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handoutMasterIdLst>
    <p:handoutMasterId r:id="rId4"/>
  </p:handoutMasterIdLst>
  <p:sldIdLst>
    <p:sldId id="618" r:id="rId2"/>
  </p:sldIdLst>
  <p:sldSz cx="14630400" cy="8229600"/>
  <p:notesSz cx="6858000" cy="9144000"/>
  <p:defaultTextStyle>
    <a:defPPr>
      <a:defRPr lang="en-US"/>
    </a:defPPr>
    <a:lvl1pPr marL="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57">
          <p15:clr>
            <a:srgbClr val="A4A3A4"/>
          </p15:clr>
        </p15:guide>
        <p15:guide id="2" pos="4590">
          <p15:clr>
            <a:srgbClr val="A4A3A4"/>
          </p15:clr>
        </p15:guide>
        <p15:guide id="3" pos="485">
          <p15:clr>
            <a:srgbClr val="A4A3A4"/>
          </p15:clr>
        </p15:guide>
        <p15:guide id="4" pos="570">
          <p15:clr>
            <a:srgbClr val="A4A3A4"/>
          </p15:clr>
        </p15:guide>
        <p15:guide id="5" pos="42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rendan O'Hara" initials="" lastIdx="1" clrIdx="0"/>
  <p:cmAuthor id="1" name="Akamai Technologies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BEC7"/>
    <a:srgbClr val="A8BCC6"/>
    <a:srgbClr val="AEC2CD"/>
    <a:srgbClr val="B6C8D3"/>
    <a:srgbClr val="BCCDD6"/>
    <a:srgbClr val="CEDAE1"/>
    <a:srgbClr val="AA272F"/>
    <a:srgbClr val="B3C6D1"/>
    <a:srgbClr val="017934"/>
    <a:srgbClr val="69BE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28" autoAdjust="0"/>
    <p:restoredTop sz="99822" autoAdjust="0"/>
  </p:normalViewPr>
  <p:slideViewPr>
    <p:cSldViewPr snapToGrid="0" snapToObjects="1">
      <p:cViewPr varScale="1">
        <p:scale>
          <a:sx n="85" d="100"/>
          <a:sy n="85" d="100"/>
        </p:scale>
        <p:origin x="202" y="58"/>
      </p:cViewPr>
      <p:guideLst>
        <p:guide orient="horz" pos="857"/>
        <p:guide pos="4590"/>
        <p:guide pos="485"/>
        <p:guide pos="570"/>
        <p:guide pos="42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6" d="100"/>
        <a:sy n="46" d="100"/>
      </p:scale>
      <p:origin x="0" y="0"/>
    </p:cViewPr>
  </p:sorterViewPr>
  <p:notesViewPr>
    <p:cSldViewPr snapToGrid="0" snapToObjects="1">
      <p:cViewPr varScale="1">
        <p:scale>
          <a:sx n="102" d="100"/>
          <a:sy n="102" d="100"/>
        </p:scale>
        <p:origin x="-347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4CFAC5-8681-3C4A-8596-66406BBA4F96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7C43D-3C77-EC4E-8CBB-55A528581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95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457200"/>
            <a:ext cx="1625600" cy="91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57199" y="1554479"/>
            <a:ext cx="5943600" cy="713232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4062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06220" rtl="0" eaLnBrk="1" latinLnBrk="0" hangingPunct="1">
      <a:lnSpc>
        <a:spcPct val="110000"/>
      </a:lnSpc>
      <a:spcAft>
        <a:spcPts val="60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7200" indent="0" algn="l" defTabSz="1306220" rtl="0" eaLnBrk="1" latinLnBrk="0" hangingPunct="1">
      <a:lnSpc>
        <a:spcPct val="110000"/>
      </a:lnSpc>
      <a:spcAft>
        <a:spcPts val="60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indent="0" algn="l" defTabSz="1306220" rtl="0" eaLnBrk="1" latinLnBrk="0" hangingPunct="1">
      <a:lnSpc>
        <a:spcPct val="110000"/>
      </a:lnSpc>
      <a:spcAft>
        <a:spcPts val="60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1600" indent="0" algn="l" defTabSz="1306220" rtl="0" eaLnBrk="1" latinLnBrk="0" hangingPunct="1">
      <a:lnSpc>
        <a:spcPct val="110000"/>
      </a:lnSpc>
      <a:spcAft>
        <a:spcPts val="60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indent="0" algn="l" defTabSz="1306220" rtl="0" eaLnBrk="1" latinLnBrk="0" hangingPunct="1">
      <a:lnSpc>
        <a:spcPct val="110000"/>
      </a:lnSpc>
      <a:spcAft>
        <a:spcPts val="60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2870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6762750" y="2898851"/>
            <a:ext cx="7545388" cy="201724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indent="0" algn="l" defTabSz="130622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Grow revenue opportunities with fast, personalized web experiences and manage complexity from peak demand, mobile devices and data collection.</a:t>
            </a:r>
            <a:endParaRPr lang="en-US" sz="24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292100"/>
            <a:ext cx="1295400" cy="812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12556358" y="292100"/>
            <a:ext cx="1655535" cy="812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11579634" y="7666719"/>
            <a:ext cx="2632259" cy="40057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93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5029200" y="2377440"/>
            <a:ext cx="9601200" cy="1828800"/>
          </a:xfrm>
          <a:prstGeom prst="rect">
            <a:avLst/>
          </a:prstGeom>
          <a:solidFill>
            <a:srgbClr val="6D6E7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8640" tIns="365760" rIns="731520" bIns="36576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Cloud Security Solutions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endParaRPr kumimoji="0" lang="en-US" sz="28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29200" y="2377440"/>
            <a:ext cx="9601200" cy="1828800"/>
          </a:xfrm>
          <a:solidFill>
            <a:srgbClr val="6D6E72">
              <a:alpha val="0"/>
            </a:srgbClr>
          </a:solidFill>
        </p:spPr>
        <p:txBody>
          <a:bodyPr lIns="548640" tIns="0" rIns="731520" bIns="365760" anchor="b">
            <a:noAutofit/>
          </a:bodyPr>
          <a:lstStyle>
            <a:lvl1pPr>
              <a:defRPr sz="2800" b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section subtitle</a:t>
            </a: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0" y="292100"/>
            <a:ext cx="1143000" cy="812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003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292100"/>
            <a:ext cx="1295400" cy="812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914400" y="731520"/>
            <a:ext cx="7315200" cy="426047"/>
          </a:xfrm>
        </p:spPr>
        <p:txBody>
          <a:bodyPr wrap="none" bIns="0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26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1155186"/>
            <a:ext cx="10972800" cy="980045"/>
          </a:xfrm>
        </p:spPr>
        <p:txBody>
          <a:bodyPr wrap="none" tIns="0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6600" b="1">
                <a:solidFill>
                  <a:srgbClr val="FF8E1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6143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914400" y="731520"/>
            <a:ext cx="7315200" cy="426047"/>
          </a:xfrm>
        </p:spPr>
        <p:txBody>
          <a:bodyPr wrap="none" bIns="0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26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1155186"/>
            <a:ext cx="10972800" cy="980045"/>
          </a:xfrm>
        </p:spPr>
        <p:txBody>
          <a:bodyPr wrap="none" tIns="0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6600" b="1">
                <a:solidFill>
                  <a:srgbClr val="FF8E1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86894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ok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6762750" y="2898851"/>
            <a:ext cx="7545388" cy="201724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indent="0" algn="l" defTabSz="130622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Grow revenue opportunities with fast, personalized web experiences and manage complexity from peak demand, mobile devices and data collection.</a:t>
            </a:r>
            <a:endParaRPr lang="en-US" sz="24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292100"/>
            <a:ext cx="1143000" cy="812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10896600" y="7239000"/>
            <a:ext cx="3352800" cy="812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6107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ook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6762750" y="2898851"/>
            <a:ext cx="7545388" cy="201724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indent="0" algn="l" defTabSz="130622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Grow revenue opportunities with fast, personalized web experiences and manage complexity from peak demand, mobile devices and data collection.</a:t>
            </a:r>
            <a:endParaRPr lang="en-US" sz="24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292100"/>
            <a:ext cx="1143000" cy="812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0099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23"/>
          <p:cNvSpPr>
            <a:spLocks noChangeArrowheads="1"/>
          </p:cNvSpPr>
          <p:nvPr userDrawn="1"/>
        </p:nvSpPr>
        <p:spPr bwMode="white">
          <a:xfrm>
            <a:off x="10809326" y="7682666"/>
            <a:ext cx="3467482" cy="40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0622" tIns="65311" rIns="130622" bIns="65311" anchor="ctr"/>
          <a:lstStyle/>
          <a:p>
            <a:pPr marL="0" marR="0" indent="0" algn="r" defTabSz="13062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i="1" dirty="0">
                <a:solidFill>
                  <a:schemeClr val="bg1"/>
                </a:solidFill>
                <a:latin typeface="Verdana" pitchFamily="34" charset="0"/>
                <a:ea typeface="ＭＳ Ｐゴシック" pitchFamily="-65" charset="-128"/>
              </a:rPr>
              <a:t>©2016 AKAMAI</a:t>
            </a:r>
            <a:r>
              <a:rPr lang="en-US" sz="900" b="1" i="1" dirty="0">
                <a:solidFill>
                  <a:schemeClr val="bg1"/>
                </a:solidFill>
                <a:latin typeface="Verdana" pitchFamily="34" charset="0"/>
                <a:ea typeface="ＭＳ Ｐゴシック" pitchFamily="-65" charset="-128"/>
              </a:rPr>
              <a:t>  |  FASTER</a:t>
            </a:r>
            <a:r>
              <a:rPr lang="en-US" sz="900" b="1" i="1" baseline="0" dirty="0">
                <a:solidFill>
                  <a:schemeClr val="bg1"/>
                </a:solidFill>
                <a:latin typeface="Verdana" pitchFamily="34" charset="0"/>
                <a:ea typeface="ＭＳ Ｐゴシック" pitchFamily="-65" charset="-128"/>
              </a:rPr>
              <a:t> FORWARD</a:t>
            </a:r>
            <a:r>
              <a:rPr lang="en-US" sz="900" b="1" i="1" baseline="34000" dirty="0">
                <a:solidFill>
                  <a:schemeClr val="bg1"/>
                </a:solidFill>
                <a:latin typeface="Verdana" pitchFamily="34" charset="0"/>
                <a:ea typeface="ＭＳ Ｐゴシック" pitchFamily="-65" charset="-128"/>
              </a:rPr>
              <a:t>TM</a:t>
            </a:r>
          </a:p>
        </p:txBody>
      </p:sp>
    </p:spTree>
    <p:extLst>
      <p:ext uri="{BB962C8B-B14F-4D97-AF65-F5344CB8AC3E}">
        <p14:creationId xmlns:p14="http://schemas.microsoft.com/office/powerpoint/2010/main" val="349339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23"/>
          <p:cNvSpPr>
            <a:spLocks noChangeArrowheads="1"/>
          </p:cNvSpPr>
          <p:nvPr userDrawn="1"/>
        </p:nvSpPr>
        <p:spPr bwMode="white">
          <a:xfrm>
            <a:off x="10809326" y="7682666"/>
            <a:ext cx="3467482" cy="40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0622" tIns="65311" rIns="130622" bIns="65311" anchor="ctr"/>
          <a:lstStyle/>
          <a:p>
            <a:pPr marL="0" marR="0" indent="0" algn="r" defTabSz="13062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i="1" dirty="0">
                <a:solidFill>
                  <a:schemeClr val="bg1"/>
                </a:solidFill>
                <a:latin typeface="Verdana" pitchFamily="34" charset="0"/>
                <a:ea typeface="ＭＳ Ｐゴシック" pitchFamily="-65" charset="-128"/>
              </a:rPr>
              <a:t>©2016 AKAMAI</a:t>
            </a:r>
            <a:r>
              <a:rPr lang="en-US" sz="900" b="1" i="1" dirty="0">
                <a:solidFill>
                  <a:schemeClr val="bg1"/>
                </a:solidFill>
                <a:latin typeface="Verdana" pitchFamily="34" charset="0"/>
                <a:ea typeface="ＭＳ Ｐゴシック" pitchFamily="-65" charset="-128"/>
              </a:rPr>
              <a:t>  |  FASTER</a:t>
            </a:r>
            <a:r>
              <a:rPr lang="en-US" sz="900" b="1" i="1" baseline="0" dirty="0">
                <a:solidFill>
                  <a:schemeClr val="bg1"/>
                </a:solidFill>
                <a:latin typeface="Verdana" pitchFamily="34" charset="0"/>
                <a:ea typeface="ＭＳ Ｐゴシック" pitchFamily="-65" charset="-128"/>
              </a:rPr>
              <a:t> FORWARD</a:t>
            </a:r>
            <a:r>
              <a:rPr lang="en-US" sz="900" b="1" i="1" baseline="34000" dirty="0">
                <a:solidFill>
                  <a:schemeClr val="bg1"/>
                </a:solidFill>
                <a:latin typeface="Verdana" pitchFamily="34" charset="0"/>
                <a:ea typeface="ＭＳ Ｐゴシック" pitchFamily="-65" charset="-128"/>
              </a:rPr>
              <a:t>TM</a:t>
            </a:r>
          </a:p>
        </p:txBody>
      </p:sp>
    </p:spTree>
    <p:extLst>
      <p:ext uri="{BB962C8B-B14F-4D97-AF65-F5344CB8AC3E}">
        <p14:creationId xmlns:p14="http://schemas.microsoft.com/office/powerpoint/2010/main" val="335582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-1" y="0"/>
            <a:ext cx="14630400" cy="8229600"/>
          </a:xfrm>
          <a:prstGeom prst="rect">
            <a:avLst/>
          </a:prstGeom>
          <a:gradFill flip="none" rotWithShape="1">
            <a:gsLst>
              <a:gs pos="0">
                <a:srgbClr val="9DB2BA"/>
              </a:gs>
              <a:gs pos="65000">
                <a:srgbClr val="B0C4CF"/>
              </a:gs>
              <a:gs pos="100000">
                <a:srgbClr val="EFF3F5"/>
              </a:gs>
            </a:gsLst>
            <a:lin ang="222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2166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-1261872" y="-164592"/>
            <a:ext cx="6172200" cy="6446520"/>
            <a:chOff x="-1261872" y="-164592"/>
            <a:chExt cx="6172200" cy="6446520"/>
          </a:xfrm>
        </p:grpSpPr>
        <p:sp>
          <p:nvSpPr>
            <p:cNvPr id="4" name="Isosceles Triangle 3"/>
            <p:cNvSpPr/>
            <p:nvPr/>
          </p:nvSpPr>
          <p:spPr bwMode="auto">
            <a:xfrm>
              <a:off x="1207008" y="-164592"/>
              <a:ext cx="2468880" cy="2148840"/>
            </a:xfrm>
            <a:prstGeom prst="triangle">
              <a:avLst/>
            </a:prstGeom>
            <a:solidFill>
              <a:srgbClr val="EF958C"/>
            </a:solidFill>
            <a:ln w="0" cap="flat" cmpd="sng" algn="ctr">
              <a:solidFill>
                <a:srgbClr val="EF958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Isosceles Triangle 4"/>
            <p:cNvSpPr/>
            <p:nvPr/>
          </p:nvSpPr>
          <p:spPr bwMode="auto">
            <a:xfrm flipV="1">
              <a:off x="-27432" y="-164592"/>
              <a:ext cx="2468880" cy="2148840"/>
            </a:xfrm>
            <a:prstGeom prst="triangle">
              <a:avLst/>
            </a:prstGeom>
            <a:solidFill>
              <a:srgbClr val="F3B7B6"/>
            </a:solidFill>
            <a:ln w="0" cap="flat" cmpd="sng" algn="ctr">
              <a:solidFill>
                <a:srgbClr val="F3B7B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Isosceles Triangle 5"/>
            <p:cNvSpPr/>
            <p:nvPr/>
          </p:nvSpPr>
          <p:spPr bwMode="auto">
            <a:xfrm>
              <a:off x="-1261872" y="-164592"/>
              <a:ext cx="2468880" cy="2148840"/>
            </a:xfrm>
            <a:prstGeom prst="triangle">
              <a:avLst/>
            </a:prstGeom>
            <a:solidFill>
              <a:srgbClr val="FDF1F1"/>
            </a:solidFill>
            <a:ln w="0" cap="flat" cmpd="sng" algn="ctr">
              <a:solidFill>
                <a:srgbClr val="FDF1F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Isosceles Triangle 6"/>
            <p:cNvSpPr/>
            <p:nvPr/>
          </p:nvSpPr>
          <p:spPr bwMode="auto">
            <a:xfrm flipV="1">
              <a:off x="2441448" y="-164592"/>
              <a:ext cx="2468880" cy="2148840"/>
            </a:xfrm>
            <a:prstGeom prst="triangle">
              <a:avLst/>
            </a:prstGeom>
            <a:solidFill>
              <a:srgbClr val="F8BCA4"/>
            </a:solidFill>
            <a:ln w="0" cap="flat" cmpd="sng" algn="ctr">
              <a:solidFill>
                <a:srgbClr val="F8BCA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Isosceles Triangle 7"/>
            <p:cNvSpPr/>
            <p:nvPr/>
          </p:nvSpPr>
          <p:spPr bwMode="auto">
            <a:xfrm>
              <a:off x="-27432" y="1984248"/>
              <a:ext cx="2468880" cy="2148840"/>
            </a:xfrm>
            <a:prstGeom prst="triangle">
              <a:avLst/>
            </a:prstGeom>
            <a:solidFill>
              <a:srgbClr val="E5676A"/>
            </a:solidFill>
            <a:ln w="0" cap="flat" cmpd="sng" algn="ctr">
              <a:solidFill>
                <a:srgbClr val="E5676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Isosceles Triangle 8"/>
            <p:cNvSpPr/>
            <p:nvPr/>
          </p:nvSpPr>
          <p:spPr bwMode="auto">
            <a:xfrm flipV="1">
              <a:off x="-1261872" y="1984248"/>
              <a:ext cx="2468880" cy="2148840"/>
            </a:xfrm>
            <a:prstGeom prst="triangle">
              <a:avLst/>
            </a:prstGeom>
            <a:solidFill>
              <a:srgbClr val="F5969C"/>
            </a:solidFill>
            <a:ln w="0" cap="flat" cmpd="sng" algn="ctr">
              <a:solidFill>
                <a:srgbClr val="F5969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Isosceles Triangle 9"/>
            <p:cNvSpPr/>
            <p:nvPr/>
          </p:nvSpPr>
          <p:spPr bwMode="auto">
            <a:xfrm flipV="1">
              <a:off x="1207008" y="1984248"/>
              <a:ext cx="2468880" cy="2148840"/>
            </a:xfrm>
            <a:prstGeom prst="triangle">
              <a:avLst/>
            </a:prstGeom>
            <a:solidFill>
              <a:srgbClr val="EDBAB7"/>
            </a:solidFill>
            <a:ln w="0" cap="flat" cmpd="sng" algn="ctr">
              <a:solidFill>
                <a:srgbClr val="EDBAB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Isosceles Triangle 10"/>
            <p:cNvSpPr/>
            <p:nvPr/>
          </p:nvSpPr>
          <p:spPr bwMode="auto">
            <a:xfrm flipV="1">
              <a:off x="-27432" y="4133088"/>
              <a:ext cx="2468880" cy="2148840"/>
            </a:xfrm>
            <a:prstGeom prst="triangle">
              <a:avLst/>
            </a:prstGeom>
            <a:solidFill>
              <a:srgbClr val="F59CA0"/>
            </a:solidFill>
            <a:ln w="0" cap="flat" cmpd="sng" algn="ctr">
              <a:solidFill>
                <a:srgbClr val="F59C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4910328" y="-164592"/>
            <a:ext cx="7406640" cy="6446520"/>
            <a:chOff x="4910328" y="-164592"/>
            <a:chExt cx="7406640" cy="6446520"/>
          </a:xfrm>
        </p:grpSpPr>
        <p:sp>
          <p:nvSpPr>
            <p:cNvPr id="13" name="Isosceles Triangle 12"/>
            <p:cNvSpPr/>
            <p:nvPr/>
          </p:nvSpPr>
          <p:spPr bwMode="auto">
            <a:xfrm>
              <a:off x="6144768" y="-164592"/>
              <a:ext cx="2468880" cy="2148840"/>
            </a:xfrm>
            <a:prstGeom prst="triangle">
              <a:avLst/>
            </a:prstGeom>
            <a:solidFill>
              <a:srgbClr val="F49C74"/>
            </a:solidFill>
            <a:ln w="0" cap="flat" cmpd="sng" algn="ctr">
              <a:solidFill>
                <a:srgbClr val="F49C7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Isosceles Triangle 13"/>
            <p:cNvSpPr/>
            <p:nvPr/>
          </p:nvSpPr>
          <p:spPr bwMode="auto">
            <a:xfrm flipV="1">
              <a:off x="4910328" y="-164592"/>
              <a:ext cx="2468880" cy="2148840"/>
            </a:xfrm>
            <a:prstGeom prst="triangle">
              <a:avLst/>
            </a:prstGeom>
            <a:solidFill>
              <a:srgbClr val="F2916E"/>
            </a:solidFill>
            <a:ln w="0" cap="flat" cmpd="sng" algn="ctr">
              <a:solidFill>
                <a:srgbClr val="F2916E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Isosceles Triangle 14"/>
            <p:cNvSpPr/>
            <p:nvPr/>
          </p:nvSpPr>
          <p:spPr bwMode="auto">
            <a:xfrm>
              <a:off x="8613648" y="-164592"/>
              <a:ext cx="2468880" cy="2148840"/>
            </a:xfrm>
            <a:prstGeom prst="triangle">
              <a:avLst/>
            </a:prstGeom>
            <a:solidFill>
              <a:srgbClr val="F7B59B"/>
            </a:solidFill>
            <a:ln w="0" cap="flat" cmpd="sng" algn="ctr">
              <a:solidFill>
                <a:srgbClr val="FBCAA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Isosceles Triangle 15"/>
            <p:cNvSpPr/>
            <p:nvPr/>
          </p:nvSpPr>
          <p:spPr bwMode="auto">
            <a:xfrm flipV="1">
              <a:off x="7379208" y="-164592"/>
              <a:ext cx="2468880" cy="2148840"/>
            </a:xfrm>
            <a:prstGeom prst="triangle">
              <a:avLst/>
            </a:prstGeom>
            <a:solidFill>
              <a:srgbClr val="F7B88C"/>
            </a:solidFill>
            <a:ln w="0" cap="flat" cmpd="sng" algn="ctr">
              <a:solidFill>
                <a:srgbClr val="F7B88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Isosceles Triangle 16"/>
            <p:cNvSpPr/>
            <p:nvPr/>
          </p:nvSpPr>
          <p:spPr bwMode="auto">
            <a:xfrm flipV="1">
              <a:off x="9848088" y="-164592"/>
              <a:ext cx="2468880" cy="2148840"/>
            </a:xfrm>
            <a:prstGeom prst="triangle">
              <a:avLst/>
            </a:prstGeom>
            <a:solidFill>
              <a:srgbClr val="FEF9F5"/>
            </a:solidFill>
            <a:ln w="0" cap="flat" cmpd="sng" algn="ctr">
              <a:solidFill>
                <a:srgbClr val="FEF9F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Isosceles Triangle 17"/>
            <p:cNvSpPr/>
            <p:nvPr/>
          </p:nvSpPr>
          <p:spPr bwMode="auto">
            <a:xfrm>
              <a:off x="7379208" y="1984248"/>
              <a:ext cx="2468880" cy="2148840"/>
            </a:xfrm>
            <a:prstGeom prst="triangle">
              <a:avLst/>
            </a:prstGeom>
            <a:solidFill>
              <a:srgbClr val="FBBE87"/>
            </a:solidFill>
            <a:ln w="0" cap="flat" cmpd="sng" algn="ctr">
              <a:solidFill>
                <a:srgbClr val="FBBE8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Isosceles Triangle 18"/>
            <p:cNvSpPr/>
            <p:nvPr/>
          </p:nvSpPr>
          <p:spPr bwMode="auto">
            <a:xfrm flipV="1">
              <a:off x="6144768" y="1984248"/>
              <a:ext cx="2468880" cy="2148840"/>
            </a:xfrm>
            <a:prstGeom prst="triangle">
              <a:avLst/>
            </a:prstGeom>
            <a:solidFill>
              <a:srgbClr val="F9B689"/>
            </a:solidFill>
            <a:ln w="0" cap="flat" cmpd="sng" algn="ctr">
              <a:solidFill>
                <a:srgbClr val="F9B68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Isosceles Triangle 19"/>
            <p:cNvSpPr/>
            <p:nvPr/>
          </p:nvSpPr>
          <p:spPr bwMode="auto">
            <a:xfrm flipV="1">
              <a:off x="8613648" y="1984248"/>
              <a:ext cx="2468880" cy="2148840"/>
            </a:xfrm>
            <a:prstGeom prst="triangle">
              <a:avLst/>
            </a:prstGeom>
            <a:solidFill>
              <a:srgbClr val="F9B77B"/>
            </a:solidFill>
            <a:ln w="0" cap="flat" cmpd="sng" algn="ctr">
              <a:solidFill>
                <a:srgbClr val="F9B77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Isosceles Triangle 20"/>
            <p:cNvSpPr/>
            <p:nvPr/>
          </p:nvSpPr>
          <p:spPr bwMode="auto">
            <a:xfrm flipV="1">
              <a:off x="7379208" y="4133088"/>
              <a:ext cx="2468880" cy="2148840"/>
            </a:xfrm>
            <a:prstGeom prst="triangle">
              <a:avLst/>
            </a:prstGeom>
            <a:solidFill>
              <a:srgbClr val="F7B987"/>
            </a:solidFill>
            <a:ln w="0" cap="flat" cmpd="sng" algn="ctr">
              <a:solidFill>
                <a:srgbClr val="F7B98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2" name="Group 21"/>
          <p:cNvGrpSpPr/>
          <p:nvPr userDrawn="1"/>
        </p:nvGrpSpPr>
        <p:grpSpPr>
          <a:xfrm>
            <a:off x="-27432" y="-164592"/>
            <a:ext cx="12344400" cy="8595360"/>
            <a:chOff x="-27432" y="-164592"/>
            <a:chExt cx="12344400" cy="8595360"/>
          </a:xfrm>
        </p:grpSpPr>
        <p:sp>
          <p:nvSpPr>
            <p:cNvPr id="23" name="Isosceles Triangle 22"/>
            <p:cNvSpPr/>
            <p:nvPr/>
          </p:nvSpPr>
          <p:spPr bwMode="auto">
            <a:xfrm>
              <a:off x="8613648" y="4133088"/>
              <a:ext cx="2468880" cy="2148840"/>
            </a:xfrm>
            <a:prstGeom prst="triangle">
              <a:avLst/>
            </a:prstGeom>
            <a:solidFill>
              <a:srgbClr val="FAB979"/>
            </a:solidFill>
            <a:ln w="0" cap="flat" cmpd="sng" algn="ctr">
              <a:solidFill>
                <a:srgbClr val="FAB97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Isosceles Triangle 23"/>
            <p:cNvSpPr/>
            <p:nvPr/>
          </p:nvSpPr>
          <p:spPr bwMode="auto">
            <a:xfrm>
              <a:off x="3675888" y="-164592"/>
              <a:ext cx="2468880" cy="2148840"/>
            </a:xfrm>
            <a:prstGeom prst="triangle">
              <a:avLst/>
            </a:prstGeom>
            <a:solidFill>
              <a:srgbClr val="F7B59B"/>
            </a:solidFill>
            <a:ln w="0" cap="flat" cmpd="sng" algn="ctr">
              <a:solidFill>
                <a:srgbClr val="F7B59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Isosceles Triangle 24"/>
            <p:cNvSpPr/>
            <p:nvPr/>
          </p:nvSpPr>
          <p:spPr bwMode="auto">
            <a:xfrm>
              <a:off x="2441448" y="1984248"/>
              <a:ext cx="2468880" cy="2148840"/>
            </a:xfrm>
            <a:prstGeom prst="triangle">
              <a:avLst/>
            </a:prstGeom>
            <a:solidFill>
              <a:srgbClr val="F6C5B7"/>
            </a:solidFill>
            <a:ln w="0" cap="flat" cmpd="sng" algn="ctr">
              <a:solidFill>
                <a:srgbClr val="F6C5B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Isosceles Triangle 25"/>
            <p:cNvSpPr/>
            <p:nvPr/>
          </p:nvSpPr>
          <p:spPr bwMode="auto">
            <a:xfrm>
              <a:off x="4910328" y="1984248"/>
              <a:ext cx="2468880" cy="2148840"/>
            </a:xfrm>
            <a:prstGeom prst="triangle">
              <a:avLst/>
            </a:prstGeom>
            <a:solidFill>
              <a:srgbClr val="EE7651"/>
            </a:solidFill>
            <a:ln w="0" cap="flat" cmpd="sng" algn="ctr">
              <a:solidFill>
                <a:srgbClr val="EE765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Isosceles Triangle 26"/>
            <p:cNvSpPr/>
            <p:nvPr/>
          </p:nvSpPr>
          <p:spPr bwMode="auto">
            <a:xfrm flipV="1">
              <a:off x="3675888" y="1984248"/>
              <a:ext cx="2468880" cy="2148840"/>
            </a:xfrm>
            <a:prstGeom prst="triangle">
              <a:avLst/>
            </a:prstGeom>
            <a:solidFill>
              <a:srgbClr val="ED6E4E"/>
            </a:solidFill>
            <a:ln w="0" cap="flat" cmpd="sng" algn="ctr">
              <a:solidFill>
                <a:srgbClr val="ED6E4E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Isosceles Triangle 27"/>
            <p:cNvSpPr/>
            <p:nvPr/>
          </p:nvSpPr>
          <p:spPr bwMode="auto">
            <a:xfrm>
              <a:off x="1207008" y="4133088"/>
              <a:ext cx="2468880" cy="2148840"/>
            </a:xfrm>
            <a:prstGeom prst="triangle">
              <a:avLst/>
            </a:prstGeom>
            <a:solidFill>
              <a:srgbClr val="F5B5A9"/>
            </a:solidFill>
            <a:ln w="0" cap="flat" cmpd="sng" algn="ctr">
              <a:solidFill>
                <a:srgbClr val="F5B5A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Isosceles Triangle 28"/>
            <p:cNvSpPr/>
            <p:nvPr/>
          </p:nvSpPr>
          <p:spPr bwMode="auto">
            <a:xfrm>
              <a:off x="3675888" y="4133088"/>
              <a:ext cx="2468880" cy="2148840"/>
            </a:xfrm>
            <a:prstGeom prst="triangle">
              <a:avLst/>
            </a:prstGeom>
            <a:solidFill>
              <a:srgbClr val="F27B51"/>
            </a:solidFill>
            <a:ln w="0" cap="flat" cmpd="sng" algn="ctr">
              <a:solidFill>
                <a:srgbClr val="F27B5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Isosceles Triangle 29"/>
            <p:cNvSpPr/>
            <p:nvPr/>
          </p:nvSpPr>
          <p:spPr bwMode="auto">
            <a:xfrm flipV="1">
              <a:off x="2441448" y="4133088"/>
              <a:ext cx="2468880" cy="2148840"/>
            </a:xfrm>
            <a:prstGeom prst="triangle">
              <a:avLst/>
            </a:prstGeom>
            <a:solidFill>
              <a:srgbClr val="F48361"/>
            </a:solidFill>
            <a:ln w="0" cap="flat" cmpd="sng" algn="ctr">
              <a:solidFill>
                <a:srgbClr val="F4836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Isosceles Triangle 30"/>
            <p:cNvSpPr/>
            <p:nvPr/>
          </p:nvSpPr>
          <p:spPr bwMode="auto">
            <a:xfrm>
              <a:off x="6144768" y="4133088"/>
              <a:ext cx="2468880" cy="2148840"/>
            </a:xfrm>
            <a:prstGeom prst="triangle">
              <a:avLst/>
            </a:prstGeom>
            <a:solidFill>
              <a:srgbClr val="FACBAF"/>
            </a:solidFill>
            <a:ln w="0" cap="flat" cmpd="sng" algn="ctr">
              <a:solidFill>
                <a:srgbClr val="FACBA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Isosceles Triangle 31"/>
            <p:cNvSpPr/>
            <p:nvPr/>
          </p:nvSpPr>
          <p:spPr bwMode="auto">
            <a:xfrm flipV="1">
              <a:off x="4910328" y="4133088"/>
              <a:ext cx="2468880" cy="2148840"/>
            </a:xfrm>
            <a:prstGeom prst="triangle">
              <a:avLst/>
            </a:prstGeom>
            <a:solidFill>
              <a:srgbClr val="F9A77F"/>
            </a:solidFill>
            <a:ln w="0" cap="flat" cmpd="sng" algn="ctr">
              <a:solidFill>
                <a:srgbClr val="F9A77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Isosceles Triangle 32"/>
            <p:cNvSpPr/>
            <p:nvPr/>
          </p:nvSpPr>
          <p:spPr bwMode="auto">
            <a:xfrm>
              <a:off x="-27432" y="6281928"/>
              <a:ext cx="2468880" cy="2148840"/>
            </a:xfrm>
            <a:prstGeom prst="triangle">
              <a:avLst/>
            </a:prstGeom>
            <a:solidFill>
              <a:srgbClr val="F7AFB0"/>
            </a:solidFill>
            <a:ln w="0" cap="flat" cmpd="sng" algn="ctr">
              <a:solidFill>
                <a:srgbClr val="F7AFB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Isosceles Triangle 33"/>
            <p:cNvSpPr/>
            <p:nvPr/>
          </p:nvSpPr>
          <p:spPr bwMode="auto">
            <a:xfrm>
              <a:off x="2441448" y="6281928"/>
              <a:ext cx="2468880" cy="2148840"/>
            </a:xfrm>
            <a:prstGeom prst="triangle">
              <a:avLst/>
            </a:prstGeom>
            <a:solidFill>
              <a:srgbClr val="F58D72"/>
            </a:solidFill>
            <a:ln w="0" cap="flat" cmpd="sng" algn="ctr">
              <a:solidFill>
                <a:srgbClr val="F58D7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Isosceles Triangle 34"/>
            <p:cNvSpPr/>
            <p:nvPr/>
          </p:nvSpPr>
          <p:spPr bwMode="auto">
            <a:xfrm flipV="1">
              <a:off x="1207008" y="6281928"/>
              <a:ext cx="2468880" cy="2148840"/>
            </a:xfrm>
            <a:prstGeom prst="triangle">
              <a:avLst/>
            </a:prstGeom>
            <a:solidFill>
              <a:srgbClr val="F6AD9C"/>
            </a:solidFill>
            <a:ln w="0" cap="flat" cmpd="sng" algn="ctr">
              <a:solidFill>
                <a:srgbClr val="F6AD9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Isosceles Triangle 35"/>
            <p:cNvSpPr/>
            <p:nvPr/>
          </p:nvSpPr>
          <p:spPr bwMode="auto">
            <a:xfrm>
              <a:off x="4910328" y="6281928"/>
              <a:ext cx="2468880" cy="2148840"/>
            </a:xfrm>
            <a:prstGeom prst="triangle">
              <a:avLst/>
            </a:prstGeom>
            <a:solidFill>
              <a:srgbClr val="F8A77C"/>
            </a:solidFill>
            <a:ln w="0" cap="flat" cmpd="sng" algn="ctr">
              <a:solidFill>
                <a:srgbClr val="F8A77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Isosceles Triangle 36"/>
            <p:cNvSpPr/>
            <p:nvPr/>
          </p:nvSpPr>
          <p:spPr bwMode="auto">
            <a:xfrm flipV="1">
              <a:off x="3675888" y="6281928"/>
              <a:ext cx="2468880" cy="2148840"/>
            </a:xfrm>
            <a:prstGeom prst="triangle">
              <a:avLst/>
            </a:prstGeom>
            <a:solidFill>
              <a:srgbClr val="F69670"/>
            </a:solidFill>
            <a:ln w="0" cap="flat" cmpd="sng" algn="ctr">
              <a:solidFill>
                <a:srgbClr val="F6967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Isosceles Triangle 37"/>
            <p:cNvSpPr/>
            <p:nvPr/>
          </p:nvSpPr>
          <p:spPr bwMode="auto">
            <a:xfrm>
              <a:off x="7379208" y="6281928"/>
              <a:ext cx="2468880" cy="2148840"/>
            </a:xfrm>
            <a:prstGeom prst="triangle">
              <a:avLst/>
            </a:prstGeom>
            <a:solidFill>
              <a:srgbClr val="FAD3B6"/>
            </a:solidFill>
            <a:ln w="0" cap="flat" cmpd="sng" algn="ctr">
              <a:solidFill>
                <a:srgbClr val="FAD3B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Isosceles Triangle 38"/>
            <p:cNvSpPr/>
            <p:nvPr/>
          </p:nvSpPr>
          <p:spPr bwMode="auto">
            <a:xfrm flipV="1">
              <a:off x="6144768" y="6281928"/>
              <a:ext cx="2468880" cy="2148840"/>
            </a:xfrm>
            <a:prstGeom prst="triangle">
              <a:avLst/>
            </a:prstGeom>
            <a:solidFill>
              <a:srgbClr val="FCDDCB"/>
            </a:solidFill>
            <a:ln w="0" cap="flat" cmpd="sng" algn="ctr">
              <a:solidFill>
                <a:srgbClr val="FCDDC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Isosceles Triangle 39"/>
            <p:cNvSpPr/>
            <p:nvPr/>
          </p:nvSpPr>
          <p:spPr bwMode="auto">
            <a:xfrm>
              <a:off x="9848088" y="6281928"/>
              <a:ext cx="2468880" cy="2148840"/>
            </a:xfrm>
            <a:prstGeom prst="triangle">
              <a:avLst/>
            </a:prstGeom>
            <a:solidFill>
              <a:srgbClr val="F5A046"/>
            </a:solidFill>
            <a:ln w="0" cap="flat" cmpd="sng" algn="ctr">
              <a:solidFill>
                <a:srgbClr val="F5A04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Isosceles Triangle 40"/>
            <p:cNvSpPr/>
            <p:nvPr/>
          </p:nvSpPr>
          <p:spPr bwMode="auto">
            <a:xfrm flipV="1">
              <a:off x="8613648" y="6281928"/>
              <a:ext cx="2468880" cy="2148840"/>
            </a:xfrm>
            <a:prstGeom prst="triangle">
              <a:avLst/>
            </a:prstGeom>
            <a:solidFill>
              <a:srgbClr val="F6A566"/>
            </a:solidFill>
            <a:ln w="0" cap="flat" cmpd="sng" algn="ctr">
              <a:solidFill>
                <a:srgbClr val="F6A5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2" name="Group 41"/>
          <p:cNvGrpSpPr/>
          <p:nvPr userDrawn="1"/>
        </p:nvGrpSpPr>
        <p:grpSpPr>
          <a:xfrm>
            <a:off x="7379208" y="-164592"/>
            <a:ext cx="8641080" cy="8595360"/>
            <a:chOff x="7379208" y="-164592"/>
            <a:chExt cx="8641080" cy="8595360"/>
          </a:xfrm>
        </p:grpSpPr>
        <p:sp>
          <p:nvSpPr>
            <p:cNvPr id="43" name="Isosceles Triangle 42"/>
            <p:cNvSpPr/>
            <p:nvPr/>
          </p:nvSpPr>
          <p:spPr bwMode="auto">
            <a:xfrm>
              <a:off x="11082528" y="-164592"/>
              <a:ext cx="2468880" cy="2148840"/>
            </a:xfrm>
            <a:prstGeom prst="triangle">
              <a:avLst/>
            </a:prstGeom>
            <a:solidFill>
              <a:schemeClr val="bg1"/>
            </a:solidFill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Isosceles Triangle 43"/>
            <p:cNvSpPr/>
            <p:nvPr/>
          </p:nvSpPr>
          <p:spPr bwMode="auto">
            <a:xfrm>
              <a:off x="13551408" y="-164592"/>
              <a:ext cx="2468880" cy="2148840"/>
            </a:xfrm>
            <a:prstGeom prst="triangle">
              <a:avLst/>
            </a:prstGeom>
            <a:solidFill>
              <a:srgbClr val="FDFDFB"/>
            </a:solidFill>
            <a:ln w="0" cap="flat" cmpd="sng" algn="ctr">
              <a:solidFill>
                <a:srgbClr val="FDFDF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Isosceles Triangle 44"/>
            <p:cNvSpPr/>
            <p:nvPr/>
          </p:nvSpPr>
          <p:spPr bwMode="auto">
            <a:xfrm flipV="1">
              <a:off x="12316968" y="-164592"/>
              <a:ext cx="2468880" cy="2148840"/>
            </a:xfrm>
            <a:prstGeom prst="triangle">
              <a:avLst/>
            </a:prstGeom>
            <a:solidFill>
              <a:srgbClr val="FEFDF9"/>
            </a:solidFill>
            <a:ln w="0" cap="flat" cmpd="sng" algn="ctr">
              <a:solidFill>
                <a:srgbClr val="FEFDF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Isosceles Triangle 45"/>
            <p:cNvSpPr/>
            <p:nvPr/>
          </p:nvSpPr>
          <p:spPr bwMode="auto">
            <a:xfrm>
              <a:off x="9848088" y="1984248"/>
              <a:ext cx="2468880" cy="2148840"/>
            </a:xfrm>
            <a:prstGeom prst="triangle">
              <a:avLst/>
            </a:prstGeom>
            <a:solidFill>
              <a:srgbClr val="F9E6D8"/>
            </a:solidFill>
            <a:ln w="0" cap="flat" cmpd="sng" algn="ctr">
              <a:solidFill>
                <a:srgbClr val="F9E6D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Isosceles Triangle 46"/>
            <p:cNvSpPr/>
            <p:nvPr/>
          </p:nvSpPr>
          <p:spPr bwMode="auto">
            <a:xfrm>
              <a:off x="12316968" y="1984248"/>
              <a:ext cx="2468880" cy="2148840"/>
            </a:xfrm>
            <a:prstGeom prst="triangle">
              <a:avLst/>
            </a:prstGeom>
            <a:solidFill>
              <a:srgbClr val="FCF3EA"/>
            </a:solidFill>
            <a:ln w="0" cap="flat" cmpd="sng" algn="ctr">
              <a:solidFill>
                <a:srgbClr val="FCF3E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Isosceles Triangle 47"/>
            <p:cNvSpPr/>
            <p:nvPr/>
          </p:nvSpPr>
          <p:spPr bwMode="auto">
            <a:xfrm flipV="1">
              <a:off x="11082528" y="1984248"/>
              <a:ext cx="2468880" cy="2148840"/>
            </a:xfrm>
            <a:prstGeom prst="triangle">
              <a:avLst/>
            </a:prstGeom>
            <a:solidFill>
              <a:srgbClr val="FDF6EC"/>
            </a:solidFill>
            <a:ln w="0" cap="flat" cmpd="sng" algn="ctr">
              <a:solidFill>
                <a:srgbClr val="FDF6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Isosceles Triangle 48"/>
            <p:cNvSpPr/>
            <p:nvPr/>
          </p:nvSpPr>
          <p:spPr bwMode="auto">
            <a:xfrm flipV="1">
              <a:off x="13551408" y="1984248"/>
              <a:ext cx="2468880" cy="2148840"/>
            </a:xfrm>
            <a:prstGeom prst="triangle">
              <a:avLst/>
            </a:prstGeom>
            <a:solidFill>
              <a:srgbClr val="F5C966"/>
            </a:solidFill>
            <a:ln w="0" cap="flat" cmpd="sng" algn="ctr">
              <a:solidFill>
                <a:srgbClr val="F5C9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0" name="Isosceles Triangle 49"/>
            <p:cNvSpPr/>
            <p:nvPr/>
          </p:nvSpPr>
          <p:spPr bwMode="auto">
            <a:xfrm>
              <a:off x="11082528" y="4133088"/>
              <a:ext cx="2468880" cy="2148840"/>
            </a:xfrm>
            <a:prstGeom prst="triangle">
              <a:avLst/>
            </a:prstGeom>
            <a:solidFill>
              <a:srgbClr val="F2A95C"/>
            </a:solidFill>
            <a:ln w="0" cap="flat" cmpd="sng" algn="ctr">
              <a:solidFill>
                <a:srgbClr val="F2A95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Isosceles Triangle 50"/>
            <p:cNvSpPr/>
            <p:nvPr/>
          </p:nvSpPr>
          <p:spPr bwMode="auto">
            <a:xfrm flipV="1">
              <a:off x="9848088" y="4133088"/>
              <a:ext cx="2468880" cy="2148840"/>
            </a:xfrm>
            <a:prstGeom prst="triangle">
              <a:avLst/>
            </a:prstGeom>
            <a:solidFill>
              <a:srgbClr val="F5A657"/>
            </a:solidFill>
            <a:ln w="0" cap="flat" cmpd="sng" algn="ctr">
              <a:solidFill>
                <a:srgbClr val="F5A65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Isosceles Triangle 51"/>
            <p:cNvSpPr/>
            <p:nvPr/>
          </p:nvSpPr>
          <p:spPr bwMode="auto">
            <a:xfrm>
              <a:off x="13551408" y="4133088"/>
              <a:ext cx="2468880" cy="2148840"/>
            </a:xfrm>
            <a:prstGeom prst="triangle">
              <a:avLst/>
            </a:prstGeom>
            <a:solidFill>
              <a:srgbClr val="FBF5C5"/>
            </a:solidFill>
            <a:ln w="0" cap="flat" cmpd="sng" algn="ctr">
              <a:solidFill>
                <a:srgbClr val="FBF5C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Isosceles Triangle 52"/>
            <p:cNvSpPr/>
            <p:nvPr/>
          </p:nvSpPr>
          <p:spPr bwMode="auto">
            <a:xfrm flipV="1">
              <a:off x="12316968" y="4133088"/>
              <a:ext cx="2468880" cy="2148840"/>
            </a:xfrm>
            <a:prstGeom prst="triangle">
              <a:avLst/>
            </a:prstGeom>
            <a:solidFill>
              <a:srgbClr val="FDF1D9"/>
            </a:solidFill>
            <a:ln w="0" cap="flat" cmpd="sng" algn="ctr">
              <a:solidFill>
                <a:srgbClr val="FDF1D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4" name="Isosceles Triangle 53"/>
            <p:cNvSpPr/>
            <p:nvPr/>
          </p:nvSpPr>
          <p:spPr bwMode="auto">
            <a:xfrm>
              <a:off x="12316968" y="6281928"/>
              <a:ext cx="2468880" cy="2148840"/>
            </a:xfrm>
            <a:prstGeom prst="triangle">
              <a:avLst/>
            </a:prstGeom>
            <a:solidFill>
              <a:srgbClr val="FFFCF7"/>
            </a:solidFill>
            <a:ln w="0" cap="flat" cmpd="sng" algn="ctr">
              <a:solidFill>
                <a:srgbClr val="FFFCF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5" name="Isosceles Triangle 54"/>
            <p:cNvSpPr/>
            <p:nvPr/>
          </p:nvSpPr>
          <p:spPr bwMode="auto">
            <a:xfrm flipV="1">
              <a:off x="11082528" y="6281928"/>
              <a:ext cx="2468880" cy="2148840"/>
            </a:xfrm>
            <a:prstGeom prst="triangle">
              <a:avLst/>
            </a:prstGeom>
            <a:solidFill>
              <a:srgbClr val="FDE4C5"/>
            </a:solidFill>
            <a:ln w="0" cap="flat" cmpd="sng" algn="ctr">
              <a:solidFill>
                <a:srgbClr val="FDE4C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Isosceles Triangle 55"/>
            <p:cNvSpPr/>
            <p:nvPr/>
          </p:nvSpPr>
          <p:spPr bwMode="auto">
            <a:xfrm flipV="1">
              <a:off x="13551408" y="6281928"/>
              <a:ext cx="2468880" cy="2148840"/>
            </a:xfrm>
            <a:prstGeom prst="triangle">
              <a:avLst/>
            </a:prstGeom>
            <a:solidFill>
              <a:schemeClr val="bg1"/>
            </a:solidFill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Isosceles Triangle 56"/>
            <p:cNvSpPr/>
            <p:nvPr/>
          </p:nvSpPr>
          <p:spPr bwMode="auto">
            <a:xfrm>
              <a:off x="8613648" y="-164592"/>
              <a:ext cx="2468880" cy="2148840"/>
            </a:xfrm>
            <a:prstGeom prst="triangle">
              <a:avLst/>
            </a:prstGeom>
            <a:solidFill>
              <a:srgbClr val="F7B59B"/>
            </a:solidFill>
            <a:ln w="0" cap="flat" cmpd="sng" algn="ctr">
              <a:solidFill>
                <a:srgbClr val="FBCAA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8" name="Isosceles Triangle 57"/>
            <p:cNvSpPr/>
            <p:nvPr/>
          </p:nvSpPr>
          <p:spPr bwMode="auto">
            <a:xfrm flipV="1">
              <a:off x="7379208" y="-164592"/>
              <a:ext cx="2468880" cy="2148840"/>
            </a:xfrm>
            <a:prstGeom prst="triangle">
              <a:avLst/>
            </a:prstGeom>
            <a:solidFill>
              <a:srgbClr val="F7B88C"/>
            </a:solidFill>
            <a:ln w="0" cap="flat" cmpd="sng" algn="ctr">
              <a:solidFill>
                <a:srgbClr val="F7B88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9" name="Isosceles Triangle 58"/>
            <p:cNvSpPr/>
            <p:nvPr/>
          </p:nvSpPr>
          <p:spPr bwMode="auto">
            <a:xfrm flipV="1">
              <a:off x="9848088" y="-164592"/>
              <a:ext cx="2468880" cy="2148840"/>
            </a:xfrm>
            <a:prstGeom prst="triangle">
              <a:avLst/>
            </a:prstGeom>
            <a:solidFill>
              <a:srgbClr val="FEF9F5"/>
            </a:solidFill>
            <a:ln w="0" cap="flat" cmpd="sng" algn="ctr">
              <a:solidFill>
                <a:srgbClr val="FEF9F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Isosceles Triangle 59"/>
            <p:cNvSpPr/>
            <p:nvPr/>
          </p:nvSpPr>
          <p:spPr bwMode="auto">
            <a:xfrm flipV="1">
              <a:off x="8613648" y="1984248"/>
              <a:ext cx="2468880" cy="2148840"/>
            </a:xfrm>
            <a:prstGeom prst="triangle">
              <a:avLst/>
            </a:prstGeom>
            <a:solidFill>
              <a:srgbClr val="F9B77B"/>
            </a:solidFill>
            <a:ln w="0" cap="flat" cmpd="sng" algn="ctr">
              <a:solidFill>
                <a:srgbClr val="F9B77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1" name="Group 60"/>
          <p:cNvGrpSpPr/>
          <p:nvPr userDrawn="1"/>
        </p:nvGrpSpPr>
        <p:grpSpPr>
          <a:xfrm>
            <a:off x="-1261872" y="-164592"/>
            <a:ext cx="6227064" cy="8595360"/>
            <a:chOff x="-1261872" y="-164592"/>
            <a:chExt cx="6227064" cy="8595360"/>
          </a:xfrm>
        </p:grpSpPr>
        <p:sp>
          <p:nvSpPr>
            <p:cNvPr id="62" name="Isosceles Triangle 61"/>
            <p:cNvSpPr/>
            <p:nvPr/>
          </p:nvSpPr>
          <p:spPr bwMode="auto">
            <a:xfrm>
              <a:off x="-1261872" y="4133088"/>
              <a:ext cx="2468880" cy="2148840"/>
            </a:xfrm>
            <a:prstGeom prst="triangle">
              <a:avLst/>
            </a:prstGeom>
            <a:solidFill>
              <a:srgbClr val="F18289"/>
            </a:solidFill>
            <a:ln w="0" cap="flat" cmpd="sng" algn="ctr">
              <a:solidFill>
                <a:srgbClr val="F1828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3" name="Isosceles Triangle 62"/>
            <p:cNvSpPr/>
            <p:nvPr/>
          </p:nvSpPr>
          <p:spPr bwMode="auto">
            <a:xfrm flipV="1">
              <a:off x="-1261872" y="6281928"/>
              <a:ext cx="2468880" cy="2148840"/>
            </a:xfrm>
            <a:prstGeom prst="triangle">
              <a:avLst/>
            </a:prstGeom>
            <a:solidFill>
              <a:srgbClr val="F17580"/>
            </a:solidFill>
            <a:ln w="0" cap="flat" cmpd="sng" algn="ctr">
              <a:solidFill>
                <a:srgbClr val="F175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Isosceles Triangle 63"/>
            <p:cNvSpPr/>
            <p:nvPr/>
          </p:nvSpPr>
          <p:spPr bwMode="auto">
            <a:xfrm>
              <a:off x="1261872" y="4133088"/>
              <a:ext cx="2468880" cy="2148840"/>
            </a:xfrm>
            <a:prstGeom prst="triangle">
              <a:avLst/>
            </a:prstGeom>
            <a:solidFill>
              <a:srgbClr val="F5B5A9"/>
            </a:solidFill>
            <a:ln w="0" cap="flat" cmpd="sng" algn="ctr">
              <a:solidFill>
                <a:srgbClr val="F5B5A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Isosceles Triangle 64"/>
            <p:cNvSpPr/>
            <p:nvPr/>
          </p:nvSpPr>
          <p:spPr bwMode="auto">
            <a:xfrm>
              <a:off x="27432" y="6281928"/>
              <a:ext cx="2468880" cy="2148840"/>
            </a:xfrm>
            <a:prstGeom prst="triangle">
              <a:avLst/>
            </a:prstGeom>
            <a:solidFill>
              <a:srgbClr val="F7AFB0"/>
            </a:solidFill>
            <a:ln w="0" cap="flat" cmpd="sng" algn="ctr">
              <a:solidFill>
                <a:srgbClr val="F7AFB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6" name="Isosceles Triangle 65"/>
            <p:cNvSpPr/>
            <p:nvPr/>
          </p:nvSpPr>
          <p:spPr bwMode="auto">
            <a:xfrm>
              <a:off x="2496312" y="6281928"/>
              <a:ext cx="2468880" cy="2148840"/>
            </a:xfrm>
            <a:prstGeom prst="triangle">
              <a:avLst/>
            </a:prstGeom>
            <a:solidFill>
              <a:srgbClr val="F58D72"/>
            </a:solidFill>
            <a:ln w="0" cap="flat" cmpd="sng" algn="ctr">
              <a:solidFill>
                <a:srgbClr val="F58D7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7" name="Isosceles Triangle 66"/>
            <p:cNvSpPr/>
            <p:nvPr/>
          </p:nvSpPr>
          <p:spPr bwMode="auto">
            <a:xfrm flipV="1">
              <a:off x="1261872" y="6281928"/>
              <a:ext cx="2468880" cy="2148840"/>
            </a:xfrm>
            <a:prstGeom prst="triangle">
              <a:avLst/>
            </a:prstGeom>
            <a:solidFill>
              <a:srgbClr val="F6AD9C"/>
            </a:solidFill>
            <a:ln w="0" cap="flat" cmpd="sng" algn="ctr">
              <a:solidFill>
                <a:srgbClr val="F6AD9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Isosceles Triangle 67"/>
            <p:cNvSpPr/>
            <p:nvPr/>
          </p:nvSpPr>
          <p:spPr bwMode="auto">
            <a:xfrm>
              <a:off x="-1261872" y="-164592"/>
              <a:ext cx="2468880" cy="2148840"/>
            </a:xfrm>
            <a:prstGeom prst="triangle">
              <a:avLst/>
            </a:prstGeom>
            <a:solidFill>
              <a:srgbClr val="FDF1F1"/>
            </a:solidFill>
            <a:ln w="0" cap="flat" cmpd="sng" algn="ctr">
              <a:solidFill>
                <a:srgbClr val="FDF1F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Isosceles Triangle 68"/>
            <p:cNvSpPr/>
            <p:nvPr/>
          </p:nvSpPr>
          <p:spPr bwMode="auto">
            <a:xfrm>
              <a:off x="-27432" y="1984248"/>
              <a:ext cx="2468880" cy="2148840"/>
            </a:xfrm>
            <a:prstGeom prst="triangle">
              <a:avLst/>
            </a:prstGeom>
            <a:solidFill>
              <a:srgbClr val="E5676A"/>
            </a:solidFill>
            <a:ln w="0" cap="flat" cmpd="sng" algn="ctr">
              <a:solidFill>
                <a:srgbClr val="E5676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0" name="Isosceles Triangle 69"/>
            <p:cNvSpPr/>
            <p:nvPr/>
          </p:nvSpPr>
          <p:spPr bwMode="auto">
            <a:xfrm flipV="1">
              <a:off x="-1261872" y="1984248"/>
              <a:ext cx="2468880" cy="2148840"/>
            </a:xfrm>
            <a:prstGeom prst="triangle">
              <a:avLst/>
            </a:prstGeom>
            <a:solidFill>
              <a:srgbClr val="F5969C"/>
            </a:solidFill>
            <a:ln w="0" cap="flat" cmpd="sng" algn="ctr">
              <a:solidFill>
                <a:srgbClr val="F5969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1" name="Isosceles Triangle 70"/>
            <p:cNvSpPr/>
            <p:nvPr/>
          </p:nvSpPr>
          <p:spPr bwMode="auto">
            <a:xfrm flipV="1">
              <a:off x="-27432" y="4133088"/>
              <a:ext cx="2468880" cy="2148840"/>
            </a:xfrm>
            <a:prstGeom prst="triangle">
              <a:avLst/>
            </a:prstGeom>
            <a:solidFill>
              <a:srgbClr val="F59CA0"/>
            </a:solidFill>
            <a:ln w="0" cap="flat" cmpd="sng" algn="ctr">
              <a:solidFill>
                <a:srgbClr val="F59C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73" name="Rectangle 72"/>
          <p:cNvSpPr/>
          <p:nvPr/>
        </p:nvSpPr>
        <p:spPr>
          <a:xfrm>
            <a:off x="-1" y="3200400"/>
            <a:ext cx="14630401" cy="1828800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200400"/>
            <a:ext cx="12801600" cy="1828800"/>
          </a:xfrm>
        </p:spPr>
        <p:txBody>
          <a:bodyPr/>
          <a:lstStyle>
            <a:lvl1pPr algn="ctr">
              <a:defRPr sz="6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094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2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Isosceles Triangle 8"/>
          <p:cNvSpPr/>
          <p:nvPr userDrawn="1"/>
        </p:nvSpPr>
        <p:spPr bwMode="auto">
          <a:xfrm>
            <a:off x="-1226726" y="6028268"/>
            <a:ext cx="2445926" cy="2201333"/>
          </a:xfrm>
          <a:prstGeom prst="triangle">
            <a:avLst/>
          </a:prstGeom>
          <a:solidFill>
            <a:srgbClr val="2088C6">
              <a:alpha val="52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800" b="1">
              <a:solidFill>
                <a:srgbClr val="777777"/>
              </a:solidFill>
              <a:latin typeface="Arial" charset="0"/>
            </a:endParaRPr>
          </a:p>
        </p:txBody>
      </p:sp>
      <p:sp>
        <p:nvSpPr>
          <p:cNvPr id="10" name="Isosceles Triangle 9"/>
          <p:cNvSpPr/>
          <p:nvPr userDrawn="1"/>
        </p:nvSpPr>
        <p:spPr bwMode="auto">
          <a:xfrm>
            <a:off x="838200" y="2589430"/>
            <a:ext cx="1117600" cy="1005840"/>
          </a:xfrm>
          <a:prstGeom prst="triangle">
            <a:avLst/>
          </a:prstGeom>
          <a:solidFill>
            <a:srgbClr val="2088C6">
              <a:alpha val="3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800" b="1">
              <a:solidFill>
                <a:srgbClr val="777777"/>
              </a:solidFill>
              <a:latin typeface="Arial" charset="0"/>
            </a:endParaRPr>
          </a:p>
        </p:txBody>
      </p:sp>
      <p:sp>
        <p:nvSpPr>
          <p:cNvPr id="11" name="Isosceles Triangle 10"/>
          <p:cNvSpPr/>
          <p:nvPr userDrawn="1"/>
        </p:nvSpPr>
        <p:spPr bwMode="auto">
          <a:xfrm rot="10800000">
            <a:off x="-1549400" y="1"/>
            <a:ext cx="3098800" cy="2788920"/>
          </a:xfrm>
          <a:prstGeom prst="triangle">
            <a:avLst/>
          </a:prstGeom>
          <a:solidFill>
            <a:srgbClr val="2088C6">
              <a:alpha val="3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800" b="1">
              <a:solidFill>
                <a:srgbClr val="777777"/>
              </a:solidFill>
              <a:latin typeface="Arial" charset="0"/>
            </a:endParaRPr>
          </a:p>
        </p:txBody>
      </p:sp>
      <p:sp>
        <p:nvSpPr>
          <p:cNvPr id="12" name="Isosceles Triangle 11"/>
          <p:cNvSpPr/>
          <p:nvPr userDrawn="1"/>
        </p:nvSpPr>
        <p:spPr bwMode="auto">
          <a:xfrm rot="10800000">
            <a:off x="10585577" y="-835840"/>
            <a:ext cx="5884744" cy="5296269"/>
          </a:xfrm>
          <a:prstGeom prst="triangle">
            <a:avLst/>
          </a:prstGeom>
          <a:solidFill>
            <a:srgbClr val="2088C6">
              <a:alpha val="1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800" b="1">
              <a:solidFill>
                <a:srgbClr val="777777"/>
              </a:solidFill>
              <a:latin typeface="Arial" charset="0"/>
            </a:endParaRPr>
          </a:p>
        </p:txBody>
      </p:sp>
      <p:sp>
        <p:nvSpPr>
          <p:cNvPr id="13" name="Isosceles Triangle 12"/>
          <p:cNvSpPr/>
          <p:nvPr userDrawn="1"/>
        </p:nvSpPr>
        <p:spPr bwMode="auto">
          <a:xfrm>
            <a:off x="1727201" y="5918201"/>
            <a:ext cx="2568222" cy="2311400"/>
          </a:xfrm>
          <a:prstGeom prst="triangle">
            <a:avLst/>
          </a:prstGeom>
          <a:solidFill>
            <a:srgbClr val="2088C6">
              <a:alpha val="1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800" b="1">
              <a:solidFill>
                <a:srgbClr val="777777"/>
              </a:solidFill>
              <a:latin typeface="Arial" charset="0"/>
            </a:endParaRPr>
          </a:p>
        </p:txBody>
      </p:sp>
      <p:cxnSp>
        <p:nvCxnSpPr>
          <p:cNvPr id="14" name="Straight Connector 13"/>
          <p:cNvCxnSpPr/>
          <p:nvPr userDrawn="1"/>
        </p:nvCxnSpPr>
        <p:spPr bwMode="auto">
          <a:xfrm flipH="1">
            <a:off x="965200" y="0"/>
            <a:ext cx="4724400" cy="82296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 userDrawn="1"/>
        </p:nvCxnSpPr>
        <p:spPr bwMode="auto">
          <a:xfrm flipH="1">
            <a:off x="1" y="1"/>
            <a:ext cx="1540933" cy="277706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Rectangle 15"/>
          <p:cNvSpPr/>
          <p:nvPr userDrawn="1"/>
        </p:nvSpPr>
        <p:spPr bwMode="auto">
          <a:xfrm>
            <a:off x="0" y="3657600"/>
            <a:ext cx="14630400" cy="1371600"/>
          </a:xfrm>
          <a:prstGeom prst="rect">
            <a:avLst/>
          </a:prstGeom>
          <a:solidFill>
            <a:srgbClr val="FF8E11"/>
          </a:solidFill>
          <a:ln w="9525" cap="flat" cmpd="sng" algn="ctr">
            <a:solidFill>
              <a:srgbClr val="FF8E1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800" b="1">
              <a:solidFill>
                <a:srgbClr val="777777"/>
              </a:solidFill>
              <a:latin typeface="Arial" charset="0"/>
            </a:endParaRP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1097280" y="3657600"/>
            <a:ext cx="12435840" cy="1371600"/>
          </a:xfrm>
        </p:spPr>
        <p:txBody>
          <a:bodyPr anchor="ctr"/>
          <a:lstStyle>
            <a:lvl1pPr algn="r">
              <a:defRPr sz="5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Sub-Title</a:t>
            </a:r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" hasCustomPrompt="1"/>
          </p:nvPr>
        </p:nvSpPr>
        <p:spPr>
          <a:xfrm>
            <a:off x="1097280" y="2148840"/>
            <a:ext cx="12435840" cy="1197864"/>
          </a:xfrm>
        </p:spPr>
        <p:txBody>
          <a:bodyPr/>
          <a:lstStyle>
            <a:lvl1pPr algn="r">
              <a:defRPr sz="7500">
                <a:solidFill>
                  <a:srgbClr val="595959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19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6217920" y="5394960"/>
            <a:ext cx="7315200" cy="564547"/>
          </a:xfrm>
        </p:spPr>
        <p:txBody>
          <a:bodyPr bIns="0">
            <a:noAutofit/>
          </a:bodyPr>
          <a:lstStyle>
            <a:lvl1pPr algn="r">
              <a:lnSpc>
                <a:spcPct val="90000"/>
              </a:lnSpc>
              <a:spcBef>
                <a:spcPts val="0"/>
              </a:spcBef>
              <a:defRPr sz="3600">
                <a:solidFill>
                  <a:srgbClr val="595959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Click to edit presenter name</a:t>
            </a:r>
          </a:p>
        </p:txBody>
      </p:sp>
      <p:sp>
        <p:nvSpPr>
          <p:cNvPr id="20" name="Text Placeholder 26"/>
          <p:cNvSpPr>
            <a:spLocks noGrp="1"/>
          </p:cNvSpPr>
          <p:nvPr>
            <p:ph type="body" sz="quarter" idx="13" hasCustomPrompt="1"/>
          </p:nvPr>
        </p:nvSpPr>
        <p:spPr>
          <a:xfrm>
            <a:off x="6217920" y="5989320"/>
            <a:ext cx="7315200" cy="519696"/>
          </a:xfrm>
        </p:spPr>
        <p:txBody>
          <a:bodyPr>
            <a:spAutoFit/>
          </a:bodyPr>
          <a:lstStyle>
            <a:lvl1pPr algn="r">
              <a:lnSpc>
                <a:spcPct val="90000"/>
              </a:lnSpc>
              <a:spcBef>
                <a:spcPts val="0"/>
              </a:spcBef>
              <a:defRPr sz="2800">
                <a:solidFill>
                  <a:srgbClr val="595959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Click to edit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41037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6" grpId="0" animBg="1"/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46498" y="5410200"/>
            <a:ext cx="13346018" cy="624340"/>
          </a:xfrm>
          <a:noFill/>
        </p:spPr>
        <p:txBody>
          <a:bodyPr wrap="square" anchor="ctr">
            <a:spAutoFit/>
          </a:bodyPr>
          <a:lstStyle>
            <a:lvl1pPr marL="0" indent="0" algn="ctr" defTabSz="685800">
              <a:defRPr sz="3200">
                <a:solidFill>
                  <a:srgbClr val="F7964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638104" y="6019800"/>
            <a:ext cx="13362806" cy="439674"/>
          </a:xfrm>
          <a:noFill/>
        </p:spPr>
        <p:txBody>
          <a:bodyPr wrap="square" anchor="ctr">
            <a:spAutoFit/>
          </a:bodyPr>
          <a:lstStyle>
            <a:lvl1pPr marL="0" indent="0" algn="ctr">
              <a:defRPr sz="2000">
                <a:solidFill>
                  <a:srgbClr val="59595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266" y="2438400"/>
            <a:ext cx="6208534" cy="22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841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defRPr>
                <a:solidFill>
                  <a:srgbClr val="595959"/>
                </a:solidFill>
              </a:defRPr>
            </a:lvl1pPr>
            <a:lvl2pPr>
              <a:lnSpc>
                <a:spcPct val="110000"/>
              </a:lnSpc>
              <a:defRPr sz="2400">
                <a:solidFill>
                  <a:srgbClr val="595959"/>
                </a:solidFill>
              </a:defRPr>
            </a:lvl2pPr>
            <a:lvl3pPr marL="914400" indent="-457200">
              <a:lnSpc>
                <a:spcPct val="110000"/>
              </a:lnSpc>
              <a:buClr>
                <a:schemeClr val="tx1">
                  <a:lumMod val="75000"/>
                </a:schemeClr>
              </a:buClr>
              <a:buFont typeface="Arial" panose="020B0604020202020204" pitchFamily="34" charset="0"/>
              <a:buChar char="–"/>
              <a:defRPr sz="1800">
                <a:solidFill>
                  <a:srgbClr val="595959"/>
                </a:solidFill>
              </a:defRPr>
            </a:lvl3pPr>
            <a:lvl4pPr marL="818656" indent="158742">
              <a:tabLst/>
              <a:defRPr sz="2600">
                <a:solidFill>
                  <a:srgbClr val="595959"/>
                </a:solidFill>
              </a:defRPr>
            </a:lvl4pPr>
            <a:lvl5pPr marL="1147478" indent="242649">
              <a:tabLst/>
              <a:defRPr sz="2600">
                <a:solidFill>
                  <a:srgbClr val="59595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lnSpc>
                <a:spcPct val="110000"/>
              </a:lnSpc>
              <a:buFont typeface="Arial" panose="020B0604020202020204" pitchFamily="34" charset="0"/>
              <a:buChar char="•"/>
              <a:defRPr>
                <a:solidFill>
                  <a:srgbClr val="595959"/>
                </a:solidFill>
              </a:defRPr>
            </a:lvl1pPr>
            <a:lvl2pPr marL="912813" indent="-463550">
              <a:lnSpc>
                <a:spcPct val="110000"/>
              </a:lnSpc>
              <a:buClr>
                <a:schemeClr val="tx1">
                  <a:lumMod val="75000"/>
                </a:schemeClr>
              </a:buClr>
              <a:buFont typeface="Arial" panose="020B0604020202020204" pitchFamily="34" charset="0"/>
              <a:buChar char="–"/>
              <a:defRPr sz="2400">
                <a:solidFill>
                  <a:srgbClr val="595959"/>
                </a:solidFill>
              </a:defRPr>
            </a:lvl2pPr>
            <a:lvl3pPr marL="1262063" indent="-347663">
              <a:lnSpc>
                <a:spcPct val="110000"/>
              </a:lnSpc>
              <a:buClr>
                <a:schemeClr val="tx1">
                  <a:lumMod val="75000"/>
                </a:schemeClr>
              </a:buClr>
              <a:buFont typeface="Arial" panose="020B0604020202020204" pitchFamily="34" charset="0"/>
              <a:buChar char="•"/>
              <a:defRPr sz="1800">
                <a:solidFill>
                  <a:srgbClr val="595959"/>
                </a:solidFill>
              </a:defRPr>
            </a:lvl3pPr>
            <a:lvl4pPr marL="818656" indent="158742">
              <a:tabLst/>
              <a:defRPr sz="2600">
                <a:solidFill>
                  <a:srgbClr val="595959"/>
                </a:solidFill>
              </a:defRPr>
            </a:lvl4pPr>
            <a:lvl5pPr marL="1147478" indent="242649">
              <a:tabLst/>
              <a:defRPr sz="2600">
                <a:solidFill>
                  <a:srgbClr val="59595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94949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1645920"/>
            <a:ext cx="6400800" cy="5852160"/>
          </a:xfrm>
        </p:spPr>
        <p:txBody>
          <a:bodyPr/>
          <a:lstStyle>
            <a:lvl1pPr>
              <a:lnSpc>
                <a:spcPct val="110000"/>
              </a:lnSpc>
              <a:defRPr sz="3000">
                <a:solidFill>
                  <a:srgbClr val="595959"/>
                </a:solidFill>
              </a:defRPr>
            </a:lvl1pPr>
            <a:lvl2pPr>
              <a:lnSpc>
                <a:spcPct val="110000"/>
              </a:lnSpc>
              <a:defRPr sz="2400">
                <a:solidFill>
                  <a:srgbClr val="595959"/>
                </a:solidFill>
              </a:defRPr>
            </a:lvl2pPr>
            <a:lvl3pPr marL="804863" indent="-347663">
              <a:lnSpc>
                <a:spcPct val="110000"/>
              </a:lnSpc>
              <a:buClr>
                <a:schemeClr val="tx1">
                  <a:lumMod val="75000"/>
                </a:schemeClr>
              </a:buClr>
              <a:buFont typeface="Arial" panose="020B0604020202020204" pitchFamily="34" charset="0"/>
              <a:buChar char="–"/>
              <a:defRPr sz="1800">
                <a:solidFill>
                  <a:srgbClr val="595959"/>
                </a:solidFill>
              </a:defRPr>
            </a:lvl3pPr>
            <a:lvl4pPr marL="818656" indent="158742">
              <a:lnSpc>
                <a:spcPct val="110000"/>
              </a:lnSpc>
              <a:tabLst/>
              <a:defRPr sz="2600">
                <a:solidFill>
                  <a:srgbClr val="595959"/>
                </a:solidFill>
              </a:defRPr>
            </a:lvl4pPr>
            <a:lvl5pPr marL="1222315" indent="167813">
              <a:lnSpc>
                <a:spcPct val="110000"/>
              </a:lnSpc>
              <a:tabLst/>
              <a:defRPr sz="2600">
                <a:solidFill>
                  <a:srgbClr val="595959"/>
                </a:solidFill>
              </a:defRPr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98080" y="1645920"/>
            <a:ext cx="6400800" cy="5852160"/>
          </a:xfrm>
        </p:spPr>
        <p:txBody>
          <a:bodyPr/>
          <a:lstStyle>
            <a:lvl1pPr>
              <a:lnSpc>
                <a:spcPct val="110000"/>
              </a:lnSpc>
              <a:defRPr sz="3000">
                <a:solidFill>
                  <a:srgbClr val="595959"/>
                </a:solidFill>
              </a:defRPr>
            </a:lvl1pPr>
            <a:lvl2pPr>
              <a:lnSpc>
                <a:spcPct val="110000"/>
              </a:lnSpc>
              <a:defRPr sz="2400">
                <a:solidFill>
                  <a:srgbClr val="595959"/>
                </a:solidFill>
              </a:defRPr>
            </a:lvl2pPr>
            <a:lvl3pPr marL="804863" indent="-347663">
              <a:lnSpc>
                <a:spcPct val="110000"/>
              </a:lnSpc>
              <a:buClr>
                <a:schemeClr val="tx1">
                  <a:lumMod val="75000"/>
                </a:schemeClr>
              </a:buClr>
              <a:buFont typeface="Arial" panose="020B0604020202020204" pitchFamily="34" charset="0"/>
              <a:buChar char="–"/>
              <a:defRPr sz="1800">
                <a:solidFill>
                  <a:srgbClr val="595959"/>
                </a:solidFill>
              </a:defRPr>
            </a:lvl3pPr>
            <a:lvl4pPr marL="818656" indent="158742">
              <a:lnSpc>
                <a:spcPct val="110000"/>
              </a:lnSpc>
              <a:tabLst/>
              <a:defRPr sz="2600">
                <a:solidFill>
                  <a:srgbClr val="595959"/>
                </a:solidFill>
              </a:defRPr>
            </a:lvl4pPr>
            <a:lvl5pPr marL="1222315" indent="167813">
              <a:lnSpc>
                <a:spcPct val="110000"/>
              </a:lnSpc>
              <a:tabLst/>
              <a:defRPr sz="2600">
                <a:solidFill>
                  <a:srgbClr val="595959"/>
                </a:solidFill>
              </a:defRPr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756174" y="1645920"/>
            <a:ext cx="6400800" cy="5852160"/>
          </a:xfrm>
        </p:spPr>
        <p:txBody>
          <a:bodyPr/>
          <a:lstStyle>
            <a:lvl1pPr>
              <a:defRPr sz="3000">
                <a:solidFill>
                  <a:srgbClr val="595959"/>
                </a:solidFill>
              </a:defRPr>
            </a:lvl1pPr>
            <a:lvl2pPr>
              <a:tabLst>
                <a:tab pos="165546" algn="l"/>
              </a:tabLst>
              <a:defRPr sz="2400">
                <a:solidFill>
                  <a:srgbClr val="595959"/>
                </a:solidFill>
              </a:defRPr>
            </a:lvl2pPr>
            <a:lvl3pPr marL="804863" indent="-347663">
              <a:buClr>
                <a:schemeClr val="tx1">
                  <a:lumMod val="75000"/>
                </a:schemeClr>
              </a:buClr>
              <a:buFont typeface="Arial" panose="020B0604020202020204" pitchFamily="34" charset="0"/>
              <a:buChar char="–"/>
              <a:tabLst/>
              <a:defRPr sz="1800">
                <a:solidFill>
                  <a:srgbClr val="595959"/>
                </a:solidFill>
              </a:defRPr>
            </a:lvl3pPr>
            <a:lvl4pPr marL="818656" indent="158742">
              <a:tabLst/>
              <a:defRPr sz="2600">
                <a:solidFill>
                  <a:srgbClr val="595959"/>
                </a:solidFill>
              </a:defRPr>
            </a:lvl4pPr>
            <a:lvl5pPr marL="1222315" indent="167813">
              <a:tabLst/>
              <a:defRPr sz="2600">
                <a:solidFill>
                  <a:srgbClr val="595959"/>
                </a:solidFill>
              </a:defRPr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762750" y="2854022"/>
            <a:ext cx="7867650" cy="201724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indent="0" algn="l" defTabSz="130622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Avoid data theft and downtime by extending the </a:t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security perimeter outside the data-center and </a:t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protect from increasing frequency, scale and sophistication of web attacks.</a:t>
            </a:r>
            <a:endParaRPr lang="en-US" sz="24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668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292100"/>
            <a:ext cx="1295400" cy="812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12556358" y="292100"/>
            <a:ext cx="1655535" cy="812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735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05840" y="454294"/>
            <a:ext cx="12893040" cy="548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622" tIns="65311" rIns="130622" bIns="653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1645920"/>
            <a:ext cx="13167360" cy="585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622" tIns="65311" rIns="130622" bIns="653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5"/>
            <a:r>
              <a:rPr lang="en-US" dirty="0"/>
              <a:t>Third level</a:t>
            </a:r>
          </a:p>
        </p:txBody>
      </p:sp>
      <p:sp>
        <p:nvSpPr>
          <p:cNvPr id="9" name="Rectangle 23"/>
          <p:cNvSpPr>
            <a:spLocks noChangeArrowheads="1"/>
          </p:cNvSpPr>
          <p:nvPr/>
        </p:nvSpPr>
        <p:spPr bwMode="white">
          <a:xfrm>
            <a:off x="10809326" y="7682666"/>
            <a:ext cx="3467482" cy="40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0622" tIns="65311" rIns="130622" bIns="65311" anchor="ctr"/>
          <a:lstStyle/>
          <a:p>
            <a:pPr marL="0" marR="0" indent="0" algn="r" defTabSz="13062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i="1" dirty="0">
                <a:solidFill>
                  <a:srgbClr val="3C3C3C"/>
                </a:solidFill>
                <a:latin typeface="Verdana" pitchFamily="34" charset="0"/>
                <a:ea typeface="ＭＳ Ｐゴシック" pitchFamily="-65" charset="-128"/>
              </a:rPr>
              <a:t>©2016 AKAMAI</a:t>
            </a:r>
            <a:r>
              <a:rPr lang="en-US" sz="900" b="1" i="1" dirty="0">
                <a:solidFill>
                  <a:srgbClr val="3C3C3C"/>
                </a:solidFill>
                <a:latin typeface="Verdana" pitchFamily="34" charset="0"/>
                <a:ea typeface="ＭＳ Ｐゴシック" pitchFamily="-65" charset="-128"/>
              </a:rPr>
              <a:t>  |  FASTER</a:t>
            </a:r>
            <a:r>
              <a:rPr lang="en-US" sz="900" b="1" i="1" baseline="0" dirty="0">
                <a:solidFill>
                  <a:srgbClr val="3C3C3C"/>
                </a:solidFill>
                <a:latin typeface="Verdana" pitchFamily="34" charset="0"/>
                <a:ea typeface="ＭＳ Ｐゴシック" pitchFamily="-65" charset="-128"/>
              </a:rPr>
              <a:t> FORWARD</a:t>
            </a:r>
            <a:r>
              <a:rPr lang="en-US" sz="900" b="1" i="1" baseline="34000" dirty="0">
                <a:solidFill>
                  <a:srgbClr val="3C3C3C"/>
                </a:solidFill>
                <a:latin typeface="Verdana" pitchFamily="34" charset="0"/>
                <a:ea typeface="ＭＳ Ｐゴシック" pitchFamily="-65" charset="-128"/>
              </a:rPr>
              <a:t>TM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0" y="463007"/>
            <a:ext cx="1060703" cy="472824"/>
          </a:xfrm>
          <a:custGeom>
            <a:avLst/>
            <a:gdLst>
              <a:gd name="connsiteX0" fmla="*/ 0 w 1060703"/>
              <a:gd name="connsiteY0" fmla="*/ 0 h 471648"/>
              <a:gd name="connsiteX1" fmla="*/ 1060703 w 1060703"/>
              <a:gd name="connsiteY1" fmla="*/ 0 h 471648"/>
              <a:gd name="connsiteX2" fmla="*/ 1060703 w 1060703"/>
              <a:gd name="connsiteY2" fmla="*/ 471648 h 471648"/>
              <a:gd name="connsiteX3" fmla="*/ 0 w 1060703"/>
              <a:gd name="connsiteY3" fmla="*/ 471648 h 471648"/>
              <a:gd name="connsiteX4" fmla="*/ 0 w 1060703"/>
              <a:gd name="connsiteY4" fmla="*/ 0 h 471648"/>
              <a:gd name="connsiteX0" fmla="*/ 0 w 1060703"/>
              <a:gd name="connsiteY0" fmla="*/ 0 h 472824"/>
              <a:gd name="connsiteX1" fmla="*/ 1060703 w 1060703"/>
              <a:gd name="connsiteY1" fmla="*/ 0 h 472824"/>
              <a:gd name="connsiteX2" fmla="*/ 1060703 w 1060703"/>
              <a:gd name="connsiteY2" fmla="*/ 471648 h 472824"/>
              <a:gd name="connsiteX3" fmla="*/ 821531 w 1060703"/>
              <a:gd name="connsiteY3" fmla="*/ 472824 h 472824"/>
              <a:gd name="connsiteX4" fmla="*/ 0 w 1060703"/>
              <a:gd name="connsiteY4" fmla="*/ 471648 h 472824"/>
              <a:gd name="connsiteX5" fmla="*/ 0 w 1060703"/>
              <a:gd name="connsiteY5" fmla="*/ 0 h 472824"/>
              <a:gd name="connsiteX0" fmla="*/ 0 w 1060703"/>
              <a:gd name="connsiteY0" fmla="*/ 0 h 472824"/>
              <a:gd name="connsiteX1" fmla="*/ 1060703 w 1060703"/>
              <a:gd name="connsiteY1" fmla="*/ 0 h 472824"/>
              <a:gd name="connsiteX2" fmla="*/ 821531 w 1060703"/>
              <a:gd name="connsiteY2" fmla="*/ 472824 h 472824"/>
              <a:gd name="connsiteX3" fmla="*/ 0 w 1060703"/>
              <a:gd name="connsiteY3" fmla="*/ 471648 h 472824"/>
              <a:gd name="connsiteX4" fmla="*/ 0 w 1060703"/>
              <a:gd name="connsiteY4" fmla="*/ 0 h 472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0703" h="472824">
                <a:moveTo>
                  <a:pt x="0" y="0"/>
                </a:moveTo>
                <a:lnTo>
                  <a:pt x="1060703" y="0"/>
                </a:lnTo>
                <a:lnTo>
                  <a:pt x="821531" y="472824"/>
                </a:lnTo>
                <a:lnTo>
                  <a:pt x="0" y="471648"/>
                </a:lnTo>
                <a:lnTo>
                  <a:pt x="0" y="0"/>
                </a:lnTo>
                <a:close/>
              </a:path>
            </a:pathLst>
          </a:custGeom>
          <a:solidFill>
            <a:srgbClr val="FF9B2D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7" r:id="rId2"/>
    <p:sldLayoutId id="2147483685" r:id="rId3"/>
    <p:sldLayoutId id="2147483674" r:id="rId4"/>
    <p:sldLayoutId id="2147483690" r:id="rId5"/>
    <p:sldLayoutId id="2147483676" r:id="rId6"/>
    <p:sldLayoutId id="2147483681" r:id="rId7"/>
    <p:sldLayoutId id="2147483682" r:id="rId8"/>
    <p:sldLayoutId id="2147483689" r:id="rId9"/>
    <p:sldLayoutId id="2147483686" r:id="rId10"/>
    <p:sldLayoutId id="2147483693" r:id="rId11"/>
    <p:sldLayoutId id="2147483691" r:id="rId12"/>
    <p:sldLayoutId id="2147483692" r:id="rId13"/>
    <p:sldLayoutId id="2147483683" r:id="rId14"/>
    <p:sldLayoutId id="2147483694" r:id="rId15"/>
    <p:sldLayoutId id="2147483695" r:id="rId16"/>
    <p:sldLayoutId id="2147483699" r:id="rId17"/>
    <p:sldLayoutId id="2147483696" r:id="rId18"/>
  </p:sldLayoutIdLst>
  <p:txStyles>
    <p:titleStyle>
      <a:lvl1pPr marL="0" indent="0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>
              <a:lumMod val="75000"/>
            </a:schemeClr>
          </a:solidFill>
          <a:latin typeface="Arial"/>
          <a:ea typeface="+mj-ea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Verdana" pitchFamily="34" charset="0"/>
        </a:defRPr>
      </a:lvl5pPr>
      <a:lvl6pPr marL="653110" algn="l" rtl="0" eaLnBrk="1" fontAlgn="base" hangingPunct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Verdana" pitchFamily="34" charset="0"/>
        </a:defRPr>
      </a:lvl6pPr>
      <a:lvl7pPr marL="1306220" algn="l" rtl="0" eaLnBrk="1" fontAlgn="base" hangingPunct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Verdana" pitchFamily="34" charset="0"/>
        </a:defRPr>
      </a:lvl7pPr>
      <a:lvl8pPr marL="1959331" algn="l" rtl="0" eaLnBrk="1" fontAlgn="base" hangingPunct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Verdana" pitchFamily="34" charset="0"/>
        </a:defRPr>
      </a:lvl8pPr>
      <a:lvl9pPr marL="2612441" algn="l" rtl="0" eaLnBrk="1" fontAlgn="base" hangingPunct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Verdana" pitchFamily="34" charset="0"/>
        </a:defRPr>
      </a:lvl9pPr>
    </p:titleStyle>
    <p:bodyStyle>
      <a:lvl1pPr marL="0" indent="0" algn="l" defTabSz="902562" rtl="0" eaLnBrk="1" fontAlgn="base" hangingPunct="1">
        <a:lnSpc>
          <a:spcPct val="110000"/>
        </a:lnSpc>
        <a:spcBef>
          <a:spcPts val="2400"/>
        </a:spcBef>
        <a:spcAft>
          <a:spcPct val="0"/>
        </a:spcAft>
        <a:buClr>
          <a:srgbClr val="FF9900"/>
        </a:buClr>
        <a:buNone/>
        <a:defRPr sz="3000" cap="none" baseline="0">
          <a:solidFill>
            <a:schemeClr val="tx1">
              <a:lumMod val="75000"/>
            </a:schemeClr>
          </a:solidFill>
          <a:latin typeface="Arial"/>
          <a:ea typeface="+mn-ea"/>
          <a:cs typeface="Arial"/>
        </a:defRPr>
      </a:lvl1pPr>
      <a:lvl2pPr marL="463550" indent="-463550" algn="l" defTabSz="902562" rtl="0" eaLnBrk="1" fontAlgn="base" hangingPunct="1">
        <a:lnSpc>
          <a:spcPct val="110000"/>
        </a:lnSpc>
        <a:spcBef>
          <a:spcPts val="900"/>
        </a:spcBef>
        <a:spcAft>
          <a:spcPct val="0"/>
        </a:spcAft>
        <a:buClr>
          <a:srgbClr val="FF9900"/>
        </a:buClr>
        <a:buChar char="•"/>
        <a:tabLst/>
        <a:defRPr sz="2400">
          <a:solidFill>
            <a:schemeClr val="tx1">
              <a:lumMod val="75000"/>
            </a:schemeClr>
          </a:solidFill>
          <a:latin typeface="Arial" pitchFamily="34" charset="0"/>
          <a:cs typeface="Arial" pitchFamily="34" charset="0"/>
        </a:defRPr>
      </a:lvl2pPr>
      <a:lvl3pPr marL="0" indent="165546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Char char="•"/>
        <a:defRPr sz="1700">
          <a:solidFill>
            <a:schemeClr val="tx1"/>
          </a:solidFill>
          <a:latin typeface="Arial"/>
          <a:cs typeface="Arial"/>
        </a:defRPr>
      </a:lvl3pPr>
      <a:lvl4pPr marL="0" indent="165546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Char char="•"/>
        <a:tabLst>
          <a:tab pos="487566" algn="l"/>
          <a:tab pos="1147478" algn="l"/>
        </a:tabLst>
        <a:defRPr sz="1700">
          <a:solidFill>
            <a:schemeClr val="tx1"/>
          </a:solidFill>
          <a:latin typeface="Arial"/>
          <a:cs typeface="Arial"/>
        </a:defRPr>
      </a:lvl4pPr>
      <a:lvl5pPr marL="0" indent="165546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Char char="•"/>
        <a:tabLst>
          <a:tab pos="487566" algn="l"/>
          <a:tab pos="1147478" algn="l"/>
        </a:tabLst>
        <a:defRPr sz="1700">
          <a:solidFill>
            <a:schemeClr val="tx1"/>
          </a:solidFill>
          <a:latin typeface="Arial"/>
          <a:cs typeface="Arial"/>
        </a:defRPr>
      </a:lvl5pPr>
      <a:lvl6pPr marL="914400" indent="-450850" algn="l" defTabSz="902562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tx1">
            <a:lumMod val="75000"/>
          </a:schemeClr>
        </a:buClr>
        <a:buFont typeface="Arial" panose="020B0604020202020204" pitchFamily="34" charset="0"/>
        <a:buChar char="–"/>
        <a:tabLst/>
        <a:defRPr sz="1800">
          <a:solidFill>
            <a:schemeClr val="tx1">
              <a:lumMod val="75000"/>
            </a:schemeClr>
          </a:solidFill>
          <a:latin typeface="Arial" pitchFamily="34" charset="0"/>
          <a:cs typeface="Arial" pitchFamily="34" charset="0"/>
        </a:defRPr>
      </a:lvl6pPr>
      <a:lvl7pPr marL="977398" indent="-158742" algn="l" defTabSz="902562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Char char="•"/>
        <a:tabLst/>
        <a:defRPr sz="2600">
          <a:solidFill>
            <a:schemeClr val="tx1">
              <a:lumMod val="75000"/>
            </a:schemeClr>
          </a:solidFill>
          <a:latin typeface="Arial" pitchFamily="34" charset="0"/>
          <a:cs typeface="Arial" pitchFamily="34" charset="0"/>
        </a:defRPr>
      </a:lvl7pPr>
      <a:lvl8pPr marL="1390128" indent="-167813" algn="l" defTabSz="902562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Char char="•"/>
        <a:tabLst/>
        <a:defRPr sz="2600">
          <a:solidFill>
            <a:schemeClr val="tx1">
              <a:lumMod val="75000"/>
            </a:schemeClr>
          </a:solidFill>
          <a:latin typeface="Arial" pitchFamily="34" charset="0"/>
          <a:cs typeface="Arial" pitchFamily="34" charset="0"/>
        </a:defRPr>
      </a:lvl8pPr>
      <a:lvl9pPr marL="5551437" indent="-326555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Char char="•"/>
        <a:defRPr sz="2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spect="1"/>
          </p:cNvSpPr>
          <p:nvPr/>
        </p:nvSpPr>
        <p:spPr bwMode="auto">
          <a:xfrm>
            <a:off x="5084514" y="2240280"/>
            <a:ext cx="4773168" cy="2917489"/>
          </a:xfrm>
          <a:custGeom>
            <a:avLst/>
            <a:gdLst>
              <a:gd name="connsiteX0" fmla="*/ 0 w 4778658"/>
              <a:gd name="connsiteY0" fmla="*/ 0 h 3057048"/>
              <a:gd name="connsiteX1" fmla="*/ 4778658 w 4778658"/>
              <a:gd name="connsiteY1" fmla="*/ 0 h 3057048"/>
              <a:gd name="connsiteX2" fmla="*/ 4778658 w 4778658"/>
              <a:gd name="connsiteY2" fmla="*/ 3057048 h 3057048"/>
              <a:gd name="connsiteX3" fmla="*/ 0 w 4778658"/>
              <a:gd name="connsiteY3" fmla="*/ 3057048 h 3057048"/>
              <a:gd name="connsiteX4" fmla="*/ 0 w 4778658"/>
              <a:gd name="connsiteY4" fmla="*/ 0 h 3057048"/>
              <a:gd name="connsiteX0" fmla="*/ 0 w 4778658"/>
              <a:gd name="connsiteY0" fmla="*/ 478 h 3057526"/>
              <a:gd name="connsiteX1" fmla="*/ 2272871 w 4778658"/>
              <a:gd name="connsiteY1" fmla="*/ 0 h 3057526"/>
              <a:gd name="connsiteX2" fmla="*/ 4778658 w 4778658"/>
              <a:gd name="connsiteY2" fmla="*/ 478 h 3057526"/>
              <a:gd name="connsiteX3" fmla="*/ 4778658 w 4778658"/>
              <a:gd name="connsiteY3" fmla="*/ 3057526 h 3057526"/>
              <a:gd name="connsiteX4" fmla="*/ 0 w 4778658"/>
              <a:gd name="connsiteY4" fmla="*/ 3057526 h 3057526"/>
              <a:gd name="connsiteX5" fmla="*/ 0 w 4778658"/>
              <a:gd name="connsiteY5" fmla="*/ 478 h 3057526"/>
              <a:gd name="connsiteX0" fmla="*/ 0 w 4778658"/>
              <a:gd name="connsiteY0" fmla="*/ 478 h 3057526"/>
              <a:gd name="connsiteX1" fmla="*/ 2272871 w 4778658"/>
              <a:gd name="connsiteY1" fmla="*/ 0 h 3057526"/>
              <a:gd name="connsiteX2" fmla="*/ 4778658 w 4778658"/>
              <a:gd name="connsiteY2" fmla="*/ 478 h 3057526"/>
              <a:gd name="connsiteX3" fmla="*/ 4778658 w 4778658"/>
              <a:gd name="connsiteY3" fmla="*/ 3057526 h 3057526"/>
              <a:gd name="connsiteX4" fmla="*/ 956040 w 4778658"/>
              <a:gd name="connsiteY4" fmla="*/ 3057525 h 3057526"/>
              <a:gd name="connsiteX5" fmla="*/ 0 w 4778658"/>
              <a:gd name="connsiteY5" fmla="*/ 3057526 h 3057526"/>
              <a:gd name="connsiteX6" fmla="*/ 0 w 4778658"/>
              <a:gd name="connsiteY6" fmla="*/ 478 h 3057526"/>
              <a:gd name="connsiteX0" fmla="*/ 0 w 4778658"/>
              <a:gd name="connsiteY0" fmla="*/ 478 h 3057526"/>
              <a:gd name="connsiteX1" fmla="*/ 2272871 w 4778658"/>
              <a:gd name="connsiteY1" fmla="*/ 0 h 3057526"/>
              <a:gd name="connsiteX2" fmla="*/ 4778658 w 4778658"/>
              <a:gd name="connsiteY2" fmla="*/ 478 h 3057526"/>
              <a:gd name="connsiteX3" fmla="*/ 4778658 w 4778658"/>
              <a:gd name="connsiteY3" fmla="*/ 3057526 h 3057526"/>
              <a:gd name="connsiteX4" fmla="*/ 3770677 w 4778658"/>
              <a:gd name="connsiteY4" fmla="*/ 3057525 h 3057526"/>
              <a:gd name="connsiteX5" fmla="*/ 956040 w 4778658"/>
              <a:gd name="connsiteY5" fmla="*/ 3057525 h 3057526"/>
              <a:gd name="connsiteX6" fmla="*/ 0 w 4778658"/>
              <a:gd name="connsiteY6" fmla="*/ 3057526 h 3057526"/>
              <a:gd name="connsiteX7" fmla="*/ 0 w 4778658"/>
              <a:gd name="connsiteY7" fmla="*/ 478 h 3057526"/>
              <a:gd name="connsiteX0" fmla="*/ 0 w 4778658"/>
              <a:gd name="connsiteY0" fmla="*/ 478 h 3057526"/>
              <a:gd name="connsiteX1" fmla="*/ 2272871 w 4778658"/>
              <a:gd name="connsiteY1" fmla="*/ 0 h 3057526"/>
              <a:gd name="connsiteX2" fmla="*/ 3476114 w 4778658"/>
              <a:gd name="connsiteY2" fmla="*/ 807722 h 3057526"/>
              <a:gd name="connsiteX3" fmla="*/ 4778658 w 4778658"/>
              <a:gd name="connsiteY3" fmla="*/ 3057526 h 3057526"/>
              <a:gd name="connsiteX4" fmla="*/ 3770677 w 4778658"/>
              <a:gd name="connsiteY4" fmla="*/ 3057525 h 3057526"/>
              <a:gd name="connsiteX5" fmla="*/ 956040 w 4778658"/>
              <a:gd name="connsiteY5" fmla="*/ 3057525 h 3057526"/>
              <a:gd name="connsiteX6" fmla="*/ 0 w 4778658"/>
              <a:gd name="connsiteY6" fmla="*/ 3057526 h 3057526"/>
              <a:gd name="connsiteX7" fmla="*/ 0 w 4778658"/>
              <a:gd name="connsiteY7" fmla="*/ 478 h 3057526"/>
              <a:gd name="connsiteX0" fmla="*/ 0 w 4778658"/>
              <a:gd name="connsiteY0" fmla="*/ 259599 h 3316647"/>
              <a:gd name="connsiteX1" fmla="*/ 2272871 w 4778658"/>
              <a:gd name="connsiteY1" fmla="*/ 259121 h 3316647"/>
              <a:gd name="connsiteX2" fmla="*/ 3476114 w 4778658"/>
              <a:gd name="connsiteY2" fmla="*/ 1066843 h 3316647"/>
              <a:gd name="connsiteX3" fmla="*/ 4778658 w 4778658"/>
              <a:gd name="connsiteY3" fmla="*/ 3316647 h 3316647"/>
              <a:gd name="connsiteX4" fmla="*/ 3770677 w 4778658"/>
              <a:gd name="connsiteY4" fmla="*/ 3316646 h 3316647"/>
              <a:gd name="connsiteX5" fmla="*/ 956040 w 4778658"/>
              <a:gd name="connsiteY5" fmla="*/ 3316646 h 3316647"/>
              <a:gd name="connsiteX6" fmla="*/ 0 w 4778658"/>
              <a:gd name="connsiteY6" fmla="*/ 3316647 h 3316647"/>
              <a:gd name="connsiteX7" fmla="*/ 0 w 4778658"/>
              <a:gd name="connsiteY7" fmla="*/ 259599 h 3316647"/>
              <a:gd name="connsiteX0" fmla="*/ 0 w 4778658"/>
              <a:gd name="connsiteY0" fmla="*/ 226874 h 3283922"/>
              <a:gd name="connsiteX1" fmla="*/ 2272871 w 4778658"/>
              <a:gd name="connsiteY1" fmla="*/ 226396 h 3283922"/>
              <a:gd name="connsiteX2" fmla="*/ 3476114 w 4778658"/>
              <a:gd name="connsiteY2" fmla="*/ 1034118 h 3283922"/>
              <a:gd name="connsiteX3" fmla="*/ 4778658 w 4778658"/>
              <a:gd name="connsiteY3" fmla="*/ 3283922 h 3283922"/>
              <a:gd name="connsiteX4" fmla="*/ 3770677 w 4778658"/>
              <a:gd name="connsiteY4" fmla="*/ 3283921 h 3283922"/>
              <a:gd name="connsiteX5" fmla="*/ 956040 w 4778658"/>
              <a:gd name="connsiteY5" fmla="*/ 3283921 h 3283922"/>
              <a:gd name="connsiteX6" fmla="*/ 0 w 4778658"/>
              <a:gd name="connsiteY6" fmla="*/ 3283922 h 3283922"/>
              <a:gd name="connsiteX7" fmla="*/ 0 w 4778658"/>
              <a:gd name="connsiteY7" fmla="*/ 226874 h 3283922"/>
              <a:gd name="connsiteX0" fmla="*/ 0 w 4778658"/>
              <a:gd name="connsiteY0" fmla="*/ 226874 h 3283922"/>
              <a:gd name="connsiteX1" fmla="*/ 2272871 w 4778658"/>
              <a:gd name="connsiteY1" fmla="*/ 226396 h 3283922"/>
              <a:gd name="connsiteX2" fmla="*/ 3476114 w 4778658"/>
              <a:gd name="connsiteY2" fmla="*/ 1034118 h 3283922"/>
              <a:gd name="connsiteX3" fmla="*/ 4778658 w 4778658"/>
              <a:gd name="connsiteY3" fmla="*/ 3283922 h 3283922"/>
              <a:gd name="connsiteX4" fmla="*/ 3770677 w 4778658"/>
              <a:gd name="connsiteY4" fmla="*/ 3283921 h 3283922"/>
              <a:gd name="connsiteX5" fmla="*/ 956040 w 4778658"/>
              <a:gd name="connsiteY5" fmla="*/ 3283921 h 3283922"/>
              <a:gd name="connsiteX6" fmla="*/ 0 w 4778658"/>
              <a:gd name="connsiteY6" fmla="*/ 3283922 h 3283922"/>
              <a:gd name="connsiteX7" fmla="*/ 0 w 4778658"/>
              <a:gd name="connsiteY7" fmla="*/ 226874 h 3283922"/>
              <a:gd name="connsiteX0" fmla="*/ 0 w 4778658"/>
              <a:gd name="connsiteY0" fmla="*/ 226874 h 3283922"/>
              <a:gd name="connsiteX1" fmla="*/ 2272871 w 4778658"/>
              <a:gd name="connsiteY1" fmla="*/ 226396 h 3283922"/>
              <a:gd name="connsiteX2" fmla="*/ 3476114 w 4778658"/>
              <a:gd name="connsiteY2" fmla="*/ 1034118 h 3283922"/>
              <a:gd name="connsiteX3" fmla="*/ 4778658 w 4778658"/>
              <a:gd name="connsiteY3" fmla="*/ 3283922 h 3283922"/>
              <a:gd name="connsiteX4" fmla="*/ 3770677 w 4778658"/>
              <a:gd name="connsiteY4" fmla="*/ 3283921 h 3283922"/>
              <a:gd name="connsiteX5" fmla="*/ 956040 w 4778658"/>
              <a:gd name="connsiteY5" fmla="*/ 3283921 h 3283922"/>
              <a:gd name="connsiteX6" fmla="*/ 0 w 4778658"/>
              <a:gd name="connsiteY6" fmla="*/ 3283922 h 3283922"/>
              <a:gd name="connsiteX7" fmla="*/ 1159 w 4778658"/>
              <a:gd name="connsiteY7" fmla="*/ 2274271 h 3283922"/>
              <a:gd name="connsiteX8" fmla="*/ 0 w 4778658"/>
              <a:gd name="connsiteY8" fmla="*/ 226874 h 3283922"/>
              <a:gd name="connsiteX0" fmla="*/ 0 w 4778658"/>
              <a:gd name="connsiteY0" fmla="*/ 226874 h 3283922"/>
              <a:gd name="connsiteX1" fmla="*/ 2272871 w 4778658"/>
              <a:gd name="connsiteY1" fmla="*/ 226396 h 3283922"/>
              <a:gd name="connsiteX2" fmla="*/ 3476114 w 4778658"/>
              <a:gd name="connsiteY2" fmla="*/ 1034118 h 3283922"/>
              <a:gd name="connsiteX3" fmla="*/ 4778658 w 4778658"/>
              <a:gd name="connsiteY3" fmla="*/ 3283922 h 3283922"/>
              <a:gd name="connsiteX4" fmla="*/ 3770677 w 4778658"/>
              <a:gd name="connsiteY4" fmla="*/ 3283921 h 3283922"/>
              <a:gd name="connsiteX5" fmla="*/ 956040 w 4778658"/>
              <a:gd name="connsiteY5" fmla="*/ 3283921 h 3283922"/>
              <a:gd name="connsiteX6" fmla="*/ 0 w 4778658"/>
              <a:gd name="connsiteY6" fmla="*/ 3283922 h 3283922"/>
              <a:gd name="connsiteX7" fmla="*/ 17827 w 4778658"/>
              <a:gd name="connsiteY7" fmla="*/ 2295702 h 3283922"/>
              <a:gd name="connsiteX8" fmla="*/ 0 w 4778658"/>
              <a:gd name="connsiteY8" fmla="*/ 226874 h 3283922"/>
              <a:gd name="connsiteX0" fmla="*/ 65101 w 4843759"/>
              <a:gd name="connsiteY0" fmla="*/ 226874 h 3283922"/>
              <a:gd name="connsiteX1" fmla="*/ 2337972 w 4843759"/>
              <a:gd name="connsiteY1" fmla="*/ 226396 h 3283922"/>
              <a:gd name="connsiteX2" fmla="*/ 3541215 w 4843759"/>
              <a:gd name="connsiteY2" fmla="*/ 1034118 h 3283922"/>
              <a:gd name="connsiteX3" fmla="*/ 4843759 w 4843759"/>
              <a:gd name="connsiteY3" fmla="*/ 3283922 h 3283922"/>
              <a:gd name="connsiteX4" fmla="*/ 3835778 w 4843759"/>
              <a:gd name="connsiteY4" fmla="*/ 3283921 h 3283922"/>
              <a:gd name="connsiteX5" fmla="*/ 1021141 w 4843759"/>
              <a:gd name="connsiteY5" fmla="*/ 3283921 h 3283922"/>
              <a:gd name="connsiteX6" fmla="*/ 65101 w 4843759"/>
              <a:gd name="connsiteY6" fmla="*/ 3283922 h 3283922"/>
              <a:gd name="connsiteX7" fmla="*/ 82928 w 4843759"/>
              <a:gd name="connsiteY7" fmla="*/ 2295702 h 3283922"/>
              <a:gd name="connsiteX8" fmla="*/ 65101 w 4843759"/>
              <a:gd name="connsiteY8" fmla="*/ 226874 h 3283922"/>
              <a:gd name="connsiteX0" fmla="*/ 1120115 w 4891505"/>
              <a:gd name="connsiteY0" fmla="*/ 1060570 h 3060343"/>
              <a:gd name="connsiteX1" fmla="*/ 2385718 w 4891505"/>
              <a:gd name="connsiteY1" fmla="*/ 2817 h 3060343"/>
              <a:gd name="connsiteX2" fmla="*/ 3588961 w 4891505"/>
              <a:gd name="connsiteY2" fmla="*/ 810539 h 3060343"/>
              <a:gd name="connsiteX3" fmla="*/ 4891505 w 4891505"/>
              <a:gd name="connsiteY3" fmla="*/ 3060343 h 3060343"/>
              <a:gd name="connsiteX4" fmla="*/ 3883524 w 4891505"/>
              <a:gd name="connsiteY4" fmla="*/ 3060342 h 3060343"/>
              <a:gd name="connsiteX5" fmla="*/ 1068887 w 4891505"/>
              <a:gd name="connsiteY5" fmla="*/ 3060342 h 3060343"/>
              <a:gd name="connsiteX6" fmla="*/ 112847 w 4891505"/>
              <a:gd name="connsiteY6" fmla="*/ 3060343 h 3060343"/>
              <a:gd name="connsiteX7" fmla="*/ 130674 w 4891505"/>
              <a:gd name="connsiteY7" fmla="*/ 2072123 h 3060343"/>
              <a:gd name="connsiteX8" fmla="*/ 1120115 w 4891505"/>
              <a:gd name="connsiteY8" fmla="*/ 1060570 h 3060343"/>
              <a:gd name="connsiteX0" fmla="*/ 1120115 w 4891505"/>
              <a:gd name="connsiteY0" fmla="*/ 1057764 h 3057537"/>
              <a:gd name="connsiteX1" fmla="*/ 2385718 w 4891505"/>
              <a:gd name="connsiteY1" fmla="*/ 11 h 3057537"/>
              <a:gd name="connsiteX2" fmla="*/ 3588961 w 4891505"/>
              <a:gd name="connsiteY2" fmla="*/ 807733 h 3057537"/>
              <a:gd name="connsiteX3" fmla="*/ 4891505 w 4891505"/>
              <a:gd name="connsiteY3" fmla="*/ 3057537 h 3057537"/>
              <a:gd name="connsiteX4" fmla="*/ 3883524 w 4891505"/>
              <a:gd name="connsiteY4" fmla="*/ 3057536 h 3057537"/>
              <a:gd name="connsiteX5" fmla="*/ 1068887 w 4891505"/>
              <a:gd name="connsiteY5" fmla="*/ 3057536 h 3057537"/>
              <a:gd name="connsiteX6" fmla="*/ 112847 w 4891505"/>
              <a:gd name="connsiteY6" fmla="*/ 3057537 h 3057537"/>
              <a:gd name="connsiteX7" fmla="*/ 130674 w 4891505"/>
              <a:gd name="connsiteY7" fmla="*/ 2069317 h 3057537"/>
              <a:gd name="connsiteX8" fmla="*/ 1120115 w 4891505"/>
              <a:gd name="connsiteY8" fmla="*/ 1057764 h 3057537"/>
              <a:gd name="connsiteX0" fmla="*/ 1120115 w 4891505"/>
              <a:gd name="connsiteY0" fmla="*/ 1057756 h 3057529"/>
              <a:gd name="connsiteX1" fmla="*/ 2385718 w 4891505"/>
              <a:gd name="connsiteY1" fmla="*/ 3 h 3057529"/>
              <a:gd name="connsiteX2" fmla="*/ 3588961 w 4891505"/>
              <a:gd name="connsiteY2" fmla="*/ 807725 h 3057529"/>
              <a:gd name="connsiteX3" fmla="*/ 4891505 w 4891505"/>
              <a:gd name="connsiteY3" fmla="*/ 3057529 h 3057529"/>
              <a:gd name="connsiteX4" fmla="*/ 3883524 w 4891505"/>
              <a:gd name="connsiteY4" fmla="*/ 3057528 h 3057529"/>
              <a:gd name="connsiteX5" fmla="*/ 1068887 w 4891505"/>
              <a:gd name="connsiteY5" fmla="*/ 3057528 h 3057529"/>
              <a:gd name="connsiteX6" fmla="*/ 112847 w 4891505"/>
              <a:gd name="connsiteY6" fmla="*/ 3057529 h 3057529"/>
              <a:gd name="connsiteX7" fmla="*/ 130674 w 4891505"/>
              <a:gd name="connsiteY7" fmla="*/ 2069309 h 3057529"/>
              <a:gd name="connsiteX8" fmla="*/ 1120115 w 4891505"/>
              <a:gd name="connsiteY8" fmla="*/ 1057756 h 3057529"/>
              <a:gd name="connsiteX0" fmla="*/ 1120115 w 4891505"/>
              <a:gd name="connsiteY0" fmla="*/ 1057754 h 3057527"/>
              <a:gd name="connsiteX1" fmla="*/ 2385718 w 4891505"/>
              <a:gd name="connsiteY1" fmla="*/ 1 h 3057527"/>
              <a:gd name="connsiteX2" fmla="*/ 3588961 w 4891505"/>
              <a:gd name="connsiteY2" fmla="*/ 807723 h 3057527"/>
              <a:gd name="connsiteX3" fmla="*/ 4891505 w 4891505"/>
              <a:gd name="connsiteY3" fmla="*/ 3057527 h 3057527"/>
              <a:gd name="connsiteX4" fmla="*/ 3883524 w 4891505"/>
              <a:gd name="connsiteY4" fmla="*/ 3057526 h 3057527"/>
              <a:gd name="connsiteX5" fmla="*/ 1068887 w 4891505"/>
              <a:gd name="connsiteY5" fmla="*/ 3057526 h 3057527"/>
              <a:gd name="connsiteX6" fmla="*/ 112847 w 4891505"/>
              <a:gd name="connsiteY6" fmla="*/ 3057527 h 3057527"/>
              <a:gd name="connsiteX7" fmla="*/ 130674 w 4891505"/>
              <a:gd name="connsiteY7" fmla="*/ 2069307 h 3057527"/>
              <a:gd name="connsiteX8" fmla="*/ 1120115 w 4891505"/>
              <a:gd name="connsiteY8" fmla="*/ 1057754 h 3057527"/>
              <a:gd name="connsiteX0" fmla="*/ 1120115 w 4891505"/>
              <a:gd name="connsiteY0" fmla="*/ 1057754 h 3057527"/>
              <a:gd name="connsiteX1" fmla="*/ 2385718 w 4891505"/>
              <a:gd name="connsiteY1" fmla="*/ 1 h 3057527"/>
              <a:gd name="connsiteX2" fmla="*/ 3588961 w 4891505"/>
              <a:gd name="connsiteY2" fmla="*/ 807723 h 3057527"/>
              <a:gd name="connsiteX3" fmla="*/ 4891505 w 4891505"/>
              <a:gd name="connsiteY3" fmla="*/ 3057527 h 3057527"/>
              <a:gd name="connsiteX4" fmla="*/ 3883524 w 4891505"/>
              <a:gd name="connsiteY4" fmla="*/ 3057526 h 3057527"/>
              <a:gd name="connsiteX5" fmla="*/ 1068887 w 4891505"/>
              <a:gd name="connsiteY5" fmla="*/ 3057526 h 3057527"/>
              <a:gd name="connsiteX6" fmla="*/ 112847 w 4891505"/>
              <a:gd name="connsiteY6" fmla="*/ 3057527 h 3057527"/>
              <a:gd name="connsiteX7" fmla="*/ 130674 w 4891505"/>
              <a:gd name="connsiteY7" fmla="*/ 2069307 h 3057527"/>
              <a:gd name="connsiteX8" fmla="*/ 1120115 w 4891505"/>
              <a:gd name="connsiteY8" fmla="*/ 1057754 h 3057527"/>
              <a:gd name="connsiteX0" fmla="*/ 1120115 w 4891505"/>
              <a:gd name="connsiteY0" fmla="*/ 1057767 h 3057540"/>
              <a:gd name="connsiteX1" fmla="*/ 2385718 w 4891505"/>
              <a:gd name="connsiteY1" fmla="*/ 14 h 3057540"/>
              <a:gd name="connsiteX2" fmla="*/ 3588961 w 4891505"/>
              <a:gd name="connsiteY2" fmla="*/ 807736 h 3057540"/>
              <a:gd name="connsiteX3" fmla="*/ 4891505 w 4891505"/>
              <a:gd name="connsiteY3" fmla="*/ 3057540 h 3057540"/>
              <a:gd name="connsiteX4" fmla="*/ 3883524 w 4891505"/>
              <a:gd name="connsiteY4" fmla="*/ 3057539 h 3057540"/>
              <a:gd name="connsiteX5" fmla="*/ 1068887 w 4891505"/>
              <a:gd name="connsiteY5" fmla="*/ 3057539 h 3057540"/>
              <a:gd name="connsiteX6" fmla="*/ 112847 w 4891505"/>
              <a:gd name="connsiteY6" fmla="*/ 3057540 h 3057540"/>
              <a:gd name="connsiteX7" fmla="*/ 130674 w 4891505"/>
              <a:gd name="connsiteY7" fmla="*/ 2069320 h 3057540"/>
              <a:gd name="connsiteX8" fmla="*/ 1120115 w 4891505"/>
              <a:gd name="connsiteY8" fmla="*/ 1057767 h 3057540"/>
              <a:gd name="connsiteX0" fmla="*/ 1120115 w 4891505"/>
              <a:gd name="connsiteY0" fmla="*/ 1057767 h 3057540"/>
              <a:gd name="connsiteX1" fmla="*/ 2385718 w 4891505"/>
              <a:gd name="connsiteY1" fmla="*/ 14 h 3057540"/>
              <a:gd name="connsiteX2" fmla="*/ 3588961 w 4891505"/>
              <a:gd name="connsiteY2" fmla="*/ 807736 h 3057540"/>
              <a:gd name="connsiteX3" fmla="*/ 4891505 w 4891505"/>
              <a:gd name="connsiteY3" fmla="*/ 3057540 h 3057540"/>
              <a:gd name="connsiteX4" fmla="*/ 3883524 w 4891505"/>
              <a:gd name="connsiteY4" fmla="*/ 3057539 h 3057540"/>
              <a:gd name="connsiteX5" fmla="*/ 1068887 w 4891505"/>
              <a:gd name="connsiteY5" fmla="*/ 3057539 h 3057540"/>
              <a:gd name="connsiteX6" fmla="*/ 112847 w 4891505"/>
              <a:gd name="connsiteY6" fmla="*/ 3057540 h 3057540"/>
              <a:gd name="connsiteX7" fmla="*/ 130674 w 4891505"/>
              <a:gd name="connsiteY7" fmla="*/ 2069320 h 3057540"/>
              <a:gd name="connsiteX8" fmla="*/ 1120115 w 4891505"/>
              <a:gd name="connsiteY8" fmla="*/ 1057767 h 3057540"/>
              <a:gd name="connsiteX0" fmla="*/ 1120115 w 4891505"/>
              <a:gd name="connsiteY0" fmla="*/ 1057767 h 3057540"/>
              <a:gd name="connsiteX1" fmla="*/ 2385718 w 4891505"/>
              <a:gd name="connsiteY1" fmla="*/ 14 h 3057540"/>
              <a:gd name="connsiteX2" fmla="*/ 3588961 w 4891505"/>
              <a:gd name="connsiteY2" fmla="*/ 807736 h 3057540"/>
              <a:gd name="connsiteX3" fmla="*/ 4891505 w 4891505"/>
              <a:gd name="connsiteY3" fmla="*/ 3057540 h 3057540"/>
              <a:gd name="connsiteX4" fmla="*/ 3883524 w 4891505"/>
              <a:gd name="connsiteY4" fmla="*/ 3057539 h 3057540"/>
              <a:gd name="connsiteX5" fmla="*/ 1068887 w 4891505"/>
              <a:gd name="connsiteY5" fmla="*/ 3057539 h 3057540"/>
              <a:gd name="connsiteX6" fmla="*/ 112847 w 4891505"/>
              <a:gd name="connsiteY6" fmla="*/ 3057540 h 3057540"/>
              <a:gd name="connsiteX7" fmla="*/ 130674 w 4891505"/>
              <a:gd name="connsiteY7" fmla="*/ 2069320 h 3057540"/>
              <a:gd name="connsiteX8" fmla="*/ 1120115 w 4891505"/>
              <a:gd name="connsiteY8" fmla="*/ 1057767 h 3057540"/>
              <a:gd name="connsiteX0" fmla="*/ 1120115 w 4891505"/>
              <a:gd name="connsiteY0" fmla="*/ 1057757 h 3057530"/>
              <a:gd name="connsiteX1" fmla="*/ 2385718 w 4891505"/>
              <a:gd name="connsiteY1" fmla="*/ 4 h 3057530"/>
              <a:gd name="connsiteX2" fmla="*/ 3588961 w 4891505"/>
              <a:gd name="connsiteY2" fmla="*/ 807726 h 3057530"/>
              <a:gd name="connsiteX3" fmla="*/ 4891505 w 4891505"/>
              <a:gd name="connsiteY3" fmla="*/ 3057530 h 3057530"/>
              <a:gd name="connsiteX4" fmla="*/ 3883524 w 4891505"/>
              <a:gd name="connsiteY4" fmla="*/ 3057529 h 3057530"/>
              <a:gd name="connsiteX5" fmla="*/ 1068887 w 4891505"/>
              <a:gd name="connsiteY5" fmla="*/ 3057529 h 3057530"/>
              <a:gd name="connsiteX6" fmla="*/ 112847 w 4891505"/>
              <a:gd name="connsiteY6" fmla="*/ 3057530 h 3057530"/>
              <a:gd name="connsiteX7" fmla="*/ 130674 w 4891505"/>
              <a:gd name="connsiteY7" fmla="*/ 2069310 h 3057530"/>
              <a:gd name="connsiteX8" fmla="*/ 1120115 w 4891505"/>
              <a:gd name="connsiteY8" fmla="*/ 1057757 h 3057530"/>
              <a:gd name="connsiteX0" fmla="*/ 1120115 w 4891505"/>
              <a:gd name="connsiteY0" fmla="*/ 1057757 h 3057530"/>
              <a:gd name="connsiteX1" fmla="*/ 2385718 w 4891505"/>
              <a:gd name="connsiteY1" fmla="*/ 4 h 3057530"/>
              <a:gd name="connsiteX2" fmla="*/ 3588961 w 4891505"/>
              <a:gd name="connsiteY2" fmla="*/ 807726 h 3057530"/>
              <a:gd name="connsiteX3" fmla="*/ 4891505 w 4891505"/>
              <a:gd name="connsiteY3" fmla="*/ 3057530 h 3057530"/>
              <a:gd name="connsiteX4" fmla="*/ 3883524 w 4891505"/>
              <a:gd name="connsiteY4" fmla="*/ 3057529 h 3057530"/>
              <a:gd name="connsiteX5" fmla="*/ 1068887 w 4891505"/>
              <a:gd name="connsiteY5" fmla="*/ 3057529 h 3057530"/>
              <a:gd name="connsiteX6" fmla="*/ 112847 w 4891505"/>
              <a:gd name="connsiteY6" fmla="*/ 3057530 h 3057530"/>
              <a:gd name="connsiteX7" fmla="*/ 130674 w 4891505"/>
              <a:gd name="connsiteY7" fmla="*/ 2069310 h 3057530"/>
              <a:gd name="connsiteX8" fmla="*/ 1120115 w 4891505"/>
              <a:gd name="connsiteY8" fmla="*/ 1057757 h 3057530"/>
              <a:gd name="connsiteX0" fmla="*/ 1120115 w 4891505"/>
              <a:gd name="connsiteY0" fmla="*/ 1057757 h 3057530"/>
              <a:gd name="connsiteX1" fmla="*/ 2385718 w 4891505"/>
              <a:gd name="connsiteY1" fmla="*/ 4 h 3057530"/>
              <a:gd name="connsiteX2" fmla="*/ 3588961 w 4891505"/>
              <a:gd name="connsiteY2" fmla="*/ 807726 h 3057530"/>
              <a:gd name="connsiteX3" fmla="*/ 4891505 w 4891505"/>
              <a:gd name="connsiteY3" fmla="*/ 3057530 h 3057530"/>
              <a:gd name="connsiteX4" fmla="*/ 3883524 w 4891505"/>
              <a:gd name="connsiteY4" fmla="*/ 3057529 h 3057530"/>
              <a:gd name="connsiteX5" fmla="*/ 1068887 w 4891505"/>
              <a:gd name="connsiteY5" fmla="*/ 3057529 h 3057530"/>
              <a:gd name="connsiteX6" fmla="*/ 112847 w 4891505"/>
              <a:gd name="connsiteY6" fmla="*/ 3057530 h 3057530"/>
              <a:gd name="connsiteX7" fmla="*/ 130674 w 4891505"/>
              <a:gd name="connsiteY7" fmla="*/ 2069310 h 3057530"/>
              <a:gd name="connsiteX8" fmla="*/ 1120115 w 4891505"/>
              <a:gd name="connsiteY8" fmla="*/ 1057757 h 3057530"/>
              <a:gd name="connsiteX0" fmla="*/ 1120115 w 4891505"/>
              <a:gd name="connsiteY0" fmla="*/ 1057757 h 3057530"/>
              <a:gd name="connsiteX1" fmla="*/ 2385718 w 4891505"/>
              <a:gd name="connsiteY1" fmla="*/ 4 h 3057530"/>
              <a:gd name="connsiteX2" fmla="*/ 3588961 w 4891505"/>
              <a:gd name="connsiteY2" fmla="*/ 807726 h 3057530"/>
              <a:gd name="connsiteX3" fmla="*/ 4891505 w 4891505"/>
              <a:gd name="connsiteY3" fmla="*/ 3057530 h 3057530"/>
              <a:gd name="connsiteX4" fmla="*/ 3883524 w 4891505"/>
              <a:gd name="connsiteY4" fmla="*/ 3057529 h 3057530"/>
              <a:gd name="connsiteX5" fmla="*/ 1068887 w 4891505"/>
              <a:gd name="connsiteY5" fmla="*/ 3057529 h 3057530"/>
              <a:gd name="connsiteX6" fmla="*/ 112847 w 4891505"/>
              <a:gd name="connsiteY6" fmla="*/ 3057530 h 3057530"/>
              <a:gd name="connsiteX7" fmla="*/ 130674 w 4891505"/>
              <a:gd name="connsiteY7" fmla="*/ 2069310 h 3057530"/>
              <a:gd name="connsiteX8" fmla="*/ 1120115 w 4891505"/>
              <a:gd name="connsiteY8" fmla="*/ 1057757 h 3057530"/>
              <a:gd name="connsiteX0" fmla="*/ 1120115 w 4891505"/>
              <a:gd name="connsiteY0" fmla="*/ 1057757 h 3057530"/>
              <a:gd name="connsiteX1" fmla="*/ 2385718 w 4891505"/>
              <a:gd name="connsiteY1" fmla="*/ 4 h 3057530"/>
              <a:gd name="connsiteX2" fmla="*/ 3588961 w 4891505"/>
              <a:gd name="connsiteY2" fmla="*/ 807726 h 3057530"/>
              <a:gd name="connsiteX3" fmla="*/ 4891505 w 4891505"/>
              <a:gd name="connsiteY3" fmla="*/ 3057530 h 3057530"/>
              <a:gd name="connsiteX4" fmla="*/ 3883524 w 4891505"/>
              <a:gd name="connsiteY4" fmla="*/ 3057529 h 3057530"/>
              <a:gd name="connsiteX5" fmla="*/ 1068887 w 4891505"/>
              <a:gd name="connsiteY5" fmla="*/ 3057529 h 3057530"/>
              <a:gd name="connsiteX6" fmla="*/ 112847 w 4891505"/>
              <a:gd name="connsiteY6" fmla="*/ 3057530 h 3057530"/>
              <a:gd name="connsiteX7" fmla="*/ 130674 w 4891505"/>
              <a:gd name="connsiteY7" fmla="*/ 2069310 h 3057530"/>
              <a:gd name="connsiteX8" fmla="*/ 1120115 w 4891505"/>
              <a:gd name="connsiteY8" fmla="*/ 1057757 h 3057530"/>
              <a:gd name="connsiteX0" fmla="*/ 1071803 w 4843193"/>
              <a:gd name="connsiteY0" fmla="*/ 1057757 h 3057530"/>
              <a:gd name="connsiteX1" fmla="*/ 2337406 w 4843193"/>
              <a:gd name="connsiteY1" fmla="*/ 4 h 3057530"/>
              <a:gd name="connsiteX2" fmla="*/ 3540649 w 4843193"/>
              <a:gd name="connsiteY2" fmla="*/ 807726 h 3057530"/>
              <a:gd name="connsiteX3" fmla="*/ 4843193 w 4843193"/>
              <a:gd name="connsiteY3" fmla="*/ 3057530 h 3057530"/>
              <a:gd name="connsiteX4" fmla="*/ 3835212 w 4843193"/>
              <a:gd name="connsiteY4" fmla="*/ 3057529 h 3057530"/>
              <a:gd name="connsiteX5" fmla="*/ 1020575 w 4843193"/>
              <a:gd name="connsiteY5" fmla="*/ 3057529 h 3057530"/>
              <a:gd name="connsiteX6" fmla="*/ 64535 w 4843193"/>
              <a:gd name="connsiteY6" fmla="*/ 3057530 h 3057530"/>
              <a:gd name="connsiteX7" fmla="*/ 82362 w 4843193"/>
              <a:gd name="connsiteY7" fmla="*/ 2069310 h 3057530"/>
              <a:gd name="connsiteX8" fmla="*/ 1071803 w 4843193"/>
              <a:gd name="connsiteY8" fmla="*/ 1057757 h 3057530"/>
              <a:gd name="connsiteX0" fmla="*/ 1071803 w 4843193"/>
              <a:gd name="connsiteY0" fmla="*/ 1057757 h 3057530"/>
              <a:gd name="connsiteX1" fmla="*/ 2337406 w 4843193"/>
              <a:gd name="connsiteY1" fmla="*/ 4 h 3057530"/>
              <a:gd name="connsiteX2" fmla="*/ 3540649 w 4843193"/>
              <a:gd name="connsiteY2" fmla="*/ 807726 h 3057530"/>
              <a:gd name="connsiteX3" fmla="*/ 4843193 w 4843193"/>
              <a:gd name="connsiteY3" fmla="*/ 3057530 h 3057530"/>
              <a:gd name="connsiteX4" fmla="*/ 3835212 w 4843193"/>
              <a:gd name="connsiteY4" fmla="*/ 3057529 h 3057530"/>
              <a:gd name="connsiteX5" fmla="*/ 1020575 w 4843193"/>
              <a:gd name="connsiteY5" fmla="*/ 3057529 h 3057530"/>
              <a:gd name="connsiteX6" fmla="*/ 64535 w 4843193"/>
              <a:gd name="connsiteY6" fmla="*/ 3057530 h 3057530"/>
              <a:gd name="connsiteX7" fmla="*/ 82362 w 4843193"/>
              <a:gd name="connsiteY7" fmla="*/ 2069310 h 3057530"/>
              <a:gd name="connsiteX8" fmla="*/ 1071803 w 4843193"/>
              <a:gd name="connsiteY8" fmla="*/ 1057757 h 3057530"/>
              <a:gd name="connsiteX0" fmla="*/ 989471 w 4760861"/>
              <a:gd name="connsiteY0" fmla="*/ 1057757 h 3057530"/>
              <a:gd name="connsiteX1" fmla="*/ 2255074 w 4760861"/>
              <a:gd name="connsiteY1" fmla="*/ 4 h 3057530"/>
              <a:gd name="connsiteX2" fmla="*/ 3458317 w 4760861"/>
              <a:gd name="connsiteY2" fmla="*/ 807726 h 3057530"/>
              <a:gd name="connsiteX3" fmla="*/ 4760861 w 4760861"/>
              <a:gd name="connsiteY3" fmla="*/ 3057530 h 3057530"/>
              <a:gd name="connsiteX4" fmla="*/ 3752880 w 4760861"/>
              <a:gd name="connsiteY4" fmla="*/ 3057529 h 3057530"/>
              <a:gd name="connsiteX5" fmla="*/ 938243 w 4760861"/>
              <a:gd name="connsiteY5" fmla="*/ 3057529 h 3057530"/>
              <a:gd name="connsiteX6" fmla="*/ 30 w 4760861"/>
              <a:gd name="connsiteY6" fmla="*/ 2069310 h 3057530"/>
              <a:gd name="connsiteX7" fmla="*/ 989471 w 4760861"/>
              <a:gd name="connsiteY7" fmla="*/ 1057757 h 3057530"/>
              <a:gd name="connsiteX0" fmla="*/ 989606 w 4760996"/>
              <a:gd name="connsiteY0" fmla="*/ 1057757 h 3057530"/>
              <a:gd name="connsiteX1" fmla="*/ 2255209 w 4760996"/>
              <a:gd name="connsiteY1" fmla="*/ 4 h 3057530"/>
              <a:gd name="connsiteX2" fmla="*/ 3458452 w 4760996"/>
              <a:gd name="connsiteY2" fmla="*/ 807726 h 3057530"/>
              <a:gd name="connsiteX3" fmla="*/ 4760996 w 4760996"/>
              <a:gd name="connsiteY3" fmla="*/ 3057530 h 3057530"/>
              <a:gd name="connsiteX4" fmla="*/ 3753015 w 4760996"/>
              <a:gd name="connsiteY4" fmla="*/ 3057529 h 3057530"/>
              <a:gd name="connsiteX5" fmla="*/ 938378 w 4760996"/>
              <a:gd name="connsiteY5" fmla="*/ 3057529 h 3057530"/>
              <a:gd name="connsiteX6" fmla="*/ 165 w 4760996"/>
              <a:gd name="connsiteY6" fmla="*/ 2069310 h 3057530"/>
              <a:gd name="connsiteX7" fmla="*/ 989606 w 4760996"/>
              <a:gd name="connsiteY7" fmla="*/ 1057757 h 3057530"/>
              <a:gd name="connsiteX0" fmla="*/ 989606 w 4760996"/>
              <a:gd name="connsiteY0" fmla="*/ 1057757 h 3057530"/>
              <a:gd name="connsiteX1" fmla="*/ 2255209 w 4760996"/>
              <a:gd name="connsiteY1" fmla="*/ 4 h 3057530"/>
              <a:gd name="connsiteX2" fmla="*/ 3458452 w 4760996"/>
              <a:gd name="connsiteY2" fmla="*/ 807726 h 3057530"/>
              <a:gd name="connsiteX3" fmla="*/ 4760996 w 4760996"/>
              <a:gd name="connsiteY3" fmla="*/ 3057530 h 3057530"/>
              <a:gd name="connsiteX4" fmla="*/ 3753015 w 4760996"/>
              <a:gd name="connsiteY4" fmla="*/ 3057529 h 3057530"/>
              <a:gd name="connsiteX5" fmla="*/ 938378 w 4760996"/>
              <a:gd name="connsiteY5" fmla="*/ 3057529 h 3057530"/>
              <a:gd name="connsiteX6" fmla="*/ 165 w 4760996"/>
              <a:gd name="connsiteY6" fmla="*/ 2069310 h 3057530"/>
              <a:gd name="connsiteX7" fmla="*/ 989606 w 4760996"/>
              <a:gd name="connsiteY7" fmla="*/ 1057757 h 3057530"/>
              <a:gd name="connsiteX0" fmla="*/ 989510 w 4760900"/>
              <a:gd name="connsiteY0" fmla="*/ 1057757 h 3057530"/>
              <a:gd name="connsiteX1" fmla="*/ 2255113 w 4760900"/>
              <a:gd name="connsiteY1" fmla="*/ 4 h 3057530"/>
              <a:gd name="connsiteX2" fmla="*/ 3458356 w 4760900"/>
              <a:gd name="connsiteY2" fmla="*/ 807726 h 3057530"/>
              <a:gd name="connsiteX3" fmla="*/ 4760900 w 4760900"/>
              <a:gd name="connsiteY3" fmla="*/ 3057530 h 3057530"/>
              <a:gd name="connsiteX4" fmla="*/ 3752919 w 4760900"/>
              <a:gd name="connsiteY4" fmla="*/ 3057529 h 3057530"/>
              <a:gd name="connsiteX5" fmla="*/ 938282 w 4760900"/>
              <a:gd name="connsiteY5" fmla="*/ 3057529 h 3057530"/>
              <a:gd name="connsiteX6" fmla="*/ 69 w 4760900"/>
              <a:gd name="connsiteY6" fmla="*/ 2069310 h 3057530"/>
              <a:gd name="connsiteX7" fmla="*/ 989510 w 4760900"/>
              <a:gd name="connsiteY7" fmla="*/ 1057757 h 3057530"/>
              <a:gd name="connsiteX0" fmla="*/ 989591 w 4760981"/>
              <a:gd name="connsiteY0" fmla="*/ 1057757 h 3057530"/>
              <a:gd name="connsiteX1" fmla="*/ 2255194 w 4760981"/>
              <a:gd name="connsiteY1" fmla="*/ 4 h 3057530"/>
              <a:gd name="connsiteX2" fmla="*/ 3458437 w 4760981"/>
              <a:gd name="connsiteY2" fmla="*/ 807726 h 3057530"/>
              <a:gd name="connsiteX3" fmla="*/ 4760981 w 4760981"/>
              <a:gd name="connsiteY3" fmla="*/ 3057530 h 3057530"/>
              <a:gd name="connsiteX4" fmla="*/ 3753000 w 4760981"/>
              <a:gd name="connsiteY4" fmla="*/ 3057529 h 3057530"/>
              <a:gd name="connsiteX5" fmla="*/ 938363 w 4760981"/>
              <a:gd name="connsiteY5" fmla="*/ 3057529 h 3057530"/>
              <a:gd name="connsiteX6" fmla="*/ 150 w 4760981"/>
              <a:gd name="connsiteY6" fmla="*/ 2069310 h 3057530"/>
              <a:gd name="connsiteX7" fmla="*/ 989591 w 4760981"/>
              <a:gd name="connsiteY7" fmla="*/ 1057757 h 3057530"/>
              <a:gd name="connsiteX0" fmla="*/ 989591 w 4760981"/>
              <a:gd name="connsiteY0" fmla="*/ 1057757 h 3057530"/>
              <a:gd name="connsiteX1" fmla="*/ 2255194 w 4760981"/>
              <a:gd name="connsiteY1" fmla="*/ 4 h 3057530"/>
              <a:gd name="connsiteX2" fmla="*/ 3458437 w 4760981"/>
              <a:gd name="connsiteY2" fmla="*/ 807726 h 3057530"/>
              <a:gd name="connsiteX3" fmla="*/ 4760981 w 4760981"/>
              <a:gd name="connsiteY3" fmla="*/ 3057530 h 3057530"/>
              <a:gd name="connsiteX4" fmla="*/ 3753000 w 4760981"/>
              <a:gd name="connsiteY4" fmla="*/ 3057529 h 3057530"/>
              <a:gd name="connsiteX5" fmla="*/ 938363 w 4760981"/>
              <a:gd name="connsiteY5" fmla="*/ 3057529 h 3057530"/>
              <a:gd name="connsiteX6" fmla="*/ 150 w 4760981"/>
              <a:gd name="connsiteY6" fmla="*/ 2069310 h 3057530"/>
              <a:gd name="connsiteX7" fmla="*/ 989591 w 4760981"/>
              <a:gd name="connsiteY7" fmla="*/ 1057757 h 3057530"/>
              <a:gd name="connsiteX0" fmla="*/ 989576 w 4760966"/>
              <a:gd name="connsiteY0" fmla="*/ 1057757 h 3057530"/>
              <a:gd name="connsiteX1" fmla="*/ 2255179 w 4760966"/>
              <a:gd name="connsiteY1" fmla="*/ 4 h 3057530"/>
              <a:gd name="connsiteX2" fmla="*/ 3458422 w 4760966"/>
              <a:gd name="connsiteY2" fmla="*/ 807726 h 3057530"/>
              <a:gd name="connsiteX3" fmla="*/ 4760966 w 4760966"/>
              <a:gd name="connsiteY3" fmla="*/ 3057530 h 3057530"/>
              <a:gd name="connsiteX4" fmla="*/ 3752985 w 4760966"/>
              <a:gd name="connsiteY4" fmla="*/ 3057529 h 3057530"/>
              <a:gd name="connsiteX5" fmla="*/ 938348 w 4760966"/>
              <a:gd name="connsiteY5" fmla="*/ 3057529 h 3057530"/>
              <a:gd name="connsiteX6" fmla="*/ 135 w 4760966"/>
              <a:gd name="connsiteY6" fmla="*/ 2069310 h 3057530"/>
              <a:gd name="connsiteX7" fmla="*/ 989576 w 4760966"/>
              <a:gd name="connsiteY7" fmla="*/ 1057757 h 3057530"/>
              <a:gd name="connsiteX0" fmla="*/ 989500 w 4760890"/>
              <a:gd name="connsiteY0" fmla="*/ 1057757 h 3057530"/>
              <a:gd name="connsiteX1" fmla="*/ 2255103 w 4760890"/>
              <a:gd name="connsiteY1" fmla="*/ 4 h 3057530"/>
              <a:gd name="connsiteX2" fmla="*/ 3458346 w 4760890"/>
              <a:gd name="connsiteY2" fmla="*/ 807726 h 3057530"/>
              <a:gd name="connsiteX3" fmla="*/ 4760890 w 4760890"/>
              <a:gd name="connsiteY3" fmla="*/ 3057530 h 3057530"/>
              <a:gd name="connsiteX4" fmla="*/ 3752909 w 4760890"/>
              <a:gd name="connsiteY4" fmla="*/ 3057529 h 3057530"/>
              <a:gd name="connsiteX5" fmla="*/ 938272 w 4760890"/>
              <a:gd name="connsiteY5" fmla="*/ 3057529 h 3057530"/>
              <a:gd name="connsiteX6" fmla="*/ 59 w 4760890"/>
              <a:gd name="connsiteY6" fmla="*/ 2069310 h 3057530"/>
              <a:gd name="connsiteX7" fmla="*/ 989500 w 4760890"/>
              <a:gd name="connsiteY7" fmla="*/ 1057757 h 3057530"/>
              <a:gd name="connsiteX0" fmla="*/ 989500 w 4760890"/>
              <a:gd name="connsiteY0" fmla="*/ 1057757 h 3057530"/>
              <a:gd name="connsiteX1" fmla="*/ 2255103 w 4760890"/>
              <a:gd name="connsiteY1" fmla="*/ 4 h 3057530"/>
              <a:gd name="connsiteX2" fmla="*/ 3458346 w 4760890"/>
              <a:gd name="connsiteY2" fmla="*/ 807726 h 3057530"/>
              <a:gd name="connsiteX3" fmla="*/ 4038660 w 4760890"/>
              <a:gd name="connsiteY3" fmla="*/ 1812135 h 3057530"/>
              <a:gd name="connsiteX4" fmla="*/ 4760890 w 4760890"/>
              <a:gd name="connsiteY4" fmla="*/ 3057530 h 3057530"/>
              <a:gd name="connsiteX5" fmla="*/ 3752909 w 4760890"/>
              <a:gd name="connsiteY5" fmla="*/ 3057529 h 3057530"/>
              <a:gd name="connsiteX6" fmla="*/ 938272 w 4760890"/>
              <a:gd name="connsiteY6" fmla="*/ 3057529 h 3057530"/>
              <a:gd name="connsiteX7" fmla="*/ 59 w 4760890"/>
              <a:gd name="connsiteY7" fmla="*/ 2069310 h 3057530"/>
              <a:gd name="connsiteX8" fmla="*/ 989500 w 4760890"/>
              <a:gd name="connsiteY8" fmla="*/ 1057757 h 3057530"/>
              <a:gd name="connsiteX0" fmla="*/ 989500 w 4760890"/>
              <a:gd name="connsiteY0" fmla="*/ 1057757 h 3057530"/>
              <a:gd name="connsiteX1" fmla="*/ 2255103 w 4760890"/>
              <a:gd name="connsiteY1" fmla="*/ 4 h 3057530"/>
              <a:gd name="connsiteX2" fmla="*/ 3458346 w 4760890"/>
              <a:gd name="connsiteY2" fmla="*/ 807726 h 3057530"/>
              <a:gd name="connsiteX3" fmla="*/ 4631592 w 4760890"/>
              <a:gd name="connsiteY3" fmla="*/ 1359698 h 3057530"/>
              <a:gd name="connsiteX4" fmla="*/ 4760890 w 4760890"/>
              <a:gd name="connsiteY4" fmla="*/ 3057530 h 3057530"/>
              <a:gd name="connsiteX5" fmla="*/ 3752909 w 4760890"/>
              <a:gd name="connsiteY5" fmla="*/ 3057529 h 3057530"/>
              <a:gd name="connsiteX6" fmla="*/ 938272 w 4760890"/>
              <a:gd name="connsiteY6" fmla="*/ 3057529 h 3057530"/>
              <a:gd name="connsiteX7" fmla="*/ 59 w 4760890"/>
              <a:gd name="connsiteY7" fmla="*/ 2069310 h 3057530"/>
              <a:gd name="connsiteX8" fmla="*/ 989500 w 4760890"/>
              <a:gd name="connsiteY8" fmla="*/ 1057757 h 3057530"/>
              <a:gd name="connsiteX0" fmla="*/ 989500 w 4898208"/>
              <a:gd name="connsiteY0" fmla="*/ 1057757 h 3057530"/>
              <a:gd name="connsiteX1" fmla="*/ 2255103 w 4898208"/>
              <a:gd name="connsiteY1" fmla="*/ 4 h 3057530"/>
              <a:gd name="connsiteX2" fmla="*/ 3458346 w 4898208"/>
              <a:gd name="connsiteY2" fmla="*/ 807726 h 3057530"/>
              <a:gd name="connsiteX3" fmla="*/ 4631592 w 4898208"/>
              <a:gd name="connsiteY3" fmla="*/ 1359698 h 3057530"/>
              <a:gd name="connsiteX4" fmla="*/ 4760890 w 4898208"/>
              <a:gd name="connsiteY4" fmla="*/ 3057530 h 3057530"/>
              <a:gd name="connsiteX5" fmla="*/ 3752909 w 4898208"/>
              <a:gd name="connsiteY5" fmla="*/ 3057529 h 3057530"/>
              <a:gd name="connsiteX6" fmla="*/ 938272 w 4898208"/>
              <a:gd name="connsiteY6" fmla="*/ 3057529 h 3057530"/>
              <a:gd name="connsiteX7" fmla="*/ 59 w 4898208"/>
              <a:gd name="connsiteY7" fmla="*/ 2069310 h 3057530"/>
              <a:gd name="connsiteX8" fmla="*/ 989500 w 4898208"/>
              <a:gd name="connsiteY8" fmla="*/ 1057757 h 3057530"/>
              <a:gd name="connsiteX0" fmla="*/ 989500 w 4860440"/>
              <a:gd name="connsiteY0" fmla="*/ 1057757 h 3057530"/>
              <a:gd name="connsiteX1" fmla="*/ 2255103 w 4860440"/>
              <a:gd name="connsiteY1" fmla="*/ 4 h 3057530"/>
              <a:gd name="connsiteX2" fmla="*/ 3458346 w 4860440"/>
              <a:gd name="connsiteY2" fmla="*/ 807726 h 3057530"/>
              <a:gd name="connsiteX3" fmla="*/ 4631592 w 4860440"/>
              <a:gd name="connsiteY3" fmla="*/ 1359698 h 3057530"/>
              <a:gd name="connsiteX4" fmla="*/ 4760890 w 4860440"/>
              <a:gd name="connsiteY4" fmla="*/ 3057530 h 3057530"/>
              <a:gd name="connsiteX5" fmla="*/ 3752909 w 4860440"/>
              <a:gd name="connsiteY5" fmla="*/ 3057529 h 3057530"/>
              <a:gd name="connsiteX6" fmla="*/ 938272 w 4860440"/>
              <a:gd name="connsiteY6" fmla="*/ 3057529 h 3057530"/>
              <a:gd name="connsiteX7" fmla="*/ 59 w 4860440"/>
              <a:gd name="connsiteY7" fmla="*/ 2069310 h 3057530"/>
              <a:gd name="connsiteX8" fmla="*/ 989500 w 4860440"/>
              <a:gd name="connsiteY8" fmla="*/ 1057757 h 3057530"/>
              <a:gd name="connsiteX0" fmla="*/ 989500 w 4913847"/>
              <a:gd name="connsiteY0" fmla="*/ 1057757 h 3057530"/>
              <a:gd name="connsiteX1" fmla="*/ 2255103 w 4913847"/>
              <a:gd name="connsiteY1" fmla="*/ 4 h 3057530"/>
              <a:gd name="connsiteX2" fmla="*/ 3458346 w 4913847"/>
              <a:gd name="connsiteY2" fmla="*/ 807726 h 3057530"/>
              <a:gd name="connsiteX3" fmla="*/ 4741130 w 4913847"/>
              <a:gd name="connsiteY3" fmla="*/ 1600204 h 3057530"/>
              <a:gd name="connsiteX4" fmla="*/ 4760890 w 4913847"/>
              <a:gd name="connsiteY4" fmla="*/ 3057530 h 3057530"/>
              <a:gd name="connsiteX5" fmla="*/ 3752909 w 4913847"/>
              <a:gd name="connsiteY5" fmla="*/ 3057529 h 3057530"/>
              <a:gd name="connsiteX6" fmla="*/ 938272 w 4913847"/>
              <a:gd name="connsiteY6" fmla="*/ 3057529 h 3057530"/>
              <a:gd name="connsiteX7" fmla="*/ 59 w 4913847"/>
              <a:gd name="connsiteY7" fmla="*/ 2069310 h 3057530"/>
              <a:gd name="connsiteX8" fmla="*/ 989500 w 4913847"/>
              <a:gd name="connsiteY8" fmla="*/ 1057757 h 3057530"/>
              <a:gd name="connsiteX0" fmla="*/ 989500 w 4869971"/>
              <a:gd name="connsiteY0" fmla="*/ 1057757 h 3057530"/>
              <a:gd name="connsiteX1" fmla="*/ 2255103 w 4869971"/>
              <a:gd name="connsiteY1" fmla="*/ 4 h 3057530"/>
              <a:gd name="connsiteX2" fmla="*/ 3458346 w 4869971"/>
              <a:gd name="connsiteY2" fmla="*/ 807726 h 3057530"/>
              <a:gd name="connsiteX3" fmla="*/ 4741130 w 4869971"/>
              <a:gd name="connsiteY3" fmla="*/ 1600204 h 3057530"/>
              <a:gd name="connsiteX4" fmla="*/ 4760890 w 4869971"/>
              <a:gd name="connsiteY4" fmla="*/ 3057530 h 3057530"/>
              <a:gd name="connsiteX5" fmla="*/ 3752909 w 4869971"/>
              <a:gd name="connsiteY5" fmla="*/ 3057529 h 3057530"/>
              <a:gd name="connsiteX6" fmla="*/ 938272 w 4869971"/>
              <a:gd name="connsiteY6" fmla="*/ 3057529 h 3057530"/>
              <a:gd name="connsiteX7" fmla="*/ 59 w 4869971"/>
              <a:gd name="connsiteY7" fmla="*/ 2069310 h 3057530"/>
              <a:gd name="connsiteX8" fmla="*/ 989500 w 4869971"/>
              <a:gd name="connsiteY8" fmla="*/ 1057757 h 3057530"/>
              <a:gd name="connsiteX0" fmla="*/ 989500 w 4745160"/>
              <a:gd name="connsiteY0" fmla="*/ 1057757 h 3057529"/>
              <a:gd name="connsiteX1" fmla="*/ 2255103 w 4745160"/>
              <a:gd name="connsiteY1" fmla="*/ 4 h 3057529"/>
              <a:gd name="connsiteX2" fmla="*/ 3458346 w 4745160"/>
              <a:gd name="connsiteY2" fmla="*/ 807726 h 3057529"/>
              <a:gd name="connsiteX3" fmla="*/ 4741130 w 4745160"/>
              <a:gd name="connsiteY3" fmla="*/ 1600204 h 3057529"/>
              <a:gd name="connsiteX4" fmla="*/ 3752909 w 4745160"/>
              <a:gd name="connsiteY4" fmla="*/ 3057529 h 3057529"/>
              <a:gd name="connsiteX5" fmla="*/ 938272 w 4745160"/>
              <a:gd name="connsiteY5" fmla="*/ 3057529 h 3057529"/>
              <a:gd name="connsiteX6" fmla="*/ 59 w 4745160"/>
              <a:gd name="connsiteY6" fmla="*/ 2069310 h 3057529"/>
              <a:gd name="connsiteX7" fmla="*/ 989500 w 4745160"/>
              <a:gd name="connsiteY7" fmla="*/ 1057757 h 3057529"/>
              <a:gd name="connsiteX0" fmla="*/ 989500 w 4745160"/>
              <a:gd name="connsiteY0" fmla="*/ 1057757 h 3057529"/>
              <a:gd name="connsiteX1" fmla="*/ 2255103 w 4745160"/>
              <a:gd name="connsiteY1" fmla="*/ 4 h 3057529"/>
              <a:gd name="connsiteX2" fmla="*/ 3458346 w 4745160"/>
              <a:gd name="connsiteY2" fmla="*/ 807726 h 3057529"/>
              <a:gd name="connsiteX3" fmla="*/ 4741130 w 4745160"/>
              <a:gd name="connsiteY3" fmla="*/ 1600204 h 3057529"/>
              <a:gd name="connsiteX4" fmla="*/ 3752909 w 4745160"/>
              <a:gd name="connsiteY4" fmla="*/ 3057529 h 3057529"/>
              <a:gd name="connsiteX5" fmla="*/ 938272 w 4745160"/>
              <a:gd name="connsiteY5" fmla="*/ 3057529 h 3057529"/>
              <a:gd name="connsiteX6" fmla="*/ 59 w 4745160"/>
              <a:gd name="connsiteY6" fmla="*/ 2069310 h 3057529"/>
              <a:gd name="connsiteX7" fmla="*/ 989500 w 4745160"/>
              <a:gd name="connsiteY7" fmla="*/ 1057757 h 3057529"/>
              <a:gd name="connsiteX0" fmla="*/ 989500 w 4745466"/>
              <a:gd name="connsiteY0" fmla="*/ 1057757 h 3057529"/>
              <a:gd name="connsiteX1" fmla="*/ 2255103 w 4745466"/>
              <a:gd name="connsiteY1" fmla="*/ 4 h 3057529"/>
              <a:gd name="connsiteX2" fmla="*/ 3458346 w 4745466"/>
              <a:gd name="connsiteY2" fmla="*/ 807726 h 3057529"/>
              <a:gd name="connsiteX3" fmla="*/ 4741130 w 4745466"/>
              <a:gd name="connsiteY3" fmla="*/ 1600204 h 3057529"/>
              <a:gd name="connsiteX4" fmla="*/ 3752909 w 4745466"/>
              <a:gd name="connsiteY4" fmla="*/ 3057529 h 3057529"/>
              <a:gd name="connsiteX5" fmla="*/ 938272 w 4745466"/>
              <a:gd name="connsiteY5" fmla="*/ 3057529 h 3057529"/>
              <a:gd name="connsiteX6" fmla="*/ 59 w 4745466"/>
              <a:gd name="connsiteY6" fmla="*/ 2069310 h 3057529"/>
              <a:gd name="connsiteX7" fmla="*/ 989500 w 4745466"/>
              <a:gd name="connsiteY7" fmla="*/ 1057757 h 3057529"/>
              <a:gd name="connsiteX0" fmla="*/ 989500 w 4736039"/>
              <a:gd name="connsiteY0" fmla="*/ 1057757 h 3057529"/>
              <a:gd name="connsiteX1" fmla="*/ 2255103 w 4736039"/>
              <a:gd name="connsiteY1" fmla="*/ 4 h 3057529"/>
              <a:gd name="connsiteX2" fmla="*/ 3458346 w 4736039"/>
              <a:gd name="connsiteY2" fmla="*/ 807726 h 3057529"/>
              <a:gd name="connsiteX3" fmla="*/ 4731605 w 4736039"/>
              <a:gd name="connsiteY3" fmla="*/ 1609729 h 3057529"/>
              <a:gd name="connsiteX4" fmla="*/ 3752909 w 4736039"/>
              <a:gd name="connsiteY4" fmla="*/ 3057529 h 3057529"/>
              <a:gd name="connsiteX5" fmla="*/ 938272 w 4736039"/>
              <a:gd name="connsiteY5" fmla="*/ 3057529 h 3057529"/>
              <a:gd name="connsiteX6" fmla="*/ 59 w 4736039"/>
              <a:gd name="connsiteY6" fmla="*/ 2069310 h 3057529"/>
              <a:gd name="connsiteX7" fmla="*/ 989500 w 4736039"/>
              <a:gd name="connsiteY7" fmla="*/ 1057757 h 3057529"/>
              <a:gd name="connsiteX0" fmla="*/ 989500 w 4756997"/>
              <a:gd name="connsiteY0" fmla="*/ 1057757 h 3057529"/>
              <a:gd name="connsiteX1" fmla="*/ 2255103 w 4756997"/>
              <a:gd name="connsiteY1" fmla="*/ 4 h 3057529"/>
              <a:gd name="connsiteX2" fmla="*/ 3458346 w 4756997"/>
              <a:gd name="connsiteY2" fmla="*/ 807726 h 3057529"/>
              <a:gd name="connsiteX3" fmla="*/ 4731605 w 4756997"/>
              <a:gd name="connsiteY3" fmla="*/ 1609729 h 3057529"/>
              <a:gd name="connsiteX4" fmla="*/ 3752909 w 4756997"/>
              <a:gd name="connsiteY4" fmla="*/ 3057529 h 3057529"/>
              <a:gd name="connsiteX5" fmla="*/ 938272 w 4756997"/>
              <a:gd name="connsiteY5" fmla="*/ 3057529 h 3057529"/>
              <a:gd name="connsiteX6" fmla="*/ 59 w 4756997"/>
              <a:gd name="connsiteY6" fmla="*/ 2069310 h 3057529"/>
              <a:gd name="connsiteX7" fmla="*/ 989500 w 4756997"/>
              <a:gd name="connsiteY7" fmla="*/ 1057757 h 3057529"/>
              <a:gd name="connsiteX0" fmla="*/ 989500 w 4798186"/>
              <a:gd name="connsiteY0" fmla="*/ 1057757 h 3057529"/>
              <a:gd name="connsiteX1" fmla="*/ 2255103 w 4798186"/>
              <a:gd name="connsiteY1" fmla="*/ 4 h 3057529"/>
              <a:gd name="connsiteX2" fmla="*/ 3458346 w 4798186"/>
              <a:gd name="connsiteY2" fmla="*/ 807726 h 3057529"/>
              <a:gd name="connsiteX3" fmla="*/ 4774468 w 4798186"/>
              <a:gd name="connsiteY3" fmla="*/ 1950248 h 3057529"/>
              <a:gd name="connsiteX4" fmla="*/ 3752909 w 4798186"/>
              <a:gd name="connsiteY4" fmla="*/ 3057529 h 3057529"/>
              <a:gd name="connsiteX5" fmla="*/ 938272 w 4798186"/>
              <a:gd name="connsiteY5" fmla="*/ 3057529 h 3057529"/>
              <a:gd name="connsiteX6" fmla="*/ 59 w 4798186"/>
              <a:gd name="connsiteY6" fmla="*/ 2069310 h 3057529"/>
              <a:gd name="connsiteX7" fmla="*/ 989500 w 4798186"/>
              <a:gd name="connsiteY7" fmla="*/ 1057757 h 3057529"/>
              <a:gd name="connsiteX0" fmla="*/ 989500 w 4774899"/>
              <a:gd name="connsiteY0" fmla="*/ 1057757 h 3057529"/>
              <a:gd name="connsiteX1" fmla="*/ 2255103 w 4774899"/>
              <a:gd name="connsiteY1" fmla="*/ 4 h 3057529"/>
              <a:gd name="connsiteX2" fmla="*/ 3458346 w 4774899"/>
              <a:gd name="connsiteY2" fmla="*/ 807726 h 3057529"/>
              <a:gd name="connsiteX3" fmla="*/ 4774468 w 4774899"/>
              <a:gd name="connsiteY3" fmla="*/ 1950248 h 3057529"/>
              <a:gd name="connsiteX4" fmla="*/ 3752909 w 4774899"/>
              <a:gd name="connsiteY4" fmla="*/ 3057529 h 3057529"/>
              <a:gd name="connsiteX5" fmla="*/ 938272 w 4774899"/>
              <a:gd name="connsiteY5" fmla="*/ 3057529 h 3057529"/>
              <a:gd name="connsiteX6" fmla="*/ 59 w 4774899"/>
              <a:gd name="connsiteY6" fmla="*/ 2069310 h 3057529"/>
              <a:gd name="connsiteX7" fmla="*/ 989500 w 4774899"/>
              <a:gd name="connsiteY7" fmla="*/ 1057757 h 3057529"/>
              <a:gd name="connsiteX0" fmla="*/ 989500 w 4774899"/>
              <a:gd name="connsiteY0" fmla="*/ 1057757 h 3057529"/>
              <a:gd name="connsiteX1" fmla="*/ 2255103 w 4774899"/>
              <a:gd name="connsiteY1" fmla="*/ 4 h 3057529"/>
              <a:gd name="connsiteX2" fmla="*/ 3458346 w 4774899"/>
              <a:gd name="connsiteY2" fmla="*/ 807726 h 3057529"/>
              <a:gd name="connsiteX3" fmla="*/ 4774468 w 4774899"/>
              <a:gd name="connsiteY3" fmla="*/ 1828804 h 3057529"/>
              <a:gd name="connsiteX4" fmla="*/ 3752909 w 4774899"/>
              <a:gd name="connsiteY4" fmla="*/ 3057529 h 3057529"/>
              <a:gd name="connsiteX5" fmla="*/ 938272 w 4774899"/>
              <a:gd name="connsiteY5" fmla="*/ 3057529 h 3057529"/>
              <a:gd name="connsiteX6" fmla="*/ 59 w 4774899"/>
              <a:gd name="connsiteY6" fmla="*/ 2069310 h 3057529"/>
              <a:gd name="connsiteX7" fmla="*/ 989500 w 4774899"/>
              <a:gd name="connsiteY7" fmla="*/ 1057757 h 3057529"/>
              <a:gd name="connsiteX0" fmla="*/ 989500 w 4774863"/>
              <a:gd name="connsiteY0" fmla="*/ 1057757 h 3057535"/>
              <a:gd name="connsiteX1" fmla="*/ 2255103 w 4774863"/>
              <a:gd name="connsiteY1" fmla="*/ 4 h 3057535"/>
              <a:gd name="connsiteX2" fmla="*/ 3458346 w 4774863"/>
              <a:gd name="connsiteY2" fmla="*/ 807726 h 3057535"/>
              <a:gd name="connsiteX3" fmla="*/ 4774468 w 4774863"/>
              <a:gd name="connsiteY3" fmla="*/ 1828804 h 3057535"/>
              <a:gd name="connsiteX4" fmla="*/ 3752909 w 4774863"/>
              <a:gd name="connsiteY4" fmla="*/ 3057529 h 3057535"/>
              <a:gd name="connsiteX5" fmla="*/ 938272 w 4774863"/>
              <a:gd name="connsiteY5" fmla="*/ 3057529 h 3057535"/>
              <a:gd name="connsiteX6" fmla="*/ 59 w 4774863"/>
              <a:gd name="connsiteY6" fmla="*/ 2069310 h 3057535"/>
              <a:gd name="connsiteX7" fmla="*/ 989500 w 4774863"/>
              <a:gd name="connsiteY7" fmla="*/ 1057757 h 3057535"/>
              <a:gd name="connsiteX0" fmla="*/ 989500 w 4775143"/>
              <a:gd name="connsiteY0" fmla="*/ 1057757 h 3057535"/>
              <a:gd name="connsiteX1" fmla="*/ 2255103 w 4775143"/>
              <a:gd name="connsiteY1" fmla="*/ 4 h 3057535"/>
              <a:gd name="connsiteX2" fmla="*/ 3458346 w 4775143"/>
              <a:gd name="connsiteY2" fmla="*/ 807726 h 3057535"/>
              <a:gd name="connsiteX3" fmla="*/ 4774468 w 4775143"/>
              <a:gd name="connsiteY3" fmla="*/ 1828804 h 3057535"/>
              <a:gd name="connsiteX4" fmla="*/ 3752909 w 4775143"/>
              <a:gd name="connsiteY4" fmla="*/ 3057529 h 3057535"/>
              <a:gd name="connsiteX5" fmla="*/ 938272 w 4775143"/>
              <a:gd name="connsiteY5" fmla="*/ 3057529 h 3057535"/>
              <a:gd name="connsiteX6" fmla="*/ 59 w 4775143"/>
              <a:gd name="connsiteY6" fmla="*/ 2069310 h 3057535"/>
              <a:gd name="connsiteX7" fmla="*/ 989500 w 4775143"/>
              <a:gd name="connsiteY7" fmla="*/ 1057757 h 3057535"/>
              <a:gd name="connsiteX0" fmla="*/ 989500 w 4775014"/>
              <a:gd name="connsiteY0" fmla="*/ 1057757 h 3057529"/>
              <a:gd name="connsiteX1" fmla="*/ 2255103 w 4775014"/>
              <a:gd name="connsiteY1" fmla="*/ 4 h 3057529"/>
              <a:gd name="connsiteX2" fmla="*/ 3458346 w 4775014"/>
              <a:gd name="connsiteY2" fmla="*/ 807726 h 3057529"/>
              <a:gd name="connsiteX3" fmla="*/ 4774468 w 4775014"/>
              <a:gd name="connsiteY3" fmla="*/ 1828804 h 3057529"/>
              <a:gd name="connsiteX4" fmla="*/ 3752909 w 4775014"/>
              <a:gd name="connsiteY4" fmla="*/ 3057529 h 3057529"/>
              <a:gd name="connsiteX5" fmla="*/ 938272 w 4775014"/>
              <a:gd name="connsiteY5" fmla="*/ 3057529 h 3057529"/>
              <a:gd name="connsiteX6" fmla="*/ 59 w 4775014"/>
              <a:gd name="connsiteY6" fmla="*/ 2069310 h 3057529"/>
              <a:gd name="connsiteX7" fmla="*/ 989500 w 4775014"/>
              <a:gd name="connsiteY7" fmla="*/ 1057757 h 3057529"/>
              <a:gd name="connsiteX0" fmla="*/ 989500 w 4775149"/>
              <a:gd name="connsiteY0" fmla="*/ 1057757 h 3057529"/>
              <a:gd name="connsiteX1" fmla="*/ 2255103 w 4775149"/>
              <a:gd name="connsiteY1" fmla="*/ 4 h 3057529"/>
              <a:gd name="connsiteX2" fmla="*/ 3458346 w 4775149"/>
              <a:gd name="connsiteY2" fmla="*/ 807726 h 3057529"/>
              <a:gd name="connsiteX3" fmla="*/ 4774468 w 4775149"/>
              <a:gd name="connsiteY3" fmla="*/ 1828804 h 3057529"/>
              <a:gd name="connsiteX4" fmla="*/ 3752909 w 4775149"/>
              <a:gd name="connsiteY4" fmla="*/ 3057529 h 3057529"/>
              <a:gd name="connsiteX5" fmla="*/ 938272 w 4775149"/>
              <a:gd name="connsiteY5" fmla="*/ 3057529 h 3057529"/>
              <a:gd name="connsiteX6" fmla="*/ 59 w 4775149"/>
              <a:gd name="connsiteY6" fmla="*/ 2069310 h 3057529"/>
              <a:gd name="connsiteX7" fmla="*/ 989500 w 4775149"/>
              <a:gd name="connsiteY7" fmla="*/ 1057757 h 3057529"/>
              <a:gd name="connsiteX0" fmla="*/ 989500 w 4776867"/>
              <a:gd name="connsiteY0" fmla="*/ 1057757 h 3057529"/>
              <a:gd name="connsiteX1" fmla="*/ 2255103 w 4776867"/>
              <a:gd name="connsiteY1" fmla="*/ 4 h 3057529"/>
              <a:gd name="connsiteX2" fmla="*/ 3458346 w 4776867"/>
              <a:gd name="connsiteY2" fmla="*/ 807726 h 3057529"/>
              <a:gd name="connsiteX3" fmla="*/ 4774468 w 4776867"/>
              <a:gd name="connsiteY3" fmla="*/ 1828804 h 3057529"/>
              <a:gd name="connsiteX4" fmla="*/ 3721952 w 4776867"/>
              <a:gd name="connsiteY4" fmla="*/ 3057529 h 3057529"/>
              <a:gd name="connsiteX5" fmla="*/ 938272 w 4776867"/>
              <a:gd name="connsiteY5" fmla="*/ 3057529 h 3057529"/>
              <a:gd name="connsiteX6" fmla="*/ 59 w 4776867"/>
              <a:gd name="connsiteY6" fmla="*/ 2069310 h 3057529"/>
              <a:gd name="connsiteX7" fmla="*/ 989500 w 4776867"/>
              <a:gd name="connsiteY7" fmla="*/ 1057757 h 3057529"/>
              <a:gd name="connsiteX0" fmla="*/ 989500 w 4774698"/>
              <a:gd name="connsiteY0" fmla="*/ 1057757 h 3057529"/>
              <a:gd name="connsiteX1" fmla="*/ 2255103 w 4774698"/>
              <a:gd name="connsiteY1" fmla="*/ 4 h 3057529"/>
              <a:gd name="connsiteX2" fmla="*/ 3458346 w 4774698"/>
              <a:gd name="connsiteY2" fmla="*/ 807726 h 3057529"/>
              <a:gd name="connsiteX3" fmla="*/ 4774468 w 4774698"/>
              <a:gd name="connsiteY3" fmla="*/ 1828804 h 3057529"/>
              <a:gd name="connsiteX4" fmla="*/ 3721952 w 4774698"/>
              <a:gd name="connsiteY4" fmla="*/ 3057529 h 3057529"/>
              <a:gd name="connsiteX5" fmla="*/ 938272 w 4774698"/>
              <a:gd name="connsiteY5" fmla="*/ 3057529 h 3057529"/>
              <a:gd name="connsiteX6" fmla="*/ 59 w 4774698"/>
              <a:gd name="connsiteY6" fmla="*/ 2069310 h 3057529"/>
              <a:gd name="connsiteX7" fmla="*/ 989500 w 4774698"/>
              <a:gd name="connsiteY7" fmla="*/ 1057757 h 3057529"/>
              <a:gd name="connsiteX0" fmla="*/ 989500 w 4774727"/>
              <a:gd name="connsiteY0" fmla="*/ 1057757 h 3057529"/>
              <a:gd name="connsiteX1" fmla="*/ 2255103 w 4774727"/>
              <a:gd name="connsiteY1" fmla="*/ 4 h 3057529"/>
              <a:gd name="connsiteX2" fmla="*/ 3458346 w 4774727"/>
              <a:gd name="connsiteY2" fmla="*/ 807726 h 3057529"/>
              <a:gd name="connsiteX3" fmla="*/ 4774468 w 4774727"/>
              <a:gd name="connsiteY3" fmla="*/ 1828804 h 3057529"/>
              <a:gd name="connsiteX4" fmla="*/ 3721952 w 4774727"/>
              <a:gd name="connsiteY4" fmla="*/ 3057529 h 3057529"/>
              <a:gd name="connsiteX5" fmla="*/ 938272 w 4774727"/>
              <a:gd name="connsiteY5" fmla="*/ 3057529 h 3057529"/>
              <a:gd name="connsiteX6" fmla="*/ 59 w 4774727"/>
              <a:gd name="connsiteY6" fmla="*/ 2069310 h 3057529"/>
              <a:gd name="connsiteX7" fmla="*/ 989500 w 4774727"/>
              <a:gd name="connsiteY7" fmla="*/ 1057757 h 3057529"/>
              <a:gd name="connsiteX0" fmla="*/ 989500 w 4774727"/>
              <a:gd name="connsiteY0" fmla="*/ 1057757 h 3057529"/>
              <a:gd name="connsiteX1" fmla="*/ 2255103 w 4774727"/>
              <a:gd name="connsiteY1" fmla="*/ 4 h 3057529"/>
              <a:gd name="connsiteX2" fmla="*/ 3458346 w 4774727"/>
              <a:gd name="connsiteY2" fmla="*/ 807726 h 3057529"/>
              <a:gd name="connsiteX3" fmla="*/ 4774468 w 4774727"/>
              <a:gd name="connsiteY3" fmla="*/ 1828804 h 3057529"/>
              <a:gd name="connsiteX4" fmla="*/ 3721952 w 4774727"/>
              <a:gd name="connsiteY4" fmla="*/ 3057529 h 3057529"/>
              <a:gd name="connsiteX5" fmla="*/ 938272 w 4774727"/>
              <a:gd name="connsiteY5" fmla="*/ 3057529 h 3057529"/>
              <a:gd name="connsiteX6" fmla="*/ 59 w 4774727"/>
              <a:gd name="connsiteY6" fmla="*/ 2069310 h 3057529"/>
              <a:gd name="connsiteX7" fmla="*/ 989500 w 4774727"/>
              <a:gd name="connsiteY7" fmla="*/ 1057757 h 3057529"/>
              <a:gd name="connsiteX0" fmla="*/ 989500 w 4774713"/>
              <a:gd name="connsiteY0" fmla="*/ 1057757 h 3057529"/>
              <a:gd name="connsiteX1" fmla="*/ 2255103 w 4774713"/>
              <a:gd name="connsiteY1" fmla="*/ 4 h 3057529"/>
              <a:gd name="connsiteX2" fmla="*/ 3458346 w 4774713"/>
              <a:gd name="connsiteY2" fmla="*/ 807726 h 3057529"/>
              <a:gd name="connsiteX3" fmla="*/ 4774468 w 4774713"/>
              <a:gd name="connsiteY3" fmla="*/ 1828804 h 3057529"/>
              <a:gd name="connsiteX4" fmla="*/ 3721952 w 4774713"/>
              <a:gd name="connsiteY4" fmla="*/ 3057529 h 3057529"/>
              <a:gd name="connsiteX5" fmla="*/ 938272 w 4774713"/>
              <a:gd name="connsiteY5" fmla="*/ 3057529 h 3057529"/>
              <a:gd name="connsiteX6" fmla="*/ 59 w 4774713"/>
              <a:gd name="connsiteY6" fmla="*/ 2069310 h 3057529"/>
              <a:gd name="connsiteX7" fmla="*/ 989500 w 4774713"/>
              <a:gd name="connsiteY7" fmla="*/ 1057757 h 3057529"/>
              <a:gd name="connsiteX0" fmla="*/ 989500 w 4774633"/>
              <a:gd name="connsiteY0" fmla="*/ 1057757 h 3057529"/>
              <a:gd name="connsiteX1" fmla="*/ 2255103 w 4774633"/>
              <a:gd name="connsiteY1" fmla="*/ 4 h 3057529"/>
              <a:gd name="connsiteX2" fmla="*/ 3458346 w 4774633"/>
              <a:gd name="connsiteY2" fmla="*/ 807726 h 3057529"/>
              <a:gd name="connsiteX3" fmla="*/ 4774468 w 4774633"/>
              <a:gd name="connsiteY3" fmla="*/ 1828804 h 3057529"/>
              <a:gd name="connsiteX4" fmla="*/ 3721952 w 4774633"/>
              <a:gd name="connsiteY4" fmla="*/ 3057529 h 3057529"/>
              <a:gd name="connsiteX5" fmla="*/ 938272 w 4774633"/>
              <a:gd name="connsiteY5" fmla="*/ 3057529 h 3057529"/>
              <a:gd name="connsiteX6" fmla="*/ 59 w 4774633"/>
              <a:gd name="connsiteY6" fmla="*/ 2069310 h 3057529"/>
              <a:gd name="connsiteX7" fmla="*/ 989500 w 4774633"/>
              <a:gd name="connsiteY7" fmla="*/ 1057757 h 3057529"/>
              <a:gd name="connsiteX0" fmla="*/ 1036743 w 4775038"/>
              <a:gd name="connsiteY0" fmla="*/ 1228838 h 3064539"/>
              <a:gd name="connsiteX1" fmla="*/ 2255508 w 4775038"/>
              <a:gd name="connsiteY1" fmla="*/ 7014 h 3064539"/>
              <a:gd name="connsiteX2" fmla="*/ 3458751 w 4775038"/>
              <a:gd name="connsiteY2" fmla="*/ 814736 h 3064539"/>
              <a:gd name="connsiteX3" fmla="*/ 4774873 w 4775038"/>
              <a:gd name="connsiteY3" fmla="*/ 1835814 h 3064539"/>
              <a:gd name="connsiteX4" fmla="*/ 3722357 w 4775038"/>
              <a:gd name="connsiteY4" fmla="*/ 3064539 h 3064539"/>
              <a:gd name="connsiteX5" fmla="*/ 938677 w 4775038"/>
              <a:gd name="connsiteY5" fmla="*/ 3064539 h 3064539"/>
              <a:gd name="connsiteX6" fmla="*/ 464 w 4775038"/>
              <a:gd name="connsiteY6" fmla="*/ 2076320 h 3064539"/>
              <a:gd name="connsiteX7" fmla="*/ 1036743 w 4775038"/>
              <a:gd name="connsiteY7" fmla="*/ 1228838 h 3064539"/>
              <a:gd name="connsiteX0" fmla="*/ 1036295 w 4774590"/>
              <a:gd name="connsiteY0" fmla="*/ 1228838 h 3064539"/>
              <a:gd name="connsiteX1" fmla="*/ 2255060 w 4774590"/>
              <a:gd name="connsiteY1" fmla="*/ 7014 h 3064539"/>
              <a:gd name="connsiteX2" fmla="*/ 3458303 w 4774590"/>
              <a:gd name="connsiteY2" fmla="*/ 814736 h 3064539"/>
              <a:gd name="connsiteX3" fmla="*/ 4774425 w 4774590"/>
              <a:gd name="connsiteY3" fmla="*/ 1835814 h 3064539"/>
              <a:gd name="connsiteX4" fmla="*/ 3721909 w 4774590"/>
              <a:gd name="connsiteY4" fmla="*/ 3064539 h 3064539"/>
              <a:gd name="connsiteX5" fmla="*/ 938229 w 4774590"/>
              <a:gd name="connsiteY5" fmla="*/ 3064539 h 3064539"/>
              <a:gd name="connsiteX6" fmla="*/ 16 w 4774590"/>
              <a:gd name="connsiteY6" fmla="*/ 2076320 h 3064539"/>
              <a:gd name="connsiteX7" fmla="*/ 1036295 w 4774590"/>
              <a:gd name="connsiteY7" fmla="*/ 1228838 h 3064539"/>
              <a:gd name="connsiteX0" fmla="*/ 1060396 w 4775274"/>
              <a:gd name="connsiteY0" fmla="*/ 1263647 h 3065570"/>
              <a:gd name="connsiteX1" fmla="*/ 2255744 w 4775274"/>
              <a:gd name="connsiteY1" fmla="*/ 8045 h 3065570"/>
              <a:gd name="connsiteX2" fmla="*/ 3458987 w 4775274"/>
              <a:gd name="connsiteY2" fmla="*/ 815767 h 3065570"/>
              <a:gd name="connsiteX3" fmla="*/ 4775109 w 4775274"/>
              <a:gd name="connsiteY3" fmla="*/ 1836845 h 3065570"/>
              <a:gd name="connsiteX4" fmla="*/ 3722593 w 4775274"/>
              <a:gd name="connsiteY4" fmla="*/ 3065570 h 3065570"/>
              <a:gd name="connsiteX5" fmla="*/ 938913 w 4775274"/>
              <a:gd name="connsiteY5" fmla="*/ 3065570 h 3065570"/>
              <a:gd name="connsiteX6" fmla="*/ 700 w 4775274"/>
              <a:gd name="connsiteY6" fmla="*/ 2077351 h 3065570"/>
              <a:gd name="connsiteX7" fmla="*/ 1060396 w 4775274"/>
              <a:gd name="connsiteY7" fmla="*/ 1263647 h 3065570"/>
              <a:gd name="connsiteX0" fmla="*/ 1074426 w 4789304"/>
              <a:gd name="connsiteY0" fmla="*/ 1263647 h 3065570"/>
              <a:gd name="connsiteX1" fmla="*/ 2269774 w 4789304"/>
              <a:gd name="connsiteY1" fmla="*/ 8045 h 3065570"/>
              <a:gd name="connsiteX2" fmla="*/ 3473017 w 4789304"/>
              <a:gd name="connsiteY2" fmla="*/ 815767 h 3065570"/>
              <a:gd name="connsiteX3" fmla="*/ 4789139 w 4789304"/>
              <a:gd name="connsiteY3" fmla="*/ 1836845 h 3065570"/>
              <a:gd name="connsiteX4" fmla="*/ 3736623 w 4789304"/>
              <a:gd name="connsiteY4" fmla="*/ 3065570 h 3065570"/>
              <a:gd name="connsiteX5" fmla="*/ 952943 w 4789304"/>
              <a:gd name="connsiteY5" fmla="*/ 3065570 h 3065570"/>
              <a:gd name="connsiteX6" fmla="*/ 679 w 4789304"/>
              <a:gd name="connsiteY6" fmla="*/ 2072524 h 3065570"/>
              <a:gd name="connsiteX7" fmla="*/ 1074426 w 4789304"/>
              <a:gd name="connsiteY7" fmla="*/ 1263647 h 3065570"/>
              <a:gd name="connsiteX0" fmla="*/ 1073769 w 4788647"/>
              <a:gd name="connsiteY0" fmla="*/ 1263647 h 3065570"/>
              <a:gd name="connsiteX1" fmla="*/ 2269117 w 4788647"/>
              <a:gd name="connsiteY1" fmla="*/ 8045 h 3065570"/>
              <a:gd name="connsiteX2" fmla="*/ 3472360 w 4788647"/>
              <a:gd name="connsiteY2" fmla="*/ 815767 h 3065570"/>
              <a:gd name="connsiteX3" fmla="*/ 4788482 w 4788647"/>
              <a:gd name="connsiteY3" fmla="*/ 1836845 h 3065570"/>
              <a:gd name="connsiteX4" fmla="*/ 3735966 w 4788647"/>
              <a:gd name="connsiteY4" fmla="*/ 3065570 h 3065570"/>
              <a:gd name="connsiteX5" fmla="*/ 952286 w 4788647"/>
              <a:gd name="connsiteY5" fmla="*/ 3065570 h 3065570"/>
              <a:gd name="connsiteX6" fmla="*/ 22 w 4788647"/>
              <a:gd name="connsiteY6" fmla="*/ 2072524 h 3065570"/>
              <a:gd name="connsiteX7" fmla="*/ 1073769 w 4788647"/>
              <a:gd name="connsiteY7" fmla="*/ 1263647 h 3065570"/>
              <a:gd name="connsiteX0" fmla="*/ 1073767 w 4788645"/>
              <a:gd name="connsiteY0" fmla="*/ 1263647 h 3065570"/>
              <a:gd name="connsiteX1" fmla="*/ 2269115 w 4788645"/>
              <a:gd name="connsiteY1" fmla="*/ 8045 h 3065570"/>
              <a:gd name="connsiteX2" fmla="*/ 3472358 w 4788645"/>
              <a:gd name="connsiteY2" fmla="*/ 815767 h 3065570"/>
              <a:gd name="connsiteX3" fmla="*/ 4788480 w 4788645"/>
              <a:gd name="connsiteY3" fmla="*/ 1836845 h 3065570"/>
              <a:gd name="connsiteX4" fmla="*/ 3735964 w 4788645"/>
              <a:gd name="connsiteY4" fmla="*/ 3065570 h 3065570"/>
              <a:gd name="connsiteX5" fmla="*/ 952284 w 4788645"/>
              <a:gd name="connsiteY5" fmla="*/ 3065570 h 3065570"/>
              <a:gd name="connsiteX6" fmla="*/ 20 w 4788645"/>
              <a:gd name="connsiteY6" fmla="*/ 2072524 h 3065570"/>
              <a:gd name="connsiteX7" fmla="*/ 1073767 w 4788645"/>
              <a:gd name="connsiteY7" fmla="*/ 1263647 h 3065570"/>
              <a:gd name="connsiteX0" fmla="*/ 1073767 w 4788645"/>
              <a:gd name="connsiteY0" fmla="*/ 1263647 h 3065590"/>
              <a:gd name="connsiteX1" fmla="*/ 2269115 w 4788645"/>
              <a:gd name="connsiteY1" fmla="*/ 8045 h 3065590"/>
              <a:gd name="connsiteX2" fmla="*/ 3472358 w 4788645"/>
              <a:gd name="connsiteY2" fmla="*/ 815767 h 3065590"/>
              <a:gd name="connsiteX3" fmla="*/ 4788480 w 4788645"/>
              <a:gd name="connsiteY3" fmla="*/ 1836845 h 3065590"/>
              <a:gd name="connsiteX4" fmla="*/ 3735964 w 4788645"/>
              <a:gd name="connsiteY4" fmla="*/ 3065570 h 3065590"/>
              <a:gd name="connsiteX5" fmla="*/ 952284 w 4788645"/>
              <a:gd name="connsiteY5" fmla="*/ 3065570 h 3065590"/>
              <a:gd name="connsiteX6" fmla="*/ 20 w 4788645"/>
              <a:gd name="connsiteY6" fmla="*/ 2072524 h 3065590"/>
              <a:gd name="connsiteX7" fmla="*/ 1073767 w 4788645"/>
              <a:gd name="connsiteY7" fmla="*/ 1263647 h 3065590"/>
              <a:gd name="connsiteX0" fmla="*/ 1073759 w 4788637"/>
              <a:gd name="connsiteY0" fmla="*/ 1263647 h 3065594"/>
              <a:gd name="connsiteX1" fmla="*/ 2269107 w 4788637"/>
              <a:gd name="connsiteY1" fmla="*/ 8045 h 3065594"/>
              <a:gd name="connsiteX2" fmla="*/ 3472350 w 4788637"/>
              <a:gd name="connsiteY2" fmla="*/ 815767 h 3065594"/>
              <a:gd name="connsiteX3" fmla="*/ 4788472 w 4788637"/>
              <a:gd name="connsiteY3" fmla="*/ 1836845 h 3065594"/>
              <a:gd name="connsiteX4" fmla="*/ 3735956 w 4788637"/>
              <a:gd name="connsiteY4" fmla="*/ 3065570 h 3065594"/>
              <a:gd name="connsiteX5" fmla="*/ 952276 w 4788637"/>
              <a:gd name="connsiteY5" fmla="*/ 3065570 h 3065594"/>
              <a:gd name="connsiteX6" fmla="*/ 12 w 4788637"/>
              <a:gd name="connsiteY6" fmla="*/ 2072524 h 3065594"/>
              <a:gd name="connsiteX7" fmla="*/ 1073759 w 4788637"/>
              <a:gd name="connsiteY7" fmla="*/ 1263647 h 3065594"/>
              <a:gd name="connsiteX0" fmla="*/ 1073761 w 4788639"/>
              <a:gd name="connsiteY0" fmla="*/ 1263647 h 3065594"/>
              <a:gd name="connsiteX1" fmla="*/ 2269109 w 4788639"/>
              <a:gd name="connsiteY1" fmla="*/ 8045 h 3065594"/>
              <a:gd name="connsiteX2" fmla="*/ 3472352 w 4788639"/>
              <a:gd name="connsiteY2" fmla="*/ 815767 h 3065594"/>
              <a:gd name="connsiteX3" fmla="*/ 4788474 w 4788639"/>
              <a:gd name="connsiteY3" fmla="*/ 1836845 h 3065594"/>
              <a:gd name="connsiteX4" fmla="*/ 3735958 w 4788639"/>
              <a:gd name="connsiteY4" fmla="*/ 3065570 h 3065594"/>
              <a:gd name="connsiteX5" fmla="*/ 952278 w 4788639"/>
              <a:gd name="connsiteY5" fmla="*/ 3065570 h 3065594"/>
              <a:gd name="connsiteX6" fmla="*/ 14 w 4788639"/>
              <a:gd name="connsiteY6" fmla="*/ 2072524 h 3065594"/>
              <a:gd name="connsiteX7" fmla="*/ 1073761 w 4788639"/>
              <a:gd name="connsiteY7" fmla="*/ 1263647 h 3065594"/>
              <a:gd name="connsiteX0" fmla="*/ 1073761 w 4788639"/>
              <a:gd name="connsiteY0" fmla="*/ 1263647 h 3065570"/>
              <a:gd name="connsiteX1" fmla="*/ 2269109 w 4788639"/>
              <a:gd name="connsiteY1" fmla="*/ 8045 h 3065570"/>
              <a:gd name="connsiteX2" fmla="*/ 3472352 w 4788639"/>
              <a:gd name="connsiteY2" fmla="*/ 815767 h 3065570"/>
              <a:gd name="connsiteX3" fmla="*/ 4788474 w 4788639"/>
              <a:gd name="connsiteY3" fmla="*/ 1836845 h 3065570"/>
              <a:gd name="connsiteX4" fmla="*/ 3735958 w 4788639"/>
              <a:gd name="connsiteY4" fmla="*/ 3065570 h 3065570"/>
              <a:gd name="connsiteX5" fmla="*/ 952278 w 4788639"/>
              <a:gd name="connsiteY5" fmla="*/ 3065570 h 3065570"/>
              <a:gd name="connsiteX6" fmla="*/ 14 w 4788639"/>
              <a:gd name="connsiteY6" fmla="*/ 2072524 h 3065570"/>
              <a:gd name="connsiteX7" fmla="*/ 1073761 w 4788639"/>
              <a:gd name="connsiteY7" fmla="*/ 1263647 h 3065570"/>
              <a:gd name="connsiteX0" fmla="*/ 1073761 w 4788639"/>
              <a:gd name="connsiteY0" fmla="*/ 1263647 h 3065570"/>
              <a:gd name="connsiteX1" fmla="*/ 2269109 w 4788639"/>
              <a:gd name="connsiteY1" fmla="*/ 8045 h 3065570"/>
              <a:gd name="connsiteX2" fmla="*/ 3472352 w 4788639"/>
              <a:gd name="connsiteY2" fmla="*/ 815767 h 3065570"/>
              <a:gd name="connsiteX3" fmla="*/ 4788474 w 4788639"/>
              <a:gd name="connsiteY3" fmla="*/ 1836845 h 3065570"/>
              <a:gd name="connsiteX4" fmla="*/ 3735958 w 4788639"/>
              <a:gd name="connsiteY4" fmla="*/ 3065570 h 3065570"/>
              <a:gd name="connsiteX5" fmla="*/ 952278 w 4788639"/>
              <a:gd name="connsiteY5" fmla="*/ 3065570 h 3065570"/>
              <a:gd name="connsiteX6" fmla="*/ 14 w 4788639"/>
              <a:gd name="connsiteY6" fmla="*/ 2072524 h 3065570"/>
              <a:gd name="connsiteX7" fmla="*/ 1073761 w 4788639"/>
              <a:gd name="connsiteY7" fmla="*/ 1263647 h 3065570"/>
              <a:gd name="connsiteX0" fmla="*/ 1073761 w 4788639"/>
              <a:gd name="connsiteY0" fmla="*/ 1255610 h 3057533"/>
              <a:gd name="connsiteX1" fmla="*/ 2269109 w 4788639"/>
              <a:gd name="connsiteY1" fmla="*/ 8 h 3057533"/>
              <a:gd name="connsiteX2" fmla="*/ 3472352 w 4788639"/>
              <a:gd name="connsiteY2" fmla="*/ 807730 h 3057533"/>
              <a:gd name="connsiteX3" fmla="*/ 4788474 w 4788639"/>
              <a:gd name="connsiteY3" fmla="*/ 1828808 h 3057533"/>
              <a:gd name="connsiteX4" fmla="*/ 3735958 w 4788639"/>
              <a:gd name="connsiteY4" fmla="*/ 3057533 h 3057533"/>
              <a:gd name="connsiteX5" fmla="*/ 952278 w 4788639"/>
              <a:gd name="connsiteY5" fmla="*/ 3057533 h 3057533"/>
              <a:gd name="connsiteX6" fmla="*/ 14 w 4788639"/>
              <a:gd name="connsiteY6" fmla="*/ 2064487 h 3057533"/>
              <a:gd name="connsiteX7" fmla="*/ 1073761 w 4788639"/>
              <a:gd name="connsiteY7" fmla="*/ 1255610 h 3057533"/>
              <a:gd name="connsiteX0" fmla="*/ 1073761 w 4788639"/>
              <a:gd name="connsiteY0" fmla="*/ 1217005 h 3018928"/>
              <a:gd name="connsiteX1" fmla="*/ 2269109 w 4788639"/>
              <a:gd name="connsiteY1" fmla="*/ 8 h 3018928"/>
              <a:gd name="connsiteX2" fmla="*/ 3472352 w 4788639"/>
              <a:gd name="connsiteY2" fmla="*/ 769125 h 3018928"/>
              <a:gd name="connsiteX3" fmla="*/ 4788474 w 4788639"/>
              <a:gd name="connsiteY3" fmla="*/ 1790203 h 3018928"/>
              <a:gd name="connsiteX4" fmla="*/ 3735958 w 4788639"/>
              <a:gd name="connsiteY4" fmla="*/ 3018928 h 3018928"/>
              <a:gd name="connsiteX5" fmla="*/ 952278 w 4788639"/>
              <a:gd name="connsiteY5" fmla="*/ 3018928 h 3018928"/>
              <a:gd name="connsiteX6" fmla="*/ 14 w 4788639"/>
              <a:gd name="connsiteY6" fmla="*/ 2025882 h 3018928"/>
              <a:gd name="connsiteX7" fmla="*/ 1073761 w 4788639"/>
              <a:gd name="connsiteY7" fmla="*/ 1217005 h 3018928"/>
              <a:gd name="connsiteX0" fmla="*/ 1073761 w 4788639"/>
              <a:gd name="connsiteY0" fmla="*/ 1217005 h 3018928"/>
              <a:gd name="connsiteX1" fmla="*/ 2269109 w 4788639"/>
              <a:gd name="connsiteY1" fmla="*/ 8 h 3018928"/>
              <a:gd name="connsiteX2" fmla="*/ 3472352 w 4788639"/>
              <a:gd name="connsiteY2" fmla="*/ 769125 h 3018928"/>
              <a:gd name="connsiteX3" fmla="*/ 4788474 w 4788639"/>
              <a:gd name="connsiteY3" fmla="*/ 1790203 h 3018928"/>
              <a:gd name="connsiteX4" fmla="*/ 3735958 w 4788639"/>
              <a:gd name="connsiteY4" fmla="*/ 3018928 h 3018928"/>
              <a:gd name="connsiteX5" fmla="*/ 952278 w 4788639"/>
              <a:gd name="connsiteY5" fmla="*/ 3018928 h 3018928"/>
              <a:gd name="connsiteX6" fmla="*/ 14 w 4788639"/>
              <a:gd name="connsiteY6" fmla="*/ 2025882 h 3018928"/>
              <a:gd name="connsiteX7" fmla="*/ 1073761 w 4788639"/>
              <a:gd name="connsiteY7" fmla="*/ 1217005 h 3018928"/>
              <a:gd name="connsiteX0" fmla="*/ 1073761 w 4788639"/>
              <a:gd name="connsiteY0" fmla="*/ 1217094 h 3019017"/>
              <a:gd name="connsiteX1" fmla="*/ 2269109 w 4788639"/>
              <a:gd name="connsiteY1" fmla="*/ 97 h 3019017"/>
              <a:gd name="connsiteX2" fmla="*/ 3472352 w 4788639"/>
              <a:gd name="connsiteY2" fmla="*/ 769214 h 3019017"/>
              <a:gd name="connsiteX3" fmla="*/ 4788474 w 4788639"/>
              <a:gd name="connsiteY3" fmla="*/ 1790292 h 3019017"/>
              <a:gd name="connsiteX4" fmla="*/ 3735958 w 4788639"/>
              <a:gd name="connsiteY4" fmla="*/ 3019017 h 3019017"/>
              <a:gd name="connsiteX5" fmla="*/ 952278 w 4788639"/>
              <a:gd name="connsiteY5" fmla="*/ 3019017 h 3019017"/>
              <a:gd name="connsiteX6" fmla="*/ 14 w 4788639"/>
              <a:gd name="connsiteY6" fmla="*/ 2025971 h 3019017"/>
              <a:gd name="connsiteX7" fmla="*/ 1073761 w 4788639"/>
              <a:gd name="connsiteY7" fmla="*/ 1217094 h 3019017"/>
              <a:gd name="connsiteX0" fmla="*/ 1073761 w 4791904"/>
              <a:gd name="connsiteY0" fmla="*/ 1219497 h 3021420"/>
              <a:gd name="connsiteX1" fmla="*/ 2269109 w 4791904"/>
              <a:gd name="connsiteY1" fmla="*/ 2500 h 3021420"/>
              <a:gd name="connsiteX2" fmla="*/ 3425514 w 4791904"/>
              <a:gd name="connsiteY2" fmla="*/ 950165 h 3021420"/>
              <a:gd name="connsiteX3" fmla="*/ 4788474 w 4791904"/>
              <a:gd name="connsiteY3" fmla="*/ 1792695 h 3021420"/>
              <a:gd name="connsiteX4" fmla="*/ 3735958 w 4791904"/>
              <a:gd name="connsiteY4" fmla="*/ 3021420 h 3021420"/>
              <a:gd name="connsiteX5" fmla="*/ 952278 w 4791904"/>
              <a:gd name="connsiteY5" fmla="*/ 3021420 h 3021420"/>
              <a:gd name="connsiteX6" fmla="*/ 14 w 4791904"/>
              <a:gd name="connsiteY6" fmla="*/ 2028374 h 3021420"/>
              <a:gd name="connsiteX7" fmla="*/ 1073761 w 4791904"/>
              <a:gd name="connsiteY7" fmla="*/ 1219497 h 3021420"/>
              <a:gd name="connsiteX0" fmla="*/ 1073761 w 4791906"/>
              <a:gd name="connsiteY0" fmla="*/ 1217012 h 3018935"/>
              <a:gd name="connsiteX1" fmla="*/ 2269109 w 4791906"/>
              <a:gd name="connsiteY1" fmla="*/ 15 h 3018935"/>
              <a:gd name="connsiteX2" fmla="*/ 3425514 w 4791906"/>
              <a:gd name="connsiteY2" fmla="*/ 947680 h 3018935"/>
              <a:gd name="connsiteX3" fmla="*/ 4788474 w 4791906"/>
              <a:gd name="connsiteY3" fmla="*/ 1790210 h 3018935"/>
              <a:gd name="connsiteX4" fmla="*/ 3735958 w 4791906"/>
              <a:gd name="connsiteY4" fmla="*/ 3018935 h 3018935"/>
              <a:gd name="connsiteX5" fmla="*/ 952278 w 4791906"/>
              <a:gd name="connsiteY5" fmla="*/ 3018935 h 3018935"/>
              <a:gd name="connsiteX6" fmla="*/ 14 w 4791906"/>
              <a:gd name="connsiteY6" fmla="*/ 2025889 h 3018935"/>
              <a:gd name="connsiteX7" fmla="*/ 1073761 w 4791906"/>
              <a:gd name="connsiteY7" fmla="*/ 1217012 h 3018935"/>
              <a:gd name="connsiteX0" fmla="*/ 1073761 w 4791904"/>
              <a:gd name="connsiteY0" fmla="*/ 1217004 h 3018927"/>
              <a:gd name="connsiteX1" fmla="*/ 2269109 w 4791904"/>
              <a:gd name="connsiteY1" fmla="*/ 7 h 3018927"/>
              <a:gd name="connsiteX2" fmla="*/ 3425514 w 4791904"/>
              <a:gd name="connsiteY2" fmla="*/ 947672 h 3018927"/>
              <a:gd name="connsiteX3" fmla="*/ 4788474 w 4791904"/>
              <a:gd name="connsiteY3" fmla="*/ 1790202 h 3018927"/>
              <a:gd name="connsiteX4" fmla="*/ 3735958 w 4791904"/>
              <a:gd name="connsiteY4" fmla="*/ 3018927 h 3018927"/>
              <a:gd name="connsiteX5" fmla="*/ 952278 w 4791904"/>
              <a:gd name="connsiteY5" fmla="*/ 3018927 h 3018927"/>
              <a:gd name="connsiteX6" fmla="*/ 14 w 4791904"/>
              <a:gd name="connsiteY6" fmla="*/ 2025881 h 3018927"/>
              <a:gd name="connsiteX7" fmla="*/ 1073761 w 4791904"/>
              <a:gd name="connsiteY7" fmla="*/ 1217004 h 3018927"/>
              <a:gd name="connsiteX0" fmla="*/ 1073761 w 4791906"/>
              <a:gd name="connsiteY0" fmla="*/ 1217004 h 3018927"/>
              <a:gd name="connsiteX1" fmla="*/ 2269109 w 4791906"/>
              <a:gd name="connsiteY1" fmla="*/ 7 h 3018927"/>
              <a:gd name="connsiteX2" fmla="*/ 3425514 w 4791906"/>
              <a:gd name="connsiteY2" fmla="*/ 947672 h 3018927"/>
              <a:gd name="connsiteX3" fmla="*/ 4788474 w 4791906"/>
              <a:gd name="connsiteY3" fmla="*/ 1790202 h 3018927"/>
              <a:gd name="connsiteX4" fmla="*/ 3735958 w 4791906"/>
              <a:gd name="connsiteY4" fmla="*/ 3018927 h 3018927"/>
              <a:gd name="connsiteX5" fmla="*/ 952278 w 4791906"/>
              <a:gd name="connsiteY5" fmla="*/ 3018927 h 3018927"/>
              <a:gd name="connsiteX6" fmla="*/ 14 w 4791906"/>
              <a:gd name="connsiteY6" fmla="*/ 2025881 h 3018927"/>
              <a:gd name="connsiteX7" fmla="*/ 1073761 w 4791906"/>
              <a:gd name="connsiteY7" fmla="*/ 1217004 h 3018927"/>
              <a:gd name="connsiteX0" fmla="*/ 1073761 w 4790844"/>
              <a:gd name="connsiteY0" fmla="*/ 1217004 h 3018927"/>
              <a:gd name="connsiteX1" fmla="*/ 2269109 w 4790844"/>
              <a:gd name="connsiteY1" fmla="*/ 7 h 3018927"/>
              <a:gd name="connsiteX2" fmla="*/ 3425514 w 4790844"/>
              <a:gd name="connsiteY2" fmla="*/ 947672 h 3018927"/>
              <a:gd name="connsiteX3" fmla="*/ 4788474 w 4790844"/>
              <a:gd name="connsiteY3" fmla="*/ 1790202 h 3018927"/>
              <a:gd name="connsiteX4" fmla="*/ 3735958 w 4790844"/>
              <a:gd name="connsiteY4" fmla="*/ 3018927 h 3018927"/>
              <a:gd name="connsiteX5" fmla="*/ 952278 w 4790844"/>
              <a:gd name="connsiteY5" fmla="*/ 3018927 h 3018927"/>
              <a:gd name="connsiteX6" fmla="*/ 14 w 4790844"/>
              <a:gd name="connsiteY6" fmla="*/ 2025881 h 3018927"/>
              <a:gd name="connsiteX7" fmla="*/ 1073761 w 4790844"/>
              <a:gd name="connsiteY7" fmla="*/ 1217004 h 3018927"/>
              <a:gd name="connsiteX0" fmla="*/ 1073761 w 4794304"/>
              <a:gd name="connsiteY0" fmla="*/ 1217004 h 3018927"/>
              <a:gd name="connsiteX1" fmla="*/ 2269109 w 4794304"/>
              <a:gd name="connsiteY1" fmla="*/ 7 h 3018927"/>
              <a:gd name="connsiteX2" fmla="*/ 3425514 w 4794304"/>
              <a:gd name="connsiteY2" fmla="*/ 947672 h 3018927"/>
              <a:gd name="connsiteX3" fmla="*/ 4788474 w 4794304"/>
              <a:gd name="connsiteY3" fmla="*/ 1790202 h 3018927"/>
              <a:gd name="connsiteX4" fmla="*/ 3735958 w 4794304"/>
              <a:gd name="connsiteY4" fmla="*/ 3018927 h 3018927"/>
              <a:gd name="connsiteX5" fmla="*/ 952278 w 4794304"/>
              <a:gd name="connsiteY5" fmla="*/ 3018927 h 3018927"/>
              <a:gd name="connsiteX6" fmla="*/ 14 w 4794304"/>
              <a:gd name="connsiteY6" fmla="*/ 2025881 h 3018927"/>
              <a:gd name="connsiteX7" fmla="*/ 1073761 w 4794304"/>
              <a:gd name="connsiteY7" fmla="*/ 1217004 h 3018927"/>
              <a:gd name="connsiteX0" fmla="*/ 1073761 w 4794302"/>
              <a:gd name="connsiteY0" fmla="*/ 1217004 h 3018927"/>
              <a:gd name="connsiteX1" fmla="*/ 2269109 w 4794302"/>
              <a:gd name="connsiteY1" fmla="*/ 7 h 3018927"/>
              <a:gd name="connsiteX2" fmla="*/ 3425514 w 4794302"/>
              <a:gd name="connsiteY2" fmla="*/ 947672 h 3018927"/>
              <a:gd name="connsiteX3" fmla="*/ 4788474 w 4794302"/>
              <a:gd name="connsiteY3" fmla="*/ 1790202 h 3018927"/>
              <a:gd name="connsiteX4" fmla="*/ 3735958 w 4794302"/>
              <a:gd name="connsiteY4" fmla="*/ 3018927 h 3018927"/>
              <a:gd name="connsiteX5" fmla="*/ 952278 w 4794302"/>
              <a:gd name="connsiteY5" fmla="*/ 3018927 h 3018927"/>
              <a:gd name="connsiteX6" fmla="*/ 14 w 4794302"/>
              <a:gd name="connsiteY6" fmla="*/ 2025881 h 3018927"/>
              <a:gd name="connsiteX7" fmla="*/ 1073761 w 4794302"/>
              <a:gd name="connsiteY7" fmla="*/ 1217004 h 3018927"/>
              <a:gd name="connsiteX0" fmla="*/ 1073761 w 4794133"/>
              <a:gd name="connsiteY0" fmla="*/ 1217004 h 3018927"/>
              <a:gd name="connsiteX1" fmla="*/ 2269109 w 4794133"/>
              <a:gd name="connsiteY1" fmla="*/ 7 h 3018927"/>
              <a:gd name="connsiteX2" fmla="*/ 3425514 w 4794133"/>
              <a:gd name="connsiteY2" fmla="*/ 947672 h 3018927"/>
              <a:gd name="connsiteX3" fmla="*/ 4788474 w 4794133"/>
              <a:gd name="connsiteY3" fmla="*/ 1790202 h 3018927"/>
              <a:gd name="connsiteX4" fmla="*/ 3735958 w 4794133"/>
              <a:gd name="connsiteY4" fmla="*/ 3018927 h 3018927"/>
              <a:gd name="connsiteX5" fmla="*/ 952278 w 4794133"/>
              <a:gd name="connsiteY5" fmla="*/ 3018927 h 3018927"/>
              <a:gd name="connsiteX6" fmla="*/ 14 w 4794133"/>
              <a:gd name="connsiteY6" fmla="*/ 2025881 h 3018927"/>
              <a:gd name="connsiteX7" fmla="*/ 1073761 w 4794133"/>
              <a:gd name="connsiteY7" fmla="*/ 1217004 h 3018927"/>
              <a:gd name="connsiteX0" fmla="*/ 1073761 w 4798118"/>
              <a:gd name="connsiteY0" fmla="*/ 1217004 h 3018927"/>
              <a:gd name="connsiteX1" fmla="*/ 2269109 w 4798118"/>
              <a:gd name="connsiteY1" fmla="*/ 7 h 3018927"/>
              <a:gd name="connsiteX2" fmla="*/ 3425514 w 4798118"/>
              <a:gd name="connsiteY2" fmla="*/ 947672 h 3018927"/>
              <a:gd name="connsiteX3" fmla="*/ 4788474 w 4798118"/>
              <a:gd name="connsiteY3" fmla="*/ 1790202 h 3018927"/>
              <a:gd name="connsiteX4" fmla="*/ 3735958 w 4798118"/>
              <a:gd name="connsiteY4" fmla="*/ 3018927 h 3018927"/>
              <a:gd name="connsiteX5" fmla="*/ 952278 w 4798118"/>
              <a:gd name="connsiteY5" fmla="*/ 3018927 h 3018927"/>
              <a:gd name="connsiteX6" fmla="*/ 14 w 4798118"/>
              <a:gd name="connsiteY6" fmla="*/ 2025881 h 3018927"/>
              <a:gd name="connsiteX7" fmla="*/ 1073761 w 4798118"/>
              <a:gd name="connsiteY7" fmla="*/ 1217004 h 3018927"/>
              <a:gd name="connsiteX0" fmla="*/ 1073761 w 4795223"/>
              <a:gd name="connsiteY0" fmla="*/ 1219138 h 3021061"/>
              <a:gd name="connsiteX1" fmla="*/ 2269109 w 4795223"/>
              <a:gd name="connsiteY1" fmla="*/ 2141 h 3021061"/>
              <a:gd name="connsiteX2" fmla="*/ 3406780 w 4795223"/>
              <a:gd name="connsiteY2" fmla="*/ 969109 h 3021061"/>
              <a:gd name="connsiteX3" fmla="*/ 4788474 w 4795223"/>
              <a:gd name="connsiteY3" fmla="*/ 1792336 h 3021061"/>
              <a:gd name="connsiteX4" fmla="*/ 3735958 w 4795223"/>
              <a:gd name="connsiteY4" fmla="*/ 3021061 h 3021061"/>
              <a:gd name="connsiteX5" fmla="*/ 952278 w 4795223"/>
              <a:gd name="connsiteY5" fmla="*/ 3021061 h 3021061"/>
              <a:gd name="connsiteX6" fmla="*/ 14 w 4795223"/>
              <a:gd name="connsiteY6" fmla="*/ 2028015 h 3021061"/>
              <a:gd name="connsiteX7" fmla="*/ 1073761 w 4795223"/>
              <a:gd name="connsiteY7" fmla="*/ 1219138 h 3021061"/>
              <a:gd name="connsiteX0" fmla="*/ 1073761 w 4795221"/>
              <a:gd name="connsiteY0" fmla="*/ 1217002 h 3018925"/>
              <a:gd name="connsiteX1" fmla="*/ 2269109 w 4795221"/>
              <a:gd name="connsiteY1" fmla="*/ 5 h 3018925"/>
              <a:gd name="connsiteX2" fmla="*/ 3406780 w 4795221"/>
              <a:gd name="connsiteY2" fmla="*/ 966973 h 3018925"/>
              <a:gd name="connsiteX3" fmla="*/ 4788474 w 4795221"/>
              <a:gd name="connsiteY3" fmla="*/ 1790200 h 3018925"/>
              <a:gd name="connsiteX4" fmla="*/ 3735958 w 4795221"/>
              <a:gd name="connsiteY4" fmla="*/ 3018925 h 3018925"/>
              <a:gd name="connsiteX5" fmla="*/ 952278 w 4795221"/>
              <a:gd name="connsiteY5" fmla="*/ 3018925 h 3018925"/>
              <a:gd name="connsiteX6" fmla="*/ 14 w 4795221"/>
              <a:gd name="connsiteY6" fmla="*/ 2025879 h 3018925"/>
              <a:gd name="connsiteX7" fmla="*/ 1073761 w 4795221"/>
              <a:gd name="connsiteY7" fmla="*/ 1217002 h 3018925"/>
              <a:gd name="connsiteX0" fmla="*/ 1073761 w 4795223"/>
              <a:gd name="connsiteY0" fmla="*/ 1217000 h 3018923"/>
              <a:gd name="connsiteX1" fmla="*/ 2269109 w 4795223"/>
              <a:gd name="connsiteY1" fmla="*/ 3 h 3018923"/>
              <a:gd name="connsiteX2" fmla="*/ 3406780 w 4795223"/>
              <a:gd name="connsiteY2" fmla="*/ 966971 h 3018923"/>
              <a:gd name="connsiteX3" fmla="*/ 4788474 w 4795223"/>
              <a:gd name="connsiteY3" fmla="*/ 1790198 h 3018923"/>
              <a:gd name="connsiteX4" fmla="*/ 3735958 w 4795223"/>
              <a:gd name="connsiteY4" fmla="*/ 3018923 h 3018923"/>
              <a:gd name="connsiteX5" fmla="*/ 952278 w 4795223"/>
              <a:gd name="connsiteY5" fmla="*/ 3018923 h 3018923"/>
              <a:gd name="connsiteX6" fmla="*/ 14 w 4795223"/>
              <a:gd name="connsiteY6" fmla="*/ 2025877 h 3018923"/>
              <a:gd name="connsiteX7" fmla="*/ 1073761 w 4795223"/>
              <a:gd name="connsiteY7" fmla="*/ 1217000 h 3018923"/>
              <a:gd name="connsiteX0" fmla="*/ 1073761 w 4795221"/>
              <a:gd name="connsiteY0" fmla="*/ 1217000 h 3018923"/>
              <a:gd name="connsiteX1" fmla="*/ 2269109 w 4795221"/>
              <a:gd name="connsiteY1" fmla="*/ 3 h 3018923"/>
              <a:gd name="connsiteX2" fmla="*/ 3406780 w 4795221"/>
              <a:gd name="connsiteY2" fmla="*/ 966971 h 3018923"/>
              <a:gd name="connsiteX3" fmla="*/ 4788474 w 4795221"/>
              <a:gd name="connsiteY3" fmla="*/ 1790198 h 3018923"/>
              <a:gd name="connsiteX4" fmla="*/ 3735958 w 4795221"/>
              <a:gd name="connsiteY4" fmla="*/ 3018923 h 3018923"/>
              <a:gd name="connsiteX5" fmla="*/ 952278 w 4795221"/>
              <a:gd name="connsiteY5" fmla="*/ 3018923 h 3018923"/>
              <a:gd name="connsiteX6" fmla="*/ 14 w 4795221"/>
              <a:gd name="connsiteY6" fmla="*/ 2025877 h 3018923"/>
              <a:gd name="connsiteX7" fmla="*/ 1073761 w 4795221"/>
              <a:gd name="connsiteY7" fmla="*/ 1217000 h 3018923"/>
              <a:gd name="connsiteX0" fmla="*/ 1073761 w 4795223"/>
              <a:gd name="connsiteY0" fmla="*/ 1217000 h 3018923"/>
              <a:gd name="connsiteX1" fmla="*/ 2269109 w 4795223"/>
              <a:gd name="connsiteY1" fmla="*/ 3 h 3018923"/>
              <a:gd name="connsiteX2" fmla="*/ 3406780 w 4795223"/>
              <a:gd name="connsiteY2" fmla="*/ 966971 h 3018923"/>
              <a:gd name="connsiteX3" fmla="*/ 4788474 w 4795223"/>
              <a:gd name="connsiteY3" fmla="*/ 1790198 h 3018923"/>
              <a:gd name="connsiteX4" fmla="*/ 3735958 w 4795223"/>
              <a:gd name="connsiteY4" fmla="*/ 3018923 h 3018923"/>
              <a:gd name="connsiteX5" fmla="*/ 952278 w 4795223"/>
              <a:gd name="connsiteY5" fmla="*/ 3018923 h 3018923"/>
              <a:gd name="connsiteX6" fmla="*/ 14 w 4795223"/>
              <a:gd name="connsiteY6" fmla="*/ 2025877 h 3018923"/>
              <a:gd name="connsiteX7" fmla="*/ 1073761 w 4795223"/>
              <a:gd name="connsiteY7" fmla="*/ 1217000 h 3018923"/>
              <a:gd name="connsiteX0" fmla="*/ 1073761 w 4792194"/>
              <a:gd name="connsiteY0" fmla="*/ 1217000 h 3018923"/>
              <a:gd name="connsiteX1" fmla="*/ 2269109 w 4792194"/>
              <a:gd name="connsiteY1" fmla="*/ 3 h 3018923"/>
              <a:gd name="connsiteX2" fmla="*/ 3406780 w 4792194"/>
              <a:gd name="connsiteY2" fmla="*/ 966971 h 3018923"/>
              <a:gd name="connsiteX3" fmla="*/ 4788474 w 4792194"/>
              <a:gd name="connsiteY3" fmla="*/ 1790198 h 3018923"/>
              <a:gd name="connsiteX4" fmla="*/ 3735958 w 4792194"/>
              <a:gd name="connsiteY4" fmla="*/ 3018923 h 3018923"/>
              <a:gd name="connsiteX5" fmla="*/ 952278 w 4792194"/>
              <a:gd name="connsiteY5" fmla="*/ 3018923 h 3018923"/>
              <a:gd name="connsiteX6" fmla="*/ 14 w 4792194"/>
              <a:gd name="connsiteY6" fmla="*/ 2025877 h 3018923"/>
              <a:gd name="connsiteX7" fmla="*/ 1073761 w 4792194"/>
              <a:gd name="connsiteY7" fmla="*/ 1217000 h 3018923"/>
              <a:gd name="connsiteX0" fmla="*/ 1073761 w 4792192"/>
              <a:gd name="connsiteY0" fmla="*/ 1217000 h 3018923"/>
              <a:gd name="connsiteX1" fmla="*/ 2269109 w 4792192"/>
              <a:gd name="connsiteY1" fmla="*/ 3 h 3018923"/>
              <a:gd name="connsiteX2" fmla="*/ 3406780 w 4792192"/>
              <a:gd name="connsiteY2" fmla="*/ 966971 h 3018923"/>
              <a:gd name="connsiteX3" fmla="*/ 4788474 w 4792192"/>
              <a:gd name="connsiteY3" fmla="*/ 1790198 h 3018923"/>
              <a:gd name="connsiteX4" fmla="*/ 3735958 w 4792192"/>
              <a:gd name="connsiteY4" fmla="*/ 3018923 h 3018923"/>
              <a:gd name="connsiteX5" fmla="*/ 952278 w 4792192"/>
              <a:gd name="connsiteY5" fmla="*/ 3018923 h 3018923"/>
              <a:gd name="connsiteX6" fmla="*/ 14 w 4792192"/>
              <a:gd name="connsiteY6" fmla="*/ 2025877 h 3018923"/>
              <a:gd name="connsiteX7" fmla="*/ 1073761 w 4792192"/>
              <a:gd name="connsiteY7" fmla="*/ 1217000 h 3018923"/>
              <a:gd name="connsiteX0" fmla="*/ 1073761 w 4794790"/>
              <a:gd name="connsiteY0" fmla="*/ 1217000 h 3018923"/>
              <a:gd name="connsiteX1" fmla="*/ 2269109 w 4794790"/>
              <a:gd name="connsiteY1" fmla="*/ 3 h 3018923"/>
              <a:gd name="connsiteX2" fmla="*/ 3406780 w 4794790"/>
              <a:gd name="connsiteY2" fmla="*/ 966971 h 3018923"/>
              <a:gd name="connsiteX3" fmla="*/ 4788474 w 4794790"/>
              <a:gd name="connsiteY3" fmla="*/ 1790198 h 3018923"/>
              <a:gd name="connsiteX4" fmla="*/ 3735958 w 4794790"/>
              <a:gd name="connsiteY4" fmla="*/ 3018923 h 3018923"/>
              <a:gd name="connsiteX5" fmla="*/ 952278 w 4794790"/>
              <a:gd name="connsiteY5" fmla="*/ 3018923 h 3018923"/>
              <a:gd name="connsiteX6" fmla="*/ 14 w 4794790"/>
              <a:gd name="connsiteY6" fmla="*/ 2025877 h 3018923"/>
              <a:gd name="connsiteX7" fmla="*/ 1073761 w 4794790"/>
              <a:gd name="connsiteY7" fmla="*/ 1217000 h 3018923"/>
              <a:gd name="connsiteX0" fmla="*/ 1073761 w 4793871"/>
              <a:gd name="connsiteY0" fmla="*/ 1217000 h 3018923"/>
              <a:gd name="connsiteX1" fmla="*/ 2269109 w 4793871"/>
              <a:gd name="connsiteY1" fmla="*/ 3 h 3018923"/>
              <a:gd name="connsiteX2" fmla="*/ 3406780 w 4793871"/>
              <a:gd name="connsiteY2" fmla="*/ 966971 h 3018923"/>
              <a:gd name="connsiteX3" fmla="*/ 4788474 w 4793871"/>
              <a:gd name="connsiteY3" fmla="*/ 1790198 h 3018923"/>
              <a:gd name="connsiteX4" fmla="*/ 3735958 w 4793871"/>
              <a:gd name="connsiteY4" fmla="*/ 3018923 h 3018923"/>
              <a:gd name="connsiteX5" fmla="*/ 952278 w 4793871"/>
              <a:gd name="connsiteY5" fmla="*/ 3018923 h 3018923"/>
              <a:gd name="connsiteX6" fmla="*/ 14 w 4793871"/>
              <a:gd name="connsiteY6" fmla="*/ 2025877 h 3018923"/>
              <a:gd name="connsiteX7" fmla="*/ 1073761 w 4793871"/>
              <a:gd name="connsiteY7" fmla="*/ 1217000 h 3018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93871" h="3018923">
                <a:moveTo>
                  <a:pt x="1073761" y="1217000"/>
                </a:moveTo>
                <a:cubicBezTo>
                  <a:pt x="1054020" y="569534"/>
                  <a:pt x="1613301" y="-1177"/>
                  <a:pt x="2269109" y="3"/>
                </a:cubicBezTo>
                <a:cubicBezTo>
                  <a:pt x="2852205" y="1052"/>
                  <a:pt x="3353970" y="485201"/>
                  <a:pt x="3406780" y="966971"/>
                </a:cubicBezTo>
                <a:cubicBezTo>
                  <a:pt x="4249654" y="657962"/>
                  <a:pt x="4749401" y="1384802"/>
                  <a:pt x="4788474" y="1790198"/>
                </a:cubicBezTo>
                <a:cubicBezTo>
                  <a:pt x="4836532" y="2288815"/>
                  <a:pt x="4569987" y="3018923"/>
                  <a:pt x="3735958" y="3018923"/>
                </a:cubicBezTo>
                <a:lnTo>
                  <a:pt x="952278" y="3018923"/>
                </a:lnTo>
                <a:cubicBezTo>
                  <a:pt x="147938" y="3018528"/>
                  <a:pt x="2681" y="2389602"/>
                  <a:pt x="14" y="2025877"/>
                </a:cubicBezTo>
                <a:cubicBezTo>
                  <a:pt x="-2613" y="1667644"/>
                  <a:pt x="373361" y="1075965"/>
                  <a:pt x="1073761" y="1217000"/>
                </a:cubicBezTo>
                <a:close/>
              </a:path>
            </a:pathLst>
          </a:custGeom>
          <a:solidFill>
            <a:srgbClr val="9DAEB0"/>
          </a:solidFill>
          <a:ln w="203200" cap="flat" cmpd="sng" algn="ctr">
            <a:solidFill>
              <a:srgbClr val="9DAEB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200" dir="13500000" algn="br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i="0" u="none" strike="noStrike" cap="none" normalizeH="0" baseline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Arial Narrow" panose="020B0606020202030204" pitchFamily="34" charset="0"/>
            </a:endParaRPr>
          </a:p>
        </p:txBody>
      </p:sp>
      <p:cxnSp>
        <p:nvCxnSpPr>
          <p:cNvPr id="671" name="Straight Connector 670"/>
          <p:cNvCxnSpPr>
            <a:stCxn id="106" idx="4"/>
            <a:endCxn id="433" idx="7"/>
          </p:cNvCxnSpPr>
          <p:nvPr/>
        </p:nvCxnSpPr>
        <p:spPr bwMode="auto">
          <a:xfrm flipH="1">
            <a:off x="8875227" y="4617720"/>
            <a:ext cx="509597" cy="543093"/>
          </a:xfrm>
          <a:prstGeom prst="line">
            <a:avLst/>
          </a:prstGeom>
          <a:solidFill>
            <a:schemeClr val="accent1"/>
          </a:solidFill>
          <a:ln w="22225" cap="rnd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</p:cxnSp>
      <p:cxnSp>
        <p:nvCxnSpPr>
          <p:cNvPr id="672" name="Straight Connector 671"/>
          <p:cNvCxnSpPr>
            <a:stCxn id="110" idx="5"/>
            <a:endCxn id="434" idx="1"/>
          </p:cNvCxnSpPr>
          <p:nvPr/>
        </p:nvCxnSpPr>
        <p:spPr bwMode="auto">
          <a:xfrm>
            <a:off x="8476890" y="4724770"/>
            <a:ext cx="246391" cy="436043"/>
          </a:xfrm>
          <a:prstGeom prst="line">
            <a:avLst/>
          </a:prstGeom>
          <a:solidFill>
            <a:schemeClr val="accent1"/>
          </a:solidFill>
          <a:ln w="22225" cap="rnd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</p:cxnSp>
      <p:cxnSp>
        <p:nvCxnSpPr>
          <p:cNvPr id="668" name="Straight Connector 667"/>
          <p:cNvCxnSpPr>
            <a:stCxn id="124" idx="5"/>
            <a:endCxn id="508" idx="5"/>
          </p:cNvCxnSpPr>
          <p:nvPr/>
        </p:nvCxnSpPr>
        <p:spPr bwMode="auto">
          <a:xfrm>
            <a:off x="5660538" y="4688194"/>
            <a:ext cx="342344" cy="524211"/>
          </a:xfrm>
          <a:prstGeom prst="line">
            <a:avLst/>
          </a:prstGeom>
          <a:solidFill>
            <a:schemeClr val="accent1"/>
          </a:solidFill>
          <a:ln w="22225" cap="rnd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</p:cxnSp>
      <p:cxnSp>
        <p:nvCxnSpPr>
          <p:cNvPr id="669" name="Straight Connector 668"/>
          <p:cNvCxnSpPr>
            <a:stCxn id="122" idx="3"/>
            <a:endCxn id="508" idx="0"/>
          </p:cNvCxnSpPr>
          <p:nvPr/>
        </p:nvCxnSpPr>
        <p:spPr bwMode="auto">
          <a:xfrm flipH="1">
            <a:off x="6073671" y="4724770"/>
            <a:ext cx="232303" cy="487310"/>
          </a:xfrm>
          <a:prstGeom prst="line">
            <a:avLst/>
          </a:prstGeom>
          <a:solidFill>
            <a:schemeClr val="accent1"/>
          </a:solidFill>
          <a:ln w="22225" cap="rnd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</p:cxnSp>
      <p:cxnSp>
        <p:nvCxnSpPr>
          <p:cNvPr id="670" name="Straight Connector 669"/>
          <p:cNvCxnSpPr>
            <a:stCxn id="120" idx="3"/>
          </p:cNvCxnSpPr>
          <p:nvPr/>
        </p:nvCxnSpPr>
        <p:spPr bwMode="auto">
          <a:xfrm flipH="1">
            <a:off x="6138055" y="5017378"/>
            <a:ext cx="606831" cy="210312"/>
          </a:xfrm>
          <a:prstGeom prst="line">
            <a:avLst/>
          </a:prstGeom>
          <a:solidFill>
            <a:schemeClr val="accent1"/>
          </a:solidFill>
          <a:ln w="22225" cap="rnd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</p:cxnSp>
      <p:grpSp>
        <p:nvGrpSpPr>
          <p:cNvPr id="607" name="Group 606"/>
          <p:cNvGrpSpPr>
            <a:grpSpLocks noChangeAspect="1"/>
          </p:cNvGrpSpPr>
          <p:nvPr/>
        </p:nvGrpSpPr>
        <p:grpSpPr>
          <a:xfrm>
            <a:off x="9615200" y="3082576"/>
            <a:ext cx="274320" cy="182344"/>
            <a:chOff x="10624717" y="3337761"/>
            <a:chExt cx="2740326" cy="1821529"/>
          </a:xfrm>
        </p:grpSpPr>
        <p:sp>
          <p:nvSpPr>
            <p:cNvPr id="610" name="10-Point Star 4"/>
            <p:cNvSpPr/>
            <p:nvPr/>
          </p:nvSpPr>
          <p:spPr bwMode="auto">
            <a:xfrm>
              <a:off x="10624717" y="3337761"/>
              <a:ext cx="2740326" cy="1821529"/>
            </a:xfrm>
            <a:custGeom>
              <a:avLst/>
              <a:gdLst>
                <a:gd name="connsiteX0" fmla="*/ 0 w 514350"/>
                <a:gd name="connsiteY0" fmla="*/ 149402 h 432435"/>
                <a:gd name="connsiteX1" fmla="*/ 71079 w 514350"/>
                <a:gd name="connsiteY1" fmla="*/ 108107 h 432435"/>
                <a:gd name="connsiteX2" fmla="*/ 98231 w 514350"/>
                <a:gd name="connsiteY2" fmla="*/ 41293 h 432435"/>
                <a:gd name="connsiteX3" fmla="*/ 186092 w 514350"/>
                <a:gd name="connsiteY3" fmla="*/ 41291 h 432435"/>
                <a:gd name="connsiteX4" fmla="*/ 257175 w 514350"/>
                <a:gd name="connsiteY4" fmla="*/ 0 h 432435"/>
                <a:gd name="connsiteX5" fmla="*/ 328258 w 514350"/>
                <a:gd name="connsiteY5" fmla="*/ 41291 h 432435"/>
                <a:gd name="connsiteX6" fmla="*/ 416119 w 514350"/>
                <a:gd name="connsiteY6" fmla="*/ 41293 h 432435"/>
                <a:gd name="connsiteX7" fmla="*/ 443271 w 514350"/>
                <a:gd name="connsiteY7" fmla="*/ 108107 h 432435"/>
                <a:gd name="connsiteX8" fmla="*/ 514350 w 514350"/>
                <a:gd name="connsiteY8" fmla="*/ 149402 h 432435"/>
                <a:gd name="connsiteX9" fmla="*/ 487201 w 514350"/>
                <a:gd name="connsiteY9" fmla="*/ 216218 h 432435"/>
                <a:gd name="connsiteX10" fmla="*/ 514350 w 514350"/>
                <a:gd name="connsiteY10" fmla="*/ 283033 h 432435"/>
                <a:gd name="connsiteX11" fmla="*/ 443271 w 514350"/>
                <a:gd name="connsiteY11" fmla="*/ 324328 h 432435"/>
                <a:gd name="connsiteX12" fmla="*/ 416119 w 514350"/>
                <a:gd name="connsiteY12" fmla="*/ 391142 h 432435"/>
                <a:gd name="connsiteX13" fmla="*/ 328258 w 514350"/>
                <a:gd name="connsiteY13" fmla="*/ 391144 h 432435"/>
                <a:gd name="connsiteX14" fmla="*/ 257175 w 514350"/>
                <a:gd name="connsiteY14" fmla="*/ 432435 h 432435"/>
                <a:gd name="connsiteX15" fmla="*/ 186092 w 514350"/>
                <a:gd name="connsiteY15" fmla="*/ 391144 h 432435"/>
                <a:gd name="connsiteX16" fmla="*/ 98231 w 514350"/>
                <a:gd name="connsiteY16" fmla="*/ 391142 h 432435"/>
                <a:gd name="connsiteX17" fmla="*/ 71079 w 514350"/>
                <a:gd name="connsiteY17" fmla="*/ 324328 h 432435"/>
                <a:gd name="connsiteX18" fmla="*/ 0 w 514350"/>
                <a:gd name="connsiteY18" fmla="*/ 283033 h 432435"/>
                <a:gd name="connsiteX19" fmla="*/ 27149 w 514350"/>
                <a:gd name="connsiteY19" fmla="*/ 216218 h 432435"/>
                <a:gd name="connsiteX20" fmla="*/ 0 w 514350"/>
                <a:gd name="connsiteY20" fmla="*/ 149402 h 432435"/>
                <a:gd name="connsiteX0" fmla="*/ 0 w 882015"/>
                <a:gd name="connsiteY0" fmla="*/ 0 h 471628"/>
                <a:gd name="connsiteX1" fmla="*/ 438744 w 882015"/>
                <a:gd name="connsiteY1" fmla="*/ 147300 h 471628"/>
                <a:gd name="connsiteX2" fmla="*/ 465896 w 882015"/>
                <a:gd name="connsiteY2" fmla="*/ 80486 h 471628"/>
                <a:gd name="connsiteX3" fmla="*/ 553757 w 882015"/>
                <a:gd name="connsiteY3" fmla="*/ 80484 h 471628"/>
                <a:gd name="connsiteX4" fmla="*/ 624840 w 882015"/>
                <a:gd name="connsiteY4" fmla="*/ 39193 h 471628"/>
                <a:gd name="connsiteX5" fmla="*/ 695923 w 882015"/>
                <a:gd name="connsiteY5" fmla="*/ 80484 h 471628"/>
                <a:gd name="connsiteX6" fmla="*/ 783784 w 882015"/>
                <a:gd name="connsiteY6" fmla="*/ 80486 h 471628"/>
                <a:gd name="connsiteX7" fmla="*/ 810936 w 882015"/>
                <a:gd name="connsiteY7" fmla="*/ 147300 h 471628"/>
                <a:gd name="connsiteX8" fmla="*/ 882015 w 882015"/>
                <a:gd name="connsiteY8" fmla="*/ 188595 h 471628"/>
                <a:gd name="connsiteX9" fmla="*/ 854866 w 882015"/>
                <a:gd name="connsiteY9" fmla="*/ 255411 h 471628"/>
                <a:gd name="connsiteX10" fmla="*/ 882015 w 882015"/>
                <a:gd name="connsiteY10" fmla="*/ 322226 h 471628"/>
                <a:gd name="connsiteX11" fmla="*/ 810936 w 882015"/>
                <a:gd name="connsiteY11" fmla="*/ 363521 h 471628"/>
                <a:gd name="connsiteX12" fmla="*/ 783784 w 882015"/>
                <a:gd name="connsiteY12" fmla="*/ 430335 h 471628"/>
                <a:gd name="connsiteX13" fmla="*/ 695923 w 882015"/>
                <a:gd name="connsiteY13" fmla="*/ 430337 h 471628"/>
                <a:gd name="connsiteX14" fmla="*/ 624840 w 882015"/>
                <a:gd name="connsiteY14" fmla="*/ 471628 h 471628"/>
                <a:gd name="connsiteX15" fmla="*/ 553757 w 882015"/>
                <a:gd name="connsiteY15" fmla="*/ 430337 h 471628"/>
                <a:gd name="connsiteX16" fmla="*/ 465896 w 882015"/>
                <a:gd name="connsiteY16" fmla="*/ 430335 h 471628"/>
                <a:gd name="connsiteX17" fmla="*/ 438744 w 882015"/>
                <a:gd name="connsiteY17" fmla="*/ 363521 h 471628"/>
                <a:gd name="connsiteX18" fmla="*/ 367665 w 882015"/>
                <a:gd name="connsiteY18" fmla="*/ 322226 h 471628"/>
                <a:gd name="connsiteX19" fmla="*/ 394814 w 882015"/>
                <a:gd name="connsiteY19" fmla="*/ 255411 h 471628"/>
                <a:gd name="connsiteX20" fmla="*/ 0 w 882015"/>
                <a:gd name="connsiteY20" fmla="*/ 0 h 471628"/>
                <a:gd name="connsiteX0" fmla="*/ 0 w 882015"/>
                <a:gd name="connsiteY0" fmla="*/ 88920 h 560548"/>
                <a:gd name="connsiteX1" fmla="*/ 63459 w 882015"/>
                <a:gd name="connsiteY1" fmla="*/ 0 h 560548"/>
                <a:gd name="connsiteX2" fmla="*/ 465896 w 882015"/>
                <a:gd name="connsiteY2" fmla="*/ 169406 h 560548"/>
                <a:gd name="connsiteX3" fmla="*/ 553757 w 882015"/>
                <a:gd name="connsiteY3" fmla="*/ 169404 h 560548"/>
                <a:gd name="connsiteX4" fmla="*/ 624840 w 882015"/>
                <a:gd name="connsiteY4" fmla="*/ 128113 h 560548"/>
                <a:gd name="connsiteX5" fmla="*/ 695923 w 882015"/>
                <a:gd name="connsiteY5" fmla="*/ 169404 h 560548"/>
                <a:gd name="connsiteX6" fmla="*/ 783784 w 882015"/>
                <a:gd name="connsiteY6" fmla="*/ 169406 h 560548"/>
                <a:gd name="connsiteX7" fmla="*/ 810936 w 882015"/>
                <a:gd name="connsiteY7" fmla="*/ 236220 h 560548"/>
                <a:gd name="connsiteX8" fmla="*/ 882015 w 882015"/>
                <a:gd name="connsiteY8" fmla="*/ 277515 h 560548"/>
                <a:gd name="connsiteX9" fmla="*/ 854866 w 882015"/>
                <a:gd name="connsiteY9" fmla="*/ 344331 h 560548"/>
                <a:gd name="connsiteX10" fmla="*/ 882015 w 882015"/>
                <a:gd name="connsiteY10" fmla="*/ 411146 h 560548"/>
                <a:gd name="connsiteX11" fmla="*/ 810936 w 882015"/>
                <a:gd name="connsiteY11" fmla="*/ 452441 h 560548"/>
                <a:gd name="connsiteX12" fmla="*/ 783784 w 882015"/>
                <a:gd name="connsiteY12" fmla="*/ 519255 h 560548"/>
                <a:gd name="connsiteX13" fmla="*/ 695923 w 882015"/>
                <a:gd name="connsiteY13" fmla="*/ 519257 h 560548"/>
                <a:gd name="connsiteX14" fmla="*/ 624840 w 882015"/>
                <a:gd name="connsiteY14" fmla="*/ 560548 h 560548"/>
                <a:gd name="connsiteX15" fmla="*/ 553757 w 882015"/>
                <a:gd name="connsiteY15" fmla="*/ 519257 h 560548"/>
                <a:gd name="connsiteX16" fmla="*/ 465896 w 882015"/>
                <a:gd name="connsiteY16" fmla="*/ 519255 h 560548"/>
                <a:gd name="connsiteX17" fmla="*/ 438744 w 882015"/>
                <a:gd name="connsiteY17" fmla="*/ 452441 h 560548"/>
                <a:gd name="connsiteX18" fmla="*/ 367665 w 882015"/>
                <a:gd name="connsiteY18" fmla="*/ 411146 h 560548"/>
                <a:gd name="connsiteX19" fmla="*/ 394814 w 882015"/>
                <a:gd name="connsiteY19" fmla="*/ 344331 h 560548"/>
                <a:gd name="connsiteX20" fmla="*/ 0 w 882015"/>
                <a:gd name="connsiteY20" fmla="*/ 88920 h 560548"/>
                <a:gd name="connsiteX0" fmla="*/ 0 w 882015"/>
                <a:gd name="connsiteY0" fmla="*/ 88920 h 560548"/>
                <a:gd name="connsiteX1" fmla="*/ 63459 w 882015"/>
                <a:gd name="connsiteY1" fmla="*/ 0 h 560548"/>
                <a:gd name="connsiteX2" fmla="*/ 465896 w 882015"/>
                <a:gd name="connsiteY2" fmla="*/ 169406 h 560548"/>
                <a:gd name="connsiteX3" fmla="*/ 553757 w 882015"/>
                <a:gd name="connsiteY3" fmla="*/ 169404 h 560548"/>
                <a:gd name="connsiteX4" fmla="*/ 624840 w 882015"/>
                <a:gd name="connsiteY4" fmla="*/ 128113 h 560548"/>
                <a:gd name="connsiteX5" fmla="*/ 695923 w 882015"/>
                <a:gd name="connsiteY5" fmla="*/ 169404 h 560548"/>
                <a:gd name="connsiteX6" fmla="*/ 783784 w 882015"/>
                <a:gd name="connsiteY6" fmla="*/ 169406 h 560548"/>
                <a:gd name="connsiteX7" fmla="*/ 810936 w 882015"/>
                <a:gd name="connsiteY7" fmla="*/ 236220 h 560548"/>
                <a:gd name="connsiteX8" fmla="*/ 882015 w 882015"/>
                <a:gd name="connsiteY8" fmla="*/ 277515 h 560548"/>
                <a:gd name="connsiteX9" fmla="*/ 854866 w 882015"/>
                <a:gd name="connsiteY9" fmla="*/ 344331 h 560548"/>
                <a:gd name="connsiteX10" fmla="*/ 882015 w 882015"/>
                <a:gd name="connsiteY10" fmla="*/ 411146 h 560548"/>
                <a:gd name="connsiteX11" fmla="*/ 810936 w 882015"/>
                <a:gd name="connsiteY11" fmla="*/ 452441 h 560548"/>
                <a:gd name="connsiteX12" fmla="*/ 783784 w 882015"/>
                <a:gd name="connsiteY12" fmla="*/ 519255 h 560548"/>
                <a:gd name="connsiteX13" fmla="*/ 695923 w 882015"/>
                <a:gd name="connsiteY13" fmla="*/ 519257 h 560548"/>
                <a:gd name="connsiteX14" fmla="*/ 624840 w 882015"/>
                <a:gd name="connsiteY14" fmla="*/ 560548 h 560548"/>
                <a:gd name="connsiteX15" fmla="*/ 553757 w 882015"/>
                <a:gd name="connsiteY15" fmla="*/ 519257 h 560548"/>
                <a:gd name="connsiteX16" fmla="*/ 465896 w 882015"/>
                <a:gd name="connsiteY16" fmla="*/ 519255 h 560548"/>
                <a:gd name="connsiteX17" fmla="*/ 438744 w 882015"/>
                <a:gd name="connsiteY17" fmla="*/ 452441 h 560548"/>
                <a:gd name="connsiteX18" fmla="*/ 367665 w 882015"/>
                <a:gd name="connsiteY18" fmla="*/ 411146 h 560548"/>
                <a:gd name="connsiteX19" fmla="*/ 69059 w 882015"/>
                <a:gd name="connsiteY19" fmla="*/ 155736 h 560548"/>
                <a:gd name="connsiteX20" fmla="*/ 0 w 882015"/>
                <a:gd name="connsiteY20" fmla="*/ 88920 h 560548"/>
                <a:gd name="connsiteX0" fmla="*/ 0 w 882015"/>
                <a:gd name="connsiteY0" fmla="*/ 88920 h 560548"/>
                <a:gd name="connsiteX1" fmla="*/ 63459 w 882015"/>
                <a:gd name="connsiteY1" fmla="*/ 0 h 560548"/>
                <a:gd name="connsiteX2" fmla="*/ 465896 w 882015"/>
                <a:gd name="connsiteY2" fmla="*/ 169406 h 560548"/>
                <a:gd name="connsiteX3" fmla="*/ 553757 w 882015"/>
                <a:gd name="connsiteY3" fmla="*/ 169404 h 560548"/>
                <a:gd name="connsiteX4" fmla="*/ 624840 w 882015"/>
                <a:gd name="connsiteY4" fmla="*/ 128113 h 560548"/>
                <a:gd name="connsiteX5" fmla="*/ 695923 w 882015"/>
                <a:gd name="connsiteY5" fmla="*/ 169404 h 560548"/>
                <a:gd name="connsiteX6" fmla="*/ 783784 w 882015"/>
                <a:gd name="connsiteY6" fmla="*/ 169406 h 560548"/>
                <a:gd name="connsiteX7" fmla="*/ 810936 w 882015"/>
                <a:gd name="connsiteY7" fmla="*/ 236220 h 560548"/>
                <a:gd name="connsiteX8" fmla="*/ 882015 w 882015"/>
                <a:gd name="connsiteY8" fmla="*/ 277515 h 560548"/>
                <a:gd name="connsiteX9" fmla="*/ 854866 w 882015"/>
                <a:gd name="connsiteY9" fmla="*/ 344331 h 560548"/>
                <a:gd name="connsiteX10" fmla="*/ 882015 w 882015"/>
                <a:gd name="connsiteY10" fmla="*/ 411146 h 560548"/>
                <a:gd name="connsiteX11" fmla="*/ 810936 w 882015"/>
                <a:gd name="connsiteY11" fmla="*/ 452441 h 560548"/>
                <a:gd name="connsiteX12" fmla="*/ 783784 w 882015"/>
                <a:gd name="connsiteY12" fmla="*/ 519255 h 560548"/>
                <a:gd name="connsiteX13" fmla="*/ 695923 w 882015"/>
                <a:gd name="connsiteY13" fmla="*/ 519257 h 560548"/>
                <a:gd name="connsiteX14" fmla="*/ 624840 w 882015"/>
                <a:gd name="connsiteY14" fmla="*/ 560548 h 560548"/>
                <a:gd name="connsiteX15" fmla="*/ 553757 w 882015"/>
                <a:gd name="connsiteY15" fmla="*/ 519257 h 560548"/>
                <a:gd name="connsiteX16" fmla="*/ 465896 w 882015"/>
                <a:gd name="connsiteY16" fmla="*/ 519255 h 560548"/>
                <a:gd name="connsiteX17" fmla="*/ 438744 w 882015"/>
                <a:gd name="connsiteY17" fmla="*/ 452441 h 560548"/>
                <a:gd name="connsiteX18" fmla="*/ 140970 w 882015"/>
                <a:gd name="connsiteY18" fmla="*/ 117776 h 560548"/>
                <a:gd name="connsiteX19" fmla="*/ 69059 w 882015"/>
                <a:gd name="connsiteY19" fmla="*/ 155736 h 560548"/>
                <a:gd name="connsiteX20" fmla="*/ 0 w 882015"/>
                <a:gd name="connsiteY20" fmla="*/ 88920 h 560548"/>
                <a:gd name="connsiteX0" fmla="*/ 0 w 882015"/>
                <a:gd name="connsiteY0" fmla="*/ 140494 h 612122"/>
                <a:gd name="connsiteX1" fmla="*/ 63459 w 882015"/>
                <a:gd name="connsiteY1" fmla="*/ 51574 h 612122"/>
                <a:gd name="connsiteX2" fmla="*/ 134426 w 882015"/>
                <a:gd name="connsiteY2" fmla="*/ 0 h 612122"/>
                <a:gd name="connsiteX3" fmla="*/ 553757 w 882015"/>
                <a:gd name="connsiteY3" fmla="*/ 220978 h 612122"/>
                <a:gd name="connsiteX4" fmla="*/ 624840 w 882015"/>
                <a:gd name="connsiteY4" fmla="*/ 179687 h 612122"/>
                <a:gd name="connsiteX5" fmla="*/ 695923 w 882015"/>
                <a:gd name="connsiteY5" fmla="*/ 220978 h 612122"/>
                <a:gd name="connsiteX6" fmla="*/ 783784 w 882015"/>
                <a:gd name="connsiteY6" fmla="*/ 220980 h 612122"/>
                <a:gd name="connsiteX7" fmla="*/ 810936 w 882015"/>
                <a:gd name="connsiteY7" fmla="*/ 287794 h 612122"/>
                <a:gd name="connsiteX8" fmla="*/ 882015 w 882015"/>
                <a:gd name="connsiteY8" fmla="*/ 329089 h 612122"/>
                <a:gd name="connsiteX9" fmla="*/ 854866 w 882015"/>
                <a:gd name="connsiteY9" fmla="*/ 395905 h 612122"/>
                <a:gd name="connsiteX10" fmla="*/ 882015 w 882015"/>
                <a:gd name="connsiteY10" fmla="*/ 462720 h 612122"/>
                <a:gd name="connsiteX11" fmla="*/ 810936 w 882015"/>
                <a:gd name="connsiteY11" fmla="*/ 504015 h 612122"/>
                <a:gd name="connsiteX12" fmla="*/ 783784 w 882015"/>
                <a:gd name="connsiteY12" fmla="*/ 570829 h 612122"/>
                <a:gd name="connsiteX13" fmla="*/ 695923 w 882015"/>
                <a:gd name="connsiteY13" fmla="*/ 570831 h 612122"/>
                <a:gd name="connsiteX14" fmla="*/ 624840 w 882015"/>
                <a:gd name="connsiteY14" fmla="*/ 612122 h 612122"/>
                <a:gd name="connsiteX15" fmla="*/ 553757 w 882015"/>
                <a:gd name="connsiteY15" fmla="*/ 570831 h 612122"/>
                <a:gd name="connsiteX16" fmla="*/ 465896 w 882015"/>
                <a:gd name="connsiteY16" fmla="*/ 570829 h 612122"/>
                <a:gd name="connsiteX17" fmla="*/ 438744 w 882015"/>
                <a:gd name="connsiteY17" fmla="*/ 504015 h 612122"/>
                <a:gd name="connsiteX18" fmla="*/ 140970 w 882015"/>
                <a:gd name="connsiteY18" fmla="*/ 169350 h 612122"/>
                <a:gd name="connsiteX19" fmla="*/ 69059 w 882015"/>
                <a:gd name="connsiteY19" fmla="*/ 207310 h 612122"/>
                <a:gd name="connsiteX20" fmla="*/ 0 w 882015"/>
                <a:gd name="connsiteY20" fmla="*/ 140494 h 612122"/>
                <a:gd name="connsiteX0" fmla="*/ 0 w 882015"/>
                <a:gd name="connsiteY0" fmla="*/ 140494 h 612122"/>
                <a:gd name="connsiteX1" fmla="*/ 63459 w 882015"/>
                <a:gd name="connsiteY1" fmla="*/ 51574 h 612122"/>
                <a:gd name="connsiteX2" fmla="*/ 134426 w 882015"/>
                <a:gd name="connsiteY2" fmla="*/ 0 h 612122"/>
                <a:gd name="connsiteX3" fmla="*/ 208952 w 882015"/>
                <a:gd name="connsiteY3" fmla="*/ 74293 h 612122"/>
                <a:gd name="connsiteX4" fmla="*/ 624840 w 882015"/>
                <a:gd name="connsiteY4" fmla="*/ 179687 h 612122"/>
                <a:gd name="connsiteX5" fmla="*/ 695923 w 882015"/>
                <a:gd name="connsiteY5" fmla="*/ 220978 h 612122"/>
                <a:gd name="connsiteX6" fmla="*/ 783784 w 882015"/>
                <a:gd name="connsiteY6" fmla="*/ 220980 h 612122"/>
                <a:gd name="connsiteX7" fmla="*/ 810936 w 882015"/>
                <a:gd name="connsiteY7" fmla="*/ 287794 h 612122"/>
                <a:gd name="connsiteX8" fmla="*/ 882015 w 882015"/>
                <a:gd name="connsiteY8" fmla="*/ 329089 h 612122"/>
                <a:gd name="connsiteX9" fmla="*/ 854866 w 882015"/>
                <a:gd name="connsiteY9" fmla="*/ 395905 h 612122"/>
                <a:gd name="connsiteX10" fmla="*/ 882015 w 882015"/>
                <a:gd name="connsiteY10" fmla="*/ 462720 h 612122"/>
                <a:gd name="connsiteX11" fmla="*/ 810936 w 882015"/>
                <a:gd name="connsiteY11" fmla="*/ 504015 h 612122"/>
                <a:gd name="connsiteX12" fmla="*/ 783784 w 882015"/>
                <a:gd name="connsiteY12" fmla="*/ 570829 h 612122"/>
                <a:gd name="connsiteX13" fmla="*/ 695923 w 882015"/>
                <a:gd name="connsiteY13" fmla="*/ 570831 h 612122"/>
                <a:gd name="connsiteX14" fmla="*/ 624840 w 882015"/>
                <a:gd name="connsiteY14" fmla="*/ 612122 h 612122"/>
                <a:gd name="connsiteX15" fmla="*/ 553757 w 882015"/>
                <a:gd name="connsiteY15" fmla="*/ 570831 h 612122"/>
                <a:gd name="connsiteX16" fmla="*/ 465896 w 882015"/>
                <a:gd name="connsiteY16" fmla="*/ 570829 h 612122"/>
                <a:gd name="connsiteX17" fmla="*/ 438744 w 882015"/>
                <a:gd name="connsiteY17" fmla="*/ 504015 h 612122"/>
                <a:gd name="connsiteX18" fmla="*/ 140970 w 882015"/>
                <a:gd name="connsiteY18" fmla="*/ 169350 h 612122"/>
                <a:gd name="connsiteX19" fmla="*/ 69059 w 882015"/>
                <a:gd name="connsiteY19" fmla="*/ 207310 h 612122"/>
                <a:gd name="connsiteX20" fmla="*/ 0 w 882015"/>
                <a:gd name="connsiteY20" fmla="*/ 140494 h 612122"/>
                <a:gd name="connsiteX0" fmla="*/ 0 w 882015"/>
                <a:gd name="connsiteY0" fmla="*/ 140494 h 612122"/>
                <a:gd name="connsiteX1" fmla="*/ 63459 w 882015"/>
                <a:gd name="connsiteY1" fmla="*/ 51574 h 612122"/>
                <a:gd name="connsiteX2" fmla="*/ 134426 w 882015"/>
                <a:gd name="connsiteY2" fmla="*/ 0 h 612122"/>
                <a:gd name="connsiteX3" fmla="*/ 208952 w 882015"/>
                <a:gd name="connsiteY3" fmla="*/ 74293 h 612122"/>
                <a:gd name="connsiteX4" fmla="*/ 196215 w 882015"/>
                <a:gd name="connsiteY4" fmla="*/ 122537 h 612122"/>
                <a:gd name="connsiteX5" fmla="*/ 695923 w 882015"/>
                <a:gd name="connsiteY5" fmla="*/ 220978 h 612122"/>
                <a:gd name="connsiteX6" fmla="*/ 783784 w 882015"/>
                <a:gd name="connsiteY6" fmla="*/ 220980 h 612122"/>
                <a:gd name="connsiteX7" fmla="*/ 810936 w 882015"/>
                <a:gd name="connsiteY7" fmla="*/ 287794 h 612122"/>
                <a:gd name="connsiteX8" fmla="*/ 882015 w 882015"/>
                <a:gd name="connsiteY8" fmla="*/ 329089 h 612122"/>
                <a:gd name="connsiteX9" fmla="*/ 854866 w 882015"/>
                <a:gd name="connsiteY9" fmla="*/ 395905 h 612122"/>
                <a:gd name="connsiteX10" fmla="*/ 882015 w 882015"/>
                <a:gd name="connsiteY10" fmla="*/ 462720 h 612122"/>
                <a:gd name="connsiteX11" fmla="*/ 810936 w 882015"/>
                <a:gd name="connsiteY11" fmla="*/ 504015 h 612122"/>
                <a:gd name="connsiteX12" fmla="*/ 783784 w 882015"/>
                <a:gd name="connsiteY12" fmla="*/ 570829 h 612122"/>
                <a:gd name="connsiteX13" fmla="*/ 695923 w 882015"/>
                <a:gd name="connsiteY13" fmla="*/ 570831 h 612122"/>
                <a:gd name="connsiteX14" fmla="*/ 624840 w 882015"/>
                <a:gd name="connsiteY14" fmla="*/ 612122 h 612122"/>
                <a:gd name="connsiteX15" fmla="*/ 553757 w 882015"/>
                <a:gd name="connsiteY15" fmla="*/ 570831 h 612122"/>
                <a:gd name="connsiteX16" fmla="*/ 465896 w 882015"/>
                <a:gd name="connsiteY16" fmla="*/ 570829 h 612122"/>
                <a:gd name="connsiteX17" fmla="*/ 438744 w 882015"/>
                <a:gd name="connsiteY17" fmla="*/ 504015 h 612122"/>
                <a:gd name="connsiteX18" fmla="*/ 140970 w 882015"/>
                <a:gd name="connsiteY18" fmla="*/ 169350 h 612122"/>
                <a:gd name="connsiteX19" fmla="*/ 69059 w 882015"/>
                <a:gd name="connsiteY19" fmla="*/ 207310 h 612122"/>
                <a:gd name="connsiteX20" fmla="*/ 0 w 882015"/>
                <a:gd name="connsiteY20" fmla="*/ 140494 h 612122"/>
                <a:gd name="connsiteX0" fmla="*/ 0 w 883920"/>
                <a:gd name="connsiteY0" fmla="*/ 129064 h 612122"/>
                <a:gd name="connsiteX1" fmla="*/ 65364 w 883920"/>
                <a:gd name="connsiteY1" fmla="*/ 51574 h 612122"/>
                <a:gd name="connsiteX2" fmla="*/ 136331 w 883920"/>
                <a:gd name="connsiteY2" fmla="*/ 0 h 612122"/>
                <a:gd name="connsiteX3" fmla="*/ 210857 w 883920"/>
                <a:gd name="connsiteY3" fmla="*/ 74293 h 612122"/>
                <a:gd name="connsiteX4" fmla="*/ 198120 w 883920"/>
                <a:gd name="connsiteY4" fmla="*/ 122537 h 612122"/>
                <a:gd name="connsiteX5" fmla="*/ 697828 w 883920"/>
                <a:gd name="connsiteY5" fmla="*/ 220978 h 612122"/>
                <a:gd name="connsiteX6" fmla="*/ 785689 w 883920"/>
                <a:gd name="connsiteY6" fmla="*/ 220980 h 612122"/>
                <a:gd name="connsiteX7" fmla="*/ 812841 w 883920"/>
                <a:gd name="connsiteY7" fmla="*/ 287794 h 612122"/>
                <a:gd name="connsiteX8" fmla="*/ 883920 w 883920"/>
                <a:gd name="connsiteY8" fmla="*/ 329089 h 612122"/>
                <a:gd name="connsiteX9" fmla="*/ 856771 w 883920"/>
                <a:gd name="connsiteY9" fmla="*/ 395905 h 612122"/>
                <a:gd name="connsiteX10" fmla="*/ 883920 w 883920"/>
                <a:gd name="connsiteY10" fmla="*/ 462720 h 612122"/>
                <a:gd name="connsiteX11" fmla="*/ 812841 w 883920"/>
                <a:gd name="connsiteY11" fmla="*/ 504015 h 612122"/>
                <a:gd name="connsiteX12" fmla="*/ 785689 w 883920"/>
                <a:gd name="connsiteY12" fmla="*/ 570829 h 612122"/>
                <a:gd name="connsiteX13" fmla="*/ 697828 w 883920"/>
                <a:gd name="connsiteY13" fmla="*/ 570831 h 612122"/>
                <a:gd name="connsiteX14" fmla="*/ 626745 w 883920"/>
                <a:gd name="connsiteY14" fmla="*/ 612122 h 612122"/>
                <a:gd name="connsiteX15" fmla="*/ 555662 w 883920"/>
                <a:gd name="connsiteY15" fmla="*/ 570831 h 612122"/>
                <a:gd name="connsiteX16" fmla="*/ 467801 w 883920"/>
                <a:gd name="connsiteY16" fmla="*/ 570829 h 612122"/>
                <a:gd name="connsiteX17" fmla="*/ 440649 w 883920"/>
                <a:gd name="connsiteY17" fmla="*/ 504015 h 612122"/>
                <a:gd name="connsiteX18" fmla="*/ 142875 w 883920"/>
                <a:gd name="connsiteY18" fmla="*/ 169350 h 612122"/>
                <a:gd name="connsiteX19" fmla="*/ 70964 w 883920"/>
                <a:gd name="connsiteY19" fmla="*/ 207310 h 612122"/>
                <a:gd name="connsiteX20" fmla="*/ 0 w 883920"/>
                <a:gd name="connsiteY20" fmla="*/ 129064 h 612122"/>
                <a:gd name="connsiteX0" fmla="*/ 14 w 883934"/>
                <a:gd name="connsiteY0" fmla="*/ 129064 h 612122"/>
                <a:gd name="connsiteX1" fmla="*/ 65378 w 883934"/>
                <a:gd name="connsiteY1" fmla="*/ 51574 h 612122"/>
                <a:gd name="connsiteX2" fmla="*/ 136345 w 883934"/>
                <a:gd name="connsiteY2" fmla="*/ 0 h 612122"/>
                <a:gd name="connsiteX3" fmla="*/ 210871 w 883934"/>
                <a:gd name="connsiteY3" fmla="*/ 74293 h 612122"/>
                <a:gd name="connsiteX4" fmla="*/ 198134 w 883934"/>
                <a:gd name="connsiteY4" fmla="*/ 122537 h 612122"/>
                <a:gd name="connsiteX5" fmla="*/ 697842 w 883934"/>
                <a:gd name="connsiteY5" fmla="*/ 220978 h 612122"/>
                <a:gd name="connsiteX6" fmla="*/ 785703 w 883934"/>
                <a:gd name="connsiteY6" fmla="*/ 220980 h 612122"/>
                <a:gd name="connsiteX7" fmla="*/ 812855 w 883934"/>
                <a:gd name="connsiteY7" fmla="*/ 287794 h 612122"/>
                <a:gd name="connsiteX8" fmla="*/ 883934 w 883934"/>
                <a:gd name="connsiteY8" fmla="*/ 329089 h 612122"/>
                <a:gd name="connsiteX9" fmla="*/ 856785 w 883934"/>
                <a:gd name="connsiteY9" fmla="*/ 395905 h 612122"/>
                <a:gd name="connsiteX10" fmla="*/ 883934 w 883934"/>
                <a:gd name="connsiteY10" fmla="*/ 462720 h 612122"/>
                <a:gd name="connsiteX11" fmla="*/ 812855 w 883934"/>
                <a:gd name="connsiteY11" fmla="*/ 504015 h 612122"/>
                <a:gd name="connsiteX12" fmla="*/ 785703 w 883934"/>
                <a:gd name="connsiteY12" fmla="*/ 570829 h 612122"/>
                <a:gd name="connsiteX13" fmla="*/ 697842 w 883934"/>
                <a:gd name="connsiteY13" fmla="*/ 570831 h 612122"/>
                <a:gd name="connsiteX14" fmla="*/ 626759 w 883934"/>
                <a:gd name="connsiteY14" fmla="*/ 612122 h 612122"/>
                <a:gd name="connsiteX15" fmla="*/ 555676 w 883934"/>
                <a:gd name="connsiteY15" fmla="*/ 570831 h 612122"/>
                <a:gd name="connsiteX16" fmla="*/ 467815 w 883934"/>
                <a:gd name="connsiteY16" fmla="*/ 570829 h 612122"/>
                <a:gd name="connsiteX17" fmla="*/ 440663 w 883934"/>
                <a:gd name="connsiteY17" fmla="*/ 504015 h 612122"/>
                <a:gd name="connsiteX18" fmla="*/ 142889 w 883934"/>
                <a:gd name="connsiteY18" fmla="*/ 169350 h 612122"/>
                <a:gd name="connsiteX19" fmla="*/ 70978 w 883934"/>
                <a:gd name="connsiteY19" fmla="*/ 207310 h 612122"/>
                <a:gd name="connsiteX20" fmla="*/ 14 w 883934"/>
                <a:gd name="connsiteY20" fmla="*/ 129064 h 612122"/>
                <a:gd name="connsiteX0" fmla="*/ 14 w 883934"/>
                <a:gd name="connsiteY0" fmla="*/ 129064 h 612122"/>
                <a:gd name="connsiteX1" fmla="*/ 65378 w 883934"/>
                <a:gd name="connsiteY1" fmla="*/ 51574 h 612122"/>
                <a:gd name="connsiteX2" fmla="*/ 136345 w 883934"/>
                <a:gd name="connsiteY2" fmla="*/ 0 h 612122"/>
                <a:gd name="connsiteX3" fmla="*/ 210871 w 883934"/>
                <a:gd name="connsiteY3" fmla="*/ 74293 h 612122"/>
                <a:gd name="connsiteX4" fmla="*/ 198134 w 883934"/>
                <a:gd name="connsiteY4" fmla="*/ 122537 h 612122"/>
                <a:gd name="connsiteX5" fmla="*/ 697842 w 883934"/>
                <a:gd name="connsiteY5" fmla="*/ 220978 h 612122"/>
                <a:gd name="connsiteX6" fmla="*/ 785703 w 883934"/>
                <a:gd name="connsiteY6" fmla="*/ 220980 h 612122"/>
                <a:gd name="connsiteX7" fmla="*/ 812855 w 883934"/>
                <a:gd name="connsiteY7" fmla="*/ 287794 h 612122"/>
                <a:gd name="connsiteX8" fmla="*/ 883934 w 883934"/>
                <a:gd name="connsiteY8" fmla="*/ 329089 h 612122"/>
                <a:gd name="connsiteX9" fmla="*/ 856785 w 883934"/>
                <a:gd name="connsiteY9" fmla="*/ 395905 h 612122"/>
                <a:gd name="connsiteX10" fmla="*/ 883934 w 883934"/>
                <a:gd name="connsiteY10" fmla="*/ 462720 h 612122"/>
                <a:gd name="connsiteX11" fmla="*/ 812855 w 883934"/>
                <a:gd name="connsiteY11" fmla="*/ 504015 h 612122"/>
                <a:gd name="connsiteX12" fmla="*/ 785703 w 883934"/>
                <a:gd name="connsiteY12" fmla="*/ 570829 h 612122"/>
                <a:gd name="connsiteX13" fmla="*/ 697842 w 883934"/>
                <a:gd name="connsiteY13" fmla="*/ 570831 h 612122"/>
                <a:gd name="connsiteX14" fmla="*/ 626759 w 883934"/>
                <a:gd name="connsiteY14" fmla="*/ 612122 h 612122"/>
                <a:gd name="connsiteX15" fmla="*/ 555676 w 883934"/>
                <a:gd name="connsiteY15" fmla="*/ 570831 h 612122"/>
                <a:gd name="connsiteX16" fmla="*/ 467815 w 883934"/>
                <a:gd name="connsiteY16" fmla="*/ 570829 h 612122"/>
                <a:gd name="connsiteX17" fmla="*/ 440663 w 883934"/>
                <a:gd name="connsiteY17" fmla="*/ 504015 h 612122"/>
                <a:gd name="connsiteX18" fmla="*/ 142889 w 883934"/>
                <a:gd name="connsiteY18" fmla="*/ 169350 h 612122"/>
                <a:gd name="connsiteX19" fmla="*/ 70978 w 883934"/>
                <a:gd name="connsiteY19" fmla="*/ 207310 h 612122"/>
                <a:gd name="connsiteX20" fmla="*/ 14 w 883934"/>
                <a:gd name="connsiteY20" fmla="*/ 129064 h 612122"/>
                <a:gd name="connsiteX0" fmla="*/ 14 w 883934"/>
                <a:gd name="connsiteY0" fmla="*/ 131721 h 614779"/>
                <a:gd name="connsiteX1" fmla="*/ 65378 w 883934"/>
                <a:gd name="connsiteY1" fmla="*/ 54231 h 614779"/>
                <a:gd name="connsiteX2" fmla="*/ 136345 w 883934"/>
                <a:gd name="connsiteY2" fmla="*/ 2657 h 614779"/>
                <a:gd name="connsiteX3" fmla="*/ 210871 w 883934"/>
                <a:gd name="connsiteY3" fmla="*/ 76950 h 614779"/>
                <a:gd name="connsiteX4" fmla="*/ 198134 w 883934"/>
                <a:gd name="connsiteY4" fmla="*/ 125194 h 614779"/>
                <a:gd name="connsiteX5" fmla="*/ 697842 w 883934"/>
                <a:gd name="connsiteY5" fmla="*/ 223635 h 614779"/>
                <a:gd name="connsiteX6" fmla="*/ 785703 w 883934"/>
                <a:gd name="connsiteY6" fmla="*/ 223637 h 614779"/>
                <a:gd name="connsiteX7" fmla="*/ 812855 w 883934"/>
                <a:gd name="connsiteY7" fmla="*/ 290451 h 614779"/>
                <a:gd name="connsiteX8" fmla="*/ 883934 w 883934"/>
                <a:gd name="connsiteY8" fmla="*/ 331746 h 614779"/>
                <a:gd name="connsiteX9" fmla="*/ 856785 w 883934"/>
                <a:gd name="connsiteY9" fmla="*/ 398562 h 614779"/>
                <a:gd name="connsiteX10" fmla="*/ 883934 w 883934"/>
                <a:gd name="connsiteY10" fmla="*/ 465377 h 614779"/>
                <a:gd name="connsiteX11" fmla="*/ 812855 w 883934"/>
                <a:gd name="connsiteY11" fmla="*/ 506672 h 614779"/>
                <a:gd name="connsiteX12" fmla="*/ 785703 w 883934"/>
                <a:gd name="connsiteY12" fmla="*/ 573486 h 614779"/>
                <a:gd name="connsiteX13" fmla="*/ 697842 w 883934"/>
                <a:gd name="connsiteY13" fmla="*/ 573488 h 614779"/>
                <a:gd name="connsiteX14" fmla="*/ 626759 w 883934"/>
                <a:gd name="connsiteY14" fmla="*/ 614779 h 614779"/>
                <a:gd name="connsiteX15" fmla="*/ 555676 w 883934"/>
                <a:gd name="connsiteY15" fmla="*/ 573488 h 614779"/>
                <a:gd name="connsiteX16" fmla="*/ 467815 w 883934"/>
                <a:gd name="connsiteY16" fmla="*/ 573486 h 614779"/>
                <a:gd name="connsiteX17" fmla="*/ 440663 w 883934"/>
                <a:gd name="connsiteY17" fmla="*/ 506672 h 614779"/>
                <a:gd name="connsiteX18" fmla="*/ 142889 w 883934"/>
                <a:gd name="connsiteY18" fmla="*/ 172007 h 614779"/>
                <a:gd name="connsiteX19" fmla="*/ 70978 w 883934"/>
                <a:gd name="connsiteY19" fmla="*/ 209967 h 614779"/>
                <a:gd name="connsiteX20" fmla="*/ 14 w 883934"/>
                <a:gd name="connsiteY20" fmla="*/ 131721 h 614779"/>
                <a:gd name="connsiteX0" fmla="*/ 14 w 883934"/>
                <a:gd name="connsiteY0" fmla="*/ 129064 h 612122"/>
                <a:gd name="connsiteX1" fmla="*/ 65378 w 883934"/>
                <a:gd name="connsiteY1" fmla="*/ 51574 h 612122"/>
                <a:gd name="connsiteX2" fmla="*/ 136345 w 883934"/>
                <a:gd name="connsiteY2" fmla="*/ 0 h 612122"/>
                <a:gd name="connsiteX3" fmla="*/ 210871 w 883934"/>
                <a:gd name="connsiteY3" fmla="*/ 74293 h 612122"/>
                <a:gd name="connsiteX4" fmla="*/ 198134 w 883934"/>
                <a:gd name="connsiteY4" fmla="*/ 122537 h 612122"/>
                <a:gd name="connsiteX5" fmla="*/ 697842 w 883934"/>
                <a:gd name="connsiteY5" fmla="*/ 220978 h 612122"/>
                <a:gd name="connsiteX6" fmla="*/ 785703 w 883934"/>
                <a:gd name="connsiteY6" fmla="*/ 220980 h 612122"/>
                <a:gd name="connsiteX7" fmla="*/ 812855 w 883934"/>
                <a:gd name="connsiteY7" fmla="*/ 287794 h 612122"/>
                <a:gd name="connsiteX8" fmla="*/ 883934 w 883934"/>
                <a:gd name="connsiteY8" fmla="*/ 329089 h 612122"/>
                <a:gd name="connsiteX9" fmla="*/ 856785 w 883934"/>
                <a:gd name="connsiteY9" fmla="*/ 395905 h 612122"/>
                <a:gd name="connsiteX10" fmla="*/ 883934 w 883934"/>
                <a:gd name="connsiteY10" fmla="*/ 462720 h 612122"/>
                <a:gd name="connsiteX11" fmla="*/ 812855 w 883934"/>
                <a:gd name="connsiteY11" fmla="*/ 504015 h 612122"/>
                <a:gd name="connsiteX12" fmla="*/ 785703 w 883934"/>
                <a:gd name="connsiteY12" fmla="*/ 570829 h 612122"/>
                <a:gd name="connsiteX13" fmla="*/ 697842 w 883934"/>
                <a:gd name="connsiteY13" fmla="*/ 570831 h 612122"/>
                <a:gd name="connsiteX14" fmla="*/ 626759 w 883934"/>
                <a:gd name="connsiteY14" fmla="*/ 612122 h 612122"/>
                <a:gd name="connsiteX15" fmla="*/ 555676 w 883934"/>
                <a:gd name="connsiteY15" fmla="*/ 570831 h 612122"/>
                <a:gd name="connsiteX16" fmla="*/ 467815 w 883934"/>
                <a:gd name="connsiteY16" fmla="*/ 570829 h 612122"/>
                <a:gd name="connsiteX17" fmla="*/ 440663 w 883934"/>
                <a:gd name="connsiteY17" fmla="*/ 504015 h 612122"/>
                <a:gd name="connsiteX18" fmla="*/ 142889 w 883934"/>
                <a:gd name="connsiteY18" fmla="*/ 169350 h 612122"/>
                <a:gd name="connsiteX19" fmla="*/ 70978 w 883934"/>
                <a:gd name="connsiteY19" fmla="*/ 207310 h 612122"/>
                <a:gd name="connsiteX20" fmla="*/ 14 w 883934"/>
                <a:gd name="connsiteY20" fmla="*/ 129064 h 612122"/>
                <a:gd name="connsiteX0" fmla="*/ 14 w 883934"/>
                <a:gd name="connsiteY0" fmla="*/ 129064 h 612122"/>
                <a:gd name="connsiteX1" fmla="*/ 65378 w 883934"/>
                <a:gd name="connsiteY1" fmla="*/ 51574 h 612122"/>
                <a:gd name="connsiteX2" fmla="*/ 136345 w 883934"/>
                <a:gd name="connsiteY2" fmla="*/ 0 h 612122"/>
                <a:gd name="connsiteX3" fmla="*/ 210871 w 883934"/>
                <a:gd name="connsiteY3" fmla="*/ 74293 h 612122"/>
                <a:gd name="connsiteX4" fmla="*/ 198134 w 883934"/>
                <a:gd name="connsiteY4" fmla="*/ 122537 h 612122"/>
                <a:gd name="connsiteX5" fmla="*/ 697842 w 883934"/>
                <a:gd name="connsiteY5" fmla="*/ 220978 h 612122"/>
                <a:gd name="connsiteX6" fmla="*/ 785703 w 883934"/>
                <a:gd name="connsiteY6" fmla="*/ 220980 h 612122"/>
                <a:gd name="connsiteX7" fmla="*/ 812855 w 883934"/>
                <a:gd name="connsiteY7" fmla="*/ 287794 h 612122"/>
                <a:gd name="connsiteX8" fmla="*/ 883934 w 883934"/>
                <a:gd name="connsiteY8" fmla="*/ 329089 h 612122"/>
                <a:gd name="connsiteX9" fmla="*/ 856785 w 883934"/>
                <a:gd name="connsiteY9" fmla="*/ 395905 h 612122"/>
                <a:gd name="connsiteX10" fmla="*/ 883934 w 883934"/>
                <a:gd name="connsiteY10" fmla="*/ 462720 h 612122"/>
                <a:gd name="connsiteX11" fmla="*/ 812855 w 883934"/>
                <a:gd name="connsiteY11" fmla="*/ 504015 h 612122"/>
                <a:gd name="connsiteX12" fmla="*/ 785703 w 883934"/>
                <a:gd name="connsiteY12" fmla="*/ 570829 h 612122"/>
                <a:gd name="connsiteX13" fmla="*/ 697842 w 883934"/>
                <a:gd name="connsiteY13" fmla="*/ 570831 h 612122"/>
                <a:gd name="connsiteX14" fmla="*/ 626759 w 883934"/>
                <a:gd name="connsiteY14" fmla="*/ 612122 h 612122"/>
                <a:gd name="connsiteX15" fmla="*/ 555676 w 883934"/>
                <a:gd name="connsiteY15" fmla="*/ 570831 h 612122"/>
                <a:gd name="connsiteX16" fmla="*/ 467815 w 883934"/>
                <a:gd name="connsiteY16" fmla="*/ 570829 h 612122"/>
                <a:gd name="connsiteX17" fmla="*/ 440663 w 883934"/>
                <a:gd name="connsiteY17" fmla="*/ 504015 h 612122"/>
                <a:gd name="connsiteX18" fmla="*/ 142889 w 883934"/>
                <a:gd name="connsiteY18" fmla="*/ 169350 h 612122"/>
                <a:gd name="connsiteX19" fmla="*/ 70978 w 883934"/>
                <a:gd name="connsiteY19" fmla="*/ 207310 h 612122"/>
                <a:gd name="connsiteX20" fmla="*/ 14 w 883934"/>
                <a:gd name="connsiteY20" fmla="*/ 129064 h 612122"/>
                <a:gd name="connsiteX0" fmla="*/ 14 w 883934"/>
                <a:gd name="connsiteY0" fmla="*/ 129064 h 612122"/>
                <a:gd name="connsiteX1" fmla="*/ 65378 w 883934"/>
                <a:gd name="connsiteY1" fmla="*/ 51574 h 612122"/>
                <a:gd name="connsiteX2" fmla="*/ 136345 w 883934"/>
                <a:gd name="connsiteY2" fmla="*/ 0 h 612122"/>
                <a:gd name="connsiteX3" fmla="*/ 210871 w 883934"/>
                <a:gd name="connsiteY3" fmla="*/ 74293 h 612122"/>
                <a:gd name="connsiteX4" fmla="*/ 198134 w 883934"/>
                <a:gd name="connsiteY4" fmla="*/ 122537 h 612122"/>
                <a:gd name="connsiteX5" fmla="*/ 697842 w 883934"/>
                <a:gd name="connsiteY5" fmla="*/ 220978 h 612122"/>
                <a:gd name="connsiteX6" fmla="*/ 785703 w 883934"/>
                <a:gd name="connsiteY6" fmla="*/ 220980 h 612122"/>
                <a:gd name="connsiteX7" fmla="*/ 812855 w 883934"/>
                <a:gd name="connsiteY7" fmla="*/ 287794 h 612122"/>
                <a:gd name="connsiteX8" fmla="*/ 883934 w 883934"/>
                <a:gd name="connsiteY8" fmla="*/ 329089 h 612122"/>
                <a:gd name="connsiteX9" fmla="*/ 856785 w 883934"/>
                <a:gd name="connsiteY9" fmla="*/ 395905 h 612122"/>
                <a:gd name="connsiteX10" fmla="*/ 883934 w 883934"/>
                <a:gd name="connsiteY10" fmla="*/ 462720 h 612122"/>
                <a:gd name="connsiteX11" fmla="*/ 812855 w 883934"/>
                <a:gd name="connsiteY11" fmla="*/ 504015 h 612122"/>
                <a:gd name="connsiteX12" fmla="*/ 785703 w 883934"/>
                <a:gd name="connsiteY12" fmla="*/ 570829 h 612122"/>
                <a:gd name="connsiteX13" fmla="*/ 697842 w 883934"/>
                <a:gd name="connsiteY13" fmla="*/ 570831 h 612122"/>
                <a:gd name="connsiteX14" fmla="*/ 626759 w 883934"/>
                <a:gd name="connsiteY14" fmla="*/ 612122 h 612122"/>
                <a:gd name="connsiteX15" fmla="*/ 555676 w 883934"/>
                <a:gd name="connsiteY15" fmla="*/ 570831 h 612122"/>
                <a:gd name="connsiteX16" fmla="*/ 467815 w 883934"/>
                <a:gd name="connsiteY16" fmla="*/ 570829 h 612122"/>
                <a:gd name="connsiteX17" fmla="*/ 440663 w 883934"/>
                <a:gd name="connsiteY17" fmla="*/ 504015 h 612122"/>
                <a:gd name="connsiteX18" fmla="*/ 142889 w 883934"/>
                <a:gd name="connsiteY18" fmla="*/ 169350 h 612122"/>
                <a:gd name="connsiteX19" fmla="*/ 70978 w 883934"/>
                <a:gd name="connsiteY19" fmla="*/ 207310 h 612122"/>
                <a:gd name="connsiteX20" fmla="*/ 14 w 883934"/>
                <a:gd name="connsiteY20" fmla="*/ 129064 h 612122"/>
                <a:gd name="connsiteX0" fmla="*/ 14 w 883934"/>
                <a:gd name="connsiteY0" fmla="*/ 129064 h 612122"/>
                <a:gd name="connsiteX1" fmla="*/ 65378 w 883934"/>
                <a:gd name="connsiteY1" fmla="*/ 51574 h 612122"/>
                <a:gd name="connsiteX2" fmla="*/ 136345 w 883934"/>
                <a:gd name="connsiteY2" fmla="*/ 0 h 612122"/>
                <a:gd name="connsiteX3" fmla="*/ 210871 w 883934"/>
                <a:gd name="connsiteY3" fmla="*/ 74293 h 612122"/>
                <a:gd name="connsiteX4" fmla="*/ 198134 w 883934"/>
                <a:gd name="connsiteY4" fmla="*/ 122537 h 612122"/>
                <a:gd name="connsiteX5" fmla="*/ 697842 w 883934"/>
                <a:gd name="connsiteY5" fmla="*/ 220978 h 612122"/>
                <a:gd name="connsiteX6" fmla="*/ 785703 w 883934"/>
                <a:gd name="connsiteY6" fmla="*/ 220980 h 612122"/>
                <a:gd name="connsiteX7" fmla="*/ 812855 w 883934"/>
                <a:gd name="connsiteY7" fmla="*/ 287794 h 612122"/>
                <a:gd name="connsiteX8" fmla="*/ 883934 w 883934"/>
                <a:gd name="connsiteY8" fmla="*/ 329089 h 612122"/>
                <a:gd name="connsiteX9" fmla="*/ 856785 w 883934"/>
                <a:gd name="connsiteY9" fmla="*/ 395905 h 612122"/>
                <a:gd name="connsiteX10" fmla="*/ 883934 w 883934"/>
                <a:gd name="connsiteY10" fmla="*/ 462720 h 612122"/>
                <a:gd name="connsiteX11" fmla="*/ 812855 w 883934"/>
                <a:gd name="connsiteY11" fmla="*/ 504015 h 612122"/>
                <a:gd name="connsiteX12" fmla="*/ 785703 w 883934"/>
                <a:gd name="connsiteY12" fmla="*/ 570829 h 612122"/>
                <a:gd name="connsiteX13" fmla="*/ 697842 w 883934"/>
                <a:gd name="connsiteY13" fmla="*/ 570831 h 612122"/>
                <a:gd name="connsiteX14" fmla="*/ 626759 w 883934"/>
                <a:gd name="connsiteY14" fmla="*/ 612122 h 612122"/>
                <a:gd name="connsiteX15" fmla="*/ 555676 w 883934"/>
                <a:gd name="connsiteY15" fmla="*/ 570831 h 612122"/>
                <a:gd name="connsiteX16" fmla="*/ 467815 w 883934"/>
                <a:gd name="connsiteY16" fmla="*/ 570829 h 612122"/>
                <a:gd name="connsiteX17" fmla="*/ 440663 w 883934"/>
                <a:gd name="connsiteY17" fmla="*/ 504015 h 612122"/>
                <a:gd name="connsiteX18" fmla="*/ 142889 w 883934"/>
                <a:gd name="connsiteY18" fmla="*/ 169350 h 612122"/>
                <a:gd name="connsiteX19" fmla="*/ 70978 w 883934"/>
                <a:gd name="connsiteY19" fmla="*/ 207310 h 612122"/>
                <a:gd name="connsiteX20" fmla="*/ 14 w 883934"/>
                <a:gd name="connsiteY20" fmla="*/ 129064 h 612122"/>
                <a:gd name="connsiteX0" fmla="*/ 21 w 883941"/>
                <a:gd name="connsiteY0" fmla="*/ 129064 h 612122"/>
                <a:gd name="connsiteX1" fmla="*/ 65385 w 883941"/>
                <a:gd name="connsiteY1" fmla="*/ 51574 h 612122"/>
                <a:gd name="connsiteX2" fmla="*/ 136352 w 883941"/>
                <a:gd name="connsiteY2" fmla="*/ 0 h 612122"/>
                <a:gd name="connsiteX3" fmla="*/ 210878 w 883941"/>
                <a:gd name="connsiteY3" fmla="*/ 74293 h 612122"/>
                <a:gd name="connsiteX4" fmla="*/ 198141 w 883941"/>
                <a:gd name="connsiteY4" fmla="*/ 122537 h 612122"/>
                <a:gd name="connsiteX5" fmla="*/ 697849 w 883941"/>
                <a:gd name="connsiteY5" fmla="*/ 220978 h 612122"/>
                <a:gd name="connsiteX6" fmla="*/ 785710 w 883941"/>
                <a:gd name="connsiteY6" fmla="*/ 220980 h 612122"/>
                <a:gd name="connsiteX7" fmla="*/ 812862 w 883941"/>
                <a:gd name="connsiteY7" fmla="*/ 287794 h 612122"/>
                <a:gd name="connsiteX8" fmla="*/ 883941 w 883941"/>
                <a:gd name="connsiteY8" fmla="*/ 329089 h 612122"/>
                <a:gd name="connsiteX9" fmla="*/ 856792 w 883941"/>
                <a:gd name="connsiteY9" fmla="*/ 395905 h 612122"/>
                <a:gd name="connsiteX10" fmla="*/ 883941 w 883941"/>
                <a:gd name="connsiteY10" fmla="*/ 462720 h 612122"/>
                <a:gd name="connsiteX11" fmla="*/ 812862 w 883941"/>
                <a:gd name="connsiteY11" fmla="*/ 504015 h 612122"/>
                <a:gd name="connsiteX12" fmla="*/ 785710 w 883941"/>
                <a:gd name="connsiteY12" fmla="*/ 570829 h 612122"/>
                <a:gd name="connsiteX13" fmla="*/ 697849 w 883941"/>
                <a:gd name="connsiteY13" fmla="*/ 570831 h 612122"/>
                <a:gd name="connsiteX14" fmla="*/ 626766 w 883941"/>
                <a:gd name="connsiteY14" fmla="*/ 612122 h 612122"/>
                <a:gd name="connsiteX15" fmla="*/ 555683 w 883941"/>
                <a:gd name="connsiteY15" fmla="*/ 570831 h 612122"/>
                <a:gd name="connsiteX16" fmla="*/ 467822 w 883941"/>
                <a:gd name="connsiteY16" fmla="*/ 570829 h 612122"/>
                <a:gd name="connsiteX17" fmla="*/ 440670 w 883941"/>
                <a:gd name="connsiteY17" fmla="*/ 504015 h 612122"/>
                <a:gd name="connsiteX18" fmla="*/ 142896 w 883941"/>
                <a:gd name="connsiteY18" fmla="*/ 169350 h 612122"/>
                <a:gd name="connsiteX19" fmla="*/ 70985 w 883941"/>
                <a:gd name="connsiteY19" fmla="*/ 207310 h 612122"/>
                <a:gd name="connsiteX20" fmla="*/ 21 w 883941"/>
                <a:gd name="connsiteY20" fmla="*/ 129064 h 612122"/>
                <a:gd name="connsiteX0" fmla="*/ 21 w 883941"/>
                <a:gd name="connsiteY0" fmla="*/ 129172 h 612230"/>
                <a:gd name="connsiteX1" fmla="*/ 65385 w 883941"/>
                <a:gd name="connsiteY1" fmla="*/ 59302 h 612230"/>
                <a:gd name="connsiteX2" fmla="*/ 136352 w 883941"/>
                <a:gd name="connsiteY2" fmla="*/ 108 h 612230"/>
                <a:gd name="connsiteX3" fmla="*/ 210878 w 883941"/>
                <a:gd name="connsiteY3" fmla="*/ 74401 h 612230"/>
                <a:gd name="connsiteX4" fmla="*/ 198141 w 883941"/>
                <a:gd name="connsiteY4" fmla="*/ 122645 h 612230"/>
                <a:gd name="connsiteX5" fmla="*/ 697849 w 883941"/>
                <a:gd name="connsiteY5" fmla="*/ 221086 h 612230"/>
                <a:gd name="connsiteX6" fmla="*/ 785710 w 883941"/>
                <a:gd name="connsiteY6" fmla="*/ 221088 h 612230"/>
                <a:gd name="connsiteX7" fmla="*/ 812862 w 883941"/>
                <a:gd name="connsiteY7" fmla="*/ 287902 h 612230"/>
                <a:gd name="connsiteX8" fmla="*/ 883941 w 883941"/>
                <a:gd name="connsiteY8" fmla="*/ 329197 h 612230"/>
                <a:gd name="connsiteX9" fmla="*/ 856792 w 883941"/>
                <a:gd name="connsiteY9" fmla="*/ 396013 h 612230"/>
                <a:gd name="connsiteX10" fmla="*/ 883941 w 883941"/>
                <a:gd name="connsiteY10" fmla="*/ 462828 h 612230"/>
                <a:gd name="connsiteX11" fmla="*/ 812862 w 883941"/>
                <a:gd name="connsiteY11" fmla="*/ 504123 h 612230"/>
                <a:gd name="connsiteX12" fmla="*/ 785710 w 883941"/>
                <a:gd name="connsiteY12" fmla="*/ 570937 h 612230"/>
                <a:gd name="connsiteX13" fmla="*/ 697849 w 883941"/>
                <a:gd name="connsiteY13" fmla="*/ 570939 h 612230"/>
                <a:gd name="connsiteX14" fmla="*/ 626766 w 883941"/>
                <a:gd name="connsiteY14" fmla="*/ 612230 h 612230"/>
                <a:gd name="connsiteX15" fmla="*/ 555683 w 883941"/>
                <a:gd name="connsiteY15" fmla="*/ 570939 h 612230"/>
                <a:gd name="connsiteX16" fmla="*/ 467822 w 883941"/>
                <a:gd name="connsiteY16" fmla="*/ 570937 h 612230"/>
                <a:gd name="connsiteX17" fmla="*/ 440670 w 883941"/>
                <a:gd name="connsiteY17" fmla="*/ 504123 h 612230"/>
                <a:gd name="connsiteX18" fmla="*/ 142896 w 883941"/>
                <a:gd name="connsiteY18" fmla="*/ 169458 h 612230"/>
                <a:gd name="connsiteX19" fmla="*/ 70985 w 883941"/>
                <a:gd name="connsiteY19" fmla="*/ 207418 h 612230"/>
                <a:gd name="connsiteX20" fmla="*/ 21 w 883941"/>
                <a:gd name="connsiteY20" fmla="*/ 129172 h 612230"/>
                <a:gd name="connsiteX0" fmla="*/ 21 w 883941"/>
                <a:gd name="connsiteY0" fmla="*/ 129172 h 612230"/>
                <a:gd name="connsiteX1" fmla="*/ 65385 w 883941"/>
                <a:gd name="connsiteY1" fmla="*/ 59302 h 612230"/>
                <a:gd name="connsiteX2" fmla="*/ 136352 w 883941"/>
                <a:gd name="connsiteY2" fmla="*/ 108 h 612230"/>
                <a:gd name="connsiteX3" fmla="*/ 210878 w 883941"/>
                <a:gd name="connsiteY3" fmla="*/ 74401 h 612230"/>
                <a:gd name="connsiteX4" fmla="*/ 198141 w 883941"/>
                <a:gd name="connsiteY4" fmla="*/ 122645 h 612230"/>
                <a:gd name="connsiteX5" fmla="*/ 697849 w 883941"/>
                <a:gd name="connsiteY5" fmla="*/ 221086 h 612230"/>
                <a:gd name="connsiteX6" fmla="*/ 785710 w 883941"/>
                <a:gd name="connsiteY6" fmla="*/ 221088 h 612230"/>
                <a:gd name="connsiteX7" fmla="*/ 812862 w 883941"/>
                <a:gd name="connsiteY7" fmla="*/ 287902 h 612230"/>
                <a:gd name="connsiteX8" fmla="*/ 883941 w 883941"/>
                <a:gd name="connsiteY8" fmla="*/ 329197 h 612230"/>
                <a:gd name="connsiteX9" fmla="*/ 856792 w 883941"/>
                <a:gd name="connsiteY9" fmla="*/ 396013 h 612230"/>
                <a:gd name="connsiteX10" fmla="*/ 883941 w 883941"/>
                <a:gd name="connsiteY10" fmla="*/ 462828 h 612230"/>
                <a:gd name="connsiteX11" fmla="*/ 812862 w 883941"/>
                <a:gd name="connsiteY11" fmla="*/ 504123 h 612230"/>
                <a:gd name="connsiteX12" fmla="*/ 785710 w 883941"/>
                <a:gd name="connsiteY12" fmla="*/ 570937 h 612230"/>
                <a:gd name="connsiteX13" fmla="*/ 697849 w 883941"/>
                <a:gd name="connsiteY13" fmla="*/ 570939 h 612230"/>
                <a:gd name="connsiteX14" fmla="*/ 626766 w 883941"/>
                <a:gd name="connsiteY14" fmla="*/ 612230 h 612230"/>
                <a:gd name="connsiteX15" fmla="*/ 555683 w 883941"/>
                <a:gd name="connsiteY15" fmla="*/ 570939 h 612230"/>
                <a:gd name="connsiteX16" fmla="*/ 467822 w 883941"/>
                <a:gd name="connsiteY16" fmla="*/ 570937 h 612230"/>
                <a:gd name="connsiteX17" fmla="*/ 440670 w 883941"/>
                <a:gd name="connsiteY17" fmla="*/ 504123 h 612230"/>
                <a:gd name="connsiteX18" fmla="*/ 142896 w 883941"/>
                <a:gd name="connsiteY18" fmla="*/ 169458 h 612230"/>
                <a:gd name="connsiteX19" fmla="*/ 70985 w 883941"/>
                <a:gd name="connsiteY19" fmla="*/ 207418 h 612230"/>
                <a:gd name="connsiteX20" fmla="*/ 21 w 883941"/>
                <a:gd name="connsiteY20" fmla="*/ 129172 h 612230"/>
                <a:gd name="connsiteX0" fmla="*/ 21 w 883941"/>
                <a:gd name="connsiteY0" fmla="*/ 129172 h 612230"/>
                <a:gd name="connsiteX1" fmla="*/ 65385 w 883941"/>
                <a:gd name="connsiteY1" fmla="*/ 59302 h 612230"/>
                <a:gd name="connsiteX2" fmla="*/ 136352 w 883941"/>
                <a:gd name="connsiteY2" fmla="*/ 108 h 612230"/>
                <a:gd name="connsiteX3" fmla="*/ 210878 w 883941"/>
                <a:gd name="connsiteY3" fmla="*/ 74401 h 612230"/>
                <a:gd name="connsiteX4" fmla="*/ 198141 w 883941"/>
                <a:gd name="connsiteY4" fmla="*/ 122645 h 612230"/>
                <a:gd name="connsiteX5" fmla="*/ 697849 w 883941"/>
                <a:gd name="connsiteY5" fmla="*/ 221086 h 612230"/>
                <a:gd name="connsiteX6" fmla="*/ 785710 w 883941"/>
                <a:gd name="connsiteY6" fmla="*/ 221088 h 612230"/>
                <a:gd name="connsiteX7" fmla="*/ 812862 w 883941"/>
                <a:gd name="connsiteY7" fmla="*/ 287902 h 612230"/>
                <a:gd name="connsiteX8" fmla="*/ 883941 w 883941"/>
                <a:gd name="connsiteY8" fmla="*/ 329197 h 612230"/>
                <a:gd name="connsiteX9" fmla="*/ 856792 w 883941"/>
                <a:gd name="connsiteY9" fmla="*/ 396013 h 612230"/>
                <a:gd name="connsiteX10" fmla="*/ 883941 w 883941"/>
                <a:gd name="connsiteY10" fmla="*/ 462828 h 612230"/>
                <a:gd name="connsiteX11" fmla="*/ 812862 w 883941"/>
                <a:gd name="connsiteY11" fmla="*/ 504123 h 612230"/>
                <a:gd name="connsiteX12" fmla="*/ 785710 w 883941"/>
                <a:gd name="connsiteY12" fmla="*/ 570937 h 612230"/>
                <a:gd name="connsiteX13" fmla="*/ 697849 w 883941"/>
                <a:gd name="connsiteY13" fmla="*/ 570939 h 612230"/>
                <a:gd name="connsiteX14" fmla="*/ 626766 w 883941"/>
                <a:gd name="connsiteY14" fmla="*/ 612230 h 612230"/>
                <a:gd name="connsiteX15" fmla="*/ 555683 w 883941"/>
                <a:gd name="connsiteY15" fmla="*/ 570939 h 612230"/>
                <a:gd name="connsiteX16" fmla="*/ 467822 w 883941"/>
                <a:gd name="connsiteY16" fmla="*/ 570937 h 612230"/>
                <a:gd name="connsiteX17" fmla="*/ 440670 w 883941"/>
                <a:gd name="connsiteY17" fmla="*/ 504123 h 612230"/>
                <a:gd name="connsiteX18" fmla="*/ 142896 w 883941"/>
                <a:gd name="connsiteY18" fmla="*/ 169458 h 612230"/>
                <a:gd name="connsiteX19" fmla="*/ 70985 w 883941"/>
                <a:gd name="connsiteY19" fmla="*/ 207418 h 612230"/>
                <a:gd name="connsiteX20" fmla="*/ 21 w 883941"/>
                <a:gd name="connsiteY20" fmla="*/ 129172 h 612230"/>
                <a:gd name="connsiteX0" fmla="*/ 21 w 883941"/>
                <a:gd name="connsiteY0" fmla="*/ 129172 h 612230"/>
                <a:gd name="connsiteX1" fmla="*/ 65385 w 883941"/>
                <a:gd name="connsiteY1" fmla="*/ 59302 h 612230"/>
                <a:gd name="connsiteX2" fmla="*/ 136352 w 883941"/>
                <a:gd name="connsiteY2" fmla="*/ 108 h 612230"/>
                <a:gd name="connsiteX3" fmla="*/ 210878 w 883941"/>
                <a:gd name="connsiteY3" fmla="*/ 74401 h 612230"/>
                <a:gd name="connsiteX4" fmla="*/ 198141 w 883941"/>
                <a:gd name="connsiteY4" fmla="*/ 122645 h 612230"/>
                <a:gd name="connsiteX5" fmla="*/ 697849 w 883941"/>
                <a:gd name="connsiteY5" fmla="*/ 221086 h 612230"/>
                <a:gd name="connsiteX6" fmla="*/ 785710 w 883941"/>
                <a:gd name="connsiteY6" fmla="*/ 221088 h 612230"/>
                <a:gd name="connsiteX7" fmla="*/ 812862 w 883941"/>
                <a:gd name="connsiteY7" fmla="*/ 287902 h 612230"/>
                <a:gd name="connsiteX8" fmla="*/ 883941 w 883941"/>
                <a:gd name="connsiteY8" fmla="*/ 329197 h 612230"/>
                <a:gd name="connsiteX9" fmla="*/ 856792 w 883941"/>
                <a:gd name="connsiteY9" fmla="*/ 396013 h 612230"/>
                <a:gd name="connsiteX10" fmla="*/ 883941 w 883941"/>
                <a:gd name="connsiteY10" fmla="*/ 462828 h 612230"/>
                <a:gd name="connsiteX11" fmla="*/ 812862 w 883941"/>
                <a:gd name="connsiteY11" fmla="*/ 504123 h 612230"/>
                <a:gd name="connsiteX12" fmla="*/ 785710 w 883941"/>
                <a:gd name="connsiteY12" fmla="*/ 570937 h 612230"/>
                <a:gd name="connsiteX13" fmla="*/ 697849 w 883941"/>
                <a:gd name="connsiteY13" fmla="*/ 570939 h 612230"/>
                <a:gd name="connsiteX14" fmla="*/ 626766 w 883941"/>
                <a:gd name="connsiteY14" fmla="*/ 612230 h 612230"/>
                <a:gd name="connsiteX15" fmla="*/ 555683 w 883941"/>
                <a:gd name="connsiteY15" fmla="*/ 570939 h 612230"/>
                <a:gd name="connsiteX16" fmla="*/ 467822 w 883941"/>
                <a:gd name="connsiteY16" fmla="*/ 570937 h 612230"/>
                <a:gd name="connsiteX17" fmla="*/ 440670 w 883941"/>
                <a:gd name="connsiteY17" fmla="*/ 504123 h 612230"/>
                <a:gd name="connsiteX18" fmla="*/ 142896 w 883941"/>
                <a:gd name="connsiteY18" fmla="*/ 169458 h 612230"/>
                <a:gd name="connsiteX19" fmla="*/ 70985 w 883941"/>
                <a:gd name="connsiteY19" fmla="*/ 207418 h 612230"/>
                <a:gd name="connsiteX20" fmla="*/ 21 w 883941"/>
                <a:gd name="connsiteY20" fmla="*/ 129172 h 612230"/>
                <a:gd name="connsiteX0" fmla="*/ 37 w 883957"/>
                <a:gd name="connsiteY0" fmla="*/ 129172 h 612230"/>
                <a:gd name="connsiteX1" fmla="*/ 65401 w 883957"/>
                <a:gd name="connsiteY1" fmla="*/ 59302 h 612230"/>
                <a:gd name="connsiteX2" fmla="*/ 136368 w 883957"/>
                <a:gd name="connsiteY2" fmla="*/ 108 h 612230"/>
                <a:gd name="connsiteX3" fmla="*/ 210894 w 883957"/>
                <a:gd name="connsiteY3" fmla="*/ 74401 h 612230"/>
                <a:gd name="connsiteX4" fmla="*/ 198157 w 883957"/>
                <a:gd name="connsiteY4" fmla="*/ 122645 h 612230"/>
                <a:gd name="connsiteX5" fmla="*/ 697865 w 883957"/>
                <a:gd name="connsiteY5" fmla="*/ 221086 h 612230"/>
                <a:gd name="connsiteX6" fmla="*/ 785726 w 883957"/>
                <a:gd name="connsiteY6" fmla="*/ 221088 h 612230"/>
                <a:gd name="connsiteX7" fmla="*/ 812878 w 883957"/>
                <a:gd name="connsiteY7" fmla="*/ 287902 h 612230"/>
                <a:gd name="connsiteX8" fmla="*/ 883957 w 883957"/>
                <a:gd name="connsiteY8" fmla="*/ 329197 h 612230"/>
                <a:gd name="connsiteX9" fmla="*/ 856808 w 883957"/>
                <a:gd name="connsiteY9" fmla="*/ 396013 h 612230"/>
                <a:gd name="connsiteX10" fmla="*/ 883957 w 883957"/>
                <a:gd name="connsiteY10" fmla="*/ 462828 h 612230"/>
                <a:gd name="connsiteX11" fmla="*/ 812878 w 883957"/>
                <a:gd name="connsiteY11" fmla="*/ 504123 h 612230"/>
                <a:gd name="connsiteX12" fmla="*/ 785726 w 883957"/>
                <a:gd name="connsiteY12" fmla="*/ 570937 h 612230"/>
                <a:gd name="connsiteX13" fmla="*/ 697865 w 883957"/>
                <a:gd name="connsiteY13" fmla="*/ 570939 h 612230"/>
                <a:gd name="connsiteX14" fmla="*/ 626782 w 883957"/>
                <a:gd name="connsiteY14" fmla="*/ 612230 h 612230"/>
                <a:gd name="connsiteX15" fmla="*/ 555699 w 883957"/>
                <a:gd name="connsiteY15" fmla="*/ 570939 h 612230"/>
                <a:gd name="connsiteX16" fmla="*/ 467838 w 883957"/>
                <a:gd name="connsiteY16" fmla="*/ 570937 h 612230"/>
                <a:gd name="connsiteX17" fmla="*/ 440686 w 883957"/>
                <a:gd name="connsiteY17" fmla="*/ 504123 h 612230"/>
                <a:gd name="connsiteX18" fmla="*/ 142912 w 883957"/>
                <a:gd name="connsiteY18" fmla="*/ 169458 h 612230"/>
                <a:gd name="connsiteX19" fmla="*/ 72906 w 883957"/>
                <a:gd name="connsiteY19" fmla="*/ 203608 h 612230"/>
                <a:gd name="connsiteX20" fmla="*/ 37 w 883957"/>
                <a:gd name="connsiteY20" fmla="*/ 129172 h 612230"/>
                <a:gd name="connsiteX0" fmla="*/ 37 w 883957"/>
                <a:gd name="connsiteY0" fmla="*/ 129172 h 612230"/>
                <a:gd name="connsiteX1" fmla="*/ 65401 w 883957"/>
                <a:gd name="connsiteY1" fmla="*/ 59302 h 612230"/>
                <a:gd name="connsiteX2" fmla="*/ 136368 w 883957"/>
                <a:gd name="connsiteY2" fmla="*/ 108 h 612230"/>
                <a:gd name="connsiteX3" fmla="*/ 210894 w 883957"/>
                <a:gd name="connsiteY3" fmla="*/ 74401 h 612230"/>
                <a:gd name="connsiteX4" fmla="*/ 198157 w 883957"/>
                <a:gd name="connsiteY4" fmla="*/ 122645 h 612230"/>
                <a:gd name="connsiteX5" fmla="*/ 697865 w 883957"/>
                <a:gd name="connsiteY5" fmla="*/ 221086 h 612230"/>
                <a:gd name="connsiteX6" fmla="*/ 785726 w 883957"/>
                <a:gd name="connsiteY6" fmla="*/ 221088 h 612230"/>
                <a:gd name="connsiteX7" fmla="*/ 812878 w 883957"/>
                <a:gd name="connsiteY7" fmla="*/ 287902 h 612230"/>
                <a:gd name="connsiteX8" fmla="*/ 883957 w 883957"/>
                <a:gd name="connsiteY8" fmla="*/ 329197 h 612230"/>
                <a:gd name="connsiteX9" fmla="*/ 856808 w 883957"/>
                <a:gd name="connsiteY9" fmla="*/ 396013 h 612230"/>
                <a:gd name="connsiteX10" fmla="*/ 883957 w 883957"/>
                <a:gd name="connsiteY10" fmla="*/ 462828 h 612230"/>
                <a:gd name="connsiteX11" fmla="*/ 812878 w 883957"/>
                <a:gd name="connsiteY11" fmla="*/ 504123 h 612230"/>
                <a:gd name="connsiteX12" fmla="*/ 785726 w 883957"/>
                <a:gd name="connsiteY12" fmla="*/ 570937 h 612230"/>
                <a:gd name="connsiteX13" fmla="*/ 697865 w 883957"/>
                <a:gd name="connsiteY13" fmla="*/ 570939 h 612230"/>
                <a:gd name="connsiteX14" fmla="*/ 626782 w 883957"/>
                <a:gd name="connsiteY14" fmla="*/ 612230 h 612230"/>
                <a:gd name="connsiteX15" fmla="*/ 555699 w 883957"/>
                <a:gd name="connsiteY15" fmla="*/ 570939 h 612230"/>
                <a:gd name="connsiteX16" fmla="*/ 467838 w 883957"/>
                <a:gd name="connsiteY16" fmla="*/ 570937 h 612230"/>
                <a:gd name="connsiteX17" fmla="*/ 440686 w 883957"/>
                <a:gd name="connsiteY17" fmla="*/ 504123 h 612230"/>
                <a:gd name="connsiteX18" fmla="*/ 142912 w 883957"/>
                <a:gd name="connsiteY18" fmla="*/ 169458 h 612230"/>
                <a:gd name="connsiteX19" fmla="*/ 72906 w 883957"/>
                <a:gd name="connsiteY19" fmla="*/ 203608 h 612230"/>
                <a:gd name="connsiteX20" fmla="*/ 37 w 883957"/>
                <a:gd name="connsiteY20" fmla="*/ 129172 h 612230"/>
                <a:gd name="connsiteX0" fmla="*/ 35 w 885860"/>
                <a:gd name="connsiteY0" fmla="*/ 138697 h 612230"/>
                <a:gd name="connsiteX1" fmla="*/ 67304 w 885860"/>
                <a:gd name="connsiteY1" fmla="*/ 59302 h 612230"/>
                <a:gd name="connsiteX2" fmla="*/ 138271 w 885860"/>
                <a:gd name="connsiteY2" fmla="*/ 108 h 612230"/>
                <a:gd name="connsiteX3" fmla="*/ 212797 w 885860"/>
                <a:gd name="connsiteY3" fmla="*/ 74401 h 612230"/>
                <a:gd name="connsiteX4" fmla="*/ 200060 w 885860"/>
                <a:gd name="connsiteY4" fmla="*/ 122645 h 612230"/>
                <a:gd name="connsiteX5" fmla="*/ 699768 w 885860"/>
                <a:gd name="connsiteY5" fmla="*/ 221086 h 612230"/>
                <a:gd name="connsiteX6" fmla="*/ 787629 w 885860"/>
                <a:gd name="connsiteY6" fmla="*/ 221088 h 612230"/>
                <a:gd name="connsiteX7" fmla="*/ 814781 w 885860"/>
                <a:gd name="connsiteY7" fmla="*/ 287902 h 612230"/>
                <a:gd name="connsiteX8" fmla="*/ 885860 w 885860"/>
                <a:gd name="connsiteY8" fmla="*/ 329197 h 612230"/>
                <a:gd name="connsiteX9" fmla="*/ 858711 w 885860"/>
                <a:gd name="connsiteY9" fmla="*/ 396013 h 612230"/>
                <a:gd name="connsiteX10" fmla="*/ 885860 w 885860"/>
                <a:gd name="connsiteY10" fmla="*/ 462828 h 612230"/>
                <a:gd name="connsiteX11" fmla="*/ 814781 w 885860"/>
                <a:gd name="connsiteY11" fmla="*/ 504123 h 612230"/>
                <a:gd name="connsiteX12" fmla="*/ 787629 w 885860"/>
                <a:gd name="connsiteY12" fmla="*/ 570937 h 612230"/>
                <a:gd name="connsiteX13" fmla="*/ 699768 w 885860"/>
                <a:gd name="connsiteY13" fmla="*/ 570939 h 612230"/>
                <a:gd name="connsiteX14" fmla="*/ 628685 w 885860"/>
                <a:gd name="connsiteY14" fmla="*/ 612230 h 612230"/>
                <a:gd name="connsiteX15" fmla="*/ 557602 w 885860"/>
                <a:gd name="connsiteY15" fmla="*/ 570939 h 612230"/>
                <a:gd name="connsiteX16" fmla="*/ 469741 w 885860"/>
                <a:gd name="connsiteY16" fmla="*/ 570937 h 612230"/>
                <a:gd name="connsiteX17" fmla="*/ 442589 w 885860"/>
                <a:gd name="connsiteY17" fmla="*/ 504123 h 612230"/>
                <a:gd name="connsiteX18" fmla="*/ 144815 w 885860"/>
                <a:gd name="connsiteY18" fmla="*/ 169458 h 612230"/>
                <a:gd name="connsiteX19" fmla="*/ 74809 w 885860"/>
                <a:gd name="connsiteY19" fmla="*/ 203608 h 612230"/>
                <a:gd name="connsiteX20" fmla="*/ 35 w 885860"/>
                <a:gd name="connsiteY20" fmla="*/ 138697 h 612230"/>
                <a:gd name="connsiteX0" fmla="*/ 35 w 885860"/>
                <a:gd name="connsiteY0" fmla="*/ 138697 h 612230"/>
                <a:gd name="connsiteX1" fmla="*/ 67304 w 885860"/>
                <a:gd name="connsiteY1" fmla="*/ 59302 h 612230"/>
                <a:gd name="connsiteX2" fmla="*/ 138271 w 885860"/>
                <a:gd name="connsiteY2" fmla="*/ 108 h 612230"/>
                <a:gd name="connsiteX3" fmla="*/ 212797 w 885860"/>
                <a:gd name="connsiteY3" fmla="*/ 74401 h 612230"/>
                <a:gd name="connsiteX4" fmla="*/ 200060 w 885860"/>
                <a:gd name="connsiteY4" fmla="*/ 122645 h 612230"/>
                <a:gd name="connsiteX5" fmla="*/ 699768 w 885860"/>
                <a:gd name="connsiteY5" fmla="*/ 221086 h 612230"/>
                <a:gd name="connsiteX6" fmla="*/ 787629 w 885860"/>
                <a:gd name="connsiteY6" fmla="*/ 221088 h 612230"/>
                <a:gd name="connsiteX7" fmla="*/ 814781 w 885860"/>
                <a:gd name="connsiteY7" fmla="*/ 287902 h 612230"/>
                <a:gd name="connsiteX8" fmla="*/ 885860 w 885860"/>
                <a:gd name="connsiteY8" fmla="*/ 329197 h 612230"/>
                <a:gd name="connsiteX9" fmla="*/ 858711 w 885860"/>
                <a:gd name="connsiteY9" fmla="*/ 396013 h 612230"/>
                <a:gd name="connsiteX10" fmla="*/ 885860 w 885860"/>
                <a:gd name="connsiteY10" fmla="*/ 462828 h 612230"/>
                <a:gd name="connsiteX11" fmla="*/ 814781 w 885860"/>
                <a:gd name="connsiteY11" fmla="*/ 504123 h 612230"/>
                <a:gd name="connsiteX12" fmla="*/ 787629 w 885860"/>
                <a:gd name="connsiteY12" fmla="*/ 570937 h 612230"/>
                <a:gd name="connsiteX13" fmla="*/ 699768 w 885860"/>
                <a:gd name="connsiteY13" fmla="*/ 570939 h 612230"/>
                <a:gd name="connsiteX14" fmla="*/ 628685 w 885860"/>
                <a:gd name="connsiteY14" fmla="*/ 612230 h 612230"/>
                <a:gd name="connsiteX15" fmla="*/ 557602 w 885860"/>
                <a:gd name="connsiteY15" fmla="*/ 570939 h 612230"/>
                <a:gd name="connsiteX16" fmla="*/ 469741 w 885860"/>
                <a:gd name="connsiteY16" fmla="*/ 570937 h 612230"/>
                <a:gd name="connsiteX17" fmla="*/ 442589 w 885860"/>
                <a:gd name="connsiteY17" fmla="*/ 504123 h 612230"/>
                <a:gd name="connsiteX18" fmla="*/ 144815 w 885860"/>
                <a:gd name="connsiteY18" fmla="*/ 169458 h 612230"/>
                <a:gd name="connsiteX19" fmla="*/ 74809 w 885860"/>
                <a:gd name="connsiteY19" fmla="*/ 203608 h 612230"/>
                <a:gd name="connsiteX20" fmla="*/ 35 w 885860"/>
                <a:gd name="connsiteY20" fmla="*/ 138697 h 612230"/>
                <a:gd name="connsiteX0" fmla="*/ 35 w 885860"/>
                <a:gd name="connsiteY0" fmla="*/ 132982 h 612230"/>
                <a:gd name="connsiteX1" fmla="*/ 67304 w 885860"/>
                <a:gd name="connsiteY1" fmla="*/ 59302 h 612230"/>
                <a:gd name="connsiteX2" fmla="*/ 138271 w 885860"/>
                <a:gd name="connsiteY2" fmla="*/ 108 h 612230"/>
                <a:gd name="connsiteX3" fmla="*/ 212797 w 885860"/>
                <a:gd name="connsiteY3" fmla="*/ 74401 h 612230"/>
                <a:gd name="connsiteX4" fmla="*/ 200060 w 885860"/>
                <a:gd name="connsiteY4" fmla="*/ 122645 h 612230"/>
                <a:gd name="connsiteX5" fmla="*/ 699768 w 885860"/>
                <a:gd name="connsiteY5" fmla="*/ 221086 h 612230"/>
                <a:gd name="connsiteX6" fmla="*/ 787629 w 885860"/>
                <a:gd name="connsiteY6" fmla="*/ 221088 h 612230"/>
                <a:gd name="connsiteX7" fmla="*/ 814781 w 885860"/>
                <a:gd name="connsiteY7" fmla="*/ 287902 h 612230"/>
                <a:gd name="connsiteX8" fmla="*/ 885860 w 885860"/>
                <a:gd name="connsiteY8" fmla="*/ 329197 h 612230"/>
                <a:gd name="connsiteX9" fmla="*/ 858711 w 885860"/>
                <a:gd name="connsiteY9" fmla="*/ 396013 h 612230"/>
                <a:gd name="connsiteX10" fmla="*/ 885860 w 885860"/>
                <a:gd name="connsiteY10" fmla="*/ 462828 h 612230"/>
                <a:gd name="connsiteX11" fmla="*/ 814781 w 885860"/>
                <a:gd name="connsiteY11" fmla="*/ 504123 h 612230"/>
                <a:gd name="connsiteX12" fmla="*/ 787629 w 885860"/>
                <a:gd name="connsiteY12" fmla="*/ 570937 h 612230"/>
                <a:gd name="connsiteX13" fmla="*/ 699768 w 885860"/>
                <a:gd name="connsiteY13" fmla="*/ 570939 h 612230"/>
                <a:gd name="connsiteX14" fmla="*/ 628685 w 885860"/>
                <a:gd name="connsiteY14" fmla="*/ 612230 h 612230"/>
                <a:gd name="connsiteX15" fmla="*/ 557602 w 885860"/>
                <a:gd name="connsiteY15" fmla="*/ 570939 h 612230"/>
                <a:gd name="connsiteX16" fmla="*/ 469741 w 885860"/>
                <a:gd name="connsiteY16" fmla="*/ 570937 h 612230"/>
                <a:gd name="connsiteX17" fmla="*/ 442589 w 885860"/>
                <a:gd name="connsiteY17" fmla="*/ 504123 h 612230"/>
                <a:gd name="connsiteX18" fmla="*/ 144815 w 885860"/>
                <a:gd name="connsiteY18" fmla="*/ 169458 h 612230"/>
                <a:gd name="connsiteX19" fmla="*/ 74809 w 885860"/>
                <a:gd name="connsiteY19" fmla="*/ 203608 h 612230"/>
                <a:gd name="connsiteX20" fmla="*/ 35 w 885860"/>
                <a:gd name="connsiteY20" fmla="*/ 132982 h 612230"/>
                <a:gd name="connsiteX0" fmla="*/ 35 w 885860"/>
                <a:gd name="connsiteY0" fmla="*/ 132982 h 612230"/>
                <a:gd name="connsiteX1" fmla="*/ 67304 w 885860"/>
                <a:gd name="connsiteY1" fmla="*/ 59302 h 612230"/>
                <a:gd name="connsiteX2" fmla="*/ 138271 w 885860"/>
                <a:gd name="connsiteY2" fmla="*/ 108 h 612230"/>
                <a:gd name="connsiteX3" fmla="*/ 212797 w 885860"/>
                <a:gd name="connsiteY3" fmla="*/ 74401 h 612230"/>
                <a:gd name="connsiteX4" fmla="*/ 200060 w 885860"/>
                <a:gd name="connsiteY4" fmla="*/ 122645 h 612230"/>
                <a:gd name="connsiteX5" fmla="*/ 699768 w 885860"/>
                <a:gd name="connsiteY5" fmla="*/ 221086 h 612230"/>
                <a:gd name="connsiteX6" fmla="*/ 787629 w 885860"/>
                <a:gd name="connsiteY6" fmla="*/ 221088 h 612230"/>
                <a:gd name="connsiteX7" fmla="*/ 814781 w 885860"/>
                <a:gd name="connsiteY7" fmla="*/ 287902 h 612230"/>
                <a:gd name="connsiteX8" fmla="*/ 885860 w 885860"/>
                <a:gd name="connsiteY8" fmla="*/ 329197 h 612230"/>
                <a:gd name="connsiteX9" fmla="*/ 858711 w 885860"/>
                <a:gd name="connsiteY9" fmla="*/ 396013 h 612230"/>
                <a:gd name="connsiteX10" fmla="*/ 885860 w 885860"/>
                <a:gd name="connsiteY10" fmla="*/ 462828 h 612230"/>
                <a:gd name="connsiteX11" fmla="*/ 814781 w 885860"/>
                <a:gd name="connsiteY11" fmla="*/ 504123 h 612230"/>
                <a:gd name="connsiteX12" fmla="*/ 787629 w 885860"/>
                <a:gd name="connsiteY12" fmla="*/ 570937 h 612230"/>
                <a:gd name="connsiteX13" fmla="*/ 699768 w 885860"/>
                <a:gd name="connsiteY13" fmla="*/ 570939 h 612230"/>
                <a:gd name="connsiteX14" fmla="*/ 628685 w 885860"/>
                <a:gd name="connsiteY14" fmla="*/ 612230 h 612230"/>
                <a:gd name="connsiteX15" fmla="*/ 557602 w 885860"/>
                <a:gd name="connsiteY15" fmla="*/ 570939 h 612230"/>
                <a:gd name="connsiteX16" fmla="*/ 469741 w 885860"/>
                <a:gd name="connsiteY16" fmla="*/ 570937 h 612230"/>
                <a:gd name="connsiteX17" fmla="*/ 442589 w 885860"/>
                <a:gd name="connsiteY17" fmla="*/ 504123 h 612230"/>
                <a:gd name="connsiteX18" fmla="*/ 144815 w 885860"/>
                <a:gd name="connsiteY18" fmla="*/ 169458 h 612230"/>
                <a:gd name="connsiteX19" fmla="*/ 74809 w 885860"/>
                <a:gd name="connsiteY19" fmla="*/ 203608 h 612230"/>
                <a:gd name="connsiteX20" fmla="*/ 35 w 885860"/>
                <a:gd name="connsiteY20" fmla="*/ 132982 h 612230"/>
                <a:gd name="connsiteX0" fmla="*/ 35 w 885860"/>
                <a:gd name="connsiteY0" fmla="*/ 132982 h 612230"/>
                <a:gd name="connsiteX1" fmla="*/ 67304 w 885860"/>
                <a:gd name="connsiteY1" fmla="*/ 59302 h 612230"/>
                <a:gd name="connsiteX2" fmla="*/ 138271 w 885860"/>
                <a:gd name="connsiteY2" fmla="*/ 108 h 612230"/>
                <a:gd name="connsiteX3" fmla="*/ 212797 w 885860"/>
                <a:gd name="connsiteY3" fmla="*/ 74401 h 612230"/>
                <a:gd name="connsiteX4" fmla="*/ 200060 w 885860"/>
                <a:gd name="connsiteY4" fmla="*/ 122645 h 612230"/>
                <a:gd name="connsiteX5" fmla="*/ 699768 w 885860"/>
                <a:gd name="connsiteY5" fmla="*/ 221086 h 612230"/>
                <a:gd name="connsiteX6" fmla="*/ 787629 w 885860"/>
                <a:gd name="connsiteY6" fmla="*/ 221088 h 612230"/>
                <a:gd name="connsiteX7" fmla="*/ 814781 w 885860"/>
                <a:gd name="connsiteY7" fmla="*/ 287902 h 612230"/>
                <a:gd name="connsiteX8" fmla="*/ 885860 w 885860"/>
                <a:gd name="connsiteY8" fmla="*/ 329197 h 612230"/>
                <a:gd name="connsiteX9" fmla="*/ 858711 w 885860"/>
                <a:gd name="connsiteY9" fmla="*/ 396013 h 612230"/>
                <a:gd name="connsiteX10" fmla="*/ 885860 w 885860"/>
                <a:gd name="connsiteY10" fmla="*/ 462828 h 612230"/>
                <a:gd name="connsiteX11" fmla="*/ 814781 w 885860"/>
                <a:gd name="connsiteY11" fmla="*/ 504123 h 612230"/>
                <a:gd name="connsiteX12" fmla="*/ 787629 w 885860"/>
                <a:gd name="connsiteY12" fmla="*/ 570937 h 612230"/>
                <a:gd name="connsiteX13" fmla="*/ 699768 w 885860"/>
                <a:gd name="connsiteY13" fmla="*/ 570939 h 612230"/>
                <a:gd name="connsiteX14" fmla="*/ 628685 w 885860"/>
                <a:gd name="connsiteY14" fmla="*/ 612230 h 612230"/>
                <a:gd name="connsiteX15" fmla="*/ 557602 w 885860"/>
                <a:gd name="connsiteY15" fmla="*/ 570939 h 612230"/>
                <a:gd name="connsiteX16" fmla="*/ 469741 w 885860"/>
                <a:gd name="connsiteY16" fmla="*/ 570937 h 612230"/>
                <a:gd name="connsiteX17" fmla="*/ 442589 w 885860"/>
                <a:gd name="connsiteY17" fmla="*/ 504123 h 612230"/>
                <a:gd name="connsiteX18" fmla="*/ 141005 w 885860"/>
                <a:gd name="connsiteY18" fmla="*/ 167553 h 612230"/>
                <a:gd name="connsiteX19" fmla="*/ 74809 w 885860"/>
                <a:gd name="connsiteY19" fmla="*/ 203608 h 612230"/>
                <a:gd name="connsiteX20" fmla="*/ 35 w 885860"/>
                <a:gd name="connsiteY20" fmla="*/ 132982 h 612230"/>
                <a:gd name="connsiteX0" fmla="*/ 35 w 885860"/>
                <a:gd name="connsiteY0" fmla="*/ 132982 h 612230"/>
                <a:gd name="connsiteX1" fmla="*/ 67304 w 885860"/>
                <a:gd name="connsiteY1" fmla="*/ 59302 h 612230"/>
                <a:gd name="connsiteX2" fmla="*/ 138271 w 885860"/>
                <a:gd name="connsiteY2" fmla="*/ 108 h 612230"/>
                <a:gd name="connsiteX3" fmla="*/ 212797 w 885860"/>
                <a:gd name="connsiteY3" fmla="*/ 74401 h 612230"/>
                <a:gd name="connsiteX4" fmla="*/ 200060 w 885860"/>
                <a:gd name="connsiteY4" fmla="*/ 122645 h 612230"/>
                <a:gd name="connsiteX5" fmla="*/ 699768 w 885860"/>
                <a:gd name="connsiteY5" fmla="*/ 221086 h 612230"/>
                <a:gd name="connsiteX6" fmla="*/ 787629 w 885860"/>
                <a:gd name="connsiteY6" fmla="*/ 221088 h 612230"/>
                <a:gd name="connsiteX7" fmla="*/ 814781 w 885860"/>
                <a:gd name="connsiteY7" fmla="*/ 287902 h 612230"/>
                <a:gd name="connsiteX8" fmla="*/ 885860 w 885860"/>
                <a:gd name="connsiteY8" fmla="*/ 329197 h 612230"/>
                <a:gd name="connsiteX9" fmla="*/ 858711 w 885860"/>
                <a:gd name="connsiteY9" fmla="*/ 396013 h 612230"/>
                <a:gd name="connsiteX10" fmla="*/ 885860 w 885860"/>
                <a:gd name="connsiteY10" fmla="*/ 462828 h 612230"/>
                <a:gd name="connsiteX11" fmla="*/ 814781 w 885860"/>
                <a:gd name="connsiteY11" fmla="*/ 504123 h 612230"/>
                <a:gd name="connsiteX12" fmla="*/ 787629 w 885860"/>
                <a:gd name="connsiteY12" fmla="*/ 570937 h 612230"/>
                <a:gd name="connsiteX13" fmla="*/ 699768 w 885860"/>
                <a:gd name="connsiteY13" fmla="*/ 570939 h 612230"/>
                <a:gd name="connsiteX14" fmla="*/ 628685 w 885860"/>
                <a:gd name="connsiteY14" fmla="*/ 612230 h 612230"/>
                <a:gd name="connsiteX15" fmla="*/ 557602 w 885860"/>
                <a:gd name="connsiteY15" fmla="*/ 570939 h 612230"/>
                <a:gd name="connsiteX16" fmla="*/ 469741 w 885860"/>
                <a:gd name="connsiteY16" fmla="*/ 570937 h 612230"/>
                <a:gd name="connsiteX17" fmla="*/ 442589 w 885860"/>
                <a:gd name="connsiteY17" fmla="*/ 504123 h 612230"/>
                <a:gd name="connsiteX18" fmla="*/ 141005 w 885860"/>
                <a:gd name="connsiteY18" fmla="*/ 167553 h 612230"/>
                <a:gd name="connsiteX19" fmla="*/ 74809 w 885860"/>
                <a:gd name="connsiteY19" fmla="*/ 203608 h 612230"/>
                <a:gd name="connsiteX20" fmla="*/ 35 w 885860"/>
                <a:gd name="connsiteY20" fmla="*/ 132982 h 612230"/>
                <a:gd name="connsiteX0" fmla="*/ 35 w 885860"/>
                <a:gd name="connsiteY0" fmla="*/ 133028 h 612276"/>
                <a:gd name="connsiteX1" fmla="*/ 67304 w 885860"/>
                <a:gd name="connsiteY1" fmla="*/ 59348 h 612276"/>
                <a:gd name="connsiteX2" fmla="*/ 138271 w 885860"/>
                <a:gd name="connsiteY2" fmla="*/ 154 h 612276"/>
                <a:gd name="connsiteX3" fmla="*/ 212797 w 885860"/>
                <a:gd name="connsiteY3" fmla="*/ 74447 h 612276"/>
                <a:gd name="connsiteX4" fmla="*/ 200060 w 885860"/>
                <a:gd name="connsiteY4" fmla="*/ 122691 h 612276"/>
                <a:gd name="connsiteX5" fmla="*/ 699768 w 885860"/>
                <a:gd name="connsiteY5" fmla="*/ 221132 h 612276"/>
                <a:gd name="connsiteX6" fmla="*/ 787629 w 885860"/>
                <a:gd name="connsiteY6" fmla="*/ 221134 h 612276"/>
                <a:gd name="connsiteX7" fmla="*/ 814781 w 885860"/>
                <a:gd name="connsiteY7" fmla="*/ 287948 h 612276"/>
                <a:gd name="connsiteX8" fmla="*/ 885860 w 885860"/>
                <a:gd name="connsiteY8" fmla="*/ 329243 h 612276"/>
                <a:gd name="connsiteX9" fmla="*/ 858711 w 885860"/>
                <a:gd name="connsiteY9" fmla="*/ 396059 h 612276"/>
                <a:gd name="connsiteX10" fmla="*/ 885860 w 885860"/>
                <a:gd name="connsiteY10" fmla="*/ 462874 h 612276"/>
                <a:gd name="connsiteX11" fmla="*/ 814781 w 885860"/>
                <a:gd name="connsiteY11" fmla="*/ 504169 h 612276"/>
                <a:gd name="connsiteX12" fmla="*/ 787629 w 885860"/>
                <a:gd name="connsiteY12" fmla="*/ 570983 h 612276"/>
                <a:gd name="connsiteX13" fmla="*/ 699768 w 885860"/>
                <a:gd name="connsiteY13" fmla="*/ 570985 h 612276"/>
                <a:gd name="connsiteX14" fmla="*/ 628685 w 885860"/>
                <a:gd name="connsiteY14" fmla="*/ 612276 h 612276"/>
                <a:gd name="connsiteX15" fmla="*/ 557602 w 885860"/>
                <a:gd name="connsiteY15" fmla="*/ 570985 h 612276"/>
                <a:gd name="connsiteX16" fmla="*/ 469741 w 885860"/>
                <a:gd name="connsiteY16" fmla="*/ 570983 h 612276"/>
                <a:gd name="connsiteX17" fmla="*/ 442589 w 885860"/>
                <a:gd name="connsiteY17" fmla="*/ 504169 h 612276"/>
                <a:gd name="connsiteX18" fmla="*/ 141005 w 885860"/>
                <a:gd name="connsiteY18" fmla="*/ 167599 h 612276"/>
                <a:gd name="connsiteX19" fmla="*/ 74809 w 885860"/>
                <a:gd name="connsiteY19" fmla="*/ 203654 h 612276"/>
                <a:gd name="connsiteX20" fmla="*/ 35 w 885860"/>
                <a:gd name="connsiteY20" fmla="*/ 133028 h 612276"/>
                <a:gd name="connsiteX0" fmla="*/ 35 w 885860"/>
                <a:gd name="connsiteY0" fmla="*/ 132895 h 612143"/>
                <a:gd name="connsiteX1" fmla="*/ 67304 w 885860"/>
                <a:gd name="connsiteY1" fmla="*/ 59215 h 612143"/>
                <a:gd name="connsiteX2" fmla="*/ 138271 w 885860"/>
                <a:gd name="connsiteY2" fmla="*/ 21 h 612143"/>
                <a:gd name="connsiteX3" fmla="*/ 212797 w 885860"/>
                <a:gd name="connsiteY3" fmla="*/ 74314 h 612143"/>
                <a:gd name="connsiteX4" fmla="*/ 200060 w 885860"/>
                <a:gd name="connsiteY4" fmla="*/ 122558 h 612143"/>
                <a:gd name="connsiteX5" fmla="*/ 699768 w 885860"/>
                <a:gd name="connsiteY5" fmla="*/ 220999 h 612143"/>
                <a:gd name="connsiteX6" fmla="*/ 787629 w 885860"/>
                <a:gd name="connsiteY6" fmla="*/ 221001 h 612143"/>
                <a:gd name="connsiteX7" fmla="*/ 814781 w 885860"/>
                <a:gd name="connsiteY7" fmla="*/ 287815 h 612143"/>
                <a:gd name="connsiteX8" fmla="*/ 885860 w 885860"/>
                <a:gd name="connsiteY8" fmla="*/ 329110 h 612143"/>
                <a:gd name="connsiteX9" fmla="*/ 858711 w 885860"/>
                <a:gd name="connsiteY9" fmla="*/ 395926 h 612143"/>
                <a:gd name="connsiteX10" fmla="*/ 885860 w 885860"/>
                <a:gd name="connsiteY10" fmla="*/ 462741 h 612143"/>
                <a:gd name="connsiteX11" fmla="*/ 814781 w 885860"/>
                <a:gd name="connsiteY11" fmla="*/ 504036 h 612143"/>
                <a:gd name="connsiteX12" fmla="*/ 787629 w 885860"/>
                <a:gd name="connsiteY12" fmla="*/ 570850 h 612143"/>
                <a:gd name="connsiteX13" fmla="*/ 699768 w 885860"/>
                <a:gd name="connsiteY13" fmla="*/ 570852 h 612143"/>
                <a:gd name="connsiteX14" fmla="*/ 628685 w 885860"/>
                <a:gd name="connsiteY14" fmla="*/ 612143 h 612143"/>
                <a:gd name="connsiteX15" fmla="*/ 557602 w 885860"/>
                <a:gd name="connsiteY15" fmla="*/ 570852 h 612143"/>
                <a:gd name="connsiteX16" fmla="*/ 469741 w 885860"/>
                <a:gd name="connsiteY16" fmla="*/ 570850 h 612143"/>
                <a:gd name="connsiteX17" fmla="*/ 442589 w 885860"/>
                <a:gd name="connsiteY17" fmla="*/ 504036 h 612143"/>
                <a:gd name="connsiteX18" fmla="*/ 141005 w 885860"/>
                <a:gd name="connsiteY18" fmla="*/ 167466 h 612143"/>
                <a:gd name="connsiteX19" fmla="*/ 74809 w 885860"/>
                <a:gd name="connsiteY19" fmla="*/ 203521 h 612143"/>
                <a:gd name="connsiteX20" fmla="*/ 35 w 885860"/>
                <a:gd name="connsiteY20" fmla="*/ 132895 h 612143"/>
                <a:gd name="connsiteX0" fmla="*/ 35 w 885860"/>
                <a:gd name="connsiteY0" fmla="*/ 132904 h 612152"/>
                <a:gd name="connsiteX1" fmla="*/ 67304 w 885860"/>
                <a:gd name="connsiteY1" fmla="*/ 59224 h 612152"/>
                <a:gd name="connsiteX2" fmla="*/ 138271 w 885860"/>
                <a:gd name="connsiteY2" fmla="*/ 30 h 612152"/>
                <a:gd name="connsiteX3" fmla="*/ 212797 w 885860"/>
                <a:gd name="connsiteY3" fmla="*/ 74323 h 612152"/>
                <a:gd name="connsiteX4" fmla="*/ 200060 w 885860"/>
                <a:gd name="connsiteY4" fmla="*/ 122567 h 612152"/>
                <a:gd name="connsiteX5" fmla="*/ 699768 w 885860"/>
                <a:gd name="connsiteY5" fmla="*/ 221008 h 612152"/>
                <a:gd name="connsiteX6" fmla="*/ 787629 w 885860"/>
                <a:gd name="connsiteY6" fmla="*/ 221010 h 612152"/>
                <a:gd name="connsiteX7" fmla="*/ 814781 w 885860"/>
                <a:gd name="connsiteY7" fmla="*/ 287824 h 612152"/>
                <a:gd name="connsiteX8" fmla="*/ 885860 w 885860"/>
                <a:gd name="connsiteY8" fmla="*/ 329119 h 612152"/>
                <a:gd name="connsiteX9" fmla="*/ 858711 w 885860"/>
                <a:gd name="connsiteY9" fmla="*/ 395935 h 612152"/>
                <a:gd name="connsiteX10" fmla="*/ 885860 w 885860"/>
                <a:gd name="connsiteY10" fmla="*/ 462750 h 612152"/>
                <a:gd name="connsiteX11" fmla="*/ 814781 w 885860"/>
                <a:gd name="connsiteY11" fmla="*/ 504045 h 612152"/>
                <a:gd name="connsiteX12" fmla="*/ 787629 w 885860"/>
                <a:gd name="connsiteY12" fmla="*/ 570859 h 612152"/>
                <a:gd name="connsiteX13" fmla="*/ 699768 w 885860"/>
                <a:gd name="connsiteY13" fmla="*/ 570861 h 612152"/>
                <a:gd name="connsiteX14" fmla="*/ 628685 w 885860"/>
                <a:gd name="connsiteY14" fmla="*/ 612152 h 612152"/>
                <a:gd name="connsiteX15" fmla="*/ 557602 w 885860"/>
                <a:gd name="connsiteY15" fmla="*/ 570861 h 612152"/>
                <a:gd name="connsiteX16" fmla="*/ 469741 w 885860"/>
                <a:gd name="connsiteY16" fmla="*/ 570859 h 612152"/>
                <a:gd name="connsiteX17" fmla="*/ 442589 w 885860"/>
                <a:gd name="connsiteY17" fmla="*/ 504045 h 612152"/>
                <a:gd name="connsiteX18" fmla="*/ 141005 w 885860"/>
                <a:gd name="connsiteY18" fmla="*/ 167475 h 612152"/>
                <a:gd name="connsiteX19" fmla="*/ 74809 w 885860"/>
                <a:gd name="connsiteY19" fmla="*/ 203530 h 612152"/>
                <a:gd name="connsiteX20" fmla="*/ 35 w 885860"/>
                <a:gd name="connsiteY20" fmla="*/ 132904 h 612152"/>
                <a:gd name="connsiteX0" fmla="*/ 35 w 885860"/>
                <a:gd name="connsiteY0" fmla="*/ 132914 h 612162"/>
                <a:gd name="connsiteX1" fmla="*/ 67304 w 885860"/>
                <a:gd name="connsiteY1" fmla="*/ 59234 h 612162"/>
                <a:gd name="connsiteX2" fmla="*/ 138271 w 885860"/>
                <a:gd name="connsiteY2" fmla="*/ 40 h 612162"/>
                <a:gd name="connsiteX3" fmla="*/ 212797 w 885860"/>
                <a:gd name="connsiteY3" fmla="*/ 66713 h 612162"/>
                <a:gd name="connsiteX4" fmla="*/ 200060 w 885860"/>
                <a:gd name="connsiteY4" fmla="*/ 122577 h 612162"/>
                <a:gd name="connsiteX5" fmla="*/ 699768 w 885860"/>
                <a:gd name="connsiteY5" fmla="*/ 221018 h 612162"/>
                <a:gd name="connsiteX6" fmla="*/ 787629 w 885860"/>
                <a:gd name="connsiteY6" fmla="*/ 221020 h 612162"/>
                <a:gd name="connsiteX7" fmla="*/ 814781 w 885860"/>
                <a:gd name="connsiteY7" fmla="*/ 287834 h 612162"/>
                <a:gd name="connsiteX8" fmla="*/ 885860 w 885860"/>
                <a:gd name="connsiteY8" fmla="*/ 329129 h 612162"/>
                <a:gd name="connsiteX9" fmla="*/ 858711 w 885860"/>
                <a:gd name="connsiteY9" fmla="*/ 395945 h 612162"/>
                <a:gd name="connsiteX10" fmla="*/ 885860 w 885860"/>
                <a:gd name="connsiteY10" fmla="*/ 462760 h 612162"/>
                <a:gd name="connsiteX11" fmla="*/ 814781 w 885860"/>
                <a:gd name="connsiteY11" fmla="*/ 504055 h 612162"/>
                <a:gd name="connsiteX12" fmla="*/ 787629 w 885860"/>
                <a:gd name="connsiteY12" fmla="*/ 570869 h 612162"/>
                <a:gd name="connsiteX13" fmla="*/ 699768 w 885860"/>
                <a:gd name="connsiteY13" fmla="*/ 570871 h 612162"/>
                <a:gd name="connsiteX14" fmla="*/ 628685 w 885860"/>
                <a:gd name="connsiteY14" fmla="*/ 612162 h 612162"/>
                <a:gd name="connsiteX15" fmla="*/ 557602 w 885860"/>
                <a:gd name="connsiteY15" fmla="*/ 570871 h 612162"/>
                <a:gd name="connsiteX16" fmla="*/ 469741 w 885860"/>
                <a:gd name="connsiteY16" fmla="*/ 570869 h 612162"/>
                <a:gd name="connsiteX17" fmla="*/ 442589 w 885860"/>
                <a:gd name="connsiteY17" fmla="*/ 504055 h 612162"/>
                <a:gd name="connsiteX18" fmla="*/ 141005 w 885860"/>
                <a:gd name="connsiteY18" fmla="*/ 167485 h 612162"/>
                <a:gd name="connsiteX19" fmla="*/ 74809 w 885860"/>
                <a:gd name="connsiteY19" fmla="*/ 203540 h 612162"/>
                <a:gd name="connsiteX20" fmla="*/ 35 w 885860"/>
                <a:gd name="connsiteY20" fmla="*/ 132914 h 612162"/>
                <a:gd name="connsiteX0" fmla="*/ 35 w 885860"/>
                <a:gd name="connsiteY0" fmla="*/ 132914 h 612162"/>
                <a:gd name="connsiteX1" fmla="*/ 67304 w 885860"/>
                <a:gd name="connsiteY1" fmla="*/ 59234 h 612162"/>
                <a:gd name="connsiteX2" fmla="*/ 138271 w 885860"/>
                <a:gd name="connsiteY2" fmla="*/ 40 h 612162"/>
                <a:gd name="connsiteX3" fmla="*/ 212797 w 885860"/>
                <a:gd name="connsiteY3" fmla="*/ 66713 h 612162"/>
                <a:gd name="connsiteX4" fmla="*/ 198155 w 885860"/>
                <a:gd name="connsiteY4" fmla="*/ 122577 h 612162"/>
                <a:gd name="connsiteX5" fmla="*/ 699768 w 885860"/>
                <a:gd name="connsiteY5" fmla="*/ 221018 h 612162"/>
                <a:gd name="connsiteX6" fmla="*/ 787629 w 885860"/>
                <a:gd name="connsiteY6" fmla="*/ 221020 h 612162"/>
                <a:gd name="connsiteX7" fmla="*/ 814781 w 885860"/>
                <a:gd name="connsiteY7" fmla="*/ 287834 h 612162"/>
                <a:gd name="connsiteX8" fmla="*/ 885860 w 885860"/>
                <a:gd name="connsiteY8" fmla="*/ 329129 h 612162"/>
                <a:gd name="connsiteX9" fmla="*/ 858711 w 885860"/>
                <a:gd name="connsiteY9" fmla="*/ 395945 h 612162"/>
                <a:gd name="connsiteX10" fmla="*/ 885860 w 885860"/>
                <a:gd name="connsiteY10" fmla="*/ 462760 h 612162"/>
                <a:gd name="connsiteX11" fmla="*/ 814781 w 885860"/>
                <a:gd name="connsiteY11" fmla="*/ 504055 h 612162"/>
                <a:gd name="connsiteX12" fmla="*/ 787629 w 885860"/>
                <a:gd name="connsiteY12" fmla="*/ 570869 h 612162"/>
                <a:gd name="connsiteX13" fmla="*/ 699768 w 885860"/>
                <a:gd name="connsiteY13" fmla="*/ 570871 h 612162"/>
                <a:gd name="connsiteX14" fmla="*/ 628685 w 885860"/>
                <a:gd name="connsiteY14" fmla="*/ 612162 h 612162"/>
                <a:gd name="connsiteX15" fmla="*/ 557602 w 885860"/>
                <a:gd name="connsiteY15" fmla="*/ 570871 h 612162"/>
                <a:gd name="connsiteX16" fmla="*/ 469741 w 885860"/>
                <a:gd name="connsiteY16" fmla="*/ 570869 h 612162"/>
                <a:gd name="connsiteX17" fmla="*/ 442589 w 885860"/>
                <a:gd name="connsiteY17" fmla="*/ 504055 h 612162"/>
                <a:gd name="connsiteX18" fmla="*/ 141005 w 885860"/>
                <a:gd name="connsiteY18" fmla="*/ 167485 h 612162"/>
                <a:gd name="connsiteX19" fmla="*/ 74809 w 885860"/>
                <a:gd name="connsiteY19" fmla="*/ 203540 h 612162"/>
                <a:gd name="connsiteX20" fmla="*/ 35 w 885860"/>
                <a:gd name="connsiteY20" fmla="*/ 132914 h 612162"/>
                <a:gd name="connsiteX0" fmla="*/ 35 w 885860"/>
                <a:gd name="connsiteY0" fmla="*/ 132914 h 612162"/>
                <a:gd name="connsiteX1" fmla="*/ 67304 w 885860"/>
                <a:gd name="connsiteY1" fmla="*/ 59234 h 612162"/>
                <a:gd name="connsiteX2" fmla="*/ 138271 w 885860"/>
                <a:gd name="connsiteY2" fmla="*/ 40 h 612162"/>
                <a:gd name="connsiteX3" fmla="*/ 212797 w 885860"/>
                <a:gd name="connsiteY3" fmla="*/ 66713 h 612162"/>
                <a:gd name="connsiteX4" fmla="*/ 198155 w 885860"/>
                <a:gd name="connsiteY4" fmla="*/ 122577 h 612162"/>
                <a:gd name="connsiteX5" fmla="*/ 699768 w 885860"/>
                <a:gd name="connsiteY5" fmla="*/ 221018 h 612162"/>
                <a:gd name="connsiteX6" fmla="*/ 787629 w 885860"/>
                <a:gd name="connsiteY6" fmla="*/ 221020 h 612162"/>
                <a:gd name="connsiteX7" fmla="*/ 814781 w 885860"/>
                <a:gd name="connsiteY7" fmla="*/ 287834 h 612162"/>
                <a:gd name="connsiteX8" fmla="*/ 885860 w 885860"/>
                <a:gd name="connsiteY8" fmla="*/ 329129 h 612162"/>
                <a:gd name="connsiteX9" fmla="*/ 858711 w 885860"/>
                <a:gd name="connsiteY9" fmla="*/ 395945 h 612162"/>
                <a:gd name="connsiteX10" fmla="*/ 885860 w 885860"/>
                <a:gd name="connsiteY10" fmla="*/ 462760 h 612162"/>
                <a:gd name="connsiteX11" fmla="*/ 814781 w 885860"/>
                <a:gd name="connsiteY11" fmla="*/ 504055 h 612162"/>
                <a:gd name="connsiteX12" fmla="*/ 787629 w 885860"/>
                <a:gd name="connsiteY12" fmla="*/ 570869 h 612162"/>
                <a:gd name="connsiteX13" fmla="*/ 699768 w 885860"/>
                <a:gd name="connsiteY13" fmla="*/ 570871 h 612162"/>
                <a:gd name="connsiteX14" fmla="*/ 628685 w 885860"/>
                <a:gd name="connsiteY14" fmla="*/ 612162 h 612162"/>
                <a:gd name="connsiteX15" fmla="*/ 557602 w 885860"/>
                <a:gd name="connsiteY15" fmla="*/ 570871 h 612162"/>
                <a:gd name="connsiteX16" fmla="*/ 469741 w 885860"/>
                <a:gd name="connsiteY16" fmla="*/ 570869 h 612162"/>
                <a:gd name="connsiteX17" fmla="*/ 442589 w 885860"/>
                <a:gd name="connsiteY17" fmla="*/ 504055 h 612162"/>
                <a:gd name="connsiteX18" fmla="*/ 141005 w 885860"/>
                <a:gd name="connsiteY18" fmla="*/ 167485 h 612162"/>
                <a:gd name="connsiteX19" fmla="*/ 74809 w 885860"/>
                <a:gd name="connsiteY19" fmla="*/ 203540 h 612162"/>
                <a:gd name="connsiteX20" fmla="*/ 35 w 885860"/>
                <a:gd name="connsiteY20" fmla="*/ 132914 h 612162"/>
                <a:gd name="connsiteX0" fmla="*/ 35 w 885860"/>
                <a:gd name="connsiteY0" fmla="*/ 132914 h 612162"/>
                <a:gd name="connsiteX1" fmla="*/ 67304 w 885860"/>
                <a:gd name="connsiteY1" fmla="*/ 59234 h 612162"/>
                <a:gd name="connsiteX2" fmla="*/ 138271 w 885860"/>
                <a:gd name="connsiteY2" fmla="*/ 40 h 612162"/>
                <a:gd name="connsiteX3" fmla="*/ 212797 w 885860"/>
                <a:gd name="connsiteY3" fmla="*/ 66713 h 612162"/>
                <a:gd name="connsiteX4" fmla="*/ 198155 w 885860"/>
                <a:gd name="connsiteY4" fmla="*/ 122577 h 612162"/>
                <a:gd name="connsiteX5" fmla="*/ 699768 w 885860"/>
                <a:gd name="connsiteY5" fmla="*/ 221018 h 612162"/>
                <a:gd name="connsiteX6" fmla="*/ 787629 w 885860"/>
                <a:gd name="connsiteY6" fmla="*/ 221020 h 612162"/>
                <a:gd name="connsiteX7" fmla="*/ 814781 w 885860"/>
                <a:gd name="connsiteY7" fmla="*/ 287834 h 612162"/>
                <a:gd name="connsiteX8" fmla="*/ 885860 w 885860"/>
                <a:gd name="connsiteY8" fmla="*/ 329129 h 612162"/>
                <a:gd name="connsiteX9" fmla="*/ 858711 w 885860"/>
                <a:gd name="connsiteY9" fmla="*/ 395945 h 612162"/>
                <a:gd name="connsiteX10" fmla="*/ 885860 w 885860"/>
                <a:gd name="connsiteY10" fmla="*/ 462760 h 612162"/>
                <a:gd name="connsiteX11" fmla="*/ 814781 w 885860"/>
                <a:gd name="connsiteY11" fmla="*/ 504055 h 612162"/>
                <a:gd name="connsiteX12" fmla="*/ 787629 w 885860"/>
                <a:gd name="connsiteY12" fmla="*/ 570869 h 612162"/>
                <a:gd name="connsiteX13" fmla="*/ 699768 w 885860"/>
                <a:gd name="connsiteY13" fmla="*/ 570871 h 612162"/>
                <a:gd name="connsiteX14" fmla="*/ 628685 w 885860"/>
                <a:gd name="connsiteY14" fmla="*/ 612162 h 612162"/>
                <a:gd name="connsiteX15" fmla="*/ 557602 w 885860"/>
                <a:gd name="connsiteY15" fmla="*/ 570871 h 612162"/>
                <a:gd name="connsiteX16" fmla="*/ 469741 w 885860"/>
                <a:gd name="connsiteY16" fmla="*/ 570869 h 612162"/>
                <a:gd name="connsiteX17" fmla="*/ 442589 w 885860"/>
                <a:gd name="connsiteY17" fmla="*/ 504055 h 612162"/>
                <a:gd name="connsiteX18" fmla="*/ 141005 w 885860"/>
                <a:gd name="connsiteY18" fmla="*/ 167485 h 612162"/>
                <a:gd name="connsiteX19" fmla="*/ 74809 w 885860"/>
                <a:gd name="connsiteY19" fmla="*/ 203540 h 612162"/>
                <a:gd name="connsiteX20" fmla="*/ 35 w 885860"/>
                <a:gd name="connsiteY20" fmla="*/ 132914 h 612162"/>
                <a:gd name="connsiteX0" fmla="*/ 35 w 885860"/>
                <a:gd name="connsiteY0" fmla="*/ 132914 h 612162"/>
                <a:gd name="connsiteX1" fmla="*/ 67304 w 885860"/>
                <a:gd name="connsiteY1" fmla="*/ 59234 h 612162"/>
                <a:gd name="connsiteX2" fmla="*/ 138271 w 885860"/>
                <a:gd name="connsiteY2" fmla="*/ 40 h 612162"/>
                <a:gd name="connsiteX3" fmla="*/ 212797 w 885860"/>
                <a:gd name="connsiteY3" fmla="*/ 66713 h 612162"/>
                <a:gd name="connsiteX4" fmla="*/ 198155 w 885860"/>
                <a:gd name="connsiteY4" fmla="*/ 122577 h 612162"/>
                <a:gd name="connsiteX5" fmla="*/ 699768 w 885860"/>
                <a:gd name="connsiteY5" fmla="*/ 221018 h 612162"/>
                <a:gd name="connsiteX6" fmla="*/ 787629 w 885860"/>
                <a:gd name="connsiteY6" fmla="*/ 221020 h 612162"/>
                <a:gd name="connsiteX7" fmla="*/ 814781 w 885860"/>
                <a:gd name="connsiteY7" fmla="*/ 287834 h 612162"/>
                <a:gd name="connsiteX8" fmla="*/ 885860 w 885860"/>
                <a:gd name="connsiteY8" fmla="*/ 329129 h 612162"/>
                <a:gd name="connsiteX9" fmla="*/ 858711 w 885860"/>
                <a:gd name="connsiteY9" fmla="*/ 395945 h 612162"/>
                <a:gd name="connsiteX10" fmla="*/ 885860 w 885860"/>
                <a:gd name="connsiteY10" fmla="*/ 462760 h 612162"/>
                <a:gd name="connsiteX11" fmla="*/ 814781 w 885860"/>
                <a:gd name="connsiteY11" fmla="*/ 504055 h 612162"/>
                <a:gd name="connsiteX12" fmla="*/ 787629 w 885860"/>
                <a:gd name="connsiteY12" fmla="*/ 570869 h 612162"/>
                <a:gd name="connsiteX13" fmla="*/ 699768 w 885860"/>
                <a:gd name="connsiteY13" fmla="*/ 570871 h 612162"/>
                <a:gd name="connsiteX14" fmla="*/ 628685 w 885860"/>
                <a:gd name="connsiteY14" fmla="*/ 612162 h 612162"/>
                <a:gd name="connsiteX15" fmla="*/ 557602 w 885860"/>
                <a:gd name="connsiteY15" fmla="*/ 570871 h 612162"/>
                <a:gd name="connsiteX16" fmla="*/ 469741 w 885860"/>
                <a:gd name="connsiteY16" fmla="*/ 570869 h 612162"/>
                <a:gd name="connsiteX17" fmla="*/ 442589 w 885860"/>
                <a:gd name="connsiteY17" fmla="*/ 504055 h 612162"/>
                <a:gd name="connsiteX18" fmla="*/ 141005 w 885860"/>
                <a:gd name="connsiteY18" fmla="*/ 167485 h 612162"/>
                <a:gd name="connsiteX19" fmla="*/ 74809 w 885860"/>
                <a:gd name="connsiteY19" fmla="*/ 203540 h 612162"/>
                <a:gd name="connsiteX20" fmla="*/ 35 w 885860"/>
                <a:gd name="connsiteY20" fmla="*/ 132914 h 612162"/>
                <a:gd name="connsiteX0" fmla="*/ 35 w 885860"/>
                <a:gd name="connsiteY0" fmla="*/ 132914 h 612162"/>
                <a:gd name="connsiteX1" fmla="*/ 67304 w 885860"/>
                <a:gd name="connsiteY1" fmla="*/ 59234 h 612162"/>
                <a:gd name="connsiteX2" fmla="*/ 138271 w 885860"/>
                <a:gd name="connsiteY2" fmla="*/ 40 h 612162"/>
                <a:gd name="connsiteX3" fmla="*/ 212797 w 885860"/>
                <a:gd name="connsiteY3" fmla="*/ 66713 h 612162"/>
                <a:gd name="connsiteX4" fmla="*/ 198155 w 885860"/>
                <a:gd name="connsiteY4" fmla="*/ 122577 h 612162"/>
                <a:gd name="connsiteX5" fmla="*/ 699768 w 885860"/>
                <a:gd name="connsiteY5" fmla="*/ 221018 h 612162"/>
                <a:gd name="connsiteX6" fmla="*/ 787629 w 885860"/>
                <a:gd name="connsiteY6" fmla="*/ 221020 h 612162"/>
                <a:gd name="connsiteX7" fmla="*/ 814781 w 885860"/>
                <a:gd name="connsiteY7" fmla="*/ 287834 h 612162"/>
                <a:gd name="connsiteX8" fmla="*/ 885860 w 885860"/>
                <a:gd name="connsiteY8" fmla="*/ 329129 h 612162"/>
                <a:gd name="connsiteX9" fmla="*/ 858711 w 885860"/>
                <a:gd name="connsiteY9" fmla="*/ 395945 h 612162"/>
                <a:gd name="connsiteX10" fmla="*/ 885860 w 885860"/>
                <a:gd name="connsiteY10" fmla="*/ 462760 h 612162"/>
                <a:gd name="connsiteX11" fmla="*/ 814781 w 885860"/>
                <a:gd name="connsiteY11" fmla="*/ 504055 h 612162"/>
                <a:gd name="connsiteX12" fmla="*/ 787629 w 885860"/>
                <a:gd name="connsiteY12" fmla="*/ 570869 h 612162"/>
                <a:gd name="connsiteX13" fmla="*/ 699768 w 885860"/>
                <a:gd name="connsiteY13" fmla="*/ 570871 h 612162"/>
                <a:gd name="connsiteX14" fmla="*/ 628685 w 885860"/>
                <a:gd name="connsiteY14" fmla="*/ 612162 h 612162"/>
                <a:gd name="connsiteX15" fmla="*/ 557602 w 885860"/>
                <a:gd name="connsiteY15" fmla="*/ 570871 h 612162"/>
                <a:gd name="connsiteX16" fmla="*/ 469741 w 885860"/>
                <a:gd name="connsiteY16" fmla="*/ 570869 h 612162"/>
                <a:gd name="connsiteX17" fmla="*/ 442589 w 885860"/>
                <a:gd name="connsiteY17" fmla="*/ 504055 h 612162"/>
                <a:gd name="connsiteX18" fmla="*/ 141005 w 885860"/>
                <a:gd name="connsiteY18" fmla="*/ 167485 h 612162"/>
                <a:gd name="connsiteX19" fmla="*/ 74809 w 885860"/>
                <a:gd name="connsiteY19" fmla="*/ 203540 h 612162"/>
                <a:gd name="connsiteX20" fmla="*/ 35 w 885860"/>
                <a:gd name="connsiteY20" fmla="*/ 132914 h 612162"/>
                <a:gd name="connsiteX0" fmla="*/ 35 w 885860"/>
                <a:gd name="connsiteY0" fmla="*/ 132914 h 612162"/>
                <a:gd name="connsiteX1" fmla="*/ 67304 w 885860"/>
                <a:gd name="connsiteY1" fmla="*/ 59234 h 612162"/>
                <a:gd name="connsiteX2" fmla="*/ 138271 w 885860"/>
                <a:gd name="connsiteY2" fmla="*/ 40 h 612162"/>
                <a:gd name="connsiteX3" fmla="*/ 210892 w 885860"/>
                <a:gd name="connsiteY3" fmla="*/ 66713 h 612162"/>
                <a:gd name="connsiteX4" fmla="*/ 198155 w 885860"/>
                <a:gd name="connsiteY4" fmla="*/ 122577 h 612162"/>
                <a:gd name="connsiteX5" fmla="*/ 699768 w 885860"/>
                <a:gd name="connsiteY5" fmla="*/ 221018 h 612162"/>
                <a:gd name="connsiteX6" fmla="*/ 787629 w 885860"/>
                <a:gd name="connsiteY6" fmla="*/ 221020 h 612162"/>
                <a:gd name="connsiteX7" fmla="*/ 814781 w 885860"/>
                <a:gd name="connsiteY7" fmla="*/ 287834 h 612162"/>
                <a:gd name="connsiteX8" fmla="*/ 885860 w 885860"/>
                <a:gd name="connsiteY8" fmla="*/ 329129 h 612162"/>
                <a:gd name="connsiteX9" fmla="*/ 858711 w 885860"/>
                <a:gd name="connsiteY9" fmla="*/ 395945 h 612162"/>
                <a:gd name="connsiteX10" fmla="*/ 885860 w 885860"/>
                <a:gd name="connsiteY10" fmla="*/ 462760 h 612162"/>
                <a:gd name="connsiteX11" fmla="*/ 814781 w 885860"/>
                <a:gd name="connsiteY11" fmla="*/ 504055 h 612162"/>
                <a:gd name="connsiteX12" fmla="*/ 787629 w 885860"/>
                <a:gd name="connsiteY12" fmla="*/ 570869 h 612162"/>
                <a:gd name="connsiteX13" fmla="*/ 699768 w 885860"/>
                <a:gd name="connsiteY13" fmla="*/ 570871 h 612162"/>
                <a:gd name="connsiteX14" fmla="*/ 628685 w 885860"/>
                <a:gd name="connsiteY14" fmla="*/ 612162 h 612162"/>
                <a:gd name="connsiteX15" fmla="*/ 557602 w 885860"/>
                <a:gd name="connsiteY15" fmla="*/ 570871 h 612162"/>
                <a:gd name="connsiteX16" fmla="*/ 469741 w 885860"/>
                <a:gd name="connsiteY16" fmla="*/ 570869 h 612162"/>
                <a:gd name="connsiteX17" fmla="*/ 442589 w 885860"/>
                <a:gd name="connsiteY17" fmla="*/ 504055 h 612162"/>
                <a:gd name="connsiteX18" fmla="*/ 141005 w 885860"/>
                <a:gd name="connsiteY18" fmla="*/ 167485 h 612162"/>
                <a:gd name="connsiteX19" fmla="*/ 74809 w 885860"/>
                <a:gd name="connsiteY19" fmla="*/ 203540 h 612162"/>
                <a:gd name="connsiteX20" fmla="*/ 35 w 885860"/>
                <a:gd name="connsiteY20" fmla="*/ 132914 h 612162"/>
                <a:gd name="connsiteX0" fmla="*/ 35 w 885860"/>
                <a:gd name="connsiteY0" fmla="*/ 132914 h 612162"/>
                <a:gd name="connsiteX1" fmla="*/ 67304 w 885860"/>
                <a:gd name="connsiteY1" fmla="*/ 59234 h 612162"/>
                <a:gd name="connsiteX2" fmla="*/ 138271 w 885860"/>
                <a:gd name="connsiteY2" fmla="*/ 40 h 612162"/>
                <a:gd name="connsiteX3" fmla="*/ 210892 w 885860"/>
                <a:gd name="connsiteY3" fmla="*/ 66713 h 612162"/>
                <a:gd name="connsiteX4" fmla="*/ 198155 w 885860"/>
                <a:gd name="connsiteY4" fmla="*/ 122577 h 612162"/>
                <a:gd name="connsiteX5" fmla="*/ 699768 w 885860"/>
                <a:gd name="connsiteY5" fmla="*/ 221018 h 612162"/>
                <a:gd name="connsiteX6" fmla="*/ 787629 w 885860"/>
                <a:gd name="connsiteY6" fmla="*/ 221020 h 612162"/>
                <a:gd name="connsiteX7" fmla="*/ 814781 w 885860"/>
                <a:gd name="connsiteY7" fmla="*/ 287834 h 612162"/>
                <a:gd name="connsiteX8" fmla="*/ 885860 w 885860"/>
                <a:gd name="connsiteY8" fmla="*/ 329129 h 612162"/>
                <a:gd name="connsiteX9" fmla="*/ 858711 w 885860"/>
                <a:gd name="connsiteY9" fmla="*/ 395945 h 612162"/>
                <a:gd name="connsiteX10" fmla="*/ 885860 w 885860"/>
                <a:gd name="connsiteY10" fmla="*/ 462760 h 612162"/>
                <a:gd name="connsiteX11" fmla="*/ 814781 w 885860"/>
                <a:gd name="connsiteY11" fmla="*/ 504055 h 612162"/>
                <a:gd name="connsiteX12" fmla="*/ 787629 w 885860"/>
                <a:gd name="connsiteY12" fmla="*/ 570869 h 612162"/>
                <a:gd name="connsiteX13" fmla="*/ 699768 w 885860"/>
                <a:gd name="connsiteY13" fmla="*/ 570871 h 612162"/>
                <a:gd name="connsiteX14" fmla="*/ 628685 w 885860"/>
                <a:gd name="connsiteY14" fmla="*/ 612162 h 612162"/>
                <a:gd name="connsiteX15" fmla="*/ 557602 w 885860"/>
                <a:gd name="connsiteY15" fmla="*/ 570871 h 612162"/>
                <a:gd name="connsiteX16" fmla="*/ 469741 w 885860"/>
                <a:gd name="connsiteY16" fmla="*/ 570869 h 612162"/>
                <a:gd name="connsiteX17" fmla="*/ 442589 w 885860"/>
                <a:gd name="connsiteY17" fmla="*/ 504055 h 612162"/>
                <a:gd name="connsiteX18" fmla="*/ 141005 w 885860"/>
                <a:gd name="connsiteY18" fmla="*/ 167485 h 612162"/>
                <a:gd name="connsiteX19" fmla="*/ 74809 w 885860"/>
                <a:gd name="connsiteY19" fmla="*/ 203540 h 612162"/>
                <a:gd name="connsiteX20" fmla="*/ 35 w 885860"/>
                <a:gd name="connsiteY20" fmla="*/ 132914 h 612162"/>
                <a:gd name="connsiteX0" fmla="*/ 35 w 885860"/>
                <a:gd name="connsiteY0" fmla="*/ 132917 h 612165"/>
                <a:gd name="connsiteX1" fmla="*/ 67304 w 885860"/>
                <a:gd name="connsiteY1" fmla="*/ 59237 h 612165"/>
                <a:gd name="connsiteX2" fmla="*/ 138271 w 885860"/>
                <a:gd name="connsiteY2" fmla="*/ 43 h 612165"/>
                <a:gd name="connsiteX3" fmla="*/ 210892 w 885860"/>
                <a:gd name="connsiteY3" fmla="*/ 66716 h 612165"/>
                <a:gd name="connsiteX4" fmla="*/ 198155 w 885860"/>
                <a:gd name="connsiteY4" fmla="*/ 122580 h 612165"/>
                <a:gd name="connsiteX5" fmla="*/ 699768 w 885860"/>
                <a:gd name="connsiteY5" fmla="*/ 221021 h 612165"/>
                <a:gd name="connsiteX6" fmla="*/ 787629 w 885860"/>
                <a:gd name="connsiteY6" fmla="*/ 221023 h 612165"/>
                <a:gd name="connsiteX7" fmla="*/ 814781 w 885860"/>
                <a:gd name="connsiteY7" fmla="*/ 287837 h 612165"/>
                <a:gd name="connsiteX8" fmla="*/ 885860 w 885860"/>
                <a:gd name="connsiteY8" fmla="*/ 329132 h 612165"/>
                <a:gd name="connsiteX9" fmla="*/ 858711 w 885860"/>
                <a:gd name="connsiteY9" fmla="*/ 395948 h 612165"/>
                <a:gd name="connsiteX10" fmla="*/ 885860 w 885860"/>
                <a:gd name="connsiteY10" fmla="*/ 462763 h 612165"/>
                <a:gd name="connsiteX11" fmla="*/ 814781 w 885860"/>
                <a:gd name="connsiteY11" fmla="*/ 504058 h 612165"/>
                <a:gd name="connsiteX12" fmla="*/ 787629 w 885860"/>
                <a:gd name="connsiteY12" fmla="*/ 570872 h 612165"/>
                <a:gd name="connsiteX13" fmla="*/ 699768 w 885860"/>
                <a:gd name="connsiteY13" fmla="*/ 570874 h 612165"/>
                <a:gd name="connsiteX14" fmla="*/ 628685 w 885860"/>
                <a:gd name="connsiteY14" fmla="*/ 612165 h 612165"/>
                <a:gd name="connsiteX15" fmla="*/ 557602 w 885860"/>
                <a:gd name="connsiteY15" fmla="*/ 570874 h 612165"/>
                <a:gd name="connsiteX16" fmla="*/ 469741 w 885860"/>
                <a:gd name="connsiteY16" fmla="*/ 570872 h 612165"/>
                <a:gd name="connsiteX17" fmla="*/ 442589 w 885860"/>
                <a:gd name="connsiteY17" fmla="*/ 504058 h 612165"/>
                <a:gd name="connsiteX18" fmla="*/ 141005 w 885860"/>
                <a:gd name="connsiteY18" fmla="*/ 167488 h 612165"/>
                <a:gd name="connsiteX19" fmla="*/ 74809 w 885860"/>
                <a:gd name="connsiteY19" fmla="*/ 203543 h 612165"/>
                <a:gd name="connsiteX20" fmla="*/ 35 w 885860"/>
                <a:gd name="connsiteY20" fmla="*/ 132917 h 612165"/>
                <a:gd name="connsiteX0" fmla="*/ 35 w 885860"/>
                <a:gd name="connsiteY0" fmla="*/ 132917 h 612165"/>
                <a:gd name="connsiteX1" fmla="*/ 67304 w 885860"/>
                <a:gd name="connsiteY1" fmla="*/ 59237 h 612165"/>
                <a:gd name="connsiteX2" fmla="*/ 142081 w 885860"/>
                <a:gd name="connsiteY2" fmla="*/ 43 h 612165"/>
                <a:gd name="connsiteX3" fmla="*/ 210892 w 885860"/>
                <a:gd name="connsiteY3" fmla="*/ 66716 h 612165"/>
                <a:gd name="connsiteX4" fmla="*/ 198155 w 885860"/>
                <a:gd name="connsiteY4" fmla="*/ 122580 h 612165"/>
                <a:gd name="connsiteX5" fmla="*/ 699768 w 885860"/>
                <a:gd name="connsiteY5" fmla="*/ 221021 h 612165"/>
                <a:gd name="connsiteX6" fmla="*/ 787629 w 885860"/>
                <a:gd name="connsiteY6" fmla="*/ 221023 h 612165"/>
                <a:gd name="connsiteX7" fmla="*/ 814781 w 885860"/>
                <a:gd name="connsiteY7" fmla="*/ 287837 h 612165"/>
                <a:gd name="connsiteX8" fmla="*/ 885860 w 885860"/>
                <a:gd name="connsiteY8" fmla="*/ 329132 h 612165"/>
                <a:gd name="connsiteX9" fmla="*/ 858711 w 885860"/>
                <a:gd name="connsiteY9" fmla="*/ 395948 h 612165"/>
                <a:gd name="connsiteX10" fmla="*/ 885860 w 885860"/>
                <a:gd name="connsiteY10" fmla="*/ 462763 h 612165"/>
                <a:gd name="connsiteX11" fmla="*/ 814781 w 885860"/>
                <a:gd name="connsiteY11" fmla="*/ 504058 h 612165"/>
                <a:gd name="connsiteX12" fmla="*/ 787629 w 885860"/>
                <a:gd name="connsiteY12" fmla="*/ 570872 h 612165"/>
                <a:gd name="connsiteX13" fmla="*/ 699768 w 885860"/>
                <a:gd name="connsiteY13" fmla="*/ 570874 h 612165"/>
                <a:gd name="connsiteX14" fmla="*/ 628685 w 885860"/>
                <a:gd name="connsiteY14" fmla="*/ 612165 h 612165"/>
                <a:gd name="connsiteX15" fmla="*/ 557602 w 885860"/>
                <a:gd name="connsiteY15" fmla="*/ 570874 h 612165"/>
                <a:gd name="connsiteX16" fmla="*/ 469741 w 885860"/>
                <a:gd name="connsiteY16" fmla="*/ 570872 h 612165"/>
                <a:gd name="connsiteX17" fmla="*/ 442589 w 885860"/>
                <a:gd name="connsiteY17" fmla="*/ 504058 h 612165"/>
                <a:gd name="connsiteX18" fmla="*/ 141005 w 885860"/>
                <a:gd name="connsiteY18" fmla="*/ 167488 h 612165"/>
                <a:gd name="connsiteX19" fmla="*/ 74809 w 885860"/>
                <a:gd name="connsiteY19" fmla="*/ 203543 h 612165"/>
                <a:gd name="connsiteX20" fmla="*/ 35 w 885860"/>
                <a:gd name="connsiteY20" fmla="*/ 132917 h 612165"/>
                <a:gd name="connsiteX0" fmla="*/ 35 w 885860"/>
                <a:gd name="connsiteY0" fmla="*/ 132971 h 612219"/>
                <a:gd name="connsiteX1" fmla="*/ 67304 w 885860"/>
                <a:gd name="connsiteY1" fmla="*/ 59291 h 612219"/>
                <a:gd name="connsiteX2" fmla="*/ 142081 w 885860"/>
                <a:gd name="connsiteY2" fmla="*/ 97 h 612219"/>
                <a:gd name="connsiteX3" fmla="*/ 210892 w 885860"/>
                <a:gd name="connsiteY3" fmla="*/ 66770 h 612219"/>
                <a:gd name="connsiteX4" fmla="*/ 198155 w 885860"/>
                <a:gd name="connsiteY4" fmla="*/ 122634 h 612219"/>
                <a:gd name="connsiteX5" fmla="*/ 699768 w 885860"/>
                <a:gd name="connsiteY5" fmla="*/ 221075 h 612219"/>
                <a:gd name="connsiteX6" fmla="*/ 787629 w 885860"/>
                <a:gd name="connsiteY6" fmla="*/ 221077 h 612219"/>
                <a:gd name="connsiteX7" fmla="*/ 814781 w 885860"/>
                <a:gd name="connsiteY7" fmla="*/ 287891 h 612219"/>
                <a:gd name="connsiteX8" fmla="*/ 885860 w 885860"/>
                <a:gd name="connsiteY8" fmla="*/ 329186 h 612219"/>
                <a:gd name="connsiteX9" fmla="*/ 858711 w 885860"/>
                <a:gd name="connsiteY9" fmla="*/ 396002 h 612219"/>
                <a:gd name="connsiteX10" fmla="*/ 885860 w 885860"/>
                <a:gd name="connsiteY10" fmla="*/ 462817 h 612219"/>
                <a:gd name="connsiteX11" fmla="*/ 814781 w 885860"/>
                <a:gd name="connsiteY11" fmla="*/ 504112 h 612219"/>
                <a:gd name="connsiteX12" fmla="*/ 787629 w 885860"/>
                <a:gd name="connsiteY12" fmla="*/ 570926 h 612219"/>
                <a:gd name="connsiteX13" fmla="*/ 699768 w 885860"/>
                <a:gd name="connsiteY13" fmla="*/ 570928 h 612219"/>
                <a:gd name="connsiteX14" fmla="*/ 628685 w 885860"/>
                <a:gd name="connsiteY14" fmla="*/ 612219 h 612219"/>
                <a:gd name="connsiteX15" fmla="*/ 557602 w 885860"/>
                <a:gd name="connsiteY15" fmla="*/ 570928 h 612219"/>
                <a:gd name="connsiteX16" fmla="*/ 469741 w 885860"/>
                <a:gd name="connsiteY16" fmla="*/ 570926 h 612219"/>
                <a:gd name="connsiteX17" fmla="*/ 442589 w 885860"/>
                <a:gd name="connsiteY17" fmla="*/ 504112 h 612219"/>
                <a:gd name="connsiteX18" fmla="*/ 141005 w 885860"/>
                <a:gd name="connsiteY18" fmla="*/ 167542 h 612219"/>
                <a:gd name="connsiteX19" fmla="*/ 74809 w 885860"/>
                <a:gd name="connsiteY19" fmla="*/ 203597 h 612219"/>
                <a:gd name="connsiteX20" fmla="*/ 35 w 885860"/>
                <a:gd name="connsiteY20" fmla="*/ 132971 h 612219"/>
                <a:gd name="connsiteX0" fmla="*/ 35 w 885860"/>
                <a:gd name="connsiteY0" fmla="*/ 132881 h 612129"/>
                <a:gd name="connsiteX1" fmla="*/ 67304 w 885860"/>
                <a:gd name="connsiteY1" fmla="*/ 59201 h 612129"/>
                <a:gd name="connsiteX2" fmla="*/ 142081 w 885860"/>
                <a:gd name="connsiteY2" fmla="*/ 7 h 612129"/>
                <a:gd name="connsiteX3" fmla="*/ 210892 w 885860"/>
                <a:gd name="connsiteY3" fmla="*/ 66680 h 612129"/>
                <a:gd name="connsiteX4" fmla="*/ 198155 w 885860"/>
                <a:gd name="connsiteY4" fmla="*/ 122544 h 612129"/>
                <a:gd name="connsiteX5" fmla="*/ 699768 w 885860"/>
                <a:gd name="connsiteY5" fmla="*/ 220985 h 612129"/>
                <a:gd name="connsiteX6" fmla="*/ 787629 w 885860"/>
                <a:gd name="connsiteY6" fmla="*/ 220987 h 612129"/>
                <a:gd name="connsiteX7" fmla="*/ 814781 w 885860"/>
                <a:gd name="connsiteY7" fmla="*/ 287801 h 612129"/>
                <a:gd name="connsiteX8" fmla="*/ 885860 w 885860"/>
                <a:gd name="connsiteY8" fmla="*/ 329096 h 612129"/>
                <a:gd name="connsiteX9" fmla="*/ 858711 w 885860"/>
                <a:gd name="connsiteY9" fmla="*/ 395912 h 612129"/>
                <a:gd name="connsiteX10" fmla="*/ 885860 w 885860"/>
                <a:gd name="connsiteY10" fmla="*/ 462727 h 612129"/>
                <a:gd name="connsiteX11" fmla="*/ 814781 w 885860"/>
                <a:gd name="connsiteY11" fmla="*/ 504022 h 612129"/>
                <a:gd name="connsiteX12" fmla="*/ 787629 w 885860"/>
                <a:gd name="connsiteY12" fmla="*/ 570836 h 612129"/>
                <a:gd name="connsiteX13" fmla="*/ 699768 w 885860"/>
                <a:gd name="connsiteY13" fmla="*/ 570838 h 612129"/>
                <a:gd name="connsiteX14" fmla="*/ 628685 w 885860"/>
                <a:gd name="connsiteY14" fmla="*/ 612129 h 612129"/>
                <a:gd name="connsiteX15" fmla="*/ 557602 w 885860"/>
                <a:gd name="connsiteY15" fmla="*/ 570838 h 612129"/>
                <a:gd name="connsiteX16" fmla="*/ 469741 w 885860"/>
                <a:gd name="connsiteY16" fmla="*/ 570836 h 612129"/>
                <a:gd name="connsiteX17" fmla="*/ 442589 w 885860"/>
                <a:gd name="connsiteY17" fmla="*/ 504022 h 612129"/>
                <a:gd name="connsiteX18" fmla="*/ 141005 w 885860"/>
                <a:gd name="connsiteY18" fmla="*/ 167452 h 612129"/>
                <a:gd name="connsiteX19" fmla="*/ 74809 w 885860"/>
                <a:gd name="connsiteY19" fmla="*/ 203507 h 612129"/>
                <a:gd name="connsiteX20" fmla="*/ 35 w 885860"/>
                <a:gd name="connsiteY20" fmla="*/ 132881 h 612129"/>
                <a:gd name="connsiteX0" fmla="*/ 35 w 885860"/>
                <a:gd name="connsiteY0" fmla="*/ 132882 h 612130"/>
                <a:gd name="connsiteX1" fmla="*/ 67304 w 885860"/>
                <a:gd name="connsiteY1" fmla="*/ 59202 h 612130"/>
                <a:gd name="connsiteX2" fmla="*/ 142081 w 885860"/>
                <a:gd name="connsiteY2" fmla="*/ 8 h 612130"/>
                <a:gd name="connsiteX3" fmla="*/ 210892 w 885860"/>
                <a:gd name="connsiteY3" fmla="*/ 66681 h 612130"/>
                <a:gd name="connsiteX4" fmla="*/ 198155 w 885860"/>
                <a:gd name="connsiteY4" fmla="*/ 122545 h 612130"/>
                <a:gd name="connsiteX5" fmla="*/ 699768 w 885860"/>
                <a:gd name="connsiteY5" fmla="*/ 220986 h 612130"/>
                <a:gd name="connsiteX6" fmla="*/ 787629 w 885860"/>
                <a:gd name="connsiteY6" fmla="*/ 220988 h 612130"/>
                <a:gd name="connsiteX7" fmla="*/ 814781 w 885860"/>
                <a:gd name="connsiteY7" fmla="*/ 287802 h 612130"/>
                <a:gd name="connsiteX8" fmla="*/ 885860 w 885860"/>
                <a:gd name="connsiteY8" fmla="*/ 329097 h 612130"/>
                <a:gd name="connsiteX9" fmla="*/ 858711 w 885860"/>
                <a:gd name="connsiteY9" fmla="*/ 395913 h 612130"/>
                <a:gd name="connsiteX10" fmla="*/ 885860 w 885860"/>
                <a:gd name="connsiteY10" fmla="*/ 462728 h 612130"/>
                <a:gd name="connsiteX11" fmla="*/ 814781 w 885860"/>
                <a:gd name="connsiteY11" fmla="*/ 504023 h 612130"/>
                <a:gd name="connsiteX12" fmla="*/ 787629 w 885860"/>
                <a:gd name="connsiteY12" fmla="*/ 570837 h 612130"/>
                <a:gd name="connsiteX13" fmla="*/ 699768 w 885860"/>
                <a:gd name="connsiteY13" fmla="*/ 570839 h 612130"/>
                <a:gd name="connsiteX14" fmla="*/ 628685 w 885860"/>
                <a:gd name="connsiteY14" fmla="*/ 612130 h 612130"/>
                <a:gd name="connsiteX15" fmla="*/ 557602 w 885860"/>
                <a:gd name="connsiteY15" fmla="*/ 570839 h 612130"/>
                <a:gd name="connsiteX16" fmla="*/ 469741 w 885860"/>
                <a:gd name="connsiteY16" fmla="*/ 570837 h 612130"/>
                <a:gd name="connsiteX17" fmla="*/ 442589 w 885860"/>
                <a:gd name="connsiteY17" fmla="*/ 504023 h 612130"/>
                <a:gd name="connsiteX18" fmla="*/ 141005 w 885860"/>
                <a:gd name="connsiteY18" fmla="*/ 167453 h 612130"/>
                <a:gd name="connsiteX19" fmla="*/ 74809 w 885860"/>
                <a:gd name="connsiteY19" fmla="*/ 203508 h 612130"/>
                <a:gd name="connsiteX20" fmla="*/ 35 w 885860"/>
                <a:gd name="connsiteY20" fmla="*/ 132882 h 612130"/>
                <a:gd name="connsiteX0" fmla="*/ 35 w 885860"/>
                <a:gd name="connsiteY0" fmla="*/ 132882 h 612130"/>
                <a:gd name="connsiteX1" fmla="*/ 67304 w 885860"/>
                <a:gd name="connsiteY1" fmla="*/ 59202 h 612130"/>
                <a:gd name="connsiteX2" fmla="*/ 142081 w 885860"/>
                <a:gd name="connsiteY2" fmla="*/ 8 h 612130"/>
                <a:gd name="connsiteX3" fmla="*/ 210892 w 885860"/>
                <a:gd name="connsiteY3" fmla="*/ 66681 h 612130"/>
                <a:gd name="connsiteX4" fmla="*/ 198155 w 885860"/>
                <a:gd name="connsiteY4" fmla="*/ 122545 h 612130"/>
                <a:gd name="connsiteX5" fmla="*/ 391158 w 885860"/>
                <a:gd name="connsiteY5" fmla="*/ 215271 h 612130"/>
                <a:gd name="connsiteX6" fmla="*/ 787629 w 885860"/>
                <a:gd name="connsiteY6" fmla="*/ 220988 h 612130"/>
                <a:gd name="connsiteX7" fmla="*/ 814781 w 885860"/>
                <a:gd name="connsiteY7" fmla="*/ 287802 h 612130"/>
                <a:gd name="connsiteX8" fmla="*/ 885860 w 885860"/>
                <a:gd name="connsiteY8" fmla="*/ 329097 h 612130"/>
                <a:gd name="connsiteX9" fmla="*/ 858711 w 885860"/>
                <a:gd name="connsiteY9" fmla="*/ 395913 h 612130"/>
                <a:gd name="connsiteX10" fmla="*/ 885860 w 885860"/>
                <a:gd name="connsiteY10" fmla="*/ 462728 h 612130"/>
                <a:gd name="connsiteX11" fmla="*/ 814781 w 885860"/>
                <a:gd name="connsiteY11" fmla="*/ 504023 h 612130"/>
                <a:gd name="connsiteX12" fmla="*/ 787629 w 885860"/>
                <a:gd name="connsiteY12" fmla="*/ 570837 h 612130"/>
                <a:gd name="connsiteX13" fmla="*/ 699768 w 885860"/>
                <a:gd name="connsiteY13" fmla="*/ 570839 h 612130"/>
                <a:gd name="connsiteX14" fmla="*/ 628685 w 885860"/>
                <a:gd name="connsiteY14" fmla="*/ 612130 h 612130"/>
                <a:gd name="connsiteX15" fmla="*/ 557602 w 885860"/>
                <a:gd name="connsiteY15" fmla="*/ 570839 h 612130"/>
                <a:gd name="connsiteX16" fmla="*/ 469741 w 885860"/>
                <a:gd name="connsiteY16" fmla="*/ 570837 h 612130"/>
                <a:gd name="connsiteX17" fmla="*/ 442589 w 885860"/>
                <a:gd name="connsiteY17" fmla="*/ 504023 h 612130"/>
                <a:gd name="connsiteX18" fmla="*/ 141005 w 885860"/>
                <a:gd name="connsiteY18" fmla="*/ 167453 h 612130"/>
                <a:gd name="connsiteX19" fmla="*/ 74809 w 885860"/>
                <a:gd name="connsiteY19" fmla="*/ 203508 h 612130"/>
                <a:gd name="connsiteX20" fmla="*/ 35 w 885860"/>
                <a:gd name="connsiteY20" fmla="*/ 132882 h 612130"/>
                <a:gd name="connsiteX0" fmla="*/ 35 w 885860"/>
                <a:gd name="connsiteY0" fmla="*/ 132882 h 612130"/>
                <a:gd name="connsiteX1" fmla="*/ 67304 w 885860"/>
                <a:gd name="connsiteY1" fmla="*/ 59202 h 612130"/>
                <a:gd name="connsiteX2" fmla="*/ 142081 w 885860"/>
                <a:gd name="connsiteY2" fmla="*/ 8 h 612130"/>
                <a:gd name="connsiteX3" fmla="*/ 210892 w 885860"/>
                <a:gd name="connsiteY3" fmla="*/ 66681 h 612130"/>
                <a:gd name="connsiteX4" fmla="*/ 198155 w 885860"/>
                <a:gd name="connsiteY4" fmla="*/ 122545 h 612130"/>
                <a:gd name="connsiteX5" fmla="*/ 391158 w 885860"/>
                <a:gd name="connsiteY5" fmla="*/ 215271 h 612130"/>
                <a:gd name="connsiteX6" fmla="*/ 787629 w 885860"/>
                <a:gd name="connsiteY6" fmla="*/ 220988 h 612130"/>
                <a:gd name="connsiteX7" fmla="*/ 814781 w 885860"/>
                <a:gd name="connsiteY7" fmla="*/ 287802 h 612130"/>
                <a:gd name="connsiteX8" fmla="*/ 885860 w 885860"/>
                <a:gd name="connsiteY8" fmla="*/ 329097 h 612130"/>
                <a:gd name="connsiteX9" fmla="*/ 858711 w 885860"/>
                <a:gd name="connsiteY9" fmla="*/ 395913 h 612130"/>
                <a:gd name="connsiteX10" fmla="*/ 885860 w 885860"/>
                <a:gd name="connsiteY10" fmla="*/ 462728 h 612130"/>
                <a:gd name="connsiteX11" fmla="*/ 814781 w 885860"/>
                <a:gd name="connsiteY11" fmla="*/ 504023 h 612130"/>
                <a:gd name="connsiteX12" fmla="*/ 787629 w 885860"/>
                <a:gd name="connsiteY12" fmla="*/ 570837 h 612130"/>
                <a:gd name="connsiteX13" fmla="*/ 699768 w 885860"/>
                <a:gd name="connsiteY13" fmla="*/ 570839 h 612130"/>
                <a:gd name="connsiteX14" fmla="*/ 628685 w 885860"/>
                <a:gd name="connsiteY14" fmla="*/ 612130 h 612130"/>
                <a:gd name="connsiteX15" fmla="*/ 557602 w 885860"/>
                <a:gd name="connsiteY15" fmla="*/ 570839 h 612130"/>
                <a:gd name="connsiteX16" fmla="*/ 469741 w 885860"/>
                <a:gd name="connsiteY16" fmla="*/ 570837 h 612130"/>
                <a:gd name="connsiteX17" fmla="*/ 343529 w 885860"/>
                <a:gd name="connsiteY17" fmla="*/ 284948 h 612130"/>
                <a:gd name="connsiteX18" fmla="*/ 141005 w 885860"/>
                <a:gd name="connsiteY18" fmla="*/ 167453 h 612130"/>
                <a:gd name="connsiteX19" fmla="*/ 74809 w 885860"/>
                <a:gd name="connsiteY19" fmla="*/ 203508 h 612130"/>
                <a:gd name="connsiteX20" fmla="*/ 35 w 885860"/>
                <a:gd name="connsiteY20" fmla="*/ 132882 h 612130"/>
                <a:gd name="connsiteX0" fmla="*/ 35 w 885860"/>
                <a:gd name="connsiteY0" fmla="*/ 132882 h 612130"/>
                <a:gd name="connsiteX1" fmla="*/ 67304 w 885860"/>
                <a:gd name="connsiteY1" fmla="*/ 59202 h 612130"/>
                <a:gd name="connsiteX2" fmla="*/ 142081 w 885860"/>
                <a:gd name="connsiteY2" fmla="*/ 8 h 612130"/>
                <a:gd name="connsiteX3" fmla="*/ 210892 w 885860"/>
                <a:gd name="connsiteY3" fmla="*/ 66681 h 612130"/>
                <a:gd name="connsiteX4" fmla="*/ 198155 w 885860"/>
                <a:gd name="connsiteY4" fmla="*/ 122545 h 612130"/>
                <a:gd name="connsiteX5" fmla="*/ 389253 w 885860"/>
                <a:gd name="connsiteY5" fmla="*/ 222891 h 612130"/>
                <a:gd name="connsiteX6" fmla="*/ 787629 w 885860"/>
                <a:gd name="connsiteY6" fmla="*/ 220988 h 612130"/>
                <a:gd name="connsiteX7" fmla="*/ 814781 w 885860"/>
                <a:gd name="connsiteY7" fmla="*/ 287802 h 612130"/>
                <a:gd name="connsiteX8" fmla="*/ 885860 w 885860"/>
                <a:gd name="connsiteY8" fmla="*/ 329097 h 612130"/>
                <a:gd name="connsiteX9" fmla="*/ 858711 w 885860"/>
                <a:gd name="connsiteY9" fmla="*/ 395913 h 612130"/>
                <a:gd name="connsiteX10" fmla="*/ 885860 w 885860"/>
                <a:gd name="connsiteY10" fmla="*/ 462728 h 612130"/>
                <a:gd name="connsiteX11" fmla="*/ 814781 w 885860"/>
                <a:gd name="connsiteY11" fmla="*/ 504023 h 612130"/>
                <a:gd name="connsiteX12" fmla="*/ 787629 w 885860"/>
                <a:gd name="connsiteY12" fmla="*/ 570837 h 612130"/>
                <a:gd name="connsiteX13" fmla="*/ 699768 w 885860"/>
                <a:gd name="connsiteY13" fmla="*/ 570839 h 612130"/>
                <a:gd name="connsiteX14" fmla="*/ 628685 w 885860"/>
                <a:gd name="connsiteY14" fmla="*/ 612130 h 612130"/>
                <a:gd name="connsiteX15" fmla="*/ 557602 w 885860"/>
                <a:gd name="connsiteY15" fmla="*/ 570839 h 612130"/>
                <a:gd name="connsiteX16" fmla="*/ 469741 w 885860"/>
                <a:gd name="connsiteY16" fmla="*/ 570837 h 612130"/>
                <a:gd name="connsiteX17" fmla="*/ 343529 w 885860"/>
                <a:gd name="connsiteY17" fmla="*/ 284948 h 612130"/>
                <a:gd name="connsiteX18" fmla="*/ 141005 w 885860"/>
                <a:gd name="connsiteY18" fmla="*/ 167453 h 612130"/>
                <a:gd name="connsiteX19" fmla="*/ 74809 w 885860"/>
                <a:gd name="connsiteY19" fmla="*/ 203508 h 612130"/>
                <a:gd name="connsiteX20" fmla="*/ 35 w 885860"/>
                <a:gd name="connsiteY20" fmla="*/ 132882 h 612130"/>
                <a:gd name="connsiteX0" fmla="*/ 35 w 885860"/>
                <a:gd name="connsiteY0" fmla="*/ 132881 h 612129"/>
                <a:gd name="connsiteX1" fmla="*/ 67304 w 885860"/>
                <a:gd name="connsiteY1" fmla="*/ 59201 h 612129"/>
                <a:gd name="connsiteX2" fmla="*/ 142081 w 885860"/>
                <a:gd name="connsiteY2" fmla="*/ 7 h 612129"/>
                <a:gd name="connsiteX3" fmla="*/ 210892 w 885860"/>
                <a:gd name="connsiteY3" fmla="*/ 66680 h 612129"/>
                <a:gd name="connsiteX4" fmla="*/ 200060 w 885860"/>
                <a:gd name="connsiteY4" fmla="*/ 118734 h 612129"/>
                <a:gd name="connsiteX5" fmla="*/ 389253 w 885860"/>
                <a:gd name="connsiteY5" fmla="*/ 222890 h 612129"/>
                <a:gd name="connsiteX6" fmla="*/ 787629 w 885860"/>
                <a:gd name="connsiteY6" fmla="*/ 220987 h 612129"/>
                <a:gd name="connsiteX7" fmla="*/ 814781 w 885860"/>
                <a:gd name="connsiteY7" fmla="*/ 287801 h 612129"/>
                <a:gd name="connsiteX8" fmla="*/ 885860 w 885860"/>
                <a:gd name="connsiteY8" fmla="*/ 329096 h 612129"/>
                <a:gd name="connsiteX9" fmla="*/ 858711 w 885860"/>
                <a:gd name="connsiteY9" fmla="*/ 395912 h 612129"/>
                <a:gd name="connsiteX10" fmla="*/ 885860 w 885860"/>
                <a:gd name="connsiteY10" fmla="*/ 462727 h 612129"/>
                <a:gd name="connsiteX11" fmla="*/ 814781 w 885860"/>
                <a:gd name="connsiteY11" fmla="*/ 504022 h 612129"/>
                <a:gd name="connsiteX12" fmla="*/ 787629 w 885860"/>
                <a:gd name="connsiteY12" fmla="*/ 570836 h 612129"/>
                <a:gd name="connsiteX13" fmla="*/ 699768 w 885860"/>
                <a:gd name="connsiteY13" fmla="*/ 570838 h 612129"/>
                <a:gd name="connsiteX14" fmla="*/ 628685 w 885860"/>
                <a:gd name="connsiteY14" fmla="*/ 612129 h 612129"/>
                <a:gd name="connsiteX15" fmla="*/ 557602 w 885860"/>
                <a:gd name="connsiteY15" fmla="*/ 570838 h 612129"/>
                <a:gd name="connsiteX16" fmla="*/ 469741 w 885860"/>
                <a:gd name="connsiteY16" fmla="*/ 570836 h 612129"/>
                <a:gd name="connsiteX17" fmla="*/ 343529 w 885860"/>
                <a:gd name="connsiteY17" fmla="*/ 284947 h 612129"/>
                <a:gd name="connsiteX18" fmla="*/ 141005 w 885860"/>
                <a:gd name="connsiteY18" fmla="*/ 167452 h 612129"/>
                <a:gd name="connsiteX19" fmla="*/ 74809 w 885860"/>
                <a:gd name="connsiteY19" fmla="*/ 203507 h 612129"/>
                <a:gd name="connsiteX20" fmla="*/ 35 w 885860"/>
                <a:gd name="connsiteY20" fmla="*/ 132881 h 612129"/>
                <a:gd name="connsiteX0" fmla="*/ 35 w 885860"/>
                <a:gd name="connsiteY0" fmla="*/ 132882 h 612130"/>
                <a:gd name="connsiteX1" fmla="*/ 67304 w 885860"/>
                <a:gd name="connsiteY1" fmla="*/ 59202 h 612130"/>
                <a:gd name="connsiteX2" fmla="*/ 142081 w 885860"/>
                <a:gd name="connsiteY2" fmla="*/ 8 h 612130"/>
                <a:gd name="connsiteX3" fmla="*/ 210892 w 885860"/>
                <a:gd name="connsiteY3" fmla="*/ 66681 h 612130"/>
                <a:gd name="connsiteX4" fmla="*/ 200060 w 885860"/>
                <a:gd name="connsiteY4" fmla="*/ 118735 h 612130"/>
                <a:gd name="connsiteX5" fmla="*/ 389253 w 885860"/>
                <a:gd name="connsiteY5" fmla="*/ 222891 h 612130"/>
                <a:gd name="connsiteX6" fmla="*/ 787629 w 885860"/>
                <a:gd name="connsiteY6" fmla="*/ 220988 h 612130"/>
                <a:gd name="connsiteX7" fmla="*/ 814781 w 885860"/>
                <a:gd name="connsiteY7" fmla="*/ 287802 h 612130"/>
                <a:gd name="connsiteX8" fmla="*/ 885860 w 885860"/>
                <a:gd name="connsiteY8" fmla="*/ 329097 h 612130"/>
                <a:gd name="connsiteX9" fmla="*/ 858711 w 885860"/>
                <a:gd name="connsiteY9" fmla="*/ 395913 h 612130"/>
                <a:gd name="connsiteX10" fmla="*/ 885860 w 885860"/>
                <a:gd name="connsiteY10" fmla="*/ 462728 h 612130"/>
                <a:gd name="connsiteX11" fmla="*/ 814781 w 885860"/>
                <a:gd name="connsiteY11" fmla="*/ 504023 h 612130"/>
                <a:gd name="connsiteX12" fmla="*/ 787629 w 885860"/>
                <a:gd name="connsiteY12" fmla="*/ 570837 h 612130"/>
                <a:gd name="connsiteX13" fmla="*/ 699768 w 885860"/>
                <a:gd name="connsiteY13" fmla="*/ 570839 h 612130"/>
                <a:gd name="connsiteX14" fmla="*/ 628685 w 885860"/>
                <a:gd name="connsiteY14" fmla="*/ 612130 h 612130"/>
                <a:gd name="connsiteX15" fmla="*/ 557602 w 885860"/>
                <a:gd name="connsiteY15" fmla="*/ 570839 h 612130"/>
                <a:gd name="connsiteX16" fmla="*/ 469741 w 885860"/>
                <a:gd name="connsiteY16" fmla="*/ 570837 h 612130"/>
                <a:gd name="connsiteX17" fmla="*/ 343529 w 885860"/>
                <a:gd name="connsiteY17" fmla="*/ 284948 h 612130"/>
                <a:gd name="connsiteX18" fmla="*/ 141005 w 885860"/>
                <a:gd name="connsiteY18" fmla="*/ 167453 h 612130"/>
                <a:gd name="connsiteX19" fmla="*/ 74809 w 885860"/>
                <a:gd name="connsiteY19" fmla="*/ 203508 h 612130"/>
                <a:gd name="connsiteX20" fmla="*/ 35 w 885860"/>
                <a:gd name="connsiteY20" fmla="*/ 132882 h 612130"/>
                <a:gd name="connsiteX0" fmla="*/ 35 w 885860"/>
                <a:gd name="connsiteY0" fmla="*/ 132881 h 612129"/>
                <a:gd name="connsiteX1" fmla="*/ 67304 w 885860"/>
                <a:gd name="connsiteY1" fmla="*/ 59201 h 612129"/>
                <a:gd name="connsiteX2" fmla="*/ 142081 w 885860"/>
                <a:gd name="connsiteY2" fmla="*/ 7 h 612129"/>
                <a:gd name="connsiteX3" fmla="*/ 210892 w 885860"/>
                <a:gd name="connsiteY3" fmla="*/ 66680 h 612129"/>
                <a:gd name="connsiteX4" fmla="*/ 194345 w 885860"/>
                <a:gd name="connsiteY4" fmla="*/ 114924 h 612129"/>
                <a:gd name="connsiteX5" fmla="*/ 389253 w 885860"/>
                <a:gd name="connsiteY5" fmla="*/ 222890 h 612129"/>
                <a:gd name="connsiteX6" fmla="*/ 787629 w 885860"/>
                <a:gd name="connsiteY6" fmla="*/ 220987 h 612129"/>
                <a:gd name="connsiteX7" fmla="*/ 814781 w 885860"/>
                <a:gd name="connsiteY7" fmla="*/ 287801 h 612129"/>
                <a:gd name="connsiteX8" fmla="*/ 885860 w 885860"/>
                <a:gd name="connsiteY8" fmla="*/ 329096 h 612129"/>
                <a:gd name="connsiteX9" fmla="*/ 858711 w 885860"/>
                <a:gd name="connsiteY9" fmla="*/ 395912 h 612129"/>
                <a:gd name="connsiteX10" fmla="*/ 885860 w 885860"/>
                <a:gd name="connsiteY10" fmla="*/ 462727 h 612129"/>
                <a:gd name="connsiteX11" fmla="*/ 814781 w 885860"/>
                <a:gd name="connsiteY11" fmla="*/ 504022 h 612129"/>
                <a:gd name="connsiteX12" fmla="*/ 787629 w 885860"/>
                <a:gd name="connsiteY12" fmla="*/ 570836 h 612129"/>
                <a:gd name="connsiteX13" fmla="*/ 699768 w 885860"/>
                <a:gd name="connsiteY13" fmla="*/ 570838 h 612129"/>
                <a:gd name="connsiteX14" fmla="*/ 628685 w 885860"/>
                <a:gd name="connsiteY14" fmla="*/ 612129 h 612129"/>
                <a:gd name="connsiteX15" fmla="*/ 557602 w 885860"/>
                <a:gd name="connsiteY15" fmla="*/ 570838 h 612129"/>
                <a:gd name="connsiteX16" fmla="*/ 469741 w 885860"/>
                <a:gd name="connsiteY16" fmla="*/ 570836 h 612129"/>
                <a:gd name="connsiteX17" fmla="*/ 343529 w 885860"/>
                <a:gd name="connsiteY17" fmla="*/ 284947 h 612129"/>
                <a:gd name="connsiteX18" fmla="*/ 141005 w 885860"/>
                <a:gd name="connsiteY18" fmla="*/ 167452 h 612129"/>
                <a:gd name="connsiteX19" fmla="*/ 74809 w 885860"/>
                <a:gd name="connsiteY19" fmla="*/ 203507 h 612129"/>
                <a:gd name="connsiteX20" fmla="*/ 35 w 885860"/>
                <a:gd name="connsiteY20" fmla="*/ 132881 h 612129"/>
                <a:gd name="connsiteX0" fmla="*/ 35 w 885860"/>
                <a:gd name="connsiteY0" fmla="*/ 132882 h 612130"/>
                <a:gd name="connsiteX1" fmla="*/ 67304 w 885860"/>
                <a:gd name="connsiteY1" fmla="*/ 59202 h 612130"/>
                <a:gd name="connsiteX2" fmla="*/ 142081 w 885860"/>
                <a:gd name="connsiteY2" fmla="*/ 8 h 612130"/>
                <a:gd name="connsiteX3" fmla="*/ 210892 w 885860"/>
                <a:gd name="connsiteY3" fmla="*/ 66681 h 612130"/>
                <a:gd name="connsiteX4" fmla="*/ 194345 w 885860"/>
                <a:gd name="connsiteY4" fmla="*/ 114925 h 612130"/>
                <a:gd name="connsiteX5" fmla="*/ 389253 w 885860"/>
                <a:gd name="connsiteY5" fmla="*/ 222891 h 612130"/>
                <a:gd name="connsiteX6" fmla="*/ 787629 w 885860"/>
                <a:gd name="connsiteY6" fmla="*/ 220988 h 612130"/>
                <a:gd name="connsiteX7" fmla="*/ 814781 w 885860"/>
                <a:gd name="connsiteY7" fmla="*/ 287802 h 612130"/>
                <a:gd name="connsiteX8" fmla="*/ 885860 w 885860"/>
                <a:gd name="connsiteY8" fmla="*/ 329097 h 612130"/>
                <a:gd name="connsiteX9" fmla="*/ 858711 w 885860"/>
                <a:gd name="connsiteY9" fmla="*/ 395913 h 612130"/>
                <a:gd name="connsiteX10" fmla="*/ 885860 w 885860"/>
                <a:gd name="connsiteY10" fmla="*/ 462728 h 612130"/>
                <a:gd name="connsiteX11" fmla="*/ 814781 w 885860"/>
                <a:gd name="connsiteY11" fmla="*/ 504023 h 612130"/>
                <a:gd name="connsiteX12" fmla="*/ 787629 w 885860"/>
                <a:gd name="connsiteY12" fmla="*/ 570837 h 612130"/>
                <a:gd name="connsiteX13" fmla="*/ 699768 w 885860"/>
                <a:gd name="connsiteY13" fmla="*/ 570839 h 612130"/>
                <a:gd name="connsiteX14" fmla="*/ 628685 w 885860"/>
                <a:gd name="connsiteY14" fmla="*/ 612130 h 612130"/>
                <a:gd name="connsiteX15" fmla="*/ 557602 w 885860"/>
                <a:gd name="connsiteY15" fmla="*/ 570839 h 612130"/>
                <a:gd name="connsiteX16" fmla="*/ 469741 w 885860"/>
                <a:gd name="connsiteY16" fmla="*/ 570837 h 612130"/>
                <a:gd name="connsiteX17" fmla="*/ 343529 w 885860"/>
                <a:gd name="connsiteY17" fmla="*/ 284948 h 612130"/>
                <a:gd name="connsiteX18" fmla="*/ 141005 w 885860"/>
                <a:gd name="connsiteY18" fmla="*/ 167453 h 612130"/>
                <a:gd name="connsiteX19" fmla="*/ 74809 w 885860"/>
                <a:gd name="connsiteY19" fmla="*/ 203508 h 612130"/>
                <a:gd name="connsiteX20" fmla="*/ 35 w 885860"/>
                <a:gd name="connsiteY20" fmla="*/ 132882 h 612130"/>
                <a:gd name="connsiteX0" fmla="*/ 35 w 885860"/>
                <a:gd name="connsiteY0" fmla="*/ 132882 h 612130"/>
                <a:gd name="connsiteX1" fmla="*/ 67304 w 885860"/>
                <a:gd name="connsiteY1" fmla="*/ 59202 h 612130"/>
                <a:gd name="connsiteX2" fmla="*/ 142081 w 885860"/>
                <a:gd name="connsiteY2" fmla="*/ 8 h 612130"/>
                <a:gd name="connsiteX3" fmla="*/ 210892 w 885860"/>
                <a:gd name="connsiteY3" fmla="*/ 66681 h 612130"/>
                <a:gd name="connsiteX4" fmla="*/ 194345 w 885860"/>
                <a:gd name="connsiteY4" fmla="*/ 114925 h 612130"/>
                <a:gd name="connsiteX5" fmla="*/ 389253 w 885860"/>
                <a:gd name="connsiteY5" fmla="*/ 222891 h 612130"/>
                <a:gd name="connsiteX6" fmla="*/ 787629 w 885860"/>
                <a:gd name="connsiteY6" fmla="*/ 220988 h 612130"/>
                <a:gd name="connsiteX7" fmla="*/ 814781 w 885860"/>
                <a:gd name="connsiteY7" fmla="*/ 287802 h 612130"/>
                <a:gd name="connsiteX8" fmla="*/ 885860 w 885860"/>
                <a:gd name="connsiteY8" fmla="*/ 329097 h 612130"/>
                <a:gd name="connsiteX9" fmla="*/ 858711 w 885860"/>
                <a:gd name="connsiteY9" fmla="*/ 395913 h 612130"/>
                <a:gd name="connsiteX10" fmla="*/ 885860 w 885860"/>
                <a:gd name="connsiteY10" fmla="*/ 462728 h 612130"/>
                <a:gd name="connsiteX11" fmla="*/ 814781 w 885860"/>
                <a:gd name="connsiteY11" fmla="*/ 504023 h 612130"/>
                <a:gd name="connsiteX12" fmla="*/ 787629 w 885860"/>
                <a:gd name="connsiteY12" fmla="*/ 570837 h 612130"/>
                <a:gd name="connsiteX13" fmla="*/ 699768 w 885860"/>
                <a:gd name="connsiteY13" fmla="*/ 570839 h 612130"/>
                <a:gd name="connsiteX14" fmla="*/ 628685 w 885860"/>
                <a:gd name="connsiteY14" fmla="*/ 612130 h 612130"/>
                <a:gd name="connsiteX15" fmla="*/ 557602 w 885860"/>
                <a:gd name="connsiteY15" fmla="*/ 570839 h 612130"/>
                <a:gd name="connsiteX16" fmla="*/ 469741 w 885860"/>
                <a:gd name="connsiteY16" fmla="*/ 570837 h 612130"/>
                <a:gd name="connsiteX17" fmla="*/ 343529 w 885860"/>
                <a:gd name="connsiteY17" fmla="*/ 284948 h 612130"/>
                <a:gd name="connsiteX18" fmla="*/ 141005 w 885860"/>
                <a:gd name="connsiteY18" fmla="*/ 167453 h 612130"/>
                <a:gd name="connsiteX19" fmla="*/ 74809 w 885860"/>
                <a:gd name="connsiteY19" fmla="*/ 203508 h 612130"/>
                <a:gd name="connsiteX20" fmla="*/ 35 w 885860"/>
                <a:gd name="connsiteY20" fmla="*/ 132882 h 612130"/>
                <a:gd name="connsiteX0" fmla="*/ 35 w 885860"/>
                <a:gd name="connsiteY0" fmla="*/ 132882 h 612130"/>
                <a:gd name="connsiteX1" fmla="*/ 67304 w 885860"/>
                <a:gd name="connsiteY1" fmla="*/ 59202 h 612130"/>
                <a:gd name="connsiteX2" fmla="*/ 142081 w 885860"/>
                <a:gd name="connsiteY2" fmla="*/ 8 h 612130"/>
                <a:gd name="connsiteX3" fmla="*/ 210892 w 885860"/>
                <a:gd name="connsiteY3" fmla="*/ 66681 h 612130"/>
                <a:gd name="connsiteX4" fmla="*/ 194345 w 885860"/>
                <a:gd name="connsiteY4" fmla="*/ 114925 h 612130"/>
                <a:gd name="connsiteX5" fmla="*/ 389253 w 885860"/>
                <a:gd name="connsiteY5" fmla="*/ 222891 h 612130"/>
                <a:gd name="connsiteX6" fmla="*/ 682854 w 885860"/>
                <a:gd name="connsiteY6" fmla="*/ 70493 h 612130"/>
                <a:gd name="connsiteX7" fmla="*/ 814781 w 885860"/>
                <a:gd name="connsiteY7" fmla="*/ 287802 h 612130"/>
                <a:gd name="connsiteX8" fmla="*/ 885860 w 885860"/>
                <a:gd name="connsiteY8" fmla="*/ 329097 h 612130"/>
                <a:gd name="connsiteX9" fmla="*/ 858711 w 885860"/>
                <a:gd name="connsiteY9" fmla="*/ 395913 h 612130"/>
                <a:gd name="connsiteX10" fmla="*/ 885860 w 885860"/>
                <a:gd name="connsiteY10" fmla="*/ 462728 h 612130"/>
                <a:gd name="connsiteX11" fmla="*/ 814781 w 885860"/>
                <a:gd name="connsiteY11" fmla="*/ 504023 h 612130"/>
                <a:gd name="connsiteX12" fmla="*/ 787629 w 885860"/>
                <a:gd name="connsiteY12" fmla="*/ 570837 h 612130"/>
                <a:gd name="connsiteX13" fmla="*/ 699768 w 885860"/>
                <a:gd name="connsiteY13" fmla="*/ 570839 h 612130"/>
                <a:gd name="connsiteX14" fmla="*/ 628685 w 885860"/>
                <a:gd name="connsiteY14" fmla="*/ 612130 h 612130"/>
                <a:gd name="connsiteX15" fmla="*/ 557602 w 885860"/>
                <a:gd name="connsiteY15" fmla="*/ 570839 h 612130"/>
                <a:gd name="connsiteX16" fmla="*/ 469741 w 885860"/>
                <a:gd name="connsiteY16" fmla="*/ 570837 h 612130"/>
                <a:gd name="connsiteX17" fmla="*/ 343529 w 885860"/>
                <a:gd name="connsiteY17" fmla="*/ 284948 h 612130"/>
                <a:gd name="connsiteX18" fmla="*/ 141005 w 885860"/>
                <a:gd name="connsiteY18" fmla="*/ 167453 h 612130"/>
                <a:gd name="connsiteX19" fmla="*/ 74809 w 885860"/>
                <a:gd name="connsiteY19" fmla="*/ 203508 h 612130"/>
                <a:gd name="connsiteX20" fmla="*/ 35 w 885860"/>
                <a:gd name="connsiteY20" fmla="*/ 132882 h 612130"/>
                <a:gd name="connsiteX0" fmla="*/ 35 w 984326"/>
                <a:gd name="connsiteY0" fmla="*/ 132882 h 612130"/>
                <a:gd name="connsiteX1" fmla="*/ 67304 w 984326"/>
                <a:gd name="connsiteY1" fmla="*/ 59202 h 612130"/>
                <a:gd name="connsiteX2" fmla="*/ 142081 w 984326"/>
                <a:gd name="connsiteY2" fmla="*/ 8 h 612130"/>
                <a:gd name="connsiteX3" fmla="*/ 210892 w 984326"/>
                <a:gd name="connsiteY3" fmla="*/ 66681 h 612130"/>
                <a:gd name="connsiteX4" fmla="*/ 194345 w 984326"/>
                <a:gd name="connsiteY4" fmla="*/ 114925 h 612130"/>
                <a:gd name="connsiteX5" fmla="*/ 389253 w 984326"/>
                <a:gd name="connsiteY5" fmla="*/ 222891 h 612130"/>
                <a:gd name="connsiteX6" fmla="*/ 682854 w 984326"/>
                <a:gd name="connsiteY6" fmla="*/ 70493 h 612130"/>
                <a:gd name="connsiteX7" fmla="*/ 984326 w 984326"/>
                <a:gd name="connsiteY7" fmla="*/ 213507 h 612130"/>
                <a:gd name="connsiteX8" fmla="*/ 885860 w 984326"/>
                <a:gd name="connsiteY8" fmla="*/ 329097 h 612130"/>
                <a:gd name="connsiteX9" fmla="*/ 858711 w 984326"/>
                <a:gd name="connsiteY9" fmla="*/ 395913 h 612130"/>
                <a:gd name="connsiteX10" fmla="*/ 885860 w 984326"/>
                <a:gd name="connsiteY10" fmla="*/ 462728 h 612130"/>
                <a:gd name="connsiteX11" fmla="*/ 814781 w 984326"/>
                <a:gd name="connsiteY11" fmla="*/ 504023 h 612130"/>
                <a:gd name="connsiteX12" fmla="*/ 787629 w 984326"/>
                <a:gd name="connsiteY12" fmla="*/ 570837 h 612130"/>
                <a:gd name="connsiteX13" fmla="*/ 699768 w 984326"/>
                <a:gd name="connsiteY13" fmla="*/ 570839 h 612130"/>
                <a:gd name="connsiteX14" fmla="*/ 628685 w 984326"/>
                <a:gd name="connsiteY14" fmla="*/ 612130 h 612130"/>
                <a:gd name="connsiteX15" fmla="*/ 557602 w 984326"/>
                <a:gd name="connsiteY15" fmla="*/ 570839 h 612130"/>
                <a:gd name="connsiteX16" fmla="*/ 469741 w 984326"/>
                <a:gd name="connsiteY16" fmla="*/ 570837 h 612130"/>
                <a:gd name="connsiteX17" fmla="*/ 343529 w 984326"/>
                <a:gd name="connsiteY17" fmla="*/ 284948 h 612130"/>
                <a:gd name="connsiteX18" fmla="*/ 141005 w 984326"/>
                <a:gd name="connsiteY18" fmla="*/ 167453 h 612130"/>
                <a:gd name="connsiteX19" fmla="*/ 74809 w 984326"/>
                <a:gd name="connsiteY19" fmla="*/ 203508 h 612130"/>
                <a:gd name="connsiteX20" fmla="*/ 35 w 984326"/>
                <a:gd name="connsiteY20" fmla="*/ 132882 h 612130"/>
                <a:gd name="connsiteX0" fmla="*/ 35 w 984326"/>
                <a:gd name="connsiteY0" fmla="*/ 132882 h 612130"/>
                <a:gd name="connsiteX1" fmla="*/ 67304 w 984326"/>
                <a:gd name="connsiteY1" fmla="*/ 59202 h 612130"/>
                <a:gd name="connsiteX2" fmla="*/ 142081 w 984326"/>
                <a:gd name="connsiteY2" fmla="*/ 8 h 612130"/>
                <a:gd name="connsiteX3" fmla="*/ 210892 w 984326"/>
                <a:gd name="connsiteY3" fmla="*/ 66681 h 612130"/>
                <a:gd name="connsiteX4" fmla="*/ 194345 w 984326"/>
                <a:gd name="connsiteY4" fmla="*/ 114925 h 612130"/>
                <a:gd name="connsiteX5" fmla="*/ 389253 w 984326"/>
                <a:gd name="connsiteY5" fmla="*/ 222891 h 612130"/>
                <a:gd name="connsiteX6" fmla="*/ 682854 w 984326"/>
                <a:gd name="connsiteY6" fmla="*/ 70493 h 612130"/>
                <a:gd name="connsiteX7" fmla="*/ 984326 w 984326"/>
                <a:gd name="connsiteY7" fmla="*/ 213507 h 612130"/>
                <a:gd name="connsiteX8" fmla="*/ 885860 w 984326"/>
                <a:gd name="connsiteY8" fmla="*/ 329097 h 612130"/>
                <a:gd name="connsiteX9" fmla="*/ 858711 w 984326"/>
                <a:gd name="connsiteY9" fmla="*/ 395913 h 612130"/>
                <a:gd name="connsiteX10" fmla="*/ 885860 w 984326"/>
                <a:gd name="connsiteY10" fmla="*/ 462728 h 612130"/>
                <a:gd name="connsiteX11" fmla="*/ 814781 w 984326"/>
                <a:gd name="connsiteY11" fmla="*/ 504023 h 612130"/>
                <a:gd name="connsiteX12" fmla="*/ 787629 w 984326"/>
                <a:gd name="connsiteY12" fmla="*/ 570837 h 612130"/>
                <a:gd name="connsiteX13" fmla="*/ 699768 w 984326"/>
                <a:gd name="connsiteY13" fmla="*/ 570839 h 612130"/>
                <a:gd name="connsiteX14" fmla="*/ 628685 w 984326"/>
                <a:gd name="connsiteY14" fmla="*/ 612130 h 612130"/>
                <a:gd name="connsiteX15" fmla="*/ 557602 w 984326"/>
                <a:gd name="connsiteY15" fmla="*/ 570839 h 612130"/>
                <a:gd name="connsiteX16" fmla="*/ 469741 w 984326"/>
                <a:gd name="connsiteY16" fmla="*/ 570837 h 612130"/>
                <a:gd name="connsiteX17" fmla="*/ 343529 w 984326"/>
                <a:gd name="connsiteY17" fmla="*/ 284948 h 612130"/>
                <a:gd name="connsiteX18" fmla="*/ 141005 w 984326"/>
                <a:gd name="connsiteY18" fmla="*/ 167453 h 612130"/>
                <a:gd name="connsiteX19" fmla="*/ 74809 w 984326"/>
                <a:gd name="connsiteY19" fmla="*/ 203508 h 612130"/>
                <a:gd name="connsiteX20" fmla="*/ 35 w 984326"/>
                <a:gd name="connsiteY20" fmla="*/ 132882 h 612130"/>
                <a:gd name="connsiteX0" fmla="*/ 35 w 984326"/>
                <a:gd name="connsiteY0" fmla="*/ 132882 h 612130"/>
                <a:gd name="connsiteX1" fmla="*/ 67304 w 984326"/>
                <a:gd name="connsiteY1" fmla="*/ 59202 h 612130"/>
                <a:gd name="connsiteX2" fmla="*/ 142081 w 984326"/>
                <a:gd name="connsiteY2" fmla="*/ 8 h 612130"/>
                <a:gd name="connsiteX3" fmla="*/ 210892 w 984326"/>
                <a:gd name="connsiteY3" fmla="*/ 66681 h 612130"/>
                <a:gd name="connsiteX4" fmla="*/ 194345 w 984326"/>
                <a:gd name="connsiteY4" fmla="*/ 114925 h 612130"/>
                <a:gd name="connsiteX5" fmla="*/ 389253 w 984326"/>
                <a:gd name="connsiteY5" fmla="*/ 222891 h 612130"/>
                <a:gd name="connsiteX6" fmla="*/ 682854 w 984326"/>
                <a:gd name="connsiteY6" fmla="*/ 70493 h 612130"/>
                <a:gd name="connsiteX7" fmla="*/ 984326 w 984326"/>
                <a:gd name="connsiteY7" fmla="*/ 213507 h 612130"/>
                <a:gd name="connsiteX8" fmla="*/ 885860 w 984326"/>
                <a:gd name="connsiteY8" fmla="*/ 329097 h 612130"/>
                <a:gd name="connsiteX9" fmla="*/ 858711 w 984326"/>
                <a:gd name="connsiteY9" fmla="*/ 395913 h 612130"/>
                <a:gd name="connsiteX10" fmla="*/ 885860 w 984326"/>
                <a:gd name="connsiteY10" fmla="*/ 462728 h 612130"/>
                <a:gd name="connsiteX11" fmla="*/ 814781 w 984326"/>
                <a:gd name="connsiteY11" fmla="*/ 504023 h 612130"/>
                <a:gd name="connsiteX12" fmla="*/ 787629 w 984326"/>
                <a:gd name="connsiteY12" fmla="*/ 570837 h 612130"/>
                <a:gd name="connsiteX13" fmla="*/ 699768 w 984326"/>
                <a:gd name="connsiteY13" fmla="*/ 570839 h 612130"/>
                <a:gd name="connsiteX14" fmla="*/ 628685 w 984326"/>
                <a:gd name="connsiteY14" fmla="*/ 612130 h 612130"/>
                <a:gd name="connsiteX15" fmla="*/ 557602 w 984326"/>
                <a:gd name="connsiteY15" fmla="*/ 570839 h 612130"/>
                <a:gd name="connsiteX16" fmla="*/ 469741 w 984326"/>
                <a:gd name="connsiteY16" fmla="*/ 570837 h 612130"/>
                <a:gd name="connsiteX17" fmla="*/ 343529 w 984326"/>
                <a:gd name="connsiteY17" fmla="*/ 284948 h 612130"/>
                <a:gd name="connsiteX18" fmla="*/ 141005 w 984326"/>
                <a:gd name="connsiteY18" fmla="*/ 167453 h 612130"/>
                <a:gd name="connsiteX19" fmla="*/ 74809 w 984326"/>
                <a:gd name="connsiteY19" fmla="*/ 203508 h 612130"/>
                <a:gd name="connsiteX20" fmla="*/ 35 w 984326"/>
                <a:gd name="connsiteY20" fmla="*/ 132882 h 612130"/>
                <a:gd name="connsiteX0" fmla="*/ 35 w 984326"/>
                <a:gd name="connsiteY0" fmla="*/ 132882 h 612130"/>
                <a:gd name="connsiteX1" fmla="*/ 67304 w 984326"/>
                <a:gd name="connsiteY1" fmla="*/ 59202 h 612130"/>
                <a:gd name="connsiteX2" fmla="*/ 142081 w 984326"/>
                <a:gd name="connsiteY2" fmla="*/ 8 h 612130"/>
                <a:gd name="connsiteX3" fmla="*/ 210892 w 984326"/>
                <a:gd name="connsiteY3" fmla="*/ 66681 h 612130"/>
                <a:gd name="connsiteX4" fmla="*/ 194345 w 984326"/>
                <a:gd name="connsiteY4" fmla="*/ 114925 h 612130"/>
                <a:gd name="connsiteX5" fmla="*/ 389253 w 984326"/>
                <a:gd name="connsiteY5" fmla="*/ 222891 h 612130"/>
                <a:gd name="connsiteX6" fmla="*/ 682854 w 984326"/>
                <a:gd name="connsiteY6" fmla="*/ 70493 h 612130"/>
                <a:gd name="connsiteX7" fmla="*/ 984326 w 984326"/>
                <a:gd name="connsiteY7" fmla="*/ 213507 h 612130"/>
                <a:gd name="connsiteX8" fmla="*/ 885860 w 984326"/>
                <a:gd name="connsiteY8" fmla="*/ 329097 h 612130"/>
                <a:gd name="connsiteX9" fmla="*/ 858711 w 984326"/>
                <a:gd name="connsiteY9" fmla="*/ 395913 h 612130"/>
                <a:gd name="connsiteX10" fmla="*/ 885860 w 984326"/>
                <a:gd name="connsiteY10" fmla="*/ 462728 h 612130"/>
                <a:gd name="connsiteX11" fmla="*/ 814781 w 984326"/>
                <a:gd name="connsiteY11" fmla="*/ 504023 h 612130"/>
                <a:gd name="connsiteX12" fmla="*/ 787629 w 984326"/>
                <a:gd name="connsiteY12" fmla="*/ 570837 h 612130"/>
                <a:gd name="connsiteX13" fmla="*/ 699768 w 984326"/>
                <a:gd name="connsiteY13" fmla="*/ 570839 h 612130"/>
                <a:gd name="connsiteX14" fmla="*/ 628685 w 984326"/>
                <a:gd name="connsiteY14" fmla="*/ 612130 h 612130"/>
                <a:gd name="connsiteX15" fmla="*/ 557602 w 984326"/>
                <a:gd name="connsiteY15" fmla="*/ 570839 h 612130"/>
                <a:gd name="connsiteX16" fmla="*/ 469741 w 984326"/>
                <a:gd name="connsiteY16" fmla="*/ 570837 h 612130"/>
                <a:gd name="connsiteX17" fmla="*/ 343529 w 984326"/>
                <a:gd name="connsiteY17" fmla="*/ 284948 h 612130"/>
                <a:gd name="connsiteX18" fmla="*/ 141005 w 984326"/>
                <a:gd name="connsiteY18" fmla="*/ 167453 h 612130"/>
                <a:gd name="connsiteX19" fmla="*/ 74809 w 984326"/>
                <a:gd name="connsiteY19" fmla="*/ 203508 h 612130"/>
                <a:gd name="connsiteX20" fmla="*/ 35 w 984326"/>
                <a:gd name="connsiteY20" fmla="*/ 132882 h 612130"/>
                <a:gd name="connsiteX0" fmla="*/ 35 w 980516"/>
                <a:gd name="connsiteY0" fmla="*/ 132882 h 612130"/>
                <a:gd name="connsiteX1" fmla="*/ 67304 w 980516"/>
                <a:gd name="connsiteY1" fmla="*/ 59202 h 612130"/>
                <a:gd name="connsiteX2" fmla="*/ 142081 w 980516"/>
                <a:gd name="connsiteY2" fmla="*/ 8 h 612130"/>
                <a:gd name="connsiteX3" fmla="*/ 210892 w 980516"/>
                <a:gd name="connsiteY3" fmla="*/ 66681 h 612130"/>
                <a:gd name="connsiteX4" fmla="*/ 194345 w 980516"/>
                <a:gd name="connsiteY4" fmla="*/ 114925 h 612130"/>
                <a:gd name="connsiteX5" fmla="*/ 389253 w 980516"/>
                <a:gd name="connsiteY5" fmla="*/ 222891 h 612130"/>
                <a:gd name="connsiteX6" fmla="*/ 682854 w 980516"/>
                <a:gd name="connsiteY6" fmla="*/ 70493 h 612130"/>
                <a:gd name="connsiteX7" fmla="*/ 980516 w 980516"/>
                <a:gd name="connsiteY7" fmla="*/ 215412 h 612130"/>
                <a:gd name="connsiteX8" fmla="*/ 885860 w 980516"/>
                <a:gd name="connsiteY8" fmla="*/ 329097 h 612130"/>
                <a:gd name="connsiteX9" fmla="*/ 858711 w 980516"/>
                <a:gd name="connsiteY9" fmla="*/ 395913 h 612130"/>
                <a:gd name="connsiteX10" fmla="*/ 885860 w 980516"/>
                <a:gd name="connsiteY10" fmla="*/ 462728 h 612130"/>
                <a:gd name="connsiteX11" fmla="*/ 814781 w 980516"/>
                <a:gd name="connsiteY11" fmla="*/ 504023 h 612130"/>
                <a:gd name="connsiteX12" fmla="*/ 787629 w 980516"/>
                <a:gd name="connsiteY12" fmla="*/ 570837 h 612130"/>
                <a:gd name="connsiteX13" fmla="*/ 699768 w 980516"/>
                <a:gd name="connsiteY13" fmla="*/ 570839 h 612130"/>
                <a:gd name="connsiteX14" fmla="*/ 628685 w 980516"/>
                <a:gd name="connsiteY14" fmla="*/ 612130 h 612130"/>
                <a:gd name="connsiteX15" fmla="*/ 557602 w 980516"/>
                <a:gd name="connsiteY15" fmla="*/ 570839 h 612130"/>
                <a:gd name="connsiteX16" fmla="*/ 469741 w 980516"/>
                <a:gd name="connsiteY16" fmla="*/ 570837 h 612130"/>
                <a:gd name="connsiteX17" fmla="*/ 343529 w 980516"/>
                <a:gd name="connsiteY17" fmla="*/ 284948 h 612130"/>
                <a:gd name="connsiteX18" fmla="*/ 141005 w 980516"/>
                <a:gd name="connsiteY18" fmla="*/ 167453 h 612130"/>
                <a:gd name="connsiteX19" fmla="*/ 74809 w 980516"/>
                <a:gd name="connsiteY19" fmla="*/ 203508 h 612130"/>
                <a:gd name="connsiteX20" fmla="*/ 35 w 980516"/>
                <a:gd name="connsiteY20" fmla="*/ 132882 h 612130"/>
                <a:gd name="connsiteX0" fmla="*/ 35 w 980516"/>
                <a:gd name="connsiteY0" fmla="*/ 132882 h 612130"/>
                <a:gd name="connsiteX1" fmla="*/ 67304 w 980516"/>
                <a:gd name="connsiteY1" fmla="*/ 59202 h 612130"/>
                <a:gd name="connsiteX2" fmla="*/ 142081 w 980516"/>
                <a:gd name="connsiteY2" fmla="*/ 8 h 612130"/>
                <a:gd name="connsiteX3" fmla="*/ 210892 w 980516"/>
                <a:gd name="connsiteY3" fmla="*/ 66681 h 612130"/>
                <a:gd name="connsiteX4" fmla="*/ 194345 w 980516"/>
                <a:gd name="connsiteY4" fmla="*/ 114925 h 612130"/>
                <a:gd name="connsiteX5" fmla="*/ 389253 w 980516"/>
                <a:gd name="connsiteY5" fmla="*/ 222891 h 612130"/>
                <a:gd name="connsiteX6" fmla="*/ 682854 w 980516"/>
                <a:gd name="connsiteY6" fmla="*/ 70493 h 612130"/>
                <a:gd name="connsiteX7" fmla="*/ 980516 w 980516"/>
                <a:gd name="connsiteY7" fmla="*/ 215412 h 612130"/>
                <a:gd name="connsiteX8" fmla="*/ 885860 w 980516"/>
                <a:gd name="connsiteY8" fmla="*/ 329097 h 612130"/>
                <a:gd name="connsiteX9" fmla="*/ 858711 w 980516"/>
                <a:gd name="connsiteY9" fmla="*/ 395913 h 612130"/>
                <a:gd name="connsiteX10" fmla="*/ 885860 w 980516"/>
                <a:gd name="connsiteY10" fmla="*/ 462728 h 612130"/>
                <a:gd name="connsiteX11" fmla="*/ 814781 w 980516"/>
                <a:gd name="connsiteY11" fmla="*/ 504023 h 612130"/>
                <a:gd name="connsiteX12" fmla="*/ 787629 w 980516"/>
                <a:gd name="connsiteY12" fmla="*/ 570837 h 612130"/>
                <a:gd name="connsiteX13" fmla="*/ 699768 w 980516"/>
                <a:gd name="connsiteY13" fmla="*/ 570839 h 612130"/>
                <a:gd name="connsiteX14" fmla="*/ 628685 w 980516"/>
                <a:gd name="connsiteY14" fmla="*/ 612130 h 612130"/>
                <a:gd name="connsiteX15" fmla="*/ 557602 w 980516"/>
                <a:gd name="connsiteY15" fmla="*/ 570839 h 612130"/>
                <a:gd name="connsiteX16" fmla="*/ 469741 w 980516"/>
                <a:gd name="connsiteY16" fmla="*/ 570837 h 612130"/>
                <a:gd name="connsiteX17" fmla="*/ 343529 w 980516"/>
                <a:gd name="connsiteY17" fmla="*/ 284948 h 612130"/>
                <a:gd name="connsiteX18" fmla="*/ 141005 w 980516"/>
                <a:gd name="connsiteY18" fmla="*/ 167453 h 612130"/>
                <a:gd name="connsiteX19" fmla="*/ 74809 w 980516"/>
                <a:gd name="connsiteY19" fmla="*/ 203508 h 612130"/>
                <a:gd name="connsiteX20" fmla="*/ 35 w 980516"/>
                <a:gd name="connsiteY20" fmla="*/ 132882 h 612130"/>
                <a:gd name="connsiteX0" fmla="*/ 35 w 980516"/>
                <a:gd name="connsiteY0" fmla="*/ 132882 h 612130"/>
                <a:gd name="connsiteX1" fmla="*/ 67304 w 980516"/>
                <a:gd name="connsiteY1" fmla="*/ 59202 h 612130"/>
                <a:gd name="connsiteX2" fmla="*/ 142081 w 980516"/>
                <a:gd name="connsiteY2" fmla="*/ 8 h 612130"/>
                <a:gd name="connsiteX3" fmla="*/ 210892 w 980516"/>
                <a:gd name="connsiteY3" fmla="*/ 66681 h 612130"/>
                <a:gd name="connsiteX4" fmla="*/ 194345 w 980516"/>
                <a:gd name="connsiteY4" fmla="*/ 114925 h 612130"/>
                <a:gd name="connsiteX5" fmla="*/ 389253 w 980516"/>
                <a:gd name="connsiteY5" fmla="*/ 222891 h 612130"/>
                <a:gd name="connsiteX6" fmla="*/ 682854 w 980516"/>
                <a:gd name="connsiteY6" fmla="*/ 70493 h 612130"/>
                <a:gd name="connsiteX7" fmla="*/ 980516 w 980516"/>
                <a:gd name="connsiteY7" fmla="*/ 215412 h 612130"/>
                <a:gd name="connsiteX8" fmla="*/ 885860 w 980516"/>
                <a:gd name="connsiteY8" fmla="*/ 329097 h 612130"/>
                <a:gd name="connsiteX9" fmla="*/ 858711 w 980516"/>
                <a:gd name="connsiteY9" fmla="*/ 395913 h 612130"/>
                <a:gd name="connsiteX10" fmla="*/ 885860 w 980516"/>
                <a:gd name="connsiteY10" fmla="*/ 462728 h 612130"/>
                <a:gd name="connsiteX11" fmla="*/ 814781 w 980516"/>
                <a:gd name="connsiteY11" fmla="*/ 504023 h 612130"/>
                <a:gd name="connsiteX12" fmla="*/ 787629 w 980516"/>
                <a:gd name="connsiteY12" fmla="*/ 570837 h 612130"/>
                <a:gd name="connsiteX13" fmla="*/ 699768 w 980516"/>
                <a:gd name="connsiteY13" fmla="*/ 570839 h 612130"/>
                <a:gd name="connsiteX14" fmla="*/ 628685 w 980516"/>
                <a:gd name="connsiteY14" fmla="*/ 612130 h 612130"/>
                <a:gd name="connsiteX15" fmla="*/ 557602 w 980516"/>
                <a:gd name="connsiteY15" fmla="*/ 570839 h 612130"/>
                <a:gd name="connsiteX16" fmla="*/ 469741 w 980516"/>
                <a:gd name="connsiteY16" fmla="*/ 570837 h 612130"/>
                <a:gd name="connsiteX17" fmla="*/ 343529 w 980516"/>
                <a:gd name="connsiteY17" fmla="*/ 284948 h 612130"/>
                <a:gd name="connsiteX18" fmla="*/ 141005 w 980516"/>
                <a:gd name="connsiteY18" fmla="*/ 167453 h 612130"/>
                <a:gd name="connsiteX19" fmla="*/ 74809 w 980516"/>
                <a:gd name="connsiteY19" fmla="*/ 203508 h 612130"/>
                <a:gd name="connsiteX20" fmla="*/ 35 w 980516"/>
                <a:gd name="connsiteY20" fmla="*/ 132882 h 612130"/>
                <a:gd name="connsiteX0" fmla="*/ 35 w 980516"/>
                <a:gd name="connsiteY0" fmla="*/ 132882 h 612130"/>
                <a:gd name="connsiteX1" fmla="*/ 67304 w 980516"/>
                <a:gd name="connsiteY1" fmla="*/ 59202 h 612130"/>
                <a:gd name="connsiteX2" fmla="*/ 142081 w 980516"/>
                <a:gd name="connsiteY2" fmla="*/ 8 h 612130"/>
                <a:gd name="connsiteX3" fmla="*/ 210892 w 980516"/>
                <a:gd name="connsiteY3" fmla="*/ 66681 h 612130"/>
                <a:gd name="connsiteX4" fmla="*/ 194345 w 980516"/>
                <a:gd name="connsiteY4" fmla="*/ 114925 h 612130"/>
                <a:gd name="connsiteX5" fmla="*/ 389253 w 980516"/>
                <a:gd name="connsiteY5" fmla="*/ 222891 h 612130"/>
                <a:gd name="connsiteX6" fmla="*/ 682854 w 980516"/>
                <a:gd name="connsiteY6" fmla="*/ 70493 h 612130"/>
                <a:gd name="connsiteX7" fmla="*/ 980516 w 980516"/>
                <a:gd name="connsiteY7" fmla="*/ 215412 h 612130"/>
                <a:gd name="connsiteX8" fmla="*/ 885860 w 980516"/>
                <a:gd name="connsiteY8" fmla="*/ 329097 h 612130"/>
                <a:gd name="connsiteX9" fmla="*/ 858711 w 980516"/>
                <a:gd name="connsiteY9" fmla="*/ 395913 h 612130"/>
                <a:gd name="connsiteX10" fmla="*/ 885860 w 980516"/>
                <a:gd name="connsiteY10" fmla="*/ 462728 h 612130"/>
                <a:gd name="connsiteX11" fmla="*/ 814781 w 980516"/>
                <a:gd name="connsiteY11" fmla="*/ 504023 h 612130"/>
                <a:gd name="connsiteX12" fmla="*/ 787629 w 980516"/>
                <a:gd name="connsiteY12" fmla="*/ 570837 h 612130"/>
                <a:gd name="connsiteX13" fmla="*/ 699768 w 980516"/>
                <a:gd name="connsiteY13" fmla="*/ 570839 h 612130"/>
                <a:gd name="connsiteX14" fmla="*/ 628685 w 980516"/>
                <a:gd name="connsiteY14" fmla="*/ 612130 h 612130"/>
                <a:gd name="connsiteX15" fmla="*/ 557602 w 980516"/>
                <a:gd name="connsiteY15" fmla="*/ 570839 h 612130"/>
                <a:gd name="connsiteX16" fmla="*/ 469741 w 980516"/>
                <a:gd name="connsiteY16" fmla="*/ 570837 h 612130"/>
                <a:gd name="connsiteX17" fmla="*/ 343529 w 980516"/>
                <a:gd name="connsiteY17" fmla="*/ 284948 h 612130"/>
                <a:gd name="connsiteX18" fmla="*/ 141005 w 980516"/>
                <a:gd name="connsiteY18" fmla="*/ 167453 h 612130"/>
                <a:gd name="connsiteX19" fmla="*/ 74809 w 980516"/>
                <a:gd name="connsiteY19" fmla="*/ 203508 h 612130"/>
                <a:gd name="connsiteX20" fmla="*/ 35 w 980516"/>
                <a:gd name="connsiteY20" fmla="*/ 132882 h 612130"/>
                <a:gd name="connsiteX0" fmla="*/ 35 w 980516"/>
                <a:gd name="connsiteY0" fmla="*/ 132882 h 612130"/>
                <a:gd name="connsiteX1" fmla="*/ 67304 w 980516"/>
                <a:gd name="connsiteY1" fmla="*/ 59202 h 612130"/>
                <a:gd name="connsiteX2" fmla="*/ 142081 w 980516"/>
                <a:gd name="connsiteY2" fmla="*/ 8 h 612130"/>
                <a:gd name="connsiteX3" fmla="*/ 210892 w 980516"/>
                <a:gd name="connsiteY3" fmla="*/ 66681 h 612130"/>
                <a:gd name="connsiteX4" fmla="*/ 194345 w 980516"/>
                <a:gd name="connsiteY4" fmla="*/ 114925 h 612130"/>
                <a:gd name="connsiteX5" fmla="*/ 389253 w 980516"/>
                <a:gd name="connsiteY5" fmla="*/ 222891 h 612130"/>
                <a:gd name="connsiteX6" fmla="*/ 682854 w 980516"/>
                <a:gd name="connsiteY6" fmla="*/ 70493 h 612130"/>
                <a:gd name="connsiteX7" fmla="*/ 980516 w 980516"/>
                <a:gd name="connsiteY7" fmla="*/ 215412 h 612130"/>
                <a:gd name="connsiteX8" fmla="*/ 885860 w 980516"/>
                <a:gd name="connsiteY8" fmla="*/ 329097 h 612130"/>
                <a:gd name="connsiteX9" fmla="*/ 858711 w 980516"/>
                <a:gd name="connsiteY9" fmla="*/ 395913 h 612130"/>
                <a:gd name="connsiteX10" fmla="*/ 885860 w 980516"/>
                <a:gd name="connsiteY10" fmla="*/ 462728 h 612130"/>
                <a:gd name="connsiteX11" fmla="*/ 814781 w 980516"/>
                <a:gd name="connsiteY11" fmla="*/ 504023 h 612130"/>
                <a:gd name="connsiteX12" fmla="*/ 787629 w 980516"/>
                <a:gd name="connsiteY12" fmla="*/ 570837 h 612130"/>
                <a:gd name="connsiteX13" fmla="*/ 699768 w 980516"/>
                <a:gd name="connsiteY13" fmla="*/ 570839 h 612130"/>
                <a:gd name="connsiteX14" fmla="*/ 628685 w 980516"/>
                <a:gd name="connsiteY14" fmla="*/ 612130 h 612130"/>
                <a:gd name="connsiteX15" fmla="*/ 557602 w 980516"/>
                <a:gd name="connsiteY15" fmla="*/ 570839 h 612130"/>
                <a:gd name="connsiteX16" fmla="*/ 342106 w 980516"/>
                <a:gd name="connsiteY16" fmla="*/ 568932 h 612130"/>
                <a:gd name="connsiteX17" fmla="*/ 343529 w 980516"/>
                <a:gd name="connsiteY17" fmla="*/ 284948 h 612130"/>
                <a:gd name="connsiteX18" fmla="*/ 141005 w 980516"/>
                <a:gd name="connsiteY18" fmla="*/ 167453 h 612130"/>
                <a:gd name="connsiteX19" fmla="*/ 74809 w 980516"/>
                <a:gd name="connsiteY19" fmla="*/ 203508 h 612130"/>
                <a:gd name="connsiteX20" fmla="*/ 35 w 980516"/>
                <a:gd name="connsiteY20" fmla="*/ 132882 h 612130"/>
                <a:gd name="connsiteX0" fmla="*/ 35 w 980516"/>
                <a:gd name="connsiteY0" fmla="*/ 132882 h 612130"/>
                <a:gd name="connsiteX1" fmla="*/ 67304 w 980516"/>
                <a:gd name="connsiteY1" fmla="*/ 59202 h 612130"/>
                <a:gd name="connsiteX2" fmla="*/ 142081 w 980516"/>
                <a:gd name="connsiteY2" fmla="*/ 8 h 612130"/>
                <a:gd name="connsiteX3" fmla="*/ 210892 w 980516"/>
                <a:gd name="connsiteY3" fmla="*/ 66681 h 612130"/>
                <a:gd name="connsiteX4" fmla="*/ 194345 w 980516"/>
                <a:gd name="connsiteY4" fmla="*/ 114925 h 612130"/>
                <a:gd name="connsiteX5" fmla="*/ 389253 w 980516"/>
                <a:gd name="connsiteY5" fmla="*/ 222891 h 612130"/>
                <a:gd name="connsiteX6" fmla="*/ 682854 w 980516"/>
                <a:gd name="connsiteY6" fmla="*/ 70493 h 612130"/>
                <a:gd name="connsiteX7" fmla="*/ 980516 w 980516"/>
                <a:gd name="connsiteY7" fmla="*/ 215412 h 612130"/>
                <a:gd name="connsiteX8" fmla="*/ 885860 w 980516"/>
                <a:gd name="connsiteY8" fmla="*/ 329097 h 612130"/>
                <a:gd name="connsiteX9" fmla="*/ 858711 w 980516"/>
                <a:gd name="connsiteY9" fmla="*/ 395913 h 612130"/>
                <a:gd name="connsiteX10" fmla="*/ 885860 w 980516"/>
                <a:gd name="connsiteY10" fmla="*/ 462728 h 612130"/>
                <a:gd name="connsiteX11" fmla="*/ 814781 w 980516"/>
                <a:gd name="connsiteY11" fmla="*/ 504023 h 612130"/>
                <a:gd name="connsiteX12" fmla="*/ 787629 w 980516"/>
                <a:gd name="connsiteY12" fmla="*/ 570837 h 612130"/>
                <a:gd name="connsiteX13" fmla="*/ 699768 w 980516"/>
                <a:gd name="connsiteY13" fmla="*/ 570839 h 612130"/>
                <a:gd name="connsiteX14" fmla="*/ 628685 w 980516"/>
                <a:gd name="connsiteY14" fmla="*/ 612130 h 612130"/>
                <a:gd name="connsiteX15" fmla="*/ 557602 w 980516"/>
                <a:gd name="connsiteY15" fmla="*/ 570839 h 612130"/>
                <a:gd name="connsiteX16" fmla="*/ 342106 w 980516"/>
                <a:gd name="connsiteY16" fmla="*/ 568932 h 612130"/>
                <a:gd name="connsiteX17" fmla="*/ 343529 w 980516"/>
                <a:gd name="connsiteY17" fmla="*/ 284948 h 612130"/>
                <a:gd name="connsiteX18" fmla="*/ 141005 w 980516"/>
                <a:gd name="connsiteY18" fmla="*/ 167453 h 612130"/>
                <a:gd name="connsiteX19" fmla="*/ 74809 w 980516"/>
                <a:gd name="connsiteY19" fmla="*/ 203508 h 612130"/>
                <a:gd name="connsiteX20" fmla="*/ 35 w 980516"/>
                <a:gd name="connsiteY20" fmla="*/ 132882 h 612130"/>
                <a:gd name="connsiteX0" fmla="*/ 35 w 980516"/>
                <a:gd name="connsiteY0" fmla="*/ 132882 h 612130"/>
                <a:gd name="connsiteX1" fmla="*/ 67304 w 980516"/>
                <a:gd name="connsiteY1" fmla="*/ 59202 h 612130"/>
                <a:gd name="connsiteX2" fmla="*/ 142081 w 980516"/>
                <a:gd name="connsiteY2" fmla="*/ 8 h 612130"/>
                <a:gd name="connsiteX3" fmla="*/ 210892 w 980516"/>
                <a:gd name="connsiteY3" fmla="*/ 66681 h 612130"/>
                <a:gd name="connsiteX4" fmla="*/ 194345 w 980516"/>
                <a:gd name="connsiteY4" fmla="*/ 114925 h 612130"/>
                <a:gd name="connsiteX5" fmla="*/ 389253 w 980516"/>
                <a:gd name="connsiteY5" fmla="*/ 222891 h 612130"/>
                <a:gd name="connsiteX6" fmla="*/ 682854 w 980516"/>
                <a:gd name="connsiteY6" fmla="*/ 70493 h 612130"/>
                <a:gd name="connsiteX7" fmla="*/ 980516 w 980516"/>
                <a:gd name="connsiteY7" fmla="*/ 215412 h 612130"/>
                <a:gd name="connsiteX8" fmla="*/ 885860 w 980516"/>
                <a:gd name="connsiteY8" fmla="*/ 329097 h 612130"/>
                <a:gd name="connsiteX9" fmla="*/ 858711 w 980516"/>
                <a:gd name="connsiteY9" fmla="*/ 395913 h 612130"/>
                <a:gd name="connsiteX10" fmla="*/ 885860 w 980516"/>
                <a:gd name="connsiteY10" fmla="*/ 462728 h 612130"/>
                <a:gd name="connsiteX11" fmla="*/ 814781 w 980516"/>
                <a:gd name="connsiteY11" fmla="*/ 504023 h 612130"/>
                <a:gd name="connsiteX12" fmla="*/ 787629 w 980516"/>
                <a:gd name="connsiteY12" fmla="*/ 570837 h 612130"/>
                <a:gd name="connsiteX13" fmla="*/ 699768 w 980516"/>
                <a:gd name="connsiteY13" fmla="*/ 570839 h 612130"/>
                <a:gd name="connsiteX14" fmla="*/ 628685 w 980516"/>
                <a:gd name="connsiteY14" fmla="*/ 612130 h 612130"/>
                <a:gd name="connsiteX15" fmla="*/ 557602 w 980516"/>
                <a:gd name="connsiteY15" fmla="*/ 570839 h 612130"/>
                <a:gd name="connsiteX16" fmla="*/ 342106 w 980516"/>
                <a:gd name="connsiteY16" fmla="*/ 568932 h 612130"/>
                <a:gd name="connsiteX17" fmla="*/ 343529 w 980516"/>
                <a:gd name="connsiteY17" fmla="*/ 284948 h 612130"/>
                <a:gd name="connsiteX18" fmla="*/ 141005 w 980516"/>
                <a:gd name="connsiteY18" fmla="*/ 167453 h 612130"/>
                <a:gd name="connsiteX19" fmla="*/ 74809 w 980516"/>
                <a:gd name="connsiteY19" fmla="*/ 203508 h 612130"/>
                <a:gd name="connsiteX20" fmla="*/ 35 w 980516"/>
                <a:gd name="connsiteY20" fmla="*/ 132882 h 612130"/>
                <a:gd name="connsiteX0" fmla="*/ 35 w 980516"/>
                <a:gd name="connsiteY0" fmla="*/ 132882 h 612130"/>
                <a:gd name="connsiteX1" fmla="*/ 67304 w 980516"/>
                <a:gd name="connsiteY1" fmla="*/ 59202 h 612130"/>
                <a:gd name="connsiteX2" fmla="*/ 142081 w 980516"/>
                <a:gd name="connsiteY2" fmla="*/ 8 h 612130"/>
                <a:gd name="connsiteX3" fmla="*/ 210892 w 980516"/>
                <a:gd name="connsiteY3" fmla="*/ 66681 h 612130"/>
                <a:gd name="connsiteX4" fmla="*/ 194345 w 980516"/>
                <a:gd name="connsiteY4" fmla="*/ 114925 h 612130"/>
                <a:gd name="connsiteX5" fmla="*/ 389253 w 980516"/>
                <a:gd name="connsiteY5" fmla="*/ 222891 h 612130"/>
                <a:gd name="connsiteX6" fmla="*/ 682854 w 980516"/>
                <a:gd name="connsiteY6" fmla="*/ 70493 h 612130"/>
                <a:gd name="connsiteX7" fmla="*/ 980516 w 980516"/>
                <a:gd name="connsiteY7" fmla="*/ 215412 h 612130"/>
                <a:gd name="connsiteX8" fmla="*/ 885860 w 980516"/>
                <a:gd name="connsiteY8" fmla="*/ 329097 h 612130"/>
                <a:gd name="connsiteX9" fmla="*/ 858711 w 980516"/>
                <a:gd name="connsiteY9" fmla="*/ 395913 h 612130"/>
                <a:gd name="connsiteX10" fmla="*/ 885860 w 980516"/>
                <a:gd name="connsiteY10" fmla="*/ 462728 h 612130"/>
                <a:gd name="connsiteX11" fmla="*/ 814781 w 980516"/>
                <a:gd name="connsiteY11" fmla="*/ 504023 h 612130"/>
                <a:gd name="connsiteX12" fmla="*/ 787629 w 980516"/>
                <a:gd name="connsiteY12" fmla="*/ 570837 h 612130"/>
                <a:gd name="connsiteX13" fmla="*/ 699768 w 980516"/>
                <a:gd name="connsiteY13" fmla="*/ 570839 h 612130"/>
                <a:gd name="connsiteX14" fmla="*/ 628685 w 980516"/>
                <a:gd name="connsiteY14" fmla="*/ 612130 h 612130"/>
                <a:gd name="connsiteX15" fmla="*/ 557602 w 980516"/>
                <a:gd name="connsiteY15" fmla="*/ 570839 h 612130"/>
                <a:gd name="connsiteX16" fmla="*/ 342106 w 980516"/>
                <a:gd name="connsiteY16" fmla="*/ 568932 h 612130"/>
                <a:gd name="connsiteX17" fmla="*/ 354959 w 980516"/>
                <a:gd name="connsiteY17" fmla="*/ 288758 h 612130"/>
                <a:gd name="connsiteX18" fmla="*/ 141005 w 980516"/>
                <a:gd name="connsiteY18" fmla="*/ 167453 h 612130"/>
                <a:gd name="connsiteX19" fmla="*/ 74809 w 980516"/>
                <a:gd name="connsiteY19" fmla="*/ 203508 h 612130"/>
                <a:gd name="connsiteX20" fmla="*/ 35 w 980516"/>
                <a:gd name="connsiteY20" fmla="*/ 132882 h 612130"/>
                <a:gd name="connsiteX0" fmla="*/ 35 w 980516"/>
                <a:gd name="connsiteY0" fmla="*/ 132882 h 612130"/>
                <a:gd name="connsiteX1" fmla="*/ 67304 w 980516"/>
                <a:gd name="connsiteY1" fmla="*/ 59202 h 612130"/>
                <a:gd name="connsiteX2" fmla="*/ 142081 w 980516"/>
                <a:gd name="connsiteY2" fmla="*/ 8 h 612130"/>
                <a:gd name="connsiteX3" fmla="*/ 210892 w 980516"/>
                <a:gd name="connsiteY3" fmla="*/ 66681 h 612130"/>
                <a:gd name="connsiteX4" fmla="*/ 194345 w 980516"/>
                <a:gd name="connsiteY4" fmla="*/ 114925 h 612130"/>
                <a:gd name="connsiteX5" fmla="*/ 389253 w 980516"/>
                <a:gd name="connsiteY5" fmla="*/ 222891 h 612130"/>
                <a:gd name="connsiteX6" fmla="*/ 682854 w 980516"/>
                <a:gd name="connsiteY6" fmla="*/ 70493 h 612130"/>
                <a:gd name="connsiteX7" fmla="*/ 980516 w 980516"/>
                <a:gd name="connsiteY7" fmla="*/ 215412 h 612130"/>
                <a:gd name="connsiteX8" fmla="*/ 885860 w 980516"/>
                <a:gd name="connsiteY8" fmla="*/ 329097 h 612130"/>
                <a:gd name="connsiteX9" fmla="*/ 858711 w 980516"/>
                <a:gd name="connsiteY9" fmla="*/ 395913 h 612130"/>
                <a:gd name="connsiteX10" fmla="*/ 885860 w 980516"/>
                <a:gd name="connsiteY10" fmla="*/ 462728 h 612130"/>
                <a:gd name="connsiteX11" fmla="*/ 814781 w 980516"/>
                <a:gd name="connsiteY11" fmla="*/ 504023 h 612130"/>
                <a:gd name="connsiteX12" fmla="*/ 787629 w 980516"/>
                <a:gd name="connsiteY12" fmla="*/ 570837 h 612130"/>
                <a:gd name="connsiteX13" fmla="*/ 699768 w 980516"/>
                <a:gd name="connsiteY13" fmla="*/ 570839 h 612130"/>
                <a:gd name="connsiteX14" fmla="*/ 628685 w 980516"/>
                <a:gd name="connsiteY14" fmla="*/ 612130 h 612130"/>
                <a:gd name="connsiteX15" fmla="*/ 557602 w 980516"/>
                <a:gd name="connsiteY15" fmla="*/ 570839 h 612130"/>
                <a:gd name="connsiteX16" fmla="*/ 342106 w 980516"/>
                <a:gd name="connsiteY16" fmla="*/ 568932 h 612130"/>
                <a:gd name="connsiteX17" fmla="*/ 354959 w 980516"/>
                <a:gd name="connsiteY17" fmla="*/ 288758 h 612130"/>
                <a:gd name="connsiteX18" fmla="*/ 141005 w 980516"/>
                <a:gd name="connsiteY18" fmla="*/ 167453 h 612130"/>
                <a:gd name="connsiteX19" fmla="*/ 74809 w 980516"/>
                <a:gd name="connsiteY19" fmla="*/ 203508 h 612130"/>
                <a:gd name="connsiteX20" fmla="*/ 35 w 980516"/>
                <a:gd name="connsiteY20" fmla="*/ 132882 h 612130"/>
                <a:gd name="connsiteX0" fmla="*/ 35 w 980516"/>
                <a:gd name="connsiteY0" fmla="*/ 132882 h 612130"/>
                <a:gd name="connsiteX1" fmla="*/ 67304 w 980516"/>
                <a:gd name="connsiteY1" fmla="*/ 59202 h 612130"/>
                <a:gd name="connsiteX2" fmla="*/ 142081 w 980516"/>
                <a:gd name="connsiteY2" fmla="*/ 8 h 612130"/>
                <a:gd name="connsiteX3" fmla="*/ 210892 w 980516"/>
                <a:gd name="connsiteY3" fmla="*/ 66681 h 612130"/>
                <a:gd name="connsiteX4" fmla="*/ 194345 w 980516"/>
                <a:gd name="connsiteY4" fmla="*/ 114925 h 612130"/>
                <a:gd name="connsiteX5" fmla="*/ 389253 w 980516"/>
                <a:gd name="connsiteY5" fmla="*/ 222891 h 612130"/>
                <a:gd name="connsiteX6" fmla="*/ 682854 w 980516"/>
                <a:gd name="connsiteY6" fmla="*/ 70493 h 612130"/>
                <a:gd name="connsiteX7" fmla="*/ 980516 w 980516"/>
                <a:gd name="connsiteY7" fmla="*/ 215412 h 612130"/>
                <a:gd name="connsiteX8" fmla="*/ 885860 w 980516"/>
                <a:gd name="connsiteY8" fmla="*/ 329097 h 612130"/>
                <a:gd name="connsiteX9" fmla="*/ 858711 w 980516"/>
                <a:gd name="connsiteY9" fmla="*/ 395913 h 612130"/>
                <a:gd name="connsiteX10" fmla="*/ 885860 w 980516"/>
                <a:gd name="connsiteY10" fmla="*/ 462728 h 612130"/>
                <a:gd name="connsiteX11" fmla="*/ 814781 w 980516"/>
                <a:gd name="connsiteY11" fmla="*/ 504023 h 612130"/>
                <a:gd name="connsiteX12" fmla="*/ 787629 w 980516"/>
                <a:gd name="connsiteY12" fmla="*/ 570837 h 612130"/>
                <a:gd name="connsiteX13" fmla="*/ 699768 w 980516"/>
                <a:gd name="connsiteY13" fmla="*/ 570839 h 612130"/>
                <a:gd name="connsiteX14" fmla="*/ 628685 w 980516"/>
                <a:gd name="connsiteY14" fmla="*/ 612130 h 612130"/>
                <a:gd name="connsiteX15" fmla="*/ 557602 w 980516"/>
                <a:gd name="connsiteY15" fmla="*/ 570839 h 612130"/>
                <a:gd name="connsiteX16" fmla="*/ 342106 w 980516"/>
                <a:gd name="connsiteY16" fmla="*/ 568932 h 612130"/>
                <a:gd name="connsiteX17" fmla="*/ 354959 w 980516"/>
                <a:gd name="connsiteY17" fmla="*/ 288758 h 612130"/>
                <a:gd name="connsiteX18" fmla="*/ 141005 w 980516"/>
                <a:gd name="connsiteY18" fmla="*/ 167453 h 612130"/>
                <a:gd name="connsiteX19" fmla="*/ 74809 w 980516"/>
                <a:gd name="connsiteY19" fmla="*/ 203508 h 612130"/>
                <a:gd name="connsiteX20" fmla="*/ 35 w 980516"/>
                <a:gd name="connsiteY20" fmla="*/ 132882 h 612130"/>
                <a:gd name="connsiteX0" fmla="*/ 35 w 980516"/>
                <a:gd name="connsiteY0" fmla="*/ 132882 h 612130"/>
                <a:gd name="connsiteX1" fmla="*/ 67304 w 980516"/>
                <a:gd name="connsiteY1" fmla="*/ 59202 h 612130"/>
                <a:gd name="connsiteX2" fmla="*/ 142081 w 980516"/>
                <a:gd name="connsiteY2" fmla="*/ 8 h 612130"/>
                <a:gd name="connsiteX3" fmla="*/ 210892 w 980516"/>
                <a:gd name="connsiteY3" fmla="*/ 66681 h 612130"/>
                <a:gd name="connsiteX4" fmla="*/ 194345 w 980516"/>
                <a:gd name="connsiteY4" fmla="*/ 114925 h 612130"/>
                <a:gd name="connsiteX5" fmla="*/ 389253 w 980516"/>
                <a:gd name="connsiteY5" fmla="*/ 222891 h 612130"/>
                <a:gd name="connsiteX6" fmla="*/ 682854 w 980516"/>
                <a:gd name="connsiteY6" fmla="*/ 70493 h 612130"/>
                <a:gd name="connsiteX7" fmla="*/ 980516 w 980516"/>
                <a:gd name="connsiteY7" fmla="*/ 215412 h 612130"/>
                <a:gd name="connsiteX8" fmla="*/ 885860 w 980516"/>
                <a:gd name="connsiteY8" fmla="*/ 329097 h 612130"/>
                <a:gd name="connsiteX9" fmla="*/ 858711 w 980516"/>
                <a:gd name="connsiteY9" fmla="*/ 395913 h 612130"/>
                <a:gd name="connsiteX10" fmla="*/ 885860 w 980516"/>
                <a:gd name="connsiteY10" fmla="*/ 462728 h 612130"/>
                <a:gd name="connsiteX11" fmla="*/ 814781 w 980516"/>
                <a:gd name="connsiteY11" fmla="*/ 504023 h 612130"/>
                <a:gd name="connsiteX12" fmla="*/ 787629 w 980516"/>
                <a:gd name="connsiteY12" fmla="*/ 570837 h 612130"/>
                <a:gd name="connsiteX13" fmla="*/ 699768 w 980516"/>
                <a:gd name="connsiteY13" fmla="*/ 570839 h 612130"/>
                <a:gd name="connsiteX14" fmla="*/ 628685 w 980516"/>
                <a:gd name="connsiteY14" fmla="*/ 612130 h 612130"/>
                <a:gd name="connsiteX15" fmla="*/ 557602 w 980516"/>
                <a:gd name="connsiteY15" fmla="*/ 570839 h 612130"/>
                <a:gd name="connsiteX16" fmla="*/ 342106 w 980516"/>
                <a:gd name="connsiteY16" fmla="*/ 568932 h 612130"/>
                <a:gd name="connsiteX17" fmla="*/ 354959 w 980516"/>
                <a:gd name="connsiteY17" fmla="*/ 288758 h 612130"/>
                <a:gd name="connsiteX18" fmla="*/ 141005 w 980516"/>
                <a:gd name="connsiteY18" fmla="*/ 167453 h 612130"/>
                <a:gd name="connsiteX19" fmla="*/ 74809 w 980516"/>
                <a:gd name="connsiteY19" fmla="*/ 203508 h 612130"/>
                <a:gd name="connsiteX20" fmla="*/ 35 w 980516"/>
                <a:gd name="connsiteY20" fmla="*/ 132882 h 612130"/>
                <a:gd name="connsiteX0" fmla="*/ 35 w 1171610"/>
                <a:gd name="connsiteY0" fmla="*/ 132882 h 612130"/>
                <a:gd name="connsiteX1" fmla="*/ 67304 w 1171610"/>
                <a:gd name="connsiteY1" fmla="*/ 59202 h 612130"/>
                <a:gd name="connsiteX2" fmla="*/ 142081 w 1171610"/>
                <a:gd name="connsiteY2" fmla="*/ 8 h 612130"/>
                <a:gd name="connsiteX3" fmla="*/ 210892 w 1171610"/>
                <a:gd name="connsiteY3" fmla="*/ 66681 h 612130"/>
                <a:gd name="connsiteX4" fmla="*/ 194345 w 1171610"/>
                <a:gd name="connsiteY4" fmla="*/ 114925 h 612130"/>
                <a:gd name="connsiteX5" fmla="*/ 389253 w 1171610"/>
                <a:gd name="connsiteY5" fmla="*/ 222891 h 612130"/>
                <a:gd name="connsiteX6" fmla="*/ 682854 w 1171610"/>
                <a:gd name="connsiteY6" fmla="*/ 70493 h 612130"/>
                <a:gd name="connsiteX7" fmla="*/ 980516 w 1171610"/>
                <a:gd name="connsiteY7" fmla="*/ 215412 h 612130"/>
                <a:gd name="connsiteX8" fmla="*/ 1171610 w 1171610"/>
                <a:gd name="connsiteY8" fmla="*/ 111927 h 612130"/>
                <a:gd name="connsiteX9" fmla="*/ 858711 w 1171610"/>
                <a:gd name="connsiteY9" fmla="*/ 395913 h 612130"/>
                <a:gd name="connsiteX10" fmla="*/ 885860 w 1171610"/>
                <a:gd name="connsiteY10" fmla="*/ 462728 h 612130"/>
                <a:gd name="connsiteX11" fmla="*/ 814781 w 1171610"/>
                <a:gd name="connsiteY11" fmla="*/ 504023 h 612130"/>
                <a:gd name="connsiteX12" fmla="*/ 787629 w 1171610"/>
                <a:gd name="connsiteY12" fmla="*/ 570837 h 612130"/>
                <a:gd name="connsiteX13" fmla="*/ 699768 w 1171610"/>
                <a:gd name="connsiteY13" fmla="*/ 570839 h 612130"/>
                <a:gd name="connsiteX14" fmla="*/ 628685 w 1171610"/>
                <a:gd name="connsiteY14" fmla="*/ 612130 h 612130"/>
                <a:gd name="connsiteX15" fmla="*/ 557602 w 1171610"/>
                <a:gd name="connsiteY15" fmla="*/ 570839 h 612130"/>
                <a:gd name="connsiteX16" fmla="*/ 342106 w 1171610"/>
                <a:gd name="connsiteY16" fmla="*/ 568932 h 612130"/>
                <a:gd name="connsiteX17" fmla="*/ 354959 w 1171610"/>
                <a:gd name="connsiteY17" fmla="*/ 288758 h 612130"/>
                <a:gd name="connsiteX18" fmla="*/ 141005 w 1171610"/>
                <a:gd name="connsiteY18" fmla="*/ 167453 h 612130"/>
                <a:gd name="connsiteX19" fmla="*/ 74809 w 1171610"/>
                <a:gd name="connsiteY19" fmla="*/ 203508 h 612130"/>
                <a:gd name="connsiteX20" fmla="*/ 35 w 1171610"/>
                <a:gd name="connsiteY20" fmla="*/ 132882 h 612130"/>
                <a:gd name="connsiteX0" fmla="*/ 35 w 1224471"/>
                <a:gd name="connsiteY0" fmla="*/ 132882 h 612130"/>
                <a:gd name="connsiteX1" fmla="*/ 67304 w 1224471"/>
                <a:gd name="connsiteY1" fmla="*/ 59202 h 612130"/>
                <a:gd name="connsiteX2" fmla="*/ 142081 w 1224471"/>
                <a:gd name="connsiteY2" fmla="*/ 8 h 612130"/>
                <a:gd name="connsiteX3" fmla="*/ 210892 w 1224471"/>
                <a:gd name="connsiteY3" fmla="*/ 66681 h 612130"/>
                <a:gd name="connsiteX4" fmla="*/ 194345 w 1224471"/>
                <a:gd name="connsiteY4" fmla="*/ 114925 h 612130"/>
                <a:gd name="connsiteX5" fmla="*/ 389253 w 1224471"/>
                <a:gd name="connsiteY5" fmla="*/ 222891 h 612130"/>
                <a:gd name="connsiteX6" fmla="*/ 682854 w 1224471"/>
                <a:gd name="connsiteY6" fmla="*/ 70493 h 612130"/>
                <a:gd name="connsiteX7" fmla="*/ 980516 w 1224471"/>
                <a:gd name="connsiteY7" fmla="*/ 215412 h 612130"/>
                <a:gd name="connsiteX8" fmla="*/ 1171610 w 1224471"/>
                <a:gd name="connsiteY8" fmla="*/ 111927 h 612130"/>
                <a:gd name="connsiteX9" fmla="*/ 1224471 w 1224471"/>
                <a:gd name="connsiteY9" fmla="*/ 174933 h 612130"/>
                <a:gd name="connsiteX10" fmla="*/ 885860 w 1224471"/>
                <a:gd name="connsiteY10" fmla="*/ 462728 h 612130"/>
                <a:gd name="connsiteX11" fmla="*/ 814781 w 1224471"/>
                <a:gd name="connsiteY11" fmla="*/ 504023 h 612130"/>
                <a:gd name="connsiteX12" fmla="*/ 787629 w 1224471"/>
                <a:gd name="connsiteY12" fmla="*/ 570837 h 612130"/>
                <a:gd name="connsiteX13" fmla="*/ 699768 w 1224471"/>
                <a:gd name="connsiteY13" fmla="*/ 570839 h 612130"/>
                <a:gd name="connsiteX14" fmla="*/ 628685 w 1224471"/>
                <a:gd name="connsiteY14" fmla="*/ 612130 h 612130"/>
                <a:gd name="connsiteX15" fmla="*/ 557602 w 1224471"/>
                <a:gd name="connsiteY15" fmla="*/ 570839 h 612130"/>
                <a:gd name="connsiteX16" fmla="*/ 342106 w 1224471"/>
                <a:gd name="connsiteY16" fmla="*/ 568932 h 612130"/>
                <a:gd name="connsiteX17" fmla="*/ 354959 w 1224471"/>
                <a:gd name="connsiteY17" fmla="*/ 288758 h 612130"/>
                <a:gd name="connsiteX18" fmla="*/ 141005 w 1224471"/>
                <a:gd name="connsiteY18" fmla="*/ 167453 h 612130"/>
                <a:gd name="connsiteX19" fmla="*/ 74809 w 1224471"/>
                <a:gd name="connsiteY19" fmla="*/ 203508 h 612130"/>
                <a:gd name="connsiteX20" fmla="*/ 35 w 1224471"/>
                <a:gd name="connsiteY20" fmla="*/ 132882 h 612130"/>
                <a:gd name="connsiteX0" fmla="*/ 35 w 1224471"/>
                <a:gd name="connsiteY0" fmla="*/ 132882 h 612130"/>
                <a:gd name="connsiteX1" fmla="*/ 67304 w 1224471"/>
                <a:gd name="connsiteY1" fmla="*/ 59202 h 612130"/>
                <a:gd name="connsiteX2" fmla="*/ 142081 w 1224471"/>
                <a:gd name="connsiteY2" fmla="*/ 8 h 612130"/>
                <a:gd name="connsiteX3" fmla="*/ 210892 w 1224471"/>
                <a:gd name="connsiteY3" fmla="*/ 66681 h 612130"/>
                <a:gd name="connsiteX4" fmla="*/ 194345 w 1224471"/>
                <a:gd name="connsiteY4" fmla="*/ 114925 h 612130"/>
                <a:gd name="connsiteX5" fmla="*/ 389253 w 1224471"/>
                <a:gd name="connsiteY5" fmla="*/ 222891 h 612130"/>
                <a:gd name="connsiteX6" fmla="*/ 682854 w 1224471"/>
                <a:gd name="connsiteY6" fmla="*/ 70493 h 612130"/>
                <a:gd name="connsiteX7" fmla="*/ 980516 w 1224471"/>
                <a:gd name="connsiteY7" fmla="*/ 215412 h 612130"/>
                <a:gd name="connsiteX8" fmla="*/ 1171610 w 1224471"/>
                <a:gd name="connsiteY8" fmla="*/ 111927 h 612130"/>
                <a:gd name="connsiteX9" fmla="*/ 1224471 w 1224471"/>
                <a:gd name="connsiteY9" fmla="*/ 174933 h 612130"/>
                <a:gd name="connsiteX10" fmla="*/ 1023020 w 1224471"/>
                <a:gd name="connsiteY10" fmla="*/ 283658 h 612130"/>
                <a:gd name="connsiteX11" fmla="*/ 814781 w 1224471"/>
                <a:gd name="connsiteY11" fmla="*/ 504023 h 612130"/>
                <a:gd name="connsiteX12" fmla="*/ 787629 w 1224471"/>
                <a:gd name="connsiteY12" fmla="*/ 570837 h 612130"/>
                <a:gd name="connsiteX13" fmla="*/ 699768 w 1224471"/>
                <a:gd name="connsiteY13" fmla="*/ 570839 h 612130"/>
                <a:gd name="connsiteX14" fmla="*/ 628685 w 1224471"/>
                <a:gd name="connsiteY14" fmla="*/ 612130 h 612130"/>
                <a:gd name="connsiteX15" fmla="*/ 557602 w 1224471"/>
                <a:gd name="connsiteY15" fmla="*/ 570839 h 612130"/>
                <a:gd name="connsiteX16" fmla="*/ 342106 w 1224471"/>
                <a:gd name="connsiteY16" fmla="*/ 568932 h 612130"/>
                <a:gd name="connsiteX17" fmla="*/ 354959 w 1224471"/>
                <a:gd name="connsiteY17" fmla="*/ 288758 h 612130"/>
                <a:gd name="connsiteX18" fmla="*/ 141005 w 1224471"/>
                <a:gd name="connsiteY18" fmla="*/ 167453 h 612130"/>
                <a:gd name="connsiteX19" fmla="*/ 74809 w 1224471"/>
                <a:gd name="connsiteY19" fmla="*/ 203508 h 612130"/>
                <a:gd name="connsiteX20" fmla="*/ 35 w 1224471"/>
                <a:gd name="connsiteY20" fmla="*/ 132882 h 612130"/>
                <a:gd name="connsiteX0" fmla="*/ 35 w 1224471"/>
                <a:gd name="connsiteY0" fmla="*/ 132882 h 612130"/>
                <a:gd name="connsiteX1" fmla="*/ 67304 w 1224471"/>
                <a:gd name="connsiteY1" fmla="*/ 59202 h 612130"/>
                <a:gd name="connsiteX2" fmla="*/ 142081 w 1224471"/>
                <a:gd name="connsiteY2" fmla="*/ 8 h 612130"/>
                <a:gd name="connsiteX3" fmla="*/ 210892 w 1224471"/>
                <a:gd name="connsiteY3" fmla="*/ 66681 h 612130"/>
                <a:gd name="connsiteX4" fmla="*/ 194345 w 1224471"/>
                <a:gd name="connsiteY4" fmla="*/ 114925 h 612130"/>
                <a:gd name="connsiteX5" fmla="*/ 389253 w 1224471"/>
                <a:gd name="connsiteY5" fmla="*/ 222891 h 612130"/>
                <a:gd name="connsiteX6" fmla="*/ 682854 w 1224471"/>
                <a:gd name="connsiteY6" fmla="*/ 70493 h 612130"/>
                <a:gd name="connsiteX7" fmla="*/ 980516 w 1224471"/>
                <a:gd name="connsiteY7" fmla="*/ 215412 h 612130"/>
                <a:gd name="connsiteX8" fmla="*/ 1171610 w 1224471"/>
                <a:gd name="connsiteY8" fmla="*/ 111927 h 612130"/>
                <a:gd name="connsiteX9" fmla="*/ 1224471 w 1224471"/>
                <a:gd name="connsiteY9" fmla="*/ 174933 h 612130"/>
                <a:gd name="connsiteX10" fmla="*/ 1023020 w 1224471"/>
                <a:gd name="connsiteY10" fmla="*/ 283658 h 612130"/>
                <a:gd name="connsiteX11" fmla="*/ 1035761 w 1224471"/>
                <a:gd name="connsiteY11" fmla="*/ 570698 h 612130"/>
                <a:gd name="connsiteX12" fmla="*/ 787629 w 1224471"/>
                <a:gd name="connsiteY12" fmla="*/ 570837 h 612130"/>
                <a:gd name="connsiteX13" fmla="*/ 699768 w 1224471"/>
                <a:gd name="connsiteY13" fmla="*/ 570839 h 612130"/>
                <a:gd name="connsiteX14" fmla="*/ 628685 w 1224471"/>
                <a:gd name="connsiteY14" fmla="*/ 612130 h 612130"/>
                <a:gd name="connsiteX15" fmla="*/ 557602 w 1224471"/>
                <a:gd name="connsiteY15" fmla="*/ 570839 h 612130"/>
                <a:gd name="connsiteX16" fmla="*/ 342106 w 1224471"/>
                <a:gd name="connsiteY16" fmla="*/ 568932 h 612130"/>
                <a:gd name="connsiteX17" fmla="*/ 354959 w 1224471"/>
                <a:gd name="connsiteY17" fmla="*/ 288758 h 612130"/>
                <a:gd name="connsiteX18" fmla="*/ 141005 w 1224471"/>
                <a:gd name="connsiteY18" fmla="*/ 167453 h 612130"/>
                <a:gd name="connsiteX19" fmla="*/ 74809 w 1224471"/>
                <a:gd name="connsiteY19" fmla="*/ 203508 h 612130"/>
                <a:gd name="connsiteX20" fmla="*/ 35 w 1224471"/>
                <a:gd name="connsiteY20" fmla="*/ 132882 h 612130"/>
                <a:gd name="connsiteX0" fmla="*/ 35 w 1224471"/>
                <a:gd name="connsiteY0" fmla="*/ 132882 h 612130"/>
                <a:gd name="connsiteX1" fmla="*/ 67304 w 1224471"/>
                <a:gd name="connsiteY1" fmla="*/ 59202 h 612130"/>
                <a:gd name="connsiteX2" fmla="*/ 142081 w 1224471"/>
                <a:gd name="connsiteY2" fmla="*/ 8 h 612130"/>
                <a:gd name="connsiteX3" fmla="*/ 210892 w 1224471"/>
                <a:gd name="connsiteY3" fmla="*/ 66681 h 612130"/>
                <a:gd name="connsiteX4" fmla="*/ 194345 w 1224471"/>
                <a:gd name="connsiteY4" fmla="*/ 114925 h 612130"/>
                <a:gd name="connsiteX5" fmla="*/ 389253 w 1224471"/>
                <a:gd name="connsiteY5" fmla="*/ 222891 h 612130"/>
                <a:gd name="connsiteX6" fmla="*/ 682854 w 1224471"/>
                <a:gd name="connsiteY6" fmla="*/ 70493 h 612130"/>
                <a:gd name="connsiteX7" fmla="*/ 980516 w 1224471"/>
                <a:gd name="connsiteY7" fmla="*/ 215412 h 612130"/>
                <a:gd name="connsiteX8" fmla="*/ 1171610 w 1224471"/>
                <a:gd name="connsiteY8" fmla="*/ 111927 h 612130"/>
                <a:gd name="connsiteX9" fmla="*/ 1224471 w 1224471"/>
                <a:gd name="connsiteY9" fmla="*/ 174933 h 612130"/>
                <a:gd name="connsiteX10" fmla="*/ 1023020 w 1224471"/>
                <a:gd name="connsiteY10" fmla="*/ 283658 h 612130"/>
                <a:gd name="connsiteX11" fmla="*/ 1035761 w 1224471"/>
                <a:gd name="connsiteY11" fmla="*/ 570698 h 612130"/>
                <a:gd name="connsiteX12" fmla="*/ 787629 w 1224471"/>
                <a:gd name="connsiteY12" fmla="*/ 570837 h 612130"/>
                <a:gd name="connsiteX13" fmla="*/ 699768 w 1224471"/>
                <a:gd name="connsiteY13" fmla="*/ 570839 h 612130"/>
                <a:gd name="connsiteX14" fmla="*/ 628685 w 1224471"/>
                <a:gd name="connsiteY14" fmla="*/ 612130 h 612130"/>
                <a:gd name="connsiteX15" fmla="*/ 557602 w 1224471"/>
                <a:gd name="connsiteY15" fmla="*/ 570839 h 612130"/>
                <a:gd name="connsiteX16" fmla="*/ 342106 w 1224471"/>
                <a:gd name="connsiteY16" fmla="*/ 568932 h 612130"/>
                <a:gd name="connsiteX17" fmla="*/ 354959 w 1224471"/>
                <a:gd name="connsiteY17" fmla="*/ 288758 h 612130"/>
                <a:gd name="connsiteX18" fmla="*/ 141005 w 1224471"/>
                <a:gd name="connsiteY18" fmla="*/ 167453 h 612130"/>
                <a:gd name="connsiteX19" fmla="*/ 74809 w 1224471"/>
                <a:gd name="connsiteY19" fmla="*/ 203508 h 612130"/>
                <a:gd name="connsiteX20" fmla="*/ 35 w 1224471"/>
                <a:gd name="connsiteY20" fmla="*/ 132882 h 612130"/>
                <a:gd name="connsiteX0" fmla="*/ 35 w 1224471"/>
                <a:gd name="connsiteY0" fmla="*/ 132882 h 612130"/>
                <a:gd name="connsiteX1" fmla="*/ 67304 w 1224471"/>
                <a:gd name="connsiteY1" fmla="*/ 59202 h 612130"/>
                <a:gd name="connsiteX2" fmla="*/ 142081 w 1224471"/>
                <a:gd name="connsiteY2" fmla="*/ 8 h 612130"/>
                <a:gd name="connsiteX3" fmla="*/ 210892 w 1224471"/>
                <a:gd name="connsiteY3" fmla="*/ 66681 h 612130"/>
                <a:gd name="connsiteX4" fmla="*/ 194345 w 1224471"/>
                <a:gd name="connsiteY4" fmla="*/ 114925 h 612130"/>
                <a:gd name="connsiteX5" fmla="*/ 389253 w 1224471"/>
                <a:gd name="connsiteY5" fmla="*/ 222891 h 612130"/>
                <a:gd name="connsiteX6" fmla="*/ 682854 w 1224471"/>
                <a:gd name="connsiteY6" fmla="*/ 70493 h 612130"/>
                <a:gd name="connsiteX7" fmla="*/ 980516 w 1224471"/>
                <a:gd name="connsiteY7" fmla="*/ 215412 h 612130"/>
                <a:gd name="connsiteX8" fmla="*/ 1171610 w 1224471"/>
                <a:gd name="connsiteY8" fmla="*/ 111927 h 612130"/>
                <a:gd name="connsiteX9" fmla="*/ 1224471 w 1224471"/>
                <a:gd name="connsiteY9" fmla="*/ 174933 h 612130"/>
                <a:gd name="connsiteX10" fmla="*/ 1023020 w 1224471"/>
                <a:gd name="connsiteY10" fmla="*/ 283658 h 612130"/>
                <a:gd name="connsiteX11" fmla="*/ 1031951 w 1224471"/>
                <a:gd name="connsiteY11" fmla="*/ 568793 h 612130"/>
                <a:gd name="connsiteX12" fmla="*/ 787629 w 1224471"/>
                <a:gd name="connsiteY12" fmla="*/ 570837 h 612130"/>
                <a:gd name="connsiteX13" fmla="*/ 699768 w 1224471"/>
                <a:gd name="connsiteY13" fmla="*/ 570839 h 612130"/>
                <a:gd name="connsiteX14" fmla="*/ 628685 w 1224471"/>
                <a:gd name="connsiteY14" fmla="*/ 612130 h 612130"/>
                <a:gd name="connsiteX15" fmla="*/ 557602 w 1224471"/>
                <a:gd name="connsiteY15" fmla="*/ 570839 h 612130"/>
                <a:gd name="connsiteX16" fmla="*/ 342106 w 1224471"/>
                <a:gd name="connsiteY16" fmla="*/ 568932 h 612130"/>
                <a:gd name="connsiteX17" fmla="*/ 354959 w 1224471"/>
                <a:gd name="connsiteY17" fmla="*/ 288758 h 612130"/>
                <a:gd name="connsiteX18" fmla="*/ 141005 w 1224471"/>
                <a:gd name="connsiteY18" fmla="*/ 167453 h 612130"/>
                <a:gd name="connsiteX19" fmla="*/ 74809 w 1224471"/>
                <a:gd name="connsiteY19" fmla="*/ 203508 h 612130"/>
                <a:gd name="connsiteX20" fmla="*/ 35 w 1224471"/>
                <a:gd name="connsiteY20" fmla="*/ 132882 h 612130"/>
                <a:gd name="connsiteX0" fmla="*/ 35 w 1224471"/>
                <a:gd name="connsiteY0" fmla="*/ 132882 h 612130"/>
                <a:gd name="connsiteX1" fmla="*/ 67304 w 1224471"/>
                <a:gd name="connsiteY1" fmla="*/ 59202 h 612130"/>
                <a:gd name="connsiteX2" fmla="*/ 142081 w 1224471"/>
                <a:gd name="connsiteY2" fmla="*/ 8 h 612130"/>
                <a:gd name="connsiteX3" fmla="*/ 210892 w 1224471"/>
                <a:gd name="connsiteY3" fmla="*/ 66681 h 612130"/>
                <a:gd name="connsiteX4" fmla="*/ 194345 w 1224471"/>
                <a:gd name="connsiteY4" fmla="*/ 114925 h 612130"/>
                <a:gd name="connsiteX5" fmla="*/ 389253 w 1224471"/>
                <a:gd name="connsiteY5" fmla="*/ 222891 h 612130"/>
                <a:gd name="connsiteX6" fmla="*/ 682854 w 1224471"/>
                <a:gd name="connsiteY6" fmla="*/ 70493 h 612130"/>
                <a:gd name="connsiteX7" fmla="*/ 980516 w 1224471"/>
                <a:gd name="connsiteY7" fmla="*/ 215412 h 612130"/>
                <a:gd name="connsiteX8" fmla="*/ 1171610 w 1224471"/>
                <a:gd name="connsiteY8" fmla="*/ 111927 h 612130"/>
                <a:gd name="connsiteX9" fmla="*/ 1224471 w 1224471"/>
                <a:gd name="connsiteY9" fmla="*/ 174933 h 612130"/>
                <a:gd name="connsiteX10" fmla="*/ 1023020 w 1224471"/>
                <a:gd name="connsiteY10" fmla="*/ 283658 h 612130"/>
                <a:gd name="connsiteX11" fmla="*/ 1031951 w 1224471"/>
                <a:gd name="connsiteY11" fmla="*/ 568793 h 612130"/>
                <a:gd name="connsiteX12" fmla="*/ 787629 w 1224471"/>
                <a:gd name="connsiteY12" fmla="*/ 570837 h 612130"/>
                <a:gd name="connsiteX13" fmla="*/ 699768 w 1224471"/>
                <a:gd name="connsiteY13" fmla="*/ 570839 h 612130"/>
                <a:gd name="connsiteX14" fmla="*/ 628685 w 1224471"/>
                <a:gd name="connsiteY14" fmla="*/ 612130 h 612130"/>
                <a:gd name="connsiteX15" fmla="*/ 557602 w 1224471"/>
                <a:gd name="connsiteY15" fmla="*/ 570839 h 612130"/>
                <a:gd name="connsiteX16" fmla="*/ 342106 w 1224471"/>
                <a:gd name="connsiteY16" fmla="*/ 568932 h 612130"/>
                <a:gd name="connsiteX17" fmla="*/ 354959 w 1224471"/>
                <a:gd name="connsiteY17" fmla="*/ 288758 h 612130"/>
                <a:gd name="connsiteX18" fmla="*/ 141005 w 1224471"/>
                <a:gd name="connsiteY18" fmla="*/ 167453 h 612130"/>
                <a:gd name="connsiteX19" fmla="*/ 74809 w 1224471"/>
                <a:gd name="connsiteY19" fmla="*/ 203508 h 612130"/>
                <a:gd name="connsiteX20" fmla="*/ 35 w 1224471"/>
                <a:gd name="connsiteY20" fmla="*/ 132882 h 612130"/>
                <a:gd name="connsiteX0" fmla="*/ 35 w 1224471"/>
                <a:gd name="connsiteY0" fmla="*/ 132882 h 612130"/>
                <a:gd name="connsiteX1" fmla="*/ 67304 w 1224471"/>
                <a:gd name="connsiteY1" fmla="*/ 59202 h 612130"/>
                <a:gd name="connsiteX2" fmla="*/ 142081 w 1224471"/>
                <a:gd name="connsiteY2" fmla="*/ 8 h 612130"/>
                <a:gd name="connsiteX3" fmla="*/ 210892 w 1224471"/>
                <a:gd name="connsiteY3" fmla="*/ 66681 h 612130"/>
                <a:gd name="connsiteX4" fmla="*/ 194345 w 1224471"/>
                <a:gd name="connsiteY4" fmla="*/ 114925 h 612130"/>
                <a:gd name="connsiteX5" fmla="*/ 389253 w 1224471"/>
                <a:gd name="connsiteY5" fmla="*/ 222891 h 612130"/>
                <a:gd name="connsiteX6" fmla="*/ 682854 w 1224471"/>
                <a:gd name="connsiteY6" fmla="*/ 70493 h 612130"/>
                <a:gd name="connsiteX7" fmla="*/ 980516 w 1224471"/>
                <a:gd name="connsiteY7" fmla="*/ 215412 h 612130"/>
                <a:gd name="connsiteX8" fmla="*/ 1171610 w 1224471"/>
                <a:gd name="connsiteY8" fmla="*/ 111927 h 612130"/>
                <a:gd name="connsiteX9" fmla="*/ 1224471 w 1224471"/>
                <a:gd name="connsiteY9" fmla="*/ 174933 h 612130"/>
                <a:gd name="connsiteX10" fmla="*/ 1023020 w 1224471"/>
                <a:gd name="connsiteY10" fmla="*/ 283658 h 612130"/>
                <a:gd name="connsiteX11" fmla="*/ 1031951 w 1224471"/>
                <a:gd name="connsiteY11" fmla="*/ 568793 h 612130"/>
                <a:gd name="connsiteX12" fmla="*/ 787629 w 1224471"/>
                <a:gd name="connsiteY12" fmla="*/ 570837 h 612130"/>
                <a:gd name="connsiteX13" fmla="*/ 699768 w 1224471"/>
                <a:gd name="connsiteY13" fmla="*/ 570839 h 612130"/>
                <a:gd name="connsiteX14" fmla="*/ 628685 w 1224471"/>
                <a:gd name="connsiteY14" fmla="*/ 612130 h 612130"/>
                <a:gd name="connsiteX15" fmla="*/ 557602 w 1224471"/>
                <a:gd name="connsiteY15" fmla="*/ 570839 h 612130"/>
                <a:gd name="connsiteX16" fmla="*/ 342106 w 1224471"/>
                <a:gd name="connsiteY16" fmla="*/ 568932 h 612130"/>
                <a:gd name="connsiteX17" fmla="*/ 354959 w 1224471"/>
                <a:gd name="connsiteY17" fmla="*/ 288758 h 612130"/>
                <a:gd name="connsiteX18" fmla="*/ 141005 w 1224471"/>
                <a:gd name="connsiteY18" fmla="*/ 167453 h 612130"/>
                <a:gd name="connsiteX19" fmla="*/ 74809 w 1224471"/>
                <a:gd name="connsiteY19" fmla="*/ 203508 h 612130"/>
                <a:gd name="connsiteX20" fmla="*/ 35 w 1224471"/>
                <a:gd name="connsiteY20" fmla="*/ 132882 h 612130"/>
                <a:gd name="connsiteX0" fmla="*/ 35 w 1224471"/>
                <a:gd name="connsiteY0" fmla="*/ 132882 h 612130"/>
                <a:gd name="connsiteX1" fmla="*/ 67304 w 1224471"/>
                <a:gd name="connsiteY1" fmla="*/ 59202 h 612130"/>
                <a:gd name="connsiteX2" fmla="*/ 142081 w 1224471"/>
                <a:gd name="connsiteY2" fmla="*/ 8 h 612130"/>
                <a:gd name="connsiteX3" fmla="*/ 210892 w 1224471"/>
                <a:gd name="connsiteY3" fmla="*/ 66681 h 612130"/>
                <a:gd name="connsiteX4" fmla="*/ 194345 w 1224471"/>
                <a:gd name="connsiteY4" fmla="*/ 114925 h 612130"/>
                <a:gd name="connsiteX5" fmla="*/ 389253 w 1224471"/>
                <a:gd name="connsiteY5" fmla="*/ 222891 h 612130"/>
                <a:gd name="connsiteX6" fmla="*/ 682854 w 1224471"/>
                <a:gd name="connsiteY6" fmla="*/ 70493 h 612130"/>
                <a:gd name="connsiteX7" fmla="*/ 980516 w 1224471"/>
                <a:gd name="connsiteY7" fmla="*/ 215412 h 612130"/>
                <a:gd name="connsiteX8" fmla="*/ 1171610 w 1224471"/>
                <a:gd name="connsiteY8" fmla="*/ 111927 h 612130"/>
                <a:gd name="connsiteX9" fmla="*/ 1224471 w 1224471"/>
                <a:gd name="connsiteY9" fmla="*/ 174933 h 612130"/>
                <a:gd name="connsiteX10" fmla="*/ 1023020 w 1224471"/>
                <a:gd name="connsiteY10" fmla="*/ 283658 h 612130"/>
                <a:gd name="connsiteX11" fmla="*/ 1031951 w 1224471"/>
                <a:gd name="connsiteY11" fmla="*/ 568793 h 612130"/>
                <a:gd name="connsiteX12" fmla="*/ 787629 w 1224471"/>
                <a:gd name="connsiteY12" fmla="*/ 570837 h 612130"/>
                <a:gd name="connsiteX13" fmla="*/ 699768 w 1224471"/>
                <a:gd name="connsiteY13" fmla="*/ 570839 h 612130"/>
                <a:gd name="connsiteX14" fmla="*/ 628685 w 1224471"/>
                <a:gd name="connsiteY14" fmla="*/ 612130 h 612130"/>
                <a:gd name="connsiteX15" fmla="*/ 557602 w 1224471"/>
                <a:gd name="connsiteY15" fmla="*/ 570839 h 612130"/>
                <a:gd name="connsiteX16" fmla="*/ 342106 w 1224471"/>
                <a:gd name="connsiteY16" fmla="*/ 568932 h 612130"/>
                <a:gd name="connsiteX17" fmla="*/ 354959 w 1224471"/>
                <a:gd name="connsiteY17" fmla="*/ 288758 h 612130"/>
                <a:gd name="connsiteX18" fmla="*/ 141005 w 1224471"/>
                <a:gd name="connsiteY18" fmla="*/ 167453 h 612130"/>
                <a:gd name="connsiteX19" fmla="*/ 74809 w 1224471"/>
                <a:gd name="connsiteY19" fmla="*/ 203508 h 612130"/>
                <a:gd name="connsiteX20" fmla="*/ 35 w 1224471"/>
                <a:gd name="connsiteY20" fmla="*/ 132882 h 612130"/>
                <a:gd name="connsiteX0" fmla="*/ 35 w 1237209"/>
                <a:gd name="connsiteY0" fmla="*/ 132882 h 683232"/>
                <a:gd name="connsiteX1" fmla="*/ 67304 w 1237209"/>
                <a:gd name="connsiteY1" fmla="*/ 59202 h 683232"/>
                <a:gd name="connsiteX2" fmla="*/ 142081 w 1237209"/>
                <a:gd name="connsiteY2" fmla="*/ 8 h 683232"/>
                <a:gd name="connsiteX3" fmla="*/ 210892 w 1237209"/>
                <a:gd name="connsiteY3" fmla="*/ 66681 h 683232"/>
                <a:gd name="connsiteX4" fmla="*/ 194345 w 1237209"/>
                <a:gd name="connsiteY4" fmla="*/ 114925 h 683232"/>
                <a:gd name="connsiteX5" fmla="*/ 389253 w 1237209"/>
                <a:gd name="connsiteY5" fmla="*/ 222891 h 683232"/>
                <a:gd name="connsiteX6" fmla="*/ 682854 w 1237209"/>
                <a:gd name="connsiteY6" fmla="*/ 70493 h 683232"/>
                <a:gd name="connsiteX7" fmla="*/ 980516 w 1237209"/>
                <a:gd name="connsiteY7" fmla="*/ 215412 h 683232"/>
                <a:gd name="connsiteX8" fmla="*/ 1171610 w 1237209"/>
                <a:gd name="connsiteY8" fmla="*/ 111927 h 683232"/>
                <a:gd name="connsiteX9" fmla="*/ 1224471 w 1237209"/>
                <a:gd name="connsiteY9" fmla="*/ 174933 h 683232"/>
                <a:gd name="connsiteX10" fmla="*/ 1023020 w 1237209"/>
                <a:gd name="connsiteY10" fmla="*/ 283658 h 683232"/>
                <a:gd name="connsiteX11" fmla="*/ 1031951 w 1237209"/>
                <a:gd name="connsiteY11" fmla="*/ 568793 h 683232"/>
                <a:gd name="connsiteX12" fmla="*/ 1237209 w 1237209"/>
                <a:gd name="connsiteY12" fmla="*/ 683232 h 683232"/>
                <a:gd name="connsiteX13" fmla="*/ 699768 w 1237209"/>
                <a:gd name="connsiteY13" fmla="*/ 570839 h 683232"/>
                <a:gd name="connsiteX14" fmla="*/ 628685 w 1237209"/>
                <a:gd name="connsiteY14" fmla="*/ 612130 h 683232"/>
                <a:gd name="connsiteX15" fmla="*/ 557602 w 1237209"/>
                <a:gd name="connsiteY15" fmla="*/ 570839 h 683232"/>
                <a:gd name="connsiteX16" fmla="*/ 342106 w 1237209"/>
                <a:gd name="connsiteY16" fmla="*/ 568932 h 683232"/>
                <a:gd name="connsiteX17" fmla="*/ 354959 w 1237209"/>
                <a:gd name="connsiteY17" fmla="*/ 288758 h 683232"/>
                <a:gd name="connsiteX18" fmla="*/ 141005 w 1237209"/>
                <a:gd name="connsiteY18" fmla="*/ 167453 h 683232"/>
                <a:gd name="connsiteX19" fmla="*/ 74809 w 1237209"/>
                <a:gd name="connsiteY19" fmla="*/ 203508 h 683232"/>
                <a:gd name="connsiteX20" fmla="*/ 35 w 1237209"/>
                <a:gd name="connsiteY20" fmla="*/ 132882 h 683232"/>
                <a:gd name="connsiteX0" fmla="*/ 35 w 1237209"/>
                <a:gd name="connsiteY0" fmla="*/ 132882 h 688949"/>
                <a:gd name="connsiteX1" fmla="*/ 67304 w 1237209"/>
                <a:gd name="connsiteY1" fmla="*/ 59202 h 688949"/>
                <a:gd name="connsiteX2" fmla="*/ 142081 w 1237209"/>
                <a:gd name="connsiteY2" fmla="*/ 8 h 688949"/>
                <a:gd name="connsiteX3" fmla="*/ 210892 w 1237209"/>
                <a:gd name="connsiteY3" fmla="*/ 66681 h 688949"/>
                <a:gd name="connsiteX4" fmla="*/ 194345 w 1237209"/>
                <a:gd name="connsiteY4" fmla="*/ 114925 h 688949"/>
                <a:gd name="connsiteX5" fmla="*/ 389253 w 1237209"/>
                <a:gd name="connsiteY5" fmla="*/ 222891 h 688949"/>
                <a:gd name="connsiteX6" fmla="*/ 682854 w 1237209"/>
                <a:gd name="connsiteY6" fmla="*/ 70493 h 688949"/>
                <a:gd name="connsiteX7" fmla="*/ 980516 w 1237209"/>
                <a:gd name="connsiteY7" fmla="*/ 215412 h 688949"/>
                <a:gd name="connsiteX8" fmla="*/ 1171610 w 1237209"/>
                <a:gd name="connsiteY8" fmla="*/ 111927 h 688949"/>
                <a:gd name="connsiteX9" fmla="*/ 1224471 w 1237209"/>
                <a:gd name="connsiteY9" fmla="*/ 174933 h 688949"/>
                <a:gd name="connsiteX10" fmla="*/ 1023020 w 1237209"/>
                <a:gd name="connsiteY10" fmla="*/ 283658 h 688949"/>
                <a:gd name="connsiteX11" fmla="*/ 1031951 w 1237209"/>
                <a:gd name="connsiteY11" fmla="*/ 568793 h 688949"/>
                <a:gd name="connsiteX12" fmla="*/ 1237209 w 1237209"/>
                <a:gd name="connsiteY12" fmla="*/ 683232 h 688949"/>
                <a:gd name="connsiteX13" fmla="*/ 699768 w 1237209"/>
                <a:gd name="connsiteY13" fmla="*/ 570839 h 688949"/>
                <a:gd name="connsiteX14" fmla="*/ 628685 w 1237209"/>
                <a:gd name="connsiteY14" fmla="*/ 612130 h 688949"/>
                <a:gd name="connsiteX15" fmla="*/ 146122 w 1237209"/>
                <a:gd name="connsiteY15" fmla="*/ 688949 h 688949"/>
                <a:gd name="connsiteX16" fmla="*/ 342106 w 1237209"/>
                <a:gd name="connsiteY16" fmla="*/ 568932 h 688949"/>
                <a:gd name="connsiteX17" fmla="*/ 354959 w 1237209"/>
                <a:gd name="connsiteY17" fmla="*/ 288758 h 688949"/>
                <a:gd name="connsiteX18" fmla="*/ 141005 w 1237209"/>
                <a:gd name="connsiteY18" fmla="*/ 167453 h 688949"/>
                <a:gd name="connsiteX19" fmla="*/ 74809 w 1237209"/>
                <a:gd name="connsiteY19" fmla="*/ 203508 h 688949"/>
                <a:gd name="connsiteX20" fmla="*/ 35 w 1237209"/>
                <a:gd name="connsiteY20" fmla="*/ 132882 h 688949"/>
                <a:gd name="connsiteX0" fmla="*/ 35 w 1237209"/>
                <a:gd name="connsiteY0" fmla="*/ 132882 h 751195"/>
                <a:gd name="connsiteX1" fmla="*/ 67304 w 1237209"/>
                <a:gd name="connsiteY1" fmla="*/ 59202 h 751195"/>
                <a:gd name="connsiteX2" fmla="*/ 142081 w 1237209"/>
                <a:gd name="connsiteY2" fmla="*/ 8 h 751195"/>
                <a:gd name="connsiteX3" fmla="*/ 210892 w 1237209"/>
                <a:gd name="connsiteY3" fmla="*/ 66681 h 751195"/>
                <a:gd name="connsiteX4" fmla="*/ 194345 w 1237209"/>
                <a:gd name="connsiteY4" fmla="*/ 114925 h 751195"/>
                <a:gd name="connsiteX5" fmla="*/ 389253 w 1237209"/>
                <a:gd name="connsiteY5" fmla="*/ 222891 h 751195"/>
                <a:gd name="connsiteX6" fmla="*/ 682854 w 1237209"/>
                <a:gd name="connsiteY6" fmla="*/ 70493 h 751195"/>
                <a:gd name="connsiteX7" fmla="*/ 980516 w 1237209"/>
                <a:gd name="connsiteY7" fmla="*/ 215412 h 751195"/>
                <a:gd name="connsiteX8" fmla="*/ 1171610 w 1237209"/>
                <a:gd name="connsiteY8" fmla="*/ 111927 h 751195"/>
                <a:gd name="connsiteX9" fmla="*/ 1224471 w 1237209"/>
                <a:gd name="connsiteY9" fmla="*/ 174933 h 751195"/>
                <a:gd name="connsiteX10" fmla="*/ 1023020 w 1237209"/>
                <a:gd name="connsiteY10" fmla="*/ 283658 h 751195"/>
                <a:gd name="connsiteX11" fmla="*/ 1031951 w 1237209"/>
                <a:gd name="connsiteY11" fmla="*/ 568793 h 751195"/>
                <a:gd name="connsiteX12" fmla="*/ 1237209 w 1237209"/>
                <a:gd name="connsiteY12" fmla="*/ 683232 h 751195"/>
                <a:gd name="connsiteX13" fmla="*/ 699768 w 1237209"/>
                <a:gd name="connsiteY13" fmla="*/ 570839 h 751195"/>
                <a:gd name="connsiteX14" fmla="*/ 192440 w 1237209"/>
                <a:gd name="connsiteY14" fmla="*/ 751195 h 751195"/>
                <a:gd name="connsiteX15" fmla="*/ 146122 w 1237209"/>
                <a:gd name="connsiteY15" fmla="*/ 688949 h 751195"/>
                <a:gd name="connsiteX16" fmla="*/ 342106 w 1237209"/>
                <a:gd name="connsiteY16" fmla="*/ 568932 h 751195"/>
                <a:gd name="connsiteX17" fmla="*/ 354959 w 1237209"/>
                <a:gd name="connsiteY17" fmla="*/ 288758 h 751195"/>
                <a:gd name="connsiteX18" fmla="*/ 141005 w 1237209"/>
                <a:gd name="connsiteY18" fmla="*/ 167453 h 751195"/>
                <a:gd name="connsiteX19" fmla="*/ 74809 w 1237209"/>
                <a:gd name="connsiteY19" fmla="*/ 203508 h 751195"/>
                <a:gd name="connsiteX20" fmla="*/ 35 w 1237209"/>
                <a:gd name="connsiteY20" fmla="*/ 132882 h 751195"/>
                <a:gd name="connsiteX0" fmla="*/ 35 w 1237209"/>
                <a:gd name="connsiteY0" fmla="*/ 132882 h 751195"/>
                <a:gd name="connsiteX1" fmla="*/ 67304 w 1237209"/>
                <a:gd name="connsiteY1" fmla="*/ 59202 h 751195"/>
                <a:gd name="connsiteX2" fmla="*/ 142081 w 1237209"/>
                <a:gd name="connsiteY2" fmla="*/ 8 h 751195"/>
                <a:gd name="connsiteX3" fmla="*/ 210892 w 1237209"/>
                <a:gd name="connsiteY3" fmla="*/ 66681 h 751195"/>
                <a:gd name="connsiteX4" fmla="*/ 194345 w 1237209"/>
                <a:gd name="connsiteY4" fmla="*/ 114925 h 751195"/>
                <a:gd name="connsiteX5" fmla="*/ 389253 w 1237209"/>
                <a:gd name="connsiteY5" fmla="*/ 222891 h 751195"/>
                <a:gd name="connsiteX6" fmla="*/ 682854 w 1237209"/>
                <a:gd name="connsiteY6" fmla="*/ 70493 h 751195"/>
                <a:gd name="connsiteX7" fmla="*/ 980516 w 1237209"/>
                <a:gd name="connsiteY7" fmla="*/ 215412 h 751195"/>
                <a:gd name="connsiteX8" fmla="*/ 1171610 w 1237209"/>
                <a:gd name="connsiteY8" fmla="*/ 111927 h 751195"/>
                <a:gd name="connsiteX9" fmla="*/ 1224471 w 1237209"/>
                <a:gd name="connsiteY9" fmla="*/ 174933 h 751195"/>
                <a:gd name="connsiteX10" fmla="*/ 1023020 w 1237209"/>
                <a:gd name="connsiteY10" fmla="*/ 283658 h 751195"/>
                <a:gd name="connsiteX11" fmla="*/ 1031951 w 1237209"/>
                <a:gd name="connsiteY11" fmla="*/ 568793 h 751195"/>
                <a:gd name="connsiteX12" fmla="*/ 1237209 w 1237209"/>
                <a:gd name="connsiteY12" fmla="*/ 683232 h 751195"/>
                <a:gd name="connsiteX13" fmla="*/ 699768 w 1237209"/>
                <a:gd name="connsiteY13" fmla="*/ 570839 h 751195"/>
                <a:gd name="connsiteX14" fmla="*/ 375721 w 1237209"/>
                <a:gd name="connsiteY14" fmla="*/ 651411 h 751195"/>
                <a:gd name="connsiteX15" fmla="*/ 192440 w 1237209"/>
                <a:gd name="connsiteY15" fmla="*/ 751195 h 751195"/>
                <a:gd name="connsiteX16" fmla="*/ 146122 w 1237209"/>
                <a:gd name="connsiteY16" fmla="*/ 688949 h 751195"/>
                <a:gd name="connsiteX17" fmla="*/ 342106 w 1237209"/>
                <a:gd name="connsiteY17" fmla="*/ 568932 h 751195"/>
                <a:gd name="connsiteX18" fmla="*/ 354959 w 1237209"/>
                <a:gd name="connsiteY18" fmla="*/ 288758 h 751195"/>
                <a:gd name="connsiteX19" fmla="*/ 141005 w 1237209"/>
                <a:gd name="connsiteY19" fmla="*/ 167453 h 751195"/>
                <a:gd name="connsiteX20" fmla="*/ 74809 w 1237209"/>
                <a:gd name="connsiteY20" fmla="*/ 203508 h 751195"/>
                <a:gd name="connsiteX21" fmla="*/ 35 w 1237209"/>
                <a:gd name="connsiteY21" fmla="*/ 132882 h 751195"/>
                <a:gd name="connsiteX0" fmla="*/ 35 w 1237209"/>
                <a:gd name="connsiteY0" fmla="*/ 132882 h 758330"/>
                <a:gd name="connsiteX1" fmla="*/ 67304 w 1237209"/>
                <a:gd name="connsiteY1" fmla="*/ 59202 h 758330"/>
                <a:gd name="connsiteX2" fmla="*/ 142081 w 1237209"/>
                <a:gd name="connsiteY2" fmla="*/ 8 h 758330"/>
                <a:gd name="connsiteX3" fmla="*/ 210892 w 1237209"/>
                <a:gd name="connsiteY3" fmla="*/ 66681 h 758330"/>
                <a:gd name="connsiteX4" fmla="*/ 194345 w 1237209"/>
                <a:gd name="connsiteY4" fmla="*/ 114925 h 758330"/>
                <a:gd name="connsiteX5" fmla="*/ 389253 w 1237209"/>
                <a:gd name="connsiteY5" fmla="*/ 222891 h 758330"/>
                <a:gd name="connsiteX6" fmla="*/ 682854 w 1237209"/>
                <a:gd name="connsiteY6" fmla="*/ 70493 h 758330"/>
                <a:gd name="connsiteX7" fmla="*/ 980516 w 1237209"/>
                <a:gd name="connsiteY7" fmla="*/ 215412 h 758330"/>
                <a:gd name="connsiteX8" fmla="*/ 1171610 w 1237209"/>
                <a:gd name="connsiteY8" fmla="*/ 111927 h 758330"/>
                <a:gd name="connsiteX9" fmla="*/ 1224471 w 1237209"/>
                <a:gd name="connsiteY9" fmla="*/ 174933 h 758330"/>
                <a:gd name="connsiteX10" fmla="*/ 1023020 w 1237209"/>
                <a:gd name="connsiteY10" fmla="*/ 283658 h 758330"/>
                <a:gd name="connsiteX11" fmla="*/ 1031951 w 1237209"/>
                <a:gd name="connsiteY11" fmla="*/ 568793 h 758330"/>
                <a:gd name="connsiteX12" fmla="*/ 1237209 w 1237209"/>
                <a:gd name="connsiteY12" fmla="*/ 683232 h 758330"/>
                <a:gd name="connsiteX13" fmla="*/ 1183638 w 1237209"/>
                <a:gd name="connsiteY13" fmla="*/ 753719 h 758330"/>
                <a:gd name="connsiteX14" fmla="*/ 375721 w 1237209"/>
                <a:gd name="connsiteY14" fmla="*/ 651411 h 758330"/>
                <a:gd name="connsiteX15" fmla="*/ 192440 w 1237209"/>
                <a:gd name="connsiteY15" fmla="*/ 751195 h 758330"/>
                <a:gd name="connsiteX16" fmla="*/ 146122 w 1237209"/>
                <a:gd name="connsiteY16" fmla="*/ 688949 h 758330"/>
                <a:gd name="connsiteX17" fmla="*/ 342106 w 1237209"/>
                <a:gd name="connsiteY17" fmla="*/ 568932 h 758330"/>
                <a:gd name="connsiteX18" fmla="*/ 354959 w 1237209"/>
                <a:gd name="connsiteY18" fmla="*/ 288758 h 758330"/>
                <a:gd name="connsiteX19" fmla="*/ 141005 w 1237209"/>
                <a:gd name="connsiteY19" fmla="*/ 167453 h 758330"/>
                <a:gd name="connsiteX20" fmla="*/ 74809 w 1237209"/>
                <a:gd name="connsiteY20" fmla="*/ 203508 h 758330"/>
                <a:gd name="connsiteX21" fmla="*/ 35 w 1237209"/>
                <a:gd name="connsiteY21" fmla="*/ 132882 h 758330"/>
                <a:gd name="connsiteX0" fmla="*/ 35 w 1237209"/>
                <a:gd name="connsiteY0" fmla="*/ 132882 h 753719"/>
                <a:gd name="connsiteX1" fmla="*/ 67304 w 1237209"/>
                <a:gd name="connsiteY1" fmla="*/ 59202 h 753719"/>
                <a:gd name="connsiteX2" fmla="*/ 142081 w 1237209"/>
                <a:gd name="connsiteY2" fmla="*/ 8 h 753719"/>
                <a:gd name="connsiteX3" fmla="*/ 210892 w 1237209"/>
                <a:gd name="connsiteY3" fmla="*/ 66681 h 753719"/>
                <a:gd name="connsiteX4" fmla="*/ 194345 w 1237209"/>
                <a:gd name="connsiteY4" fmla="*/ 114925 h 753719"/>
                <a:gd name="connsiteX5" fmla="*/ 389253 w 1237209"/>
                <a:gd name="connsiteY5" fmla="*/ 222891 h 753719"/>
                <a:gd name="connsiteX6" fmla="*/ 682854 w 1237209"/>
                <a:gd name="connsiteY6" fmla="*/ 70493 h 753719"/>
                <a:gd name="connsiteX7" fmla="*/ 980516 w 1237209"/>
                <a:gd name="connsiteY7" fmla="*/ 215412 h 753719"/>
                <a:gd name="connsiteX8" fmla="*/ 1171610 w 1237209"/>
                <a:gd name="connsiteY8" fmla="*/ 111927 h 753719"/>
                <a:gd name="connsiteX9" fmla="*/ 1224471 w 1237209"/>
                <a:gd name="connsiteY9" fmla="*/ 174933 h 753719"/>
                <a:gd name="connsiteX10" fmla="*/ 1023020 w 1237209"/>
                <a:gd name="connsiteY10" fmla="*/ 283658 h 753719"/>
                <a:gd name="connsiteX11" fmla="*/ 1031951 w 1237209"/>
                <a:gd name="connsiteY11" fmla="*/ 568793 h 753719"/>
                <a:gd name="connsiteX12" fmla="*/ 1237209 w 1237209"/>
                <a:gd name="connsiteY12" fmla="*/ 683232 h 753719"/>
                <a:gd name="connsiteX13" fmla="*/ 1183638 w 1237209"/>
                <a:gd name="connsiteY13" fmla="*/ 753719 h 753719"/>
                <a:gd name="connsiteX14" fmla="*/ 375721 w 1237209"/>
                <a:gd name="connsiteY14" fmla="*/ 651411 h 753719"/>
                <a:gd name="connsiteX15" fmla="*/ 192440 w 1237209"/>
                <a:gd name="connsiteY15" fmla="*/ 751195 h 753719"/>
                <a:gd name="connsiteX16" fmla="*/ 146122 w 1237209"/>
                <a:gd name="connsiteY16" fmla="*/ 688949 h 753719"/>
                <a:gd name="connsiteX17" fmla="*/ 342106 w 1237209"/>
                <a:gd name="connsiteY17" fmla="*/ 568932 h 753719"/>
                <a:gd name="connsiteX18" fmla="*/ 354959 w 1237209"/>
                <a:gd name="connsiteY18" fmla="*/ 288758 h 753719"/>
                <a:gd name="connsiteX19" fmla="*/ 141005 w 1237209"/>
                <a:gd name="connsiteY19" fmla="*/ 167453 h 753719"/>
                <a:gd name="connsiteX20" fmla="*/ 74809 w 1237209"/>
                <a:gd name="connsiteY20" fmla="*/ 203508 h 753719"/>
                <a:gd name="connsiteX21" fmla="*/ 35 w 1237209"/>
                <a:gd name="connsiteY21" fmla="*/ 132882 h 753719"/>
                <a:gd name="connsiteX0" fmla="*/ 35 w 1237209"/>
                <a:gd name="connsiteY0" fmla="*/ 132882 h 753719"/>
                <a:gd name="connsiteX1" fmla="*/ 67304 w 1237209"/>
                <a:gd name="connsiteY1" fmla="*/ 59202 h 753719"/>
                <a:gd name="connsiteX2" fmla="*/ 142081 w 1237209"/>
                <a:gd name="connsiteY2" fmla="*/ 8 h 753719"/>
                <a:gd name="connsiteX3" fmla="*/ 210892 w 1237209"/>
                <a:gd name="connsiteY3" fmla="*/ 66681 h 753719"/>
                <a:gd name="connsiteX4" fmla="*/ 194345 w 1237209"/>
                <a:gd name="connsiteY4" fmla="*/ 114925 h 753719"/>
                <a:gd name="connsiteX5" fmla="*/ 389253 w 1237209"/>
                <a:gd name="connsiteY5" fmla="*/ 222891 h 753719"/>
                <a:gd name="connsiteX6" fmla="*/ 682854 w 1237209"/>
                <a:gd name="connsiteY6" fmla="*/ 70493 h 753719"/>
                <a:gd name="connsiteX7" fmla="*/ 980516 w 1237209"/>
                <a:gd name="connsiteY7" fmla="*/ 215412 h 753719"/>
                <a:gd name="connsiteX8" fmla="*/ 1171610 w 1237209"/>
                <a:gd name="connsiteY8" fmla="*/ 111927 h 753719"/>
                <a:gd name="connsiteX9" fmla="*/ 1224471 w 1237209"/>
                <a:gd name="connsiteY9" fmla="*/ 174933 h 753719"/>
                <a:gd name="connsiteX10" fmla="*/ 1023020 w 1237209"/>
                <a:gd name="connsiteY10" fmla="*/ 283658 h 753719"/>
                <a:gd name="connsiteX11" fmla="*/ 1031951 w 1237209"/>
                <a:gd name="connsiteY11" fmla="*/ 568793 h 753719"/>
                <a:gd name="connsiteX12" fmla="*/ 1237209 w 1237209"/>
                <a:gd name="connsiteY12" fmla="*/ 683232 h 753719"/>
                <a:gd name="connsiteX13" fmla="*/ 1183638 w 1237209"/>
                <a:gd name="connsiteY13" fmla="*/ 753719 h 753719"/>
                <a:gd name="connsiteX14" fmla="*/ 991036 w 1237209"/>
                <a:gd name="connsiteY14" fmla="*/ 647601 h 753719"/>
                <a:gd name="connsiteX15" fmla="*/ 375721 w 1237209"/>
                <a:gd name="connsiteY15" fmla="*/ 651411 h 753719"/>
                <a:gd name="connsiteX16" fmla="*/ 192440 w 1237209"/>
                <a:gd name="connsiteY16" fmla="*/ 751195 h 753719"/>
                <a:gd name="connsiteX17" fmla="*/ 146122 w 1237209"/>
                <a:gd name="connsiteY17" fmla="*/ 688949 h 753719"/>
                <a:gd name="connsiteX18" fmla="*/ 342106 w 1237209"/>
                <a:gd name="connsiteY18" fmla="*/ 568932 h 753719"/>
                <a:gd name="connsiteX19" fmla="*/ 354959 w 1237209"/>
                <a:gd name="connsiteY19" fmla="*/ 288758 h 753719"/>
                <a:gd name="connsiteX20" fmla="*/ 141005 w 1237209"/>
                <a:gd name="connsiteY20" fmla="*/ 167453 h 753719"/>
                <a:gd name="connsiteX21" fmla="*/ 74809 w 1237209"/>
                <a:gd name="connsiteY21" fmla="*/ 203508 h 753719"/>
                <a:gd name="connsiteX22" fmla="*/ 35 w 1237209"/>
                <a:gd name="connsiteY22" fmla="*/ 132882 h 753719"/>
                <a:gd name="connsiteX0" fmla="*/ 35 w 1237209"/>
                <a:gd name="connsiteY0" fmla="*/ 132882 h 753719"/>
                <a:gd name="connsiteX1" fmla="*/ 67304 w 1237209"/>
                <a:gd name="connsiteY1" fmla="*/ 59202 h 753719"/>
                <a:gd name="connsiteX2" fmla="*/ 142081 w 1237209"/>
                <a:gd name="connsiteY2" fmla="*/ 8 h 753719"/>
                <a:gd name="connsiteX3" fmla="*/ 210892 w 1237209"/>
                <a:gd name="connsiteY3" fmla="*/ 66681 h 753719"/>
                <a:gd name="connsiteX4" fmla="*/ 194345 w 1237209"/>
                <a:gd name="connsiteY4" fmla="*/ 114925 h 753719"/>
                <a:gd name="connsiteX5" fmla="*/ 389253 w 1237209"/>
                <a:gd name="connsiteY5" fmla="*/ 222891 h 753719"/>
                <a:gd name="connsiteX6" fmla="*/ 682854 w 1237209"/>
                <a:gd name="connsiteY6" fmla="*/ 70493 h 753719"/>
                <a:gd name="connsiteX7" fmla="*/ 980516 w 1237209"/>
                <a:gd name="connsiteY7" fmla="*/ 215412 h 753719"/>
                <a:gd name="connsiteX8" fmla="*/ 1171610 w 1237209"/>
                <a:gd name="connsiteY8" fmla="*/ 111927 h 753719"/>
                <a:gd name="connsiteX9" fmla="*/ 1224471 w 1237209"/>
                <a:gd name="connsiteY9" fmla="*/ 174933 h 753719"/>
                <a:gd name="connsiteX10" fmla="*/ 1023020 w 1237209"/>
                <a:gd name="connsiteY10" fmla="*/ 283658 h 753719"/>
                <a:gd name="connsiteX11" fmla="*/ 1031951 w 1237209"/>
                <a:gd name="connsiteY11" fmla="*/ 568793 h 753719"/>
                <a:gd name="connsiteX12" fmla="*/ 1237209 w 1237209"/>
                <a:gd name="connsiteY12" fmla="*/ 683232 h 753719"/>
                <a:gd name="connsiteX13" fmla="*/ 1183638 w 1237209"/>
                <a:gd name="connsiteY13" fmla="*/ 753719 h 753719"/>
                <a:gd name="connsiteX14" fmla="*/ 991036 w 1237209"/>
                <a:gd name="connsiteY14" fmla="*/ 647601 h 753719"/>
                <a:gd name="connsiteX15" fmla="*/ 375721 w 1237209"/>
                <a:gd name="connsiteY15" fmla="*/ 651411 h 753719"/>
                <a:gd name="connsiteX16" fmla="*/ 192440 w 1237209"/>
                <a:gd name="connsiteY16" fmla="*/ 751195 h 753719"/>
                <a:gd name="connsiteX17" fmla="*/ 146122 w 1237209"/>
                <a:gd name="connsiteY17" fmla="*/ 688949 h 753719"/>
                <a:gd name="connsiteX18" fmla="*/ 342106 w 1237209"/>
                <a:gd name="connsiteY18" fmla="*/ 568932 h 753719"/>
                <a:gd name="connsiteX19" fmla="*/ 354959 w 1237209"/>
                <a:gd name="connsiteY19" fmla="*/ 288758 h 753719"/>
                <a:gd name="connsiteX20" fmla="*/ 141005 w 1237209"/>
                <a:gd name="connsiteY20" fmla="*/ 167453 h 753719"/>
                <a:gd name="connsiteX21" fmla="*/ 74809 w 1237209"/>
                <a:gd name="connsiteY21" fmla="*/ 203508 h 753719"/>
                <a:gd name="connsiteX22" fmla="*/ 35 w 1237209"/>
                <a:gd name="connsiteY22" fmla="*/ 132882 h 753719"/>
                <a:gd name="connsiteX0" fmla="*/ 35 w 1237209"/>
                <a:gd name="connsiteY0" fmla="*/ 132882 h 753719"/>
                <a:gd name="connsiteX1" fmla="*/ 67304 w 1237209"/>
                <a:gd name="connsiteY1" fmla="*/ 59202 h 753719"/>
                <a:gd name="connsiteX2" fmla="*/ 142081 w 1237209"/>
                <a:gd name="connsiteY2" fmla="*/ 8 h 753719"/>
                <a:gd name="connsiteX3" fmla="*/ 210892 w 1237209"/>
                <a:gd name="connsiteY3" fmla="*/ 66681 h 753719"/>
                <a:gd name="connsiteX4" fmla="*/ 194345 w 1237209"/>
                <a:gd name="connsiteY4" fmla="*/ 114925 h 753719"/>
                <a:gd name="connsiteX5" fmla="*/ 389253 w 1237209"/>
                <a:gd name="connsiteY5" fmla="*/ 222891 h 753719"/>
                <a:gd name="connsiteX6" fmla="*/ 682854 w 1237209"/>
                <a:gd name="connsiteY6" fmla="*/ 70493 h 753719"/>
                <a:gd name="connsiteX7" fmla="*/ 980516 w 1237209"/>
                <a:gd name="connsiteY7" fmla="*/ 215412 h 753719"/>
                <a:gd name="connsiteX8" fmla="*/ 1171610 w 1237209"/>
                <a:gd name="connsiteY8" fmla="*/ 111927 h 753719"/>
                <a:gd name="connsiteX9" fmla="*/ 1224471 w 1237209"/>
                <a:gd name="connsiteY9" fmla="*/ 174933 h 753719"/>
                <a:gd name="connsiteX10" fmla="*/ 1023020 w 1237209"/>
                <a:gd name="connsiteY10" fmla="*/ 283658 h 753719"/>
                <a:gd name="connsiteX11" fmla="*/ 1031951 w 1237209"/>
                <a:gd name="connsiteY11" fmla="*/ 568793 h 753719"/>
                <a:gd name="connsiteX12" fmla="*/ 1237209 w 1237209"/>
                <a:gd name="connsiteY12" fmla="*/ 683232 h 753719"/>
                <a:gd name="connsiteX13" fmla="*/ 1183638 w 1237209"/>
                <a:gd name="connsiteY13" fmla="*/ 753719 h 753719"/>
                <a:gd name="connsiteX14" fmla="*/ 1000561 w 1237209"/>
                <a:gd name="connsiteY14" fmla="*/ 645696 h 753719"/>
                <a:gd name="connsiteX15" fmla="*/ 375721 w 1237209"/>
                <a:gd name="connsiteY15" fmla="*/ 651411 h 753719"/>
                <a:gd name="connsiteX16" fmla="*/ 192440 w 1237209"/>
                <a:gd name="connsiteY16" fmla="*/ 751195 h 753719"/>
                <a:gd name="connsiteX17" fmla="*/ 146122 w 1237209"/>
                <a:gd name="connsiteY17" fmla="*/ 688949 h 753719"/>
                <a:gd name="connsiteX18" fmla="*/ 342106 w 1237209"/>
                <a:gd name="connsiteY18" fmla="*/ 568932 h 753719"/>
                <a:gd name="connsiteX19" fmla="*/ 354959 w 1237209"/>
                <a:gd name="connsiteY19" fmla="*/ 288758 h 753719"/>
                <a:gd name="connsiteX20" fmla="*/ 141005 w 1237209"/>
                <a:gd name="connsiteY20" fmla="*/ 167453 h 753719"/>
                <a:gd name="connsiteX21" fmla="*/ 74809 w 1237209"/>
                <a:gd name="connsiteY21" fmla="*/ 203508 h 753719"/>
                <a:gd name="connsiteX22" fmla="*/ 35 w 1237209"/>
                <a:gd name="connsiteY22" fmla="*/ 132882 h 753719"/>
                <a:gd name="connsiteX0" fmla="*/ 35 w 1326316"/>
                <a:gd name="connsiteY0" fmla="*/ 132882 h 753719"/>
                <a:gd name="connsiteX1" fmla="*/ 67304 w 1326316"/>
                <a:gd name="connsiteY1" fmla="*/ 59202 h 753719"/>
                <a:gd name="connsiteX2" fmla="*/ 142081 w 1326316"/>
                <a:gd name="connsiteY2" fmla="*/ 8 h 753719"/>
                <a:gd name="connsiteX3" fmla="*/ 210892 w 1326316"/>
                <a:gd name="connsiteY3" fmla="*/ 66681 h 753719"/>
                <a:gd name="connsiteX4" fmla="*/ 194345 w 1326316"/>
                <a:gd name="connsiteY4" fmla="*/ 114925 h 753719"/>
                <a:gd name="connsiteX5" fmla="*/ 389253 w 1326316"/>
                <a:gd name="connsiteY5" fmla="*/ 222891 h 753719"/>
                <a:gd name="connsiteX6" fmla="*/ 682854 w 1326316"/>
                <a:gd name="connsiteY6" fmla="*/ 70493 h 753719"/>
                <a:gd name="connsiteX7" fmla="*/ 980516 w 1326316"/>
                <a:gd name="connsiteY7" fmla="*/ 215412 h 753719"/>
                <a:gd name="connsiteX8" fmla="*/ 1171610 w 1326316"/>
                <a:gd name="connsiteY8" fmla="*/ 111927 h 753719"/>
                <a:gd name="connsiteX9" fmla="*/ 1326316 w 1326316"/>
                <a:gd name="connsiteY9" fmla="*/ 70386 h 753719"/>
                <a:gd name="connsiteX10" fmla="*/ 1224471 w 1326316"/>
                <a:gd name="connsiteY10" fmla="*/ 174933 h 753719"/>
                <a:gd name="connsiteX11" fmla="*/ 1023020 w 1326316"/>
                <a:gd name="connsiteY11" fmla="*/ 283658 h 753719"/>
                <a:gd name="connsiteX12" fmla="*/ 1031951 w 1326316"/>
                <a:gd name="connsiteY12" fmla="*/ 568793 h 753719"/>
                <a:gd name="connsiteX13" fmla="*/ 1237209 w 1326316"/>
                <a:gd name="connsiteY13" fmla="*/ 683232 h 753719"/>
                <a:gd name="connsiteX14" fmla="*/ 1183638 w 1326316"/>
                <a:gd name="connsiteY14" fmla="*/ 753719 h 753719"/>
                <a:gd name="connsiteX15" fmla="*/ 1000561 w 1326316"/>
                <a:gd name="connsiteY15" fmla="*/ 645696 h 753719"/>
                <a:gd name="connsiteX16" fmla="*/ 375721 w 1326316"/>
                <a:gd name="connsiteY16" fmla="*/ 651411 h 753719"/>
                <a:gd name="connsiteX17" fmla="*/ 192440 w 1326316"/>
                <a:gd name="connsiteY17" fmla="*/ 751195 h 753719"/>
                <a:gd name="connsiteX18" fmla="*/ 146122 w 1326316"/>
                <a:gd name="connsiteY18" fmla="*/ 688949 h 753719"/>
                <a:gd name="connsiteX19" fmla="*/ 342106 w 1326316"/>
                <a:gd name="connsiteY19" fmla="*/ 568932 h 753719"/>
                <a:gd name="connsiteX20" fmla="*/ 354959 w 1326316"/>
                <a:gd name="connsiteY20" fmla="*/ 288758 h 753719"/>
                <a:gd name="connsiteX21" fmla="*/ 141005 w 1326316"/>
                <a:gd name="connsiteY21" fmla="*/ 167453 h 753719"/>
                <a:gd name="connsiteX22" fmla="*/ 74809 w 1326316"/>
                <a:gd name="connsiteY22" fmla="*/ 203508 h 753719"/>
                <a:gd name="connsiteX23" fmla="*/ 35 w 1326316"/>
                <a:gd name="connsiteY23" fmla="*/ 132882 h 753719"/>
                <a:gd name="connsiteX0" fmla="*/ 35 w 1326316"/>
                <a:gd name="connsiteY0" fmla="*/ 132882 h 753719"/>
                <a:gd name="connsiteX1" fmla="*/ 67304 w 1326316"/>
                <a:gd name="connsiteY1" fmla="*/ 59202 h 753719"/>
                <a:gd name="connsiteX2" fmla="*/ 142081 w 1326316"/>
                <a:gd name="connsiteY2" fmla="*/ 8 h 753719"/>
                <a:gd name="connsiteX3" fmla="*/ 210892 w 1326316"/>
                <a:gd name="connsiteY3" fmla="*/ 66681 h 753719"/>
                <a:gd name="connsiteX4" fmla="*/ 194345 w 1326316"/>
                <a:gd name="connsiteY4" fmla="*/ 114925 h 753719"/>
                <a:gd name="connsiteX5" fmla="*/ 389253 w 1326316"/>
                <a:gd name="connsiteY5" fmla="*/ 222891 h 753719"/>
                <a:gd name="connsiteX6" fmla="*/ 682854 w 1326316"/>
                <a:gd name="connsiteY6" fmla="*/ 70493 h 753719"/>
                <a:gd name="connsiteX7" fmla="*/ 980516 w 1326316"/>
                <a:gd name="connsiteY7" fmla="*/ 215412 h 753719"/>
                <a:gd name="connsiteX8" fmla="*/ 1171610 w 1326316"/>
                <a:gd name="connsiteY8" fmla="*/ 111927 h 753719"/>
                <a:gd name="connsiteX9" fmla="*/ 1326316 w 1326316"/>
                <a:gd name="connsiteY9" fmla="*/ 70386 h 753719"/>
                <a:gd name="connsiteX10" fmla="*/ 1224471 w 1326316"/>
                <a:gd name="connsiteY10" fmla="*/ 174933 h 753719"/>
                <a:gd name="connsiteX11" fmla="*/ 1023020 w 1326316"/>
                <a:gd name="connsiteY11" fmla="*/ 283658 h 753719"/>
                <a:gd name="connsiteX12" fmla="*/ 1031951 w 1326316"/>
                <a:gd name="connsiteY12" fmla="*/ 568793 h 753719"/>
                <a:gd name="connsiteX13" fmla="*/ 1237209 w 1326316"/>
                <a:gd name="connsiteY13" fmla="*/ 683232 h 753719"/>
                <a:gd name="connsiteX14" fmla="*/ 1183638 w 1326316"/>
                <a:gd name="connsiteY14" fmla="*/ 753719 h 753719"/>
                <a:gd name="connsiteX15" fmla="*/ 1000561 w 1326316"/>
                <a:gd name="connsiteY15" fmla="*/ 645696 h 753719"/>
                <a:gd name="connsiteX16" fmla="*/ 375721 w 1326316"/>
                <a:gd name="connsiteY16" fmla="*/ 651411 h 753719"/>
                <a:gd name="connsiteX17" fmla="*/ 192440 w 1326316"/>
                <a:gd name="connsiteY17" fmla="*/ 751195 h 753719"/>
                <a:gd name="connsiteX18" fmla="*/ 146122 w 1326316"/>
                <a:gd name="connsiteY18" fmla="*/ 688949 h 753719"/>
                <a:gd name="connsiteX19" fmla="*/ 342106 w 1326316"/>
                <a:gd name="connsiteY19" fmla="*/ 568932 h 753719"/>
                <a:gd name="connsiteX20" fmla="*/ 354959 w 1326316"/>
                <a:gd name="connsiteY20" fmla="*/ 288758 h 753719"/>
                <a:gd name="connsiteX21" fmla="*/ 141005 w 1326316"/>
                <a:gd name="connsiteY21" fmla="*/ 167453 h 753719"/>
                <a:gd name="connsiteX22" fmla="*/ 74809 w 1326316"/>
                <a:gd name="connsiteY22" fmla="*/ 203508 h 753719"/>
                <a:gd name="connsiteX23" fmla="*/ 35 w 1326316"/>
                <a:gd name="connsiteY23" fmla="*/ 132882 h 753719"/>
                <a:gd name="connsiteX0" fmla="*/ 35 w 1327182"/>
                <a:gd name="connsiteY0" fmla="*/ 132882 h 753719"/>
                <a:gd name="connsiteX1" fmla="*/ 67304 w 1327182"/>
                <a:gd name="connsiteY1" fmla="*/ 59202 h 753719"/>
                <a:gd name="connsiteX2" fmla="*/ 142081 w 1327182"/>
                <a:gd name="connsiteY2" fmla="*/ 8 h 753719"/>
                <a:gd name="connsiteX3" fmla="*/ 210892 w 1327182"/>
                <a:gd name="connsiteY3" fmla="*/ 66681 h 753719"/>
                <a:gd name="connsiteX4" fmla="*/ 194345 w 1327182"/>
                <a:gd name="connsiteY4" fmla="*/ 114925 h 753719"/>
                <a:gd name="connsiteX5" fmla="*/ 389253 w 1327182"/>
                <a:gd name="connsiteY5" fmla="*/ 222891 h 753719"/>
                <a:gd name="connsiteX6" fmla="*/ 682854 w 1327182"/>
                <a:gd name="connsiteY6" fmla="*/ 70493 h 753719"/>
                <a:gd name="connsiteX7" fmla="*/ 980516 w 1327182"/>
                <a:gd name="connsiteY7" fmla="*/ 215412 h 753719"/>
                <a:gd name="connsiteX8" fmla="*/ 1171610 w 1327182"/>
                <a:gd name="connsiteY8" fmla="*/ 111927 h 753719"/>
                <a:gd name="connsiteX9" fmla="*/ 1326316 w 1327182"/>
                <a:gd name="connsiteY9" fmla="*/ 70386 h 753719"/>
                <a:gd name="connsiteX10" fmla="*/ 1224471 w 1327182"/>
                <a:gd name="connsiteY10" fmla="*/ 174933 h 753719"/>
                <a:gd name="connsiteX11" fmla="*/ 1023020 w 1327182"/>
                <a:gd name="connsiteY11" fmla="*/ 283658 h 753719"/>
                <a:gd name="connsiteX12" fmla="*/ 1031951 w 1327182"/>
                <a:gd name="connsiteY12" fmla="*/ 568793 h 753719"/>
                <a:gd name="connsiteX13" fmla="*/ 1237209 w 1327182"/>
                <a:gd name="connsiteY13" fmla="*/ 683232 h 753719"/>
                <a:gd name="connsiteX14" fmla="*/ 1183638 w 1327182"/>
                <a:gd name="connsiteY14" fmla="*/ 753719 h 753719"/>
                <a:gd name="connsiteX15" fmla="*/ 1000561 w 1327182"/>
                <a:gd name="connsiteY15" fmla="*/ 645696 h 753719"/>
                <a:gd name="connsiteX16" fmla="*/ 375721 w 1327182"/>
                <a:gd name="connsiteY16" fmla="*/ 651411 h 753719"/>
                <a:gd name="connsiteX17" fmla="*/ 192440 w 1327182"/>
                <a:gd name="connsiteY17" fmla="*/ 751195 h 753719"/>
                <a:gd name="connsiteX18" fmla="*/ 146122 w 1327182"/>
                <a:gd name="connsiteY18" fmla="*/ 688949 h 753719"/>
                <a:gd name="connsiteX19" fmla="*/ 342106 w 1327182"/>
                <a:gd name="connsiteY19" fmla="*/ 568932 h 753719"/>
                <a:gd name="connsiteX20" fmla="*/ 354959 w 1327182"/>
                <a:gd name="connsiteY20" fmla="*/ 288758 h 753719"/>
                <a:gd name="connsiteX21" fmla="*/ 141005 w 1327182"/>
                <a:gd name="connsiteY21" fmla="*/ 167453 h 753719"/>
                <a:gd name="connsiteX22" fmla="*/ 74809 w 1327182"/>
                <a:gd name="connsiteY22" fmla="*/ 203508 h 753719"/>
                <a:gd name="connsiteX23" fmla="*/ 35 w 1327182"/>
                <a:gd name="connsiteY23" fmla="*/ 132882 h 753719"/>
                <a:gd name="connsiteX0" fmla="*/ 35 w 1326316"/>
                <a:gd name="connsiteY0" fmla="*/ 132882 h 753719"/>
                <a:gd name="connsiteX1" fmla="*/ 67304 w 1326316"/>
                <a:gd name="connsiteY1" fmla="*/ 59202 h 753719"/>
                <a:gd name="connsiteX2" fmla="*/ 142081 w 1326316"/>
                <a:gd name="connsiteY2" fmla="*/ 8 h 753719"/>
                <a:gd name="connsiteX3" fmla="*/ 210892 w 1326316"/>
                <a:gd name="connsiteY3" fmla="*/ 66681 h 753719"/>
                <a:gd name="connsiteX4" fmla="*/ 194345 w 1326316"/>
                <a:gd name="connsiteY4" fmla="*/ 114925 h 753719"/>
                <a:gd name="connsiteX5" fmla="*/ 389253 w 1326316"/>
                <a:gd name="connsiteY5" fmla="*/ 222891 h 753719"/>
                <a:gd name="connsiteX6" fmla="*/ 682854 w 1326316"/>
                <a:gd name="connsiteY6" fmla="*/ 70493 h 753719"/>
                <a:gd name="connsiteX7" fmla="*/ 980516 w 1326316"/>
                <a:gd name="connsiteY7" fmla="*/ 215412 h 753719"/>
                <a:gd name="connsiteX8" fmla="*/ 1171610 w 1326316"/>
                <a:gd name="connsiteY8" fmla="*/ 111927 h 753719"/>
                <a:gd name="connsiteX9" fmla="*/ 1326316 w 1326316"/>
                <a:gd name="connsiteY9" fmla="*/ 70386 h 753719"/>
                <a:gd name="connsiteX10" fmla="*/ 1224471 w 1326316"/>
                <a:gd name="connsiteY10" fmla="*/ 174933 h 753719"/>
                <a:gd name="connsiteX11" fmla="*/ 1023020 w 1326316"/>
                <a:gd name="connsiteY11" fmla="*/ 283658 h 753719"/>
                <a:gd name="connsiteX12" fmla="*/ 1031951 w 1326316"/>
                <a:gd name="connsiteY12" fmla="*/ 568793 h 753719"/>
                <a:gd name="connsiteX13" fmla="*/ 1237209 w 1326316"/>
                <a:gd name="connsiteY13" fmla="*/ 683232 h 753719"/>
                <a:gd name="connsiteX14" fmla="*/ 1183638 w 1326316"/>
                <a:gd name="connsiteY14" fmla="*/ 753719 h 753719"/>
                <a:gd name="connsiteX15" fmla="*/ 1000561 w 1326316"/>
                <a:gd name="connsiteY15" fmla="*/ 645696 h 753719"/>
                <a:gd name="connsiteX16" fmla="*/ 375721 w 1326316"/>
                <a:gd name="connsiteY16" fmla="*/ 651411 h 753719"/>
                <a:gd name="connsiteX17" fmla="*/ 192440 w 1326316"/>
                <a:gd name="connsiteY17" fmla="*/ 751195 h 753719"/>
                <a:gd name="connsiteX18" fmla="*/ 146122 w 1326316"/>
                <a:gd name="connsiteY18" fmla="*/ 688949 h 753719"/>
                <a:gd name="connsiteX19" fmla="*/ 342106 w 1326316"/>
                <a:gd name="connsiteY19" fmla="*/ 568932 h 753719"/>
                <a:gd name="connsiteX20" fmla="*/ 354959 w 1326316"/>
                <a:gd name="connsiteY20" fmla="*/ 288758 h 753719"/>
                <a:gd name="connsiteX21" fmla="*/ 141005 w 1326316"/>
                <a:gd name="connsiteY21" fmla="*/ 167453 h 753719"/>
                <a:gd name="connsiteX22" fmla="*/ 74809 w 1326316"/>
                <a:gd name="connsiteY22" fmla="*/ 203508 h 753719"/>
                <a:gd name="connsiteX23" fmla="*/ 35 w 1326316"/>
                <a:gd name="connsiteY23" fmla="*/ 132882 h 753719"/>
                <a:gd name="connsiteX0" fmla="*/ 35 w 1326316"/>
                <a:gd name="connsiteY0" fmla="*/ 136791 h 757628"/>
                <a:gd name="connsiteX1" fmla="*/ 67304 w 1326316"/>
                <a:gd name="connsiteY1" fmla="*/ 63111 h 757628"/>
                <a:gd name="connsiteX2" fmla="*/ 142081 w 1326316"/>
                <a:gd name="connsiteY2" fmla="*/ 3917 h 757628"/>
                <a:gd name="connsiteX3" fmla="*/ 210892 w 1326316"/>
                <a:gd name="connsiteY3" fmla="*/ 70590 h 757628"/>
                <a:gd name="connsiteX4" fmla="*/ 194345 w 1326316"/>
                <a:gd name="connsiteY4" fmla="*/ 118834 h 757628"/>
                <a:gd name="connsiteX5" fmla="*/ 389253 w 1326316"/>
                <a:gd name="connsiteY5" fmla="*/ 226800 h 757628"/>
                <a:gd name="connsiteX6" fmla="*/ 682854 w 1326316"/>
                <a:gd name="connsiteY6" fmla="*/ 74402 h 757628"/>
                <a:gd name="connsiteX7" fmla="*/ 980516 w 1326316"/>
                <a:gd name="connsiteY7" fmla="*/ 219321 h 757628"/>
                <a:gd name="connsiteX8" fmla="*/ 1171610 w 1326316"/>
                <a:gd name="connsiteY8" fmla="*/ 115836 h 757628"/>
                <a:gd name="connsiteX9" fmla="*/ 1246305 w 1326316"/>
                <a:gd name="connsiteY9" fmla="*/ 0 h 757628"/>
                <a:gd name="connsiteX10" fmla="*/ 1326316 w 1326316"/>
                <a:gd name="connsiteY10" fmla="*/ 74295 h 757628"/>
                <a:gd name="connsiteX11" fmla="*/ 1224471 w 1326316"/>
                <a:gd name="connsiteY11" fmla="*/ 178842 h 757628"/>
                <a:gd name="connsiteX12" fmla="*/ 1023020 w 1326316"/>
                <a:gd name="connsiteY12" fmla="*/ 287567 h 757628"/>
                <a:gd name="connsiteX13" fmla="*/ 1031951 w 1326316"/>
                <a:gd name="connsiteY13" fmla="*/ 572702 h 757628"/>
                <a:gd name="connsiteX14" fmla="*/ 1237209 w 1326316"/>
                <a:gd name="connsiteY14" fmla="*/ 687141 h 757628"/>
                <a:gd name="connsiteX15" fmla="*/ 1183638 w 1326316"/>
                <a:gd name="connsiteY15" fmla="*/ 757628 h 757628"/>
                <a:gd name="connsiteX16" fmla="*/ 1000561 w 1326316"/>
                <a:gd name="connsiteY16" fmla="*/ 649605 h 757628"/>
                <a:gd name="connsiteX17" fmla="*/ 375721 w 1326316"/>
                <a:gd name="connsiteY17" fmla="*/ 655320 h 757628"/>
                <a:gd name="connsiteX18" fmla="*/ 192440 w 1326316"/>
                <a:gd name="connsiteY18" fmla="*/ 755104 h 757628"/>
                <a:gd name="connsiteX19" fmla="*/ 146122 w 1326316"/>
                <a:gd name="connsiteY19" fmla="*/ 692858 h 757628"/>
                <a:gd name="connsiteX20" fmla="*/ 342106 w 1326316"/>
                <a:gd name="connsiteY20" fmla="*/ 572841 h 757628"/>
                <a:gd name="connsiteX21" fmla="*/ 354959 w 1326316"/>
                <a:gd name="connsiteY21" fmla="*/ 292667 h 757628"/>
                <a:gd name="connsiteX22" fmla="*/ 141005 w 1326316"/>
                <a:gd name="connsiteY22" fmla="*/ 171362 h 757628"/>
                <a:gd name="connsiteX23" fmla="*/ 74809 w 1326316"/>
                <a:gd name="connsiteY23" fmla="*/ 207417 h 757628"/>
                <a:gd name="connsiteX24" fmla="*/ 35 w 1326316"/>
                <a:gd name="connsiteY24" fmla="*/ 136791 h 757628"/>
                <a:gd name="connsiteX0" fmla="*/ 35 w 1326316"/>
                <a:gd name="connsiteY0" fmla="*/ 140558 h 761395"/>
                <a:gd name="connsiteX1" fmla="*/ 67304 w 1326316"/>
                <a:gd name="connsiteY1" fmla="*/ 66878 h 761395"/>
                <a:gd name="connsiteX2" fmla="*/ 142081 w 1326316"/>
                <a:gd name="connsiteY2" fmla="*/ 7684 h 761395"/>
                <a:gd name="connsiteX3" fmla="*/ 210892 w 1326316"/>
                <a:gd name="connsiteY3" fmla="*/ 74357 h 761395"/>
                <a:gd name="connsiteX4" fmla="*/ 194345 w 1326316"/>
                <a:gd name="connsiteY4" fmla="*/ 122601 h 761395"/>
                <a:gd name="connsiteX5" fmla="*/ 389253 w 1326316"/>
                <a:gd name="connsiteY5" fmla="*/ 230567 h 761395"/>
                <a:gd name="connsiteX6" fmla="*/ 682854 w 1326316"/>
                <a:gd name="connsiteY6" fmla="*/ 78169 h 761395"/>
                <a:gd name="connsiteX7" fmla="*/ 980516 w 1326316"/>
                <a:gd name="connsiteY7" fmla="*/ 223088 h 761395"/>
                <a:gd name="connsiteX8" fmla="*/ 1171610 w 1326316"/>
                <a:gd name="connsiteY8" fmla="*/ 119603 h 761395"/>
                <a:gd name="connsiteX9" fmla="*/ 1246305 w 1326316"/>
                <a:gd name="connsiteY9" fmla="*/ 3767 h 761395"/>
                <a:gd name="connsiteX10" fmla="*/ 1326316 w 1326316"/>
                <a:gd name="connsiteY10" fmla="*/ 78062 h 761395"/>
                <a:gd name="connsiteX11" fmla="*/ 1224471 w 1326316"/>
                <a:gd name="connsiteY11" fmla="*/ 182609 h 761395"/>
                <a:gd name="connsiteX12" fmla="*/ 1023020 w 1326316"/>
                <a:gd name="connsiteY12" fmla="*/ 291334 h 761395"/>
                <a:gd name="connsiteX13" fmla="*/ 1031951 w 1326316"/>
                <a:gd name="connsiteY13" fmla="*/ 576469 h 761395"/>
                <a:gd name="connsiteX14" fmla="*/ 1237209 w 1326316"/>
                <a:gd name="connsiteY14" fmla="*/ 690908 h 761395"/>
                <a:gd name="connsiteX15" fmla="*/ 1183638 w 1326316"/>
                <a:gd name="connsiteY15" fmla="*/ 761395 h 761395"/>
                <a:gd name="connsiteX16" fmla="*/ 1000561 w 1326316"/>
                <a:gd name="connsiteY16" fmla="*/ 653372 h 761395"/>
                <a:gd name="connsiteX17" fmla="*/ 375721 w 1326316"/>
                <a:gd name="connsiteY17" fmla="*/ 659087 h 761395"/>
                <a:gd name="connsiteX18" fmla="*/ 192440 w 1326316"/>
                <a:gd name="connsiteY18" fmla="*/ 758871 h 761395"/>
                <a:gd name="connsiteX19" fmla="*/ 146122 w 1326316"/>
                <a:gd name="connsiteY19" fmla="*/ 696625 h 761395"/>
                <a:gd name="connsiteX20" fmla="*/ 342106 w 1326316"/>
                <a:gd name="connsiteY20" fmla="*/ 576608 h 761395"/>
                <a:gd name="connsiteX21" fmla="*/ 354959 w 1326316"/>
                <a:gd name="connsiteY21" fmla="*/ 296434 h 761395"/>
                <a:gd name="connsiteX22" fmla="*/ 141005 w 1326316"/>
                <a:gd name="connsiteY22" fmla="*/ 175129 h 761395"/>
                <a:gd name="connsiteX23" fmla="*/ 74809 w 1326316"/>
                <a:gd name="connsiteY23" fmla="*/ 211184 h 761395"/>
                <a:gd name="connsiteX24" fmla="*/ 35 w 1326316"/>
                <a:gd name="connsiteY24" fmla="*/ 140558 h 761395"/>
                <a:gd name="connsiteX0" fmla="*/ 35 w 1326316"/>
                <a:gd name="connsiteY0" fmla="*/ 136791 h 757628"/>
                <a:gd name="connsiteX1" fmla="*/ 67304 w 1326316"/>
                <a:gd name="connsiteY1" fmla="*/ 63111 h 757628"/>
                <a:gd name="connsiteX2" fmla="*/ 142081 w 1326316"/>
                <a:gd name="connsiteY2" fmla="*/ 3917 h 757628"/>
                <a:gd name="connsiteX3" fmla="*/ 210892 w 1326316"/>
                <a:gd name="connsiteY3" fmla="*/ 70590 h 757628"/>
                <a:gd name="connsiteX4" fmla="*/ 194345 w 1326316"/>
                <a:gd name="connsiteY4" fmla="*/ 118834 h 757628"/>
                <a:gd name="connsiteX5" fmla="*/ 389253 w 1326316"/>
                <a:gd name="connsiteY5" fmla="*/ 226800 h 757628"/>
                <a:gd name="connsiteX6" fmla="*/ 682854 w 1326316"/>
                <a:gd name="connsiteY6" fmla="*/ 74402 h 757628"/>
                <a:gd name="connsiteX7" fmla="*/ 980516 w 1326316"/>
                <a:gd name="connsiteY7" fmla="*/ 219321 h 757628"/>
                <a:gd name="connsiteX8" fmla="*/ 1171610 w 1326316"/>
                <a:gd name="connsiteY8" fmla="*/ 115836 h 757628"/>
                <a:gd name="connsiteX9" fmla="*/ 1246305 w 1326316"/>
                <a:gd name="connsiteY9" fmla="*/ 0 h 757628"/>
                <a:gd name="connsiteX10" fmla="*/ 1326316 w 1326316"/>
                <a:gd name="connsiteY10" fmla="*/ 74295 h 757628"/>
                <a:gd name="connsiteX11" fmla="*/ 1224471 w 1326316"/>
                <a:gd name="connsiteY11" fmla="*/ 178842 h 757628"/>
                <a:gd name="connsiteX12" fmla="*/ 1023020 w 1326316"/>
                <a:gd name="connsiteY12" fmla="*/ 287567 h 757628"/>
                <a:gd name="connsiteX13" fmla="*/ 1031951 w 1326316"/>
                <a:gd name="connsiteY13" fmla="*/ 572702 h 757628"/>
                <a:gd name="connsiteX14" fmla="*/ 1237209 w 1326316"/>
                <a:gd name="connsiteY14" fmla="*/ 687141 h 757628"/>
                <a:gd name="connsiteX15" fmla="*/ 1183638 w 1326316"/>
                <a:gd name="connsiteY15" fmla="*/ 757628 h 757628"/>
                <a:gd name="connsiteX16" fmla="*/ 1000561 w 1326316"/>
                <a:gd name="connsiteY16" fmla="*/ 649605 h 757628"/>
                <a:gd name="connsiteX17" fmla="*/ 375721 w 1326316"/>
                <a:gd name="connsiteY17" fmla="*/ 655320 h 757628"/>
                <a:gd name="connsiteX18" fmla="*/ 192440 w 1326316"/>
                <a:gd name="connsiteY18" fmla="*/ 755104 h 757628"/>
                <a:gd name="connsiteX19" fmla="*/ 146122 w 1326316"/>
                <a:gd name="connsiteY19" fmla="*/ 692858 h 757628"/>
                <a:gd name="connsiteX20" fmla="*/ 342106 w 1326316"/>
                <a:gd name="connsiteY20" fmla="*/ 572841 h 757628"/>
                <a:gd name="connsiteX21" fmla="*/ 354959 w 1326316"/>
                <a:gd name="connsiteY21" fmla="*/ 292667 h 757628"/>
                <a:gd name="connsiteX22" fmla="*/ 141005 w 1326316"/>
                <a:gd name="connsiteY22" fmla="*/ 171362 h 757628"/>
                <a:gd name="connsiteX23" fmla="*/ 74809 w 1326316"/>
                <a:gd name="connsiteY23" fmla="*/ 207417 h 757628"/>
                <a:gd name="connsiteX24" fmla="*/ 35 w 1326316"/>
                <a:gd name="connsiteY24" fmla="*/ 136791 h 757628"/>
                <a:gd name="connsiteX0" fmla="*/ 35 w 1326316"/>
                <a:gd name="connsiteY0" fmla="*/ 132883 h 753720"/>
                <a:gd name="connsiteX1" fmla="*/ 67304 w 1326316"/>
                <a:gd name="connsiteY1" fmla="*/ 59203 h 753720"/>
                <a:gd name="connsiteX2" fmla="*/ 142081 w 1326316"/>
                <a:gd name="connsiteY2" fmla="*/ 9 h 753720"/>
                <a:gd name="connsiteX3" fmla="*/ 210892 w 1326316"/>
                <a:gd name="connsiteY3" fmla="*/ 66682 h 753720"/>
                <a:gd name="connsiteX4" fmla="*/ 194345 w 1326316"/>
                <a:gd name="connsiteY4" fmla="*/ 114926 h 753720"/>
                <a:gd name="connsiteX5" fmla="*/ 389253 w 1326316"/>
                <a:gd name="connsiteY5" fmla="*/ 222892 h 753720"/>
                <a:gd name="connsiteX6" fmla="*/ 682854 w 1326316"/>
                <a:gd name="connsiteY6" fmla="*/ 70494 h 753720"/>
                <a:gd name="connsiteX7" fmla="*/ 980516 w 1326316"/>
                <a:gd name="connsiteY7" fmla="*/ 215413 h 753720"/>
                <a:gd name="connsiteX8" fmla="*/ 1171610 w 1326316"/>
                <a:gd name="connsiteY8" fmla="*/ 111928 h 753720"/>
                <a:gd name="connsiteX9" fmla="*/ 1246305 w 1326316"/>
                <a:gd name="connsiteY9" fmla="*/ 1807 h 753720"/>
                <a:gd name="connsiteX10" fmla="*/ 1326316 w 1326316"/>
                <a:gd name="connsiteY10" fmla="*/ 70387 h 753720"/>
                <a:gd name="connsiteX11" fmla="*/ 1224471 w 1326316"/>
                <a:gd name="connsiteY11" fmla="*/ 174934 h 753720"/>
                <a:gd name="connsiteX12" fmla="*/ 1023020 w 1326316"/>
                <a:gd name="connsiteY12" fmla="*/ 283659 h 753720"/>
                <a:gd name="connsiteX13" fmla="*/ 1031951 w 1326316"/>
                <a:gd name="connsiteY13" fmla="*/ 568794 h 753720"/>
                <a:gd name="connsiteX14" fmla="*/ 1237209 w 1326316"/>
                <a:gd name="connsiteY14" fmla="*/ 683233 h 753720"/>
                <a:gd name="connsiteX15" fmla="*/ 1183638 w 1326316"/>
                <a:gd name="connsiteY15" fmla="*/ 753720 h 753720"/>
                <a:gd name="connsiteX16" fmla="*/ 1000561 w 1326316"/>
                <a:gd name="connsiteY16" fmla="*/ 645697 h 753720"/>
                <a:gd name="connsiteX17" fmla="*/ 375721 w 1326316"/>
                <a:gd name="connsiteY17" fmla="*/ 651412 h 753720"/>
                <a:gd name="connsiteX18" fmla="*/ 192440 w 1326316"/>
                <a:gd name="connsiteY18" fmla="*/ 751196 h 753720"/>
                <a:gd name="connsiteX19" fmla="*/ 146122 w 1326316"/>
                <a:gd name="connsiteY19" fmla="*/ 688950 h 753720"/>
                <a:gd name="connsiteX20" fmla="*/ 342106 w 1326316"/>
                <a:gd name="connsiteY20" fmla="*/ 568933 h 753720"/>
                <a:gd name="connsiteX21" fmla="*/ 354959 w 1326316"/>
                <a:gd name="connsiteY21" fmla="*/ 288759 h 753720"/>
                <a:gd name="connsiteX22" fmla="*/ 141005 w 1326316"/>
                <a:gd name="connsiteY22" fmla="*/ 167454 h 753720"/>
                <a:gd name="connsiteX23" fmla="*/ 74809 w 1326316"/>
                <a:gd name="connsiteY23" fmla="*/ 203509 h 753720"/>
                <a:gd name="connsiteX24" fmla="*/ 35 w 1326316"/>
                <a:gd name="connsiteY24" fmla="*/ 132883 h 753720"/>
                <a:gd name="connsiteX0" fmla="*/ 35 w 1326316"/>
                <a:gd name="connsiteY0" fmla="*/ 132883 h 753720"/>
                <a:gd name="connsiteX1" fmla="*/ 67304 w 1326316"/>
                <a:gd name="connsiteY1" fmla="*/ 59203 h 753720"/>
                <a:gd name="connsiteX2" fmla="*/ 142081 w 1326316"/>
                <a:gd name="connsiteY2" fmla="*/ 9 h 753720"/>
                <a:gd name="connsiteX3" fmla="*/ 210892 w 1326316"/>
                <a:gd name="connsiteY3" fmla="*/ 66682 h 753720"/>
                <a:gd name="connsiteX4" fmla="*/ 194345 w 1326316"/>
                <a:gd name="connsiteY4" fmla="*/ 114926 h 753720"/>
                <a:gd name="connsiteX5" fmla="*/ 389253 w 1326316"/>
                <a:gd name="connsiteY5" fmla="*/ 222892 h 753720"/>
                <a:gd name="connsiteX6" fmla="*/ 682854 w 1326316"/>
                <a:gd name="connsiteY6" fmla="*/ 70494 h 753720"/>
                <a:gd name="connsiteX7" fmla="*/ 980516 w 1326316"/>
                <a:gd name="connsiteY7" fmla="*/ 215413 h 753720"/>
                <a:gd name="connsiteX8" fmla="*/ 1179230 w 1326316"/>
                <a:gd name="connsiteY8" fmla="*/ 108118 h 753720"/>
                <a:gd name="connsiteX9" fmla="*/ 1246305 w 1326316"/>
                <a:gd name="connsiteY9" fmla="*/ 1807 h 753720"/>
                <a:gd name="connsiteX10" fmla="*/ 1326316 w 1326316"/>
                <a:gd name="connsiteY10" fmla="*/ 70387 h 753720"/>
                <a:gd name="connsiteX11" fmla="*/ 1224471 w 1326316"/>
                <a:gd name="connsiteY11" fmla="*/ 174934 h 753720"/>
                <a:gd name="connsiteX12" fmla="*/ 1023020 w 1326316"/>
                <a:gd name="connsiteY12" fmla="*/ 283659 h 753720"/>
                <a:gd name="connsiteX13" fmla="*/ 1031951 w 1326316"/>
                <a:gd name="connsiteY13" fmla="*/ 568794 h 753720"/>
                <a:gd name="connsiteX14" fmla="*/ 1237209 w 1326316"/>
                <a:gd name="connsiteY14" fmla="*/ 683233 h 753720"/>
                <a:gd name="connsiteX15" fmla="*/ 1183638 w 1326316"/>
                <a:gd name="connsiteY15" fmla="*/ 753720 h 753720"/>
                <a:gd name="connsiteX16" fmla="*/ 1000561 w 1326316"/>
                <a:gd name="connsiteY16" fmla="*/ 645697 h 753720"/>
                <a:gd name="connsiteX17" fmla="*/ 375721 w 1326316"/>
                <a:gd name="connsiteY17" fmla="*/ 651412 h 753720"/>
                <a:gd name="connsiteX18" fmla="*/ 192440 w 1326316"/>
                <a:gd name="connsiteY18" fmla="*/ 751196 h 753720"/>
                <a:gd name="connsiteX19" fmla="*/ 146122 w 1326316"/>
                <a:gd name="connsiteY19" fmla="*/ 688950 h 753720"/>
                <a:gd name="connsiteX20" fmla="*/ 342106 w 1326316"/>
                <a:gd name="connsiteY20" fmla="*/ 568933 h 753720"/>
                <a:gd name="connsiteX21" fmla="*/ 354959 w 1326316"/>
                <a:gd name="connsiteY21" fmla="*/ 288759 h 753720"/>
                <a:gd name="connsiteX22" fmla="*/ 141005 w 1326316"/>
                <a:gd name="connsiteY22" fmla="*/ 167454 h 753720"/>
                <a:gd name="connsiteX23" fmla="*/ 74809 w 1326316"/>
                <a:gd name="connsiteY23" fmla="*/ 203509 h 753720"/>
                <a:gd name="connsiteX24" fmla="*/ 35 w 1326316"/>
                <a:gd name="connsiteY24" fmla="*/ 132883 h 753720"/>
                <a:gd name="connsiteX0" fmla="*/ 35 w 1326316"/>
                <a:gd name="connsiteY0" fmla="*/ 132883 h 753720"/>
                <a:gd name="connsiteX1" fmla="*/ 67304 w 1326316"/>
                <a:gd name="connsiteY1" fmla="*/ 59203 h 753720"/>
                <a:gd name="connsiteX2" fmla="*/ 142081 w 1326316"/>
                <a:gd name="connsiteY2" fmla="*/ 9 h 753720"/>
                <a:gd name="connsiteX3" fmla="*/ 210892 w 1326316"/>
                <a:gd name="connsiteY3" fmla="*/ 66682 h 753720"/>
                <a:gd name="connsiteX4" fmla="*/ 194345 w 1326316"/>
                <a:gd name="connsiteY4" fmla="*/ 114926 h 753720"/>
                <a:gd name="connsiteX5" fmla="*/ 389253 w 1326316"/>
                <a:gd name="connsiteY5" fmla="*/ 222892 h 753720"/>
                <a:gd name="connsiteX6" fmla="*/ 682854 w 1326316"/>
                <a:gd name="connsiteY6" fmla="*/ 70494 h 753720"/>
                <a:gd name="connsiteX7" fmla="*/ 980516 w 1326316"/>
                <a:gd name="connsiteY7" fmla="*/ 215413 h 753720"/>
                <a:gd name="connsiteX8" fmla="*/ 1179230 w 1326316"/>
                <a:gd name="connsiteY8" fmla="*/ 108118 h 753720"/>
                <a:gd name="connsiteX9" fmla="*/ 1246305 w 1326316"/>
                <a:gd name="connsiteY9" fmla="*/ 1807 h 753720"/>
                <a:gd name="connsiteX10" fmla="*/ 1326316 w 1326316"/>
                <a:gd name="connsiteY10" fmla="*/ 70387 h 753720"/>
                <a:gd name="connsiteX11" fmla="*/ 1224471 w 1326316"/>
                <a:gd name="connsiteY11" fmla="*/ 174934 h 753720"/>
                <a:gd name="connsiteX12" fmla="*/ 1023020 w 1326316"/>
                <a:gd name="connsiteY12" fmla="*/ 283659 h 753720"/>
                <a:gd name="connsiteX13" fmla="*/ 1031951 w 1326316"/>
                <a:gd name="connsiteY13" fmla="*/ 568794 h 753720"/>
                <a:gd name="connsiteX14" fmla="*/ 1237209 w 1326316"/>
                <a:gd name="connsiteY14" fmla="*/ 683233 h 753720"/>
                <a:gd name="connsiteX15" fmla="*/ 1183638 w 1326316"/>
                <a:gd name="connsiteY15" fmla="*/ 753720 h 753720"/>
                <a:gd name="connsiteX16" fmla="*/ 1000561 w 1326316"/>
                <a:gd name="connsiteY16" fmla="*/ 645697 h 753720"/>
                <a:gd name="connsiteX17" fmla="*/ 375721 w 1326316"/>
                <a:gd name="connsiteY17" fmla="*/ 651412 h 753720"/>
                <a:gd name="connsiteX18" fmla="*/ 192440 w 1326316"/>
                <a:gd name="connsiteY18" fmla="*/ 751196 h 753720"/>
                <a:gd name="connsiteX19" fmla="*/ 146122 w 1326316"/>
                <a:gd name="connsiteY19" fmla="*/ 688950 h 753720"/>
                <a:gd name="connsiteX20" fmla="*/ 342106 w 1326316"/>
                <a:gd name="connsiteY20" fmla="*/ 568933 h 753720"/>
                <a:gd name="connsiteX21" fmla="*/ 354959 w 1326316"/>
                <a:gd name="connsiteY21" fmla="*/ 288759 h 753720"/>
                <a:gd name="connsiteX22" fmla="*/ 141005 w 1326316"/>
                <a:gd name="connsiteY22" fmla="*/ 167454 h 753720"/>
                <a:gd name="connsiteX23" fmla="*/ 74809 w 1326316"/>
                <a:gd name="connsiteY23" fmla="*/ 203509 h 753720"/>
                <a:gd name="connsiteX24" fmla="*/ 35 w 1326316"/>
                <a:gd name="connsiteY24" fmla="*/ 132883 h 753720"/>
                <a:gd name="connsiteX0" fmla="*/ 35 w 1326316"/>
                <a:gd name="connsiteY0" fmla="*/ 132883 h 753720"/>
                <a:gd name="connsiteX1" fmla="*/ 67304 w 1326316"/>
                <a:gd name="connsiteY1" fmla="*/ 59203 h 753720"/>
                <a:gd name="connsiteX2" fmla="*/ 142081 w 1326316"/>
                <a:gd name="connsiteY2" fmla="*/ 9 h 753720"/>
                <a:gd name="connsiteX3" fmla="*/ 210892 w 1326316"/>
                <a:gd name="connsiteY3" fmla="*/ 66682 h 753720"/>
                <a:gd name="connsiteX4" fmla="*/ 194345 w 1326316"/>
                <a:gd name="connsiteY4" fmla="*/ 114926 h 753720"/>
                <a:gd name="connsiteX5" fmla="*/ 389253 w 1326316"/>
                <a:gd name="connsiteY5" fmla="*/ 222892 h 753720"/>
                <a:gd name="connsiteX6" fmla="*/ 682854 w 1326316"/>
                <a:gd name="connsiteY6" fmla="*/ 70494 h 753720"/>
                <a:gd name="connsiteX7" fmla="*/ 980516 w 1326316"/>
                <a:gd name="connsiteY7" fmla="*/ 215413 h 753720"/>
                <a:gd name="connsiteX8" fmla="*/ 1179230 w 1326316"/>
                <a:gd name="connsiteY8" fmla="*/ 108118 h 753720"/>
                <a:gd name="connsiteX9" fmla="*/ 1246305 w 1326316"/>
                <a:gd name="connsiteY9" fmla="*/ 1807 h 753720"/>
                <a:gd name="connsiteX10" fmla="*/ 1326316 w 1326316"/>
                <a:gd name="connsiteY10" fmla="*/ 70387 h 753720"/>
                <a:gd name="connsiteX11" fmla="*/ 1224471 w 1326316"/>
                <a:gd name="connsiteY11" fmla="*/ 174934 h 753720"/>
                <a:gd name="connsiteX12" fmla="*/ 1023020 w 1326316"/>
                <a:gd name="connsiteY12" fmla="*/ 283659 h 753720"/>
                <a:gd name="connsiteX13" fmla="*/ 1031951 w 1326316"/>
                <a:gd name="connsiteY13" fmla="*/ 568794 h 753720"/>
                <a:gd name="connsiteX14" fmla="*/ 1237209 w 1326316"/>
                <a:gd name="connsiteY14" fmla="*/ 683233 h 753720"/>
                <a:gd name="connsiteX15" fmla="*/ 1183638 w 1326316"/>
                <a:gd name="connsiteY15" fmla="*/ 753720 h 753720"/>
                <a:gd name="connsiteX16" fmla="*/ 1000561 w 1326316"/>
                <a:gd name="connsiteY16" fmla="*/ 645697 h 753720"/>
                <a:gd name="connsiteX17" fmla="*/ 375721 w 1326316"/>
                <a:gd name="connsiteY17" fmla="*/ 651412 h 753720"/>
                <a:gd name="connsiteX18" fmla="*/ 192440 w 1326316"/>
                <a:gd name="connsiteY18" fmla="*/ 751196 h 753720"/>
                <a:gd name="connsiteX19" fmla="*/ 146122 w 1326316"/>
                <a:gd name="connsiteY19" fmla="*/ 688950 h 753720"/>
                <a:gd name="connsiteX20" fmla="*/ 342106 w 1326316"/>
                <a:gd name="connsiteY20" fmla="*/ 568933 h 753720"/>
                <a:gd name="connsiteX21" fmla="*/ 354959 w 1326316"/>
                <a:gd name="connsiteY21" fmla="*/ 288759 h 753720"/>
                <a:gd name="connsiteX22" fmla="*/ 141005 w 1326316"/>
                <a:gd name="connsiteY22" fmla="*/ 167454 h 753720"/>
                <a:gd name="connsiteX23" fmla="*/ 74809 w 1326316"/>
                <a:gd name="connsiteY23" fmla="*/ 203509 h 753720"/>
                <a:gd name="connsiteX24" fmla="*/ 35 w 1326316"/>
                <a:gd name="connsiteY24" fmla="*/ 132883 h 753720"/>
                <a:gd name="connsiteX0" fmla="*/ 35 w 1326316"/>
                <a:gd name="connsiteY0" fmla="*/ 132883 h 753720"/>
                <a:gd name="connsiteX1" fmla="*/ 67304 w 1326316"/>
                <a:gd name="connsiteY1" fmla="*/ 59203 h 753720"/>
                <a:gd name="connsiteX2" fmla="*/ 142081 w 1326316"/>
                <a:gd name="connsiteY2" fmla="*/ 9 h 753720"/>
                <a:gd name="connsiteX3" fmla="*/ 210892 w 1326316"/>
                <a:gd name="connsiteY3" fmla="*/ 66682 h 753720"/>
                <a:gd name="connsiteX4" fmla="*/ 194345 w 1326316"/>
                <a:gd name="connsiteY4" fmla="*/ 114926 h 753720"/>
                <a:gd name="connsiteX5" fmla="*/ 389253 w 1326316"/>
                <a:gd name="connsiteY5" fmla="*/ 222892 h 753720"/>
                <a:gd name="connsiteX6" fmla="*/ 682854 w 1326316"/>
                <a:gd name="connsiteY6" fmla="*/ 70494 h 753720"/>
                <a:gd name="connsiteX7" fmla="*/ 980516 w 1326316"/>
                <a:gd name="connsiteY7" fmla="*/ 215413 h 753720"/>
                <a:gd name="connsiteX8" fmla="*/ 1179230 w 1326316"/>
                <a:gd name="connsiteY8" fmla="*/ 108118 h 753720"/>
                <a:gd name="connsiteX9" fmla="*/ 1246305 w 1326316"/>
                <a:gd name="connsiteY9" fmla="*/ 1807 h 753720"/>
                <a:gd name="connsiteX10" fmla="*/ 1326316 w 1326316"/>
                <a:gd name="connsiteY10" fmla="*/ 70387 h 753720"/>
                <a:gd name="connsiteX11" fmla="*/ 1224471 w 1326316"/>
                <a:gd name="connsiteY11" fmla="*/ 174934 h 753720"/>
                <a:gd name="connsiteX12" fmla="*/ 1023020 w 1326316"/>
                <a:gd name="connsiteY12" fmla="*/ 283659 h 753720"/>
                <a:gd name="connsiteX13" fmla="*/ 1031951 w 1326316"/>
                <a:gd name="connsiteY13" fmla="*/ 568794 h 753720"/>
                <a:gd name="connsiteX14" fmla="*/ 1237209 w 1326316"/>
                <a:gd name="connsiteY14" fmla="*/ 683233 h 753720"/>
                <a:gd name="connsiteX15" fmla="*/ 1183638 w 1326316"/>
                <a:gd name="connsiteY15" fmla="*/ 753720 h 753720"/>
                <a:gd name="connsiteX16" fmla="*/ 1000561 w 1326316"/>
                <a:gd name="connsiteY16" fmla="*/ 645697 h 753720"/>
                <a:gd name="connsiteX17" fmla="*/ 375721 w 1326316"/>
                <a:gd name="connsiteY17" fmla="*/ 651412 h 753720"/>
                <a:gd name="connsiteX18" fmla="*/ 192440 w 1326316"/>
                <a:gd name="connsiteY18" fmla="*/ 751196 h 753720"/>
                <a:gd name="connsiteX19" fmla="*/ 146122 w 1326316"/>
                <a:gd name="connsiteY19" fmla="*/ 688950 h 753720"/>
                <a:gd name="connsiteX20" fmla="*/ 342106 w 1326316"/>
                <a:gd name="connsiteY20" fmla="*/ 568933 h 753720"/>
                <a:gd name="connsiteX21" fmla="*/ 354959 w 1326316"/>
                <a:gd name="connsiteY21" fmla="*/ 288759 h 753720"/>
                <a:gd name="connsiteX22" fmla="*/ 141005 w 1326316"/>
                <a:gd name="connsiteY22" fmla="*/ 167454 h 753720"/>
                <a:gd name="connsiteX23" fmla="*/ 74809 w 1326316"/>
                <a:gd name="connsiteY23" fmla="*/ 203509 h 753720"/>
                <a:gd name="connsiteX24" fmla="*/ 35 w 1326316"/>
                <a:gd name="connsiteY24" fmla="*/ 132883 h 753720"/>
                <a:gd name="connsiteX0" fmla="*/ 35 w 1320601"/>
                <a:gd name="connsiteY0" fmla="*/ 132883 h 753720"/>
                <a:gd name="connsiteX1" fmla="*/ 67304 w 1320601"/>
                <a:gd name="connsiteY1" fmla="*/ 59203 h 753720"/>
                <a:gd name="connsiteX2" fmla="*/ 142081 w 1320601"/>
                <a:gd name="connsiteY2" fmla="*/ 9 h 753720"/>
                <a:gd name="connsiteX3" fmla="*/ 210892 w 1320601"/>
                <a:gd name="connsiteY3" fmla="*/ 66682 h 753720"/>
                <a:gd name="connsiteX4" fmla="*/ 194345 w 1320601"/>
                <a:gd name="connsiteY4" fmla="*/ 114926 h 753720"/>
                <a:gd name="connsiteX5" fmla="*/ 389253 w 1320601"/>
                <a:gd name="connsiteY5" fmla="*/ 222892 h 753720"/>
                <a:gd name="connsiteX6" fmla="*/ 682854 w 1320601"/>
                <a:gd name="connsiteY6" fmla="*/ 70494 h 753720"/>
                <a:gd name="connsiteX7" fmla="*/ 980516 w 1320601"/>
                <a:gd name="connsiteY7" fmla="*/ 215413 h 753720"/>
                <a:gd name="connsiteX8" fmla="*/ 1179230 w 1320601"/>
                <a:gd name="connsiteY8" fmla="*/ 108118 h 753720"/>
                <a:gd name="connsiteX9" fmla="*/ 1246305 w 1320601"/>
                <a:gd name="connsiteY9" fmla="*/ 1807 h 753720"/>
                <a:gd name="connsiteX10" fmla="*/ 1320601 w 1320601"/>
                <a:gd name="connsiteY10" fmla="*/ 68482 h 753720"/>
                <a:gd name="connsiteX11" fmla="*/ 1224471 w 1320601"/>
                <a:gd name="connsiteY11" fmla="*/ 174934 h 753720"/>
                <a:gd name="connsiteX12" fmla="*/ 1023020 w 1320601"/>
                <a:gd name="connsiteY12" fmla="*/ 283659 h 753720"/>
                <a:gd name="connsiteX13" fmla="*/ 1031951 w 1320601"/>
                <a:gd name="connsiteY13" fmla="*/ 568794 h 753720"/>
                <a:gd name="connsiteX14" fmla="*/ 1237209 w 1320601"/>
                <a:gd name="connsiteY14" fmla="*/ 683233 h 753720"/>
                <a:gd name="connsiteX15" fmla="*/ 1183638 w 1320601"/>
                <a:gd name="connsiteY15" fmla="*/ 753720 h 753720"/>
                <a:gd name="connsiteX16" fmla="*/ 1000561 w 1320601"/>
                <a:gd name="connsiteY16" fmla="*/ 645697 h 753720"/>
                <a:gd name="connsiteX17" fmla="*/ 375721 w 1320601"/>
                <a:gd name="connsiteY17" fmla="*/ 651412 h 753720"/>
                <a:gd name="connsiteX18" fmla="*/ 192440 w 1320601"/>
                <a:gd name="connsiteY18" fmla="*/ 751196 h 753720"/>
                <a:gd name="connsiteX19" fmla="*/ 146122 w 1320601"/>
                <a:gd name="connsiteY19" fmla="*/ 688950 h 753720"/>
                <a:gd name="connsiteX20" fmla="*/ 342106 w 1320601"/>
                <a:gd name="connsiteY20" fmla="*/ 568933 h 753720"/>
                <a:gd name="connsiteX21" fmla="*/ 354959 w 1320601"/>
                <a:gd name="connsiteY21" fmla="*/ 288759 h 753720"/>
                <a:gd name="connsiteX22" fmla="*/ 141005 w 1320601"/>
                <a:gd name="connsiteY22" fmla="*/ 167454 h 753720"/>
                <a:gd name="connsiteX23" fmla="*/ 74809 w 1320601"/>
                <a:gd name="connsiteY23" fmla="*/ 203509 h 753720"/>
                <a:gd name="connsiteX24" fmla="*/ 35 w 1320601"/>
                <a:gd name="connsiteY24" fmla="*/ 132883 h 753720"/>
                <a:gd name="connsiteX0" fmla="*/ 35 w 1320601"/>
                <a:gd name="connsiteY0" fmla="*/ 132883 h 753720"/>
                <a:gd name="connsiteX1" fmla="*/ 67304 w 1320601"/>
                <a:gd name="connsiteY1" fmla="*/ 59203 h 753720"/>
                <a:gd name="connsiteX2" fmla="*/ 142081 w 1320601"/>
                <a:gd name="connsiteY2" fmla="*/ 9 h 753720"/>
                <a:gd name="connsiteX3" fmla="*/ 210892 w 1320601"/>
                <a:gd name="connsiteY3" fmla="*/ 66682 h 753720"/>
                <a:gd name="connsiteX4" fmla="*/ 194345 w 1320601"/>
                <a:gd name="connsiteY4" fmla="*/ 114926 h 753720"/>
                <a:gd name="connsiteX5" fmla="*/ 389253 w 1320601"/>
                <a:gd name="connsiteY5" fmla="*/ 222892 h 753720"/>
                <a:gd name="connsiteX6" fmla="*/ 682854 w 1320601"/>
                <a:gd name="connsiteY6" fmla="*/ 70494 h 753720"/>
                <a:gd name="connsiteX7" fmla="*/ 980516 w 1320601"/>
                <a:gd name="connsiteY7" fmla="*/ 215413 h 753720"/>
                <a:gd name="connsiteX8" fmla="*/ 1179230 w 1320601"/>
                <a:gd name="connsiteY8" fmla="*/ 108118 h 753720"/>
                <a:gd name="connsiteX9" fmla="*/ 1246305 w 1320601"/>
                <a:gd name="connsiteY9" fmla="*/ 1807 h 753720"/>
                <a:gd name="connsiteX10" fmla="*/ 1320601 w 1320601"/>
                <a:gd name="connsiteY10" fmla="*/ 68482 h 753720"/>
                <a:gd name="connsiteX11" fmla="*/ 1224471 w 1320601"/>
                <a:gd name="connsiteY11" fmla="*/ 174934 h 753720"/>
                <a:gd name="connsiteX12" fmla="*/ 1023020 w 1320601"/>
                <a:gd name="connsiteY12" fmla="*/ 283659 h 753720"/>
                <a:gd name="connsiteX13" fmla="*/ 1031951 w 1320601"/>
                <a:gd name="connsiteY13" fmla="*/ 568794 h 753720"/>
                <a:gd name="connsiteX14" fmla="*/ 1237209 w 1320601"/>
                <a:gd name="connsiteY14" fmla="*/ 683233 h 753720"/>
                <a:gd name="connsiteX15" fmla="*/ 1183638 w 1320601"/>
                <a:gd name="connsiteY15" fmla="*/ 753720 h 753720"/>
                <a:gd name="connsiteX16" fmla="*/ 1000561 w 1320601"/>
                <a:gd name="connsiteY16" fmla="*/ 645697 h 753720"/>
                <a:gd name="connsiteX17" fmla="*/ 375721 w 1320601"/>
                <a:gd name="connsiteY17" fmla="*/ 651412 h 753720"/>
                <a:gd name="connsiteX18" fmla="*/ 192440 w 1320601"/>
                <a:gd name="connsiteY18" fmla="*/ 751196 h 753720"/>
                <a:gd name="connsiteX19" fmla="*/ 146122 w 1320601"/>
                <a:gd name="connsiteY19" fmla="*/ 688950 h 753720"/>
                <a:gd name="connsiteX20" fmla="*/ 342106 w 1320601"/>
                <a:gd name="connsiteY20" fmla="*/ 568933 h 753720"/>
                <a:gd name="connsiteX21" fmla="*/ 354959 w 1320601"/>
                <a:gd name="connsiteY21" fmla="*/ 288759 h 753720"/>
                <a:gd name="connsiteX22" fmla="*/ 141005 w 1320601"/>
                <a:gd name="connsiteY22" fmla="*/ 167454 h 753720"/>
                <a:gd name="connsiteX23" fmla="*/ 74809 w 1320601"/>
                <a:gd name="connsiteY23" fmla="*/ 203509 h 753720"/>
                <a:gd name="connsiteX24" fmla="*/ 35 w 1320601"/>
                <a:gd name="connsiteY24" fmla="*/ 132883 h 753720"/>
                <a:gd name="connsiteX0" fmla="*/ 35 w 1364114"/>
                <a:gd name="connsiteY0" fmla="*/ 132883 h 753720"/>
                <a:gd name="connsiteX1" fmla="*/ 67304 w 1364114"/>
                <a:gd name="connsiteY1" fmla="*/ 59203 h 753720"/>
                <a:gd name="connsiteX2" fmla="*/ 142081 w 1364114"/>
                <a:gd name="connsiteY2" fmla="*/ 9 h 753720"/>
                <a:gd name="connsiteX3" fmla="*/ 210892 w 1364114"/>
                <a:gd name="connsiteY3" fmla="*/ 66682 h 753720"/>
                <a:gd name="connsiteX4" fmla="*/ 194345 w 1364114"/>
                <a:gd name="connsiteY4" fmla="*/ 114926 h 753720"/>
                <a:gd name="connsiteX5" fmla="*/ 389253 w 1364114"/>
                <a:gd name="connsiteY5" fmla="*/ 222892 h 753720"/>
                <a:gd name="connsiteX6" fmla="*/ 682854 w 1364114"/>
                <a:gd name="connsiteY6" fmla="*/ 70494 h 753720"/>
                <a:gd name="connsiteX7" fmla="*/ 980516 w 1364114"/>
                <a:gd name="connsiteY7" fmla="*/ 215413 h 753720"/>
                <a:gd name="connsiteX8" fmla="*/ 1179230 w 1364114"/>
                <a:gd name="connsiteY8" fmla="*/ 108118 h 753720"/>
                <a:gd name="connsiteX9" fmla="*/ 1246305 w 1364114"/>
                <a:gd name="connsiteY9" fmla="*/ 1807 h 753720"/>
                <a:gd name="connsiteX10" fmla="*/ 1320601 w 1364114"/>
                <a:gd name="connsiteY10" fmla="*/ 68482 h 753720"/>
                <a:gd name="connsiteX11" fmla="*/ 1362511 w 1364114"/>
                <a:gd name="connsiteY11" fmla="*/ 175162 h 753720"/>
                <a:gd name="connsiteX12" fmla="*/ 1224471 w 1364114"/>
                <a:gd name="connsiteY12" fmla="*/ 174934 h 753720"/>
                <a:gd name="connsiteX13" fmla="*/ 1023020 w 1364114"/>
                <a:gd name="connsiteY13" fmla="*/ 283659 h 753720"/>
                <a:gd name="connsiteX14" fmla="*/ 1031951 w 1364114"/>
                <a:gd name="connsiteY14" fmla="*/ 568794 h 753720"/>
                <a:gd name="connsiteX15" fmla="*/ 1237209 w 1364114"/>
                <a:gd name="connsiteY15" fmla="*/ 683233 h 753720"/>
                <a:gd name="connsiteX16" fmla="*/ 1183638 w 1364114"/>
                <a:gd name="connsiteY16" fmla="*/ 753720 h 753720"/>
                <a:gd name="connsiteX17" fmla="*/ 1000561 w 1364114"/>
                <a:gd name="connsiteY17" fmla="*/ 645697 h 753720"/>
                <a:gd name="connsiteX18" fmla="*/ 375721 w 1364114"/>
                <a:gd name="connsiteY18" fmla="*/ 651412 h 753720"/>
                <a:gd name="connsiteX19" fmla="*/ 192440 w 1364114"/>
                <a:gd name="connsiteY19" fmla="*/ 751196 h 753720"/>
                <a:gd name="connsiteX20" fmla="*/ 146122 w 1364114"/>
                <a:gd name="connsiteY20" fmla="*/ 688950 h 753720"/>
                <a:gd name="connsiteX21" fmla="*/ 342106 w 1364114"/>
                <a:gd name="connsiteY21" fmla="*/ 568933 h 753720"/>
                <a:gd name="connsiteX22" fmla="*/ 354959 w 1364114"/>
                <a:gd name="connsiteY22" fmla="*/ 288759 h 753720"/>
                <a:gd name="connsiteX23" fmla="*/ 141005 w 1364114"/>
                <a:gd name="connsiteY23" fmla="*/ 167454 h 753720"/>
                <a:gd name="connsiteX24" fmla="*/ 74809 w 1364114"/>
                <a:gd name="connsiteY24" fmla="*/ 203509 h 753720"/>
                <a:gd name="connsiteX25" fmla="*/ 35 w 1364114"/>
                <a:gd name="connsiteY25" fmla="*/ 132883 h 753720"/>
                <a:gd name="connsiteX0" fmla="*/ 35 w 1374641"/>
                <a:gd name="connsiteY0" fmla="*/ 132883 h 753720"/>
                <a:gd name="connsiteX1" fmla="*/ 67304 w 1374641"/>
                <a:gd name="connsiteY1" fmla="*/ 59203 h 753720"/>
                <a:gd name="connsiteX2" fmla="*/ 142081 w 1374641"/>
                <a:gd name="connsiteY2" fmla="*/ 9 h 753720"/>
                <a:gd name="connsiteX3" fmla="*/ 210892 w 1374641"/>
                <a:gd name="connsiteY3" fmla="*/ 66682 h 753720"/>
                <a:gd name="connsiteX4" fmla="*/ 194345 w 1374641"/>
                <a:gd name="connsiteY4" fmla="*/ 114926 h 753720"/>
                <a:gd name="connsiteX5" fmla="*/ 389253 w 1374641"/>
                <a:gd name="connsiteY5" fmla="*/ 222892 h 753720"/>
                <a:gd name="connsiteX6" fmla="*/ 682854 w 1374641"/>
                <a:gd name="connsiteY6" fmla="*/ 70494 h 753720"/>
                <a:gd name="connsiteX7" fmla="*/ 980516 w 1374641"/>
                <a:gd name="connsiteY7" fmla="*/ 215413 h 753720"/>
                <a:gd name="connsiteX8" fmla="*/ 1179230 w 1374641"/>
                <a:gd name="connsiteY8" fmla="*/ 108118 h 753720"/>
                <a:gd name="connsiteX9" fmla="*/ 1246305 w 1374641"/>
                <a:gd name="connsiteY9" fmla="*/ 1807 h 753720"/>
                <a:gd name="connsiteX10" fmla="*/ 1320601 w 1374641"/>
                <a:gd name="connsiteY10" fmla="*/ 68482 h 753720"/>
                <a:gd name="connsiteX11" fmla="*/ 1362511 w 1374641"/>
                <a:gd name="connsiteY11" fmla="*/ 175162 h 753720"/>
                <a:gd name="connsiteX12" fmla="*/ 1224471 w 1374641"/>
                <a:gd name="connsiteY12" fmla="*/ 174934 h 753720"/>
                <a:gd name="connsiteX13" fmla="*/ 1023020 w 1374641"/>
                <a:gd name="connsiteY13" fmla="*/ 283659 h 753720"/>
                <a:gd name="connsiteX14" fmla="*/ 1031951 w 1374641"/>
                <a:gd name="connsiteY14" fmla="*/ 568794 h 753720"/>
                <a:gd name="connsiteX15" fmla="*/ 1237209 w 1374641"/>
                <a:gd name="connsiteY15" fmla="*/ 683233 h 753720"/>
                <a:gd name="connsiteX16" fmla="*/ 1183638 w 1374641"/>
                <a:gd name="connsiteY16" fmla="*/ 753720 h 753720"/>
                <a:gd name="connsiteX17" fmla="*/ 1000561 w 1374641"/>
                <a:gd name="connsiteY17" fmla="*/ 645697 h 753720"/>
                <a:gd name="connsiteX18" fmla="*/ 375721 w 1374641"/>
                <a:gd name="connsiteY18" fmla="*/ 651412 h 753720"/>
                <a:gd name="connsiteX19" fmla="*/ 192440 w 1374641"/>
                <a:gd name="connsiteY19" fmla="*/ 751196 h 753720"/>
                <a:gd name="connsiteX20" fmla="*/ 146122 w 1374641"/>
                <a:gd name="connsiteY20" fmla="*/ 688950 h 753720"/>
                <a:gd name="connsiteX21" fmla="*/ 342106 w 1374641"/>
                <a:gd name="connsiteY21" fmla="*/ 568933 h 753720"/>
                <a:gd name="connsiteX22" fmla="*/ 354959 w 1374641"/>
                <a:gd name="connsiteY22" fmla="*/ 288759 h 753720"/>
                <a:gd name="connsiteX23" fmla="*/ 141005 w 1374641"/>
                <a:gd name="connsiteY23" fmla="*/ 167454 h 753720"/>
                <a:gd name="connsiteX24" fmla="*/ 74809 w 1374641"/>
                <a:gd name="connsiteY24" fmla="*/ 203509 h 753720"/>
                <a:gd name="connsiteX25" fmla="*/ 35 w 1374641"/>
                <a:gd name="connsiteY25" fmla="*/ 132883 h 753720"/>
                <a:gd name="connsiteX0" fmla="*/ 35 w 1374641"/>
                <a:gd name="connsiteY0" fmla="*/ 132883 h 753720"/>
                <a:gd name="connsiteX1" fmla="*/ 67304 w 1374641"/>
                <a:gd name="connsiteY1" fmla="*/ 59203 h 753720"/>
                <a:gd name="connsiteX2" fmla="*/ 142081 w 1374641"/>
                <a:gd name="connsiteY2" fmla="*/ 9 h 753720"/>
                <a:gd name="connsiteX3" fmla="*/ 210892 w 1374641"/>
                <a:gd name="connsiteY3" fmla="*/ 66682 h 753720"/>
                <a:gd name="connsiteX4" fmla="*/ 194345 w 1374641"/>
                <a:gd name="connsiteY4" fmla="*/ 114926 h 753720"/>
                <a:gd name="connsiteX5" fmla="*/ 389253 w 1374641"/>
                <a:gd name="connsiteY5" fmla="*/ 222892 h 753720"/>
                <a:gd name="connsiteX6" fmla="*/ 682854 w 1374641"/>
                <a:gd name="connsiteY6" fmla="*/ 70494 h 753720"/>
                <a:gd name="connsiteX7" fmla="*/ 980516 w 1374641"/>
                <a:gd name="connsiteY7" fmla="*/ 215413 h 753720"/>
                <a:gd name="connsiteX8" fmla="*/ 1179230 w 1374641"/>
                <a:gd name="connsiteY8" fmla="*/ 108118 h 753720"/>
                <a:gd name="connsiteX9" fmla="*/ 1246305 w 1374641"/>
                <a:gd name="connsiteY9" fmla="*/ 1807 h 753720"/>
                <a:gd name="connsiteX10" fmla="*/ 1320601 w 1374641"/>
                <a:gd name="connsiteY10" fmla="*/ 68482 h 753720"/>
                <a:gd name="connsiteX11" fmla="*/ 1362511 w 1374641"/>
                <a:gd name="connsiteY11" fmla="*/ 175162 h 753720"/>
                <a:gd name="connsiteX12" fmla="*/ 1224471 w 1374641"/>
                <a:gd name="connsiteY12" fmla="*/ 174934 h 753720"/>
                <a:gd name="connsiteX13" fmla="*/ 1023020 w 1374641"/>
                <a:gd name="connsiteY13" fmla="*/ 283659 h 753720"/>
                <a:gd name="connsiteX14" fmla="*/ 1031951 w 1374641"/>
                <a:gd name="connsiteY14" fmla="*/ 568794 h 753720"/>
                <a:gd name="connsiteX15" fmla="*/ 1237209 w 1374641"/>
                <a:gd name="connsiteY15" fmla="*/ 683233 h 753720"/>
                <a:gd name="connsiteX16" fmla="*/ 1183638 w 1374641"/>
                <a:gd name="connsiteY16" fmla="*/ 753720 h 753720"/>
                <a:gd name="connsiteX17" fmla="*/ 1000561 w 1374641"/>
                <a:gd name="connsiteY17" fmla="*/ 645697 h 753720"/>
                <a:gd name="connsiteX18" fmla="*/ 375721 w 1374641"/>
                <a:gd name="connsiteY18" fmla="*/ 651412 h 753720"/>
                <a:gd name="connsiteX19" fmla="*/ 192440 w 1374641"/>
                <a:gd name="connsiteY19" fmla="*/ 751196 h 753720"/>
                <a:gd name="connsiteX20" fmla="*/ 146122 w 1374641"/>
                <a:gd name="connsiteY20" fmla="*/ 688950 h 753720"/>
                <a:gd name="connsiteX21" fmla="*/ 342106 w 1374641"/>
                <a:gd name="connsiteY21" fmla="*/ 568933 h 753720"/>
                <a:gd name="connsiteX22" fmla="*/ 354959 w 1374641"/>
                <a:gd name="connsiteY22" fmla="*/ 288759 h 753720"/>
                <a:gd name="connsiteX23" fmla="*/ 141005 w 1374641"/>
                <a:gd name="connsiteY23" fmla="*/ 167454 h 753720"/>
                <a:gd name="connsiteX24" fmla="*/ 74809 w 1374641"/>
                <a:gd name="connsiteY24" fmla="*/ 203509 h 753720"/>
                <a:gd name="connsiteX25" fmla="*/ 35 w 1374641"/>
                <a:gd name="connsiteY25" fmla="*/ 132883 h 753720"/>
                <a:gd name="connsiteX0" fmla="*/ 35 w 1374641"/>
                <a:gd name="connsiteY0" fmla="*/ 132883 h 753720"/>
                <a:gd name="connsiteX1" fmla="*/ 67304 w 1374641"/>
                <a:gd name="connsiteY1" fmla="*/ 59203 h 753720"/>
                <a:gd name="connsiteX2" fmla="*/ 142081 w 1374641"/>
                <a:gd name="connsiteY2" fmla="*/ 9 h 753720"/>
                <a:gd name="connsiteX3" fmla="*/ 210892 w 1374641"/>
                <a:gd name="connsiteY3" fmla="*/ 66682 h 753720"/>
                <a:gd name="connsiteX4" fmla="*/ 194345 w 1374641"/>
                <a:gd name="connsiteY4" fmla="*/ 114926 h 753720"/>
                <a:gd name="connsiteX5" fmla="*/ 389253 w 1374641"/>
                <a:gd name="connsiteY5" fmla="*/ 222892 h 753720"/>
                <a:gd name="connsiteX6" fmla="*/ 682854 w 1374641"/>
                <a:gd name="connsiteY6" fmla="*/ 70494 h 753720"/>
                <a:gd name="connsiteX7" fmla="*/ 980516 w 1374641"/>
                <a:gd name="connsiteY7" fmla="*/ 215413 h 753720"/>
                <a:gd name="connsiteX8" fmla="*/ 1179230 w 1374641"/>
                <a:gd name="connsiteY8" fmla="*/ 108118 h 753720"/>
                <a:gd name="connsiteX9" fmla="*/ 1246305 w 1374641"/>
                <a:gd name="connsiteY9" fmla="*/ 1807 h 753720"/>
                <a:gd name="connsiteX10" fmla="*/ 1320601 w 1374641"/>
                <a:gd name="connsiteY10" fmla="*/ 68482 h 753720"/>
                <a:gd name="connsiteX11" fmla="*/ 1362511 w 1374641"/>
                <a:gd name="connsiteY11" fmla="*/ 175162 h 753720"/>
                <a:gd name="connsiteX12" fmla="*/ 1224471 w 1374641"/>
                <a:gd name="connsiteY12" fmla="*/ 174934 h 753720"/>
                <a:gd name="connsiteX13" fmla="*/ 1023020 w 1374641"/>
                <a:gd name="connsiteY13" fmla="*/ 283659 h 753720"/>
                <a:gd name="connsiteX14" fmla="*/ 1031951 w 1374641"/>
                <a:gd name="connsiteY14" fmla="*/ 568794 h 753720"/>
                <a:gd name="connsiteX15" fmla="*/ 1237209 w 1374641"/>
                <a:gd name="connsiteY15" fmla="*/ 683233 h 753720"/>
                <a:gd name="connsiteX16" fmla="*/ 1183638 w 1374641"/>
                <a:gd name="connsiteY16" fmla="*/ 753720 h 753720"/>
                <a:gd name="connsiteX17" fmla="*/ 1000561 w 1374641"/>
                <a:gd name="connsiteY17" fmla="*/ 645697 h 753720"/>
                <a:gd name="connsiteX18" fmla="*/ 375721 w 1374641"/>
                <a:gd name="connsiteY18" fmla="*/ 651412 h 753720"/>
                <a:gd name="connsiteX19" fmla="*/ 192440 w 1374641"/>
                <a:gd name="connsiteY19" fmla="*/ 751196 h 753720"/>
                <a:gd name="connsiteX20" fmla="*/ 146122 w 1374641"/>
                <a:gd name="connsiteY20" fmla="*/ 688950 h 753720"/>
                <a:gd name="connsiteX21" fmla="*/ 342106 w 1374641"/>
                <a:gd name="connsiteY21" fmla="*/ 568933 h 753720"/>
                <a:gd name="connsiteX22" fmla="*/ 354959 w 1374641"/>
                <a:gd name="connsiteY22" fmla="*/ 288759 h 753720"/>
                <a:gd name="connsiteX23" fmla="*/ 141005 w 1374641"/>
                <a:gd name="connsiteY23" fmla="*/ 167454 h 753720"/>
                <a:gd name="connsiteX24" fmla="*/ 74809 w 1374641"/>
                <a:gd name="connsiteY24" fmla="*/ 203509 h 753720"/>
                <a:gd name="connsiteX25" fmla="*/ 35 w 1374641"/>
                <a:gd name="connsiteY25" fmla="*/ 132883 h 753720"/>
                <a:gd name="connsiteX0" fmla="*/ 35 w 1374641"/>
                <a:gd name="connsiteY0" fmla="*/ 132883 h 753720"/>
                <a:gd name="connsiteX1" fmla="*/ 67304 w 1374641"/>
                <a:gd name="connsiteY1" fmla="*/ 59203 h 753720"/>
                <a:gd name="connsiteX2" fmla="*/ 142081 w 1374641"/>
                <a:gd name="connsiteY2" fmla="*/ 9 h 753720"/>
                <a:gd name="connsiteX3" fmla="*/ 210892 w 1374641"/>
                <a:gd name="connsiteY3" fmla="*/ 66682 h 753720"/>
                <a:gd name="connsiteX4" fmla="*/ 194345 w 1374641"/>
                <a:gd name="connsiteY4" fmla="*/ 114926 h 753720"/>
                <a:gd name="connsiteX5" fmla="*/ 389253 w 1374641"/>
                <a:gd name="connsiteY5" fmla="*/ 222892 h 753720"/>
                <a:gd name="connsiteX6" fmla="*/ 682854 w 1374641"/>
                <a:gd name="connsiteY6" fmla="*/ 70494 h 753720"/>
                <a:gd name="connsiteX7" fmla="*/ 980516 w 1374641"/>
                <a:gd name="connsiteY7" fmla="*/ 215413 h 753720"/>
                <a:gd name="connsiteX8" fmla="*/ 1179230 w 1374641"/>
                <a:gd name="connsiteY8" fmla="*/ 108118 h 753720"/>
                <a:gd name="connsiteX9" fmla="*/ 1246305 w 1374641"/>
                <a:gd name="connsiteY9" fmla="*/ 1807 h 753720"/>
                <a:gd name="connsiteX10" fmla="*/ 1320601 w 1374641"/>
                <a:gd name="connsiteY10" fmla="*/ 68482 h 753720"/>
                <a:gd name="connsiteX11" fmla="*/ 1362511 w 1374641"/>
                <a:gd name="connsiteY11" fmla="*/ 175162 h 753720"/>
                <a:gd name="connsiteX12" fmla="*/ 1224471 w 1374641"/>
                <a:gd name="connsiteY12" fmla="*/ 174934 h 753720"/>
                <a:gd name="connsiteX13" fmla="*/ 1023020 w 1374641"/>
                <a:gd name="connsiteY13" fmla="*/ 283659 h 753720"/>
                <a:gd name="connsiteX14" fmla="*/ 1031951 w 1374641"/>
                <a:gd name="connsiteY14" fmla="*/ 568794 h 753720"/>
                <a:gd name="connsiteX15" fmla="*/ 1237209 w 1374641"/>
                <a:gd name="connsiteY15" fmla="*/ 683233 h 753720"/>
                <a:gd name="connsiteX16" fmla="*/ 1183638 w 1374641"/>
                <a:gd name="connsiteY16" fmla="*/ 753720 h 753720"/>
                <a:gd name="connsiteX17" fmla="*/ 1000561 w 1374641"/>
                <a:gd name="connsiteY17" fmla="*/ 645697 h 753720"/>
                <a:gd name="connsiteX18" fmla="*/ 375721 w 1374641"/>
                <a:gd name="connsiteY18" fmla="*/ 651412 h 753720"/>
                <a:gd name="connsiteX19" fmla="*/ 192440 w 1374641"/>
                <a:gd name="connsiteY19" fmla="*/ 751196 h 753720"/>
                <a:gd name="connsiteX20" fmla="*/ 146122 w 1374641"/>
                <a:gd name="connsiteY20" fmla="*/ 688950 h 753720"/>
                <a:gd name="connsiteX21" fmla="*/ 342106 w 1374641"/>
                <a:gd name="connsiteY21" fmla="*/ 568933 h 753720"/>
                <a:gd name="connsiteX22" fmla="*/ 354959 w 1374641"/>
                <a:gd name="connsiteY22" fmla="*/ 288759 h 753720"/>
                <a:gd name="connsiteX23" fmla="*/ 141005 w 1374641"/>
                <a:gd name="connsiteY23" fmla="*/ 167454 h 753720"/>
                <a:gd name="connsiteX24" fmla="*/ 74809 w 1374641"/>
                <a:gd name="connsiteY24" fmla="*/ 203509 h 753720"/>
                <a:gd name="connsiteX25" fmla="*/ 35 w 1374641"/>
                <a:gd name="connsiteY25" fmla="*/ 132883 h 753720"/>
                <a:gd name="connsiteX0" fmla="*/ 35 w 1366844"/>
                <a:gd name="connsiteY0" fmla="*/ 132883 h 753720"/>
                <a:gd name="connsiteX1" fmla="*/ 67304 w 1366844"/>
                <a:gd name="connsiteY1" fmla="*/ 59203 h 753720"/>
                <a:gd name="connsiteX2" fmla="*/ 142081 w 1366844"/>
                <a:gd name="connsiteY2" fmla="*/ 9 h 753720"/>
                <a:gd name="connsiteX3" fmla="*/ 210892 w 1366844"/>
                <a:gd name="connsiteY3" fmla="*/ 66682 h 753720"/>
                <a:gd name="connsiteX4" fmla="*/ 194345 w 1366844"/>
                <a:gd name="connsiteY4" fmla="*/ 114926 h 753720"/>
                <a:gd name="connsiteX5" fmla="*/ 389253 w 1366844"/>
                <a:gd name="connsiteY5" fmla="*/ 222892 h 753720"/>
                <a:gd name="connsiteX6" fmla="*/ 682854 w 1366844"/>
                <a:gd name="connsiteY6" fmla="*/ 70494 h 753720"/>
                <a:gd name="connsiteX7" fmla="*/ 980516 w 1366844"/>
                <a:gd name="connsiteY7" fmla="*/ 215413 h 753720"/>
                <a:gd name="connsiteX8" fmla="*/ 1179230 w 1366844"/>
                <a:gd name="connsiteY8" fmla="*/ 108118 h 753720"/>
                <a:gd name="connsiteX9" fmla="*/ 1246305 w 1366844"/>
                <a:gd name="connsiteY9" fmla="*/ 1807 h 753720"/>
                <a:gd name="connsiteX10" fmla="*/ 1320601 w 1366844"/>
                <a:gd name="connsiteY10" fmla="*/ 68482 h 753720"/>
                <a:gd name="connsiteX11" fmla="*/ 1362511 w 1366844"/>
                <a:gd name="connsiteY11" fmla="*/ 175162 h 753720"/>
                <a:gd name="connsiteX12" fmla="*/ 1224471 w 1366844"/>
                <a:gd name="connsiteY12" fmla="*/ 174934 h 753720"/>
                <a:gd name="connsiteX13" fmla="*/ 1023020 w 1366844"/>
                <a:gd name="connsiteY13" fmla="*/ 283659 h 753720"/>
                <a:gd name="connsiteX14" fmla="*/ 1031951 w 1366844"/>
                <a:gd name="connsiteY14" fmla="*/ 568794 h 753720"/>
                <a:gd name="connsiteX15" fmla="*/ 1237209 w 1366844"/>
                <a:gd name="connsiteY15" fmla="*/ 683233 h 753720"/>
                <a:gd name="connsiteX16" fmla="*/ 1183638 w 1366844"/>
                <a:gd name="connsiteY16" fmla="*/ 753720 h 753720"/>
                <a:gd name="connsiteX17" fmla="*/ 1000561 w 1366844"/>
                <a:gd name="connsiteY17" fmla="*/ 645697 h 753720"/>
                <a:gd name="connsiteX18" fmla="*/ 375721 w 1366844"/>
                <a:gd name="connsiteY18" fmla="*/ 651412 h 753720"/>
                <a:gd name="connsiteX19" fmla="*/ 192440 w 1366844"/>
                <a:gd name="connsiteY19" fmla="*/ 751196 h 753720"/>
                <a:gd name="connsiteX20" fmla="*/ 146122 w 1366844"/>
                <a:gd name="connsiteY20" fmla="*/ 688950 h 753720"/>
                <a:gd name="connsiteX21" fmla="*/ 342106 w 1366844"/>
                <a:gd name="connsiteY21" fmla="*/ 568933 h 753720"/>
                <a:gd name="connsiteX22" fmla="*/ 354959 w 1366844"/>
                <a:gd name="connsiteY22" fmla="*/ 288759 h 753720"/>
                <a:gd name="connsiteX23" fmla="*/ 141005 w 1366844"/>
                <a:gd name="connsiteY23" fmla="*/ 167454 h 753720"/>
                <a:gd name="connsiteX24" fmla="*/ 74809 w 1366844"/>
                <a:gd name="connsiteY24" fmla="*/ 203509 h 753720"/>
                <a:gd name="connsiteX25" fmla="*/ 35 w 1366844"/>
                <a:gd name="connsiteY25" fmla="*/ 132883 h 753720"/>
                <a:gd name="connsiteX0" fmla="*/ 35 w 1366844"/>
                <a:gd name="connsiteY0" fmla="*/ 132883 h 753720"/>
                <a:gd name="connsiteX1" fmla="*/ 67304 w 1366844"/>
                <a:gd name="connsiteY1" fmla="*/ 59203 h 753720"/>
                <a:gd name="connsiteX2" fmla="*/ 142081 w 1366844"/>
                <a:gd name="connsiteY2" fmla="*/ 9 h 753720"/>
                <a:gd name="connsiteX3" fmla="*/ 210892 w 1366844"/>
                <a:gd name="connsiteY3" fmla="*/ 66682 h 753720"/>
                <a:gd name="connsiteX4" fmla="*/ 194345 w 1366844"/>
                <a:gd name="connsiteY4" fmla="*/ 114926 h 753720"/>
                <a:gd name="connsiteX5" fmla="*/ 389253 w 1366844"/>
                <a:gd name="connsiteY5" fmla="*/ 222892 h 753720"/>
                <a:gd name="connsiteX6" fmla="*/ 682854 w 1366844"/>
                <a:gd name="connsiteY6" fmla="*/ 70494 h 753720"/>
                <a:gd name="connsiteX7" fmla="*/ 980516 w 1366844"/>
                <a:gd name="connsiteY7" fmla="*/ 215413 h 753720"/>
                <a:gd name="connsiteX8" fmla="*/ 1179230 w 1366844"/>
                <a:gd name="connsiteY8" fmla="*/ 108118 h 753720"/>
                <a:gd name="connsiteX9" fmla="*/ 1246305 w 1366844"/>
                <a:gd name="connsiteY9" fmla="*/ 1807 h 753720"/>
                <a:gd name="connsiteX10" fmla="*/ 1320601 w 1366844"/>
                <a:gd name="connsiteY10" fmla="*/ 68482 h 753720"/>
                <a:gd name="connsiteX11" fmla="*/ 1362511 w 1366844"/>
                <a:gd name="connsiteY11" fmla="*/ 175162 h 753720"/>
                <a:gd name="connsiteX12" fmla="*/ 1224471 w 1366844"/>
                <a:gd name="connsiteY12" fmla="*/ 174934 h 753720"/>
                <a:gd name="connsiteX13" fmla="*/ 1023020 w 1366844"/>
                <a:gd name="connsiteY13" fmla="*/ 283659 h 753720"/>
                <a:gd name="connsiteX14" fmla="*/ 1031951 w 1366844"/>
                <a:gd name="connsiteY14" fmla="*/ 568794 h 753720"/>
                <a:gd name="connsiteX15" fmla="*/ 1237209 w 1366844"/>
                <a:gd name="connsiteY15" fmla="*/ 683233 h 753720"/>
                <a:gd name="connsiteX16" fmla="*/ 1183638 w 1366844"/>
                <a:gd name="connsiteY16" fmla="*/ 753720 h 753720"/>
                <a:gd name="connsiteX17" fmla="*/ 1000561 w 1366844"/>
                <a:gd name="connsiteY17" fmla="*/ 645697 h 753720"/>
                <a:gd name="connsiteX18" fmla="*/ 375721 w 1366844"/>
                <a:gd name="connsiteY18" fmla="*/ 651412 h 753720"/>
                <a:gd name="connsiteX19" fmla="*/ 192440 w 1366844"/>
                <a:gd name="connsiteY19" fmla="*/ 751196 h 753720"/>
                <a:gd name="connsiteX20" fmla="*/ 146122 w 1366844"/>
                <a:gd name="connsiteY20" fmla="*/ 688950 h 753720"/>
                <a:gd name="connsiteX21" fmla="*/ 342106 w 1366844"/>
                <a:gd name="connsiteY21" fmla="*/ 568933 h 753720"/>
                <a:gd name="connsiteX22" fmla="*/ 354959 w 1366844"/>
                <a:gd name="connsiteY22" fmla="*/ 288759 h 753720"/>
                <a:gd name="connsiteX23" fmla="*/ 141005 w 1366844"/>
                <a:gd name="connsiteY23" fmla="*/ 167454 h 753720"/>
                <a:gd name="connsiteX24" fmla="*/ 74809 w 1366844"/>
                <a:gd name="connsiteY24" fmla="*/ 203509 h 753720"/>
                <a:gd name="connsiteX25" fmla="*/ 35 w 1366844"/>
                <a:gd name="connsiteY25" fmla="*/ 132883 h 753720"/>
                <a:gd name="connsiteX0" fmla="*/ 35 w 1364769"/>
                <a:gd name="connsiteY0" fmla="*/ 132883 h 753720"/>
                <a:gd name="connsiteX1" fmla="*/ 67304 w 1364769"/>
                <a:gd name="connsiteY1" fmla="*/ 59203 h 753720"/>
                <a:gd name="connsiteX2" fmla="*/ 142081 w 1364769"/>
                <a:gd name="connsiteY2" fmla="*/ 9 h 753720"/>
                <a:gd name="connsiteX3" fmla="*/ 210892 w 1364769"/>
                <a:gd name="connsiteY3" fmla="*/ 66682 h 753720"/>
                <a:gd name="connsiteX4" fmla="*/ 194345 w 1364769"/>
                <a:gd name="connsiteY4" fmla="*/ 114926 h 753720"/>
                <a:gd name="connsiteX5" fmla="*/ 389253 w 1364769"/>
                <a:gd name="connsiteY5" fmla="*/ 222892 h 753720"/>
                <a:gd name="connsiteX6" fmla="*/ 682854 w 1364769"/>
                <a:gd name="connsiteY6" fmla="*/ 70494 h 753720"/>
                <a:gd name="connsiteX7" fmla="*/ 980516 w 1364769"/>
                <a:gd name="connsiteY7" fmla="*/ 215413 h 753720"/>
                <a:gd name="connsiteX8" fmla="*/ 1179230 w 1364769"/>
                <a:gd name="connsiteY8" fmla="*/ 108118 h 753720"/>
                <a:gd name="connsiteX9" fmla="*/ 1246305 w 1364769"/>
                <a:gd name="connsiteY9" fmla="*/ 1807 h 753720"/>
                <a:gd name="connsiteX10" fmla="*/ 1320601 w 1364769"/>
                <a:gd name="connsiteY10" fmla="*/ 68482 h 753720"/>
                <a:gd name="connsiteX11" fmla="*/ 1362511 w 1364769"/>
                <a:gd name="connsiteY11" fmla="*/ 175162 h 753720"/>
                <a:gd name="connsiteX12" fmla="*/ 1224471 w 1364769"/>
                <a:gd name="connsiteY12" fmla="*/ 174934 h 753720"/>
                <a:gd name="connsiteX13" fmla="*/ 1023020 w 1364769"/>
                <a:gd name="connsiteY13" fmla="*/ 283659 h 753720"/>
                <a:gd name="connsiteX14" fmla="*/ 1031951 w 1364769"/>
                <a:gd name="connsiteY14" fmla="*/ 568794 h 753720"/>
                <a:gd name="connsiteX15" fmla="*/ 1237209 w 1364769"/>
                <a:gd name="connsiteY15" fmla="*/ 683233 h 753720"/>
                <a:gd name="connsiteX16" fmla="*/ 1183638 w 1364769"/>
                <a:gd name="connsiteY16" fmla="*/ 753720 h 753720"/>
                <a:gd name="connsiteX17" fmla="*/ 1000561 w 1364769"/>
                <a:gd name="connsiteY17" fmla="*/ 645697 h 753720"/>
                <a:gd name="connsiteX18" fmla="*/ 375721 w 1364769"/>
                <a:gd name="connsiteY18" fmla="*/ 651412 h 753720"/>
                <a:gd name="connsiteX19" fmla="*/ 192440 w 1364769"/>
                <a:gd name="connsiteY19" fmla="*/ 751196 h 753720"/>
                <a:gd name="connsiteX20" fmla="*/ 146122 w 1364769"/>
                <a:gd name="connsiteY20" fmla="*/ 688950 h 753720"/>
                <a:gd name="connsiteX21" fmla="*/ 342106 w 1364769"/>
                <a:gd name="connsiteY21" fmla="*/ 568933 h 753720"/>
                <a:gd name="connsiteX22" fmla="*/ 354959 w 1364769"/>
                <a:gd name="connsiteY22" fmla="*/ 288759 h 753720"/>
                <a:gd name="connsiteX23" fmla="*/ 141005 w 1364769"/>
                <a:gd name="connsiteY23" fmla="*/ 167454 h 753720"/>
                <a:gd name="connsiteX24" fmla="*/ 74809 w 1364769"/>
                <a:gd name="connsiteY24" fmla="*/ 203509 h 753720"/>
                <a:gd name="connsiteX25" fmla="*/ 35 w 1364769"/>
                <a:gd name="connsiteY25" fmla="*/ 132883 h 753720"/>
                <a:gd name="connsiteX0" fmla="*/ 35 w 1364769"/>
                <a:gd name="connsiteY0" fmla="*/ 132883 h 753720"/>
                <a:gd name="connsiteX1" fmla="*/ 67304 w 1364769"/>
                <a:gd name="connsiteY1" fmla="*/ 59203 h 753720"/>
                <a:gd name="connsiteX2" fmla="*/ 142081 w 1364769"/>
                <a:gd name="connsiteY2" fmla="*/ 9 h 753720"/>
                <a:gd name="connsiteX3" fmla="*/ 210892 w 1364769"/>
                <a:gd name="connsiteY3" fmla="*/ 66682 h 753720"/>
                <a:gd name="connsiteX4" fmla="*/ 194345 w 1364769"/>
                <a:gd name="connsiteY4" fmla="*/ 114926 h 753720"/>
                <a:gd name="connsiteX5" fmla="*/ 389253 w 1364769"/>
                <a:gd name="connsiteY5" fmla="*/ 222892 h 753720"/>
                <a:gd name="connsiteX6" fmla="*/ 682854 w 1364769"/>
                <a:gd name="connsiteY6" fmla="*/ 70494 h 753720"/>
                <a:gd name="connsiteX7" fmla="*/ 980516 w 1364769"/>
                <a:gd name="connsiteY7" fmla="*/ 215413 h 753720"/>
                <a:gd name="connsiteX8" fmla="*/ 1179230 w 1364769"/>
                <a:gd name="connsiteY8" fmla="*/ 108118 h 753720"/>
                <a:gd name="connsiteX9" fmla="*/ 1246305 w 1364769"/>
                <a:gd name="connsiteY9" fmla="*/ 1807 h 753720"/>
                <a:gd name="connsiteX10" fmla="*/ 1320601 w 1364769"/>
                <a:gd name="connsiteY10" fmla="*/ 68482 h 753720"/>
                <a:gd name="connsiteX11" fmla="*/ 1362511 w 1364769"/>
                <a:gd name="connsiteY11" fmla="*/ 175162 h 753720"/>
                <a:gd name="connsiteX12" fmla="*/ 1224471 w 1364769"/>
                <a:gd name="connsiteY12" fmla="*/ 174934 h 753720"/>
                <a:gd name="connsiteX13" fmla="*/ 1023020 w 1364769"/>
                <a:gd name="connsiteY13" fmla="*/ 283659 h 753720"/>
                <a:gd name="connsiteX14" fmla="*/ 1031951 w 1364769"/>
                <a:gd name="connsiteY14" fmla="*/ 568794 h 753720"/>
                <a:gd name="connsiteX15" fmla="*/ 1237209 w 1364769"/>
                <a:gd name="connsiteY15" fmla="*/ 683233 h 753720"/>
                <a:gd name="connsiteX16" fmla="*/ 1183638 w 1364769"/>
                <a:gd name="connsiteY16" fmla="*/ 753720 h 753720"/>
                <a:gd name="connsiteX17" fmla="*/ 1000561 w 1364769"/>
                <a:gd name="connsiteY17" fmla="*/ 645697 h 753720"/>
                <a:gd name="connsiteX18" fmla="*/ 375721 w 1364769"/>
                <a:gd name="connsiteY18" fmla="*/ 651412 h 753720"/>
                <a:gd name="connsiteX19" fmla="*/ 192440 w 1364769"/>
                <a:gd name="connsiteY19" fmla="*/ 751196 h 753720"/>
                <a:gd name="connsiteX20" fmla="*/ 146122 w 1364769"/>
                <a:gd name="connsiteY20" fmla="*/ 688950 h 753720"/>
                <a:gd name="connsiteX21" fmla="*/ 342106 w 1364769"/>
                <a:gd name="connsiteY21" fmla="*/ 568933 h 753720"/>
                <a:gd name="connsiteX22" fmla="*/ 354959 w 1364769"/>
                <a:gd name="connsiteY22" fmla="*/ 288759 h 753720"/>
                <a:gd name="connsiteX23" fmla="*/ 141005 w 1364769"/>
                <a:gd name="connsiteY23" fmla="*/ 167454 h 753720"/>
                <a:gd name="connsiteX24" fmla="*/ 74809 w 1364769"/>
                <a:gd name="connsiteY24" fmla="*/ 203509 h 753720"/>
                <a:gd name="connsiteX25" fmla="*/ 35 w 1364769"/>
                <a:gd name="connsiteY25" fmla="*/ 132883 h 753720"/>
                <a:gd name="connsiteX0" fmla="*/ 35 w 1369246"/>
                <a:gd name="connsiteY0" fmla="*/ 132883 h 753720"/>
                <a:gd name="connsiteX1" fmla="*/ 67304 w 1369246"/>
                <a:gd name="connsiteY1" fmla="*/ 59203 h 753720"/>
                <a:gd name="connsiteX2" fmla="*/ 142081 w 1369246"/>
                <a:gd name="connsiteY2" fmla="*/ 9 h 753720"/>
                <a:gd name="connsiteX3" fmla="*/ 210892 w 1369246"/>
                <a:gd name="connsiteY3" fmla="*/ 66682 h 753720"/>
                <a:gd name="connsiteX4" fmla="*/ 194345 w 1369246"/>
                <a:gd name="connsiteY4" fmla="*/ 114926 h 753720"/>
                <a:gd name="connsiteX5" fmla="*/ 389253 w 1369246"/>
                <a:gd name="connsiteY5" fmla="*/ 222892 h 753720"/>
                <a:gd name="connsiteX6" fmla="*/ 682854 w 1369246"/>
                <a:gd name="connsiteY6" fmla="*/ 70494 h 753720"/>
                <a:gd name="connsiteX7" fmla="*/ 980516 w 1369246"/>
                <a:gd name="connsiteY7" fmla="*/ 215413 h 753720"/>
                <a:gd name="connsiteX8" fmla="*/ 1179230 w 1369246"/>
                <a:gd name="connsiteY8" fmla="*/ 108118 h 753720"/>
                <a:gd name="connsiteX9" fmla="*/ 1246305 w 1369246"/>
                <a:gd name="connsiteY9" fmla="*/ 1807 h 753720"/>
                <a:gd name="connsiteX10" fmla="*/ 1320601 w 1369246"/>
                <a:gd name="connsiteY10" fmla="*/ 68482 h 753720"/>
                <a:gd name="connsiteX11" fmla="*/ 1362511 w 1369246"/>
                <a:gd name="connsiteY11" fmla="*/ 175162 h 753720"/>
                <a:gd name="connsiteX12" fmla="*/ 1224471 w 1369246"/>
                <a:gd name="connsiteY12" fmla="*/ 174934 h 753720"/>
                <a:gd name="connsiteX13" fmla="*/ 1023020 w 1369246"/>
                <a:gd name="connsiteY13" fmla="*/ 283659 h 753720"/>
                <a:gd name="connsiteX14" fmla="*/ 1031951 w 1369246"/>
                <a:gd name="connsiteY14" fmla="*/ 568794 h 753720"/>
                <a:gd name="connsiteX15" fmla="*/ 1237209 w 1369246"/>
                <a:gd name="connsiteY15" fmla="*/ 683233 h 753720"/>
                <a:gd name="connsiteX16" fmla="*/ 1183638 w 1369246"/>
                <a:gd name="connsiteY16" fmla="*/ 753720 h 753720"/>
                <a:gd name="connsiteX17" fmla="*/ 1000561 w 1369246"/>
                <a:gd name="connsiteY17" fmla="*/ 645697 h 753720"/>
                <a:gd name="connsiteX18" fmla="*/ 375721 w 1369246"/>
                <a:gd name="connsiteY18" fmla="*/ 651412 h 753720"/>
                <a:gd name="connsiteX19" fmla="*/ 192440 w 1369246"/>
                <a:gd name="connsiteY19" fmla="*/ 751196 h 753720"/>
                <a:gd name="connsiteX20" fmla="*/ 146122 w 1369246"/>
                <a:gd name="connsiteY20" fmla="*/ 688950 h 753720"/>
                <a:gd name="connsiteX21" fmla="*/ 342106 w 1369246"/>
                <a:gd name="connsiteY21" fmla="*/ 568933 h 753720"/>
                <a:gd name="connsiteX22" fmla="*/ 354959 w 1369246"/>
                <a:gd name="connsiteY22" fmla="*/ 288759 h 753720"/>
                <a:gd name="connsiteX23" fmla="*/ 141005 w 1369246"/>
                <a:gd name="connsiteY23" fmla="*/ 167454 h 753720"/>
                <a:gd name="connsiteX24" fmla="*/ 74809 w 1369246"/>
                <a:gd name="connsiteY24" fmla="*/ 203509 h 753720"/>
                <a:gd name="connsiteX25" fmla="*/ 35 w 1369246"/>
                <a:gd name="connsiteY25" fmla="*/ 132883 h 753720"/>
                <a:gd name="connsiteX0" fmla="*/ 35 w 1373590"/>
                <a:gd name="connsiteY0" fmla="*/ 132883 h 753720"/>
                <a:gd name="connsiteX1" fmla="*/ 67304 w 1373590"/>
                <a:gd name="connsiteY1" fmla="*/ 59203 h 753720"/>
                <a:gd name="connsiteX2" fmla="*/ 142081 w 1373590"/>
                <a:gd name="connsiteY2" fmla="*/ 9 h 753720"/>
                <a:gd name="connsiteX3" fmla="*/ 210892 w 1373590"/>
                <a:gd name="connsiteY3" fmla="*/ 66682 h 753720"/>
                <a:gd name="connsiteX4" fmla="*/ 194345 w 1373590"/>
                <a:gd name="connsiteY4" fmla="*/ 114926 h 753720"/>
                <a:gd name="connsiteX5" fmla="*/ 389253 w 1373590"/>
                <a:gd name="connsiteY5" fmla="*/ 222892 h 753720"/>
                <a:gd name="connsiteX6" fmla="*/ 682854 w 1373590"/>
                <a:gd name="connsiteY6" fmla="*/ 70494 h 753720"/>
                <a:gd name="connsiteX7" fmla="*/ 980516 w 1373590"/>
                <a:gd name="connsiteY7" fmla="*/ 215413 h 753720"/>
                <a:gd name="connsiteX8" fmla="*/ 1179230 w 1373590"/>
                <a:gd name="connsiteY8" fmla="*/ 108118 h 753720"/>
                <a:gd name="connsiteX9" fmla="*/ 1246305 w 1373590"/>
                <a:gd name="connsiteY9" fmla="*/ 1807 h 753720"/>
                <a:gd name="connsiteX10" fmla="*/ 1320601 w 1373590"/>
                <a:gd name="connsiteY10" fmla="*/ 68482 h 753720"/>
                <a:gd name="connsiteX11" fmla="*/ 1362511 w 1373590"/>
                <a:gd name="connsiteY11" fmla="*/ 175162 h 753720"/>
                <a:gd name="connsiteX12" fmla="*/ 1224471 w 1373590"/>
                <a:gd name="connsiteY12" fmla="*/ 174934 h 753720"/>
                <a:gd name="connsiteX13" fmla="*/ 1023020 w 1373590"/>
                <a:gd name="connsiteY13" fmla="*/ 283659 h 753720"/>
                <a:gd name="connsiteX14" fmla="*/ 1031951 w 1373590"/>
                <a:gd name="connsiteY14" fmla="*/ 568794 h 753720"/>
                <a:gd name="connsiteX15" fmla="*/ 1237209 w 1373590"/>
                <a:gd name="connsiteY15" fmla="*/ 683233 h 753720"/>
                <a:gd name="connsiteX16" fmla="*/ 1183638 w 1373590"/>
                <a:gd name="connsiteY16" fmla="*/ 753720 h 753720"/>
                <a:gd name="connsiteX17" fmla="*/ 1000561 w 1373590"/>
                <a:gd name="connsiteY17" fmla="*/ 645697 h 753720"/>
                <a:gd name="connsiteX18" fmla="*/ 375721 w 1373590"/>
                <a:gd name="connsiteY18" fmla="*/ 651412 h 753720"/>
                <a:gd name="connsiteX19" fmla="*/ 192440 w 1373590"/>
                <a:gd name="connsiteY19" fmla="*/ 751196 h 753720"/>
                <a:gd name="connsiteX20" fmla="*/ 146122 w 1373590"/>
                <a:gd name="connsiteY20" fmla="*/ 688950 h 753720"/>
                <a:gd name="connsiteX21" fmla="*/ 342106 w 1373590"/>
                <a:gd name="connsiteY21" fmla="*/ 568933 h 753720"/>
                <a:gd name="connsiteX22" fmla="*/ 354959 w 1373590"/>
                <a:gd name="connsiteY22" fmla="*/ 288759 h 753720"/>
                <a:gd name="connsiteX23" fmla="*/ 141005 w 1373590"/>
                <a:gd name="connsiteY23" fmla="*/ 167454 h 753720"/>
                <a:gd name="connsiteX24" fmla="*/ 74809 w 1373590"/>
                <a:gd name="connsiteY24" fmla="*/ 203509 h 753720"/>
                <a:gd name="connsiteX25" fmla="*/ 35 w 1373590"/>
                <a:gd name="connsiteY25" fmla="*/ 132883 h 753720"/>
                <a:gd name="connsiteX0" fmla="*/ 35 w 1367494"/>
                <a:gd name="connsiteY0" fmla="*/ 132883 h 753720"/>
                <a:gd name="connsiteX1" fmla="*/ 67304 w 1367494"/>
                <a:gd name="connsiteY1" fmla="*/ 59203 h 753720"/>
                <a:gd name="connsiteX2" fmla="*/ 142081 w 1367494"/>
                <a:gd name="connsiteY2" fmla="*/ 9 h 753720"/>
                <a:gd name="connsiteX3" fmla="*/ 210892 w 1367494"/>
                <a:gd name="connsiteY3" fmla="*/ 66682 h 753720"/>
                <a:gd name="connsiteX4" fmla="*/ 194345 w 1367494"/>
                <a:gd name="connsiteY4" fmla="*/ 114926 h 753720"/>
                <a:gd name="connsiteX5" fmla="*/ 389253 w 1367494"/>
                <a:gd name="connsiteY5" fmla="*/ 222892 h 753720"/>
                <a:gd name="connsiteX6" fmla="*/ 682854 w 1367494"/>
                <a:gd name="connsiteY6" fmla="*/ 70494 h 753720"/>
                <a:gd name="connsiteX7" fmla="*/ 980516 w 1367494"/>
                <a:gd name="connsiteY7" fmla="*/ 215413 h 753720"/>
                <a:gd name="connsiteX8" fmla="*/ 1179230 w 1367494"/>
                <a:gd name="connsiteY8" fmla="*/ 108118 h 753720"/>
                <a:gd name="connsiteX9" fmla="*/ 1246305 w 1367494"/>
                <a:gd name="connsiteY9" fmla="*/ 1807 h 753720"/>
                <a:gd name="connsiteX10" fmla="*/ 1320601 w 1367494"/>
                <a:gd name="connsiteY10" fmla="*/ 72292 h 753720"/>
                <a:gd name="connsiteX11" fmla="*/ 1362511 w 1367494"/>
                <a:gd name="connsiteY11" fmla="*/ 175162 h 753720"/>
                <a:gd name="connsiteX12" fmla="*/ 1224471 w 1367494"/>
                <a:gd name="connsiteY12" fmla="*/ 174934 h 753720"/>
                <a:gd name="connsiteX13" fmla="*/ 1023020 w 1367494"/>
                <a:gd name="connsiteY13" fmla="*/ 283659 h 753720"/>
                <a:gd name="connsiteX14" fmla="*/ 1031951 w 1367494"/>
                <a:gd name="connsiteY14" fmla="*/ 568794 h 753720"/>
                <a:gd name="connsiteX15" fmla="*/ 1237209 w 1367494"/>
                <a:gd name="connsiteY15" fmla="*/ 683233 h 753720"/>
                <a:gd name="connsiteX16" fmla="*/ 1183638 w 1367494"/>
                <a:gd name="connsiteY16" fmla="*/ 753720 h 753720"/>
                <a:gd name="connsiteX17" fmla="*/ 1000561 w 1367494"/>
                <a:gd name="connsiteY17" fmla="*/ 645697 h 753720"/>
                <a:gd name="connsiteX18" fmla="*/ 375721 w 1367494"/>
                <a:gd name="connsiteY18" fmla="*/ 651412 h 753720"/>
                <a:gd name="connsiteX19" fmla="*/ 192440 w 1367494"/>
                <a:gd name="connsiteY19" fmla="*/ 751196 h 753720"/>
                <a:gd name="connsiteX20" fmla="*/ 146122 w 1367494"/>
                <a:gd name="connsiteY20" fmla="*/ 688950 h 753720"/>
                <a:gd name="connsiteX21" fmla="*/ 342106 w 1367494"/>
                <a:gd name="connsiteY21" fmla="*/ 568933 h 753720"/>
                <a:gd name="connsiteX22" fmla="*/ 354959 w 1367494"/>
                <a:gd name="connsiteY22" fmla="*/ 288759 h 753720"/>
                <a:gd name="connsiteX23" fmla="*/ 141005 w 1367494"/>
                <a:gd name="connsiteY23" fmla="*/ 167454 h 753720"/>
                <a:gd name="connsiteX24" fmla="*/ 74809 w 1367494"/>
                <a:gd name="connsiteY24" fmla="*/ 203509 h 753720"/>
                <a:gd name="connsiteX25" fmla="*/ 35 w 1367494"/>
                <a:gd name="connsiteY25" fmla="*/ 132883 h 753720"/>
                <a:gd name="connsiteX0" fmla="*/ 35 w 1367494"/>
                <a:gd name="connsiteY0" fmla="*/ 132883 h 753720"/>
                <a:gd name="connsiteX1" fmla="*/ 67304 w 1367494"/>
                <a:gd name="connsiteY1" fmla="*/ 59203 h 753720"/>
                <a:gd name="connsiteX2" fmla="*/ 142081 w 1367494"/>
                <a:gd name="connsiteY2" fmla="*/ 9 h 753720"/>
                <a:gd name="connsiteX3" fmla="*/ 210892 w 1367494"/>
                <a:gd name="connsiteY3" fmla="*/ 66682 h 753720"/>
                <a:gd name="connsiteX4" fmla="*/ 194345 w 1367494"/>
                <a:gd name="connsiteY4" fmla="*/ 114926 h 753720"/>
                <a:gd name="connsiteX5" fmla="*/ 389253 w 1367494"/>
                <a:gd name="connsiteY5" fmla="*/ 222892 h 753720"/>
                <a:gd name="connsiteX6" fmla="*/ 682854 w 1367494"/>
                <a:gd name="connsiteY6" fmla="*/ 70494 h 753720"/>
                <a:gd name="connsiteX7" fmla="*/ 980516 w 1367494"/>
                <a:gd name="connsiteY7" fmla="*/ 215413 h 753720"/>
                <a:gd name="connsiteX8" fmla="*/ 1179230 w 1367494"/>
                <a:gd name="connsiteY8" fmla="*/ 108118 h 753720"/>
                <a:gd name="connsiteX9" fmla="*/ 1246305 w 1367494"/>
                <a:gd name="connsiteY9" fmla="*/ 1807 h 753720"/>
                <a:gd name="connsiteX10" fmla="*/ 1320601 w 1367494"/>
                <a:gd name="connsiteY10" fmla="*/ 72292 h 753720"/>
                <a:gd name="connsiteX11" fmla="*/ 1362511 w 1367494"/>
                <a:gd name="connsiteY11" fmla="*/ 175162 h 753720"/>
                <a:gd name="connsiteX12" fmla="*/ 1224471 w 1367494"/>
                <a:gd name="connsiteY12" fmla="*/ 174934 h 753720"/>
                <a:gd name="connsiteX13" fmla="*/ 1023020 w 1367494"/>
                <a:gd name="connsiteY13" fmla="*/ 283659 h 753720"/>
                <a:gd name="connsiteX14" fmla="*/ 1031951 w 1367494"/>
                <a:gd name="connsiteY14" fmla="*/ 568794 h 753720"/>
                <a:gd name="connsiteX15" fmla="*/ 1237209 w 1367494"/>
                <a:gd name="connsiteY15" fmla="*/ 683233 h 753720"/>
                <a:gd name="connsiteX16" fmla="*/ 1183638 w 1367494"/>
                <a:gd name="connsiteY16" fmla="*/ 753720 h 753720"/>
                <a:gd name="connsiteX17" fmla="*/ 1000561 w 1367494"/>
                <a:gd name="connsiteY17" fmla="*/ 645697 h 753720"/>
                <a:gd name="connsiteX18" fmla="*/ 375721 w 1367494"/>
                <a:gd name="connsiteY18" fmla="*/ 651412 h 753720"/>
                <a:gd name="connsiteX19" fmla="*/ 192440 w 1367494"/>
                <a:gd name="connsiteY19" fmla="*/ 751196 h 753720"/>
                <a:gd name="connsiteX20" fmla="*/ 146122 w 1367494"/>
                <a:gd name="connsiteY20" fmla="*/ 688950 h 753720"/>
                <a:gd name="connsiteX21" fmla="*/ 342106 w 1367494"/>
                <a:gd name="connsiteY21" fmla="*/ 568933 h 753720"/>
                <a:gd name="connsiteX22" fmla="*/ 354959 w 1367494"/>
                <a:gd name="connsiteY22" fmla="*/ 288759 h 753720"/>
                <a:gd name="connsiteX23" fmla="*/ 141005 w 1367494"/>
                <a:gd name="connsiteY23" fmla="*/ 167454 h 753720"/>
                <a:gd name="connsiteX24" fmla="*/ 74809 w 1367494"/>
                <a:gd name="connsiteY24" fmla="*/ 203509 h 753720"/>
                <a:gd name="connsiteX25" fmla="*/ 35 w 1367494"/>
                <a:gd name="connsiteY25" fmla="*/ 132883 h 753720"/>
                <a:gd name="connsiteX0" fmla="*/ 35 w 1370596"/>
                <a:gd name="connsiteY0" fmla="*/ 132883 h 753720"/>
                <a:gd name="connsiteX1" fmla="*/ 67304 w 1370596"/>
                <a:gd name="connsiteY1" fmla="*/ 59203 h 753720"/>
                <a:gd name="connsiteX2" fmla="*/ 142081 w 1370596"/>
                <a:gd name="connsiteY2" fmla="*/ 9 h 753720"/>
                <a:gd name="connsiteX3" fmla="*/ 210892 w 1370596"/>
                <a:gd name="connsiteY3" fmla="*/ 66682 h 753720"/>
                <a:gd name="connsiteX4" fmla="*/ 194345 w 1370596"/>
                <a:gd name="connsiteY4" fmla="*/ 114926 h 753720"/>
                <a:gd name="connsiteX5" fmla="*/ 389253 w 1370596"/>
                <a:gd name="connsiteY5" fmla="*/ 222892 h 753720"/>
                <a:gd name="connsiteX6" fmla="*/ 682854 w 1370596"/>
                <a:gd name="connsiteY6" fmla="*/ 70494 h 753720"/>
                <a:gd name="connsiteX7" fmla="*/ 980516 w 1370596"/>
                <a:gd name="connsiteY7" fmla="*/ 215413 h 753720"/>
                <a:gd name="connsiteX8" fmla="*/ 1179230 w 1370596"/>
                <a:gd name="connsiteY8" fmla="*/ 108118 h 753720"/>
                <a:gd name="connsiteX9" fmla="*/ 1246305 w 1370596"/>
                <a:gd name="connsiteY9" fmla="*/ 1807 h 753720"/>
                <a:gd name="connsiteX10" fmla="*/ 1320601 w 1370596"/>
                <a:gd name="connsiteY10" fmla="*/ 72292 h 753720"/>
                <a:gd name="connsiteX11" fmla="*/ 1362511 w 1370596"/>
                <a:gd name="connsiteY11" fmla="*/ 175162 h 753720"/>
                <a:gd name="connsiteX12" fmla="*/ 1224471 w 1370596"/>
                <a:gd name="connsiteY12" fmla="*/ 174934 h 753720"/>
                <a:gd name="connsiteX13" fmla="*/ 1023020 w 1370596"/>
                <a:gd name="connsiteY13" fmla="*/ 283659 h 753720"/>
                <a:gd name="connsiteX14" fmla="*/ 1031951 w 1370596"/>
                <a:gd name="connsiteY14" fmla="*/ 568794 h 753720"/>
                <a:gd name="connsiteX15" fmla="*/ 1237209 w 1370596"/>
                <a:gd name="connsiteY15" fmla="*/ 683233 h 753720"/>
                <a:gd name="connsiteX16" fmla="*/ 1183638 w 1370596"/>
                <a:gd name="connsiteY16" fmla="*/ 753720 h 753720"/>
                <a:gd name="connsiteX17" fmla="*/ 1000561 w 1370596"/>
                <a:gd name="connsiteY17" fmla="*/ 645697 h 753720"/>
                <a:gd name="connsiteX18" fmla="*/ 375721 w 1370596"/>
                <a:gd name="connsiteY18" fmla="*/ 651412 h 753720"/>
                <a:gd name="connsiteX19" fmla="*/ 192440 w 1370596"/>
                <a:gd name="connsiteY19" fmla="*/ 751196 h 753720"/>
                <a:gd name="connsiteX20" fmla="*/ 146122 w 1370596"/>
                <a:gd name="connsiteY20" fmla="*/ 688950 h 753720"/>
                <a:gd name="connsiteX21" fmla="*/ 342106 w 1370596"/>
                <a:gd name="connsiteY21" fmla="*/ 568933 h 753720"/>
                <a:gd name="connsiteX22" fmla="*/ 354959 w 1370596"/>
                <a:gd name="connsiteY22" fmla="*/ 288759 h 753720"/>
                <a:gd name="connsiteX23" fmla="*/ 141005 w 1370596"/>
                <a:gd name="connsiteY23" fmla="*/ 167454 h 753720"/>
                <a:gd name="connsiteX24" fmla="*/ 74809 w 1370596"/>
                <a:gd name="connsiteY24" fmla="*/ 203509 h 753720"/>
                <a:gd name="connsiteX25" fmla="*/ 35 w 1370596"/>
                <a:gd name="connsiteY25" fmla="*/ 132883 h 753720"/>
                <a:gd name="connsiteX0" fmla="*/ 35 w 1370596"/>
                <a:gd name="connsiteY0" fmla="*/ 132883 h 753720"/>
                <a:gd name="connsiteX1" fmla="*/ 67304 w 1370596"/>
                <a:gd name="connsiteY1" fmla="*/ 59203 h 753720"/>
                <a:gd name="connsiteX2" fmla="*/ 142081 w 1370596"/>
                <a:gd name="connsiteY2" fmla="*/ 9 h 753720"/>
                <a:gd name="connsiteX3" fmla="*/ 210892 w 1370596"/>
                <a:gd name="connsiteY3" fmla="*/ 66682 h 753720"/>
                <a:gd name="connsiteX4" fmla="*/ 194345 w 1370596"/>
                <a:gd name="connsiteY4" fmla="*/ 114926 h 753720"/>
                <a:gd name="connsiteX5" fmla="*/ 389253 w 1370596"/>
                <a:gd name="connsiteY5" fmla="*/ 222892 h 753720"/>
                <a:gd name="connsiteX6" fmla="*/ 682854 w 1370596"/>
                <a:gd name="connsiteY6" fmla="*/ 70494 h 753720"/>
                <a:gd name="connsiteX7" fmla="*/ 980516 w 1370596"/>
                <a:gd name="connsiteY7" fmla="*/ 215413 h 753720"/>
                <a:gd name="connsiteX8" fmla="*/ 1179230 w 1370596"/>
                <a:gd name="connsiteY8" fmla="*/ 108118 h 753720"/>
                <a:gd name="connsiteX9" fmla="*/ 1246305 w 1370596"/>
                <a:gd name="connsiteY9" fmla="*/ 1807 h 753720"/>
                <a:gd name="connsiteX10" fmla="*/ 1320601 w 1370596"/>
                <a:gd name="connsiteY10" fmla="*/ 72292 h 753720"/>
                <a:gd name="connsiteX11" fmla="*/ 1362511 w 1370596"/>
                <a:gd name="connsiteY11" fmla="*/ 175162 h 753720"/>
                <a:gd name="connsiteX12" fmla="*/ 1224471 w 1370596"/>
                <a:gd name="connsiteY12" fmla="*/ 174934 h 753720"/>
                <a:gd name="connsiteX13" fmla="*/ 1023020 w 1370596"/>
                <a:gd name="connsiteY13" fmla="*/ 283659 h 753720"/>
                <a:gd name="connsiteX14" fmla="*/ 1031951 w 1370596"/>
                <a:gd name="connsiteY14" fmla="*/ 568794 h 753720"/>
                <a:gd name="connsiteX15" fmla="*/ 1237209 w 1370596"/>
                <a:gd name="connsiteY15" fmla="*/ 683233 h 753720"/>
                <a:gd name="connsiteX16" fmla="*/ 1183638 w 1370596"/>
                <a:gd name="connsiteY16" fmla="*/ 753720 h 753720"/>
                <a:gd name="connsiteX17" fmla="*/ 1000561 w 1370596"/>
                <a:gd name="connsiteY17" fmla="*/ 645697 h 753720"/>
                <a:gd name="connsiteX18" fmla="*/ 375721 w 1370596"/>
                <a:gd name="connsiteY18" fmla="*/ 651412 h 753720"/>
                <a:gd name="connsiteX19" fmla="*/ 192440 w 1370596"/>
                <a:gd name="connsiteY19" fmla="*/ 751196 h 753720"/>
                <a:gd name="connsiteX20" fmla="*/ 146122 w 1370596"/>
                <a:gd name="connsiteY20" fmla="*/ 688950 h 753720"/>
                <a:gd name="connsiteX21" fmla="*/ 342106 w 1370596"/>
                <a:gd name="connsiteY21" fmla="*/ 568933 h 753720"/>
                <a:gd name="connsiteX22" fmla="*/ 354959 w 1370596"/>
                <a:gd name="connsiteY22" fmla="*/ 288759 h 753720"/>
                <a:gd name="connsiteX23" fmla="*/ 141005 w 1370596"/>
                <a:gd name="connsiteY23" fmla="*/ 167454 h 753720"/>
                <a:gd name="connsiteX24" fmla="*/ 74809 w 1370596"/>
                <a:gd name="connsiteY24" fmla="*/ 203509 h 753720"/>
                <a:gd name="connsiteX25" fmla="*/ 35 w 1370596"/>
                <a:gd name="connsiteY25" fmla="*/ 132883 h 753720"/>
                <a:gd name="connsiteX0" fmla="*/ 35 w 1370596"/>
                <a:gd name="connsiteY0" fmla="*/ 132883 h 753720"/>
                <a:gd name="connsiteX1" fmla="*/ 67304 w 1370596"/>
                <a:gd name="connsiteY1" fmla="*/ 59203 h 753720"/>
                <a:gd name="connsiteX2" fmla="*/ 142081 w 1370596"/>
                <a:gd name="connsiteY2" fmla="*/ 9 h 753720"/>
                <a:gd name="connsiteX3" fmla="*/ 210892 w 1370596"/>
                <a:gd name="connsiteY3" fmla="*/ 66682 h 753720"/>
                <a:gd name="connsiteX4" fmla="*/ 194345 w 1370596"/>
                <a:gd name="connsiteY4" fmla="*/ 114926 h 753720"/>
                <a:gd name="connsiteX5" fmla="*/ 389253 w 1370596"/>
                <a:gd name="connsiteY5" fmla="*/ 222892 h 753720"/>
                <a:gd name="connsiteX6" fmla="*/ 682854 w 1370596"/>
                <a:gd name="connsiteY6" fmla="*/ 70494 h 753720"/>
                <a:gd name="connsiteX7" fmla="*/ 980516 w 1370596"/>
                <a:gd name="connsiteY7" fmla="*/ 215413 h 753720"/>
                <a:gd name="connsiteX8" fmla="*/ 1179230 w 1370596"/>
                <a:gd name="connsiteY8" fmla="*/ 108118 h 753720"/>
                <a:gd name="connsiteX9" fmla="*/ 1246305 w 1370596"/>
                <a:gd name="connsiteY9" fmla="*/ 1807 h 753720"/>
                <a:gd name="connsiteX10" fmla="*/ 1320601 w 1370596"/>
                <a:gd name="connsiteY10" fmla="*/ 72292 h 753720"/>
                <a:gd name="connsiteX11" fmla="*/ 1362511 w 1370596"/>
                <a:gd name="connsiteY11" fmla="*/ 175162 h 753720"/>
                <a:gd name="connsiteX12" fmla="*/ 1224471 w 1370596"/>
                <a:gd name="connsiteY12" fmla="*/ 174934 h 753720"/>
                <a:gd name="connsiteX13" fmla="*/ 1023020 w 1370596"/>
                <a:gd name="connsiteY13" fmla="*/ 283659 h 753720"/>
                <a:gd name="connsiteX14" fmla="*/ 1031951 w 1370596"/>
                <a:gd name="connsiteY14" fmla="*/ 568794 h 753720"/>
                <a:gd name="connsiteX15" fmla="*/ 1237209 w 1370596"/>
                <a:gd name="connsiteY15" fmla="*/ 683233 h 753720"/>
                <a:gd name="connsiteX16" fmla="*/ 1183638 w 1370596"/>
                <a:gd name="connsiteY16" fmla="*/ 753720 h 753720"/>
                <a:gd name="connsiteX17" fmla="*/ 1000561 w 1370596"/>
                <a:gd name="connsiteY17" fmla="*/ 645697 h 753720"/>
                <a:gd name="connsiteX18" fmla="*/ 375721 w 1370596"/>
                <a:gd name="connsiteY18" fmla="*/ 651412 h 753720"/>
                <a:gd name="connsiteX19" fmla="*/ 192440 w 1370596"/>
                <a:gd name="connsiteY19" fmla="*/ 751196 h 753720"/>
                <a:gd name="connsiteX20" fmla="*/ 134692 w 1370596"/>
                <a:gd name="connsiteY20" fmla="*/ 692760 h 753720"/>
                <a:gd name="connsiteX21" fmla="*/ 342106 w 1370596"/>
                <a:gd name="connsiteY21" fmla="*/ 568933 h 753720"/>
                <a:gd name="connsiteX22" fmla="*/ 354959 w 1370596"/>
                <a:gd name="connsiteY22" fmla="*/ 288759 h 753720"/>
                <a:gd name="connsiteX23" fmla="*/ 141005 w 1370596"/>
                <a:gd name="connsiteY23" fmla="*/ 167454 h 753720"/>
                <a:gd name="connsiteX24" fmla="*/ 74809 w 1370596"/>
                <a:gd name="connsiteY24" fmla="*/ 203509 h 753720"/>
                <a:gd name="connsiteX25" fmla="*/ 35 w 1370596"/>
                <a:gd name="connsiteY25" fmla="*/ 132883 h 753720"/>
                <a:gd name="connsiteX0" fmla="*/ 35 w 1370596"/>
                <a:gd name="connsiteY0" fmla="*/ 132883 h 753720"/>
                <a:gd name="connsiteX1" fmla="*/ 67304 w 1370596"/>
                <a:gd name="connsiteY1" fmla="*/ 59203 h 753720"/>
                <a:gd name="connsiteX2" fmla="*/ 142081 w 1370596"/>
                <a:gd name="connsiteY2" fmla="*/ 9 h 753720"/>
                <a:gd name="connsiteX3" fmla="*/ 210892 w 1370596"/>
                <a:gd name="connsiteY3" fmla="*/ 66682 h 753720"/>
                <a:gd name="connsiteX4" fmla="*/ 194345 w 1370596"/>
                <a:gd name="connsiteY4" fmla="*/ 114926 h 753720"/>
                <a:gd name="connsiteX5" fmla="*/ 389253 w 1370596"/>
                <a:gd name="connsiteY5" fmla="*/ 222892 h 753720"/>
                <a:gd name="connsiteX6" fmla="*/ 682854 w 1370596"/>
                <a:gd name="connsiteY6" fmla="*/ 70494 h 753720"/>
                <a:gd name="connsiteX7" fmla="*/ 980516 w 1370596"/>
                <a:gd name="connsiteY7" fmla="*/ 215413 h 753720"/>
                <a:gd name="connsiteX8" fmla="*/ 1179230 w 1370596"/>
                <a:gd name="connsiteY8" fmla="*/ 108118 h 753720"/>
                <a:gd name="connsiteX9" fmla="*/ 1246305 w 1370596"/>
                <a:gd name="connsiteY9" fmla="*/ 1807 h 753720"/>
                <a:gd name="connsiteX10" fmla="*/ 1320601 w 1370596"/>
                <a:gd name="connsiteY10" fmla="*/ 72292 h 753720"/>
                <a:gd name="connsiteX11" fmla="*/ 1362511 w 1370596"/>
                <a:gd name="connsiteY11" fmla="*/ 175162 h 753720"/>
                <a:gd name="connsiteX12" fmla="*/ 1224471 w 1370596"/>
                <a:gd name="connsiteY12" fmla="*/ 174934 h 753720"/>
                <a:gd name="connsiteX13" fmla="*/ 1023020 w 1370596"/>
                <a:gd name="connsiteY13" fmla="*/ 283659 h 753720"/>
                <a:gd name="connsiteX14" fmla="*/ 1031951 w 1370596"/>
                <a:gd name="connsiteY14" fmla="*/ 568794 h 753720"/>
                <a:gd name="connsiteX15" fmla="*/ 1237209 w 1370596"/>
                <a:gd name="connsiteY15" fmla="*/ 683233 h 753720"/>
                <a:gd name="connsiteX16" fmla="*/ 1183638 w 1370596"/>
                <a:gd name="connsiteY16" fmla="*/ 753720 h 753720"/>
                <a:gd name="connsiteX17" fmla="*/ 1000561 w 1370596"/>
                <a:gd name="connsiteY17" fmla="*/ 645697 h 753720"/>
                <a:gd name="connsiteX18" fmla="*/ 375721 w 1370596"/>
                <a:gd name="connsiteY18" fmla="*/ 651412 h 753720"/>
                <a:gd name="connsiteX19" fmla="*/ 188630 w 1370596"/>
                <a:gd name="connsiteY19" fmla="*/ 753101 h 753720"/>
                <a:gd name="connsiteX20" fmla="*/ 134692 w 1370596"/>
                <a:gd name="connsiteY20" fmla="*/ 692760 h 753720"/>
                <a:gd name="connsiteX21" fmla="*/ 342106 w 1370596"/>
                <a:gd name="connsiteY21" fmla="*/ 568933 h 753720"/>
                <a:gd name="connsiteX22" fmla="*/ 354959 w 1370596"/>
                <a:gd name="connsiteY22" fmla="*/ 288759 h 753720"/>
                <a:gd name="connsiteX23" fmla="*/ 141005 w 1370596"/>
                <a:gd name="connsiteY23" fmla="*/ 167454 h 753720"/>
                <a:gd name="connsiteX24" fmla="*/ 74809 w 1370596"/>
                <a:gd name="connsiteY24" fmla="*/ 203509 h 753720"/>
                <a:gd name="connsiteX25" fmla="*/ 35 w 1370596"/>
                <a:gd name="connsiteY25" fmla="*/ 132883 h 753720"/>
                <a:gd name="connsiteX0" fmla="*/ 35 w 1370596"/>
                <a:gd name="connsiteY0" fmla="*/ 132883 h 797573"/>
                <a:gd name="connsiteX1" fmla="*/ 67304 w 1370596"/>
                <a:gd name="connsiteY1" fmla="*/ 59203 h 797573"/>
                <a:gd name="connsiteX2" fmla="*/ 142081 w 1370596"/>
                <a:gd name="connsiteY2" fmla="*/ 9 h 797573"/>
                <a:gd name="connsiteX3" fmla="*/ 210892 w 1370596"/>
                <a:gd name="connsiteY3" fmla="*/ 66682 h 797573"/>
                <a:gd name="connsiteX4" fmla="*/ 194345 w 1370596"/>
                <a:gd name="connsiteY4" fmla="*/ 114926 h 797573"/>
                <a:gd name="connsiteX5" fmla="*/ 389253 w 1370596"/>
                <a:gd name="connsiteY5" fmla="*/ 222892 h 797573"/>
                <a:gd name="connsiteX6" fmla="*/ 682854 w 1370596"/>
                <a:gd name="connsiteY6" fmla="*/ 70494 h 797573"/>
                <a:gd name="connsiteX7" fmla="*/ 980516 w 1370596"/>
                <a:gd name="connsiteY7" fmla="*/ 215413 h 797573"/>
                <a:gd name="connsiteX8" fmla="*/ 1179230 w 1370596"/>
                <a:gd name="connsiteY8" fmla="*/ 108118 h 797573"/>
                <a:gd name="connsiteX9" fmla="*/ 1246305 w 1370596"/>
                <a:gd name="connsiteY9" fmla="*/ 1807 h 797573"/>
                <a:gd name="connsiteX10" fmla="*/ 1320601 w 1370596"/>
                <a:gd name="connsiteY10" fmla="*/ 72292 h 797573"/>
                <a:gd name="connsiteX11" fmla="*/ 1362511 w 1370596"/>
                <a:gd name="connsiteY11" fmla="*/ 175162 h 797573"/>
                <a:gd name="connsiteX12" fmla="*/ 1224471 w 1370596"/>
                <a:gd name="connsiteY12" fmla="*/ 174934 h 797573"/>
                <a:gd name="connsiteX13" fmla="*/ 1023020 w 1370596"/>
                <a:gd name="connsiteY13" fmla="*/ 283659 h 797573"/>
                <a:gd name="connsiteX14" fmla="*/ 1031951 w 1370596"/>
                <a:gd name="connsiteY14" fmla="*/ 568794 h 797573"/>
                <a:gd name="connsiteX15" fmla="*/ 1237209 w 1370596"/>
                <a:gd name="connsiteY15" fmla="*/ 683233 h 797573"/>
                <a:gd name="connsiteX16" fmla="*/ 1183638 w 1370596"/>
                <a:gd name="connsiteY16" fmla="*/ 753720 h 797573"/>
                <a:gd name="connsiteX17" fmla="*/ 1000561 w 1370596"/>
                <a:gd name="connsiteY17" fmla="*/ 645697 h 797573"/>
                <a:gd name="connsiteX18" fmla="*/ 375721 w 1370596"/>
                <a:gd name="connsiteY18" fmla="*/ 651412 h 797573"/>
                <a:gd name="connsiteX19" fmla="*/ 188630 w 1370596"/>
                <a:gd name="connsiteY19" fmla="*/ 753101 h 797573"/>
                <a:gd name="connsiteX20" fmla="*/ 51870 w 1370596"/>
                <a:gd name="connsiteY20" fmla="*/ 796192 h 797573"/>
                <a:gd name="connsiteX21" fmla="*/ 134692 w 1370596"/>
                <a:gd name="connsiteY21" fmla="*/ 692760 h 797573"/>
                <a:gd name="connsiteX22" fmla="*/ 342106 w 1370596"/>
                <a:gd name="connsiteY22" fmla="*/ 568933 h 797573"/>
                <a:gd name="connsiteX23" fmla="*/ 354959 w 1370596"/>
                <a:gd name="connsiteY23" fmla="*/ 288759 h 797573"/>
                <a:gd name="connsiteX24" fmla="*/ 141005 w 1370596"/>
                <a:gd name="connsiteY24" fmla="*/ 167454 h 797573"/>
                <a:gd name="connsiteX25" fmla="*/ 74809 w 1370596"/>
                <a:gd name="connsiteY25" fmla="*/ 203509 h 797573"/>
                <a:gd name="connsiteX26" fmla="*/ 35 w 1370596"/>
                <a:gd name="connsiteY26" fmla="*/ 132883 h 797573"/>
                <a:gd name="connsiteX0" fmla="*/ 35 w 1370596"/>
                <a:gd name="connsiteY0" fmla="*/ 132883 h 796192"/>
                <a:gd name="connsiteX1" fmla="*/ 67304 w 1370596"/>
                <a:gd name="connsiteY1" fmla="*/ 59203 h 796192"/>
                <a:gd name="connsiteX2" fmla="*/ 142081 w 1370596"/>
                <a:gd name="connsiteY2" fmla="*/ 9 h 796192"/>
                <a:gd name="connsiteX3" fmla="*/ 210892 w 1370596"/>
                <a:gd name="connsiteY3" fmla="*/ 66682 h 796192"/>
                <a:gd name="connsiteX4" fmla="*/ 194345 w 1370596"/>
                <a:gd name="connsiteY4" fmla="*/ 114926 h 796192"/>
                <a:gd name="connsiteX5" fmla="*/ 389253 w 1370596"/>
                <a:gd name="connsiteY5" fmla="*/ 222892 h 796192"/>
                <a:gd name="connsiteX6" fmla="*/ 682854 w 1370596"/>
                <a:gd name="connsiteY6" fmla="*/ 70494 h 796192"/>
                <a:gd name="connsiteX7" fmla="*/ 980516 w 1370596"/>
                <a:gd name="connsiteY7" fmla="*/ 215413 h 796192"/>
                <a:gd name="connsiteX8" fmla="*/ 1179230 w 1370596"/>
                <a:gd name="connsiteY8" fmla="*/ 108118 h 796192"/>
                <a:gd name="connsiteX9" fmla="*/ 1246305 w 1370596"/>
                <a:gd name="connsiteY9" fmla="*/ 1807 h 796192"/>
                <a:gd name="connsiteX10" fmla="*/ 1320601 w 1370596"/>
                <a:gd name="connsiteY10" fmla="*/ 72292 h 796192"/>
                <a:gd name="connsiteX11" fmla="*/ 1362511 w 1370596"/>
                <a:gd name="connsiteY11" fmla="*/ 175162 h 796192"/>
                <a:gd name="connsiteX12" fmla="*/ 1224471 w 1370596"/>
                <a:gd name="connsiteY12" fmla="*/ 174934 h 796192"/>
                <a:gd name="connsiteX13" fmla="*/ 1023020 w 1370596"/>
                <a:gd name="connsiteY13" fmla="*/ 283659 h 796192"/>
                <a:gd name="connsiteX14" fmla="*/ 1031951 w 1370596"/>
                <a:gd name="connsiteY14" fmla="*/ 568794 h 796192"/>
                <a:gd name="connsiteX15" fmla="*/ 1237209 w 1370596"/>
                <a:gd name="connsiteY15" fmla="*/ 683233 h 796192"/>
                <a:gd name="connsiteX16" fmla="*/ 1183638 w 1370596"/>
                <a:gd name="connsiteY16" fmla="*/ 753720 h 796192"/>
                <a:gd name="connsiteX17" fmla="*/ 1000561 w 1370596"/>
                <a:gd name="connsiteY17" fmla="*/ 645697 h 796192"/>
                <a:gd name="connsiteX18" fmla="*/ 375721 w 1370596"/>
                <a:gd name="connsiteY18" fmla="*/ 651412 h 796192"/>
                <a:gd name="connsiteX19" fmla="*/ 188630 w 1370596"/>
                <a:gd name="connsiteY19" fmla="*/ 753101 h 796192"/>
                <a:gd name="connsiteX20" fmla="*/ 51870 w 1370596"/>
                <a:gd name="connsiteY20" fmla="*/ 796192 h 796192"/>
                <a:gd name="connsiteX21" fmla="*/ 134692 w 1370596"/>
                <a:gd name="connsiteY21" fmla="*/ 692760 h 796192"/>
                <a:gd name="connsiteX22" fmla="*/ 342106 w 1370596"/>
                <a:gd name="connsiteY22" fmla="*/ 568933 h 796192"/>
                <a:gd name="connsiteX23" fmla="*/ 354959 w 1370596"/>
                <a:gd name="connsiteY23" fmla="*/ 288759 h 796192"/>
                <a:gd name="connsiteX24" fmla="*/ 141005 w 1370596"/>
                <a:gd name="connsiteY24" fmla="*/ 167454 h 796192"/>
                <a:gd name="connsiteX25" fmla="*/ 74809 w 1370596"/>
                <a:gd name="connsiteY25" fmla="*/ 203509 h 796192"/>
                <a:gd name="connsiteX26" fmla="*/ 35 w 1370596"/>
                <a:gd name="connsiteY26" fmla="*/ 132883 h 796192"/>
                <a:gd name="connsiteX0" fmla="*/ 35 w 1370596"/>
                <a:gd name="connsiteY0" fmla="*/ 132883 h 796192"/>
                <a:gd name="connsiteX1" fmla="*/ 67304 w 1370596"/>
                <a:gd name="connsiteY1" fmla="*/ 59203 h 796192"/>
                <a:gd name="connsiteX2" fmla="*/ 142081 w 1370596"/>
                <a:gd name="connsiteY2" fmla="*/ 9 h 796192"/>
                <a:gd name="connsiteX3" fmla="*/ 210892 w 1370596"/>
                <a:gd name="connsiteY3" fmla="*/ 66682 h 796192"/>
                <a:gd name="connsiteX4" fmla="*/ 194345 w 1370596"/>
                <a:gd name="connsiteY4" fmla="*/ 114926 h 796192"/>
                <a:gd name="connsiteX5" fmla="*/ 389253 w 1370596"/>
                <a:gd name="connsiteY5" fmla="*/ 222892 h 796192"/>
                <a:gd name="connsiteX6" fmla="*/ 682854 w 1370596"/>
                <a:gd name="connsiteY6" fmla="*/ 70494 h 796192"/>
                <a:gd name="connsiteX7" fmla="*/ 980516 w 1370596"/>
                <a:gd name="connsiteY7" fmla="*/ 215413 h 796192"/>
                <a:gd name="connsiteX8" fmla="*/ 1179230 w 1370596"/>
                <a:gd name="connsiteY8" fmla="*/ 108118 h 796192"/>
                <a:gd name="connsiteX9" fmla="*/ 1246305 w 1370596"/>
                <a:gd name="connsiteY9" fmla="*/ 1807 h 796192"/>
                <a:gd name="connsiteX10" fmla="*/ 1320601 w 1370596"/>
                <a:gd name="connsiteY10" fmla="*/ 72292 h 796192"/>
                <a:gd name="connsiteX11" fmla="*/ 1362511 w 1370596"/>
                <a:gd name="connsiteY11" fmla="*/ 175162 h 796192"/>
                <a:gd name="connsiteX12" fmla="*/ 1224471 w 1370596"/>
                <a:gd name="connsiteY12" fmla="*/ 174934 h 796192"/>
                <a:gd name="connsiteX13" fmla="*/ 1023020 w 1370596"/>
                <a:gd name="connsiteY13" fmla="*/ 283659 h 796192"/>
                <a:gd name="connsiteX14" fmla="*/ 1031951 w 1370596"/>
                <a:gd name="connsiteY14" fmla="*/ 568794 h 796192"/>
                <a:gd name="connsiteX15" fmla="*/ 1237209 w 1370596"/>
                <a:gd name="connsiteY15" fmla="*/ 683233 h 796192"/>
                <a:gd name="connsiteX16" fmla="*/ 1183638 w 1370596"/>
                <a:gd name="connsiteY16" fmla="*/ 753720 h 796192"/>
                <a:gd name="connsiteX17" fmla="*/ 1000561 w 1370596"/>
                <a:gd name="connsiteY17" fmla="*/ 645697 h 796192"/>
                <a:gd name="connsiteX18" fmla="*/ 375721 w 1370596"/>
                <a:gd name="connsiteY18" fmla="*/ 651412 h 796192"/>
                <a:gd name="connsiteX19" fmla="*/ 188630 w 1370596"/>
                <a:gd name="connsiteY19" fmla="*/ 753101 h 796192"/>
                <a:gd name="connsiteX20" fmla="*/ 51870 w 1370596"/>
                <a:gd name="connsiteY20" fmla="*/ 796192 h 796192"/>
                <a:gd name="connsiteX21" fmla="*/ 134692 w 1370596"/>
                <a:gd name="connsiteY21" fmla="*/ 692760 h 796192"/>
                <a:gd name="connsiteX22" fmla="*/ 342106 w 1370596"/>
                <a:gd name="connsiteY22" fmla="*/ 568933 h 796192"/>
                <a:gd name="connsiteX23" fmla="*/ 354959 w 1370596"/>
                <a:gd name="connsiteY23" fmla="*/ 288759 h 796192"/>
                <a:gd name="connsiteX24" fmla="*/ 141005 w 1370596"/>
                <a:gd name="connsiteY24" fmla="*/ 167454 h 796192"/>
                <a:gd name="connsiteX25" fmla="*/ 74809 w 1370596"/>
                <a:gd name="connsiteY25" fmla="*/ 203509 h 796192"/>
                <a:gd name="connsiteX26" fmla="*/ 35 w 1370596"/>
                <a:gd name="connsiteY26" fmla="*/ 132883 h 796192"/>
                <a:gd name="connsiteX0" fmla="*/ 35 w 1370596"/>
                <a:gd name="connsiteY0" fmla="*/ 132883 h 796192"/>
                <a:gd name="connsiteX1" fmla="*/ 67304 w 1370596"/>
                <a:gd name="connsiteY1" fmla="*/ 59203 h 796192"/>
                <a:gd name="connsiteX2" fmla="*/ 142081 w 1370596"/>
                <a:gd name="connsiteY2" fmla="*/ 9 h 796192"/>
                <a:gd name="connsiteX3" fmla="*/ 210892 w 1370596"/>
                <a:gd name="connsiteY3" fmla="*/ 66682 h 796192"/>
                <a:gd name="connsiteX4" fmla="*/ 194345 w 1370596"/>
                <a:gd name="connsiteY4" fmla="*/ 114926 h 796192"/>
                <a:gd name="connsiteX5" fmla="*/ 389253 w 1370596"/>
                <a:gd name="connsiteY5" fmla="*/ 222892 h 796192"/>
                <a:gd name="connsiteX6" fmla="*/ 682854 w 1370596"/>
                <a:gd name="connsiteY6" fmla="*/ 70494 h 796192"/>
                <a:gd name="connsiteX7" fmla="*/ 980516 w 1370596"/>
                <a:gd name="connsiteY7" fmla="*/ 215413 h 796192"/>
                <a:gd name="connsiteX8" fmla="*/ 1179230 w 1370596"/>
                <a:gd name="connsiteY8" fmla="*/ 108118 h 796192"/>
                <a:gd name="connsiteX9" fmla="*/ 1246305 w 1370596"/>
                <a:gd name="connsiteY9" fmla="*/ 1807 h 796192"/>
                <a:gd name="connsiteX10" fmla="*/ 1320601 w 1370596"/>
                <a:gd name="connsiteY10" fmla="*/ 72292 h 796192"/>
                <a:gd name="connsiteX11" fmla="*/ 1362511 w 1370596"/>
                <a:gd name="connsiteY11" fmla="*/ 175162 h 796192"/>
                <a:gd name="connsiteX12" fmla="*/ 1224471 w 1370596"/>
                <a:gd name="connsiteY12" fmla="*/ 174934 h 796192"/>
                <a:gd name="connsiteX13" fmla="*/ 1023020 w 1370596"/>
                <a:gd name="connsiteY13" fmla="*/ 283659 h 796192"/>
                <a:gd name="connsiteX14" fmla="*/ 1031951 w 1370596"/>
                <a:gd name="connsiteY14" fmla="*/ 568794 h 796192"/>
                <a:gd name="connsiteX15" fmla="*/ 1237209 w 1370596"/>
                <a:gd name="connsiteY15" fmla="*/ 683233 h 796192"/>
                <a:gd name="connsiteX16" fmla="*/ 1183638 w 1370596"/>
                <a:gd name="connsiteY16" fmla="*/ 753720 h 796192"/>
                <a:gd name="connsiteX17" fmla="*/ 1000561 w 1370596"/>
                <a:gd name="connsiteY17" fmla="*/ 645697 h 796192"/>
                <a:gd name="connsiteX18" fmla="*/ 375721 w 1370596"/>
                <a:gd name="connsiteY18" fmla="*/ 651412 h 796192"/>
                <a:gd name="connsiteX19" fmla="*/ 188630 w 1370596"/>
                <a:gd name="connsiteY19" fmla="*/ 753101 h 796192"/>
                <a:gd name="connsiteX20" fmla="*/ 51870 w 1370596"/>
                <a:gd name="connsiteY20" fmla="*/ 796192 h 796192"/>
                <a:gd name="connsiteX21" fmla="*/ 134692 w 1370596"/>
                <a:gd name="connsiteY21" fmla="*/ 692760 h 796192"/>
                <a:gd name="connsiteX22" fmla="*/ 342106 w 1370596"/>
                <a:gd name="connsiteY22" fmla="*/ 568933 h 796192"/>
                <a:gd name="connsiteX23" fmla="*/ 354959 w 1370596"/>
                <a:gd name="connsiteY23" fmla="*/ 288759 h 796192"/>
                <a:gd name="connsiteX24" fmla="*/ 141005 w 1370596"/>
                <a:gd name="connsiteY24" fmla="*/ 167454 h 796192"/>
                <a:gd name="connsiteX25" fmla="*/ 74809 w 1370596"/>
                <a:gd name="connsiteY25" fmla="*/ 203509 h 796192"/>
                <a:gd name="connsiteX26" fmla="*/ 35 w 1370596"/>
                <a:gd name="connsiteY26" fmla="*/ 132883 h 796192"/>
                <a:gd name="connsiteX0" fmla="*/ 503 w 1371064"/>
                <a:gd name="connsiteY0" fmla="*/ 132883 h 796192"/>
                <a:gd name="connsiteX1" fmla="*/ 67772 w 1371064"/>
                <a:gd name="connsiteY1" fmla="*/ 59203 h 796192"/>
                <a:gd name="connsiteX2" fmla="*/ 142549 w 1371064"/>
                <a:gd name="connsiteY2" fmla="*/ 9 h 796192"/>
                <a:gd name="connsiteX3" fmla="*/ 211360 w 1371064"/>
                <a:gd name="connsiteY3" fmla="*/ 66682 h 796192"/>
                <a:gd name="connsiteX4" fmla="*/ 194813 w 1371064"/>
                <a:gd name="connsiteY4" fmla="*/ 114926 h 796192"/>
                <a:gd name="connsiteX5" fmla="*/ 389721 w 1371064"/>
                <a:gd name="connsiteY5" fmla="*/ 222892 h 796192"/>
                <a:gd name="connsiteX6" fmla="*/ 683322 w 1371064"/>
                <a:gd name="connsiteY6" fmla="*/ 70494 h 796192"/>
                <a:gd name="connsiteX7" fmla="*/ 980984 w 1371064"/>
                <a:gd name="connsiteY7" fmla="*/ 215413 h 796192"/>
                <a:gd name="connsiteX8" fmla="*/ 1179698 w 1371064"/>
                <a:gd name="connsiteY8" fmla="*/ 108118 h 796192"/>
                <a:gd name="connsiteX9" fmla="*/ 1246773 w 1371064"/>
                <a:gd name="connsiteY9" fmla="*/ 1807 h 796192"/>
                <a:gd name="connsiteX10" fmla="*/ 1321069 w 1371064"/>
                <a:gd name="connsiteY10" fmla="*/ 72292 h 796192"/>
                <a:gd name="connsiteX11" fmla="*/ 1362979 w 1371064"/>
                <a:gd name="connsiteY11" fmla="*/ 175162 h 796192"/>
                <a:gd name="connsiteX12" fmla="*/ 1224939 w 1371064"/>
                <a:gd name="connsiteY12" fmla="*/ 174934 h 796192"/>
                <a:gd name="connsiteX13" fmla="*/ 1023488 w 1371064"/>
                <a:gd name="connsiteY13" fmla="*/ 283659 h 796192"/>
                <a:gd name="connsiteX14" fmla="*/ 1032419 w 1371064"/>
                <a:gd name="connsiteY14" fmla="*/ 568794 h 796192"/>
                <a:gd name="connsiteX15" fmla="*/ 1237677 w 1371064"/>
                <a:gd name="connsiteY15" fmla="*/ 683233 h 796192"/>
                <a:gd name="connsiteX16" fmla="*/ 1184106 w 1371064"/>
                <a:gd name="connsiteY16" fmla="*/ 753720 h 796192"/>
                <a:gd name="connsiteX17" fmla="*/ 1001029 w 1371064"/>
                <a:gd name="connsiteY17" fmla="*/ 645697 h 796192"/>
                <a:gd name="connsiteX18" fmla="*/ 376189 w 1371064"/>
                <a:gd name="connsiteY18" fmla="*/ 651412 h 796192"/>
                <a:gd name="connsiteX19" fmla="*/ 189098 w 1371064"/>
                <a:gd name="connsiteY19" fmla="*/ 753101 h 796192"/>
                <a:gd name="connsiteX20" fmla="*/ 52338 w 1371064"/>
                <a:gd name="connsiteY20" fmla="*/ 796192 h 796192"/>
                <a:gd name="connsiteX21" fmla="*/ 135160 w 1371064"/>
                <a:gd name="connsiteY21" fmla="*/ 692760 h 796192"/>
                <a:gd name="connsiteX22" fmla="*/ 342574 w 1371064"/>
                <a:gd name="connsiteY22" fmla="*/ 568933 h 796192"/>
                <a:gd name="connsiteX23" fmla="*/ 355427 w 1371064"/>
                <a:gd name="connsiteY23" fmla="*/ 288759 h 796192"/>
                <a:gd name="connsiteX24" fmla="*/ 141473 w 1371064"/>
                <a:gd name="connsiteY24" fmla="*/ 167454 h 796192"/>
                <a:gd name="connsiteX25" fmla="*/ 75277 w 1371064"/>
                <a:gd name="connsiteY25" fmla="*/ 203509 h 796192"/>
                <a:gd name="connsiteX26" fmla="*/ 503 w 1371064"/>
                <a:gd name="connsiteY26" fmla="*/ 132883 h 796192"/>
                <a:gd name="connsiteX0" fmla="*/ 503 w 1371064"/>
                <a:gd name="connsiteY0" fmla="*/ 132883 h 859733"/>
                <a:gd name="connsiteX1" fmla="*/ 67772 w 1371064"/>
                <a:gd name="connsiteY1" fmla="*/ 59203 h 859733"/>
                <a:gd name="connsiteX2" fmla="*/ 142549 w 1371064"/>
                <a:gd name="connsiteY2" fmla="*/ 9 h 859733"/>
                <a:gd name="connsiteX3" fmla="*/ 211360 w 1371064"/>
                <a:gd name="connsiteY3" fmla="*/ 66682 h 859733"/>
                <a:gd name="connsiteX4" fmla="*/ 194813 w 1371064"/>
                <a:gd name="connsiteY4" fmla="*/ 114926 h 859733"/>
                <a:gd name="connsiteX5" fmla="*/ 389721 w 1371064"/>
                <a:gd name="connsiteY5" fmla="*/ 222892 h 859733"/>
                <a:gd name="connsiteX6" fmla="*/ 683322 w 1371064"/>
                <a:gd name="connsiteY6" fmla="*/ 70494 h 859733"/>
                <a:gd name="connsiteX7" fmla="*/ 980984 w 1371064"/>
                <a:gd name="connsiteY7" fmla="*/ 215413 h 859733"/>
                <a:gd name="connsiteX8" fmla="*/ 1179698 w 1371064"/>
                <a:gd name="connsiteY8" fmla="*/ 108118 h 859733"/>
                <a:gd name="connsiteX9" fmla="*/ 1246773 w 1371064"/>
                <a:gd name="connsiteY9" fmla="*/ 1807 h 859733"/>
                <a:gd name="connsiteX10" fmla="*/ 1321069 w 1371064"/>
                <a:gd name="connsiteY10" fmla="*/ 72292 h 859733"/>
                <a:gd name="connsiteX11" fmla="*/ 1362979 w 1371064"/>
                <a:gd name="connsiteY11" fmla="*/ 175162 h 859733"/>
                <a:gd name="connsiteX12" fmla="*/ 1224939 w 1371064"/>
                <a:gd name="connsiteY12" fmla="*/ 174934 h 859733"/>
                <a:gd name="connsiteX13" fmla="*/ 1023488 w 1371064"/>
                <a:gd name="connsiteY13" fmla="*/ 283659 h 859733"/>
                <a:gd name="connsiteX14" fmla="*/ 1032419 w 1371064"/>
                <a:gd name="connsiteY14" fmla="*/ 568794 h 859733"/>
                <a:gd name="connsiteX15" fmla="*/ 1237677 w 1371064"/>
                <a:gd name="connsiteY15" fmla="*/ 683233 h 859733"/>
                <a:gd name="connsiteX16" fmla="*/ 1184106 w 1371064"/>
                <a:gd name="connsiteY16" fmla="*/ 753720 h 859733"/>
                <a:gd name="connsiteX17" fmla="*/ 1001029 w 1371064"/>
                <a:gd name="connsiteY17" fmla="*/ 645697 h 859733"/>
                <a:gd name="connsiteX18" fmla="*/ 376189 w 1371064"/>
                <a:gd name="connsiteY18" fmla="*/ 651412 h 859733"/>
                <a:gd name="connsiteX19" fmla="*/ 189098 w 1371064"/>
                <a:gd name="connsiteY19" fmla="*/ 753101 h 859733"/>
                <a:gd name="connsiteX20" fmla="*/ 52338 w 1371064"/>
                <a:gd name="connsiteY20" fmla="*/ 796192 h 859733"/>
                <a:gd name="connsiteX21" fmla="*/ 135160 w 1371064"/>
                <a:gd name="connsiteY21" fmla="*/ 692760 h 859733"/>
                <a:gd name="connsiteX22" fmla="*/ 342574 w 1371064"/>
                <a:gd name="connsiteY22" fmla="*/ 568933 h 859733"/>
                <a:gd name="connsiteX23" fmla="*/ 355427 w 1371064"/>
                <a:gd name="connsiteY23" fmla="*/ 288759 h 859733"/>
                <a:gd name="connsiteX24" fmla="*/ 141473 w 1371064"/>
                <a:gd name="connsiteY24" fmla="*/ 167454 h 859733"/>
                <a:gd name="connsiteX25" fmla="*/ 75277 w 1371064"/>
                <a:gd name="connsiteY25" fmla="*/ 203509 h 859733"/>
                <a:gd name="connsiteX26" fmla="*/ 503 w 1371064"/>
                <a:gd name="connsiteY26" fmla="*/ 132883 h 859733"/>
                <a:gd name="connsiteX0" fmla="*/ 503 w 1371064"/>
                <a:gd name="connsiteY0" fmla="*/ 132883 h 870338"/>
                <a:gd name="connsiteX1" fmla="*/ 67772 w 1371064"/>
                <a:gd name="connsiteY1" fmla="*/ 59203 h 870338"/>
                <a:gd name="connsiteX2" fmla="*/ 142549 w 1371064"/>
                <a:gd name="connsiteY2" fmla="*/ 9 h 870338"/>
                <a:gd name="connsiteX3" fmla="*/ 211360 w 1371064"/>
                <a:gd name="connsiteY3" fmla="*/ 66682 h 870338"/>
                <a:gd name="connsiteX4" fmla="*/ 194813 w 1371064"/>
                <a:gd name="connsiteY4" fmla="*/ 114926 h 870338"/>
                <a:gd name="connsiteX5" fmla="*/ 389721 w 1371064"/>
                <a:gd name="connsiteY5" fmla="*/ 222892 h 870338"/>
                <a:gd name="connsiteX6" fmla="*/ 683322 w 1371064"/>
                <a:gd name="connsiteY6" fmla="*/ 70494 h 870338"/>
                <a:gd name="connsiteX7" fmla="*/ 980984 w 1371064"/>
                <a:gd name="connsiteY7" fmla="*/ 215413 h 870338"/>
                <a:gd name="connsiteX8" fmla="*/ 1179698 w 1371064"/>
                <a:gd name="connsiteY8" fmla="*/ 108118 h 870338"/>
                <a:gd name="connsiteX9" fmla="*/ 1246773 w 1371064"/>
                <a:gd name="connsiteY9" fmla="*/ 1807 h 870338"/>
                <a:gd name="connsiteX10" fmla="*/ 1321069 w 1371064"/>
                <a:gd name="connsiteY10" fmla="*/ 72292 h 870338"/>
                <a:gd name="connsiteX11" fmla="*/ 1362979 w 1371064"/>
                <a:gd name="connsiteY11" fmla="*/ 175162 h 870338"/>
                <a:gd name="connsiteX12" fmla="*/ 1224939 w 1371064"/>
                <a:gd name="connsiteY12" fmla="*/ 174934 h 870338"/>
                <a:gd name="connsiteX13" fmla="*/ 1023488 w 1371064"/>
                <a:gd name="connsiteY13" fmla="*/ 283659 h 870338"/>
                <a:gd name="connsiteX14" fmla="*/ 1032419 w 1371064"/>
                <a:gd name="connsiteY14" fmla="*/ 568794 h 870338"/>
                <a:gd name="connsiteX15" fmla="*/ 1237677 w 1371064"/>
                <a:gd name="connsiteY15" fmla="*/ 683233 h 870338"/>
                <a:gd name="connsiteX16" fmla="*/ 1184106 w 1371064"/>
                <a:gd name="connsiteY16" fmla="*/ 753720 h 870338"/>
                <a:gd name="connsiteX17" fmla="*/ 1001029 w 1371064"/>
                <a:gd name="connsiteY17" fmla="*/ 645697 h 870338"/>
                <a:gd name="connsiteX18" fmla="*/ 376189 w 1371064"/>
                <a:gd name="connsiteY18" fmla="*/ 651412 h 870338"/>
                <a:gd name="connsiteX19" fmla="*/ 189098 w 1371064"/>
                <a:gd name="connsiteY19" fmla="*/ 753101 h 870338"/>
                <a:gd name="connsiteX20" fmla="*/ 52338 w 1371064"/>
                <a:gd name="connsiteY20" fmla="*/ 796192 h 870338"/>
                <a:gd name="connsiteX21" fmla="*/ 135160 w 1371064"/>
                <a:gd name="connsiteY21" fmla="*/ 692760 h 870338"/>
                <a:gd name="connsiteX22" fmla="*/ 342574 w 1371064"/>
                <a:gd name="connsiteY22" fmla="*/ 568933 h 870338"/>
                <a:gd name="connsiteX23" fmla="*/ 355427 w 1371064"/>
                <a:gd name="connsiteY23" fmla="*/ 288759 h 870338"/>
                <a:gd name="connsiteX24" fmla="*/ 141473 w 1371064"/>
                <a:gd name="connsiteY24" fmla="*/ 167454 h 870338"/>
                <a:gd name="connsiteX25" fmla="*/ 75277 w 1371064"/>
                <a:gd name="connsiteY25" fmla="*/ 203509 h 870338"/>
                <a:gd name="connsiteX26" fmla="*/ 503 w 1371064"/>
                <a:gd name="connsiteY26" fmla="*/ 132883 h 870338"/>
                <a:gd name="connsiteX0" fmla="*/ 503 w 1371064"/>
                <a:gd name="connsiteY0" fmla="*/ 132883 h 868646"/>
                <a:gd name="connsiteX1" fmla="*/ 67772 w 1371064"/>
                <a:gd name="connsiteY1" fmla="*/ 59203 h 868646"/>
                <a:gd name="connsiteX2" fmla="*/ 142549 w 1371064"/>
                <a:gd name="connsiteY2" fmla="*/ 9 h 868646"/>
                <a:gd name="connsiteX3" fmla="*/ 211360 w 1371064"/>
                <a:gd name="connsiteY3" fmla="*/ 66682 h 868646"/>
                <a:gd name="connsiteX4" fmla="*/ 194813 w 1371064"/>
                <a:gd name="connsiteY4" fmla="*/ 114926 h 868646"/>
                <a:gd name="connsiteX5" fmla="*/ 389721 w 1371064"/>
                <a:gd name="connsiteY5" fmla="*/ 222892 h 868646"/>
                <a:gd name="connsiteX6" fmla="*/ 683322 w 1371064"/>
                <a:gd name="connsiteY6" fmla="*/ 70494 h 868646"/>
                <a:gd name="connsiteX7" fmla="*/ 980984 w 1371064"/>
                <a:gd name="connsiteY7" fmla="*/ 215413 h 868646"/>
                <a:gd name="connsiteX8" fmla="*/ 1179698 w 1371064"/>
                <a:gd name="connsiteY8" fmla="*/ 108118 h 868646"/>
                <a:gd name="connsiteX9" fmla="*/ 1246773 w 1371064"/>
                <a:gd name="connsiteY9" fmla="*/ 1807 h 868646"/>
                <a:gd name="connsiteX10" fmla="*/ 1321069 w 1371064"/>
                <a:gd name="connsiteY10" fmla="*/ 72292 h 868646"/>
                <a:gd name="connsiteX11" fmla="*/ 1362979 w 1371064"/>
                <a:gd name="connsiteY11" fmla="*/ 175162 h 868646"/>
                <a:gd name="connsiteX12" fmla="*/ 1224939 w 1371064"/>
                <a:gd name="connsiteY12" fmla="*/ 174934 h 868646"/>
                <a:gd name="connsiteX13" fmla="*/ 1023488 w 1371064"/>
                <a:gd name="connsiteY13" fmla="*/ 283659 h 868646"/>
                <a:gd name="connsiteX14" fmla="*/ 1032419 w 1371064"/>
                <a:gd name="connsiteY14" fmla="*/ 568794 h 868646"/>
                <a:gd name="connsiteX15" fmla="*/ 1237677 w 1371064"/>
                <a:gd name="connsiteY15" fmla="*/ 683233 h 868646"/>
                <a:gd name="connsiteX16" fmla="*/ 1184106 w 1371064"/>
                <a:gd name="connsiteY16" fmla="*/ 753720 h 868646"/>
                <a:gd name="connsiteX17" fmla="*/ 1001029 w 1371064"/>
                <a:gd name="connsiteY17" fmla="*/ 645697 h 868646"/>
                <a:gd name="connsiteX18" fmla="*/ 376189 w 1371064"/>
                <a:gd name="connsiteY18" fmla="*/ 651412 h 868646"/>
                <a:gd name="connsiteX19" fmla="*/ 189098 w 1371064"/>
                <a:gd name="connsiteY19" fmla="*/ 753101 h 868646"/>
                <a:gd name="connsiteX20" fmla="*/ 52338 w 1371064"/>
                <a:gd name="connsiteY20" fmla="*/ 796192 h 868646"/>
                <a:gd name="connsiteX21" fmla="*/ 135160 w 1371064"/>
                <a:gd name="connsiteY21" fmla="*/ 692760 h 868646"/>
                <a:gd name="connsiteX22" fmla="*/ 342574 w 1371064"/>
                <a:gd name="connsiteY22" fmla="*/ 568933 h 868646"/>
                <a:gd name="connsiteX23" fmla="*/ 355427 w 1371064"/>
                <a:gd name="connsiteY23" fmla="*/ 288759 h 868646"/>
                <a:gd name="connsiteX24" fmla="*/ 141473 w 1371064"/>
                <a:gd name="connsiteY24" fmla="*/ 167454 h 868646"/>
                <a:gd name="connsiteX25" fmla="*/ 75277 w 1371064"/>
                <a:gd name="connsiteY25" fmla="*/ 203509 h 868646"/>
                <a:gd name="connsiteX26" fmla="*/ 503 w 1371064"/>
                <a:gd name="connsiteY26" fmla="*/ 132883 h 868646"/>
                <a:gd name="connsiteX0" fmla="*/ 503 w 1371064"/>
                <a:gd name="connsiteY0" fmla="*/ 132883 h 868646"/>
                <a:gd name="connsiteX1" fmla="*/ 67772 w 1371064"/>
                <a:gd name="connsiteY1" fmla="*/ 59203 h 868646"/>
                <a:gd name="connsiteX2" fmla="*/ 142549 w 1371064"/>
                <a:gd name="connsiteY2" fmla="*/ 9 h 868646"/>
                <a:gd name="connsiteX3" fmla="*/ 211360 w 1371064"/>
                <a:gd name="connsiteY3" fmla="*/ 66682 h 868646"/>
                <a:gd name="connsiteX4" fmla="*/ 194813 w 1371064"/>
                <a:gd name="connsiteY4" fmla="*/ 114926 h 868646"/>
                <a:gd name="connsiteX5" fmla="*/ 389721 w 1371064"/>
                <a:gd name="connsiteY5" fmla="*/ 222892 h 868646"/>
                <a:gd name="connsiteX6" fmla="*/ 683322 w 1371064"/>
                <a:gd name="connsiteY6" fmla="*/ 70494 h 868646"/>
                <a:gd name="connsiteX7" fmla="*/ 980984 w 1371064"/>
                <a:gd name="connsiteY7" fmla="*/ 215413 h 868646"/>
                <a:gd name="connsiteX8" fmla="*/ 1179698 w 1371064"/>
                <a:gd name="connsiteY8" fmla="*/ 108118 h 868646"/>
                <a:gd name="connsiteX9" fmla="*/ 1246773 w 1371064"/>
                <a:gd name="connsiteY9" fmla="*/ 1807 h 868646"/>
                <a:gd name="connsiteX10" fmla="*/ 1321069 w 1371064"/>
                <a:gd name="connsiteY10" fmla="*/ 72292 h 868646"/>
                <a:gd name="connsiteX11" fmla="*/ 1362979 w 1371064"/>
                <a:gd name="connsiteY11" fmla="*/ 175162 h 868646"/>
                <a:gd name="connsiteX12" fmla="*/ 1224939 w 1371064"/>
                <a:gd name="connsiteY12" fmla="*/ 174934 h 868646"/>
                <a:gd name="connsiteX13" fmla="*/ 1023488 w 1371064"/>
                <a:gd name="connsiteY13" fmla="*/ 283659 h 868646"/>
                <a:gd name="connsiteX14" fmla="*/ 1032419 w 1371064"/>
                <a:gd name="connsiteY14" fmla="*/ 568794 h 868646"/>
                <a:gd name="connsiteX15" fmla="*/ 1237677 w 1371064"/>
                <a:gd name="connsiteY15" fmla="*/ 683233 h 868646"/>
                <a:gd name="connsiteX16" fmla="*/ 1184106 w 1371064"/>
                <a:gd name="connsiteY16" fmla="*/ 753720 h 868646"/>
                <a:gd name="connsiteX17" fmla="*/ 1001029 w 1371064"/>
                <a:gd name="connsiteY17" fmla="*/ 645697 h 868646"/>
                <a:gd name="connsiteX18" fmla="*/ 376189 w 1371064"/>
                <a:gd name="connsiteY18" fmla="*/ 651412 h 868646"/>
                <a:gd name="connsiteX19" fmla="*/ 189098 w 1371064"/>
                <a:gd name="connsiteY19" fmla="*/ 753101 h 868646"/>
                <a:gd name="connsiteX20" fmla="*/ 52338 w 1371064"/>
                <a:gd name="connsiteY20" fmla="*/ 796192 h 868646"/>
                <a:gd name="connsiteX21" fmla="*/ 135160 w 1371064"/>
                <a:gd name="connsiteY21" fmla="*/ 692760 h 868646"/>
                <a:gd name="connsiteX22" fmla="*/ 342574 w 1371064"/>
                <a:gd name="connsiteY22" fmla="*/ 568933 h 868646"/>
                <a:gd name="connsiteX23" fmla="*/ 355427 w 1371064"/>
                <a:gd name="connsiteY23" fmla="*/ 288759 h 868646"/>
                <a:gd name="connsiteX24" fmla="*/ 141473 w 1371064"/>
                <a:gd name="connsiteY24" fmla="*/ 167454 h 868646"/>
                <a:gd name="connsiteX25" fmla="*/ 75277 w 1371064"/>
                <a:gd name="connsiteY25" fmla="*/ 203509 h 868646"/>
                <a:gd name="connsiteX26" fmla="*/ 503 w 1371064"/>
                <a:gd name="connsiteY26" fmla="*/ 132883 h 868646"/>
                <a:gd name="connsiteX0" fmla="*/ 503 w 1371064"/>
                <a:gd name="connsiteY0" fmla="*/ 132883 h 869531"/>
                <a:gd name="connsiteX1" fmla="*/ 67772 w 1371064"/>
                <a:gd name="connsiteY1" fmla="*/ 59203 h 869531"/>
                <a:gd name="connsiteX2" fmla="*/ 142549 w 1371064"/>
                <a:gd name="connsiteY2" fmla="*/ 9 h 869531"/>
                <a:gd name="connsiteX3" fmla="*/ 211360 w 1371064"/>
                <a:gd name="connsiteY3" fmla="*/ 66682 h 869531"/>
                <a:gd name="connsiteX4" fmla="*/ 194813 w 1371064"/>
                <a:gd name="connsiteY4" fmla="*/ 114926 h 869531"/>
                <a:gd name="connsiteX5" fmla="*/ 389721 w 1371064"/>
                <a:gd name="connsiteY5" fmla="*/ 222892 h 869531"/>
                <a:gd name="connsiteX6" fmla="*/ 683322 w 1371064"/>
                <a:gd name="connsiteY6" fmla="*/ 70494 h 869531"/>
                <a:gd name="connsiteX7" fmla="*/ 980984 w 1371064"/>
                <a:gd name="connsiteY7" fmla="*/ 215413 h 869531"/>
                <a:gd name="connsiteX8" fmla="*/ 1179698 w 1371064"/>
                <a:gd name="connsiteY8" fmla="*/ 108118 h 869531"/>
                <a:gd name="connsiteX9" fmla="*/ 1246773 w 1371064"/>
                <a:gd name="connsiteY9" fmla="*/ 1807 h 869531"/>
                <a:gd name="connsiteX10" fmla="*/ 1321069 w 1371064"/>
                <a:gd name="connsiteY10" fmla="*/ 72292 h 869531"/>
                <a:gd name="connsiteX11" fmla="*/ 1362979 w 1371064"/>
                <a:gd name="connsiteY11" fmla="*/ 175162 h 869531"/>
                <a:gd name="connsiteX12" fmla="*/ 1224939 w 1371064"/>
                <a:gd name="connsiteY12" fmla="*/ 174934 h 869531"/>
                <a:gd name="connsiteX13" fmla="*/ 1023488 w 1371064"/>
                <a:gd name="connsiteY13" fmla="*/ 283659 h 869531"/>
                <a:gd name="connsiteX14" fmla="*/ 1032419 w 1371064"/>
                <a:gd name="connsiteY14" fmla="*/ 568794 h 869531"/>
                <a:gd name="connsiteX15" fmla="*/ 1237677 w 1371064"/>
                <a:gd name="connsiteY15" fmla="*/ 683233 h 869531"/>
                <a:gd name="connsiteX16" fmla="*/ 1184106 w 1371064"/>
                <a:gd name="connsiteY16" fmla="*/ 753720 h 869531"/>
                <a:gd name="connsiteX17" fmla="*/ 1001029 w 1371064"/>
                <a:gd name="connsiteY17" fmla="*/ 645697 h 869531"/>
                <a:gd name="connsiteX18" fmla="*/ 376189 w 1371064"/>
                <a:gd name="connsiteY18" fmla="*/ 651412 h 869531"/>
                <a:gd name="connsiteX19" fmla="*/ 189098 w 1371064"/>
                <a:gd name="connsiteY19" fmla="*/ 753101 h 869531"/>
                <a:gd name="connsiteX20" fmla="*/ 52338 w 1371064"/>
                <a:gd name="connsiteY20" fmla="*/ 796192 h 869531"/>
                <a:gd name="connsiteX21" fmla="*/ 135160 w 1371064"/>
                <a:gd name="connsiteY21" fmla="*/ 692760 h 869531"/>
                <a:gd name="connsiteX22" fmla="*/ 342574 w 1371064"/>
                <a:gd name="connsiteY22" fmla="*/ 568933 h 869531"/>
                <a:gd name="connsiteX23" fmla="*/ 355427 w 1371064"/>
                <a:gd name="connsiteY23" fmla="*/ 288759 h 869531"/>
                <a:gd name="connsiteX24" fmla="*/ 141473 w 1371064"/>
                <a:gd name="connsiteY24" fmla="*/ 167454 h 869531"/>
                <a:gd name="connsiteX25" fmla="*/ 75277 w 1371064"/>
                <a:gd name="connsiteY25" fmla="*/ 203509 h 869531"/>
                <a:gd name="connsiteX26" fmla="*/ 503 w 1371064"/>
                <a:gd name="connsiteY26" fmla="*/ 132883 h 869531"/>
                <a:gd name="connsiteX0" fmla="*/ 503 w 1371064"/>
                <a:gd name="connsiteY0" fmla="*/ 132883 h 852365"/>
                <a:gd name="connsiteX1" fmla="*/ 67772 w 1371064"/>
                <a:gd name="connsiteY1" fmla="*/ 59203 h 852365"/>
                <a:gd name="connsiteX2" fmla="*/ 142549 w 1371064"/>
                <a:gd name="connsiteY2" fmla="*/ 9 h 852365"/>
                <a:gd name="connsiteX3" fmla="*/ 211360 w 1371064"/>
                <a:gd name="connsiteY3" fmla="*/ 66682 h 852365"/>
                <a:gd name="connsiteX4" fmla="*/ 194813 w 1371064"/>
                <a:gd name="connsiteY4" fmla="*/ 114926 h 852365"/>
                <a:gd name="connsiteX5" fmla="*/ 389721 w 1371064"/>
                <a:gd name="connsiteY5" fmla="*/ 222892 h 852365"/>
                <a:gd name="connsiteX6" fmla="*/ 683322 w 1371064"/>
                <a:gd name="connsiteY6" fmla="*/ 70494 h 852365"/>
                <a:gd name="connsiteX7" fmla="*/ 980984 w 1371064"/>
                <a:gd name="connsiteY7" fmla="*/ 215413 h 852365"/>
                <a:gd name="connsiteX8" fmla="*/ 1179698 w 1371064"/>
                <a:gd name="connsiteY8" fmla="*/ 108118 h 852365"/>
                <a:gd name="connsiteX9" fmla="*/ 1246773 w 1371064"/>
                <a:gd name="connsiteY9" fmla="*/ 1807 h 852365"/>
                <a:gd name="connsiteX10" fmla="*/ 1321069 w 1371064"/>
                <a:gd name="connsiteY10" fmla="*/ 72292 h 852365"/>
                <a:gd name="connsiteX11" fmla="*/ 1362979 w 1371064"/>
                <a:gd name="connsiteY11" fmla="*/ 175162 h 852365"/>
                <a:gd name="connsiteX12" fmla="*/ 1224939 w 1371064"/>
                <a:gd name="connsiteY12" fmla="*/ 174934 h 852365"/>
                <a:gd name="connsiteX13" fmla="*/ 1023488 w 1371064"/>
                <a:gd name="connsiteY13" fmla="*/ 283659 h 852365"/>
                <a:gd name="connsiteX14" fmla="*/ 1032419 w 1371064"/>
                <a:gd name="connsiteY14" fmla="*/ 568794 h 852365"/>
                <a:gd name="connsiteX15" fmla="*/ 1237677 w 1371064"/>
                <a:gd name="connsiteY15" fmla="*/ 683233 h 852365"/>
                <a:gd name="connsiteX16" fmla="*/ 1184106 w 1371064"/>
                <a:gd name="connsiteY16" fmla="*/ 753720 h 852365"/>
                <a:gd name="connsiteX17" fmla="*/ 1001029 w 1371064"/>
                <a:gd name="connsiteY17" fmla="*/ 645697 h 852365"/>
                <a:gd name="connsiteX18" fmla="*/ 376189 w 1371064"/>
                <a:gd name="connsiteY18" fmla="*/ 651412 h 852365"/>
                <a:gd name="connsiteX19" fmla="*/ 189098 w 1371064"/>
                <a:gd name="connsiteY19" fmla="*/ 753101 h 852365"/>
                <a:gd name="connsiteX20" fmla="*/ 172353 w 1371064"/>
                <a:gd name="connsiteY20" fmla="*/ 851436 h 852365"/>
                <a:gd name="connsiteX21" fmla="*/ 52338 w 1371064"/>
                <a:gd name="connsiteY21" fmla="*/ 796192 h 852365"/>
                <a:gd name="connsiteX22" fmla="*/ 135160 w 1371064"/>
                <a:gd name="connsiteY22" fmla="*/ 692760 h 852365"/>
                <a:gd name="connsiteX23" fmla="*/ 342574 w 1371064"/>
                <a:gd name="connsiteY23" fmla="*/ 568933 h 852365"/>
                <a:gd name="connsiteX24" fmla="*/ 355427 w 1371064"/>
                <a:gd name="connsiteY24" fmla="*/ 288759 h 852365"/>
                <a:gd name="connsiteX25" fmla="*/ 141473 w 1371064"/>
                <a:gd name="connsiteY25" fmla="*/ 167454 h 852365"/>
                <a:gd name="connsiteX26" fmla="*/ 75277 w 1371064"/>
                <a:gd name="connsiteY26" fmla="*/ 203509 h 852365"/>
                <a:gd name="connsiteX27" fmla="*/ 503 w 1371064"/>
                <a:gd name="connsiteY27" fmla="*/ 132883 h 852365"/>
                <a:gd name="connsiteX0" fmla="*/ 503 w 1371064"/>
                <a:gd name="connsiteY0" fmla="*/ 132883 h 852365"/>
                <a:gd name="connsiteX1" fmla="*/ 67772 w 1371064"/>
                <a:gd name="connsiteY1" fmla="*/ 59203 h 852365"/>
                <a:gd name="connsiteX2" fmla="*/ 142549 w 1371064"/>
                <a:gd name="connsiteY2" fmla="*/ 9 h 852365"/>
                <a:gd name="connsiteX3" fmla="*/ 211360 w 1371064"/>
                <a:gd name="connsiteY3" fmla="*/ 66682 h 852365"/>
                <a:gd name="connsiteX4" fmla="*/ 194813 w 1371064"/>
                <a:gd name="connsiteY4" fmla="*/ 114926 h 852365"/>
                <a:gd name="connsiteX5" fmla="*/ 389721 w 1371064"/>
                <a:gd name="connsiteY5" fmla="*/ 222892 h 852365"/>
                <a:gd name="connsiteX6" fmla="*/ 683322 w 1371064"/>
                <a:gd name="connsiteY6" fmla="*/ 70494 h 852365"/>
                <a:gd name="connsiteX7" fmla="*/ 980984 w 1371064"/>
                <a:gd name="connsiteY7" fmla="*/ 215413 h 852365"/>
                <a:gd name="connsiteX8" fmla="*/ 1179698 w 1371064"/>
                <a:gd name="connsiteY8" fmla="*/ 108118 h 852365"/>
                <a:gd name="connsiteX9" fmla="*/ 1246773 w 1371064"/>
                <a:gd name="connsiteY9" fmla="*/ 1807 h 852365"/>
                <a:gd name="connsiteX10" fmla="*/ 1321069 w 1371064"/>
                <a:gd name="connsiteY10" fmla="*/ 72292 h 852365"/>
                <a:gd name="connsiteX11" fmla="*/ 1362979 w 1371064"/>
                <a:gd name="connsiteY11" fmla="*/ 175162 h 852365"/>
                <a:gd name="connsiteX12" fmla="*/ 1224939 w 1371064"/>
                <a:gd name="connsiteY12" fmla="*/ 174934 h 852365"/>
                <a:gd name="connsiteX13" fmla="*/ 1023488 w 1371064"/>
                <a:gd name="connsiteY13" fmla="*/ 283659 h 852365"/>
                <a:gd name="connsiteX14" fmla="*/ 1032419 w 1371064"/>
                <a:gd name="connsiteY14" fmla="*/ 568794 h 852365"/>
                <a:gd name="connsiteX15" fmla="*/ 1237677 w 1371064"/>
                <a:gd name="connsiteY15" fmla="*/ 683233 h 852365"/>
                <a:gd name="connsiteX16" fmla="*/ 1184106 w 1371064"/>
                <a:gd name="connsiteY16" fmla="*/ 753720 h 852365"/>
                <a:gd name="connsiteX17" fmla="*/ 1001029 w 1371064"/>
                <a:gd name="connsiteY17" fmla="*/ 645697 h 852365"/>
                <a:gd name="connsiteX18" fmla="*/ 376189 w 1371064"/>
                <a:gd name="connsiteY18" fmla="*/ 651412 h 852365"/>
                <a:gd name="connsiteX19" fmla="*/ 189098 w 1371064"/>
                <a:gd name="connsiteY19" fmla="*/ 753101 h 852365"/>
                <a:gd name="connsiteX20" fmla="*/ 172353 w 1371064"/>
                <a:gd name="connsiteY20" fmla="*/ 851436 h 852365"/>
                <a:gd name="connsiteX21" fmla="*/ 52338 w 1371064"/>
                <a:gd name="connsiteY21" fmla="*/ 796192 h 852365"/>
                <a:gd name="connsiteX22" fmla="*/ 135160 w 1371064"/>
                <a:gd name="connsiteY22" fmla="*/ 692760 h 852365"/>
                <a:gd name="connsiteX23" fmla="*/ 342574 w 1371064"/>
                <a:gd name="connsiteY23" fmla="*/ 568933 h 852365"/>
                <a:gd name="connsiteX24" fmla="*/ 355427 w 1371064"/>
                <a:gd name="connsiteY24" fmla="*/ 288759 h 852365"/>
                <a:gd name="connsiteX25" fmla="*/ 141473 w 1371064"/>
                <a:gd name="connsiteY25" fmla="*/ 167454 h 852365"/>
                <a:gd name="connsiteX26" fmla="*/ 75277 w 1371064"/>
                <a:gd name="connsiteY26" fmla="*/ 203509 h 852365"/>
                <a:gd name="connsiteX27" fmla="*/ 503 w 1371064"/>
                <a:gd name="connsiteY27" fmla="*/ 132883 h 852365"/>
                <a:gd name="connsiteX0" fmla="*/ 503 w 1371064"/>
                <a:gd name="connsiteY0" fmla="*/ 132883 h 852365"/>
                <a:gd name="connsiteX1" fmla="*/ 67772 w 1371064"/>
                <a:gd name="connsiteY1" fmla="*/ 59203 h 852365"/>
                <a:gd name="connsiteX2" fmla="*/ 142549 w 1371064"/>
                <a:gd name="connsiteY2" fmla="*/ 9 h 852365"/>
                <a:gd name="connsiteX3" fmla="*/ 211360 w 1371064"/>
                <a:gd name="connsiteY3" fmla="*/ 66682 h 852365"/>
                <a:gd name="connsiteX4" fmla="*/ 194813 w 1371064"/>
                <a:gd name="connsiteY4" fmla="*/ 114926 h 852365"/>
                <a:gd name="connsiteX5" fmla="*/ 389721 w 1371064"/>
                <a:gd name="connsiteY5" fmla="*/ 222892 h 852365"/>
                <a:gd name="connsiteX6" fmla="*/ 683322 w 1371064"/>
                <a:gd name="connsiteY6" fmla="*/ 70494 h 852365"/>
                <a:gd name="connsiteX7" fmla="*/ 980984 w 1371064"/>
                <a:gd name="connsiteY7" fmla="*/ 215413 h 852365"/>
                <a:gd name="connsiteX8" fmla="*/ 1179698 w 1371064"/>
                <a:gd name="connsiteY8" fmla="*/ 108118 h 852365"/>
                <a:gd name="connsiteX9" fmla="*/ 1246773 w 1371064"/>
                <a:gd name="connsiteY9" fmla="*/ 1807 h 852365"/>
                <a:gd name="connsiteX10" fmla="*/ 1321069 w 1371064"/>
                <a:gd name="connsiteY10" fmla="*/ 72292 h 852365"/>
                <a:gd name="connsiteX11" fmla="*/ 1362979 w 1371064"/>
                <a:gd name="connsiteY11" fmla="*/ 175162 h 852365"/>
                <a:gd name="connsiteX12" fmla="*/ 1224939 w 1371064"/>
                <a:gd name="connsiteY12" fmla="*/ 174934 h 852365"/>
                <a:gd name="connsiteX13" fmla="*/ 1023488 w 1371064"/>
                <a:gd name="connsiteY13" fmla="*/ 283659 h 852365"/>
                <a:gd name="connsiteX14" fmla="*/ 1032419 w 1371064"/>
                <a:gd name="connsiteY14" fmla="*/ 568794 h 852365"/>
                <a:gd name="connsiteX15" fmla="*/ 1237677 w 1371064"/>
                <a:gd name="connsiteY15" fmla="*/ 683233 h 852365"/>
                <a:gd name="connsiteX16" fmla="*/ 1184106 w 1371064"/>
                <a:gd name="connsiteY16" fmla="*/ 753720 h 852365"/>
                <a:gd name="connsiteX17" fmla="*/ 1001029 w 1371064"/>
                <a:gd name="connsiteY17" fmla="*/ 645697 h 852365"/>
                <a:gd name="connsiteX18" fmla="*/ 376189 w 1371064"/>
                <a:gd name="connsiteY18" fmla="*/ 651412 h 852365"/>
                <a:gd name="connsiteX19" fmla="*/ 189098 w 1371064"/>
                <a:gd name="connsiteY19" fmla="*/ 753101 h 852365"/>
                <a:gd name="connsiteX20" fmla="*/ 172353 w 1371064"/>
                <a:gd name="connsiteY20" fmla="*/ 851436 h 852365"/>
                <a:gd name="connsiteX21" fmla="*/ 52338 w 1371064"/>
                <a:gd name="connsiteY21" fmla="*/ 796192 h 852365"/>
                <a:gd name="connsiteX22" fmla="*/ 135160 w 1371064"/>
                <a:gd name="connsiteY22" fmla="*/ 692760 h 852365"/>
                <a:gd name="connsiteX23" fmla="*/ 342574 w 1371064"/>
                <a:gd name="connsiteY23" fmla="*/ 568933 h 852365"/>
                <a:gd name="connsiteX24" fmla="*/ 355427 w 1371064"/>
                <a:gd name="connsiteY24" fmla="*/ 288759 h 852365"/>
                <a:gd name="connsiteX25" fmla="*/ 141473 w 1371064"/>
                <a:gd name="connsiteY25" fmla="*/ 167454 h 852365"/>
                <a:gd name="connsiteX26" fmla="*/ 75277 w 1371064"/>
                <a:gd name="connsiteY26" fmla="*/ 203509 h 852365"/>
                <a:gd name="connsiteX27" fmla="*/ 503 w 1371064"/>
                <a:gd name="connsiteY27" fmla="*/ 132883 h 852365"/>
                <a:gd name="connsiteX0" fmla="*/ 503 w 1371064"/>
                <a:gd name="connsiteY0" fmla="*/ 132883 h 859053"/>
                <a:gd name="connsiteX1" fmla="*/ 67772 w 1371064"/>
                <a:gd name="connsiteY1" fmla="*/ 59203 h 859053"/>
                <a:gd name="connsiteX2" fmla="*/ 142549 w 1371064"/>
                <a:gd name="connsiteY2" fmla="*/ 9 h 859053"/>
                <a:gd name="connsiteX3" fmla="*/ 211360 w 1371064"/>
                <a:gd name="connsiteY3" fmla="*/ 66682 h 859053"/>
                <a:gd name="connsiteX4" fmla="*/ 194813 w 1371064"/>
                <a:gd name="connsiteY4" fmla="*/ 114926 h 859053"/>
                <a:gd name="connsiteX5" fmla="*/ 389721 w 1371064"/>
                <a:gd name="connsiteY5" fmla="*/ 222892 h 859053"/>
                <a:gd name="connsiteX6" fmla="*/ 683322 w 1371064"/>
                <a:gd name="connsiteY6" fmla="*/ 70494 h 859053"/>
                <a:gd name="connsiteX7" fmla="*/ 980984 w 1371064"/>
                <a:gd name="connsiteY7" fmla="*/ 215413 h 859053"/>
                <a:gd name="connsiteX8" fmla="*/ 1179698 w 1371064"/>
                <a:gd name="connsiteY8" fmla="*/ 108118 h 859053"/>
                <a:gd name="connsiteX9" fmla="*/ 1246773 w 1371064"/>
                <a:gd name="connsiteY9" fmla="*/ 1807 h 859053"/>
                <a:gd name="connsiteX10" fmla="*/ 1321069 w 1371064"/>
                <a:gd name="connsiteY10" fmla="*/ 72292 h 859053"/>
                <a:gd name="connsiteX11" fmla="*/ 1362979 w 1371064"/>
                <a:gd name="connsiteY11" fmla="*/ 175162 h 859053"/>
                <a:gd name="connsiteX12" fmla="*/ 1224939 w 1371064"/>
                <a:gd name="connsiteY12" fmla="*/ 174934 h 859053"/>
                <a:gd name="connsiteX13" fmla="*/ 1023488 w 1371064"/>
                <a:gd name="connsiteY13" fmla="*/ 283659 h 859053"/>
                <a:gd name="connsiteX14" fmla="*/ 1032419 w 1371064"/>
                <a:gd name="connsiteY14" fmla="*/ 568794 h 859053"/>
                <a:gd name="connsiteX15" fmla="*/ 1237677 w 1371064"/>
                <a:gd name="connsiteY15" fmla="*/ 683233 h 859053"/>
                <a:gd name="connsiteX16" fmla="*/ 1184106 w 1371064"/>
                <a:gd name="connsiteY16" fmla="*/ 753720 h 859053"/>
                <a:gd name="connsiteX17" fmla="*/ 1001029 w 1371064"/>
                <a:gd name="connsiteY17" fmla="*/ 645697 h 859053"/>
                <a:gd name="connsiteX18" fmla="*/ 376189 w 1371064"/>
                <a:gd name="connsiteY18" fmla="*/ 651412 h 859053"/>
                <a:gd name="connsiteX19" fmla="*/ 189098 w 1371064"/>
                <a:gd name="connsiteY19" fmla="*/ 753101 h 859053"/>
                <a:gd name="connsiteX20" fmla="*/ 172353 w 1371064"/>
                <a:gd name="connsiteY20" fmla="*/ 851436 h 859053"/>
                <a:gd name="connsiteX21" fmla="*/ 52338 w 1371064"/>
                <a:gd name="connsiteY21" fmla="*/ 796192 h 859053"/>
                <a:gd name="connsiteX22" fmla="*/ 135160 w 1371064"/>
                <a:gd name="connsiteY22" fmla="*/ 692760 h 859053"/>
                <a:gd name="connsiteX23" fmla="*/ 342574 w 1371064"/>
                <a:gd name="connsiteY23" fmla="*/ 568933 h 859053"/>
                <a:gd name="connsiteX24" fmla="*/ 355427 w 1371064"/>
                <a:gd name="connsiteY24" fmla="*/ 288759 h 859053"/>
                <a:gd name="connsiteX25" fmla="*/ 141473 w 1371064"/>
                <a:gd name="connsiteY25" fmla="*/ 167454 h 859053"/>
                <a:gd name="connsiteX26" fmla="*/ 75277 w 1371064"/>
                <a:gd name="connsiteY26" fmla="*/ 203509 h 859053"/>
                <a:gd name="connsiteX27" fmla="*/ 503 w 1371064"/>
                <a:gd name="connsiteY27" fmla="*/ 132883 h 859053"/>
                <a:gd name="connsiteX0" fmla="*/ 503 w 1371064"/>
                <a:gd name="connsiteY0" fmla="*/ 132883 h 859053"/>
                <a:gd name="connsiteX1" fmla="*/ 67772 w 1371064"/>
                <a:gd name="connsiteY1" fmla="*/ 59203 h 859053"/>
                <a:gd name="connsiteX2" fmla="*/ 142549 w 1371064"/>
                <a:gd name="connsiteY2" fmla="*/ 9 h 859053"/>
                <a:gd name="connsiteX3" fmla="*/ 211360 w 1371064"/>
                <a:gd name="connsiteY3" fmla="*/ 66682 h 859053"/>
                <a:gd name="connsiteX4" fmla="*/ 194813 w 1371064"/>
                <a:gd name="connsiteY4" fmla="*/ 114926 h 859053"/>
                <a:gd name="connsiteX5" fmla="*/ 389721 w 1371064"/>
                <a:gd name="connsiteY5" fmla="*/ 222892 h 859053"/>
                <a:gd name="connsiteX6" fmla="*/ 683322 w 1371064"/>
                <a:gd name="connsiteY6" fmla="*/ 70494 h 859053"/>
                <a:gd name="connsiteX7" fmla="*/ 980984 w 1371064"/>
                <a:gd name="connsiteY7" fmla="*/ 215413 h 859053"/>
                <a:gd name="connsiteX8" fmla="*/ 1179698 w 1371064"/>
                <a:gd name="connsiteY8" fmla="*/ 108118 h 859053"/>
                <a:gd name="connsiteX9" fmla="*/ 1246773 w 1371064"/>
                <a:gd name="connsiteY9" fmla="*/ 1807 h 859053"/>
                <a:gd name="connsiteX10" fmla="*/ 1321069 w 1371064"/>
                <a:gd name="connsiteY10" fmla="*/ 72292 h 859053"/>
                <a:gd name="connsiteX11" fmla="*/ 1362979 w 1371064"/>
                <a:gd name="connsiteY11" fmla="*/ 175162 h 859053"/>
                <a:gd name="connsiteX12" fmla="*/ 1224939 w 1371064"/>
                <a:gd name="connsiteY12" fmla="*/ 174934 h 859053"/>
                <a:gd name="connsiteX13" fmla="*/ 1023488 w 1371064"/>
                <a:gd name="connsiteY13" fmla="*/ 283659 h 859053"/>
                <a:gd name="connsiteX14" fmla="*/ 1032419 w 1371064"/>
                <a:gd name="connsiteY14" fmla="*/ 568794 h 859053"/>
                <a:gd name="connsiteX15" fmla="*/ 1237677 w 1371064"/>
                <a:gd name="connsiteY15" fmla="*/ 683233 h 859053"/>
                <a:gd name="connsiteX16" fmla="*/ 1184106 w 1371064"/>
                <a:gd name="connsiteY16" fmla="*/ 753720 h 859053"/>
                <a:gd name="connsiteX17" fmla="*/ 1001029 w 1371064"/>
                <a:gd name="connsiteY17" fmla="*/ 645697 h 859053"/>
                <a:gd name="connsiteX18" fmla="*/ 376189 w 1371064"/>
                <a:gd name="connsiteY18" fmla="*/ 651412 h 859053"/>
                <a:gd name="connsiteX19" fmla="*/ 189098 w 1371064"/>
                <a:gd name="connsiteY19" fmla="*/ 753101 h 859053"/>
                <a:gd name="connsiteX20" fmla="*/ 172353 w 1371064"/>
                <a:gd name="connsiteY20" fmla="*/ 851436 h 859053"/>
                <a:gd name="connsiteX21" fmla="*/ 52338 w 1371064"/>
                <a:gd name="connsiteY21" fmla="*/ 796192 h 859053"/>
                <a:gd name="connsiteX22" fmla="*/ 135160 w 1371064"/>
                <a:gd name="connsiteY22" fmla="*/ 692760 h 859053"/>
                <a:gd name="connsiteX23" fmla="*/ 342574 w 1371064"/>
                <a:gd name="connsiteY23" fmla="*/ 568933 h 859053"/>
                <a:gd name="connsiteX24" fmla="*/ 355427 w 1371064"/>
                <a:gd name="connsiteY24" fmla="*/ 288759 h 859053"/>
                <a:gd name="connsiteX25" fmla="*/ 141473 w 1371064"/>
                <a:gd name="connsiteY25" fmla="*/ 167454 h 859053"/>
                <a:gd name="connsiteX26" fmla="*/ 75277 w 1371064"/>
                <a:gd name="connsiteY26" fmla="*/ 203509 h 859053"/>
                <a:gd name="connsiteX27" fmla="*/ 503 w 1371064"/>
                <a:gd name="connsiteY27" fmla="*/ 132883 h 859053"/>
                <a:gd name="connsiteX0" fmla="*/ 503 w 1371064"/>
                <a:gd name="connsiteY0" fmla="*/ 132883 h 856970"/>
                <a:gd name="connsiteX1" fmla="*/ 67772 w 1371064"/>
                <a:gd name="connsiteY1" fmla="*/ 59203 h 856970"/>
                <a:gd name="connsiteX2" fmla="*/ 142549 w 1371064"/>
                <a:gd name="connsiteY2" fmla="*/ 9 h 856970"/>
                <a:gd name="connsiteX3" fmla="*/ 211360 w 1371064"/>
                <a:gd name="connsiteY3" fmla="*/ 66682 h 856970"/>
                <a:gd name="connsiteX4" fmla="*/ 194813 w 1371064"/>
                <a:gd name="connsiteY4" fmla="*/ 114926 h 856970"/>
                <a:gd name="connsiteX5" fmla="*/ 389721 w 1371064"/>
                <a:gd name="connsiteY5" fmla="*/ 222892 h 856970"/>
                <a:gd name="connsiteX6" fmla="*/ 683322 w 1371064"/>
                <a:gd name="connsiteY6" fmla="*/ 70494 h 856970"/>
                <a:gd name="connsiteX7" fmla="*/ 980984 w 1371064"/>
                <a:gd name="connsiteY7" fmla="*/ 215413 h 856970"/>
                <a:gd name="connsiteX8" fmla="*/ 1179698 w 1371064"/>
                <a:gd name="connsiteY8" fmla="*/ 108118 h 856970"/>
                <a:gd name="connsiteX9" fmla="*/ 1246773 w 1371064"/>
                <a:gd name="connsiteY9" fmla="*/ 1807 h 856970"/>
                <a:gd name="connsiteX10" fmla="*/ 1321069 w 1371064"/>
                <a:gd name="connsiteY10" fmla="*/ 72292 h 856970"/>
                <a:gd name="connsiteX11" fmla="*/ 1362979 w 1371064"/>
                <a:gd name="connsiteY11" fmla="*/ 175162 h 856970"/>
                <a:gd name="connsiteX12" fmla="*/ 1224939 w 1371064"/>
                <a:gd name="connsiteY12" fmla="*/ 174934 h 856970"/>
                <a:gd name="connsiteX13" fmla="*/ 1023488 w 1371064"/>
                <a:gd name="connsiteY13" fmla="*/ 283659 h 856970"/>
                <a:gd name="connsiteX14" fmla="*/ 1032419 w 1371064"/>
                <a:gd name="connsiteY14" fmla="*/ 568794 h 856970"/>
                <a:gd name="connsiteX15" fmla="*/ 1237677 w 1371064"/>
                <a:gd name="connsiteY15" fmla="*/ 683233 h 856970"/>
                <a:gd name="connsiteX16" fmla="*/ 1184106 w 1371064"/>
                <a:gd name="connsiteY16" fmla="*/ 753720 h 856970"/>
                <a:gd name="connsiteX17" fmla="*/ 1001029 w 1371064"/>
                <a:gd name="connsiteY17" fmla="*/ 645697 h 856970"/>
                <a:gd name="connsiteX18" fmla="*/ 376189 w 1371064"/>
                <a:gd name="connsiteY18" fmla="*/ 651412 h 856970"/>
                <a:gd name="connsiteX19" fmla="*/ 189098 w 1371064"/>
                <a:gd name="connsiteY19" fmla="*/ 753101 h 856970"/>
                <a:gd name="connsiteX20" fmla="*/ 172353 w 1371064"/>
                <a:gd name="connsiteY20" fmla="*/ 851436 h 856970"/>
                <a:gd name="connsiteX21" fmla="*/ 52338 w 1371064"/>
                <a:gd name="connsiteY21" fmla="*/ 796192 h 856970"/>
                <a:gd name="connsiteX22" fmla="*/ 135160 w 1371064"/>
                <a:gd name="connsiteY22" fmla="*/ 692760 h 856970"/>
                <a:gd name="connsiteX23" fmla="*/ 342574 w 1371064"/>
                <a:gd name="connsiteY23" fmla="*/ 568933 h 856970"/>
                <a:gd name="connsiteX24" fmla="*/ 355427 w 1371064"/>
                <a:gd name="connsiteY24" fmla="*/ 288759 h 856970"/>
                <a:gd name="connsiteX25" fmla="*/ 141473 w 1371064"/>
                <a:gd name="connsiteY25" fmla="*/ 167454 h 856970"/>
                <a:gd name="connsiteX26" fmla="*/ 75277 w 1371064"/>
                <a:gd name="connsiteY26" fmla="*/ 203509 h 856970"/>
                <a:gd name="connsiteX27" fmla="*/ 503 w 1371064"/>
                <a:gd name="connsiteY27" fmla="*/ 132883 h 856970"/>
                <a:gd name="connsiteX0" fmla="*/ 503 w 1371064"/>
                <a:gd name="connsiteY0" fmla="*/ 132883 h 865361"/>
                <a:gd name="connsiteX1" fmla="*/ 67772 w 1371064"/>
                <a:gd name="connsiteY1" fmla="*/ 59203 h 865361"/>
                <a:gd name="connsiteX2" fmla="*/ 142549 w 1371064"/>
                <a:gd name="connsiteY2" fmla="*/ 9 h 865361"/>
                <a:gd name="connsiteX3" fmla="*/ 211360 w 1371064"/>
                <a:gd name="connsiteY3" fmla="*/ 66682 h 865361"/>
                <a:gd name="connsiteX4" fmla="*/ 194813 w 1371064"/>
                <a:gd name="connsiteY4" fmla="*/ 114926 h 865361"/>
                <a:gd name="connsiteX5" fmla="*/ 389721 w 1371064"/>
                <a:gd name="connsiteY5" fmla="*/ 222892 h 865361"/>
                <a:gd name="connsiteX6" fmla="*/ 683322 w 1371064"/>
                <a:gd name="connsiteY6" fmla="*/ 70494 h 865361"/>
                <a:gd name="connsiteX7" fmla="*/ 980984 w 1371064"/>
                <a:gd name="connsiteY7" fmla="*/ 215413 h 865361"/>
                <a:gd name="connsiteX8" fmla="*/ 1179698 w 1371064"/>
                <a:gd name="connsiteY8" fmla="*/ 108118 h 865361"/>
                <a:gd name="connsiteX9" fmla="*/ 1246773 w 1371064"/>
                <a:gd name="connsiteY9" fmla="*/ 1807 h 865361"/>
                <a:gd name="connsiteX10" fmla="*/ 1321069 w 1371064"/>
                <a:gd name="connsiteY10" fmla="*/ 72292 h 865361"/>
                <a:gd name="connsiteX11" fmla="*/ 1362979 w 1371064"/>
                <a:gd name="connsiteY11" fmla="*/ 175162 h 865361"/>
                <a:gd name="connsiteX12" fmla="*/ 1224939 w 1371064"/>
                <a:gd name="connsiteY12" fmla="*/ 174934 h 865361"/>
                <a:gd name="connsiteX13" fmla="*/ 1023488 w 1371064"/>
                <a:gd name="connsiteY13" fmla="*/ 283659 h 865361"/>
                <a:gd name="connsiteX14" fmla="*/ 1032419 w 1371064"/>
                <a:gd name="connsiteY14" fmla="*/ 568794 h 865361"/>
                <a:gd name="connsiteX15" fmla="*/ 1237677 w 1371064"/>
                <a:gd name="connsiteY15" fmla="*/ 683233 h 865361"/>
                <a:gd name="connsiteX16" fmla="*/ 1184106 w 1371064"/>
                <a:gd name="connsiteY16" fmla="*/ 753720 h 865361"/>
                <a:gd name="connsiteX17" fmla="*/ 1001029 w 1371064"/>
                <a:gd name="connsiteY17" fmla="*/ 645697 h 865361"/>
                <a:gd name="connsiteX18" fmla="*/ 376189 w 1371064"/>
                <a:gd name="connsiteY18" fmla="*/ 651412 h 865361"/>
                <a:gd name="connsiteX19" fmla="*/ 189098 w 1371064"/>
                <a:gd name="connsiteY19" fmla="*/ 753101 h 865361"/>
                <a:gd name="connsiteX20" fmla="*/ 172353 w 1371064"/>
                <a:gd name="connsiteY20" fmla="*/ 851436 h 865361"/>
                <a:gd name="connsiteX21" fmla="*/ 52338 w 1371064"/>
                <a:gd name="connsiteY21" fmla="*/ 796192 h 865361"/>
                <a:gd name="connsiteX22" fmla="*/ 135160 w 1371064"/>
                <a:gd name="connsiteY22" fmla="*/ 692760 h 865361"/>
                <a:gd name="connsiteX23" fmla="*/ 342574 w 1371064"/>
                <a:gd name="connsiteY23" fmla="*/ 568933 h 865361"/>
                <a:gd name="connsiteX24" fmla="*/ 355427 w 1371064"/>
                <a:gd name="connsiteY24" fmla="*/ 288759 h 865361"/>
                <a:gd name="connsiteX25" fmla="*/ 141473 w 1371064"/>
                <a:gd name="connsiteY25" fmla="*/ 167454 h 865361"/>
                <a:gd name="connsiteX26" fmla="*/ 75277 w 1371064"/>
                <a:gd name="connsiteY26" fmla="*/ 203509 h 865361"/>
                <a:gd name="connsiteX27" fmla="*/ 503 w 1371064"/>
                <a:gd name="connsiteY27" fmla="*/ 132883 h 865361"/>
                <a:gd name="connsiteX0" fmla="*/ 503 w 1371064"/>
                <a:gd name="connsiteY0" fmla="*/ 132883 h 865361"/>
                <a:gd name="connsiteX1" fmla="*/ 67772 w 1371064"/>
                <a:gd name="connsiteY1" fmla="*/ 59203 h 865361"/>
                <a:gd name="connsiteX2" fmla="*/ 142549 w 1371064"/>
                <a:gd name="connsiteY2" fmla="*/ 9 h 865361"/>
                <a:gd name="connsiteX3" fmla="*/ 211360 w 1371064"/>
                <a:gd name="connsiteY3" fmla="*/ 66682 h 865361"/>
                <a:gd name="connsiteX4" fmla="*/ 194813 w 1371064"/>
                <a:gd name="connsiteY4" fmla="*/ 114926 h 865361"/>
                <a:gd name="connsiteX5" fmla="*/ 389721 w 1371064"/>
                <a:gd name="connsiteY5" fmla="*/ 222892 h 865361"/>
                <a:gd name="connsiteX6" fmla="*/ 683322 w 1371064"/>
                <a:gd name="connsiteY6" fmla="*/ 70494 h 865361"/>
                <a:gd name="connsiteX7" fmla="*/ 980984 w 1371064"/>
                <a:gd name="connsiteY7" fmla="*/ 215413 h 865361"/>
                <a:gd name="connsiteX8" fmla="*/ 1179698 w 1371064"/>
                <a:gd name="connsiteY8" fmla="*/ 108118 h 865361"/>
                <a:gd name="connsiteX9" fmla="*/ 1246773 w 1371064"/>
                <a:gd name="connsiteY9" fmla="*/ 1807 h 865361"/>
                <a:gd name="connsiteX10" fmla="*/ 1321069 w 1371064"/>
                <a:gd name="connsiteY10" fmla="*/ 72292 h 865361"/>
                <a:gd name="connsiteX11" fmla="*/ 1362979 w 1371064"/>
                <a:gd name="connsiteY11" fmla="*/ 175162 h 865361"/>
                <a:gd name="connsiteX12" fmla="*/ 1224939 w 1371064"/>
                <a:gd name="connsiteY12" fmla="*/ 174934 h 865361"/>
                <a:gd name="connsiteX13" fmla="*/ 1023488 w 1371064"/>
                <a:gd name="connsiteY13" fmla="*/ 283659 h 865361"/>
                <a:gd name="connsiteX14" fmla="*/ 1032419 w 1371064"/>
                <a:gd name="connsiteY14" fmla="*/ 568794 h 865361"/>
                <a:gd name="connsiteX15" fmla="*/ 1237677 w 1371064"/>
                <a:gd name="connsiteY15" fmla="*/ 683233 h 865361"/>
                <a:gd name="connsiteX16" fmla="*/ 1184106 w 1371064"/>
                <a:gd name="connsiteY16" fmla="*/ 753720 h 865361"/>
                <a:gd name="connsiteX17" fmla="*/ 1001029 w 1371064"/>
                <a:gd name="connsiteY17" fmla="*/ 645697 h 865361"/>
                <a:gd name="connsiteX18" fmla="*/ 376189 w 1371064"/>
                <a:gd name="connsiteY18" fmla="*/ 651412 h 865361"/>
                <a:gd name="connsiteX19" fmla="*/ 189098 w 1371064"/>
                <a:gd name="connsiteY19" fmla="*/ 753101 h 865361"/>
                <a:gd name="connsiteX20" fmla="*/ 172353 w 1371064"/>
                <a:gd name="connsiteY20" fmla="*/ 851436 h 865361"/>
                <a:gd name="connsiteX21" fmla="*/ 52338 w 1371064"/>
                <a:gd name="connsiteY21" fmla="*/ 796192 h 865361"/>
                <a:gd name="connsiteX22" fmla="*/ 135160 w 1371064"/>
                <a:gd name="connsiteY22" fmla="*/ 692760 h 865361"/>
                <a:gd name="connsiteX23" fmla="*/ 342574 w 1371064"/>
                <a:gd name="connsiteY23" fmla="*/ 568933 h 865361"/>
                <a:gd name="connsiteX24" fmla="*/ 355427 w 1371064"/>
                <a:gd name="connsiteY24" fmla="*/ 288759 h 865361"/>
                <a:gd name="connsiteX25" fmla="*/ 141473 w 1371064"/>
                <a:gd name="connsiteY25" fmla="*/ 167454 h 865361"/>
                <a:gd name="connsiteX26" fmla="*/ 75277 w 1371064"/>
                <a:gd name="connsiteY26" fmla="*/ 203509 h 865361"/>
                <a:gd name="connsiteX27" fmla="*/ 503 w 1371064"/>
                <a:gd name="connsiteY27" fmla="*/ 132883 h 865361"/>
                <a:gd name="connsiteX0" fmla="*/ 503 w 1371064"/>
                <a:gd name="connsiteY0" fmla="*/ 132883 h 865361"/>
                <a:gd name="connsiteX1" fmla="*/ 67772 w 1371064"/>
                <a:gd name="connsiteY1" fmla="*/ 59203 h 865361"/>
                <a:gd name="connsiteX2" fmla="*/ 142549 w 1371064"/>
                <a:gd name="connsiteY2" fmla="*/ 9 h 865361"/>
                <a:gd name="connsiteX3" fmla="*/ 211360 w 1371064"/>
                <a:gd name="connsiteY3" fmla="*/ 66682 h 865361"/>
                <a:gd name="connsiteX4" fmla="*/ 194813 w 1371064"/>
                <a:gd name="connsiteY4" fmla="*/ 114926 h 865361"/>
                <a:gd name="connsiteX5" fmla="*/ 389721 w 1371064"/>
                <a:gd name="connsiteY5" fmla="*/ 222892 h 865361"/>
                <a:gd name="connsiteX6" fmla="*/ 683322 w 1371064"/>
                <a:gd name="connsiteY6" fmla="*/ 70494 h 865361"/>
                <a:gd name="connsiteX7" fmla="*/ 980984 w 1371064"/>
                <a:gd name="connsiteY7" fmla="*/ 215413 h 865361"/>
                <a:gd name="connsiteX8" fmla="*/ 1179698 w 1371064"/>
                <a:gd name="connsiteY8" fmla="*/ 108118 h 865361"/>
                <a:gd name="connsiteX9" fmla="*/ 1246773 w 1371064"/>
                <a:gd name="connsiteY9" fmla="*/ 1807 h 865361"/>
                <a:gd name="connsiteX10" fmla="*/ 1321069 w 1371064"/>
                <a:gd name="connsiteY10" fmla="*/ 72292 h 865361"/>
                <a:gd name="connsiteX11" fmla="*/ 1362979 w 1371064"/>
                <a:gd name="connsiteY11" fmla="*/ 175162 h 865361"/>
                <a:gd name="connsiteX12" fmla="*/ 1224939 w 1371064"/>
                <a:gd name="connsiteY12" fmla="*/ 174934 h 865361"/>
                <a:gd name="connsiteX13" fmla="*/ 1023488 w 1371064"/>
                <a:gd name="connsiteY13" fmla="*/ 283659 h 865361"/>
                <a:gd name="connsiteX14" fmla="*/ 1032419 w 1371064"/>
                <a:gd name="connsiteY14" fmla="*/ 568794 h 865361"/>
                <a:gd name="connsiteX15" fmla="*/ 1237677 w 1371064"/>
                <a:gd name="connsiteY15" fmla="*/ 683233 h 865361"/>
                <a:gd name="connsiteX16" fmla="*/ 1193631 w 1371064"/>
                <a:gd name="connsiteY16" fmla="*/ 759435 h 865361"/>
                <a:gd name="connsiteX17" fmla="*/ 1001029 w 1371064"/>
                <a:gd name="connsiteY17" fmla="*/ 645697 h 865361"/>
                <a:gd name="connsiteX18" fmla="*/ 376189 w 1371064"/>
                <a:gd name="connsiteY18" fmla="*/ 651412 h 865361"/>
                <a:gd name="connsiteX19" fmla="*/ 189098 w 1371064"/>
                <a:gd name="connsiteY19" fmla="*/ 753101 h 865361"/>
                <a:gd name="connsiteX20" fmla="*/ 172353 w 1371064"/>
                <a:gd name="connsiteY20" fmla="*/ 851436 h 865361"/>
                <a:gd name="connsiteX21" fmla="*/ 52338 w 1371064"/>
                <a:gd name="connsiteY21" fmla="*/ 796192 h 865361"/>
                <a:gd name="connsiteX22" fmla="*/ 135160 w 1371064"/>
                <a:gd name="connsiteY22" fmla="*/ 692760 h 865361"/>
                <a:gd name="connsiteX23" fmla="*/ 342574 w 1371064"/>
                <a:gd name="connsiteY23" fmla="*/ 568933 h 865361"/>
                <a:gd name="connsiteX24" fmla="*/ 355427 w 1371064"/>
                <a:gd name="connsiteY24" fmla="*/ 288759 h 865361"/>
                <a:gd name="connsiteX25" fmla="*/ 141473 w 1371064"/>
                <a:gd name="connsiteY25" fmla="*/ 167454 h 865361"/>
                <a:gd name="connsiteX26" fmla="*/ 75277 w 1371064"/>
                <a:gd name="connsiteY26" fmla="*/ 203509 h 865361"/>
                <a:gd name="connsiteX27" fmla="*/ 503 w 1371064"/>
                <a:gd name="connsiteY27" fmla="*/ 132883 h 865361"/>
                <a:gd name="connsiteX0" fmla="*/ 503 w 1371064"/>
                <a:gd name="connsiteY0" fmla="*/ 132883 h 865361"/>
                <a:gd name="connsiteX1" fmla="*/ 67772 w 1371064"/>
                <a:gd name="connsiteY1" fmla="*/ 59203 h 865361"/>
                <a:gd name="connsiteX2" fmla="*/ 142549 w 1371064"/>
                <a:gd name="connsiteY2" fmla="*/ 9 h 865361"/>
                <a:gd name="connsiteX3" fmla="*/ 211360 w 1371064"/>
                <a:gd name="connsiteY3" fmla="*/ 66682 h 865361"/>
                <a:gd name="connsiteX4" fmla="*/ 194813 w 1371064"/>
                <a:gd name="connsiteY4" fmla="*/ 114926 h 865361"/>
                <a:gd name="connsiteX5" fmla="*/ 389721 w 1371064"/>
                <a:gd name="connsiteY5" fmla="*/ 222892 h 865361"/>
                <a:gd name="connsiteX6" fmla="*/ 683322 w 1371064"/>
                <a:gd name="connsiteY6" fmla="*/ 70494 h 865361"/>
                <a:gd name="connsiteX7" fmla="*/ 980984 w 1371064"/>
                <a:gd name="connsiteY7" fmla="*/ 215413 h 865361"/>
                <a:gd name="connsiteX8" fmla="*/ 1179698 w 1371064"/>
                <a:gd name="connsiteY8" fmla="*/ 108118 h 865361"/>
                <a:gd name="connsiteX9" fmla="*/ 1246773 w 1371064"/>
                <a:gd name="connsiteY9" fmla="*/ 1807 h 865361"/>
                <a:gd name="connsiteX10" fmla="*/ 1321069 w 1371064"/>
                <a:gd name="connsiteY10" fmla="*/ 72292 h 865361"/>
                <a:gd name="connsiteX11" fmla="*/ 1362979 w 1371064"/>
                <a:gd name="connsiteY11" fmla="*/ 175162 h 865361"/>
                <a:gd name="connsiteX12" fmla="*/ 1224939 w 1371064"/>
                <a:gd name="connsiteY12" fmla="*/ 174934 h 865361"/>
                <a:gd name="connsiteX13" fmla="*/ 1023488 w 1371064"/>
                <a:gd name="connsiteY13" fmla="*/ 283659 h 865361"/>
                <a:gd name="connsiteX14" fmla="*/ 1032419 w 1371064"/>
                <a:gd name="connsiteY14" fmla="*/ 568794 h 865361"/>
                <a:gd name="connsiteX15" fmla="*/ 1237677 w 1371064"/>
                <a:gd name="connsiteY15" fmla="*/ 683233 h 865361"/>
                <a:gd name="connsiteX16" fmla="*/ 1193631 w 1371064"/>
                <a:gd name="connsiteY16" fmla="*/ 759435 h 865361"/>
                <a:gd name="connsiteX17" fmla="*/ 1001029 w 1371064"/>
                <a:gd name="connsiteY17" fmla="*/ 645697 h 865361"/>
                <a:gd name="connsiteX18" fmla="*/ 376189 w 1371064"/>
                <a:gd name="connsiteY18" fmla="*/ 651412 h 865361"/>
                <a:gd name="connsiteX19" fmla="*/ 189098 w 1371064"/>
                <a:gd name="connsiteY19" fmla="*/ 753101 h 865361"/>
                <a:gd name="connsiteX20" fmla="*/ 172353 w 1371064"/>
                <a:gd name="connsiteY20" fmla="*/ 851436 h 865361"/>
                <a:gd name="connsiteX21" fmla="*/ 52338 w 1371064"/>
                <a:gd name="connsiteY21" fmla="*/ 796192 h 865361"/>
                <a:gd name="connsiteX22" fmla="*/ 135160 w 1371064"/>
                <a:gd name="connsiteY22" fmla="*/ 692760 h 865361"/>
                <a:gd name="connsiteX23" fmla="*/ 346384 w 1371064"/>
                <a:gd name="connsiteY23" fmla="*/ 576553 h 865361"/>
                <a:gd name="connsiteX24" fmla="*/ 355427 w 1371064"/>
                <a:gd name="connsiteY24" fmla="*/ 288759 h 865361"/>
                <a:gd name="connsiteX25" fmla="*/ 141473 w 1371064"/>
                <a:gd name="connsiteY25" fmla="*/ 167454 h 865361"/>
                <a:gd name="connsiteX26" fmla="*/ 75277 w 1371064"/>
                <a:gd name="connsiteY26" fmla="*/ 203509 h 865361"/>
                <a:gd name="connsiteX27" fmla="*/ 503 w 1371064"/>
                <a:gd name="connsiteY27" fmla="*/ 132883 h 865361"/>
                <a:gd name="connsiteX0" fmla="*/ 503 w 1371064"/>
                <a:gd name="connsiteY0" fmla="*/ 132883 h 865361"/>
                <a:gd name="connsiteX1" fmla="*/ 67772 w 1371064"/>
                <a:gd name="connsiteY1" fmla="*/ 59203 h 865361"/>
                <a:gd name="connsiteX2" fmla="*/ 142549 w 1371064"/>
                <a:gd name="connsiteY2" fmla="*/ 9 h 865361"/>
                <a:gd name="connsiteX3" fmla="*/ 211360 w 1371064"/>
                <a:gd name="connsiteY3" fmla="*/ 66682 h 865361"/>
                <a:gd name="connsiteX4" fmla="*/ 194813 w 1371064"/>
                <a:gd name="connsiteY4" fmla="*/ 114926 h 865361"/>
                <a:gd name="connsiteX5" fmla="*/ 389721 w 1371064"/>
                <a:gd name="connsiteY5" fmla="*/ 222892 h 865361"/>
                <a:gd name="connsiteX6" fmla="*/ 683322 w 1371064"/>
                <a:gd name="connsiteY6" fmla="*/ 70494 h 865361"/>
                <a:gd name="connsiteX7" fmla="*/ 980984 w 1371064"/>
                <a:gd name="connsiteY7" fmla="*/ 215413 h 865361"/>
                <a:gd name="connsiteX8" fmla="*/ 1179698 w 1371064"/>
                <a:gd name="connsiteY8" fmla="*/ 108118 h 865361"/>
                <a:gd name="connsiteX9" fmla="*/ 1246773 w 1371064"/>
                <a:gd name="connsiteY9" fmla="*/ 1807 h 865361"/>
                <a:gd name="connsiteX10" fmla="*/ 1321069 w 1371064"/>
                <a:gd name="connsiteY10" fmla="*/ 72292 h 865361"/>
                <a:gd name="connsiteX11" fmla="*/ 1362979 w 1371064"/>
                <a:gd name="connsiteY11" fmla="*/ 175162 h 865361"/>
                <a:gd name="connsiteX12" fmla="*/ 1224939 w 1371064"/>
                <a:gd name="connsiteY12" fmla="*/ 174934 h 865361"/>
                <a:gd name="connsiteX13" fmla="*/ 1023488 w 1371064"/>
                <a:gd name="connsiteY13" fmla="*/ 283659 h 865361"/>
                <a:gd name="connsiteX14" fmla="*/ 1032419 w 1371064"/>
                <a:gd name="connsiteY14" fmla="*/ 568794 h 865361"/>
                <a:gd name="connsiteX15" fmla="*/ 1237677 w 1371064"/>
                <a:gd name="connsiteY15" fmla="*/ 683233 h 865361"/>
                <a:gd name="connsiteX16" fmla="*/ 1330593 w 1371064"/>
                <a:gd name="connsiteY16" fmla="*/ 798096 h 865361"/>
                <a:gd name="connsiteX17" fmla="*/ 1193631 w 1371064"/>
                <a:gd name="connsiteY17" fmla="*/ 759435 h 865361"/>
                <a:gd name="connsiteX18" fmla="*/ 1001029 w 1371064"/>
                <a:gd name="connsiteY18" fmla="*/ 645697 h 865361"/>
                <a:gd name="connsiteX19" fmla="*/ 376189 w 1371064"/>
                <a:gd name="connsiteY19" fmla="*/ 651412 h 865361"/>
                <a:gd name="connsiteX20" fmla="*/ 189098 w 1371064"/>
                <a:gd name="connsiteY20" fmla="*/ 753101 h 865361"/>
                <a:gd name="connsiteX21" fmla="*/ 172353 w 1371064"/>
                <a:gd name="connsiteY21" fmla="*/ 851436 h 865361"/>
                <a:gd name="connsiteX22" fmla="*/ 52338 w 1371064"/>
                <a:gd name="connsiteY22" fmla="*/ 796192 h 865361"/>
                <a:gd name="connsiteX23" fmla="*/ 135160 w 1371064"/>
                <a:gd name="connsiteY23" fmla="*/ 692760 h 865361"/>
                <a:gd name="connsiteX24" fmla="*/ 346384 w 1371064"/>
                <a:gd name="connsiteY24" fmla="*/ 576553 h 865361"/>
                <a:gd name="connsiteX25" fmla="*/ 355427 w 1371064"/>
                <a:gd name="connsiteY25" fmla="*/ 288759 h 865361"/>
                <a:gd name="connsiteX26" fmla="*/ 141473 w 1371064"/>
                <a:gd name="connsiteY26" fmla="*/ 167454 h 865361"/>
                <a:gd name="connsiteX27" fmla="*/ 75277 w 1371064"/>
                <a:gd name="connsiteY27" fmla="*/ 203509 h 865361"/>
                <a:gd name="connsiteX28" fmla="*/ 503 w 1371064"/>
                <a:gd name="connsiteY28" fmla="*/ 132883 h 865361"/>
                <a:gd name="connsiteX0" fmla="*/ 503 w 1371064"/>
                <a:gd name="connsiteY0" fmla="*/ 132883 h 865361"/>
                <a:gd name="connsiteX1" fmla="*/ 67772 w 1371064"/>
                <a:gd name="connsiteY1" fmla="*/ 59203 h 865361"/>
                <a:gd name="connsiteX2" fmla="*/ 142549 w 1371064"/>
                <a:gd name="connsiteY2" fmla="*/ 9 h 865361"/>
                <a:gd name="connsiteX3" fmla="*/ 211360 w 1371064"/>
                <a:gd name="connsiteY3" fmla="*/ 66682 h 865361"/>
                <a:gd name="connsiteX4" fmla="*/ 194813 w 1371064"/>
                <a:gd name="connsiteY4" fmla="*/ 114926 h 865361"/>
                <a:gd name="connsiteX5" fmla="*/ 389721 w 1371064"/>
                <a:gd name="connsiteY5" fmla="*/ 222892 h 865361"/>
                <a:gd name="connsiteX6" fmla="*/ 683322 w 1371064"/>
                <a:gd name="connsiteY6" fmla="*/ 70494 h 865361"/>
                <a:gd name="connsiteX7" fmla="*/ 980984 w 1371064"/>
                <a:gd name="connsiteY7" fmla="*/ 215413 h 865361"/>
                <a:gd name="connsiteX8" fmla="*/ 1179698 w 1371064"/>
                <a:gd name="connsiteY8" fmla="*/ 108118 h 865361"/>
                <a:gd name="connsiteX9" fmla="*/ 1246773 w 1371064"/>
                <a:gd name="connsiteY9" fmla="*/ 1807 h 865361"/>
                <a:gd name="connsiteX10" fmla="*/ 1321069 w 1371064"/>
                <a:gd name="connsiteY10" fmla="*/ 72292 h 865361"/>
                <a:gd name="connsiteX11" fmla="*/ 1362979 w 1371064"/>
                <a:gd name="connsiteY11" fmla="*/ 175162 h 865361"/>
                <a:gd name="connsiteX12" fmla="*/ 1224939 w 1371064"/>
                <a:gd name="connsiteY12" fmla="*/ 174934 h 865361"/>
                <a:gd name="connsiteX13" fmla="*/ 1023488 w 1371064"/>
                <a:gd name="connsiteY13" fmla="*/ 283659 h 865361"/>
                <a:gd name="connsiteX14" fmla="*/ 1032419 w 1371064"/>
                <a:gd name="connsiteY14" fmla="*/ 568794 h 865361"/>
                <a:gd name="connsiteX15" fmla="*/ 1237677 w 1371064"/>
                <a:gd name="connsiteY15" fmla="*/ 683233 h 865361"/>
                <a:gd name="connsiteX16" fmla="*/ 1351548 w 1371064"/>
                <a:gd name="connsiteY16" fmla="*/ 678081 h 865361"/>
                <a:gd name="connsiteX17" fmla="*/ 1330593 w 1371064"/>
                <a:gd name="connsiteY17" fmla="*/ 798096 h 865361"/>
                <a:gd name="connsiteX18" fmla="*/ 1193631 w 1371064"/>
                <a:gd name="connsiteY18" fmla="*/ 759435 h 865361"/>
                <a:gd name="connsiteX19" fmla="*/ 1001029 w 1371064"/>
                <a:gd name="connsiteY19" fmla="*/ 645697 h 865361"/>
                <a:gd name="connsiteX20" fmla="*/ 376189 w 1371064"/>
                <a:gd name="connsiteY20" fmla="*/ 651412 h 865361"/>
                <a:gd name="connsiteX21" fmla="*/ 189098 w 1371064"/>
                <a:gd name="connsiteY21" fmla="*/ 753101 h 865361"/>
                <a:gd name="connsiteX22" fmla="*/ 172353 w 1371064"/>
                <a:gd name="connsiteY22" fmla="*/ 851436 h 865361"/>
                <a:gd name="connsiteX23" fmla="*/ 52338 w 1371064"/>
                <a:gd name="connsiteY23" fmla="*/ 796192 h 865361"/>
                <a:gd name="connsiteX24" fmla="*/ 135160 w 1371064"/>
                <a:gd name="connsiteY24" fmla="*/ 692760 h 865361"/>
                <a:gd name="connsiteX25" fmla="*/ 346384 w 1371064"/>
                <a:gd name="connsiteY25" fmla="*/ 576553 h 865361"/>
                <a:gd name="connsiteX26" fmla="*/ 355427 w 1371064"/>
                <a:gd name="connsiteY26" fmla="*/ 288759 h 865361"/>
                <a:gd name="connsiteX27" fmla="*/ 141473 w 1371064"/>
                <a:gd name="connsiteY27" fmla="*/ 167454 h 865361"/>
                <a:gd name="connsiteX28" fmla="*/ 75277 w 1371064"/>
                <a:gd name="connsiteY28" fmla="*/ 203509 h 865361"/>
                <a:gd name="connsiteX29" fmla="*/ 503 w 1371064"/>
                <a:gd name="connsiteY29" fmla="*/ 132883 h 865361"/>
                <a:gd name="connsiteX0" fmla="*/ 503 w 1371064"/>
                <a:gd name="connsiteY0" fmla="*/ 132883 h 866968"/>
                <a:gd name="connsiteX1" fmla="*/ 67772 w 1371064"/>
                <a:gd name="connsiteY1" fmla="*/ 59203 h 866968"/>
                <a:gd name="connsiteX2" fmla="*/ 142549 w 1371064"/>
                <a:gd name="connsiteY2" fmla="*/ 9 h 866968"/>
                <a:gd name="connsiteX3" fmla="*/ 211360 w 1371064"/>
                <a:gd name="connsiteY3" fmla="*/ 66682 h 866968"/>
                <a:gd name="connsiteX4" fmla="*/ 194813 w 1371064"/>
                <a:gd name="connsiteY4" fmla="*/ 114926 h 866968"/>
                <a:gd name="connsiteX5" fmla="*/ 389721 w 1371064"/>
                <a:gd name="connsiteY5" fmla="*/ 222892 h 866968"/>
                <a:gd name="connsiteX6" fmla="*/ 683322 w 1371064"/>
                <a:gd name="connsiteY6" fmla="*/ 70494 h 866968"/>
                <a:gd name="connsiteX7" fmla="*/ 980984 w 1371064"/>
                <a:gd name="connsiteY7" fmla="*/ 215413 h 866968"/>
                <a:gd name="connsiteX8" fmla="*/ 1179698 w 1371064"/>
                <a:gd name="connsiteY8" fmla="*/ 108118 h 866968"/>
                <a:gd name="connsiteX9" fmla="*/ 1246773 w 1371064"/>
                <a:gd name="connsiteY9" fmla="*/ 1807 h 866968"/>
                <a:gd name="connsiteX10" fmla="*/ 1321069 w 1371064"/>
                <a:gd name="connsiteY10" fmla="*/ 72292 h 866968"/>
                <a:gd name="connsiteX11" fmla="*/ 1362979 w 1371064"/>
                <a:gd name="connsiteY11" fmla="*/ 175162 h 866968"/>
                <a:gd name="connsiteX12" fmla="*/ 1224939 w 1371064"/>
                <a:gd name="connsiteY12" fmla="*/ 174934 h 866968"/>
                <a:gd name="connsiteX13" fmla="*/ 1023488 w 1371064"/>
                <a:gd name="connsiteY13" fmla="*/ 283659 h 866968"/>
                <a:gd name="connsiteX14" fmla="*/ 1032419 w 1371064"/>
                <a:gd name="connsiteY14" fmla="*/ 568794 h 866968"/>
                <a:gd name="connsiteX15" fmla="*/ 1237677 w 1371064"/>
                <a:gd name="connsiteY15" fmla="*/ 683233 h 866968"/>
                <a:gd name="connsiteX16" fmla="*/ 1351548 w 1371064"/>
                <a:gd name="connsiteY16" fmla="*/ 678081 h 866968"/>
                <a:gd name="connsiteX17" fmla="*/ 1330593 w 1371064"/>
                <a:gd name="connsiteY17" fmla="*/ 798096 h 866968"/>
                <a:gd name="connsiteX18" fmla="*/ 1225818 w 1371064"/>
                <a:gd name="connsiteY18" fmla="*/ 866676 h 866968"/>
                <a:gd name="connsiteX19" fmla="*/ 1193631 w 1371064"/>
                <a:gd name="connsiteY19" fmla="*/ 759435 h 866968"/>
                <a:gd name="connsiteX20" fmla="*/ 1001029 w 1371064"/>
                <a:gd name="connsiteY20" fmla="*/ 645697 h 866968"/>
                <a:gd name="connsiteX21" fmla="*/ 376189 w 1371064"/>
                <a:gd name="connsiteY21" fmla="*/ 651412 h 866968"/>
                <a:gd name="connsiteX22" fmla="*/ 189098 w 1371064"/>
                <a:gd name="connsiteY22" fmla="*/ 753101 h 866968"/>
                <a:gd name="connsiteX23" fmla="*/ 172353 w 1371064"/>
                <a:gd name="connsiteY23" fmla="*/ 851436 h 866968"/>
                <a:gd name="connsiteX24" fmla="*/ 52338 w 1371064"/>
                <a:gd name="connsiteY24" fmla="*/ 796192 h 866968"/>
                <a:gd name="connsiteX25" fmla="*/ 135160 w 1371064"/>
                <a:gd name="connsiteY25" fmla="*/ 692760 h 866968"/>
                <a:gd name="connsiteX26" fmla="*/ 346384 w 1371064"/>
                <a:gd name="connsiteY26" fmla="*/ 576553 h 866968"/>
                <a:gd name="connsiteX27" fmla="*/ 355427 w 1371064"/>
                <a:gd name="connsiteY27" fmla="*/ 288759 h 866968"/>
                <a:gd name="connsiteX28" fmla="*/ 141473 w 1371064"/>
                <a:gd name="connsiteY28" fmla="*/ 167454 h 866968"/>
                <a:gd name="connsiteX29" fmla="*/ 75277 w 1371064"/>
                <a:gd name="connsiteY29" fmla="*/ 203509 h 866968"/>
                <a:gd name="connsiteX30" fmla="*/ 503 w 1371064"/>
                <a:gd name="connsiteY30" fmla="*/ 132883 h 866968"/>
                <a:gd name="connsiteX0" fmla="*/ 503 w 1371064"/>
                <a:gd name="connsiteY0" fmla="*/ 132883 h 873835"/>
                <a:gd name="connsiteX1" fmla="*/ 67772 w 1371064"/>
                <a:gd name="connsiteY1" fmla="*/ 59203 h 873835"/>
                <a:gd name="connsiteX2" fmla="*/ 142549 w 1371064"/>
                <a:gd name="connsiteY2" fmla="*/ 9 h 873835"/>
                <a:gd name="connsiteX3" fmla="*/ 211360 w 1371064"/>
                <a:gd name="connsiteY3" fmla="*/ 66682 h 873835"/>
                <a:gd name="connsiteX4" fmla="*/ 194813 w 1371064"/>
                <a:gd name="connsiteY4" fmla="*/ 114926 h 873835"/>
                <a:gd name="connsiteX5" fmla="*/ 389721 w 1371064"/>
                <a:gd name="connsiteY5" fmla="*/ 222892 h 873835"/>
                <a:gd name="connsiteX6" fmla="*/ 683322 w 1371064"/>
                <a:gd name="connsiteY6" fmla="*/ 70494 h 873835"/>
                <a:gd name="connsiteX7" fmla="*/ 980984 w 1371064"/>
                <a:gd name="connsiteY7" fmla="*/ 215413 h 873835"/>
                <a:gd name="connsiteX8" fmla="*/ 1179698 w 1371064"/>
                <a:gd name="connsiteY8" fmla="*/ 108118 h 873835"/>
                <a:gd name="connsiteX9" fmla="*/ 1246773 w 1371064"/>
                <a:gd name="connsiteY9" fmla="*/ 1807 h 873835"/>
                <a:gd name="connsiteX10" fmla="*/ 1321069 w 1371064"/>
                <a:gd name="connsiteY10" fmla="*/ 72292 h 873835"/>
                <a:gd name="connsiteX11" fmla="*/ 1362979 w 1371064"/>
                <a:gd name="connsiteY11" fmla="*/ 175162 h 873835"/>
                <a:gd name="connsiteX12" fmla="*/ 1224939 w 1371064"/>
                <a:gd name="connsiteY12" fmla="*/ 174934 h 873835"/>
                <a:gd name="connsiteX13" fmla="*/ 1023488 w 1371064"/>
                <a:gd name="connsiteY13" fmla="*/ 283659 h 873835"/>
                <a:gd name="connsiteX14" fmla="*/ 1032419 w 1371064"/>
                <a:gd name="connsiteY14" fmla="*/ 568794 h 873835"/>
                <a:gd name="connsiteX15" fmla="*/ 1237677 w 1371064"/>
                <a:gd name="connsiteY15" fmla="*/ 683233 h 873835"/>
                <a:gd name="connsiteX16" fmla="*/ 1351548 w 1371064"/>
                <a:gd name="connsiteY16" fmla="*/ 678081 h 873835"/>
                <a:gd name="connsiteX17" fmla="*/ 1330593 w 1371064"/>
                <a:gd name="connsiteY17" fmla="*/ 798096 h 873835"/>
                <a:gd name="connsiteX18" fmla="*/ 1225818 w 1371064"/>
                <a:gd name="connsiteY18" fmla="*/ 866676 h 873835"/>
                <a:gd name="connsiteX19" fmla="*/ 1193631 w 1371064"/>
                <a:gd name="connsiteY19" fmla="*/ 759435 h 873835"/>
                <a:gd name="connsiteX20" fmla="*/ 1001029 w 1371064"/>
                <a:gd name="connsiteY20" fmla="*/ 645697 h 873835"/>
                <a:gd name="connsiteX21" fmla="*/ 376189 w 1371064"/>
                <a:gd name="connsiteY21" fmla="*/ 651412 h 873835"/>
                <a:gd name="connsiteX22" fmla="*/ 189098 w 1371064"/>
                <a:gd name="connsiteY22" fmla="*/ 753101 h 873835"/>
                <a:gd name="connsiteX23" fmla="*/ 172353 w 1371064"/>
                <a:gd name="connsiteY23" fmla="*/ 851436 h 873835"/>
                <a:gd name="connsiteX24" fmla="*/ 52338 w 1371064"/>
                <a:gd name="connsiteY24" fmla="*/ 796192 h 873835"/>
                <a:gd name="connsiteX25" fmla="*/ 135160 w 1371064"/>
                <a:gd name="connsiteY25" fmla="*/ 692760 h 873835"/>
                <a:gd name="connsiteX26" fmla="*/ 346384 w 1371064"/>
                <a:gd name="connsiteY26" fmla="*/ 576553 h 873835"/>
                <a:gd name="connsiteX27" fmla="*/ 355427 w 1371064"/>
                <a:gd name="connsiteY27" fmla="*/ 288759 h 873835"/>
                <a:gd name="connsiteX28" fmla="*/ 141473 w 1371064"/>
                <a:gd name="connsiteY28" fmla="*/ 167454 h 873835"/>
                <a:gd name="connsiteX29" fmla="*/ 75277 w 1371064"/>
                <a:gd name="connsiteY29" fmla="*/ 203509 h 873835"/>
                <a:gd name="connsiteX30" fmla="*/ 503 w 1371064"/>
                <a:gd name="connsiteY30" fmla="*/ 132883 h 873835"/>
                <a:gd name="connsiteX0" fmla="*/ 503 w 1371064"/>
                <a:gd name="connsiteY0" fmla="*/ 132883 h 869142"/>
                <a:gd name="connsiteX1" fmla="*/ 67772 w 1371064"/>
                <a:gd name="connsiteY1" fmla="*/ 59203 h 869142"/>
                <a:gd name="connsiteX2" fmla="*/ 142549 w 1371064"/>
                <a:gd name="connsiteY2" fmla="*/ 9 h 869142"/>
                <a:gd name="connsiteX3" fmla="*/ 211360 w 1371064"/>
                <a:gd name="connsiteY3" fmla="*/ 66682 h 869142"/>
                <a:gd name="connsiteX4" fmla="*/ 194813 w 1371064"/>
                <a:gd name="connsiteY4" fmla="*/ 114926 h 869142"/>
                <a:gd name="connsiteX5" fmla="*/ 389721 w 1371064"/>
                <a:gd name="connsiteY5" fmla="*/ 222892 h 869142"/>
                <a:gd name="connsiteX6" fmla="*/ 683322 w 1371064"/>
                <a:gd name="connsiteY6" fmla="*/ 70494 h 869142"/>
                <a:gd name="connsiteX7" fmla="*/ 980984 w 1371064"/>
                <a:gd name="connsiteY7" fmla="*/ 215413 h 869142"/>
                <a:gd name="connsiteX8" fmla="*/ 1179698 w 1371064"/>
                <a:gd name="connsiteY8" fmla="*/ 108118 h 869142"/>
                <a:gd name="connsiteX9" fmla="*/ 1246773 w 1371064"/>
                <a:gd name="connsiteY9" fmla="*/ 1807 h 869142"/>
                <a:gd name="connsiteX10" fmla="*/ 1321069 w 1371064"/>
                <a:gd name="connsiteY10" fmla="*/ 72292 h 869142"/>
                <a:gd name="connsiteX11" fmla="*/ 1362979 w 1371064"/>
                <a:gd name="connsiteY11" fmla="*/ 175162 h 869142"/>
                <a:gd name="connsiteX12" fmla="*/ 1224939 w 1371064"/>
                <a:gd name="connsiteY12" fmla="*/ 174934 h 869142"/>
                <a:gd name="connsiteX13" fmla="*/ 1023488 w 1371064"/>
                <a:gd name="connsiteY13" fmla="*/ 283659 h 869142"/>
                <a:gd name="connsiteX14" fmla="*/ 1032419 w 1371064"/>
                <a:gd name="connsiteY14" fmla="*/ 568794 h 869142"/>
                <a:gd name="connsiteX15" fmla="*/ 1237677 w 1371064"/>
                <a:gd name="connsiteY15" fmla="*/ 683233 h 869142"/>
                <a:gd name="connsiteX16" fmla="*/ 1351548 w 1371064"/>
                <a:gd name="connsiteY16" fmla="*/ 678081 h 869142"/>
                <a:gd name="connsiteX17" fmla="*/ 1330593 w 1371064"/>
                <a:gd name="connsiteY17" fmla="*/ 798096 h 869142"/>
                <a:gd name="connsiteX18" fmla="*/ 1225818 w 1371064"/>
                <a:gd name="connsiteY18" fmla="*/ 866676 h 869142"/>
                <a:gd name="connsiteX19" fmla="*/ 1193631 w 1371064"/>
                <a:gd name="connsiteY19" fmla="*/ 759435 h 869142"/>
                <a:gd name="connsiteX20" fmla="*/ 1001029 w 1371064"/>
                <a:gd name="connsiteY20" fmla="*/ 645697 h 869142"/>
                <a:gd name="connsiteX21" fmla="*/ 376189 w 1371064"/>
                <a:gd name="connsiteY21" fmla="*/ 651412 h 869142"/>
                <a:gd name="connsiteX22" fmla="*/ 189098 w 1371064"/>
                <a:gd name="connsiteY22" fmla="*/ 753101 h 869142"/>
                <a:gd name="connsiteX23" fmla="*/ 172353 w 1371064"/>
                <a:gd name="connsiteY23" fmla="*/ 851436 h 869142"/>
                <a:gd name="connsiteX24" fmla="*/ 52338 w 1371064"/>
                <a:gd name="connsiteY24" fmla="*/ 796192 h 869142"/>
                <a:gd name="connsiteX25" fmla="*/ 135160 w 1371064"/>
                <a:gd name="connsiteY25" fmla="*/ 692760 h 869142"/>
                <a:gd name="connsiteX26" fmla="*/ 346384 w 1371064"/>
                <a:gd name="connsiteY26" fmla="*/ 576553 h 869142"/>
                <a:gd name="connsiteX27" fmla="*/ 355427 w 1371064"/>
                <a:gd name="connsiteY27" fmla="*/ 288759 h 869142"/>
                <a:gd name="connsiteX28" fmla="*/ 141473 w 1371064"/>
                <a:gd name="connsiteY28" fmla="*/ 167454 h 869142"/>
                <a:gd name="connsiteX29" fmla="*/ 75277 w 1371064"/>
                <a:gd name="connsiteY29" fmla="*/ 203509 h 869142"/>
                <a:gd name="connsiteX30" fmla="*/ 503 w 1371064"/>
                <a:gd name="connsiteY30" fmla="*/ 132883 h 869142"/>
                <a:gd name="connsiteX0" fmla="*/ 503 w 1371064"/>
                <a:gd name="connsiteY0" fmla="*/ 132883 h 869142"/>
                <a:gd name="connsiteX1" fmla="*/ 67772 w 1371064"/>
                <a:gd name="connsiteY1" fmla="*/ 59203 h 869142"/>
                <a:gd name="connsiteX2" fmla="*/ 142549 w 1371064"/>
                <a:gd name="connsiteY2" fmla="*/ 9 h 869142"/>
                <a:gd name="connsiteX3" fmla="*/ 211360 w 1371064"/>
                <a:gd name="connsiteY3" fmla="*/ 66682 h 869142"/>
                <a:gd name="connsiteX4" fmla="*/ 194813 w 1371064"/>
                <a:gd name="connsiteY4" fmla="*/ 114926 h 869142"/>
                <a:gd name="connsiteX5" fmla="*/ 389721 w 1371064"/>
                <a:gd name="connsiteY5" fmla="*/ 222892 h 869142"/>
                <a:gd name="connsiteX6" fmla="*/ 683322 w 1371064"/>
                <a:gd name="connsiteY6" fmla="*/ 70494 h 869142"/>
                <a:gd name="connsiteX7" fmla="*/ 980984 w 1371064"/>
                <a:gd name="connsiteY7" fmla="*/ 215413 h 869142"/>
                <a:gd name="connsiteX8" fmla="*/ 1179698 w 1371064"/>
                <a:gd name="connsiteY8" fmla="*/ 108118 h 869142"/>
                <a:gd name="connsiteX9" fmla="*/ 1246773 w 1371064"/>
                <a:gd name="connsiteY9" fmla="*/ 1807 h 869142"/>
                <a:gd name="connsiteX10" fmla="*/ 1321069 w 1371064"/>
                <a:gd name="connsiteY10" fmla="*/ 72292 h 869142"/>
                <a:gd name="connsiteX11" fmla="*/ 1362979 w 1371064"/>
                <a:gd name="connsiteY11" fmla="*/ 175162 h 869142"/>
                <a:gd name="connsiteX12" fmla="*/ 1224939 w 1371064"/>
                <a:gd name="connsiteY12" fmla="*/ 174934 h 869142"/>
                <a:gd name="connsiteX13" fmla="*/ 1023488 w 1371064"/>
                <a:gd name="connsiteY13" fmla="*/ 283659 h 869142"/>
                <a:gd name="connsiteX14" fmla="*/ 1032419 w 1371064"/>
                <a:gd name="connsiteY14" fmla="*/ 568794 h 869142"/>
                <a:gd name="connsiteX15" fmla="*/ 1237677 w 1371064"/>
                <a:gd name="connsiteY15" fmla="*/ 683233 h 869142"/>
                <a:gd name="connsiteX16" fmla="*/ 1351548 w 1371064"/>
                <a:gd name="connsiteY16" fmla="*/ 678081 h 869142"/>
                <a:gd name="connsiteX17" fmla="*/ 1330593 w 1371064"/>
                <a:gd name="connsiteY17" fmla="*/ 798096 h 869142"/>
                <a:gd name="connsiteX18" fmla="*/ 1225818 w 1371064"/>
                <a:gd name="connsiteY18" fmla="*/ 866676 h 869142"/>
                <a:gd name="connsiteX19" fmla="*/ 1193631 w 1371064"/>
                <a:gd name="connsiteY19" fmla="*/ 759435 h 869142"/>
                <a:gd name="connsiteX20" fmla="*/ 1001029 w 1371064"/>
                <a:gd name="connsiteY20" fmla="*/ 645697 h 869142"/>
                <a:gd name="connsiteX21" fmla="*/ 376189 w 1371064"/>
                <a:gd name="connsiteY21" fmla="*/ 651412 h 869142"/>
                <a:gd name="connsiteX22" fmla="*/ 189098 w 1371064"/>
                <a:gd name="connsiteY22" fmla="*/ 753101 h 869142"/>
                <a:gd name="connsiteX23" fmla="*/ 172353 w 1371064"/>
                <a:gd name="connsiteY23" fmla="*/ 851436 h 869142"/>
                <a:gd name="connsiteX24" fmla="*/ 52338 w 1371064"/>
                <a:gd name="connsiteY24" fmla="*/ 796192 h 869142"/>
                <a:gd name="connsiteX25" fmla="*/ 135160 w 1371064"/>
                <a:gd name="connsiteY25" fmla="*/ 692760 h 869142"/>
                <a:gd name="connsiteX26" fmla="*/ 346384 w 1371064"/>
                <a:gd name="connsiteY26" fmla="*/ 576553 h 869142"/>
                <a:gd name="connsiteX27" fmla="*/ 355427 w 1371064"/>
                <a:gd name="connsiteY27" fmla="*/ 288759 h 869142"/>
                <a:gd name="connsiteX28" fmla="*/ 141473 w 1371064"/>
                <a:gd name="connsiteY28" fmla="*/ 167454 h 869142"/>
                <a:gd name="connsiteX29" fmla="*/ 75277 w 1371064"/>
                <a:gd name="connsiteY29" fmla="*/ 203509 h 869142"/>
                <a:gd name="connsiteX30" fmla="*/ 503 w 1371064"/>
                <a:gd name="connsiteY30" fmla="*/ 132883 h 869142"/>
                <a:gd name="connsiteX0" fmla="*/ 503 w 1371064"/>
                <a:gd name="connsiteY0" fmla="*/ 132883 h 871512"/>
                <a:gd name="connsiteX1" fmla="*/ 67772 w 1371064"/>
                <a:gd name="connsiteY1" fmla="*/ 59203 h 871512"/>
                <a:gd name="connsiteX2" fmla="*/ 142549 w 1371064"/>
                <a:gd name="connsiteY2" fmla="*/ 9 h 871512"/>
                <a:gd name="connsiteX3" fmla="*/ 211360 w 1371064"/>
                <a:gd name="connsiteY3" fmla="*/ 66682 h 871512"/>
                <a:gd name="connsiteX4" fmla="*/ 194813 w 1371064"/>
                <a:gd name="connsiteY4" fmla="*/ 114926 h 871512"/>
                <a:gd name="connsiteX5" fmla="*/ 389721 w 1371064"/>
                <a:gd name="connsiteY5" fmla="*/ 222892 h 871512"/>
                <a:gd name="connsiteX6" fmla="*/ 683322 w 1371064"/>
                <a:gd name="connsiteY6" fmla="*/ 70494 h 871512"/>
                <a:gd name="connsiteX7" fmla="*/ 980984 w 1371064"/>
                <a:gd name="connsiteY7" fmla="*/ 215413 h 871512"/>
                <a:gd name="connsiteX8" fmla="*/ 1179698 w 1371064"/>
                <a:gd name="connsiteY8" fmla="*/ 108118 h 871512"/>
                <a:gd name="connsiteX9" fmla="*/ 1246773 w 1371064"/>
                <a:gd name="connsiteY9" fmla="*/ 1807 h 871512"/>
                <a:gd name="connsiteX10" fmla="*/ 1321069 w 1371064"/>
                <a:gd name="connsiteY10" fmla="*/ 72292 h 871512"/>
                <a:gd name="connsiteX11" fmla="*/ 1362979 w 1371064"/>
                <a:gd name="connsiteY11" fmla="*/ 175162 h 871512"/>
                <a:gd name="connsiteX12" fmla="*/ 1224939 w 1371064"/>
                <a:gd name="connsiteY12" fmla="*/ 174934 h 871512"/>
                <a:gd name="connsiteX13" fmla="*/ 1023488 w 1371064"/>
                <a:gd name="connsiteY13" fmla="*/ 283659 h 871512"/>
                <a:gd name="connsiteX14" fmla="*/ 1032419 w 1371064"/>
                <a:gd name="connsiteY14" fmla="*/ 568794 h 871512"/>
                <a:gd name="connsiteX15" fmla="*/ 1237677 w 1371064"/>
                <a:gd name="connsiteY15" fmla="*/ 683233 h 871512"/>
                <a:gd name="connsiteX16" fmla="*/ 1351548 w 1371064"/>
                <a:gd name="connsiteY16" fmla="*/ 678081 h 871512"/>
                <a:gd name="connsiteX17" fmla="*/ 1330593 w 1371064"/>
                <a:gd name="connsiteY17" fmla="*/ 798096 h 871512"/>
                <a:gd name="connsiteX18" fmla="*/ 1225818 w 1371064"/>
                <a:gd name="connsiteY18" fmla="*/ 866676 h 871512"/>
                <a:gd name="connsiteX19" fmla="*/ 1193631 w 1371064"/>
                <a:gd name="connsiteY19" fmla="*/ 759435 h 871512"/>
                <a:gd name="connsiteX20" fmla="*/ 1001029 w 1371064"/>
                <a:gd name="connsiteY20" fmla="*/ 645697 h 871512"/>
                <a:gd name="connsiteX21" fmla="*/ 376189 w 1371064"/>
                <a:gd name="connsiteY21" fmla="*/ 651412 h 871512"/>
                <a:gd name="connsiteX22" fmla="*/ 189098 w 1371064"/>
                <a:gd name="connsiteY22" fmla="*/ 753101 h 871512"/>
                <a:gd name="connsiteX23" fmla="*/ 172353 w 1371064"/>
                <a:gd name="connsiteY23" fmla="*/ 851436 h 871512"/>
                <a:gd name="connsiteX24" fmla="*/ 52338 w 1371064"/>
                <a:gd name="connsiteY24" fmla="*/ 796192 h 871512"/>
                <a:gd name="connsiteX25" fmla="*/ 135160 w 1371064"/>
                <a:gd name="connsiteY25" fmla="*/ 692760 h 871512"/>
                <a:gd name="connsiteX26" fmla="*/ 346384 w 1371064"/>
                <a:gd name="connsiteY26" fmla="*/ 576553 h 871512"/>
                <a:gd name="connsiteX27" fmla="*/ 355427 w 1371064"/>
                <a:gd name="connsiteY27" fmla="*/ 288759 h 871512"/>
                <a:gd name="connsiteX28" fmla="*/ 141473 w 1371064"/>
                <a:gd name="connsiteY28" fmla="*/ 167454 h 871512"/>
                <a:gd name="connsiteX29" fmla="*/ 75277 w 1371064"/>
                <a:gd name="connsiteY29" fmla="*/ 203509 h 871512"/>
                <a:gd name="connsiteX30" fmla="*/ 503 w 1371064"/>
                <a:gd name="connsiteY30" fmla="*/ 132883 h 871512"/>
                <a:gd name="connsiteX0" fmla="*/ 503 w 1371064"/>
                <a:gd name="connsiteY0" fmla="*/ 132883 h 867659"/>
                <a:gd name="connsiteX1" fmla="*/ 67772 w 1371064"/>
                <a:gd name="connsiteY1" fmla="*/ 59203 h 867659"/>
                <a:gd name="connsiteX2" fmla="*/ 142549 w 1371064"/>
                <a:gd name="connsiteY2" fmla="*/ 9 h 867659"/>
                <a:gd name="connsiteX3" fmla="*/ 211360 w 1371064"/>
                <a:gd name="connsiteY3" fmla="*/ 66682 h 867659"/>
                <a:gd name="connsiteX4" fmla="*/ 194813 w 1371064"/>
                <a:gd name="connsiteY4" fmla="*/ 114926 h 867659"/>
                <a:gd name="connsiteX5" fmla="*/ 389721 w 1371064"/>
                <a:gd name="connsiteY5" fmla="*/ 222892 h 867659"/>
                <a:gd name="connsiteX6" fmla="*/ 683322 w 1371064"/>
                <a:gd name="connsiteY6" fmla="*/ 70494 h 867659"/>
                <a:gd name="connsiteX7" fmla="*/ 980984 w 1371064"/>
                <a:gd name="connsiteY7" fmla="*/ 215413 h 867659"/>
                <a:gd name="connsiteX8" fmla="*/ 1179698 w 1371064"/>
                <a:gd name="connsiteY8" fmla="*/ 108118 h 867659"/>
                <a:gd name="connsiteX9" fmla="*/ 1246773 w 1371064"/>
                <a:gd name="connsiteY9" fmla="*/ 1807 h 867659"/>
                <a:gd name="connsiteX10" fmla="*/ 1321069 w 1371064"/>
                <a:gd name="connsiteY10" fmla="*/ 72292 h 867659"/>
                <a:gd name="connsiteX11" fmla="*/ 1362979 w 1371064"/>
                <a:gd name="connsiteY11" fmla="*/ 175162 h 867659"/>
                <a:gd name="connsiteX12" fmla="*/ 1224939 w 1371064"/>
                <a:gd name="connsiteY12" fmla="*/ 174934 h 867659"/>
                <a:gd name="connsiteX13" fmla="*/ 1023488 w 1371064"/>
                <a:gd name="connsiteY13" fmla="*/ 283659 h 867659"/>
                <a:gd name="connsiteX14" fmla="*/ 1032419 w 1371064"/>
                <a:gd name="connsiteY14" fmla="*/ 568794 h 867659"/>
                <a:gd name="connsiteX15" fmla="*/ 1237677 w 1371064"/>
                <a:gd name="connsiteY15" fmla="*/ 683233 h 867659"/>
                <a:gd name="connsiteX16" fmla="*/ 1351548 w 1371064"/>
                <a:gd name="connsiteY16" fmla="*/ 678081 h 867659"/>
                <a:gd name="connsiteX17" fmla="*/ 1330593 w 1371064"/>
                <a:gd name="connsiteY17" fmla="*/ 798096 h 867659"/>
                <a:gd name="connsiteX18" fmla="*/ 1225818 w 1371064"/>
                <a:gd name="connsiteY18" fmla="*/ 866676 h 867659"/>
                <a:gd name="connsiteX19" fmla="*/ 1193631 w 1371064"/>
                <a:gd name="connsiteY19" fmla="*/ 759435 h 867659"/>
                <a:gd name="connsiteX20" fmla="*/ 1001029 w 1371064"/>
                <a:gd name="connsiteY20" fmla="*/ 645697 h 867659"/>
                <a:gd name="connsiteX21" fmla="*/ 376189 w 1371064"/>
                <a:gd name="connsiteY21" fmla="*/ 651412 h 867659"/>
                <a:gd name="connsiteX22" fmla="*/ 189098 w 1371064"/>
                <a:gd name="connsiteY22" fmla="*/ 753101 h 867659"/>
                <a:gd name="connsiteX23" fmla="*/ 172353 w 1371064"/>
                <a:gd name="connsiteY23" fmla="*/ 851436 h 867659"/>
                <a:gd name="connsiteX24" fmla="*/ 52338 w 1371064"/>
                <a:gd name="connsiteY24" fmla="*/ 796192 h 867659"/>
                <a:gd name="connsiteX25" fmla="*/ 135160 w 1371064"/>
                <a:gd name="connsiteY25" fmla="*/ 692760 h 867659"/>
                <a:gd name="connsiteX26" fmla="*/ 346384 w 1371064"/>
                <a:gd name="connsiteY26" fmla="*/ 576553 h 867659"/>
                <a:gd name="connsiteX27" fmla="*/ 355427 w 1371064"/>
                <a:gd name="connsiteY27" fmla="*/ 288759 h 867659"/>
                <a:gd name="connsiteX28" fmla="*/ 141473 w 1371064"/>
                <a:gd name="connsiteY28" fmla="*/ 167454 h 867659"/>
                <a:gd name="connsiteX29" fmla="*/ 75277 w 1371064"/>
                <a:gd name="connsiteY29" fmla="*/ 203509 h 867659"/>
                <a:gd name="connsiteX30" fmla="*/ 503 w 1371064"/>
                <a:gd name="connsiteY30" fmla="*/ 132883 h 867659"/>
                <a:gd name="connsiteX0" fmla="*/ 503 w 1371064"/>
                <a:gd name="connsiteY0" fmla="*/ 132883 h 870580"/>
                <a:gd name="connsiteX1" fmla="*/ 67772 w 1371064"/>
                <a:gd name="connsiteY1" fmla="*/ 59203 h 870580"/>
                <a:gd name="connsiteX2" fmla="*/ 142549 w 1371064"/>
                <a:gd name="connsiteY2" fmla="*/ 9 h 870580"/>
                <a:gd name="connsiteX3" fmla="*/ 211360 w 1371064"/>
                <a:gd name="connsiteY3" fmla="*/ 66682 h 870580"/>
                <a:gd name="connsiteX4" fmla="*/ 194813 w 1371064"/>
                <a:gd name="connsiteY4" fmla="*/ 114926 h 870580"/>
                <a:gd name="connsiteX5" fmla="*/ 389721 w 1371064"/>
                <a:gd name="connsiteY5" fmla="*/ 222892 h 870580"/>
                <a:gd name="connsiteX6" fmla="*/ 683322 w 1371064"/>
                <a:gd name="connsiteY6" fmla="*/ 70494 h 870580"/>
                <a:gd name="connsiteX7" fmla="*/ 980984 w 1371064"/>
                <a:gd name="connsiteY7" fmla="*/ 215413 h 870580"/>
                <a:gd name="connsiteX8" fmla="*/ 1179698 w 1371064"/>
                <a:gd name="connsiteY8" fmla="*/ 108118 h 870580"/>
                <a:gd name="connsiteX9" fmla="*/ 1246773 w 1371064"/>
                <a:gd name="connsiteY9" fmla="*/ 1807 h 870580"/>
                <a:gd name="connsiteX10" fmla="*/ 1321069 w 1371064"/>
                <a:gd name="connsiteY10" fmla="*/ 72292 h 870580"/>
                <a:gd name="connsiteX11" fmla="*/ 1362979 w 1371064"/>
                <a:gd name="connsiteY11" fmla="*/ 175162 h 870580"/>
                <a:gd name="connsiteX12" fmla="*/ 1224939 w 1371064"/>
                <a:gd name="connsiteY12" fmla="*/ 174934 h 870580"/>
                <a:gd name="connsiteX13" fmla="*/ 1023488 w 1371064"/>
                <a:gd name="connsiteY13" fmla="*/ 283659 h 870580"/>
                <a:gd name="connsiteX14" fmla="*/ 1032419 w 1371064"/>
                <a:gd name="connsiteY14" fmla="*/ 568794 h 870580"/>
                <a:gd name="connsiteX15" fmla="*/ 1237677 w 1371064"/>
                <a:gd name="connsiteY15" fmla="*/ 683233 h 870580"/>
                <a:gd name="connsiteX16" fmla="*/ 1351548 w 1371064"/>
                <a:gd name="connsiteY16" fmla="*/ 678081 h 870580"/>
                <a:gd name="connsiteX17" fmla="*/ 1330593 w 1371064"/>
                <a:gd name="connsiteY17" fmla="*/ 798096 h 870580"/>
                <a:gd name="connsiteX18" fmla="*/ 1225818 w 1371064"/>
                <a:gd name="connsiteY18" fmla="*/ 866676 h 870580"/>
                <a:gd name="connsiteX19" fmla="*/ 1193631 w 1371064"/>
                <a:gd name="connsiteY19" fmla="*/ 759435 h 870580"/>
                <a:gd name="connsiteX20" fmla="*/ 1001029 w 1371064"/>
                <a:gd name="connsiteY20" fmla="*/ 645697 h 870580"/>
                <a:gd name="connsiteX21" fmla="*/ 376189 w 1371064"/>
                <a:gd name="connsiteY21" fmla="*/ 651412 h 870580"/>
                <a:gd name="connsiteX22" fmla="*/ 189098 w 1371064"/>
                <a:gd name="connsiteY22" fmla="*/ 753101 h 870580"/>
                <a:gd name="connsiteX23" fmla="*/ 172353 w 1371064"/>
                <a:gd name="connsiteY23" fmla="*/ 851436 h 870580"/>
                <a:gd name="connsiteX24" fmla="*/ 52338 w 1371064"/>
                <a:gd name="connsiteY24" fmla="*/ 796192 h 870580"/>
                <a:gd name="connsiteX25" fmla="*/ 135160 w 1371064"/>
                <a:gd name="connsiteY25" fmla="*/ 692760 h 870580"/>
                <a:gd name="connsiteX26" fmla="*/ 346384 w 1371064"/>
                <a:gd name="connsiteY26" fmla="*/ 576553 h 870580"/>
                <a:gd name="connsiteX27" fmla="*/ 355427 w 1371064"/>
                <a:gd name="connsiteY27" fmla="*/ 288759 h 870580"/>
                <a:gd name="connsiteX28" fmla="*/ 141473 w 1371064"/>
                <a:gd name="connsiteY28" fmla="*/ 167454 h 870580"/>
                <a:gd name="connsiteX29" fmla="*/ 75277 w 1371064"/>
                <a:gd name="connsiteY29" fmla="*/ 203509 h 870580"/>
                <a:gd name="connsiteX30" fmla="*/ 503 w 1371064"/>
                <a:gd name="connsiteY30" fmla="*/ 132883 h 870580"/>
                <a:gd name="connsiteX0" fmla="*/ 503 w 1371064"/>
                <a:gd name="connsiteY0" fmla="*/ 132883 h 872144"/>
                <a:gd name="connsiteX1" fmla="*/ 67772 w 1371064"/>
                <a:gd name="connsiteY1" fmla="*/ 59203 h 872144"/>
                <a:gd name="connsiteX2" fmla="*/ 142549 w 1371064"/>
                <a:gd name="connsiteY2" fmla="*/ 9 h 872144"/>
                <a:gd name="connsiteX3" fmla="*/ 211360 w 1371064"/>
                <a:gd name="connsiteY3" fmla="*/ 66682 h 872144"/>
                <a:gd name="connsiteX4" fmla="*/ 194813 w 1371064"/>
                <a:gd name="connsiteY4" fmla="*/ 114926 h 872144"/>
                <a:gd name="connsiteX5" fmla="*/ 389721 w 1371064"/>
                <a:gd name="connsiteY5" fmla="*/ 222892 h 872144"/>
                <a:gd name="connsiteX6" fmla="*/ 683322 w 1371064"/>
                <a:gd name="connsiteY6" fmla="*/ 70494 h 872144"/>
                <a:gd name="connsiteX7" fmla="*/ 980984 w 1371064"/>
                <a:gd name="connsiteY7" fmla="*/ 215413 h 872144"/>
                <a:gd name="connsiteX8" fmla="*/ 1179698 w 1371064"/>
                <a:gd name="connsiteY8" fmla="*/ 108118 h 872144"/>
                <a:gd name="connsiteX9" fmla="*/ 1246773 w 1371064"/>
                <a:gd name="connsiteY9" fmla="*/ 1807 h 872144"/>
                <a:gd name="connsiteX10" fmla="*/ 1321069 w 1371064"/>
                <a:gd name="connsiteY10" fmla="*/ 72292 h 872144"/>
                <a:gd name="connsiteX11" fmla="*/ 1362979 w 1371064"/>
                <a:gd name="connsiteY11" fmla="*/ 175162 h 872144"/>
                <a:gd name="connsiteX12" fmla="*/ 1224939 w 1371064"/>
                <a:gd name="connsiteY12" fmla="*/ 174934 h 872144"/>
                <a:gd name="connsiteX13" fmla="*/ 1023488 w 1371064"/>
                <a:gd name="connsiteY13" fmla="*/ 283659 h 872144"/>
                <a:gd name="connsiteX14" fmla="*/ 1032419 w 1371064"/>
                <a:gd name="connsiteY14" fmla="*/ 568794 h 872144"/>
                <a:gd name="connsiteX15" fmla="*/ 1237677 w 1371064"/>
                <a:gd name="connsiteY15" fmla="*/ 683233 h 872144"/>
                <a:gd name="connsiteX16" fmla="*/ 1351548 w 1371064"/>
                <a:gd name="connsiteY16" fmla="*/ 678081 h 872144"/>
                <a:gd name="connsiteX17" fmla="*/ 1330593 w 1371064"/>
                <a:gd name="connsiteY17" fmla="*/ 798096 h 872144"/>
                <a:gd name="connsiteX18" fmla="*/ 1225818 w 1371064"/>
                <a:gd name="connsiteY18" fmla="*/ 866676 h 872144"/>
                <a:gd name="connsiteX19" fmla="*/ 1193631 w 1371064"/>
                <a:gd name="connsiteY19" fmla="*/ 759435 h 872144"/>
                <a:gd name="connsiteX20" fmla="*/ 1001029 w 1371064"/>
                <a:gd name="connsiteY20" fmla="*/ 645697 h 872144"/>
                <a:gd name="connsiteX21" fmla="*/ 376189 w 1371064"/>
                <a:gd name="connsiteY21" fmla="*/ 651412 h 872144"/>
                <a:gd name="connsiteX22" fmla="*/ 189098 w 1371064"/>
                <a:gd name="connsiteY22" fmla="*/ 753101 h 872144"/>
                <a:gd name="connsiteX23" fmla="*/ 172353 w 1371064"/>
                <a:gd name="connsiteY23" fmla="*/ 851436 h 872144"/>
                <a:gd name="connsiteX24" fmla="*/ 52338 w 1371064"/>
                <a:gd name="connsiteY24" fmla="*/ 796192 h 872144"/>
                <a:gd name="connsiteX25" fmla="*/ 135160 w 1371064"/>
                <a:gd name="connsiteY25" fmla="*/ 692760 h 872144"/>
                <a:gd name="connsiteX26" fmla="*/ 346384 w 1371064"/>
                <a:gd name="connsiteY26" fmla="*/ 576553 h 872144"/>
                <a:gd name="connsiteX27" fmla="*/ 355427 w 1371064"/>
                <a:gd name="connsiteY27" fmla="*/ 288759 h 872144"/>
                <a:gd name="connsiteX28" fmla="*/ 141473 w 1371064"/>
                <a:gd name="connsiteY28" fmla="*/ 167454 h 872144"/>
                <a:gd name="connsiteX29" fmla="*/ 75277 w 1371064"/>
                <a:gd name="connsiteY29" fmla="*/ 203509 h 872144"/>
                <a:gd name="connsiteX30" fmla="*/ 503 w 1371064"/>
                <a:gd name="connsiteY30" fmla="*/ 132883 h 872144"/>
                <a:gd name="connsiteX0" fmla="*/ 503 w 1371064"/>
                <a:gd name="connsiteY0" fmla="*/ 132883 h 872144"/>
                <a:gd name="connsiteX1" fmla="*/ 67772 w 1371064"/>
                <a:gd name="connsiteY1" fmla="*/ 59203 h 872144"/>
                <a:gd name="connsiteX2" fmla="*/ 142549 w 1371064"/>
                <a:gd name="connsiteY2" fmla="*/ 9 h 872144"/>
                <a:gd name="connsiteX3" fmla="*/ 211360 w 1371064"/>
                <a:gd name="connsiteY3" fmla="*/ 66682 h 872144"/>
                <a:gd name="connsiteX4" fmla="*/ 194813 w 1371064"/>
                <a:gd name="connsiteY4" fmla="*/ 114926 h 872144"/>
                <a:gd name="connsiteX5" fmla="*/ 389721 w 1371064"/>
                <a:gd name="connsiteY5" fmla="*/ 222892 h 872144"/>
                <a:gd name="connsiteX6" fmla="*/ 683322 w 1371064"/>
                <a:gd name="connsiteY6" fmla="*/ 70494 h 872144"/>
                <a:gd name="connsiteX7" fmla="*/ 980984 w 1371064"/>
                <a:gd name="connsiteY7" fmla="*/ 215413 h 872144"/>
                <a:gd name="connsiteX8" fmla="*/ 1179698 w 1371064"/>
                <a:gd name="connsiteY8" fmla="*/ 108118 h 872144"/>
                <a:gd name="connsiteX9" fmla="*/ 1246773 w 1371064"/>
                <a:gd name="connsiteY9" fmla="*/ 1807 h 872144"/>
                <a:gd name="connsiteX10" fmla="*/ 1321069 w 1371064"/>
                <a:gd name="connsiteY10" fmla="*/ 72292 h 872144"/>
                <a:gd name="connsiteX11" fmla="*/ 1362979 w 1371064"/>
                <a:gd name="connsiteY11" fmla="*/ 175162 h 872144"/>
                <a:gd name="connsiteX12" fmla="*/ 1224939 w 1371064"/>
                <a:gd name="connsiteY12" fmla="*/ 174934 h 872144"/>
                <a:gd name="connsiteX13" fmla="*/ 1023488 w 1371064"/>
                <a:gd name="connsiteY13" fmla="*/ 283659 h 872144"/>
                <a:gd name="connsiteX14" fmla="*/ 1032419 w 1371064"/>
                <a:gd name="connsiteY14" fmla="*/ 568794 h 872144"/>
                <a:gd name="connsiteX15" fmla="*/ 1237677 w 1371064"/>
                <a:gd name="connsiteY15" fmla="*/ 683233 h 872144"/>
                <a:gd name="connsiteX16" fmla="*/ 1351548 w 1371064"/>
                <a:gd name="connsiteY16" fmla="*/ 678081 h 872144"/>
                <a:gd name="connsiteX17" fmla="*/ 1330593 w 1371064"/>
                <a:gd name="connsiteY17" fmla="*/ 798096 h 872144"/>
                <a:gd name="connsiteX18" fmla="*/ 1225818 w 1371064"/>
                <a:gd name="connsiteY18" fmla="*/ 866676 h 872144"/>
                <a:gd name="connsiteX19" fmla="*/ 1193631 w 1371064"/>
                <a:gd name="connsiteY19" fmla="*/ 759435 h 872144"/>
                <a:gd name="connsiteX20" fmla="*/ 1001029 w 1371064"/>
                <a:gd name="connsiteY20" fmla="*/ 645697 h 872144"/>
                <a:gd name="connsiteX21" fmla="*/ 376189 w 1371064"/>
                <a:gd name="connsiteY21" fmla="*/ 651412 h 872144"/>
                <a:gd name="connsiteX22" fmla="*/ 189098 w 1371064"/>
                <a:gd name="connsiteY22" fmla="*/ 753101 h 872144"/>
                <a:gd name="connsiteX23" fmla="*/ 172353 w 1371064"/>
                <a:gd name="connsiteY23" fmla="*/ 851436 h 872144"/>
                <a:gd name="connsiteX24" fmla="*/ 52338 w 1371064"/>
                <a:gd name="connsiteY24" fmla="*/ 796192 h 872144"/>
                <a:gd name="connsiteX25" fmla="*/ 135160 w 1371064"/>
                <a:gd name="connsiteY25" fmla="*/ 692760 h 872144"/>
                <a:gd name="connsiteX26" fmla="*/ 346384 w 1371064"/>
                <a:gd name="connsiteY26" fmla="*/ 576553 h 872144"/>
                <a:gd name="connsiteX27" fmla="*/ 355427 w 1371064"/>
                <a:gd name="connsiteY27" fmla="*/ 288759 h 872144"/>
                <a:gd name="connsiteX28" fmla="*/ 141473 w 1371064"/>
                <a:gd name="connsiteY28" fmla="*/ 167454 h 872144"/>
                <a:gd name="connsiteX29" fmla="*/ 75277 w 1371064"/>
                <a:gd name="connsiteY29" fmla="*/ 203509 h 872144"/>
                <a:gd name="connsiteX30" fmla="*/ 503 w 1371064"/>
                <a:gd name="connsiteY30" fmla="*/ 132883 h 872144"/>
                <a:gd name="connsiteX0" fmla="*/ 503 w 1371064"/>
                <a:gd name="connsiteY0" fmla="*/ 132883 h 872144"/>
                <a:gd name="connsiteX1" fmla="*/ 67772 w 1371064"/>
                <a:gd name="connsiteY1" fmla="*/ 59203 h 872144"/>
                <a:gd name="connsiteX2" fmla="*/ 142549 w 1371064"/>
                <a:gd name="connsiteY2" fmla="*/ 9 h 872144"/>
                <a:gd name="connsiteX3" fmla="*/ 211360 w 1371064"/>
                <a:gd name="connsiteY3" fmla="*/ 66682 h 872144"/>
                <a:gd name="connsiteX4" fmla="*/ 194813 w 1371064"/>
                <a:gd name="connsiteY4" fmla="*/ 114926 h 872144"/>
                <a:gd name="connsiteX5" fmla="*/ 389721 w 1371064"/>
                <a:gd name="connsiteY5" fmla="*/ 222892 h 872144"/>
                <a:gd name="connsiteX6" fmla="*/ 683322 w 1371064"/>
                <a:gd name="connsiteY6" fmla="*/ 70494 h 872144"/>
                <a:gd name="connsiteX7" fmla="*/ 980984 w 1371064"/>
                <a:gd name="connsiteY7" fmla="*/ 215413 h 872144"/>
                <a:gd name="connsiteX8" fmla="*/ 1179698 w 1371064"/>
                <a:gd name="connsiteY8" fmla="*/ 108118 h 872144"/>
                <a:gd name="connsiteX9" fmla="*/ 1246773 w 1371064"/>
                <a:gd name="connsiteY9" fmla="*/ 1807 h 872144"/>
                <a:gd name="connsiteX10" fmla="*/ 1321069 w 1371064"/>
                <a:gd name="connsiteY10" fmla="*/ 72292 h 872144"/>
                <a:gd name="connsiteX11" fmla="*/ 1362979 w 1371064"/>
                <a:gd name="connsiteY11" fmla="*/ 175162 h 872144"/>
                <a:gd name="connsiteX12" fmla="*/ 1224939 w 1371064"/>
                <a:gd name="connsiteY12" fmla="*/ 174934 h 872144"/>
                <a:gd name="connsiteX13" fmla="*/ 1023488 w 1371064"/>
                <a:gd name="connsiteY13" fmla="*/ 283659 h 872144"/>
                <a:gd name="connsiteX14" fmla="*/ 1032419 w 1371064"/>
                <a:gd name="connsiteY14" fmla="*/ 568794 h 872144"/>
                <a:gd name="connsiteX15" fmla="*/ 1237677 w 1371064"/>
                <a:gd name="connsiteY15" fmla="*/ 683233 h 872144"/>
                <a:gd name="connsiteX16" fmla="*/ 1351548 w 1371064"/>
                <a:gd name="connsiteY16" fmla="*/ 678081 h 872144"/>
                <a:gd name="connsiteX17" fmla="*/ 1330593 w 1371064"/>
                <a:gd name="connsiteY17" fmla="*/ 798096 h 872144"/>
                <a:gd name="connsiteX18" fmla="*/ 1225818 w 1371064"/>
                <a:gd name="connsiteY18" fmla="*/ 866676 h 872144"/>
                <a:gd name="connsiteX19" fmla="*/ 1193631 w 1371064"/>
                <a:gd name="connsiteY19" fmla="*/ 759435 h 872144"/>
                <a:gd name="connsiteX20" fmla="*/ 1001029 w 1371064"/>
                <a:gd name="connsiteY20" fmla="*/ 645697 h 872144"/>
                <a:gd name="connsiteX21" fmla="*/ 376189 w 1371064"/>
                <a:gd name="connsiteY21" fmla="*/ 651412 h 872144"/>
                <a:gd name="connsiteX22" fmla="*/ 189098 w 1371064"/>
                <a:gd name="connsiteY22" fmla="*/ 753101 h 872144"/>
                <a:gd name="connsiteX23" fmla="*/ 172353 w 1371064"/>
                <a:gd name="connsiteY23" fmla="*/ 851436 h 872144"/>
                <a:gd name="connsiteX24" fmla="*/ 52338 w 1371064"/>
                <a:gd name="connsiteY24" fmla="*/ 796192 h 872144"/>
                <a:gd name="connsiteX25" fmla="*/ 135160 w 1371064"/>
                <a:gd name="connsiteY25" fmla="*/ 692760 h 872144"/>
                <a:gd name="connsiteX26" fmla="*/ 346384 w 1371064"/>
                <a:gd name="connsiteY26" fmla="*/ 576553 h 872144"/>
                <a:gd name="connsiteX27" fmla="*/ 355427 w 1371064"/>
                <a:gd name="connsiteY27" fmla="*/ 288759 h 872144"/>
                <a:gd name="connsiteX28" fmla="*/ 141473 w 1371064"/>
                <a:gd name="connsiteY28" fmla="*/ 167454 h 872144"/>
                <a:gd name="connsiteX29" fmla="*/ 75277 w 1371064"/>
                <a:gd name="connsiteY29" fmla="*/ 203509 h 872144"/>
                <a:gd name="connsiteX30" fmla="*/ 503 w 1371064"/>
                <a:gd name="connsiteY30" fmla="*/ 132883 h 872144"/>
                <a:gd name="connsiteX0" fmla="*/ 503 w 1371064"/>
                <a:gd name="connsiteY0" fmla="*/ 132883 h 872144"/>
                <a:gd name="connsiteX1" fmla="*/ 67772 w 1371064"/>
                <a:gd name="connsiteY1" fmla="*/ 59203 h 872144"/>
                <a:gd name="connsiteX2" fmla="*/ 142549 w 1371064"/>
                <a:gd name="connsiteY2" fmla="*/ 9 h 872144"/>
                <a:gd name="connsiteX3" fmla="*/ 211360 w 1371064"/>
                <a:gd name="connsiteY3" fmla="*/ 66682 h 872144"/>
                <a:gd name="connsiteX4" fmla="*/ 194813 w 1371064"/>
                <a:gd name="connsiteY4" fmla="*/ 114926 h 872144"/>
                <a:gd name="connsiteX5" fmla="*/ 389721 w 1371064"/>
                <a:gd name="connsiteY5" fmla="*/ 222892 h 872144"/>
                <a:gd name="connsiteX6" fmla="*/ 683322 w 1371064"/>
                <a:gd name="connsiteY6" fmla="*/ 70494 h 872144"/>
                <a:gd name="connsiteX7" fmla="*/ 980984 w 1371064"/>
                <a:gd name="connsiteY7" fmla="*/ 215413 h 872144"/>
                <a:gd name="connsiteX8" fmla="*/ 1179698 w 1371064"/>
                <a:gd name="connsiteY8" fmla="*/ 108118 h 872144"/>
                <a:gd name="connsiteX9" fmla="*/ 1246773 w 1371064"/>
                <a:gd name="connsiteY9" fmla="*/ 1807 h 872144"/>
                <a:gd name="connsiteX10" fmla="*/ 1321069 w 1371064"/>
                <a:gd name="connsiteY10" fmla="*/ 72292 h 872144"/>
                <a:gd name="connsiteX11" fmla="*/ 1362979 w 1371064"/>
                <a:gd name="connsiteY11" fmla="*/ 175162 h 872144"/>
                <a:gd name="connsiteX12" fmla="*/ 1224939 w 1371064"/>
                <a:gd name="connsiteY12" fmla="*/ 174934 h 872144"/>
                <a:gd name="connsiteX13" fmla="*/ 1023488 w 1371064"/>
                <a:gd name="connsiteY13" fmla="*/ 283659 h 872144"/>
                <a:gd name="connsiteX14" fmla="*/ 1032419 w 1371064"/>
                <a:gd name="connsiteY14" fmla="*/ 568794 h 872144"/>
                <a:gd name="connsiteX15" fmla="*/ 1237677 w 1371064"/>
                <a:gd name="connsiteY15" fmla="*/ 683233 h 872144"/>
                <a:gd name="connsiteX16" fmla="*/ 1351548 w 1371064"/>
                <a:gd name="connsiteY16" fmla="*/ 678081 h 872144"/>
                <a:gd name="connsiteX17" fmla="*/ 1330593 w 1371064"/>
                <a:gd name="connsiteY17" fmla="*/ 798096 h 872144"/>
                <a:gd name="connsiteX18" fmla="*/ 1225818 w 1371064"/>
                <a:gd name="connsiteY18" fmla="*/ 866676 h 872144"/>
                <a:gd name="connsiteX19" fmla="*/ 1193631 w 1371064"/>
                <a:gd name="connsiteY19" fmla="*/ 759435 h 872144"/>
                <a:gd name="connsiteX20" fmla="*/ 1001029 w 1371064"/>
                <a:gd name="connsiteY20" fmla="*/ 645697 h 872144"/>
                <a:gd name="connsiteX21" fmla="*/ 376189 w 1371064"/>
                <a:gd name="connsiteY21" fmla="*/ 651412 h 872144"/>
                <a:gd name="connsiteX22" fmla="*/ 189098 w 1371064"/>
                <a:gd name="connsiteY22" fmla="*/ 753101 h 872144"/>
                <a:gd name="connsiteX23" fmla="*/ 172353 w 1371064"/>
                <a:gd name="connsiteY23" fmla="*/ 851436 h 872144"/>
                <a:gd name="connsiteX24" fmla="*/ 52338 w 1371064"/>
                <a:gd name="connsiteY24" fmla="*/ 796192 h 872144"/>
                <a:gd name="connsiteX25" fmla="*/ 135160 w 1371064"/>
                <a:gd name="connsiteY25" fmla="*/ 692760 h 872144"/>
                <a:gd name="connsiteX26" fmla="*/ 346384 w 1371064"/>
                <a:gd name="connsiteY26" fmla="*/ 576553 h 872144"/>
                <a:gd name="connsiteX27" fmla="*/ 355427 w 1371064"/>
                <a:gd name="connsiteY27" fmla="*/ 288759 h 872144"/>
                <a:gd name="connsiteX28" fmla="*/ 141473 w 1371064"/>
                <a:gd name="connsiteY28" fmla="*/ 167454 h 872144"/>
                <a:gd name="connsiteX29" fmla="*/ 75277 w 1371064"/>
                <a:gd name="connsiteY29" fmla="*/ 203509 h 872144"/>
                <a:gd name="connsiteX30" fmla="*/ 503 w 1371064"/>
                <a:gd name="connsiteY30" fmla="*/ 132883 h 872144"/>
                <a:gd name="connsiteX0" fmla="*/ 503 w 1371185"/>
                <a:gd name="connsiteY0" fmla="*/ 132883 h 872144"/>
                <a:gd name="connsiteX1" fmla="*/ 67772 w 1371185"/>
                <a:gd name="connsiteY1" fmla="*/ 59203 h 872144"/>
                <a:gd name="connsiteX2" fmla="*/ 142549 w 1371185"/>
                <a:gd name="connsiteY2" fmla="*/ 9 h 872144"/>
                <a:gd name="connsiteX3" fmla="*/ 211360 w 1371185"/>
                <a:gd name="connsiteY3" fmla="*/ 66682 h 872144"/>
                <a:gd name="connsiteX4" fmla="*/ 194813 w 1371185"/>
                <a:gd name="connsiteY4" fmla="*/ 114926 h 872144"/>
                <a:gd name="connsiteX5" fmla="*/ 389721 w 1371185"/>
                <a:gd name="connsiteY5" fmla="*/ 222892 h 872144"/>
                <a:gd name="connsiteX6" fmla="*/ 683322 w 1371185"/>
                <a:gd name="connsiteY6" fmla="*/ 70494 h 872144"/>
                <a:gd name="connsiteX7" fmla="*/ 980984 w 1371185"/>
                <a:gd name="connsiteY7" fmla="*/ 215413 h 872144"/>
                <a:gd name="connsiteX8" fmla="*/ 1179698 w 1371185"/>
                <a:gd name="connsiteY8" fmla="*/ 108118 h 872144"/>
                <a:gd name="connsiteX9" fmla="*/ 1246773 w 1371185"/>
                <a:gd name="connsiteY9" fmla="*/ 1807 h 872144"/>
                <a:gd name="connsiteX10" fmla="*/ 1321069 w 1371185"/>
                <a:gd name="connsiteY10" fmla="*/ 72292 h 872144"/>
                <a:gd name="connsiteX11" fmla="*/ 1362979 w 1371185"/>
                <a:gd name="connsiteY11" fmla="*/ 175162 h 872144"/>
                <a:gd name="connsiteX12" fmla="*/ 1224939 w 1371185"/>
                <a:gd name="connsiteY12" fmla="*/ 174934 h 872144"/>
                <a:gd name="connsiteX13" fmla="*/ 1023488 w 1371185"/>
                <a:gd name="connsiteY13" fmla="*/ 283659 h 872144"/>
                <a:gd name="connsiteX14" fmla="*/ 1032419 w 1371185"/>
                <a:gd name="connsiteY14" fmla="*/ 568794 h 872144"/>
                <a:gd name="connsiteX15" fmla="*/ 1237677 w 1371185"/>
                <a:gd name="connsiteY15" fmla="*/ 683233 h 872144"/>
                <a:gd name="connsiteX16" fmla="*/ 1351548 w 1371185"/>
                <a:gd name="connsiteY16" fmla="*/ 678081 h 872144"/>
                <a:gd name="connsiteX17" fmla="*/ 1330593 w 1371185"/>
                <a:gd name="connsiteY17" fmla="*/ 798096 h 872144"/>
                <a:gd name="connsiteX18" fmla="*/ 1225818 w 1371185"/>
                <a:gd name="connsiteY18" fmla="*/ 866676 h 872144"/>
                <a:gd name="connsiteX19" fmla="*/ 1193631 w 1371185"/>
                <a:gd name="connsiteY19" fmla="*/ 759435 h 872144"/>
                <a:gd name="connsiteX20" fmla="*/ 1001029 w 1371185"/>
                <a:gd name="connsiteY20" fmla="*/ 645697 h 872144"/>
                <a:gd name="connsiteX21" fmla="*/ 376189 w 1371185"/>
                <a:gd name="connsiteY21" fmla="*/ 651412 h 872144"/>
                <a:gd name="connsiteX22" fmla="*/ 189098 w 1371185"/>
                <a:gd name="connsiteY22" fmla="*/ 753101 h 872144"/>
                <a:gd name="connsiteX23" fmla="*/ 172353 w 1371185"/>
                <a:gd name="connsiteY23" fmla="*/ 851436 h 872144"/>
                <a:gd name="connsiteX24" fmla="*/ 52338 w 1371185"/>
                <a:gd name="connsiteY24" fmla="*/ 796192 h 872144"/>
                <a:gd name="connsiteX25" fmla="*/ 135160 w 1371185"/>
                <a:gd name="connsiteY25" fmla="*/ 692760 h 872144"/>
                <a:gd name="connsiteX26" fmla="*/ 346384 w 1371185"/>
                <a:gd name="connsiteY26" fmla="*/ 576553 h 872144"/>
                <a:gd name="connsiteX27" fmla="*/ 355427 w 1371185"/>
                <a:gd name="connsiteY27" fmla="*/ 288759 h 872144"/>
                <a:gd name="connsiteX28" fmla="*/ 141473 w 1371185"/>
                <a:gd name="connsiteY28" fmla="*/ 167454 h 872144"/>
                <a:gd name="connsiteX29" fmla="*/ 75277 w 1371185"/>
                <a:gd name="connsiteY29" fmla="*/ 203509 h 872144"/>
                <a:gd name="connsiteX30" fmla="*/ 503 w 1371185"/>
                <a:gd name="connsiteY30" fmla="*/ 132883 h 872144"/>
                <a:gd name="connsiteX0" fmla="*/ 503 w 1371185"/>
                <a:gd name="connsiteY0" fmla="*/ 132883 h 872144"/>
                <a:gd name="connsiteX1" fmla="*/ 67772 w 1371185"/>
                <a:gd name="connsiteY1" fmla="*/ 59203 h 872144"/>
                <a:gd name="connsiteX2" fmla="*/ 142549 w 1371185"/>
                <a:gd name="connsiteY2" fmla="*/ 9 h 872144"/>
                <a:gd name="connsiteX3" fmla="*/ 211360 w 1371185"/>
                <a:gd name="connsiteY3" fmla="*/ 66682 h 872144"/>
                <a:gd name="connsiteX4" fmla="*/ 194813 w 1371185"/>
                <a:gd name="connsiteY4" fmla="*/ 114926 h 872144"/>
                <a:gd name="connsiteX5" fmla="*/ 389721 w 1371185"/>
                <a:gd name="connsiteY5" fmla="*/ 222892 h 872144"/>
                <a:gd name="connsiteX6" fmla="*/ 683322 w 1371185"/>
                <a:gd name="connsiteY6" fmla="*/ 70494 h 872144"/>
                <a:gd name="connsiteX7" fmla="*/ 980984 w 1371185"/>
                <a:gd name="connsiteY7" fmla="*/ 215413 h 872144"/>
                <a:gd name="connsiteX8" fmla="*/ 1179698 w 1371185"/>
                <a:gd name="connsiteY8" fmla="*/ 108118 h 872144"/>
                <a:gd name="connsiteX9" fmla="*/ 1246773 w 1371185"/>
                <a:gd name="connsiteY9" fmla="*/ 1807 h 872144"/>
                <a:gd name="connsiteX10" fmla="*/ 1321069 w 1371185"/>
                <a:gd name="connsiteY10" fmla="*/ 72292 h 872144"/>
                <a:gd name="connsiteX11" fmla="*/ 1362979 w 1371185"/>
                <a:gd name="connsiteY11" fmla="*/ 175162 h 872144"/>
                <a:gd name="connsiteX12" fmla="*/ 1224939 w 1371185"/>
                <a:gd name="connsiteY12" fmla="*/ 174934 h 872144"/>
                <a:gd name="connsiteX13" fmla="*/ 1023488 w 1371185"/>
                <a:gd name="connsiteY13" fmla="*/ 283659 h 872144"/>
                <a:gd name="connsiteX14" fmla="*/ 1032419 w 1371185"/>
                <a:gd name="connsiteY14" fmla="*/ 568794 h 872144"/>
                <a:gd name="connsiteX15" fmla="*/ 1237677 w 1371185"/>
                <a:gd name="connsiteY15" fmla="*/ 683233 h 872144"/>
                <a:gd name="connsiteX16" fmla="*/ 1351548 w 1371185"/>
                <a:gd name="connsiteY16" fmla="*/ 678081 h 872144"/>
                <a:gd name="connsiteX17" fmla="*/ 1330593 w 1371185"/>
                <a:gd name="connsiteY17" fmla="*/ 798096 h 872144"/>
                <a:gd name="connsiteX18" fmla="*/ 1225818 w 1371185"/>
                <a:gd name="connsiteY18" fmla="*/ 866676 h 872144"/>
                <a:gd name="connsiteX19" fmla="*/ 1193631 w 1371185"/>
                <a:gd name="connsiteY19" fmla="*/ 759435 h 872144"/>
                <a:gd name="connsiteX20" fmla="*/ 1001029 w 1371185"/>
                <a:gd name="connsiteY20" fmla="*/ 645697 h 872144"/>
                <a:gd name="connsiteX21" fmla="*/ 431433 w 1371185"/>
                <a:gd name="connsiteY21" fmla="*/ 697130 h 872144"/>
                <a:gd name="connsiteX22" fmla="*/ 376189 w 1371185"/>
                <a:gd name="connsiteY22" fmla="*/ 651412 h 872144"/>
                <a:gd name="connsiteX23" fmla="*/ 189098 w 1371185"/>
                <a:gd name="connsiteY23" fmla="*/ 753101 h 872144"/>
                <a:gd name="connsiteX24" fmla="*/ 172353 w 1371185"/>
                <a:gd name="connsiteY24" fmla="*/ 851436 h 872144"/>
                <a:gd name="connsiteX25" fmla="*/ 52338 w 1371185"/>
                <a:gd name="connsiteY25" fmla="*/ 796192 h 872144"/>
                <a:gd name="connsiteX26" fmla="*/ 135160 w 1371185"/>
                <a:gd name="connsiteY26" fmla="*/ 692760 h 872144"/>
                <a:gd name="connsiteX27" fmla="*/ 346384 w 1371185"/>
                <a:gd name="connsiteY27" fmla="*/ 576553 h 872144"/>
                <a:gd name="connsiteX28" fmla="*/ 355427 w 1371185"/>
                <a:gd name="connsiteY28" fmla="*/ 288759 h 872144"/>
                <a:gd name="connsiteX29" fmla="*/ 141473 w 1371185"/>
                <a:gd name="connsiteY29" fmla="*/ 167454 h 872144"/>
                <a:gd name="connsiteX30" fmla="*/ 75277 w 1371185"/>
                <a:gd name="connsiteY30" fmla="*/ 203509 h 872144"/>
                <a:gd name="connsiteX31" fmla="*/ 503 w 1371185"/>
                <a:gd name="connsiteY31" fmla="*/ 132883 h 872144"/>
                <a:gd name="connsiteX0" fmla="*/ 503 w 1371185"/>
                <a:gd name="connsiteY0" fmla="*/ 132883 h 872144"/>
                <a:gd name="connsiteX1" fmla="*/ 67772 w 1371185"/>
                <a:gd name="connsiteY1" fmla="*/ 59203 h 872144"/>
                <a:gd name="connsiteX2" fmla="*/ 142549 w 1371185"/>
                <a:gd name="connsiteY2" fmla="*/ 9 h 872144"/>
                <a:gd name="connsiteX3" fmla="*/ 211360 w 1371185"/>
                <a:gd name="connsiteY3" fmla="*/ 66682 h 872144"/>
                <a:gd name="connsiteX4" fmla="*/ 194813 w 1371185"/>
                <a:gd name="connsiteY4" fmla="*/ 114926 h 872144"/>
                <a:gd name="connsiteX5" fmla="*/ 389721 w 1371185"/>
                <a:gd name="connsiteY5" fmla="*/ 222892 h 872144"/>
                <a:gd name="connsiteX6" fmla="*/ 683322 w 1371185"/>
                <a:gd name="connsiteY6" fmla="*/ 70494 h 872144"/>
                <a:gd name="connsiteX7" fmla="*/ 980984 w 1371185"/>
                <a:gd name="connsiteY7" fmla="*/ 215413 h 872144"/>
                <a:gd name="connsiteX8" fmla="*/ 1179698 w 1371185"/>
                <a:gd name="connsiteY8" fmla="*/ 108118 h 872144"/>
                <a:gd name="connsiteX9" fmla="*/ 1246773 w 1371185"/>
                <a:gd name="connsiteY9" fmla="*/ 1807 h 872144"/>
                <a:gd name="connsiteX10" fmla="*/ 1321069 w 1371185"/>
                <a:gd name="connsiteY10" fmla="*/ 72292 h 872144"/>
                <a:gd name="connsiteX11" fmla="*/ 1362979 w 1371185"/>
                <a:gd name="connsiteY11" fmla="*/ 175162 h 872144"/>
                <a:gd name="connsiteX12" fmla="*/ 1224939 w 1371185"/>
                <a:gd name="connsiteY12" fmla="*/ 174934 h 872144"/>
                <a:gd name="connsiteX13" fmla="*/ 1023488 w 1371185"/>
                <a:gd name="connsiteY13" fmla="*/ 283659 h 872144"/>
                <a:gd name="connsiteX14" fmla="*/ 1032419 w 1371185"/>
                <a:gd name="connsiteY14" fmla="*/ 568794 h 872144"/>
                <a:gd name="connsiteX15" fmla="*/ 1237677 w 1371185"/>
                <a:gd name="connsiteY15" fmla="*/ 683233 h 872144"/>
                <a:gd name="connsiteX16" fmla="*/ 1351548 w 1371185"/>
                <a:gd name="connsiteY16" fmla="*/ 678081 h 872144"/>
                <a:gd name="connsiteX17" fmla="*/ 1330593 w 1371185"/>
                <a:gd name="connsiteY17" fmla="*/ 798096 h 872144"/>
                <a:gd name="connsiteX18" fmla="*/ 1225818 w 1371185"/>
                <a:gd name="connsiteY18" fmla="*/ 866676 h 872144"/>
                <a:gd name="connsiteX19" fmla="*/ 1193631 w 1371185"/>
                <a:gd name="connsiteY19" fmla="*/ 759435 h 872144"/>
                <a:gd name="connsiteX20" fmla="*/ 1001029 w 1371185"/>
                <a:gd name="connsiteY20" fmla="*/ 645697 h 872144"/>
                <a:gd name="connsiteX21" fmla="*/ 431433 w 1371185"/>
                <a:gd name="connsiteY21" fmla="*/ 697130 h 872144"/>
                <a:gd name="connsiteX22" fmla="*/ 379999 w 1371185"/>
                <a:gd name="connsiteY22" fmla="*/ 649507 h 872144"/>
                <a:gd name="connsiteX23" fmla="*/ 189098 w 1371185"/>
                <a:gd name="connsiteY23" fmla="*/ 753101 h 872144"/>
                <a:gd name="connsiteX24" fmla="*/ 172353 w 1371185"/>
                <a:gd name="connsiteY24" fmla="*/ 851436 h 872144"/>
                <a:gd name="connsiteX25" fmla="*/ 52338 w 1371185"/>
                <a:gd name="connsiteY25" fmla="*/ 796192 h 872144"/>
                <a:gd name="connsiteX26" fmla="*/ 135160 w 1371185"/>
                <a:gd name="connsiteY26" fmla="*/ 692760 h 872144"/>
                <a:gd name="connsiteX27" fmla="*/ 346384 w 1371185"/>
                <a:gd name="connsiteY27" fmla="*/ 576553 h 872144"/>
                <a:gd name="connsiteX28" fmla="*/ 355427 w 1371185"/>
                <a:gd name="connsiteY28" fmla="*/ 288759 h 872144"/>
                <a:gd name="connsiteX29" fmla="*/ 141473 w 1371185"/>
                <a:gd name="connsiteY29" fmla="*/ 167454 h 872144"/>
                <a:gd name="connsiteX30" fmla="*/ 75277 w 1371185"/>
                <a:gd name="connsiteY30" fmla="*/ 203509 h 872144"/>
                <a:gd name="connsiteX31" fmla="*/ 503 w 1371185"/>
                <a:gd name="connsiteY31" fmla="*/ 132883 h 872144"/>
                <a:gd name="connsiteX0" fmla="*/ 503 w 1371185"/>
                <a:gd name="connsiteY0" fmla="*/ 132883 h 872144"/>
                <a:gd name="connsiteX1" fmla="*/ 67772 w 1371185"/>
                <a:gd name="connsiteY1" fmla="*/ 59203 h 872144"/>
                <a:gd name="connsiteX2" fmla="*/ 142549 w 1371185"/>
                <a:gd name="connsiteY2" fmla="*/ 9 h 872144"/>
                <a:gd name="connsiteX3" fmla="*/ 211360 w 1371185"/>
                <a:gd name="connsiteY3" fmla="*/ 66682 h 872144"/>
                <a:gd name="connsiteX4" fmla="*/ 194813 w 1371185"/>
                <a:gd name="connsiteY4" fmla="*/ 114926 h 872144"/>
                <a:gd name="connsiteX5" fmla="*/ 389721 w 1371185"/>
                <a:gd name="connsiteY5" fmla="*/ 222892 h 872144"/>
                <a:gd name="connsiteX6" fmla="*/ 683322 w 1371185"/>
                <a:gd name="connsiteY6" fmla="*/ 70494 h 872144"/>
                <a:gd name="connsiteX7" fmla="*/ 980984 w 1371185"/>
                <a:gd name="connsiteY7" fmla="*/ 215413 h 872144"/>
                <a:gd name="connsiteX8" fmla="*/ 1179698 w 1371185"/>
                <a:gd name="connsiteY8" fmla="*/ 108118 h 872144"/>
                <a:gd name="connsiteX9" fmla="*/ 1246773 w 1371185"/>
                <a:gd name="connsiteY9" fmla="*/ 1807 h 872144"/>
                <a:gd name="connsiteX10" fmla="*/ 1321069 w 1371185"/>
                <a:gd name="connsiteY10" fmla="*/ 72292 h 872144"/>
                <a:gd name="connsiteX11" fmla="*/ 1362979 w 1371185"/>
                <a:gd name="connsiteY11" fmla="*/ 175162 h 872144"/>
                <a:gd name="connsiteX12" fmla="*/ 1224939 w 1371185"/>
                <a:gd name="connsiteY12" fmla="*/ 174934 h 872144"/>
                <a:gd name="connsiteX13" fmla="*/ 1023488 w 1371185"/>
                <a:gd name="connsiteY13" fmla="*/ 283659 h 872144"/>
                <a:gd name="connsiteX14" fmla="*/ 1032419 w 1371185"/>
                <a:gd name="connsiteY14" fmla="*/ 568794 h 872144"/>
                <a:gd name="connsiteX15" fmla="*/ 1237677 w 1371185"/>
                <a:gd name="connsiteY15" fmla="*/ 683233 h 872144"/>
                <a:gd name="connsiteX16" fmla="*/ 1351548 w 1371185"/>
                <a:gd name="connsiteY16" fmla="*/ 678081 h 872144"/>
                <a:gd name="connsiteX17" fmla="*/ 1330593 w 1371185"/>
                <a:gd name="connsiteY17" fmla="*/ 798096 h 872144"/>
                <a:gd name="connsiteX18" fmla="*/ 1225818 w 1371185"/>
                <a:gd name="connsiteY18" fmla="*/ 866676 h 872144"/>
                <a:gd name="connsiteX19" fmla="*/ 1193631 w 1371185"/>
                <a:gd name="connsiteY19" fmla="*/ 759435 h 872144"/>
                <a:gd name="connsiteX20" fmla="*/ 1001029 w 1371185"/>
                <a:gd name="connsiteY20" fmla="*/ 645697 h 872144"/>
                <a:gd name="connsiteX21" fmla="*/ 943878 w 1371185"/>
                <a:gd name="connsiteY21" fmla="*/ 695225 h 872144"/>
                <a:gd name="connsiteX22" fmla="*/ 431433 w 1371185"/>
                <a:gd name="connsiteY22" fmla="*/ 697130 h 872144"/>
                <a:gd name="connsiteX23" fmla="*/ 379999 w 1371185"/>
                <a:gd name="connsiteY23" fmla="*/ 649507 h 872144"/>
                <a:gd name="connsiteX24" fmla="*/ 189098 w 1371185"/>
                <a:gd name="connsiteY24" fmla="*/ 753101 h 872144"/>
                <a:gd name="connsiteX25" fmla="*/ 172353 w 1371185"/>
                <a:gd name="connsiteY25" fmla="*/ 851436 h 872144"/>
                <a:gd name="connsiteX26" fmla="*/ 52338 w 1371185"/>
                <a:gd name="connsiteY26" fmla="*/ 796192 h 872144"/>
                <a:gd name="connsiteX27" fmla="*/ 135160 w 1371185"/>
                <a:gd name="connsiteY27" fmla="*/ 692760 h 872144"/>
                <a:gd name="connsiteX28" fmla="*/ 346384 w 1371185"/>
                <a:gd name="connsiteY28" fmla="*/ 576553 h 872144"/>
                <a:gd name="connsiteX29" fmla="*/ 355427 w 1371185"/>
                <a:gd name="connsiteY29" fmla="*/ 288759 h 872144"/>
                <a:gd name="connsiteX30" fmla="*/ 141473 w 1371185"/>
                <a:gd name="connsiteY30" fmla="*/ 167454 h 872144"/>
                <a:gd name="connsiteX31" fmla="*/ 75277 w 1371185"/>
                <a:gd name="connsiteY31" fmla="*/ 203509 h 872144"/>
                <a:gd name="connsiteX32" fmla="*/ 503 w 1371185"/>
                <a:gd name="connsiteY32" fmla="*/ 132883 h 872144"/>
                <a:gd name="connsiteX0" fmla="*/ 503 w 1371185"/>
                <a:gd name="connsiteY0" fmla="*/ 132883 h 872144"/>
                <a:gd name="connsiteX1" fmla="*/ 67772 w 1371185"/>
                <a:gd name="connsiteY1" fmla="*/ 59203 h 872144"/>
                <a:gd name="connsiteX2" fmla="*/ 142549 w 1371185"/>
                <a:gd name="connsiteY2" fmla="*/ 9 h 872144"/>
                <a:gd name="connsiteX3" fmla="*/ 211360 w 1371185"/>
                <a:gd name="connsiteY3" fmla="*/ 66682 h 872144"/>
                <a:gd name="connsiteX4" fmla="*/ 194813 w 1371185"/>
                <a:gd name="connsiteY4" fmla="*/ 114926 h 872144"/>
                <a:gd name="connsiteX5" fmla="*/ 389721 w 1371185"/>
                <a:gd name="connsiteY5" fmla="*/ 222892 h 872144"/>
                <a:gd name="connsiteX6" fmla="*/ 683322 w 1371185"/>
                <a:gd name="connsiteY6" fmla="*/ 70494 h 872144"/>
                <a:gd name="connsiteX7" fmla="*/ 980984 w 1371185"/>
                <a:gd name="connsiteY7" fmla="*/ 215413 h 872144"/>
                <a:gd name="connsiteX8" fmla="*/ 1179698 w 1371185"/>
                <a:gd name="connsiteY8" fmla="*/ 108118 h 872144"/>
                <a:gd name="connsiteX9" fmla="*/ 1246773 w 1371185"/>
                <a:gd name="connsiteY9" fmla="*/ 1807 h 872144"/>
                <a:gd name="connsiteX10" fmla="*/ 1321069 w 1371185"/>
                <a:gd name="connsiteY10" fmla="*/ 72292 h 872144"/>
                <a:gd name="connsiteX11" fmla="*/ 1362979 w 1371185"/>
                <a:gd name="connsiteY11" fmla="*/ 175162 h 872144"/>
                <a:gd name="connsiteX12" fmla="*/ 1224939 w 1371185"/>
                <a:gd name="connsiteY12" fmla="*/ 174934 h 872144"/>
                <a:gd name="connsiteX13" fmla="*/ 1023488 w 1371185"/>
                <a:gd name="connsiteY13" fmla="*/ 283659 h 872144"/>
                <a:gd name="connsiteX14" fmla="*/ 1032419 w 1371185"/>
                <a:gd name="connsiteY14" fmla="*/ 568794 h 872144"/>
                <a:gd name="connsiteX15" fmla="*/ 1237677 w 1371185"/>
                <a:gd name="connsiteY15" fmla="*/ 683233 h 872144"/>
                <a:gd name="connsiteX16" fmla="*/ 1351548 w 1371185"/>
                <a:gd name="connsiteY16" fmla="*/ 678081 h 872144"/>
                <a:gd name="connsiteX17" fmla="*/ 1330593 w 1371185"/>
                <a:gd name="connsiteY17" fmla="*/ 798096 h 872144"/>
                <a:gd name="connsiteX18" fmla="*/ 1225818 w 1371185"/>
                <a:gd name="connsiteY18" fmla="*/ 866676 h 872144"/>
                <a:gd name="connsiteX19" fmla="*/ 1193631 w 1371185"/>
                <a:gd name="connsiteY19" fmla="*/ 759435 h 872144"/>
                <a:gd name="connsiteX20" fmla="*/ 1001029 w 1371185"/>
                <a:gd name="connsiteY20" fmla="*/ 645697 h 872144"/>
                <a:gd name="connsiteX21" fmla="*/ 943878 w 1371185"/>
                <a:gd name="connsiteY21" fmla="*/ 695225 h 872144"/>
                <a:gd name="connsiteX22" fmla="*/ 431433 w 1371185"/>
                <a:gd name="connsiteY22" fmla="*/ 697130 h 872144"/>
                <a:gd name="connsiteX23" fmla="*/ 379999 w 1371185"/>
                <a:gd name="connsiteY23" fmla="*/ 649507 h 872144"/>
                <a:gd name="connsiteX24" fmla="*/ 189098 w 1371185"/>
                <a:gd name="connsiteY24" fmla="*/ 753101 h 872144"/>
                <a:gd name="connsiteX25" fmla="*/ 172353 w 1371185"/>
                <a:gd name="connsiteY25" fmla="*/ 851436 h 872144"/>
                <a:gd name="connsiteX26" fmla="*/ 52338 w 1371185"/>
                <a:gd name="connsiteY26" fmla="*/ 796192 h 872144"/>
                <a:gd name="connsiteX27" fmla="*/ 135160 w 1371185"/>
                <a:gd name="connsiteY27" fmla="*/ 692760 h 872144"/>
                <a:gd name="connsiteX28" fmla="*/ 346384 w 1371185"/>
                <a:gd name="connsiteY28" fmla="*/ 576553 h 872144"/>
                <a:gd name="connsiteX29" fmla="*/ 355427 w 1371185"/>
                <a:gd name="connsiteY29" fmla="*/ 288759 h 872144"/>
                <a:gd name="connsiteX30" fmla="*/ 141473 w 1371185"/>
                <a:gd name="connsiteY30" fmla="*/ 167454 h 872144"/>
                <a:gd name="connsiteX31" fmla="*/ 75277 w 1371185"/>
                <a:gd name="connsiteY31" fmla="*/ 203509 h 872144"/>
                <a:gd name="connsiteX32" fmla="*/ 503 w 1371185"/>
                <a:gd name="connsiteY32" fmla="*/ 132883 h 872144"/>
                <a:gd name="connsiteX0" fmla="*/ 503 w 1371185"/>
                <a:gd name="connsiteY0" fmla="*/ 132883 h 872144"/>
                <a:gd name="connsiteX1" fmla="*/ 67772 w 1371185"/>
                <a:gd name="connsiteY1" fmla="*/ 59203 h 872144"/>
                <a:gd name="connsiteX2" fmla="*/ 142549 w 1371185"/>
                <a:gd name="connsiteY2" fmla="*/ 9 h 872144"/>
                <a:gd name="connsiteX3" fmla="*/ 211360 w 1371185"/>
                <a:gd name="connsiteY3" fmla="*/ 66682 h 872144"/>
                <a:gd name="connsiteX4" fmla="*/ 194813 w 1371185"/>
                <a:gd name="connsiteY4" fmla="*/ 114926 h 872144"/>
                <a:gd name="connsiteX5" fmla="*/ 389721 w 1371185"/>
                <a:gd name="connsiteY5" fmla="*/ 222892 h 872144"/>
                <a:gd name="connsiteX6" fmla="*/ 683322 w 1371185"/>
                <a:gd name="connsiteY6" fmla="*/ 70494 h 872144"/>
                <a:gd name="connsiteX7" fmla="*/ 980984 w 1371185"/>
                <a:gd name="connsiteY7" fmla="*/ 215413 h 872144"/>
                <a:gd name="connsiteX8" fmla="*/ 1179698 w 1371185"/>
                <a:gd name="connsiteY8" fmla="*/ 108118 h 872144"/>
                <a:gd name="connsiteX9" fmla="*/ 1246773 w 1371185"/>
                <a:gd name="connsiteY9" fmla="*/ 1807 h 872144"/>
                <a:gd name="connsiteX10" fmla="*/ 1321069 w 1371185"/>
                <a:gd name="connsiteY10" fmla="*/ 72292 h 872144"/>
                <a:gd name="connsiteX11" fmla="*/ 1362979 w 1371185"/>
                <a:gd name="connsiteY11" fmla="*/ 175162 h 872144"/>
                <a:gd name="connsiteX12" fmla="*/ 1224939 w 1371185"/>
                <a:gd name="connsiteY12" fmla="*/ 174934 h 872144"/>
                <a:gd name="connsiteX13" fmla="*/ 1023488 w 1371185"/>
                <a:gd name="connsiteY13" fmla="*/ 283659 h 872144"/>
                <a:gd name="connsiteX14" fmla="*/ 1032419 w 1371185"/>
                <a:gd name="connsiteY14" fmla="*/ 568794 h 872144"/>
                <a:gd name="connsiteX15" fmla="*/ 1237677 w 1371185"/>
                <a:gd name="connsiteY15" fmla="*/ 683233 h 872144"/>
                <a:gd name="connsiteX16" fmla="*/ 1351548 w 1371185"/>
                <a:gd name="connsiteY16" fmla="*/ 678081 h 872144"/>
                <a:gd name="connsiteX17" fmla="*/ 1330593 w 1371185"/>
                <a:gd name="connsiteY17" fmla="*/ 798096 h 872144"/>
                <a:gd name="connsiteX18" fmla="*/ 1225818 w 1371185"/>
                <a:gd name="connsiteY18" fmla="*/ 866676 h 872144"/>
                <a:gd name="connsiteX19" fmla="*/ 1193631 w 1371185"/>
                <a:gd name="connsiteY19" fmla="*/ 759435 h 872144"/>
                <a:gd name="connsiteX20" fmla="*/ 995314 w 1371185"/>
                <a:gd name="connsiteY20" fmla="*/ 645697 h 872144"/>
                <a:gd name="connsiteX21" fmla="*/ 943878 w 1371185"/>
                <a:gd name="connsiteY21" fmla="*/ 695225 h 872144"/>
                <a:gd name="connsiteX22" fmla="*/ 431433 w 1371185"/>
                <a:gd name="connsiteY22" fmla="*/ 697130 h 872144"/>
                <a:gd name="connsiteX23" fmla="*/ 379999 w 1371185"/>
                <a:gd name="connsiteY23" fmla="*/ 649507 h 872144"/>
                <a:gd name="connsiteX24" fmla="*/ 189098 w 1371185"/>
                <a:gd name="connsiteY24" fmla="*/ 753101 h 872144"/>
                <a:gd name="connsiteX25" fmla="*/ 172353 w 1371185"/>
                <a:gd name="connsiteY25" fmla="*/ 851436 h 872144"/>
                <a:gd name="connsiteX26" fmla="*/ 52338 w 1371185"/>
                <a:gd name="connsiteY26" fmla="*/ 796192 h 872144"/>
                <a:gd name="connsiteX27" fmla="*/ 135160 w 1371185"/>
                <a:gd name="connsiteY27" fmla="*/ 692760 h 872144"/>
                <a:gd name="connsiteX28" fmla="*/ 346384 w 1371185"/>
                <a:gd name="connsiteY28" fmla="*/ 576553 h 872144"/>
                <a:gd name="connsiteX29" fmla="*/ 355427 w 1371185"/>
                <a:gd name="connsiteY29" fmla="*/ 288759 h 872144"/>
                <a:gd name="connsiteX30" fmla="*/ 141473 w 1371185"/>
                <a:gd name="connsiteY30" fmla="*/ 167454 h 872144"/>
                <a:gd name="connsiteX31" fmla="*/ 75277 w 1371185"/>
                <a:gd name="connsiteY31" fmla="*/ 203509 h 872144"/>
                <a:gd name="connsiteX32" fmla="*/ 503 w 1371185"/>
                <a:gd name="connsiteY32" fmla="*/ 132883 h 872144"/>
                <a:gd name="connsiteX0" fmla="*/ 503 w 1371185"/>
                <a:gd name="connsiteY0" fmla="*/ 132883 h 872144"/>
                <a:gd name="connsiteX1" fmla="*/ 67772 w 1371185"/>
                <a:gd name="connsiteY1" fmla="*/ 59203 h 872144"/>
                <a:gd name="connsiteX2" fmla="*/ 142549 w 1371185"/>
                <a:gd name="connsiteY2" fmla="*/ 9 h 872144"/>
                <a:gd name="connsiteX3" fmla="*/ 211360 w 1371185"/>
                <a:gd name="connsiteY3" fmla="*/ 66682 h 872144"/>
                <a:gd name="connsiteX4" fmla="*/ 194813 w 1371185"/>
                <a:gd name="connsiteY4" fmla="*/ 114926 h 872144"/>
                <a:gd name="connsiteX5" fmla="*/ 389721 w 1371185"/>
                <a:gd name="connsiteY5" fmla="*/ 222892 h 872144"/>
                <a:gd name="connsiteX6" fmla="*/ 683322 w 1371185"/>
                <a:gd name="connsiteY6" fmla="*/ 70494 h 872144"/>
                <a:gd name="connsiteX7" fmla="*/ 980984 w 1371185"/>
                <a:gd name="connsiteY7" fmla="*/ 215413 h 872144"/>
                <a:gd name="connsiteX8" fmla="*/ 1179698 w 1371185"/>
                <a:gd name="connsiteY8" fmla="*/ 108118 h 872144"/>
                <a:gd name="connsiteX9" fmla="*/ 1246773 w 1371185"/>
                <a:gd name="connsiteY9" fmla="*/ 1807 h 872144"/>
                <a:gd name="connsiteX10" fmla="*/ 1321069 w 1371185"/>
                <a:gd name="connsiteY10" fmla="*/ 72292 h 872144"/>
                <a:gd name="connsiteX11" fmla="*/ 1362979 w 1371185"/>
                <a:gd name="connsiteY11" fmla="*/ 175162 h 872144"/>
                <a:gd name="connsiteX12" fmla="*/ 1224939 w 1371185"/>
                <a:gd name="connsiteY12" fmla="*/ 174934 h 872144"/>
                <a:gd name="connsiteX13" fmla="*/ 1023488 w 1371185"/>
                <a:gd name="connsiteY13" fmla="*/ 283659 h 872144"/>
                <a:gd name="connsiteX14" fmla="*/ 1032419 w 1371185"/>
                <a:gd name="connsiteY14" fmla="*/ 568794 h 872144"/>
                <a:gd name="connsiteX15" fmla="*/ 1237677 w 1371185"/>
                <a:gd name="connsiteY15" fmla="*/ 683233 h 872144"/>
                <a:gd name="connsiteX16" fmla="*/ 1351548 w 1371185"/>
                <a:gd name="connsiteY16" fmla="*/ 678081 h 872144"/>
                <a:gd name="connsiteX17" fmla="*/ 1330593 w 1371185"/>
                <a:gd name="connsiteY17" fmla="*/ 798096 h 872144"/>
                <a:gd name="connsiteX18" fmla="*/ 1225818 w 1371185"/>
                <a:gd name="connsiteY18" fmla="*/ 866676 h 872144"/>
                <a:gd name="connsiteX19" fmla="*/ 1193631 w 1371185"/>
                <a:gd name="connsiteY19" fmla="*/ 759435 h 872144"/>
                <a:gd name="connsiteX20" fmla="*/ 995314 w 1371185"/>
                <a:gd name="connsiteY20" fmla="*/ 645697 h 872144"/>
                <a:gd name="connsiteX21" fmla="*/ 943878 w 1371185"/>
                <a:gd name="connsiteY21" fmla="*/ 695225 h 872144"/>
                <a:gd name="connsiteX22" fmla="*/ 501918 w 1371185"/>
                <a:gd name="connsiteY22" fmla="*/ 716180 h 872144"/>
                <a:gd name="connsiteX23" fmla="*/ 431433 w 1371185"/>
                <a:gd name="connsiteY23" fmla="*/ 697130 h 872144"/>
                <a:gd name="connsiteX24" fmla="*/ 379999 w 1371185"/>
                <a:gd name="connsiteY24" fmla="*/ 649507 h 872144"/>
                <a:gd name="connsiteX25" fmla="*/ 189098 w 1371185"/>
                <a:gd name="connsiteY25" fmla="*/ 753101 h 872144"/>
                <a:gd name="connsiteX26" fmla="*/ 172353 w 1371185"/>
                <a:gd name="connsiteY26" fmla="*/ 851436 h 872144"/>
                <a:gd name="connsiteX27" fmla="*/ 52338 w 1371185"/>
                <a:gd name="connsiteY27" fmla="*/ 796192 h 872144"/>
                <a:gd name="connsiteX28" fmla="*/ 135160 w 1371185"/>
                <a:gd name="connsiteY28" fmla="*/ 692760 h 872144"/>
                <a:gd name="connsiteX29" fmla="*/ 346384 w 1371185"/>
                <a:gd name="connsiteY29" fmla="*/ 576553 h 872144"/>
                <a:gd name="connsiteX30" fmla="*/ 355427 w 1371185"/>
                <a:gd name="connsiteY30" fmla="*/ 288759 h 872144"/>
                <a:gd name="connsiteX31" fmla="*/ 141473 w 1371185"/>
                <a:gd name="connsiteY31" fmla="*/ 167454 h 872144"/>
                <a:gd name="connsiteX32" fmla="*/ 75277 w 1371185"/>
                <a:gd name="connsiteY32" fmla="*/ 203509 h 872144"/>
                <a:gd name="connsiteX33" fmla="*/ 503 w 1371185"/>
                <a:gd name="connsiteY33" fmla="*/ 132883 h 872144"/>
                <a:gd name="connsiteX0" fmla="*/ 503 w 1371185"/>
                <a:gd name="connsiteY0" fmla="*/ 132883 h 872144"/>
                <a:gd name="connsiteX1" fmla="*/ 67772 w 1371185"/>
                <a:gd name="connsiteY1" fmla="*/ 59203 h 872144"/>
                <a:gd name="connsiteX2" fmla="*/ 142549 w 1371185"/>
                <a:gd name="connsiteY2" fmla="*/ 9 h 872144"/>
                <a:gd name="connsiteX3" fmla="*/ 211360 w 1371185"/>
                <a:gd name="connsiteY3" fmla="*/ 66682 h 872144"/>
                <a:gd name="connsiteX4" fmla="*/ 194813 w 1371185"/>
                <a:gd name="connsiteY4" fmla="*/ 114926 h 872144"/>
                <a:gd name="connsiteX5" fmla="*/ 389721 w 1371185"/>
                <a:gd name="connsiteY5" fmla="*/ 222892 h 872144"/>
                <a:gd name="connsiteX6" fmla="*/ 683322 w 1371185"/>
                <a:gd name="connsiteY6" fmla="*/ 70494 h 872144"/>
                <a:gd name="connsiteX7" fmla="*/ 980984 w 1371185"/>
                <a:gd name="connsiteY7" fmla="*/ 215413 h 872144"/>
                <a:gd name="connsiteX8" fmla="*/ 1179698 w 1371185"/>
                <a:gd name="connsiteY8" fmla="*/ 108118 h 872144"/>
                <a:gd name="connsiteX9" fmla="*/ 1246773 w 1371185"/>
                <a:gd name="connsiteY9" fmla="*/ 1807 h 872144"/>
                <a:gd name="connsiteX10" fmla="*/ 1321069 w 1371185"/>
                <a:gd name="connsiteY10" fmla="*/ 72292 h 872144"/>
                <a:gd name="connsiteX11" fmla="*/ 1362979 w 1371185"/>
                <a:gd name="connsiteY11" fmla="*/ 175162 h 872144"/>
                <a:gd name="connsiteX12" fmla="*/ 1224939 w 1371185"/>
                <a:gd name="connsiteY12" fmla="*/ 174934 h 872144"/>
                <a:gd name="connsiteX13" fmla="*/ 1023488 w 1371185"/>
                <a:gd name="connsiteY13" fmla="*/ 283659 h 872144"/>
                <a:gd name="connsiteX14" fmla="*/ 1032419 w 1371185"/>
                <a:gd name="connsiteY14" fmla="*/ 568794 h 872144"/>
                <a:gd name="connsiteX15" fmla="*/ 1237677 w 1371185"/>
                <a:gd name="connsiteY15" fmla="*/ 683233 h 872144"/>
                <a:gd name="connsiteX16" fmla="*/ 1351548 w 1371185"/>
                <a:gd name="connsiteY16" fmla="*/ 678081 h 872144"/>
                <a:gd name="connsiteX17" fmla="*/ 1330593 w 1371185"/>
                <a:gd name="connsiteY17" fmla="*/ 798096 h 872144"/>
                <a:gd name="connsiteX18" fmla="*/ 1225818 w 1371185"/>
                <a:gd name="connsiteY18" fmla="*/ 866676 h 872144"/>
                <a:gd name="connsiteX19" fmla="*/ 1193631 w 1371185"/>
                <a:gd name="connsiteY19" fmla="*/ 759435 h 872144"/>
                <a:gd name="connsiteX20" fmla="*/ 995314 w 1371185"/>
                <a:gd name="connsiteY20" fmla="*/ 645697 h 872144"/>
                <a:gd name="connsiteX21" fmla="*/ 943878 w 1371185"/>
                <a:gd name="connsiteY21" fmla="*/ 695225 h 872144"/>
                <a:gd name="connsiteX22" fmla="*/ 501918 w 1371185"/>
                <a:gd name="connsiteY22" fmla="*/ 716180 h 872144"/>
                <a:gd name="connsiteX23" fmla="*/ 431433 w 1371185"/>
                <a:gd name="connsiteY23" fmla="*/ 697130 h 872144"/>
                <a:gd name="connsiteX24" fmla="*/ 379999 w 1371185"/>
                <a:gd name="connsiteY24" fmla="*/ 649507 h 872144"/>
                <a:gd name="connsiteX25" fmla="*/ 189098 w 1371185"/>
                <a:gd name="connsiteY25" fmla="*/ 753101 h 872144"/>
                <a:gd name="connsiteX26" fmla="*/ 172353 w 1371185"/>
                <a:gd name="connsiteY26" fmla="*/ 851436 h 872144"/>
                <a:gd name="connsiteX27" fmla="*/ 52338 w 1371185"/>
                <a:gd name="connsiteY27" fmla="*/ 796192 h 872144"/>
                <a:gd name="connsiteX28" fmla="*/ 135160 w 1371185"/>
                <a:gd name="connsiteY28" fmla="*/ 692760 h 872144"/>
                <a:gd name="connsiteX29" fmla="*/ 346384 w 1371185"/>
                <a:gd name="connsiteY29" fmla="*/ 576553 h 872144"/>
                <a:gd name="connsiteX30" fmla="*/ 355427 w 1371185"/>
                <a:gd name="connsiteY30" fmla="*/ 288759 h 872144"/>
                <a:gd name="connsiteX31" fmla="*/ 141473 w 1371185"/>
                <a:gd name="connsiteY31" fmla="*/ 167454 h 872144"/>
                <a:gd name="connsiteX32" fmla="*/ 75277 w 1371185"/>
                <a:gd name="connsiteY32" fmla="*/ 203509 h 872144"/>
                <a:gd name="connsiteX33" fmla="*/ 503 w 1371185"/>
                <a:gd name="connsiteY33" fmla="*/ 132883 h 872144"/>
                <a:gd name="connsiteX0" fmla="*/ 503 w 1371185"/>
                <a:gd name="connsiteY0" fmla="*/ 132883 h 872144"/>
                <a:gd name="connsiteX1" fmla="*/ 67772 w 1371185"/>
                <a:gd name="connsiteY1" fmla="*/ 59203 h 872144"/>
                <a:gd name="connsiteX2" fmla="*/ 142549 w 1371185"/>
                <a:gd name="connsiteY2" fmla="*/ 9 h 872144"/>
                <a:gd name="connsiteX3" fmla="*/ 211360 w 1371185"/>
                <a:gd name="connsiteY3" fmla="*/ 66682 h 872144"/>
                <a:gd name="connsiteX4" fmla="*/ 194813 w 1371185"/>
                <a:gd name="connsiteY4" fmla="*/ 114926 h 872144"/>
                <a:gd name="connsiteX5" fmla="*/ 389721 w 1371185"/>
                <a:gd name="connsiteY5" fmla="*/ 222892 h 872144"/>
                <a:gd name="connsiteX6" fmla="*/ 683322 w 1371185"/>
                <a:gd name="connsiteY6" fmla="*/ 70494 h 872144"/>
                <a:gd name="connsiteX7" fmla="*/ 980984 w 1371185"/>
                <a:gd name="connsiteY7" fmla="*/ 215413 h 872144"/>
                <a:gd name="connsiteX8" fmla="*/ 1179698 w 1371185"/>
                <a:gd name="connsiteY8" fmla="*/ 108118 h 872144"/>
                <a:gd name="connsiteX9" fmla="*/ 1246773 w 1371185"/>
                <a:gd name="connsiteY9" fmla="*/ 1807 h 872144"/>
                <a:gd name="connsiteX10" fmla="*/ 1321069 w 1371185"/>
                <a:gd name="connsiteY10" fmla="*/ 72292 h 872144"/>
                <a:gd name="connsiteX11" fmla="*/ 1362979 w 1371185"/>
                <a:gd name="connsiteY11" fmla="*/ 175162 h 872144"/>
                <a:gd name="connsiteX12" fmla="*/ 1224939 w 1371185"/>
                <a:gd name="connsiteY12" fmla="*/ 174934 h 872144"/>
                <a:gd name="connsiteX13" fmla="*/ 1023488 w 1371185"/>
                <a:gd name="connsiteY13" fmla="*/ 283659 h 872144"/>
                <a:gd name="connsiteX14" fmla="*/ 1032419 w 1371185"/>
                <a:gd name="connsiteY14" fmla="*/ 568794 h 872144"/>
                <a:gd name="connsiteX15" fmla="*/ 1237677 w 1371185"/>
                <a:gd name="connsiteY15" fmla="*/ 683233 h 872144"/>
                <a:gd name="connsiteX16" fmla="*/ 1351548 w 1371185"/>
                <a:gd name="connsiteY16" fmla="*/ 678081 h 872144"/>
                <a:gd name="connsiteX17" fmla="*/ 1330593 w 1371185"/>
                <a:gd name="connsiteY17" fmla="*/ 798096 h 872144"/>
                <a:gd name="connsiteX18" fmla="*/ 1225818 w 1371185"/>
                <a:gd name="connsiteY18" fmla="*/ 866676 h 872144"/>
                <a:gd name="connsiteX19" fmla="*/ 1193631 w 1371185"/>
                <a:gd name="connsiteY19" fmla="*/ 759435 h 872144"/>
                <a:gd name="connsiteX20" fmla="*/ 995314 w 1371185"/>
                <a:gd name="connsiteY20" fmla="*/ 645697 h 872144"/>
                <a:gd name="connsiteX21" fmla="*/ 943878 w 1371185"/>
                <a:gd name="connsiteY21" fmla="*/ 695225 h 872144"/>
                <a:gd name="connsiteX22" fmla="*/ 498108 w 1371185"/>
                <a:gd name="connsiteY22" fmla="*/ 710465 h 872144"/>
                <a:gd name="connsiteX23" fmla="*/ 431433 w 1371185"/>
                <a:gd name="connsiteY23" fmla="*/ 697130 h 872144"/>
                <a:gd name="connsiteX24" fmla="*/ 379999 w 1371185"/>
                <a:gd name="connsiteY24" fmla="*/ 649507 h 872144"/>
                <a:gd name="connsiteX25" fmla="*/ 189098 w 1371185"/>
                <a:gd name="connsiteY25" fmla="*/ 753101 h 872144"/>
                <a:gd name="connsiteX26" fmla="*/ 172353 w 1371185"/>
                <a:gd name="connsiteY26" fmla="*/ 851436 h 872144"/>
                <a:gd name="connsiteX27" fmla="*/ 52338 w 1371185"/>
                <a:gd name="connsiteY27" fmla="*/ 796192 h 872144"/>
                <a:gd name="connsiteX28" fmla="*/ 135160 w 1371185"/>
                <a:gd name="connsiteY28" fmla="*/ 692760 h 872144"/>
                <a:gd name="connsiteX29" fmla="*/ 346384 w 1371185"/>
                <a:gd name="connsiteY29" fmla="*/ 576553 h 872144"/>
                <a:gd name="connsiteX30" fmla="*/ 355427 w 1371185"/>
                <a:gd name="connsiteY30" fmla="*/ 288759 h 872144"/>
                <a:gd name="connsiteX31" fmla="*/ 141473 w 1371185"/>
                <a:gd name="connsiteY31" fmla="*/ 167454 h 872144"/>
                <a:gd name="connsiteX32" fmla="*/ 75277 w 1371185"/>
                <a:gd name="connsiteY32" fmla="*/ 203509 h 872144"/>
                <a:gd name="connsiteX33" fmla="*/ 503 w 1371185"/>
                <a:gd name="connsiteY33" fmla="*/ 132883 h 872144"/>
                <a:gd name="connsiteX0" fmla="*/ 503 w 1371185"/>
                <a:gd name="connsiteY0" fmla="*/ 132883 h 872144"/>
                <a:gd name="connsiteX1" fmla="*/ 67772 w 1371185"/>
                <a:gd name="connsiteY1" fmla="*/ 59203 h 872144"/>
                <a:gd name="connsiteX2" fmla="*/ 142549 w 1371185"/>
                <a:gd name="connsiteY2" fmla="*/ 9 h 872144"/>
                <a:gd name="connsiteX3" fmla="*/ 211360 w 1371185"/>
                <a:gd name="connsiteY3" fmla="*/ 66682 h 872144"/>
                <a:gd name="connsiteX4" fmla="*/ 194813 w 1371185"/>
                <a:gd name="connsiteY4" fmla="*/ 114926 h 872144"/>
                <a:gd name="connsiteX5" fmla="*/ 389721 w 1371185"/>
                <a:gd name="connsiteY5" fmla="*/ 222892 h 872144"/>
                <a:gd name="connsiteX6" fmla="*/ 683322 w 1371185"/>
                <a:gd name="connsiteY6" fmla="*/ 70494 h 872144"/>
                <a:gd name="connsiteX7" fmla="*/ 980984 w 1371185"/>
                <a:gd name="connsiteY7" fmla="*/ 215413 h 872144"/>
                <a:gd name="connsiteX8" fmla="*/ 1179698 w 1371185"/>
                <a:gd name="connsiteY8" fmla="*/ 108118 h 872144"/>
                <a:gd name="connsiteX9" fmla="*/ 1246773 w 1371185"/>
                <a:gd name="connsiteY9" fmla="*/ 1807 h 872144"/>
                <a:gd name="connsiteX10" fmla="*/ 1321069 w 1371185"/>
                <a:gd name="connsiteY10" fmla="*/ 72292 h 872144"/>
                <a:gd name="connsiteX11" fmla="*/ 1362979 w 1371185"/>
                <a:gd name="connsiteY11" fmla="*/ 175162 h 872144"/>
                <a:gd name="connsiteX12" fmla="*/ 1224939 w 1371185"/>
                <a:gd name="connsiteY12" fmla="*/ 174934 h 872144"/>
                <a:gd name="connsiteX13" fmla="*/ 1023488 w 1371185"/>
                <a:gd name="connsiteY13" fmla="*/ 283659 h 872144"/>
                <a:gd name="connsiteX14" fmla="*/ 1032419 w 1371185"/>
                <a:gd name="connsiteY14" fmla="*/ 568794 h 872144"/>
                <a:gd name="connsiteX15" fmla="*/ 1237677 w 1371185"/>
                <a:gd name="connsiteY15" fmla="*/ 683233 h 872144"/>
                <a:gd name="connsiteX16" fmla="*/ 1351548 w 1371185"/>
                <a:gd name="connsiteY16" fmla="*/ 678081 h 872144"/>
                <a:gd name="connsiteX17" fmla="*/ 1330593 w 1371185"/>
                <a:gd name="connsiteY17" fmla="*/ 798096 h 872144"/>
                <a:gd name="connsiteX18" fmla="*/ 1225818 w 1371185"/>
                <a:gd name="connsiteY18" fmla="*/ 866676 h 872144"/>
                <a:gd name="connsiteX19" fmla="*/ 1193631 w 1371185"/>
                <a:gd name="connsiteY19" fmla="*/ 759435 h 872144"/>
                <a:gd name="connsiteX20" fmla="*/ 995314 w 1371185"/>
                <a:gd name="connsiteY20" fmla="*/ 645697 h 872144"/>
                <a:gd name="connsiteX21" fmla="*/ 943878 w 1371185"/>
                <a:gd name="connsiteY21" fmla="*/ 695225 h 872144"/>
                <a:gd name="connsiteX22" fmla="*/ 498108 w 1371185"/>
                <a:gd name="connsiteY22" fmla="*/ 710465 h 872144"/>
                <a:gd name="connsiteX23" fmla="*/ 431433 w 1371185"/>
                <a:gd name="connsiteY23" fmla="*/ 697130 h 872144"/>
                <a:gd name="connsiteX24" fmla="*/ 379999 w 1371185"/>
                <a:gd name="connsiteY24" fmla="*/ 649507 h 872144"/>
                <a:gd name="connsiteX25" fmla="*/ 189098 w 1371185"/>
                <a:gd name="connsiteY25" fmla="*/ 753101 h 872144"/>
                <a:gd name="connsiteX26" fmla="*/ 172353 w 1371185"/>
                <a:gd name="connsiteY26" fmla="*/ 851436 h 872144"/>
                <a:gd name="connsiteX27" fmla="*/ 52338 w 1371185"/>
                <a:gd name="connsiteY27" fmla="*/ 796192 h 872144"/>
                <a:gd name="connsiteX28" fmla="*/ 135160 w 1371185"/>
                <a:gd name="connsiteY28" fmla="*/ 692760 h 872144"/>
                <a:gd name="connsiteX29" fmla="*/ 346384 w 1371185"/>
                <a:gd name="connsiteY29" fmla="*/ 576553 h 872144"/>
                <a:gd name="connsiteX30" fmla="*/ 355427 w 1371185"/>
                <a:gd name="connsiteY30" fmla="*/ 288759 h 872144"/>
                <a:gd name="connsiteX31" fmla="*/ 141473 w 1371185"/>
                <a:gd name="connsiteY31" fmla="*/ 167454 h 872144"/>
                <a:gd name="connsiteX32" fmla="*/ 75277 w 1371185"/>
                <a:gd name="connsiteY32" fmla="*/ 203509 h 872144"/>
                <a:gd name="connsiteX33" fmla="*/ 503 w 1371185"/>
                <a:gd name="connsiteY33" fmla="*/ 132883 h 872144"/>
                <a:gd name="connsiteX0" fmla="*/ 503 w 1371185"/>
                <a:gd name="connsiteY0" fmla="*/ 132883 h 872144"/>
                <a:gd name="connsiteX1" fmla="*/ 67772 w 1371185"/>
                <a:gd name="connsiteY1" fmla="*/ 59203 h 872144"/>
                <a:gd name="connsiteX2" fmla="*/ 142549 w 1371185"/>
                <a:gd name="connsiteY2" fmla="*/ 9 h 872144"/>
                <a:gd name="connsiteX3" fmla="*/ 211360 w 1371185"/>
                <a:gd name="connsiteY3" fmla="*/ 66682 h 872144"/>
                <a:gd name="connsiteX4" fmla="*/ 194813 w 1371185"/>
                <a:gd name="connsiteY4" fmla="*/ 114926 h 872144"/>
                <a:gd name="connsiteX5" fmla="*/ 389721 w 1371185"/>
                <a:gd name="connsiteY5" fmla="*/ 222892 h 872144"/>
                <a:gd name="connsiteX6" fmla="*/ 683322 w 1371185"/>
                <a:gd name="connsiteY6" fmla="*/ 70494 h 872144"/>
                <a:gd name="connsiteX7" fmla="*/ 980984 w 1371185"/>
                <a:gd name="connsiteY7" fmla="*/ 215413 h 872144"/>
                <a:gd name="connsiteX8" fmla="*/ 1179698 w 1371185"/>
                <a:gd name="connsiteY8" fmla="*/ 108118 h 872144"/>
                <a:gd name="connsiteX9" fmla="*/ 1246773 w 1371185"/>
                <a:gd name="connsiteY9" fmla="*/ 1807 h 872144"/>
                <a:gd name="connsiteX10" fmla="*/ 1321069 w 1371185"/>
                <a:gd name="connsiteY10" fmla="*/ 72292 h 872144"/>
                <a:gd name="connsiteX11" fmla="*/ 1362979 w 1371185"/>
                <a:gd name="connsiteY11" fmla="*/ 175162 h 872144"/>
                <a:gd name="connsiteX12" fmla="*/ 1224939 w 1371185"/>
                <a:gd name="connsiteY12" fmla="*/ 174934 h 872144"/>
                <a:gd name="connsiteX13" fmla="*/ 1023488 w 1371185"/>
                <a:gd name="connsiteY13" fmla="*/ 283659 h 872144"/>
                <a:gd name="connsiteX14" fmla="*/ 1032419 w 1371185"/>
                <a:gd name="connsiteY14" fmla="*/ 568794 h 872144"/>
                <a:gd name="connsiteX15" fmla="*/ 1237677 w 1371185"/>
                <a:gd name="connsiteY15" fmla="*/ 683233 h 872144"/>
                <a:gd name="connsiteX16" fmla="*/ 1351548 w 1371185"/>
                <a:gd name="connsiteY16" fmla="*/ 678081 h 872144"/>
                <a:gd name="connsiteX17" fmla="*/ 1330593 w 1371185"/>
                <a:gd name="connsiteY17" fmla="*/ 798096 h 872144"/>
                <a:gd name="connsiteX18" fmla="*/ 1225818 w 1371185"/>
                <a:gd name="connsiteY18" fmla="*/ 866676 h 872144"/>
                <a:gd name="connsiteX19" fmla="*/ 1193631 w 1371185"/>
                <a:gd name="connsiteY19" fmla="*/ 759435 h 872144"/>
                <a:gd name="connsiteX20" fmla="*/ 995314 w 1371185"/>
                <a:gd name="connsiteY20" fmla="*/ 645697 h 872144"/>
                <a:gd name="connsiteX21" fmla="*/ 943878 w 1371185"/>
                <a:gd name="connsiteY21" fmla="*/ 695225 h 872144"/>
                <a:gd name="connsiteX22" fmla="*/ 873393 w 1371185"/>
                <a:gd name="connsiteY22" fmla="*/ 710465 h 872144"/>
                <a:gd name="connsiteX23" fmla="*/ 498108 w 1371185"/>
                <a:gd name="connsiteY23" fmla="*/ 710465 h 872144"/>
                <a:gd name="connsiteX24" fmla="*/ 431433 w 1371185"/>
                <a:gd name="connsiteY24" fmla="*/ 697130 h 872144"/>
                <a:gd name="connsiteX25" fmla="*/ 379999 w 1371185"/>
                <a:gd name="connsiteY25" fmla="*/ 649507 h 872144"/>
                <a:gd name="connsiteX26" fmla="*/ 189098 w 1371185"/>
                <a:gd name="connsiteY26" fmla="*/ 753101 h 872144"/>
                <a:gd name="connsiteX27" fmla="*/ 172353 w 1371185"/>
                <a:gd name="connsiteY27" fmla="*/ 851436 h 872144"/>
                <a:gd name="connsiteX28" fmla="*/ 52338 w 1371185"/>
                <a:gd name="connsiteY28" fmla="*/ 796192 h 872144"/>
                <a:gd name="connsiteX29" fmla="*/ 135160 w 1371185"/>
                <a:gd name="connsiteY29" fmla="*/ 692760 h 872144"/>
                <a:gd name="connsiteX30" fmla="*/ 346384 w 1371185"/>
                <a:gd name="connsiteY30" fmla="*/ 576553 h 872144"/>
                <a:gd name="connsiteX31" fmla="*/ 355427 w 1371185"/>
                <a:gd name="connsiteY31" fmla="*/ 288759 h 872144"/>
                <a:gd name="connsiteX32" fmla="*/ 141473 w 1371185"/>
                <a:gd name="connsiteY32" fmla="*/ 167454 h 872144"/>
                <a:gd name="connsiteX33" fmla="*/ 75277 w 1371185"/>
                <a:gd name="connsiteY33" fmla="*/ 203509 h 872144"/>
                <a:gd name="connsiteX34" fmla="*/ 503 w 1371185"/>
                <a:gd name="connsiteY34" fmla="*/ 132883 h 872144"/>
                <a:gd name="connsiteX0" fmla="*/ 503 w 1371185"/>
                <a:gd name="connsiteY0" fmla="*/ 132883 h 872144"/>
                <a:gd name="connsiteX1" fmla="*/ 67772 w 1371185"/>
                <a:gd name="connsiteY1" fmla="*/ 59203 h 872144"/>
                <a:gd name="connsiteX2" fmla="*/ 142549 w 1371185"/>
                <a:gd name="connsiteY2" fmla="*/ 9 h 872144"/>
                <a:gd name="connsiteX3" fmla="*/ 211360 w 1371185"/>
                <a:gd name="connsiteY3" fmla="*/ 66682 h 872144"/>
                <a:gd name="connsiteX4" fmla="*/ 194813 w 1371185"/>
                <a:gd name="connsiteY4" fmla="*/ 114926 h 872144"/>
                <a:gd name="connsiteX5" fmla="*/ 389721 w 1371185"/>
                <a:gd name="connsiteY5" fmla="*/ 222892 h 872144"/>
                <a:gd name="connsiteX6" fmla="*/ 683322 w 1371185"/>
                <a:gd name="connsiteY6" fmla="*/ 70494 h 872144"/>
                <a:gd name="connsiteX7" fmla="*/ 980984 w 1371185"/>
                <a:gd name="connsiteY7" fmla="*/ 215413 h 872144"/>
                <a:gd name="connsiteX8" fmla="*/ 1179698 w 1371185"/>
                <a:gd name="connsiteY8" fmla="*/ 108118 h 872144"/>
                <a:gd name="connsiteX9" fmla="*/ 1246773 w 1371185"/>
                <a:gd name="connsiteY9" fmla="*/ 1807 h 872144"/>
                <a:gd name="connsiteX10" fmla="*/ 1321069 w 1371185"/>
                <a:gd name="connsiteY10" fmla="*/ 72292 h 872144"/>
                <a:gd name="connsiteX11" fmla="*/ 1362979 w 1371185"/>
                <a:gd name="connsiteY11" fmla="*/ 175162 h 872144"/>
                <a:gd name="connsiteX12" fmla="*/ 1224939 w 1371185"/>
                <a:gd name="connsiteY12" fmla="*/ 174934 h 872144"/>
                <a:gd name="connsiteX13" fmla="*/ 1023488 w 1371185"/>
                <a:gd name="connsiteY13" fmla="*/ 283659 h 872144"/>
                <a:gd name="connsiteX14" fmla="*/ 1032419 w 1371185"/>
                <a:gd name="connsiteY14" fmla="*/ 568794 h 872144"/>
                <a:gd name="connsiteX15" fmla="*/ 1237677 w 1371185"/>
                <a:gd name="connsiteY15" fmla="*/ 683233 h 872144"/>
                <a:gd name="connsiteX16" fmla="*/ 1351548 w 1371185"/>
                <a:gd name="connsiteY16" fmla="*/ 678081 h 872144"/>
                <a:gd name="connsiteX17" fmla="*/ 1330593 w 1371185"/>
                <a:gd name="connsiteY17" fmla="*/ 798096 h 872144"/>
                <a:gd name="connsiteX18" fmla="*/ 1225818 w 1371185"/>
                <a:gd name="connsiteY18" fmla="*/ 866676 h 872144"/>
                <a:gd name="connsiteX19" fmla="*/ 1193631 w 1371185"/>
                <a:gd name="connsiteY19" fmla="*/ 759435 h 872144"/>
                <a:gd name="connsiteX20" fmla="*/ 995314 w 1371185"/>
                <a:gd name="connsiteY20" fmla="*/ 645697 h 872144"/>
                <a:gd name="connsiteX21" fmla="*/ 943878 w 1371185"/>
                <a:gd name="connsiteY21" fmla="*/ 695225 h 872144"/>
                <a:gd name="connsiteX22" fmla="*/ 873393 w 1371185"/>
                <a:gd name="connsiteY22" fmla="*/ 710465 h 872144"/>
                <a:gd name="connsiteX23" fmla="*/ 498108 w 1371185"/>
                <a:gd name="connsiteY23" fmla="*/ 710465 h 872144"/>
                <a:gd name="connsiteX24" fmla="*/ 431433 w 1371185"/>
                <a:gd name="connsiteY24" fmla="*/ 697130 h 872144"/>
                <a:gd name="connsiteX25" fmla="*/ 379999 w 1371185"/>
                <a:gd name="connsiteY25" fmla="*/ 649507 h 872144"/>
                <a:gd name="connsiteX26" fmla="*/ 189098 w 1371185"/>
                <a:gd name="connsiteY26" fmla="*/ 753101 h 872144"/>
                <a:gd name="connsiteX27" fmla="*/ 172353 w 1371185"/>
                <a:gd name="connsiteY27" fmla="*/ 851436 h 872144"/>
                <a:gd name="connsiteX28" fmla="*/ 52338 w 1371185"/>
                <a:gd name="connsiteY28" fmla="*/ 796192 h 872144"/>
                <a:gd name="connsiteX29" fmla="*/ 135160 w 1371185"/>
                <a:gd name="connsiteY29" fmla="*/ 692760 h 872144"/>
                <a:gd name="connsiteX30" fmla="*/ 346384 w 1371185"/>
                <a:gd name="connsiteY30" fmla="*/ 576553 h 872144"/>
                <a:gd name="connsiteX31" fmla="*/ 355427 w 1371185"/>
                <a:gd name="connsiteY31" fmla="*/ 288759 h 872144"/>
                <a:gd name="connsiteX32" fmla="*/ 141473 w 1371185"/>
                <a:gd name="connsiteY32" fmla="*/ 167454 h 872144"/>
                <a:gd name="connsiteX33" fmla="*/ 75277 w 1371185"/>
                <a:gd name="connsiteY33" fmla="*/ 203509 h 872144"/>
                <a:gd name="connsiteX34" fmla="*/ 503 w 1371185"/>
                <a:gd name="connsiteY34" fmla="*/ 132883 h 872144"/>
                <a:gd name="connsiteX0" fmla="*/ 503 w 1371185"/>
                <a:gd name="connsiteY0" fmla="*/ 132883 h 872144"/>
                <a:gd name="connsiteX1" fmla="*/ 67772 w 1371185"/>
                <a:gd name="connsiteY1" fmla="*/ 59203 h 872144"/>
                <a:gd name="connsiteX2" fmla="*/ 142549 w 1371185"/>
                <a:gd name="connsiteY2" fmla="*/ 9 h 872144"/>
                <a:gd name="connsiteX3" fmla="*/ 211360 w 1371185"/>
                <a:gd name="connsiteY3" fmla="*/ 66682 h 872144"/>
                <a:gd name="connsiteX4" fmla="*/ 194813 w 1371185"/>
                <a:gd name="connsiteY4" fmla="*/ 114926 h 872144"/>
                <a:gd name="connsiteX5" fmla="*/ 389721 w 1371185"/>
                <a:gd name="connsiteY5" fmla="*/ 222892 h 872144"/>
                <a:gd name="connsiteX6" fmla="*/ 683322 w 1371185"/>
                <a:gd name="connsiteY6" fmla="*/ 70494 h 872144"/>
                <a:gd name="connsiteX7" fmla="*/ 980984 w 1371185"/>
                <a:gd name="connsiteY7" fmla="*/ 215413 h 872144"/>
                <a:gd name="connsiteX8" fmla="*/ 1179698 w 1371185"/>
                <a:gd name="connsiteY8" fmla="*/ 108118 h 872144"/>
                <a:gd name="connsiteX9" fmla="*/ 1246773 w 1371185"/>
                <a:gd name="connsiteY9" fmla="*/ 1807 h 872144"/>
                <a:gd name="connsiteX10" fmla="*/ 1321069 w 1371185"/>
                <a:gd name="connsiteY10" fmla="*/ 72292 h 872144"/>
                <a:gd name="connsiteX11" fmla="*/ 1362979 w 1371185"/>
                <a:gd name="connsiteY11" fmla="*/ 175162 h 872144"/>
                <a:gd name="connsiteX12" fmla="*/ 1224939 w 1371185"/>
                <a:gd name="connsiteY12" fmla="*/ 174934 h 872144"/>
                <a:gd name="connsiteX13" fmla="*/ 1023488 w 1371185"/>
                <a:gd name="connsiteY13" fmla="*/ 283659 h 872144"/>
                <a:gd name="connsiteX14" fmla="*/ 1032419 w 1371185"/>
                <a:gd name="connsiteY14" fmla="*/ 568794 h 872144"/>
                <a:gd name="connsiteX15" fmla="*/ 1237677 w 1371185"/>
                <a:gd name="connsiteY15" fmla="*/ 683233 h 872144"/>
                <a:gd name="connsiteX16" fmla="*/ 1351548 w 1371185"/>
                <a:gd name="connsiteY16" fmla="*/ 678081 h 872144"/>
                <a:gd name="connsiteX17" fmla="*/ 1330593 w 1371185"/>
                <a:gd name="connsiteY17" fmla="*/ 798096 h 872144"/>
                <a:gd name="connsiteX18" fmla="*/ 1225818 w 1371185"/>
                <a:gd name="connsiteY18" fmla="*/ 866676 h 872144"/>
                <a:gd name="connsiteX19" fmla="*/ 1193631 w 1371185"/>
                <a:gd name="connsiteY19" fmla="*/ 759435 h 872144"/>
                <a:gd name="connsiteX20" fmla="*/ 995314 w 1371185"/>
                <a:gd name="connsiteY20" fmla="*/ 645697 h 872144"/>
                <a:gd name="connsiteX21" fmla="*/ 943878 w 1371185"/>
                <a:gd name="connsiteY21" fmla="*/ 695225 h 872144"/>
                <a:gd name="connsiteX22" fmla="*/ 873393 w 1371185"/>
                <a:gd name="connsiteY22" fmla="*/ 710465 h 872144"/>
                <a:gd name="connsiteX23" fmla="*/ 458103 w 1371185"/>
                <a:gd name="connsiteY23" fmla="*/ 843815 h 872144"/>
                <a:gd name="connsiteX24" fmla="*/ 498108 w 1371185"/>
                <a:gd name="connsiteY24" fmla="*/ 710465 h 872144"/>
                <a:gd name="connsiteX25" fmla="*/ 431433 w 1371185"/>
                <a:gd name="connsiteY25" fmla="*/ 697130 h 872144"/>
                <a:gd name="connsiteX26" fmla="*/ 379999 w 1371185"/>
                <a:gd name="connsiteY26" fmla="*/ 649507 h 872144"/>
                <a:gd name="connsiteX27" fmla="*/ 189098 w 1371185"/>
                <a:gd name="connsiteY27" fmla="*/ 753101 h 872144"/>
                <a:gd name="connsiteX28" fmla="*/ 172353 w 1371185"/>
                <a:gd name="connsiteY28" fmla="*/ 851436 h 872144"/>
                <a:gd name="connsiteX29" fmla="*/ 52338 w 1371185"/>
                <a:gd name="connsiteY29" fmla="*/ 796192 h 872144"/>
                <a:gd name="connsiteX30" fmla="*/ 135160 w 1371185"/>
                <a:gd name="connsiteY30" fmla="*/ 692760 h 872144"/>
                <a:gd name="connsiteX31" fmla="*/ 346384 w 1371185"/>
                <a:gd name="connsiteY31" fmla="*/ 576553 h 872144"/>
                <a:gd name="connsiteX32" fmla="*/ 355427 w 1371185"/>
                <a:gd name="connsiteY32" fmla="*/ 288759 h 872144"/>
                <a:gd name="connsiteX33" fmla="*/ 141473 w 1371185"/>
                <a:gd name="connsiteY33" fmla="*/ 167454 h 872144"/>
                <a:gd name="connsiteX34" fmla="*/ 75277 w 1371185"/>
                <a:gd name="connsiteY34" fmla="*/ 203509 h 872144"/>
                <a:gd name="connsiteX35" fmla="*/ 503 w 1371185"/>
                <a:gd name="connsiteY35" fmla="*/ 132883 h 872144"/>
                <a:gd name="connsiteX0" fmla="*/ 503 w 1371185"/>
                <a:gd name="connsiteY0" fmla="*/ 132883 h 872144"/>
                <a:gd name="connsiteX1" fmla="*/ 67772 w 1371185"/>
                <a:gd name="connsiteY1" fmla="*/ 59203 h 872144"/>
                <a:gd name="connsiteX2" fmla="*/ 142549 w 1371185"/>
                <a:gd name="connsiteY2" fmla="*/ 9 h 872144"/>
                <a:gd name="connsiteX3" fmla="*/ 211360 w 1371185"/>
                <a:gd name="connsiteY3" fmla="*/ 66682 h 872144"/>
                <a:gd name="connsiteX4" fmla="*/ 194813 w 1371185"/>
                <a:gd name="connsiteY4" fmla="*/ 114926 h 872144"/>
                <a:gd name="connsiteX5" fmla="*/ 389721 w 1371185"/>
                <a:gd name="connsiteY5" fmla="*/ 222892 h 872144"/>
                <a:gd name="connsiteX6" fmla="*/ 683322 w 1371185"/>
                <a:gd name="connsiteY6" fmla="*/ 70494 h 872144"/>
                <a:gd name="connsiteX7" fmla="*/ 980984 w 1371185"/>
                <a:gd name="connsiteY7" fmla="*/ 215413 h 872144"/>
                <a:gd name="connsiteX8" fmla="*/ 1179698 w 1371185"/>
                <a:gd name="connsiteY8" fmla="*/ 108118 h 872144"/>
                <a:gd name="connsiteX9" fmla="*/ 1246773 w 1371185"/>
                <a:gd name="connsiteY9" fmla="*/ 1807 h 872144"/>
                <a:gd name="connsiteX10" fmla="*/ 1321069 w 1371185"/>
                <a:gd name="connsiteY10" fmla="*/ 72292 h 872144"/>
                <a:gd name="connsiteX11" fmla="*/ 1362979 w 1371185"/>
                <a:gd name="connsiteY11" fmla="*/ 175162 h 872144"/>
                <a:gd name="connsiteX12" fmla="*/ 1224939 w 1371185"/>
                <a:gd name="connsiteY12" fmla="*/ 174934 h 872144"/>
                <a:gd name="connsiteX13" fmla="*/ 1023488 w 1371185"/>
                <a:gd name="connsiteY13" fmla="*/ 283659 h 872144"/>
                <a:gd name="connsiteX14" fmla="*/ 1032419 w 1371185"/>
                <a:gd name="connsiteY14" fmla="*/ 568794 h 872144"/>
                <a:gd name="connsiteX15" fmla="*/ 1237677 w 1371185"/>
                <a:gd name="connsiteY15" fmla="*/ 683233 h 872144"/>
                <a:gd name="connsiteX16" fmla="*/ 1351548 w 1371185"/>
                <a:gd name="connsiteY16" fmla="*/ 678081 h 872144"/>
                <a:gd name="connsiteX17" fmla="*/ 1330593 w 1371185"/>
                <a:gd name="connsiteY17" fmla="*/ 798096 h 872144"/>
                <a:gd name="connsiteX18" fmla="*/ 1225818 w 1371185"/>
                <a:gd name="connsiteY18" fmla="*/ 866676 h 872144"/>
                <a:gd name="connsiteX19" fmla="*/ 1193631 w 1371185"/>
                <a:gd name="connsiteY19" fmla="*/ 759435 h 872144"/>
                <a:gd name="connsiteX20" fmla="*/ 995314 w 1371185"/>
                <a:gd name="connsiteY20" fmla="*/ 645697 h 872144"/>
                <a:gd name="connsiteX21" fmla="*/ 943878 w 1371185"/>
                <a:gd name="connsiteY21" fmla="*/ 695225 h 872144"/>
                <a:gd name="connsiteX22" fmla="*/ 873393 w 1371185"/>
                <a:gd name="connsiteY22" fmla="*/ 710465 h 872144"/>
                <a:gd name="connsiteX23" fmla="*/ 909588 w 1371185"/>
                <a:gd name="connsiteY23" fmla="*/ 849530 h 872144"/>
                <a:gd name="connsiteX24" fmla="*/ 458103 w 1371185"/>
                <a:gd name="connsiteY24" fmla="*/ 843815 h 872144"/>
                <a:gd name="connsiteX25" fmla="*/ 498108 w 1371185"/>
                <a:gd name="connsiteY25" fmla="*/ 710465 h 872144"/>
                <a:gd name="connsiteX26" fmla="*/ 431433 w 1371185"/>
                <a:gd name="connsiteY26" fmla="*/ 697130 h 872144"/>
                <a:gd name="connsiteX27" fmla="*/ 379999 w 1371185"/>
                <a:gd name="connsiteY27" fmla="*/ 649507 h 872144"/>
                <a:gd name="connsiteX28" fmla="*/ 189098 w 1371185"/>
                <a:gd name="connsiteY28" fmla="*/ 753101 h 872144"/>
                <a:gd name="connsiteX29" fmla="*/ 172353 w 1371185"/>
                <a:gd name="connsiteY29" fmla="*/ 851436 h 872144"/>
                <a:gd name="connsiteX30" fmla="*/ 52338 w 1371185"/>
                <a:gd name="connsiteY30" fmla="*/ 796192 h 872144"/>
                <a:gd name="connsiteX31" fmla="*/ 135160 w 1371185"/>
                <a:gd name="connsiteY31" fmla="*/ 692760 h 872144"/>
                <a:gd name="connsiteX32" fmla="*/ 346384 w 1371185"/>
                <a:gd name="connsiteY32" fmla="*/ 576553 h 872144"/>
                <a:gd name="connsiteX33" fmla="*/ 355427 w 1371185"/>
                <a:gd name="connsiteY33" fmla="*/ 288759 h 872144"/>
                <a:gd name="connsiteX34" fmla="*/ 141473 w 1371185"/>
                <a:gd name="connsiteY34" fmla="*/ 167454 h 872144"/>
                <a:gd name="connsiteX35" fmla="*/ 75277 w 1371185"/>
                <a:gd name="connsiteY35" fmla="*/ 203509 h 872144"/>
                <a:gd name="connsiteX36" fmla="*/ 503 w 1371185"/>
                <a:gd name="connsiteY36" fmla="*/ 132883 h 872144"/>
                <a:gd name="connsiteX0" fmla="*/ 503 w 1371185"/>
                <a:gd name="connsiteY0" fmla="*/ 132883 h 872144"/>
                <a:gd name="connsiteX1" fmla="*/ 67772 w 1371185"/>
                <a:gd name="connsiteY1" fmla="*/ 59203 h 872144"/>
                <a:gd name="connsiteX2" fmla="*/ 142549 w 1371185"/>
                <a:gd name="connsiteY2" fmla="*/ 9 h 872144"/>
                <a:gd name="connsiteX3" fmla="*/ 211360 w 1371185"/>
                <a:gd name="connsiteY3" fmla="*/ 66682 h 872144"/>
                <a:gd name="connsiteX4" fmla="*/ 194813 w 1371185"/>
                <a:gd name="connsiteY4" fmla="*/ 114926 h 872144"/>
                <a:gd name="connsiteX5" fmla="*/ 389721 w 1371185"/>
                <a:gd name="connsiteY5" fmla="*/ 222892 h 872144"/>
                <a:gd name="connsiteX6" fmla="*/ 683322 w 1371185"/>
                <a:gd name="connsiteY6" fmla="*/ 70494 h 872144"/>
                <a:gd name="connsiteX7" fmla="*/ 980984 w 1371185"/>
                <a:gd name="connsiteY7" fmla="*/ 215413 h 872144"/>
                <a:gd name="connsiteX8" fmla="*/ 1179698 w 1371185"/>
                <a:gd name="connsiteY8" fmla="*/ 108118 h 872144"/>
                <a:gd name="connsiteX9" fmla="*/ 1246773 w 1371185"/>
                <a:gd name="connsiteY9" fmla="*/ 1807 h 872144"/>
                <a:gd name="connsiteX10" fmla="*/ 1321069 w 1371185"/>
                <a:gd name="connsiteY10" fmla="*/ 72292 h 872144"/>
                <a:gd name="connsiteX11" fmla="*/ 1362979 w 1371185"/>
                <a:gd name="connsiteY11" fmla="*/ 175162 h 872144"/>
                <a:gd name="connsiteX12" fmla="*/ 1224939 w 1371185"/>
                <a:gd name="connsiteY12" fmla="*/ 174934 h 872144"/>
                <a:gd name="connsiteX13" fmla="*/ 1023488 w 1371185"/>
                <a:gd name="connsiteY13" fmla="*/ 283659 h 872144"/>
                <a:gd name="connsiteX14" fmla="*/ 1032419 w 1371185"/>
                <a:gd name="connsiteY14" fmla="*/ 568794 h 872144"/>
                <a:gd name="connsiteX15" fmla="*/ 1237677 w 1371185"/>
                <a:gd name="connsiteY15" fmla="*/ 683233 h 872144"/>
                <a:gd name="connsiteX16" fmla="*/ 1351548 w 1371185"/>
                <a:gd name="connsiteY16" fmla="*/ 678081 h 872144"/>
                <a:gd name="connsiteX17" fmla="*/ 1330593 w 1371185"/>
                <a:gd name="connsiteY17" fmla="*/ 798096 h 872144"/>
                <a:gd name="connsiteX18" fmla="*/ 1225818 w 1371185"/>
                <a:gd name="connsiteY18" fmla="*/ 866676 h 872144"/>
                <a:gd name="connsiteX19" fmla="*/ 1193631 w 1371185"/>
                <a:gd name="connsiteY19" fmla="*/ 759435 h 872144"/>
                <a:gd name="connsiteX20" fmla="*/ 995314 w 1371185"/>
                <a:gd name="connsiteY20" fmla="*/ 645697 h 872144"/>
                <a:gd name="connsiteX21" fmla="*/ 943878 w 1371185"/>
                <a:gd name="connsiteY21" fmla="*/ 695225 h 872144"/>
                <a:gd name="connsiteX22" fmla="*/ 873393 w 1371185"/>
                <a:gd name="connsiteY22" fmla="*/ 710465 h 872144"/>
                <a:gd name="connsiteX23" fmla="*/ 909588 w 1371185"/>
                <a:gd name="connsiteY23" fmla="*/ 849530 h 872144"/>
                <a:gd name="connsiteX24" fmla="*/ 458103 w 1371185"/>
                <a:gd name="connsiteY24" fmla="*/ 843815 h 872144"/>
                <a:gd name="connsiteX25" fmla="*/ 498108 w 1371185"/>
                <a:gd name="connsiteY25" fmla="*/ 710465 h 872144"/>
                <a:gd name="connsiteX26" fmla="*/ 431433 w 1371185"/>
                <a:gd name="connsiteY26" fmla="*/ 697130 h 872144"/>
                <a:gd name="connsiteX27" fmla="*/ 379999 w 1371185"/>
                <a:gd name="connsiteY27" fmla="*/ 649507 h 872144"/>
                <a:gd name="connsiteX28" fmla="*/ 189098 w 1371185"/>
                <a:gd name="connsiteY28" fmla="*/ 753101 h 872144"/>
                <a:gd name="connsiteX29" fmla="*/ 172353 w 1371185"/>
                <a:gd name="connsiteY29" fmla="*/ 851436 h 872144"/>
                <a:gd name="connsiteX30" fmla="*/ 52338 w 1371185"/>
                <a:gd name="connsiteY30" fmla="*/ 796192 h 872144"/>
                <a:gd name="connsiteX31" fmla="*/ 135160 w 1371185"/>
                <a:gd name="connsiteY31" fmla="*/ 692760 h 872144"/>
                <a:gd name="connsiteX32" fmla="*/ 346384 w 1371185"/>
                <a:gd name="connsiteY32" fmla="*/ 576553 h 872144"/>
                <a:gd name="connsiteX33" fmla="*/ 355427 w 1371185"/>
                <a:gd name="connsiteY33" fmla="*/ 288759 h 872144"/>
                <a:gd name="connsiteX34" fmla="*/ 141473 w 1371185"/>
                <a:gd name="connsiteY34" fmla="*/ 167454 h 872144"/>
                <a:gd name="connsiteX35" fmla="*/ 75277 w 1371185"/>
                <a:gd name="connsiteY35" fmla="*/ 203509 h 872144"/>
                <a:gd name="connsiteX36" fmla="*/ 503 w 1371185"/>
                <a:gd name="connsiteY36" fmla="*/ 132883 h 872144"/>
                <a:gd name="connsiteX0" fmla="*/ 503 w 1371185"/>
                <a:gd name="connsiteY0" fmla="*/ 132883 h 872144"/>
                <a:gd name="connsiteX1" fmla="*/ 67772 w 1371185"/>
                <a:gd name="connsiteY1" fmla="*/ 59203 h 872144"/>
                <a:gd name="connsiteX2" fmla="*/ 142549 w 1371185"/>
                <a:gd name="connsiteY2" fmla="*/ 9 h 872144"/>
                <a:gd name="connsiteX3" fmla="*/ 211360 w 1371185"/>
                <a:gd name="connsiteY3" fmla="*/ 66682 h 872144"/>
                <a:gd name="connsiteX4" fmla="*/ 194813 w 1371185"/>
                <a:gd name="connsiteY4" fmla="*/ 114926 h 872144"/>
                <a:gd name="connsiteX5" fmla="*/ 389721 w 1371185"/>
                <a:gd name="connsiteY5" fmla="*/ 222892 h 872144"/>
                <a:gd name="connsiteX6" fmla="*/ 683322 w 1371185"/>
                <a:gd name="connsiteY6" fmla="*/ 70494 h 872144"/>
                <a:gd name="connsiteX7" fmla="*/ 980984 w 1371185"/>
                <a:gd name="connsiteY7" fmla="*/ 215413 h 872144"/>
                <a:gd name="connsiteX8" fmla="*/ 1179698 w 1371185"/>
                <a:gd name="connsiteY8" fmla="*/ 108118 h 872144"/>
                <a:gd name="connsiteX9" fmla="*/ 1246773 w 1371185"/>
                <a:gd name="connsiteY9" fmla="*/ 1807 h 872144"/>
                <a:gd name="connsiteX10" fmla="*/ 1321069 w 1371185"/>
                <a:gd name="connsiteY10" fmla="*/ 72292 h 872144"/>
                <a:gd name="connsiteX11" fmla="*/ 1362979 w 1371185"/>
                <a:gd name="connsiteY11" fmla="*/ 175162 h 872144"/>
                <a:gd name="connsiteX12" fmla="*/ 1224939 w 1371185"/>
                <a:gd name="connsiteY12" fmla="*/ 174934 h 872144"/>
                <a:gd name="connsiteX13" fmla="*/ 1023488 w 1371185"/>
                <a:gd name="connsiteY13" fmla="*/ 283659 h 872144"/>
                <a:gd name="connsiteX14" fmla="*/ 1032419 w 1371185"/>
                <a:gd name="connsiteY14" fmla="*/ 568794 h 872144"/>
                <a:gd name="connsiteX15" fmla="*/ 1237677 w 1371185"/>
                <a:gd name="connsiteY15" fmla="*/ 683233 h 872144"/>
                <a:gd name="connsiteX16" fmla="*/ 1351548 w 1371185"/>
                <a:gd name="connsiteY16" fmla="*/ 678081 h 872144"/>
                <a:gd name="connsiteX17" fmla="*/ 1330593 w 1371185"/>
                <a:gd name="connsiteY17" fmla="*/ 798096 h 872144"/>
                <a:gd name="connsiteX18" fmla="*/ 1225818 w 1371185"/>
                <a:gd name="connsiteY18" fmla="*/ 866676 h 872144"/>
                <a:gd name="connsiteX19" fmla="*/ 1193631 w 1371185"/>
                <a:gd name="connsiteY19" fmla="*/ 759435 h 872144"/>
                <a:gd name="connsiteX20" fmla="*/ 995314 w 1371185"/>
                <a:gd name="connsiteY20" fmla="*/ 645697 h 872144"/>
                <a:gd name="connsiteX21" fmla="*/ 943878 w 1371185"/>
                <a:gd name="connsiteY21" fmla="*/ 695225 h 872144"/>
                <a:gd name="connsiteX22" fmla="*/ 873393 w 1371185"/>
                <a:gd name="connsiteY22" fmla="*/ 710465 h 872144"/>
                <a:gd name="connsiteX23" fmla="*/ 913398 w 1371185"/>
                <a:gd name="connsiteY23" fmla="*/ 849530 h 872144"/>
                <a:gd name="connsiteX24" fmla="*/ 458103 w 1371185"/>
                <a:gd name="connsiteY24" fmla="*/ 843815 h 872144"/>
                <a:gd name="connsiteX25" fmla="*/ 498108 w 1371185"/>
                <a:gd name="connsiteY25" fmla="*/ 710465 h 872144"/>
                <a:gd name="connsiteX26" fmla="*/ 431433 w 1371185"/>
                <a:gd name="connsiteY26" fmla="*/ 697130 h 872144"/>
                <a:gd name="connsiteX27" fmla="*/ 379999 w 1371185"/>
                <a:gd name="connsiteY27" fmla="*/ 649507 h 872144"/>
                <a:gd name="connsiteX28" fmla="*/ 189098 w 1371185"/>
                <a:gd name="connsiteY28" fmla="*/ 753101 h 872144"/>
                <a:gd name="connsiteX29" fmla="*/ 172353 w 1371185"/>
                <a:gd name="connsiteY29" fmla="*/ 851436 h 872144"/>
                <a:gd name="connsiteX30" fmla="*/ 52338 w 1371185"/>
                <a:gd name="connsiteY30" fmla="*/ 796192 h 872144"/>
                <a:gd name="connsiteX31" fmla="*/ 135160 w 1371185"/>
                <a:gd name="connsiteY31" fmla="*/ 692760 h 872144"/>
                <a:gd name="connsiteX32" fmla="*/ 346384 w 1371185"/>
                <a:gd name="connsiteY32" fmla="*/ 576553 h 872144"/>
                <a:gd name="connsiteX33" fmla="*/ 355427 w 1371185"/>
                <a:gd name="connsiteY33" fmla="*/ 288759 h 872144"/>
                <a:gd name="connsiteX34" fmla="*/ 141473 w 1371185"/>
                <a:gd name="connsiteY34" fmla="*/ 167454 h 872144"/>
                <a:gd name="connsiteX35" fmla="*/ 75277 w 1371185"/>
                <a:gd name="connsiteY35" fmla="*/ 203509 h 872144"/>
                <a:gd name="connsiteX36" fmla="*/ 503 w 1371185"/>
                <a:gd name="connsiteY36" fmla="*/ 132883 h 872144"/>
                <a:gd name="connsiteX0" fmla="*/ 503 w 1371185"/>
                <a:gd name="connsiteY0" fmla="*/ 132883 h 878195"/>
                <a:gd name="connsiteX1" fmla="*/ 67772 w 1371185"/>
                <a:gd name="connsiteY1" fmla="*/ 59203 h 878195"/>
                <a:gd name="connsiteX2" fmla="*/ 142549 w 1371185"/>
                <a:gd name="connsiteY2" fmla="*/ 9 h 878195"/>
                <a:gd name="connsiteX3" fmla="*/ 211360 w 1371185"/>
                <a:gd name="connsiteY3" fmla="*/ 66682 h 878195"/>
                <a:gd name="connsiteX4" fmla="*/ 194813 w 1371185"/>
                <a:gd name="connsiteY4" fmla="*/ 114926 h 878195"/>
                <a:gd name="connsiteX5" fmla="*/ 389721 w 1371185"/>
                <a:gd name="connsiteY5" fmla="*/ 222892 h 878195"/>
                <a:gd name="connsiteX6" fmla="*/ 683322 w 1371185"/>
                <a:gd name="connsiteY6" fmla="*/ 70494 h 878195"/>
                <a:gd name="connsiteX7" fmla="*/ 980984 w 1371185"/>
                <a:gd name="connsiteY7" fmla="*/ 215413 h 878195"/>
                <a:gd name="connsiteX8" fmla="*/ 1179698 w 1371185"/>
                <a:gd name="connsiteY8" fmla="*/ 108118 h 878195"/>
                <a:gd name="connsiteX9" fmla="*/ 1246773 w 1371185"/>
                <a:gd name="connsiteY9" fmla="*/ 1807 h 878195"/>
                <a:gd name="connsiteX10" fmla="*/ 1321069 w 1371185"/>
                <a:gd name="connsiteY10" fmla="*/ 72292 h 878195"/>
                <a:gd name="connsiteX11" fmla="*/ 1362979 w 1371185"/>
                <a:gd name="connsiteY11" fmla="*/ 175162 h 878195"/>
                <a:gd name="connsiteX12" fmla="*/ 1224939 w 1371185"/>
                <a:gd name="connsiteY12" fmla="*/ 174934 h 878195"/>
                <a:gd name="connsiteX13" fmla="*/ 1023488 w 1371185"/>
                <a:gd name="connsiteY13" fmla="*/ 283659 h 878195"/>
                <a:gd name="connsiteX14" fmla="*/ 1032419 w 1371185"/>
                <a:gd name="connsiteY14" fmla="*/ 568794 h 878195"/>
                <a:gd name="connsiteX15" fmla="*/ 1237677 w 1371185"/>
                <a:gd name="connsiteY15" fmla="*/ 683233 h 878195"/>
                <a:gd name="connsiteX16" fmla="*/ 1351548 w 1371185"/>
                <a:gd name="connsiteY16" fmla="*/ 678081 h 878195"/>
                <a:gd name="connsiteX17" fmla="*/ 1330593 w 1371185"/>
                <a:gd name="connsiteY17" fmla="*/ 798096 h 878195"/>
                <a:gd name="connsiteX18" fmla="*/ 1225818 w 1371185"/>
                <a:gd name="connsiteY18" fmla="*/ 866676 h 878195"/>
                <a:gd name="connsiteX19" fmla="*/ 1193631 w 1371185"/>
                <a:gd name="connsiteY19" fmla="*/ 759435 h 878195"/>
                <a:gd name="connsiteX20" fmla="*/ 995314 w 1371185"/>
                <a:gd name="connsiteY20" fmla="*/ 645697 h 878195"/>
                <a:gd name="connsiteX21" fmla="*/ 943878 w 1371185"/>
                <a:gd name="connsiteY21" fmla="*/ 695225 h 878195"/>
                <a:gd name="connsiteX22" fmla="*/ 873393 w 1371185"/>
                <a:gd name="connsiteY22" fmla="*/ 710465 h 878195"/>
                <a:gd name="connsiteX23" fmla="*/ 913398 w 1371185"/>
                <a:gd name="connsiteY23" fmla="*/ 849530 h 878195"/>
                <a:gd name="connsiteX24" fmla="*/ 488583 w 1371185"/>
                <a:gd name="connsiteY24" fmla="*/ 878105 h 878195"/>
                <a:gd name="connsiteX25" fmla="*/ 458103 w 1371185"/>
                <a:gd name="connsiteY25" fmla="*/ 843815 h 878195"/>
                <a:gd name="connsiteX26" fmla="*/ 498108 w 1371185"/>
                <a:gd name="connsiteY26" fmla="*/ 710465 h 878195"/>
                <a:gd name="connsiteX27" fmla="*/ 431433 w 1371185"/>
                <a:gd name="connsiteY27" fmla="*/ 697130 h 878195"/>
                <a:gd name="connsiteX28" fmla="*/ 379999 w 1371185"/>
                <a:gd name="connsiteY28" fmla="*/ 649507 h 878195"/>
                <a:gd name="connsiteX29" fmla="*/ 189098 w 1371185"/>
                <a:gd name="connsiteY29" fmla="*/ 753101 h 878195"/>
                <a:gd name="connsiteX30" fmla="*/ 172353 w 1371185"/>
                <a:gd name="connsiteY30" fmla="*/ 851436 h 878195"/>
                <a:gd name="connsiteX31" fmla="*/ 52338 w 1371185"/>
                <a:gd name="connsiteY31" fmla="*/ 796192 h 878195"/>
                <a:gd name="connsiteX32" fmla="*/ 135160 w 1371185"/>
                <a:gd name="connsiteY32" fmla="*/ 692760 h 878195"/>
                <a:gd name="connsiteX33" fmla="*/ 346384 w 1371185"/>
                <a:gd name="connsiteY33" fmla="*/ 576553 h 878195"/>
                <a:gd name="connsiteX34" fmla="*/ 355427 w 1371185"/>
                <a:gd name="connsiteY34" fmla="*/ 288759 h 878195"/>
                <a:gd name="connsiteX35" fmla="*/ 141473 w 1371185"/>
                <a:gd name="connsiteY35" fmla="*/ 167454 h 878195"/>
                <a:gd name="connsiteX36" fmla="*/ 75277 w 1371185"/>
                <a:gd name="connsiteY36" fmla="*/ 203509 h 878195"/>
                <a:gd name="connsiteX37" fmla="*/ 503 w 1371185"/>
                <a:gd name="connsiteY37" fmla="*/ 132883 h 878195"/>
                <a:gd name="connsiteX0" fmla="*/ 503 w 1371185"/>
                <a:gd name="connsiteY0" fmla="*/ 132883 h 879165"/>
                <a:gd name="connsiteX1" fmla="*/ 67772 w 1371185"/>
                <a:gd name="connsiteY1" fmla="*/ 59203 h 879165"/>
                <a:gd name="connsiteX2" fmla="*/ 142549 w 1371185"/>
                <a:gd name="connsiteY2" fmla="*/ 9 h 879165"/>
                <a:gd name="connsiteX3" fmla="*/ 211360 w 1371185"/>
                <a:gd name="connsiteY3" fmla="*/ 66682 h 879165"/>
                <a:gd name="connsiteX4" fmla="*/ 194813 w 1371185"/>
                <a:gd name="connsiteY4" fmla="*/ 114926 h 879165"/>
                <a:gd name="connsiteX5" fmla="*/ 389721 w 1371185"/>
                <a:gd name="connsiteY5" fmla="*/ 222892 h 879165"/>
                <a:gd name="connsiteX6" fmla="*/ 683322 w 1371185"/>
                <a:gd name="connsiteY6" fmla="*/ 70494 h 879165"/>
                <a:gd name="connsiteX7" fmla="*/ 980984 w 1371185"/>
                <a:gd name="connsiteY7" fmla="*/ 215413 h 879165"/>
                <a:gd name="connsiteX8" fmla="*/ 1179698 w 1371185"/>
                <a:gd name="connsiteY8" fmla="*/ 108118 h 879165"/>
                <a:gd name="connsiteX9" fmla="*/ 1246773 w 1371185"/>
                <a:gd name="connsiteY9" fmla="*/ 1807 h 879165"/>
                <a:gd name="connsiteX10" fmla="*/ 1321069 w 1371185"/>
                <a:gd name="connsiteY10" fmla="*/ 72292 h 879165"/>
                <a:gd name="connsiteX11" fmla="*/ 1362979 w 1371185"/>
                <a:gd name="connsiteY11" fmla="*/ 175162 h 879165"/>
                <a:gd name="connsiteX12" fmla="*/ 1224939 w 1371185"/>
                <a:gd name="connsiteY12" fmla="*/ 174934 h 879165"/>
                <a:gd name="connsiteX13" fmla="*/ 1023488 w 1371185"/>
                <a:gd name="connsiteY13" fmla="*/ 283659 h 879165"/>
                <a:gd name="connsiteX14" fmla="*/ 1032419 w 1371185"/>
                <a:gd name="connsiteY14" fmla="*/ 568794 h 879165"/>
                <a:gd name="connsiteX15" fmla="*/ 1237677 w 1371185"/>
                <a:gd name="connsiteY15" fmla="*/ 683233 h 879165"/>
                <a:gd name="connsiteX16" fmla="*/ 1351548 w 1371185"/>
                <a:gd name="connsiteY16" fmla="*/ 678081 h 879165"/>
                <a:gd name="connsiteX17" fmla="*/ 1330593 w 1371185"/>
                <a:gd name="connsiteY17" fmla="*/ 798096 h 879165"/>
                <a:gd name="connsiteX18" fmla="*/ 1225818 w 1371185"/>
                <a:gd name="connsiteY18" fmla="*/ 866676 h 879165"/>
                <a:gd name="connsiteX19" fmla="*/ 1193631 w 1371185"/>
                <a:gd name="connsiteY19" fmla="*/ 759435 h 879165"/>
                <a:gd name="connsiteX20" fmla="*/ 995314 w 1371185"/>
                <a:gd name="connsiteY20" fmla="*/ 645697 h 879165"/>
                <a:gd name="connsiteX21" fmla="*/ 943878 w 1371185"/>
                <a:gd name="connsiteY21" fmla="*/ 695225 h 879165"/>
                <a:gd name="connsiteX22" fmla="*/ 873393 w 1371185"/>
                <a:gd name="connsiteY22" fmla="*/ 710465 h 879165"/>
                <a:gd name="connsiteX23" fmla="*/ 913398 w 1371185"/>
                <a:gd name="connsiteY23" fmla="*/ 849530 h 879165"/>
                <a:gd name="connsiteX24" fmla="*/ 892443 w 1371185"/>
                <a:gd name="connsiteY24" fmla="*/ 874295 h 879165"/>
                <a:gd name="connsiteX25" fmla="*/ 488583 w 1371185"/>
                <a:gd name="connsiteY25" fmla="*/ 878105 h 879165"/>
                <a:gd name="connsiteX26" fmla="*/ 458103 w 1371185"/>
                <a:gd name="connsiteY26" fmla="*/ 843815 h 879165"/>
                <a:gd name="connsiteX27" fmla="*/ 498108 w 1371185"/>
                <a:gd name="connsiteY27" fmla="*/ 710465 h 879165"/>
                <a:gd name="connsiteX28" fmla="*/ 431433 w 1371185"/>
                <a:gd name="connsiteY28" fmla="*/ 697130 h 879165"/>
                <a:gd name="connsiteX29" fmla="*/ 379999 w 1371185"/>
                <a:gd name="connsiteY29" fmla="*/ 649507 h 879165"/>
                <a:gd name="connsiteX30" fmla="*/ 189098 w 1371185"/>
                <a:gd name="connsiteY30" fmla="*/ 753101 h 879165"/>
                <a:gd name="connsiteX31" fmla="*/ 172353 w 1371185"/>
                <a:gd name="connsiteY31" fmla="*/ 851436 h 879165"/>
                <a:gd name="connsiteX32" fmla="*/ 52338 w 1371185"/>
                <a:gd name="connsiteY32" fmla="*/ 796192 h 879165"/>
                <a:gd name="connsiteX33" fmla="*/ 135160 w 1371185"/>
                <a:gd name="connsiteY33" fmla="*/ 692760 h 879165"/>
                <a:gd name="connsiteX34" fmla="*/ 346384 w 1371185"/>
                <a:gd name="connsiteY34" fmla="*/ 576553 h 879165"/>
                <a:gd name="connsiteX35" fmla="*/ 355427 w 1371185"/>
                <a:gd name="connsiteY35" fmla="*/ 288759 h 879165"/>
                <a:gd name="connsiteX36" fmla="*/ 141473 w 1371185"/>
                <a:gd name="connsiteY36" fmla="*/ 167454 h 879165"/>
                <a:gd name="connsiteX37" fmla="*/ 75277 w 1371185"/>
                <a:gd name="connsiteY37" fmla="*/ 203509 h 879165"/>
                <a:gd name="connsiteX38" fmla="*/ 503 w 1371185"/>
                <a:gd name="connsiteY38" fmla="*/ 132883 h 879165"/>
                <a:gd name="connsiteX0" fmla="*/ 503 w 1371185"/>
                <a:gd name="connsiteY0" fmla="*/ 132883 h 878105"/>
                <a:gd name="connsiteX1" fmla="*/ 67772 w 1371185"/>
                <a:gd name="connsiteY1" fmla="*/ 59203 h 878105"/>
                <a:gd name="connsiteX2" fmla="*/ 142549 w 1371185"/>
                <a:gd name="connsiteY2" fmla="*/ 9 h 878105"/>
                <a:gd name="connsiteX3" fmla="*/ 211360 w 1371185"/>
                <a:gd name="connsiteY3" fmla="*/ 66682 h 878105"/>
                <a:gd name="connsiteX4" fmla="*/ 194813 w 1371185"/>
                <a:gd name="connsiteY4" fmla="*/ 114926 h 878105"/>
                <a:gd name="connsiteX5" fmla="*/ 389721 w 1371185"/>
                <a:gd name="connsiteY5" fmla="*/ 222892 h 878105"/>
                <a:gd name="connsiteX6" fmla="*/ 683322 w 1371185"/>
                <a:gd name="connsiteY6" fmla="*/ 70494 h 878105"/>
                <a:gd name="connsiteX7" fmla="*/ 980984 w 1371185"/>
                <a:gd name="connsiteY7" fmla="*/ 215413 h 878105"/>
                <a:gd name="connsiteX8" fmla="*/ 1179698 w 1371185"/>
                <a:gd name="connsiteY8" fmla="*/ 108118 h 878105"/>
                <a:gd name="connsiteX9" fmla="*/ 1246773 w 1371185"/>
                <a:gd name="connsiteY9" fmla="*/ 1807 h 878105"/>
                <a:gd name="connsiteX10" fmla="*/ 1321069 w 1371185"/>
                <a:gd name="connsiteY10" fmla="*/ 72292 h 878105"/>
                <a:gd name="connsiteX11" fmla="*/ 1362979 w 1371185"/>
                <a:gd name="connsiteY11" fmla="*/ 175162 h 878105"/>
                <a:gd name="connsiteX12" fmla="*/ 1224939 w 1371185"/>
                <a:gd name="connsiteY12" fmla="*/ 174934 h 878105"/>
                <a:gd name="connsiteX13" fmla="*/ 1023488 w 1371185"/>
                <a:gd name="connsiteY13" fmla="*/ 283659 h 878105"/>
                <a:gd name="connsiteX14" fmla="*/ 1032419 w 1371185"/>
                <a:gd name="connsiteY14" fmla="*/ 568794 h 878105"/>
                <a:gd name="connsiteX15" fmla="*/ 1237677 w 1371185"/>
                <a:gd name="connsiteY15" fmla="*/ 683233 h 878105"/>
                <a:gd name="connsiteX16" fmla="*/ 1351548 w 1371185"/>
                <a:gd name="connsiteY16" fmla="*/ 678081 h 878105"/>
                <a:gd name="connsiteX17" fmla="*/ 1330593 w 1371185"/>
                <a:gd name="connsiteY17" fmla="*/ 798096 h 878105"/>
                <a:gd name="connsiteX18" fmla="*/ 1225818 w 1371185"/>
                <a:gd name="connsiteY18" fmla="*/ 866676 h 878105"/>
                <a:gd name="connsiteX19" fmla="*/ 1193631 w 1371185"/>
                <a:gd name="connsiteY19" fmla="*/ 759435 h 878105"/>
                <a:gd name="connsiteX20" fmla="*/ 995314 w 1371185"/>
                <a:gd name="connsiteY20" fmla="*/ 645697 h 878105"/>
                <a:gd name="connsiteX21" fmla="*/ 943878 w 1371185"/>
                <a:gd name="connsiteY21" fmla="*/ 695225 h 878105"/>
                <a:gd name="connsiteX22" fmla="*/ 873393 w 1371185"/>
                <a:gd name="connsiteY22" fmla="*/ 710465 h 878105"/>
                <a:gd name="connsiteX23" fmla="*/ 913398 w 1371185"/>
                <a:gd name="connsiteY23" fmla="*/ 849530 h 878105"/>
                <a:gd name="connsiteX24" fmla="*/ 892443 w 1371185"/>
                <a:gd name="connsiteY24" fmla="*/ 874295 h 878105"/>
                <a:gd name="connsiteX25" fmla="*/ 488583 w 1371185"/>
                <a:gd name="connsiteY25" fmla="*/ 878105 h 878105"/>
                <a:gd name="connsiteX26" fmla="*/ 458103 w 1371185"/>
                <a:gd name="connsiteY26" fmla="*/ 843815 h 878105"/>
                <a:gd name="connsiteX27" fmla="*/ 498108 w 1371185"/>
                <a:gd name="connsiteY27" fmla="*/ 710465 h 878105"/>
                <a:gd name="connsiteX28" fmla="*/ 431433 w 1371185"/>
                <a:gd name="connsiteY28" fmla="*/ 697130 h 878105"/>
                <a:gd name="connsiteX29" fmla="*/ 379999 w 1371185"/>
                <a:gd name="connsiteY29" fmla="*/ 649507 h 878105"/>
                <a:gd name="connsiteX30" fmla="*/ 189098 w 1371185"/>
                <a:gd name="connsiteY30" fmla="*/ 753101 h 878105"/>
                <a:gd name="connsiteX31" fmla="*/ 172353 w 1371185"/>
                <a:gd name="connsiteY31" fmla="*/ 851436 h 878105"/>
                <a:gd name="connsiteX32" fmla="*/ 52338 w 1371185"/>
                <a:gd name="connsiteY32" fmla="*/ 796192 h 878105"/>
                <a:gd name="connsiteX33" fmla="*/ 135160 w 1371185"/>
                <a:gd name="connsiteY33" fmla="*/ 692760 h 878105"/>
                <a:gd name="connsiteX34" fmla="*/ 346384 w 1371185"/>
                <a:gd name="connsiteY34" fmla="*/ 576553 h 878105"/>
                <a:gd name="connsiteX35" fmla="*/ 355427 w 1371185"/>
                <a:gd name="connsiteY35" fmla="*/ 288759 h 878105"/>
                <a:gd name="connsiteX36" fmla="*/ 141473 w 1371185"/>
                <a:gd name="connsiteY36" fmla="*/ 167454 h 878105"/>
                <a:gd name="connsiteX37" fmla="*/ 75277 w 1371185"/>
                <a:gd name="connsiteY37" fmla="*/ 203509 h 878105"/>
                <a:gd name="connsiteX38" fmla="*/ 503 w 1371185"/>
                <a:gd name="connsiteY38" fmla="*/ 132883 h 878105"/>
                <a:gd name="connsiteX0" fmla="*/ 503 w 1371185"/>
                <a:gd name="connsiteY0" fmla="*/ 132883 h 876200"/>
                <a:gd name="connsiteX1" fmla="*/ 67772 w 1371185"/>
                <a:gd name="connsiteY1" fmla="*/ 59203 h 876200"/>
                <a:gd name="connsiteX2" fmla="*/ 142549 w 1371185"/>
                <a:gd name="connsiteY2" fmla="*/ 9 h 876200"/>
                <a:gd name="connsiteX3" fmla="*/ 211360 w 1371185"/>
                <a:gd name="connsiteY3" fmla="*/ 66682 h 876200"/>
                <a:gd name="connsiteX4" fmla="*/ 194813 w 1371185"/>
                <a:gd name="connsiteY4" fmla="*/ 114926 h 876200"/>
                <a:gd name="connsiteX5" fmla="*/ 389721 w 1371185"/>
                <a:gd name="connsiteY5" fmla="*/ 222892 h 876200"/>
                <a:gd name="connsiteX6" fmla="*/ 683322 w 1371185"/>
                <a:gd name="connsiteY6" fmla="*/ 70494 h 876200"/>
                <a:gd name="connsiteX7" fmla="*/ 980984 w 1371185"/>
                <a:gd name="connsiteY7" fmla="*/ 215413 h 876200"/>
                <a:gd name="connsiteX8" fmla="*/ 1179698 w 1371185"/>
                <a:gd name="connsiteY8" fmla="*/ 108118 h 876200"/>
                <a:gd name="connsiteX9" fmla="*/ 1246773 w 1371185"/>
                <a:gd name="connsiteY9" fmla="*/ 1807 h 876200"/>
                <a:gd name="connsiteX10" fmla="*/ 1321069 w 1371185"/>
                <a:gd name="connsiteY10" fmla="*/ 72292 h 876200"/>
                <a:gd name="connsiteX11" fmla="*/ 1362979 w 1371185"/>
                <a:gd name="connsiteY11" fmla="*/ 175162 h 876200"/>
                <a:gd name="connsiteX12" fmla="*/ 1224939 w 1371185"/>
                <a:gd name="connsiteY12" fmla="*/ 174934 h 876200"/>
                <a:gd name="connsiteX13" fmla="*/ 1023488 w 1371185"/>
                <a:gd name="connsiteY13" fmla="*/ 283659 h 876200"/>
                <a:gd name="connsiteX14" fmla="*/ 1032419 w 1371185"/>
                <a:gd name="connsiteY14" fmla="*/ 568794 h 876200"/>
                <a:gd name="connsiteX15" fmla="*/ 1237677 w 1371185"/>
                <a:gd name="connsiteY15" fmla="*/ 683233 h 876200"/>
                <a:gd name="connsiteX16" fmla="*/ 1351548 w 1371185"/>
                <a:gd name="connsiteY16" fmla="*/ 678081 h 876200"/>
                <a:gd name="connsiteX17" fmla="*/ 1330593 w 1371185"/>
                <a:gd name="connsiteY17" fmla="*/ 798096 h 876200"/>
                <a:gd name="connsiteX18" fmla="*/ 1225818 w 1371185"/>
                <a:gd name="connsiteY18" fmla="*/ 866676 h 876200"/>
                <a:gd name="connsiteX19" fmla="*/ 1193631 w 1371185"/>
                <a:gd name="connsiteY19" fmla="*/ 759435 h 876200"/>
                <a:gd name="connsiteX20" fmla="*/ 995314 w 1371185"/>
                <a:gd name="connsiteY20" fmla="*/ 645697 h 876200"/>
                <a:gd name="connsiteX21" fmla="*/ 943878 w 1371185"/>
                <a:gd name="connsiteY21" fmla="*/ 695225 h 876200"/>
                <a:gd name="connsiteX22" fmla="*/ 873393 w 1371185"/>
                <a:gd name="connsiteY22" fmla="*/ 710465 h 876200"/>
                <a:gd name="connsiteX23" fmla="*/ 913398 w 1371185"/>
                <a:gd name="connsiteY23" fmla="*/ 849530 h 876200"/>
                <a:gd name="connsiteX24" fmla="*/ 892443 w 1371185"/>
                <a:gd name="connsiteY24" fmla="*/ 874295 h 876200"/>
                <a:gd name="connsiteX25" fmla="*/ 490488 w 1371185"/>
                <a:gd name="connsiteY25" fmla="*/ 876200 h 876200"/>
                <a:gd name="connsiteX26" fmla="*/ 458103 w 1371185"/>
                <a:gd name="connsiteY26" fmla="*/ 843815 h 876200"/>
                <a:gd name="connsiteX27" fmla="*/ 498108 w 1371185"/>
                <a:gd name="connsiteY27" fmla="*/ 710465 h 876200"/>
                <a:gd name="connsiteX28" fmla="*/ 431433 w 1371185"/>
                <a:gd name="connsiteY28" fmla="*/ 697130 h 876200"/>
                <a:gd name="connsiteX29" fmla="*/ 379999 w 1371185"/>
                <a:gd name="connsiteY29" fmla="*/ 649507 h 876200"/>
                <a:gd name="connsiteX30" fmla="*/ 189098 w 1371185"/>
                <a:gd name="connsiteY30" fmla="*/ 753101 h 876200"/>
                <a:gd name="connsiteX31" fmla="*/ 172353 w 1371185"/>
                <a:gd name="connsiteY31" fmla="*/ 851436 h 876200"/>
                <a:gd name="connsiteX32" fmla="*/ 52338 w 1371185"/>
                <a:gd name="connsiteY32" fmla="*/ 796192 h 876200"/>
                <a:gd name="connsiteX33" fmla="*/ 135160 w 1371185"/>
                <a:gd name="connsiteY33" fmla="*/ 692760 h 876200"/>
                <a:gd name="connsiteX34" fmla="*/ 346384 w 1371185"/>
                <a:gd name="connsiteY34" fmla="*/ 576553 h 876200"/>
                <a:gd name="connsiteX35" fmla="*/ 355427 w 1371185"/>
                <a:gd name="connsiteY35" fmla="*/ 288759 h 876200"/>
                <a:gd name="connsiteX36" fmla="*/ 141473 w 1371185"/>
                <a:gd name="connsiteY36" fmla="*/ 167454 h 876200"/>
                <a:gd name="connsiteX37" fmla="*/ 75277 w 1371185"/>
                <a:gd name="connsiteY37" fmla="*/ 203509 h 876200"/>
                <a:gd name="connsiteX38" fmla="*/ 503 w 1371185"/>
                <a:gd name="connsiteY38" fmla="*/ 132883 h 876200"/>
                <a:gd name="connsiteX0" fmla="*/ 503 w 1371185"/>
                <a:gd name="connsiteY0" fmla="*/ 132883 h 876200"/>
                <a:gd name="connsiteX1" fmla="*/ 67772 w 1371185"/>
                <a:gd name="connsiteY1" fmla="*/ 59203 h 876200"/>
                <a:gd name="connsiteX2" fmla="*/ 142549 w 1371185"/>
                <a:gd name="connsiteY2" fmla="*/ 9 h 876200"/>
                <a:gd name="connsiteX3" fmla="*/ 211360 w 1371185"/>
                <a:gd name="connsiteY3" fmla="*/ 66682 h 876200"/>
                <a:gd name="connsiteX4" fmla="*/ 194813 w 1371185"/>
                <a:gd name="connsiteY4" fmla="*/ 114926 h 876200"/>
                <a:gd name="connsiteX5" fmla="*/ 389721 w 1371185"/>
                <a:gd name="connsiteY5" fmla="*/ 222892 h 876200"/>
                <a:gd name="connsiteX6" fmla="*/ 683322 w 1371185"/>
                <a:gd name="connsiteY6" fmla="*/ 70494 h 876200"/>
                <a:gd name="connsiteX7" fmla="*/ 980984 w 1371185"/>
                <a:gd name="connsiteY7" fmla="*/ 215413 h 876200"/>
                <a:gd name="connsiteX8" fmla="*/ 1179698 w 1371185"/>
                <a:gd name="connsiteY8" fmla="*/ 108118 h 876200"/>
                <a:gd name="connsiteX9" fmla="*/ 1246773 w 1371185"/>
                <a:gd name="connsiteY9" fmla="*/ 1807 h 876200"/>
                <a:gd name="connsiteX10" fmla="*/ 1321069 w 1371185"/>
                <a:gd name="connsiteY10" fmla="*/ 72292 h 876200"/>
                <a:gd name="connsiteX11" fmla="*/ 1362979 w 1371185"/>
                <a:gd name="connsiteY11" fmla="*/ 175162 h 876200"/>
                <a:gd name="connsiteX12" fmla="*/ 1224939 w 1371185"/>
                <a:gd name="connsiteY12" fmla="*/ 174934 h 876200"/>
                <a:gd name="connsiteX13" fmla="*/ 1023488 w 1371185"/>
                <a:gd name="connsiteY13" fmla="*/ 283659 h 876200"/>
                <a:gd name="connsiteX14" fmla="*/ 1032419 w 1371185"/>
                <a:gd name="connsiteY14" fmla="*/ 568794 h 876200"/>
                <a:gd name="connsiteX15" fmla="*/ 1237677 w 1371185"/>
                <a:gd name="connsiteY15" fmla="*/ 683233 h 876200"/>
                <a:gd name="connsiteX16" fmla="*/ 1351548 w 1371185"/>
                <a:gd name="connsiteY16" fmla="*/ 678081 h 876200"/>
                <a:gd name="connsiteX17" fmla="*/ 1330593 w 1371185"/>
                <a:gd name="connsiteY17" fmla="*/ 798096 h 876200"/>
                <a:gd name="connsiteX18" fmla="*/ 1225818 w 1371185"/>
                <a:gd name="connsiteY18" fmla="*/ 866676 h 876200"/>
                <a:gd name="connsiteX19" fmla="*/ 1193631 w 1371185"/>
                <a:gd name="connsiteY19" fmla="*/ 759435 h 876200"/>
                <a:gd name="connsiteX20" fmla="*/ 995314 w 1371185"/>
                <a:gd name="connsiteY20" fmla="*/ 645697 h 876200"/>
                <a:gd name="connsiteX21" fmla="*/ 943878 w 1371185"/>
                <a:gd name="connsiteY21" fmla="*/ 695225 h 876200"/>
                <a:gd name="connsiteX22" fmla="*/ 873393 w 1371185"/>
                <a:gd name="connsiteY22" fmla="*/ 710465 h 876200"/>
                <a:gd name="connsiteX23" fmla="*/ 913398 w 1371185"/>
                <a:gd name="connsiteY23" fmla="*/ 849530 h 876200"/>
                <a:gd name="connsiteX24" fmla="*/ 892443 w 1371185"/>
                <a:gd name="connsiteY24" fmla="*/ 874295 h 876200"/>
                <a:gd name="connsiteX25" fmla="*/ 490488 w 1371185"/>
                <a:gd name="connsiteY25" fmla="*/ 876200 h 876200"/>
                <a:gd name="connsiteX26" fmla="*/ 458103 w 1371185"/>
                <a:gd name="connsiteY26" fmla="*/ 843815 h 876200"/>
                <a:gd name="connsiteX27" fmla="*/ 498108 w 1371185"/>
                <a:gd name="connsiteY27" fmla="*/ 710465 h 876200"/>
                <a:gd name="connsiteX28" fmla="*/ 431433 w 1371185"/>
                <a:gd name="connsiteY28" fmla="*/ 697130 h 876200"/>
                <a:gd name="connsiteX29" fmla="*/ 379999 w 1371185"/>
                <a:gd name="connsiteY29" fmla="*/ 649507 h 876200"/>
                <a:gd name="connsiteX30" fmla="*/ 189098 w 1371185"/>
                <a:gd name="connsiteY30" fmla="*/ 753101 h 876200"/>
                <a:gd name="connsiteX31" fmla="*/ 172353 w 1371185"/>
                <a:gd name="connsiteY31" fmla="*/ 851436 h 876200"/>
                <a:gd name="connsiteX32" fmla="*/ 52338 w 1371185"/>
                <a:gd name="connsiteY32" fmla="*/ 796192 h 876200"/>
                <a:gd name="connsiteX33" fmla="*/ 135160 w 1371185"/>
                <a:gd name="connsiteY33" fmla="*/ 692760 h 876200"/>
                <a:gd name="connsiteX34" fmla="*/ 346384 w 1371185"/>
                <a:gd name="connsiteY34" fmla="*/ 576553 h 876200"/>
                <a:gd name="connsiteX35" fmla="*/ 355427 w 1371185"/>
                <a:gd name="connsiteY35" fmla="*/ 288759 h 876200"/>
                <a:gd name="connsiteX36" fmla="*/ 141473 w 1371185"/>
                <a:gd name="connsiteY36" fmla="*/ 167454 h 876200"/>
                <a:gd name="connsiteX37" fmla="*/ 75277 w 1371185"/>
                <a:gd name="connsiteY37" fmla="*/ 203509 h 876200"/>
                <a:gd name="connsiteX38" fmla="*/ 503 w 1371185"/>
                <a:gd name="connsiteY38" fmla="*/ 132883 h 876200"/>
                <a:gd name="connsiteX0" fmla="*/ 503 w 1371185"/>
                <a:gd name="connsiteY0" fmla="*/ 132883 h 876200"/>
                <a:gd name="connsiteX1" fmla="*/ 67772 w 1371185"/>
                <a:gd name="connsiteY1" fmla="*/ 59203 h 876200"/>
                <a:gd name="connsiteX2" fmla="*/ 142549 w 1371185"/>
                <a:gd name="connsiteY2" fmla="*/ 9 h 876200"/>
                <a:gd name="connsiteX3" fmla="*/ 211360 w 1371185"/>
                <a:gd name="connsiteY3" fmla="*/ 66682 h 876200"/>
                <a:gd name="connsiteX4" fmla="*/ 194813 w 1371185"/>
                <a:gd name="connsiteY4" fmla="*/ 114926 h 876200"/>
                <a:gd name="connsiteX5" fmla="*/ 389721 w 1371185"/>
                <a:gd name="connsiteY5" fmla="*/ 222892 h 876200"/>
                <a:gd name="connsiteX6" fmla="*/ 683322 w 1371185"/>
                <a:gd name="connsiteY6" fmla="*/ 70494 h 876200"/>
                <a:gd name="connsiteX7" fmla="*/ 980984 w 1371185"/>
                <a:gd name="connsiteY7" fmla="*/ 215413 h 876200"/>
                <a:gd name="connsiteX8" fmla="*/ 1179698 w 1371185"/>
                <a:gd name="connsiteY8" fmla="*/ 108118 h 876200"/>
                <a:gd name="connsiteX9" fmla="*/ 1246773 w 1371185"/>
                <a:gd name="connsiteY9" fmla="*/ 1807 h 876200"/>
                <a:gd name="connsiteX10" fmla="*/ 1321069 w 1371185"/>
                <a:gd name="connsiteY10" fmla="*/ 72292 h 876200"/>
                <a:gd name="connsiteX11" fmla="*/ 1362979 w 1371185"/>
                <a:gd name="connsiteY11" fmla="*/ 175162 h 876200"/>
                <a:gd name="connsiteX12" fmla="*/ 1224939 w 1371185"/>
                <a:gd name="connsiteY12" fmla="*/ 174934 h 876200"/>
                <a:gd name="connsiteX13" fmla="*/ 1023488 w 1371185"/>
                <a:gd name="connsiteY13" fmla="*/ 283659 h 876200"/>
                <a:gd name="connsiteX14" fmla="*/ 1032419 w 1371185"/>
                <a:gd name="connsiteY14" fmla="*/ 568794 h 876200"/>
                <a:gd name="connsiteX15" fmla="*/ 1237677 w 1371185"/>
                <a:gd name="connsiteY15" fmla="*/ 683233 h 876200"/>
                <a:gd name="connsiteX16" fmla="*/ 1351548 w 1371185"/>
                <a:gd name="connsiteY16" fmla="*/ 678081 h 876200"/>
                <a:gd name="connsiteX17" fmla="*/ 1330593 w 1371185"/>
                <a:gd name="connsiteY17" fmla="*/ 798096 h 876200"/>
                <a:gd name="connsiteX18" fmla="*/ 1225818 w 1371185"/>
                <a:gd name="connsiteY18" fmla="*/ 866676 h 876200"/>
                <a:gd name="connsiteX19" fmla="*/ 1193631 w 1371185"/>
                <a:gd name="connsiteY19" fmla="*/ 759435 h 876200"/>
                <a:gd name="connsiteX20" fmla="*/ 995314 w 1371185"/>
                <a:gd name="connsiteY20" fmla="*/ 645697 h 876200"/>
                <a:gd name="connsiteX21" fmla="*/ 943878 w 1371185"/>
                <a:gd name="connsiteY21" fmla="*/ 695225 h 876200"/>
                <a:gd name="connsiteX22" fmla="*/ 873393 w 1371185"/>
                <a:gd name="connsiteY22" fmla="*/ 710465 h 876200"/>
                <a:gd name="connsiteX23" fmla="*/ 913398 w 1371185"/>
                <a:gd name="connsiteY23" fmla="*/ 849530 h 876200"/>
                <a:gd name="connsiteX24" fmla="*/ 892443 w 1371185"/>
                <a:gd name="connsiteY24" fmla="*/ 874295 h 876200"/>
                <a:gd name="connsiteX25" fmla="*/ 490488 w 1371185"/>
                <a:gd name="connsiteY25" fmla="*/ 876200 h 876200"/>
                <a:gd name="connsiteX26" fmla="*/ 458103 w 1371185"/>
                <a:gd name="connsiteY26" fmla="*/ 843815 h 876200"/>
                <a:gd name="connsiteX27" fmla="*/ 498108 w 1371185"/>
                <a:gd name="connsiteY27" fmla="*/ 710465 h 876200"/>
                <a:gd name="connsiteX28" fmla="*/ 431433 w 1371185"/>
                <a:gd name="connsiteY28" fmla="*/ 697130 h 876200"/>
                <a:gd name="connsiteX29" fmla="*/ 379999 w 1371185"/>
                <a:gd name="connsiteY29" fmla="*/ 649507 h 876200"/>
                <a:gd name="connsiteX30" fmla="*/ 189098 w 1371185"/>
                <a:gd name="connsiteY30" fmla="*/ 753101 h 876200"/>
                <a:gd name="connsiteX31" fmla="*/ 172353 w 1371185"/>
                <a:gd name="connsiteY31" fmla="*/ 851436 h 876200"/>
                <a:gd name="connsiteX32" fmla="*/ 52338 w 1371185"/>
                <a:gd name="connsiteY32" fmla="*/ 796192 h 876200"/>
                <a:gd name="connsiteX33" fmla="*/ 135160 w 1371185"/>
                <a:gd name="connsiteY33" fmla="*/ 692760 h 876200"/>
                <a:gd name="connsiteX34" fmla="*/ 346384 w 1371185"/>
                <a:gd name="connsiteY34" fmla="*/ 576553 h 876200"/>
                <a:gd name="connsiteX35" fmla="*/ 355427 w 1371185"/>
                <a:gd name="connsiteY35" fmla="*/ 288759 h 876200"/>
                <a:gd name="connsiteX36" fmla="*/ 141473 w 1371185"/>
                <a:gd name="connsiteY36" fmla="*/ 167454 h 876200"/>
                <a:gd name="connsiteX37" fmla="*/ 75277 w 1371185"/>
                <a:gd name="connsiteY37" fmla="*/ 203509 h 876200"/>
                <a:gd name="connsiteX38" fmla="*/ 503 w 1371185"/>
                <a:gd name="connsiteY38" fmla="*/ 132883 h 876200"/>
                <a:gd name="connsiteX0" fmla="*/ 503 w 1371185"/>
                <a:gd name="connsiteY0" fmla="*/ 132883 h 876200"/>
                <a:gd name="connsiteX1" fmla="*/ 67772 w 1371185"/>
                <a:gd name="connsiteY1" fmla="*/ 59203 h 876200"/>
                <a:gd name="connsiteX2" fmla="*/ 142549 w 1371185"/>
                <a:gd name="connsiteY2" fmla="*/ 9 h 876200"/>
                <a:gd name="connsiteX3" fmla="*/ 211360 w 1371185"/>
                <a:gd name="connsiteY3" fmla="*/ 66682 h 876200"/>
                <a:gd name="connsiteX4" fmla="*/ 194813 w 1371185"/>
                <a:gd name="connsiteY4" fmla="*/ 114926 h 876200"/>
                <a:gd name="connsiteX5" fmla="*/ 389721 w 1371185"/>
                <a:gd name="connsiteY5" fmla="*/ 222892 h 876200"/>
                <a:gd name="connsiteX6" fmla="*/ 683322 w 1371185"/>
                <a:gd name="connsiteY6" fmla="*/ 70494 h 876200"/>
                <a:gd name="connsiteX7" fmla="*/ 980984 w 1371185"/>
                <a:gd name="connsiteY7" fmla="*/ 215413 h 876200"/>
                <a:gd name="connsiteX8" fmla="*/ 1179698 w 1371185"/>
                <a:gd name="connsiteY8" fmla="*/ 108118 h 876200"/>
                <a:gd name="connsiteX9" fmla="*/ 1246773 w 1371185"/>
                <a:gd name="connsiteY9" fmla="*/ 1807 h 876200"/>
                <a:gd name="connsiteX10" fmla="*/ 1321069 w 1371185"/>
                <a:gd name="connsiteY10" fmla="*/ 72292 h 876200"/>
                <a:gd name="connsiteX11" fmla="*/ 1362979 w 1371185"/>
                <a:gd name="connsiteY11" fmla="*/ 175162 h 876200"/>
                <a:gd name="connsiteX12" fmla="*/ 1224939 w 1371185"/>
                <a:gd name="connsiteY12" fmla="*/ 174934 h 876200"/>
                <a:gd name="connsiteX13" fmla="*/ 1023488 w 1371185"/>
                <a:gd name="connsiteY13" fmla="*/ 283659 h 876200"/>
                <a:gd name="connsiteX14" fmla="*/ 1032419 w 1371185"/>
                <a:gd name="connsiteY14" fmla="*/ 568794 h 876200"/>
                <a:gd name="connsiteX15" fmla="*/ 1237677 w 1371185"/>
                <a:gd name="connsiteY15" fmla="*/ 683233 h 876200"/>
                <a:gd name="connsiteX16" fmla="*/ 1351548 w 1371185"/>
                <a:gd name="connsiteY16" fmla="*/ 678081 h 876200"/>
                <a:gd name="connsiteX17" fmla="*/ 1330593 w 1371185"/>
                <a:gd name="connsiteY17" fmla="*/ 798096 h 876200"/>
                <a:gd name="connsiteX18" fmla="*/ 1225818 w 1371185"/>
                <a:gd name="connsiteY18" fmla="*/ 866676 h 876200"/>
                <a:gd name="connsiteX19" fmla="*/ 1193631 w 1371185"/>
                <a:gd name="connsiteY19" fmla="*/ 759435 h 876200"/>
                <a:gd name="connsiteX20" fmla="*/ 995314 w 1371185"/>
                <a:gd name="connsiteY20" fmla="*/ 645697 h 876200"/>
                <a:gd name="connsiteX21" fmla="*/ 943878 w 1371185"/>
                <a:gd name="connsiteY21" fmla="*/ 695225 h 876200"/>
                <a:gd name="connsiteX22" fmla="*/ 873393 w 1371185"/>
                <a:gd name="connsiteY22" fmla="*/ 710465 h 876200"/>
                <a:gd name="connsiteX23" fmla="*/ 913398 w 1371185"/>
                <a:gd name="connsiteY23" fmla="*/ 849530 h 876200"/>
                <a:gd name="connsiteX24" fmla="*/ 892443 w 1371185"/>
                <a:gd name="connsiteY24" fmla="*/ 874295 h 876200"/>
                <a:gd name="connsiteX25" fmla="*/ 490488 w 1371185"/>
                <a:gd name="connsiteY25" fmla="*/ 876200 h 876200"/>
                <a:gd name="connsiteX26" fmla="*/ 458103 w 1371185"/>
                <a:gd name="connsiteY26" fmla="*/ 843815 h 876200"/>
                <a:gd name="connsiteX27" fmla="*/ 498108 w 1371185"/>
                <a:gd name="connsiteY27" fmla="*/ 710465 h 876200"/>
                <a:gd name="connsiteX28" fmla="*/ 431433 w 1371185"/>
                <a:gd name="connsiteY28" fmla="*/ 697130 h 876200"/>
                <a:gd name="connsiteX29" fmla="*/ 379999 w 1371185"/>
                <a:gd name="connsiteY29" fmla="*/ 649507 h 876200"/>
                <a:gd name="connsiteX30" fmla="*/ 189098 w 1371185"/>
                <a:gd name="connsiteY30" fmla="*/ 753101 h 876200"/>
                <a:gd name="connsiteX31" fmla="*/ 172353 w 1371185"/>
                <a:gd name="connsiteY31" fmla="*/ 851436 h 876200"/>
                <a:gd name="connsiteX32" fmla="*/ 52338 w 1371185"/>
                <a:gd name="connsiteY32" fmla="*/ 796192 h 876200"/>
                <a:gd name="connsiteX33" fmla="*/ 135160 w 1371185"/>
                <a:gd name="connsiteY33" fmla="*/ 692760 h 876200"/>
                <a:gd name="connsiteX34" fmla="*/ 346384 w 1371185"/>
                <a:gd name="connsiteY34" fmla="*/ 576553 h 876200"/>
                <a:gd name="connsiteX35" fmla="*/ 355427 w 1371185"/>
                <a:gd name="connsiteY35" fmla="*/ 288759 h 876200"/>
                <a:gd name="connsiteX36" fmla="*/ 141473 w 1371185"/>
                <a:gd name="connsiteY36" fmla="*/ 167454 h 876200"/>
                <a:gd name="connsiteX37" fmla="*/ 75277 w 1371185"/>
                <a:gd name="connsiteY37" fmla="*/ 203509 h 876200"/>
                <a:gd name="connsiteX38" fmla="*/ 503 w 1371185"/>
                <a:gd name="connsiteY38" fmla="*/ 132883 h 876200"/>
                <a:gd name="connsiteX0" fmla="*/ 503 w 1371185"/>
                <a:gd name="connsiteY0" fmla="*/ 132883 h 876200"/>
                <a:gd name="connsiteX1" fmla="*/ 67772 w 1371185"/>
                <a:gd name="connsiteY1" fmla="*/ 59203 h 876200"/>
                <a:gd name="connsiteX2" fmla="*/ 142549 w 1371185"/>
                <a:gd name="connsiteY2" fmla="*/ 9 h 876200"/>
                <a:gd name="connsiteX3" fmla="*/ 211360 w 1371185"/>
                <a:gd name="connsiteY3" fmla="*/ 66682 h 876200"/>
                <a:gd name="connsiteX4" fmla="*/ 194813 w 1371185"/>
                <a:gd name="connsiteY4" fmla="*/ 114926 h 876200"/>
                <a:gd name="connsiteX5" fmla="*/ 389721 w 1371185"/>
                <a:gd name="connsiteY5" fmla="*/ 222892 h 876200"/>
                <a:gd name="connsiteX6" fmla="*/ 683322 w 1371185"/>
                <a:gd name="connsiteY6" fmla="*/ 70494 h 876200"/>
                <a:gd name="connsiteX7" fmla="*/ 980984 w 1371185"/>
                <a:gd name="connsiteY7" fmla="*/ 215413 h 876200"/>
                <a:gd name="connsiteX8" fmla="*/ 1179698 w 1371185"/>
                <a:gd name="connsiteY8" fmla="*/ 108118 h 876200"/>
                <a:gd name="connsiteX9" fmla="*/ 1246773 w 1371185"/>
                <a:gd name="connsiteY9" fmla="*/ 1807 h 876200"/>
                <a:gd name="connsiteX10" fmla="*/ 1321069 w 1371185"/>
                <a:gd name="connsiteY10" fmla="*/ 72292 h 876200"/>
                <a:gd name="connsiteX11" fmla="*/ 1362979 w 1371185"/>
                <a:gd name="connsiteY11" fmla="*/ 175162 h 876200"/>
                <a:gd name="connsiteX12" fmla="*/ 1224939 w 1371185"/>
                <a:gd name="connsiteY12" fmla="*/ 174934 h 876200"/>
                <a:gd name="connsiteX13" fmla="*/ 1023488 w 1371185"/>
                <a:gd name="connsiteY13" fmla="*/ 283659 h 876200"/>
                <a:gd name="connsiteX14" fmla="*/ 1032419 w 1371185"/>
                <a:gd name="connsiteY14" fmla="*/ 568794 h 876200"/>
                <a:gd name="connsiteX15" fmla="*/ 1237677 w 1371185"/>
                <a:gd name="connsiteY15" fmla="*/ 683233 h 876200"/>
                <a:gd name="connsiteX16" fmla="*/ 1351548 w 1371185"/>
                <a:gd name="connsiteY16" fmla="*/ 678081 h 876200"/>
                <a:gd name="connsiteX17" fmla="*/ 1330593 w 1371185"/>
                <a:gd name="connsiteY17" fmla="*/ 798096 h 876200"/>
                <a:gd name="connsiteX18" fmla="*/ 1225818 w 1371185"/>
                <a:gd name="connsiteY18" fmla="*/ 866676 h 876200"/>
                <a:gd name="connsiteX19" fmla="*/ 1193631 w 1371185"/>
                <a:gd name="connsiteY19" fmla="*/ 759435 h 876200"/>
                <a:gd name="connsiteX20" fmla="*/ 995314 w 1371185"/>
                <a:gd name="connsiteY20" fmla="*/ 645697 h 876200"/>
                <a:gd name="connsiteX21" fmla="*/ 943878 w 1371185"/>
                <a:gd name="connsiteY21" fmla="*/ 695225 h 876200"/>
                <a:gd name="connsiteX22" fmla="*/ 873393 w 1371185"/>
                <a:gd name="connsiteY22" fmla="*/ 710465 h 876200"/>
                <a:gd name="connsiteX23" fmla="*/ 913398 w 1371185"/>
                <a:gd name="connsiteY23" fmla="*/ 849530 h 876200"/>
                <a:gd name="connsiteX24" fmla="*/ 892443 w 1371185"/>
                <a:gd name="connsiteY24" fmla="*/ 874295 h 876200"/>
                <a:gd name="connsiteX25" fmla="*/ 490488 w 1371185"/>
                <a:gd name="connsiteY25" fmla="*/ 876200 h 876200"/>
                <a:gd name="connsiteX26" fmla="*/ 458103 w 1371185"/>
                <a:gd name="connsiteY26" fmla="*/ 843815 h 876200"/>
                <a:gd name="connsiteX27" fmla="*/ 498108 w 1371185"/>
                <a:gd name="connsiteY27" fmla="*/ 710465 h 876200"/>
                <a:gd name="connsiteX28" fmla="*/ 431433 w 1371185"/>
                <a:gd name="connsiteY28" fmla="*/ 697130 h 876200"/>
                <a:gd name="connsiteX29" fmla="*/ 379999 w 1371185"/>
                <a:gd name="connsiteY29" fmla="*/ 649507 h 876200"/>
                <a:gd name="connsiteX30" fmla="*/ 189098 w 1371185"/>
                <a:gd name="connsiteY30" fmla="*/ 753101 h 876200"/>
                <a:gd name="connsiteX31" fmla="*/ 172353 w 1371185"/>
                <a:gd name="connsiteY31" fmla="*/ 851436 h 876200"/>
                <a:gd name="connsiteX32" fmla="*/ 52338 w 1371185"/>
                <a:gd name="connsiteY32" fmla="*/ 796192 h 876200"/>
                <a:gd name="connsiteX33" fmla="*/ 135160 w 1371185"/>
                <a:gd name="connsiteY33" fmla="*/ 692760 h 876200"/>
                <a:gd name="connsiteX34" fmla="*/ 346384 w 1371185"/>
                <a:gd name="connsiteY34" fmla="*/ 576553 h 876200"/>
                <a:gd name="connsiteX35" fmla="*/ 355427 w 1371185"/>
                <a:gd name="connsiteY35" fmla="*/ 288759 h 876200"/>
                <a:gd name="connsiteX36" fmla="*/ 141473 w 1371185"/>
                <a:gd name="connsiteY36" fmla="*/ 167454 h 876200"/>
                <a:gd name="connsiteX37" fmla="*/ 75277 w 1371185"/>
                <a:gd name="connsiteY37" fmla="*/ 203509 h 876200"/>
                <a:gd name="connsiteX38" fmla="*/ 503 w 1371185"/>
                <a:gd name="connsiteY38" fmla="*/ 132883 h 876200"/>
                <a:gd name="connsiteX0" fmla="*/ 503 w 1371185"/>
                <a:gd name="connsiteY0" fmla="*/ 132883 h 876200"/>
                <a:gd name="connsiteX1" fmla="*/ 67772 w 1371185"/>
                <a:gd name="connsiteY1" fmla="*/ 59203 h 876200"/>
                <a:gd name="connsiteX2" fmla="*/ 142549 w 1371185"/>
                <a:gd name="connsiteY2" fmla="*/ 9 h 876200"/>
                <a:gd name="connsiteX3" fmla="*/ 211360 w 1371185"/>
                <a:gd name="connsiteY3" fmla="*/ 66682 h 876200"/>
                <a:gd name="connsiteX4" fmla="*/ 194813 w 1371185"/>
                <a:gd name="connsiteY4" fmla="*/ 114926 h 876200"/>
                <a:gd name="connsiteX5" fmla="*/ 389721 w 1371185"/>
                <a:gd name="connsiteY5" fmla="*/ 222892 h 876200"/>
                <a:gd name="connsiteX6" fmla="*/ 683322 w 1371185"/>
                <a:gd name="connsiteY6" fmla="*/ 70494 h 876200"/>
                <a:gd name="connsiteX7" fmla="*/ 980984 w 1371185"/>
                <a:gd name="connsiteY7" fmla="*/ 215413 h 876200"/>
                <a:gd name="connsiteX8" fmla="*/ 1179698 w 1371185"/>
                <a:gd name="connsiteY8" fmla="*/ 108118 h 876200"/>
                <a:gd name="connsiteX9" fmla="*/ 1246773 w 1371185"/>
                <a:gd name="connsiteY9" fmla="*/ 1807 h 876200"/>
                <a:gd name="connsiteX10" fmla="*/ 1321069 w 1371185"/>
                <a:gd name="connsiteY10" fmla="*/ 72292 h 876200"/>
                <a:gd name="connsiteX11" fmla="*/ 1362979 w 1371185"/>
                <a:gd name="connsiteY11" fmla="*/ 175162 h 876200"/>
                <a:gd name="connsiteX12" fmla="*/ 1224939 w 1371185"/>
                <a:gd name="connsiteY12" fmla="*/ 174934 h 876200"/>
                <a:gd name="connsiteX13" fmla="*/ 1023488 w 1371185"/>
                <a:gd name="connsiteY13" fmla="*/ 283659 h 876200"/>
                <a:gd name="connsiteX14" fmla="*/ 1032419 w 1371185"/>
                <a:gd name="connsiteY14" fmla="*/ 568794 h 876200"/>
                <a:gd name="connsiteX15" fmla="*/ 1237677 w 1371185"/>
                <a:gd name="connsiteY15" fmla="*/ 683233 h 876200"/>
                <a:gd name="connsiteX16" fmla="*/ 1351548 w 1371185"/>
                <a:gd name="connsiteY16" fmla="*/ 678081 h 876200"/>
                <a:gd name="connsiteX17" fmla="*/ 1330593 w 1371185"/>
                <a:gd name="connsiteY17" fmla="*/ 798096 h 876200"/>
                <a:gd name="connsiteX18" fmla="*/ 1225818 w 1371185"/>
                <a:gd name="connsiteY18" fmla="*/ 866676 h 876200"/>
                <a:gd name="connsiteX19" fmla="*/ 1193631 w 1371185"/>
                <a:gd name="connsiteY19" fmla="*/ 759435 h 876200"/>
                <a:gd name="connsiteX20" fmla="*/ 995314 w 1371185"/>
                <a:gd name="connsiteY20" fmla="*/ 645697 h 876200"/>
                <a:gd name="connsiteX21" fmla="*/ 943878 w 1371185"/>
                <a:gd name="connsiteY21" fmla="*/ 695225 h 876200"/>
                <a:gd name="connsiteX22" fmla="*/ 873393 w 1371185"/>
                <a:gd name="connsiteY22" fmla="*/ 710465 h 876200"/>
                <a:gd name="connsiteX23" fmla="*/ 913398 w 1371185"/>
                <a:gd name="connsiteY23" fmla="*/ 849530 h 876200"/>
                <a:gd name="connsiteX24" fmla="*/ 892443 w 1371185"/>
                <a:gd name="connsiteY24" fmla="*/ 874295 h 876200"/>
                <a:gd name="connsiteX25" fmla="*/ 490488 w 1371185"/>
                <a:gd name="connsiteY25" fmla="*/ 876200 h 876200"/>
                <a:gd name="connsiteX26" fmla="*/ 458103 w 1371185"/>
                <a:gd name="connsiteY26" fmla="*/ 843815 h 876200"/>
                <a:gd name="connsiteX27" fmla="*/ 498108 w 1371185"/>
                <a:gd name="connsiteY27" fmla="*/ 710465 h 876200"/>
                <a:gd name="connsiteX28" fmla="*/ 431433 w 1371185"/>
                <a:gd name="connsiteY28" fmla="*/ 697130 h 876200"/>
                <a:gd name="connsiteX29" fmla="*/ 379999 w 1371185"/>
                <a:gd name="connsiteY29" fmla="*/ 649507 h 876200"/>
                <a:gd name="connsiteX30" fmla="*/ 189098 w 1371185"/>
                <a:gd name="connsiteY30" fmla="*/ 753101 h 876200"/>
                <a:gd name="connsiteX31" fmla="*/ 172353 w 1371185"/>
                <a:gd name="connsiteY31" fmla="*/ 851436 h 876200"/>
                <a:gd name="connsiteX32" fmla="*/ 52338 w 1371185"/>
                <a:gd name="connsiteY32" fmla="*/ 796192 h 876200"/>
                <a:gd name="connsiteX33" fmla="*/ 135160 w 1371185"/>
                <a:gd name="connsiteY33" fmla="*/ 692760 h 876200"/>
                <a:gd name="connsiteX34" fmla="*/ 346384 w 1371185"/>
                <a:gd name="connsiteY34" fmla="*/ 576553 h 876200"/>
                <a:gd name="connsiteX35" fmla="*/ 355427 w 1371185"/>
                <a:gd name="connsiteY35" fmla="*/ 288759 h 876200"/>
                <a:gd name="connsiteX36" fmla="*/ 141473 w 1371185"/>
                <a:gd name="connsiteY36" fmla="*/ 167454 h 876200"/>
                <a:gd name="connsiteX37" fmla="*/ 75277 w 1371185"/>
                <a:gd name="connsiteY37" fmla="*/ 203509 h 876200"/>
                <a:gd name="connsiteX38" fmla="*/ 503 w 1371185"/>
                <a:gd name="connsiteY38" fmla="*/ 132883 h 876200"/>
                <a:gd name="connsiteX0" fmla="*/ 503 w 1371185"/>
                <a:gd name="connsiteY0" fmla="*/ 132883 h 876200"/>
                <a:gd name="connsiteX1" fmla="*/ 67772 w 1371185"/>
                <a:gd name="connsiteY1" fmla="*/ 59203 h 876200"/>
                <a:gd name="connsiteX2" fmla="*/ 142549 w 1371185"/>
                <a:gd name="connsiteY2" fmla="*/ 9 h 876200"/>
                <a:gd name="connsiteX3" fmla="*/ 211360 w 1371185"/>
                <a:gd name="connsiteY3" fmla="*/ 66682 h 876200"/>
                <a:gd name="connsiteX4" fmla="*/ 194813 w 1371185"/>
                <a:gd name="connsiteY4" fmla="*/ 114926 h 876200"/>
                <a:gd name="connsiteX5" fmla="*/ 389721 w 1371185"/>
                <a:gd name="connsiteY5" fmla="*/ 222892 h 876200"/>
                <a:gd name="connsiteX6" fmla="*/ 683322 w 1371185"/>
                <a:gd name="connsiteY6" fmla="*/ 70494 h 876200"/>
                <a:gd name="connsiteX7" fmla="*/ 980984 w 1371185"/>
                <a:gd name="connsiteY7" fmla="*/ 215413 h 876200"/>
                <a:gd name="connsiteX8" fmla="*/ 1179698 w 1371185"/>
                <a:gd name="connsiteY8" fmla="*/ 108118 h 876200"/>
                <a:gd name="connsiteX9" fmla="*/ 1246773 w 1371185"/>
                <a:gd name="connsiteY9" fmla="*/ 1807 h 876200"/>
                <a:gd name="connsiteX10" fmla="*/ 1321069 w 1371185"/>
                <a:gd name="connsiteY10" fmla="*/ 72292 h 876200"/>
                <a:gd name="connsiteX11" fmla="*/ 1362979 w 1371185"/>
                <a:gd name="connsiteY11" fmla="*/ 175162 h 876200"/>
                <a:gd name="connsiteX12" fmla="*/ 1224939 w 1371185"/>
                <a:gd name="connsiteY12" fmla="*/ 174934 h 876200"/>
                <a:gd name="connsiteX13" fmla="*/ 1023488 w 1371185"/>
                <a:gd name="connsiteY13" fmla="*/ 283659 h 876200"/>
                <a:gd name="connsiteX14" fmla="*/ 1032419 w 1371185"/>
                <a:gd name="connsiteY14" fmla="*/ 568794 h 876200"/>
                <a:gd name="connsiteX15" fmla="*/ 1237677 w 1371185"/>
                <a:gd name="connsiteY15" fmla="*/ 683233 h 876200"/>
                <a:gd name="connsiteX16" fmla="*/ 1351548 w 1371185"/>
                <a:gd name="connsiteY16" fmla="*/ 678081 h 876200"/>
                <a:gd name="connsiteX17" fmla="*/ 1330593 w 1371185"/>
                <a:gd name="connsiteY17" fmla="*/ 798096 h 876200"/>
                <a:gd name="connsiteX18" fmla="*/ 1225818 w 1371185"/>
                <a:gd name="connsiteY18" fmla="*/ 866676 h 876200"/>
                <a:gd name="connsiteX19" fmla="*/ 1193631 w 1371185"/>
                <a:gd name="connsiteY19" fmla="*/ 759435 h 876200"/>
                <a:gd name="connsiteX20" fmla="*/ 995314 w 1371185"/>
                <a:gd name="connsiteY20" fmla="*/ 645697 h 876200"/>
                <a:gd name="connsiteX21" fmla="*/ 943878 w 1371185"/>
                <a:gd name="connsiteY21" fmla="*/ 695225 h 876200"/>
                <a:gd name="connsiteX22" fmla="*/ 873393 w 1371185"/>
                <a:gd name="connsiteY22" fmla="*/ 710465 h 876200"/>
                <a:gd name="connsiteX23" fmla="*/ 913398 w 1371185"/>
                <a:gd name="connsiteY23" fmla="*/ 849530 h 876200"/>
                <a:gd name="connsiteX24" fmla="*/ 892443 w 1371185"/>
                <a:gd name="connsiteY24" fmla="*/ 874295 h 876200"/>
                <a:gd name="connsiteX25" fmla="*/ 490488 w 1371185"/>
                <a:gd name="connsiteY25" fmla="*/ 876200 h 876200"/>
                <a:gd name="connsiteX26" fmla="*/ 458103 w 1371185"/>
                <a:gd name="connsiteY26" fmla="*/ 843815 h 876200"/>
                <a:gd name="connsiteX27" fmla="*/ 498108 w 1371185"/>
                <a:gd name="connsiteY27" fmla="*/ 710465 h 876200"/>
                <a:gd name="connsiteX28" fmla="*/ 431433 w 1371185"/>
                <a:gd name="connsiteY28" fmla="*/ 697130 h 876200"/>
                <a:gd name="connsiteX29" fmla="*/ 379999 w 1371185"/>
                <a:gd name="connsiteY29" fmla="*/ 649507 h 876200"/>
                <a:gd name="connsiteX30" fmla="*/ 189098 w 1371185"/>
                <a:gd name="connsiteY30" fmla="*/ 753101 h 876200"/>
                <a:gd name="connsiteX31" fmla="*/ 172353 w 1371185"/>
                <a:gd name="connsiteY31" fmla="*/ 851436 h 876200"/>
                <a:gd name="connsiteX32" fmla="*/ 52338 w 1371185"/>
                <a:gd name="connsiteY32" fmla="*/ 796192 h 876200"/>
                <a:gd name="connsiteX33" fmla="*/ 135160 w 1371185"/>
                <a:gd name="connsiteY33" fmla="*/ 692760 h 876200"/>
                <a:gd name="connsiteX34" fmla="*/ 346384 w 1371185"/>
                <a:gd name="connsiteY34" fmla="*/ 576553 h 876200"/>
                <a:gd name="connsiteX35" fmla="*/ 355427 w 1371185"/>
                <a:gd name="connsiteY35" fmla="*/ 288759 h 876200"/>
                <a:gd name="connsiteX36" fmla="*/ 141473 w 1371185"/>
                <a:gd name="connsiteY36" fmla="*/ 167454 h 876200"/>
                <a:gd name="connsiteX37" fmla="*/ 75277 w 1371185"/>
                <a:gd name="connsiteY37" fmla="*/ 203509 h 876200"/>
                <a:gd name="connsiteX38" fmla="*/ 503 w 1371185"/>
                <a:gd name="connsiteY38" fmla="*/ 132883 h 876200"/>
                <a:gd name="connsiteX0" fmla="*/ 503 w 1371185"/>
                <a:gd name="connsiteY0" fmla="*/ 132883 h 876200"/>
                <a:gd name="connsiteX1" fmla="*/ 67772 w 1371185"/>
                <a:gd name="connsiteY1" fmla="*/ 59203 h 876200"/>
                <a:gd name="connsiteX2" fmla="*/ 142549 w 1371185"/>
                <a:gd name="connsiteY2" fmla="*/ 9 h 876200"/>
                <a:gd name="connsiteX3" fmla="*/ 211360 w 1371185"/>
                <a:gd name="connsiteY3" fmla="*/ 66682 h 876200"/>
                <a:gd name="connsiteX4" fmla="*/ 194813 w 1371185"/>
                <a:gd name="connsiteY4" fmla="*/ 114926 h 876200"/>
                <a:gd name="connsiteX5" fmla="*/ 389721 w 1371185"/>
                <a:gd name="connsiteY5" fmla="*/ 222892 h 876200"/>
                <a:gd name="connsiteX6" fmla="*/ 683322 w 1371185"/>
                <a:gd name="connsiteY6" fmla="*/ 70494 h 876200"/>
                <a:gd name="connsiteX7" fmla="*/ 980984 w 1371185"/>
                <a:gd name="connsiteY7" fmla="*/ 215413 h 876200"/>
                <a:gd name="connsiteX8" fmla="*/ 1179698 w 1371185"/>
                <a:gd name="connsiteY8" fmla="*/ 108118 h 876200"/>
                <a:gd name="connsiteX9" fmla="*/ 1246773 w 1371185"/>
                <a:gd name="connsiteY9" fmla="*/ 1807 h 876200"/>
                <a:gd name="connsiteX10" fmla="*/ 1321069 w 1371185"/>
                <a:gd name="connsiteY10" fmla="*/ 72292 h 876200"/>
                <a:gd name="connsiteX11" fmla="*/ 1362979 w 1371185"/>
                <a:gd name="connsiteY11" fmla="*/ 175162 h 876200"/>
                <a:gd name="connsiteX12" fmla="*/ 1224939 w 1371185"/>
                <a:gd name="connsiteY12" fmla="*/ 174934 h 876200"/>
                <a:gd name="connsiteX13" fmla="*/ 1023488 w 1371185"/>
                <a:gd name="connsiteY13" fmla="*/ 283659 h 876200"/>
                <a:gd name="connsiteX14" fmla="*/ 1032419 w 1371185"/>
                <a:gd name="connsiteY14" fmla="*/ 568794 h 876200"/>
                <a:gd name="connsiteX15" fmla="*/ 1237677 w 1371185"/>
                <a:gd name="connsiteY15" fmla="*/ 683233 h 876200"/>
                <a:gd name="connsiteX16" fmla="*/ 1351548 w 1371185"/>
                <a:gd name="connsiteY16" fmla="*/ 678081 h 876200"/>
                <a:gd name="connsiteX17" fmla="*/ 1330593 w 1371185"/>
                <a:gd name="connsiteY17" fmla="*/ 798096 h 876200"/>
                <a:gd name="connsiteX18" fmla="*/ 1225818 w 1371185"/>
                <a:gd name="connsiteY18" fmla="*/ 866676 h 876200"/>
                <a:gd name="connsiteX19" fmla="*/ 1193631 w 1371185"/>
                <a:gd name="connsiteY19" fmla="*/ 759435 h 876200"/>
                <a:gd name="connsiteX20" fmla="*/ 995314 w 1371185"/>
                <a:gd name="connsiteY20" fmla="*/ 645697 h 876200"/>
                <a:gd name="connsiteX21" fmla="*/ 943878 w 1371185"/>
                <a:gd name="connsiteY21" fmla="*/ 695225 h 876200"/>
                <a:gd name="connsiteX22" fmla="*/ 873393 w 1371185"/>
                <a:gd name="connsiteY22" fmla="*/ 710465 h 876200"/>
                <a:gd name="connsiteX23" fmla="*/ 913398 w 1371185"/>
                <a:gd name="connsiteY23" fmla="*/ 849530 h 876200"/>
                <a:gd name="connsiteX24" fmla="*/ 892443 w 1371185"/>
                <a:gd name="connsiteY24" fmla="*/ 874295 h 876200"/>
                <a:gd name="connsiteX25" fmla="*/ 490488 w 1371185"/>
                <a:gd name="connsiteY25" fmla="*/ 876200 h 876200"/>
                <a:gd name="connsiteX26" fmla="*/ 458103 w 1371185"/>
                <a:gd name="connsiteY26" fmla="*/ 843815 h 876200"/>
                <a:gd name="connsiteX27" fmla="*/ 498108 w 1371185"/>
                <a:gd name="connsiteY27" fmla="*/ 710465 h 876200"/>
                <a:gd name="connsiteX28" fmla="*/ 431433 w 1371185"/>
                <a:gd name="connsiteY28" fmla="*/ 697130 h 876200"/>
                <a:gd name="connsiteX29" fmla="*/ 379999 w 1371185"/>
                <a:gd name="connsiteY29" fmla="*/ 649507 h 876200"/>
                <a:gd name="connsiteX30" fmla="*/ 189098 w 1371185"/>
                <a:gd name="connsiteY30" fmla="*/ 753101 h 876200"/>
                <a:gd name="connsiteX31" fmla="*/ 172353 w 1371185"/>
                <a:gd name="connsiteY31" fmla="*/ 851436 h 876200"/>
                <a:gd name="connsiteX32" fmla="*/ 52338 w 1371185"/>
                <a:gd name="connsiteY32" fmla="*/ 796192 h 876200"/>
                <a:gd name="connsiteX33" fmla="*/ 135160 w 1371185"/>
                <a:gd name="connsiteY33" fmla="*/ 692760 h 876200"/>
                <a:gd name="connsiteX34" fmla="*/ 346384 w 1371185"/>
                <a:gd name="connsiteY34" fmla="*/ 576553 h 876200"/>
                <a:gd name="connsiteX35" fmla="*/ 355427 w 1371185"/>
                <a:gd name="connsiteY35" fmla="*/ 288759 h 876200"/>
                <a:gd name="connsiteX36" fmla="*/ 141473 w 1371185"/>
                <a:gd name="connsiteY36" fmla="*/ 167454 h 876200"/>
                <a:gd name="connsiteX37" fmla="*/ 75277 w 1371185"/>
                <a:gd name="connsiteY37" fmla="*/ 203509 h 876200"/>
                <a:gd name="connsiteX38" fmla="*/ 503 w 1371185"/>
                <a:gd name="connsiteY38" fmla="*/ 132883 h 876200"/>
                <a:gd name="connsiteX0" fmla="*/ 503 w 1371185"/>
                <a:gd name="connsiteY0" fmla="*/ 132883 h 876200"/>
                <a:gd name="connsiteX1" fmla="*/ 67772 w 1371185"/>
                <a:gd name="connsiteY1" fmla="*/ 59203 h 876200"/>
                <a:gd name="connsiteX2" fmla="*/ 142549 w 1371185"/>
                <a:gd name="connsiteY2" fmla="*/ 9 h 876200"/>
                <a:gd name="connsiteX3" fmla="*/ 211360 w 1371185"/>
                <a:gd name="connsiteY3" fmla="*/ 66682 h 876200"/>
                <a:gd name="connsiteX4" fmla="*/ 194813 w 1371185"/>
                <a:gd name="connsiteY4" fmla="*/ 114926 h 876200"/>
                <a:gd name="connsiteX5" fmla="*/ 389721 w 1371185"/>
                <a:gd name="connsiteY5" fmla="*/ 222892 h 876200"/>
                <a:gd name="connsiteX6" fmla="*/ 683322 w 1371185"/>
                <a:gd name="connsiteY6" fmla="*/ 70494 h 876200"/>
                <a:gd name="connsiteX7" fmla="*/ 980984 w 1371185"/>
                <a:gd name="connsiteY7" fmla="*/ 215413 h 876200"/>
                <a:gd name="connsiteX8" fmla="*/ 1179698 w 1371185"/>
                <a:gd name="connsiteY8" fmla="*/ 108118 h 876200"/>
                <a:gd name="connsiteX9" fmla="*/ 1246773 w 1371185"/>
                <a:gd name="connsiteY9" fmla="*/ 1807 h 876200"/>
                <a:gd name="connsiteX10" fmla="*/ 1321069 w 1371185"/>
                <a:gd name="connsiteY10" fmla="*/ 72292 h 876200"/>
                <a:gd name="connsiteX11" fmla="*/ 1362979 w 1371185"/>
                <a:gd name="connsiteY11" fmla="*/ 175162 h 876200"/>
                <a:gd name="connsiteX12" fmla="*/ 1224939 w 1371185"/>
                <a:gd name="connsiteY12" fmla="*/ 174934 h 876200"/>
                <a:gd name="connsiteX13" fmla="*/ 1023488 w 1371185"/>
                <a:gd name="connsiteY13" fmla="*/ 283659 h 876200"/>
                <a:gd name="connsiteX14" fmla="*/ 1032419 w 1371185"/>
                <a:gd name="connsiteY14" fmla="*/ 568794 h 876200"/>
                <a:gd name="connsiteX15" fmla="*/ 1237677 w 1371185"/>
                <a:gd name="connsiteY15" fmla="*/ 683233 h 876200"/>
                <a:gd name="connsiteX16" fmla="*/ 1351548 w 1371185"/>
                <a:gd name="connsiteY16" fmla="*/ 678081 h 876200"/>
                <a:gd name="connsiteX17" fmla="*/ 1330593 w 1371185"/>
                <a:gd name="connsiteY17" fmla="*/ 798096 h 876200"/>
                <a:gd name="connsiteX18" fmla="*/ 1225818 w 1371185"/>
                <a:gd name="connsiteY18" fmla="*/ 866676 h 876200"/>
                <a:gd name="connsiteX19" fmla="*/ 1193631 w 1371185"/>
                <a:gd name="connsiteY19" fmla="*/ 759435 h 876200"/>
                <a:gd name="connsiteX20" fmla="*/ 995314 w 1371185"/>
                <a:gd name="connsiteY20" fmla="*/ 645697 h 876200"/>
                <a:gd name="connsiteX21" fmla="*/ 943878 w 1371185"/>
                <a:gd name="connsiteY21" fmla="*/ 695225 h 876200"/>
                <a:gd name="connsiteX22" fmla="*/ 873393 w 1371185"/>
                <a:gd name="connsiteY22" fmla="*/ 710465 h 876200"/>
                <a:gd name="connsiteX23" fmla="*/ 913398 w 1371185"/>
                <a:gd name="connsiteY23" fmla="*/ 845720 h 876200"/>
                <a:gd name="connsiteX24" fmla="*/ 892443 w 1371185"/>
                <a:gd name="connsiteY24" fmla="*/ 874295 h 876200"/>
                <a:gd name="connsiteX25" fmla="*/ 490488 w 1371185"/>
                <a:gd name="connsiteY25" fmla="*/ 876200 h 876200"/>
                <a:gd name="connsiteX26" fmla="*/ 458103 w 1371185"/>
                <a:gd name="connsiteY26" fmla="*/ 843815 h 876200"/>
                <a:gd name="connsiteX27" fmla="*/ 498108 w 1371185"/>
                <a:gd name="connsiteY27" fmla="*/ 710465 h 876200"/>
                <a:gd name="connsiteX28" fmla="*/ 431433 w 1371185"/>
                <a:gd name="connsiteY28" fmla="*/ 697130 h 876200"/>
                <a:gd name="connsiteX29" fmla="*/ 379999 w 1371185"/>
                <a:gd name="connsiteY29" fmla="*/ 649507 h 876200"/>
                <a:gd name="connsiteX30" fmla="*/ 189098 w 1371185"/>
                <a:gd name="connsiteY30" fmla="*/ 753101 h 876200"/>
                <a:gd name="connsiteX31" fmla="*/ 172353 w 1371185"/>
                <a:gd name="connsiteY31" fmla="*/ 851436 h 876200"/>
                <a:gd name="connsiteX32" fmla="*/ 52338 w 1371185"/>
                <a:gd name="connsiteY32" fmla="*/ 796192 h 876200"/>
                <a:gd name="connsiteX33" fmla="*/ 135160 w 1371185"/>
                <a:gd name="connsiteY33" fmla="*/ 692760 h 876200"/>
                <a:gd name="connsiteX34" fmla="*/ 346384 w 1371185"/>
                <a:gd name="connsiteY34" fmla="*/ 576553 h 876200"/>
                <a:gd name="connsiteX35" fmla="*/ 355427 w 1371185"/>
                <a:gd name="connsiteY35" fmla="*/ 288759 h 876200"/>
                <a:gd name="connsiteX36" fmla="*/ 141473 w 1371185"/>
                <a:gd name="connsiteY36" fmla="*/ 167454 h 876200"/>
                <a:gd name="connsiteX37" fmla="*/ 75277 w 1371185"/>
                <a:gd name="connsiteY37" fmla="*/ 203509 h 876200"/>
                <a:gd name="connsiteX38" fmla="*/ 503 w 1371185"/>
                <a:gd name="connsiteY38" fmla="*/ 132883 h 876200"/>
                <a:gd name="connsiteX0" fmla="*/ 503 w 1371185"/>
                <a:gd name="connsiteY0" fmla="*/ 132883 h 876200"/>
                <a:gd name="connsiteX1" fmla="*/ 67772 w 1371185"/>
                <a:gd name="connsiteY1" fmla="*/ 59203 h 876200"/>
                <a:gd name="connsiteX2" fmla="*/ 142549 w 1371185"/>
                <a:gd name="connsiteY2" fmla="*/ 9 h 876200"/>
                <a:gd name="connsiteX3" fmla="*/ 211360 w 1371185"/>
                <a:gd name="connsiteY3" fmla="*/ 66682 h 876200"/>
                <a:gd name="connsiteX4" fmla="*/ 194813 w 1371185"/>
                <a:gd name="connsiteY4" fmla="*/ 114926 h 876200"/>
                <a:gd name="connsiteX5" fmla="*/ 389721 w 1371185"/>
                <a:gd name="connsiteY5" fmla="*/ 222892 h 876200"/>
                <a:gd name="connsiteX6" fmla="*/ 683322 w 1371185"/>
                <a:gd name="connsiteY6" fmla="*/ 70494 h 876200"/>
                <a:gd name="connsiteX7" fmla="*/ 980984 w 1371185"/>
                <a:gd name="connsiteY7" fmla="*/ 215413 h 876200"/>
                <a:gd name="connsiteX8" fmla="*/ 1179698 w 1371185"/>
                <a:gd name="connsiteY8" fmla="*/ 108118 h 876200"/>
                <a:gd name="connsiteX9" fmla="*/ 1246773 w 1371185"/>
                <a:gd name="connsiteY9" fmla="*/ 1807 h 876200"/>
                <a:gd name="connsiteX10" fmla="*/ 1321069 w 1371185"/>
                <a:gd name="connsiteY10" fmla="*/ 72292 h 876200"/>
                <a:gd name="connsiteX11" fmla="*/ 1362979 w 1371185"/>
                <a:gd name="connsiteY11" fmla="*/ 175162 h 876200"/>
                <a:gd name="connsiteX12" fmla="*/ 1224939 w 1371185"/>
                <a:gd name="connsiteY12" fmla="*/ 174934 h 876200"/>
                <a:gd name="connsiteX13" fmla="*/ 1023488 w 1371185"/>
                <a:gd name="connsiteY13" fmla="*/ 283659 h 876200"/>
                <a:gd name="connsiteX14" fmla="*/ 1032419 w 1371185"/>
                <a:gd name="connsiteY14" fmla="*/ 568794 h 876200"/>
                <a:gd name="connsiteX15" fmla="*/ 1237677 w 1371185"/>
                <a:gd name="connsiteY15" fmla="*/ 683233 h 876200"/>
                <a:gd name="connsiteX16" fmla="*/ 1351548 w 1371185"/>
                <a:gd name="connsiteY16" fmla="*/ 678081 h 876200"/>
                <a:gd name="connsiteX17" fmla="*/ 1330593 w 1371185"/>
                <a:gd name="connsiteY17" fmla="*/ 798096 h 876200"/>
                <a:gd name="connsiteX18" fmla="*/ 1225818 w 1371185"/>
                <a:gd name="connsiteY18" fmla="*/ 866676 h 876200"/>
                <a:gd name="connsiteX19" fmla="*/ 1193631 w 1371185"/>
                <a:gd name="connsiteY19" fmla="*/ 759435 h 876200"/>
                <a:gd name="connsiteX20" fmla="*/ 995314 w 1371185"/>
                <a:gd name="connsiteY20" fmla="*/ 645697 h 876200"/>
                <a:gd name="connsiteX21" fmla="*/ 943878 w 1371185"/>
                <a:gd name="connsiteY21" fmla="*/ 695225 h 876200"/>
                <a:gd name="connsiteX22" fmla="*/ 873393 w 1371185"/>
                <a:gd name="connsiteY22" fmla="*/ 710465 h 876200"/>
                <a:gd name="connsiteX23" fmla="*/ 913398 w 1371185"/>
                <a:gd name="connsiteY23" fmla="*/ 845720 h 876200"/>
                <a:gd name="connsiteX24" fmla="*/ 892443 w 1371185"/>
                <a:gd name="connsiteY24" fmla="*/ 874295 h 876200"/>
                <a:gd name="connsiteX25" fmla="*/ 559068 w 1371185"/>
                <a:gd name="connsiteY25" fmla="*/ 874295 h 876200"/>
                <a:gd name="connsiteX26" fmla="*/ 490488 w 1371185"/>
                <a:gd name="connsiteY26" fmla="*/ 876200 h 876200"/>
                <a:gd name="connsiteX27" fmla="*/ 458103 w 1371185"/>
                <a:gd name="connsiteY27" fmla="*/ 843815 h 876200"/>
                <a:gd name="connsiteX28" fmla="*/ 498108 w 1371185"/>
                <a:gd name="connsiteY28" fmla="*/ 710465 h 876200"/>
                <a:gd name="connsiteX29" fmla="*/ 431433 w 1371185"/>
                <a:gd name="connsiteY29" fmla="*/ 697130 h 876200"/>
                <a:gd name="connsiteX30" fmla="*/ 379999 w 1371185"/>
                <a:gd name="connsiteY30" fmla="*/ 649507 h 876200"/>
                <a:gd name="connsiteX31" fmla="*/ 189098 w 1371185"/>
                <a:gd name="connsiteY31" fmla="*/ 753101 h 876200"/>
                <a:gd name="connsiteX32" fmla="*/ 172353 w 1371185"/>
                <a:gd name="connsiteY32" fmla="*/ 851436 h 876200"/>
                <a:gd name="connsiteX33" fmla="*/ 52338 w 1371185"/>
                <a:gd name="connsiteY33" fmla="*/ 796192 h 876200"/>
                <a:gd name="connsiteX34" fmla="*/ 135160 w 1371185"/>
                <a:gd name="connsiteY34" fmla="*/ 692760 h 876200"/>
                <a:gd name="connsiteX35" fmla="*/ 346384 w 1371185"/>
                <a:gd name="connsiteY35" fmla="*/ 576553 h 876200"/>
                <a:gd name="connsiteX36" fmla="*/ 355427 w 1371185"/>
                <a:gd name="connsiteY36" fmla="*/ 288759 h 876200"/>
                <a:gd name="connsiteX37" fmla="*/ 141473 w 1371185"/>
                <a:gd name="connsiteY37" fmla="*/ 167454 h 876200"/>
                <a:gd name="connsiteX38" fmla="*/ 75277 w 1371185"/>
                <a:gd name="connsiteY38" fmla="*/ 203509 h 876200"/>
                <a:gd name="connsiteX39" fmla="*/ 503 w 1371185"/>
                <a:gd name="connsiteY39" fmla="*/ 132883 h 876200"/>
                <a:gd name="connsiteX0" fmla="*/ 503 w 1371185"/>
                <a:gd name="connsiteY0" fmla="*/ 132883 h 876200"/>
                <a:gd name="connsiteX1" fmla="*/ 67772 w 1371185"/>
                <a:gd name="connsiteY1" fmla="*/ 59203 h 876200"/>
                <a:gd name="connsiteX2" fmla="*/ 142549 w 1371185"/>
                <a:gd name="connsiteY2" fmla="*/ 9 h 876200"/>
                <a:gd name="connsiteX3" fmla="*/ 211360 w 1371185"/>
                <a:gd name="connsiteY3" fmla="*/ 66682 h 876200"/>
                <a:gd name="connsiteX4" fmla="*/ 194813 w 1371185"/>
                <a:gd name="connsiteY4" fmla="*/ 114926 h 876200"/>
                <a:gd name="connsiteX5" fmla="*/ 389721 w 1371185"/>
                <a:gd name="connsiteY5" fmla="*/ 222892 h 876200"/>
                <a:gd name="connsiteX6" fmla="*/ 683322 w 1371185"/>
                <a:gd name="connsiteY6" fmla="*/ 70494 h 876200"/>
                <a:gd name="connsiteX7" fmla="*/ 980984 w 1371185"/>
                <a:gd name="connsiteY7" fmla="*/ 215413 h 876200"/>
                <a:gd name="connsiteX8" fmla="*/ 1179698 w 1371185"/>
                <a:gd name="connsiteY8" fmla="*/ 108118 h 876200"/>
                <a:gd name="connsiteX9" fmla="*/ 1246773 w 1371185"/>
                <a:gd name="connsiteY9" fmla="*/ 1807 h 876200"/>
                <a:gd name="connsiteX10" fmla="*/ 1321069 w 1371185"/>
                <a:gd name="connsiteY10" fmla="*/ 72292 h 876200"/>
                <a:gd name="connsiteX11" fmla="*/ 1362979 w 1371185"/>
                <a:gd name="connsiteY11" fmla="*/ 175162 h 876200"/>
                <a:gd name="connsiteX12" fmla="*/ 1224939 w 1371185"/>
                <a:gd name="connsiteY12" fmla="*/ 174934 h 876200"/>
                <a:gd name="connsiteX13" fmla="*/ 1023488 w 1371185"/>
                <a:gd name="connsiteY13" fmla="*/ 283659 h 876200"/>
                <a:gd name="connsiteX14" fmla="*/ 1032419 w 1371185"/>
                <a:gd name="connsiteY14" fmla="*/ 568794 h 876200"/>
                <a:gd name="connsiteX15" fmla="*/ 1237677 w 1371185"/>
                <a:gd name="connsiteY15" fmla="*/ 683233 h 876200"/>
                <a:gd name="connsiteX16" fmla="*/ 1351548 w 1371185"/>
                <a:gd name="connsiteY16" fmla="*/ 678081 h 876200"/>
                <a:gd name="connsiteX17" fmla="*/ 1330593 w 1371185"/>
                <a:gd name="connsiteY17" fmla="*/ 798096 h 876200"/>
                <a:gd name="connsiteX18" fmla="*/ 1225818 w 1371185"/>
                <a:gd name="connsiteY18" fmla="*/ 866676 h 876200"/>
                <a:gd name="connsiteX19" fmla="*/ 1193631 w 1371185"/>
                <a:gd name="connsiteY19" fmla="*/ 759435 h 876200"/>
                <a:gd name="connsiteX20" fmla="*/ 995314 w 1371185"/>
                <a:gd name="connsiteY20" fmla="*/ 645697 h 876200"/>
                <a:gd name="connsiteX21" fmla="*/ 943878 w 1371185"/>
                <a:gd name="connsiteY21" fmla="*/ 695225 h 876200"/>
                <a:gd name="connsiteX22" fmla="*/ 873393 w 1371185"/>
                <a:gd name="connsiteY22" fmla="*/ 710465 h 876200"/>
                <a:gd name="connsiteX23" fmla="*/ 913398 w 1371185"/>
                <a:gd name="connsiteY23" fmla="*/ 845720 h 876200"/>
                <a:gd name="connsiteX24" fmla="*/ 892443 w 1371185"/>
                <a:gd name="connsiteY24" fmla="*/ 874295 h 876200"/>
                <a:gd name="connsiteX25" fmla="*/ 812433 w 1371185"/>
                <a:gd name="connsiteY25" fmla="*/ 874295 h 876200"/>
                <a:gd name="connsiteX26" fmla="*/ 559068 w 1371185"/>
                <a:gd name="connsiteY26" fmla="*/ 874295 h 876200"/>
                <a:gd name="connsiteX27" fmla="*/ 490488 w 1371185"/>
                <a:gd name="connsiteY27" fmla="*/ 876200 h 876200"/>
                <a:gd name="connsiteX28" fmla="*/ 458103 w 1371185"/>
                <a:gd name="connsiteY28" fmla="*/ 843815 h 876200"/>
                <a:gd name="connsiteX29" fmla="*/ 498108 w 1371185"/>
                <a:gd name="connsiteY29" fmla="*/ 710465 h 876200"/>
                <a:gd name="connsiteX30" fmla="*/ 431433 w 1371185"/>
                <a:gd name="connsiteY30" fmla="*/ 697130 h 876200"/>
                <a:gd name="connsiteX31" fmla="*/ 379999 w 1371185"/>
                <a:gd name="connsiteY31" fmla="*/ 649507 h 876200"/>
                <a:gd name="connsiteX32" fmla="*/ 189098 w 1371185"/>
                <a:gd name="connsiteY32" fmla="*/ 753101 h 876200"/>
                <a:gd name="connsiteX33" fmla="*/ 172353 w 1371185"/>
                <a:gd name="connsiteY33" fmla="*/ 851436 h 876200"/>
                <a:gd name="connsiteX34" fmla="*/ 52338 w 1371185"/>
                <a:gd name="connsiteY34" fmla="*/ 796192 h 876200"/>
                <a:gd name="connsiteX35" fmla="*/ 135160 w 1371185"/>
                <a:gd name="connsiteY35" fmla="*/ 692760 h 876200"/>
                <a:gd name="connsiteX36" fmla="*/ 346384 w 1371185"/>
                <a:gd name="connsiteY36" fmla="*/ 576553 h 876200"/>
                <a:gd name="connsiteX37" fmla="*/ 355427 w 1371185"/>
                <a:gd name="connsiteY37" fmla="*/ 288759 h 876200"/>
                <a:gd name="connsiteX38" fmla="*/ 141473 w 1371185"/>
                <a:gd name="connsiteY38" fmla="*/ 167454 h 876200"/>
                <a:gd name="connsiteX39" fmla="*/ 75277 w 1371185"/>
                <a:gd name="connsiteY39" fmla="*/ 203509 h 876200"/>
                <a:gd name="connsiteX40" fmla="*/ 503 w 1371185"/>
                <a:gd name="connsiteY40" fmla="*/ 132883 h 876200"/>
                <a:gd name="connsiteX0" fmla="*/ 503 w 1371185"/>
                <a:gd name="connsiteY0" fmla="*/ 132883 h 876200"/>
                <a:gd name="connsiteX1" fmla="*/ 67772 w 1371185"/>
                <a:gd name="connsiteY1" fmla="*/ 59203 h 876200"/>
                <a:gd name="connsiteX2" fmla="*/ 142549 w 1371185"/>
                <a:gd name="connsiteY2" fmla="*/ 9 h 876200"/>
                <a:gd name="connsiteX3" fmla="*/ 211360 w 1371185"/>
                <a:gd name="connsiteY3" fmla="*/ 66682 h 876200"/>
                <a:gd name="connsiteX4" fmla="*/ 194813 w 1371185"/>
                <a:gd name="connsiteY4" fmla="*/ 114926 h 876200"/>
                <a:gd name="connsiteX5" fmla="*/ 389721 w 1371185"/>
                <a:gd name="connsiteY5" fmla="*/ 222892 h 876200"/>
                <a:gd name="connsiteX6" fmla="*/ 683322 w 1371185"/>
                <a:gd name="connsiteY6" fmla="*/ 70494 h 876200"/>
                <a:gd name="connsiteX7" fmla="*/ 980984 w 1371185"/>
                <a:gd name="connsiteY7" fmla="*/ 215413 h 876200"/>
                <a:gd name="connsiteX8" fmla="*/ 1179698 w 1371185"/>
                <a:gd name="connsiteY8" fmla="*/ 108118 h 876200"/>
                <a:gd name="connsiteX9" fmla="*/ 1246773 w 1371185"/>
                <a:gd name="connsiteY9" fmla="*/ 1807 h 876200"/>
                <a:gd name="connsiteX10" fmla="*/ 1321069 w 1371185"/>
                <a:gd name="connsiteY10" fmla="*/ 72292 h 876200"/>
                <a:gd name="connsiteX11" fmla="*/ 1362979 w 1371185"/>
                <a:gd name="connsiteY11" fmla="*/ 175162 h 876200"/>
                <a:gd name="connsiteX12" fmla="*/ 1224939 w 1371185"/>
                <a:gd name="connsiteY12" fmla="*/ 174934 h 876200"/>
                <a:gd name="connsiteX13" fmla="*/ 1023488 w 1371185"/>
                <a:gd name="connsiteY13" fmla="*/ 283659 h 876200"/>
                <a:gd name="connsiteX14" fmla="*/ 1032419 w 1371185"/>
                <a:gd name="connsiteY14" fmla="*/ 568794 h 876200"/>
                <a:gd name="connsiteX15" fmla="*/ 1237677 w 1371185"/>
                <a:gd name="connsiteY15" fmla="*/ 683233 h 876200"/>
                <a:gd name="connsiteX16" fmla="*/ 1351548 w 1371185"/>
                <a:gd name="connsiteY16" fmla="*/ 678081 h 876200"/>
                <a:gd name="connsiteX17" fmla="*/ 1330593 w 1371185"/>
                <a:gd name="connsiteY17" fmla="*/ 798096 h 876200"/>
                <a:gd name="connsiteX18" fmla="*/ 1225818 w 1371185"/>
                <a:gd name="connsiteY18" fmla="*/ 866676 h 876200"/>
                <a:gd name="connsiteX19" fmla="*/ 1193631 w 1371185"/>
                <a:gd name="connsiteY19" fmla="*/ 759435 h 876200"/>
                <a:gd name="connsiteX20" fmla="*/ 995314 w 1371185"/>
                <a:gd name="connsiteY20" fmla="*/ 645697 h 876200"/>
                <a:gd name="connsiteX21" fmla="*/ 943878 w 1371185"/>
                <a:gd name="connsiteY21" fmla="*/ 695225 h 876200"/>
                <a:gd name="connsiteX22" fmla="*/ 873393 w 1371185"/>
                <a:gd name="connsiteY22" fmla="*/ 710465 h 876200"/>
                <a:gd name="connsiteX23" fmla="*/ 913398 w 1371185"/>
                <a:gd name="connsiteY23" fmla="*/ 845720 h 876200"/>
                <a:gd name="connsiteX24" fmla="*/ 892443 w 1371185"/>
                <a:gd name="connsiteY24" fmla="*/ 874295 h 876200"/>
                <a:gd name="connsiteX25" fmla="*/ 812433 w 1371185"/>
                <a:gd name="connsiteY25" fmla="*/ 874295 h 876200"/>
                <a:gd name="connsiteX26" fmla="*/ 623838 w 1371185"/>
                <a:gd name="connsiteY26" fmla="*/ 874295 h 876200"/>
                <a:gd name="connsiteX27" fmla="*/ 559068 w 1371185"/>
                <a:gd name="connsiteY27" fmla="*/ 874295 h 876200"/>
                <a:gd name="connsiteX28" fmla="*/ 490488 w 1371185"/>
                <a:gd name="connsiteY28" fmla="*/ 876200 h 876200"/>
                <a:gd name="connsiteX29" fmla="*/ 458103 w 1371185"/>
                <a:gd name="connsiteY29" fmla="*/ 843815 h 876200"/>
                <a:gd name="connsiteX30" fmla="*/ 498108 w 1371185"/>
                <a:gd name="connsiteY30" fmla="*/ 710465 h 876200"/>
                <a:gd name="connsiteX31" fmla="*/ 431433 w 1371185"/>
                <a:gd name="connsiteY31" fmla="*/ 697130 h 876200"/>
                <a:gd name="connsiteX32" fmla="*/ 379999 w 1371185"/>
                <a:gd name="connsiteY32" fmla="*/ 649507 h 876200"/>
                <a:gd name="connsiteX33" fmla="*/ 189098 w 1371185"/>
                <a:gd name="connsiteY33" fmla="*/ 753101 h 876200"/>
                <a:gd name="connsiteX34" fmla="*/ 172353 w 1371185"/>
                <a:gd name="connsiteY34" fmla="*/ 851436 h 876200"/>
                <a:gd name="connsiteX35" fmla="*/ 52338 w 1371185"/>
                <a:gd name="connsiteY35" fmla="*/ 796192 h 876200"/>
                <a:gd name="connsiteX36" fmla="*/ 135160 w 1371185"/>
                <a:gd name="connsiteY36" fmla="*/ 692760 h 876200"/>
                <a:gd name="connsiteX37" fmla="*/ 346384 w 1371185"/>
                <a:gd name="connsiteY37" fmla="*/ 576553 h 876200"/>
                <a:gd name="connsiteX38" fmla="*/ 355427 w 1371185"/>
                <a:gd name="connsiteY38" fmla="*/ 288759 h 876200"/>
                <a:gd name="connsiteX39" fmla="*/ 141473 w 1371185"/>
                <a:gd name="connsiteY39" fmla="*/ 167454 h 876200"/>
                <a:gd name="connsiteX40" fmla="*/ 75277 w 1371185"/>
                <a:gd name="connsiteY40" fmla="*/ 203509 h 876200"/>
                <a:gd name="connsiteX41" fmla="*/ 503 w 1371185"/>
                <a:gd name="connsiteY41" fmla="*/ 132883 h 876200"/>
                <a:gd name="connsiteX0" fmla="*/ 503 w 1371185"/>
                <a:gd name="connsiteY0" fmla="*/ 132883 h 876200"/>
                <a:gd name="connsiteX1" fmla="*/ 67772 w 1371185"/>
                <a:gd name="connsiteY1" fmla="*/ 59203 h 876200"/>
                <a:gd name="connsiteX2" fmla="*/ 142549 w 1371185"/>
                <a:gd name="connsiteY2" fmla="*/ 9 h 876200"/>
                <a:gd name="connsiteX3" fmla="*/ 211360 w 1371185"/>
                <a:gd name="connsiteY3" fmla="*/ 66682 h 876200"/>
                <a:gd name="connsiteX4" fmla="*/ 194813 w 1371185"/>
                <a:gd name="connsiteY4" fmla="*/ 114926 h 876200"/>
                <a:gd name="connsiteX5" fmla="*/ 389721 w 1371185"/>
                <a:gd name="connsiteY5" fmla="*/ 222892 h 876200"/>
                <a:gd name="connsiteX6" fmla="*/ 683322 w 1371185"/>
                <a:gd name="connsiteY6" fmla="*/ 70494 h 876200"/>
                <a:gd name="connsiteX7" fmla="*/ 980984 w 1371185"/>
                <a:gd name="connsiteY7" fmla="*/ 215413 h 876200"/>
                <a:gd name="connsiteX8" fmla="*/ 1179698 w 1371185"/>
                <a:gd name="connsiteY8" fmla="*/ 108118 h 876200"/>
                <a:gd name="connsiteX9" fmla="*/ 1246773 w 1371185"/>
                <a:gd name="connsiteY9" fmla="*/ 1807 h 876200"/>
                <a:gd name="connsiteX10" fmla="*/ 1321069 w 1371185"/>
                <a:gd name="connsiteY10" fmla="*/ 72292 h 876200"/>
                <a:gd name="connsiteX11" fmla="*/ 1362979 w 1371185"/>
                <a:gd name="connsiteY11" fmla="*/ 175162 h 876200"/>
                <a:gd name="connsiteX12" fmla="*/ 1224939 w 1371185"/>
                <a:gd name="connsiteY12" fmla="*/ 174934 h 876200"/>
                <a:gd name="connsiteX13" fmla="*/ 1023488 w 1371185"/>
                <a:gd name="connsiteY13" fmla="*/ 283659 h 876200"/>
                <a:gd name="connsiteX14" fmla="*/ 1032419 w 1371185"/>
                <a:gd name="connsiteY14" fmla="*/ 568794 h 876200"/>
                <a:gd name="connsiteX15" fmla="*/ 1237677 w 1371185"/>
                <a:gd name="connsiteY15" fmla="*/ 683233 h 876200"/>
                <a:gd name="connsiteX16" fmla="*/ 1351548 w 1371185"/>
                <a:gd name="connsiteY16" fmla="*/ 678081 h 876200"/>
                <a:gd name="connsiteX17" fmla="*/ 1330593 w 1371185"/>
                <a:gd name="connsiteY17" fmla="*/ 798096 h 876200"/>
                <a:gd name="connsiteX18" fmla="*/ 1225818 w 1371185"/>
                <a:gd name="connsiteY18" fmla="*/ 866676 h 876200"/>
                <a:gd name="connsiteX19" fmla="*/ 1193631 w 1371185"/>
                <a:gd name="connsiteY19" fmla="*/ 759435 h 876200"/>
                <a:gd name="connsiteX20" fmla="*/ 995314 w 1371185"/>
                <a:gd name="connsiteY20" fmla="*/ 645697 h 876200"/>
                <a:gd name="connsiteX21" fmla="*/ 943878 w 1371185"/>
                <a:gd name="connsiteY21" fmla="*/ 695225 h 876200"/>
                <a:gd name="connsiteX22" fmla="*/ 873393 w 1371185"/>
                <a:gd name="connsiteY22" fmla="*/ 710465 h 876200"/>
                <a:gd name="connsiteX23" fmla="*/ 913398 w 1371185"/>
                <a:gd name="connsiteY23" fmla="*/ 845720 h 876200"/>
                <a:gd name="connsiteX24" fmla="*/ 892443 w 1371185"/>
                <a:gd name="connsiteY24" fmla="*/ 874295 h 876200"/>
                <a:gd name="connsiteX25" fmla="*/ 812433 w 1371185"/>
                <a:gd name="connsiteY25" fmla="*/ 874295 h 876200"/>
                <a:gd name="connsiteX26" fmla="*/ 749568 w 1371185"/>
                <a:gd name="connsiteY26" fmla="*/ 872390 h 876200"/>
                <a:gd name="connsiteX27" fmla="*/ 623838 w 1371185"/>
                <a:gd name="connsiteY27" fmla="*/ 874295 h 876200"/>
                <a:gd name="connsiteX28" fmla="*/ 559068 w 1371185"/>
                <a:gd name="connsiteY28" fmla="*/ 874295 h 876200"/>
                <a:gd name="connsiteX29" fmla="*/ 490488 w 1371185"/>
                <a:gd name="connsiteY29" fmla="*/ 876200 h 876200"/>
                <a:gd name="connsiteX30" fmla="*/ 458103 w 1371185"/>
                <a:gd name="connsiteY30" fmla="*/ 843815 h 876200"/>
                <a:gd name="connsiteX31" fmla="*/ 498108 w 1371185"/>
                <a:gd name="connsiteY31" fmla="*/ 710465 h 876200"/>
                <a:gd name="connsiteX32" fmla="*/ 431433 w 1371185"/>
                <a:gd name="connsiteY32" fmla="*/ 697130 h 876200"/>
                <a:gd name="connsiteX33" fmla="*/ 379999 w 1371185"/>
                <a:gd name="connsiteY33" fmla="*/ 649507 h 876200"/>
                <a:gd name="connsiteX34" fmla="*/ 189098 w 1371185"/>
                <a:gd name="connsiteY34" fmla="*/ 753101 h 876200"/>
                <a:gd name="connsiteX35" fmla="*/ 172353 w 1371185"/>
                <a:gd name="connsiteY35" fmla="*/ 851436 h 876200"/>
                <a:gd name="connsiteX36" fmla="*/ 52338 w 1371185"/>
                <a:gd name="connsiteY36" fmla="*/ 796192 h 876200"/>
                <a:gd name="connsiteX37" fmla="*/ 135160 w 1371185"/>
                <a:gd name="connsiteY37" fmla="*/ 692760 h 876200"/>
                <a:gd name="connsiteX38" fmla="*/ 346384 w 1371185"/>
                <a:gd name="connsiteY38" fmla="*/ 576553 h 876200"/>
                <a:gd name="connsiteX39" fmla="*/ 355427 w 1371185"/>
                <a:gd name="connsiteY39" fmla="*/ 288759 h 876200"/>
                <a:gd name="connsiteX40" fmla="*/ 141473 w 1371185"/>
                <a:gd name="connsiteY40" fmla="*/ 167454 h 876200"/>
                <a:gd name="connsiteX41" fmla="*/ 75277 w 1371185"/>
                <a:gd name="connsiteY41" fmla="*/ 203509 h 876200"/>
                <a:gd name="connsiteX42" fmla="*/ 503 w 1371185"/>
                <a:gd name="connsiteY42" fmla="*/ 132883 h 876200"/>
                <a:gd name="connsiteX0" fmla="*/ 503 w 1371185"/>
                <a:gd name="connsiteY0" fmla="*/ 132883 h 876200"/>
                <a:gd name="connsiteX1" fmla="*/ 67772 w 1371185"/>
                <a:gd name="connsiteY1" fmla="*/ 59203 h 876200"/>
                <a:gd name="connsiteX2" fmla="*/ 142549 w 1371185"/>
                <a:gd name="connsiteY2" fmla="*/ 9 h 876200"/>
                <a:gd name="connsiteX3" fmla="*/ 211360 w 1371185"/>
                <a:gd name="connsiteY3" fmla="*/ 66682 h 876200"/>
                <a:gd name="connsiteX4" fmla="*/ 194813 w 1371185"/>
                <a:gd name="connsiteY4" fmla="*/ 114926 h 876200"/>
                <a:gd name="connsiteX5" fmla="*/ 389721 w 1371185"/>
                <a:gd name="connsiteY5" fmla="*/ 222892 h 876200"/>
                <a:gd name="connsiteX6" fmla="*/ 683322 w 1371185"/>
                <a:gd name="connsiteY6" fmla="*/ 70494 h 876200"/>
                <a:gd name="connsiteX7" fmla="*/ 980984 w 1371185"/>
                <a:gd name="connsiteY7" fmla="*/ 215413 h 876200"/>
                <a:gd name="connsiteX8" fmla="*/ 1179698 w 1371185"/>
                <a:gd name="connsiteY8" fmla="*/ 108118 h 876200"/>
                <a:gd name="connsiteX9" fmla="*/ 1246773 w 1371185"/>
                <a:gd name="connsiteY9" fmla="*/ 1807 h 876200"/>
                <a:gd name="connsiteX10" fmla="*/ 1321069 w 1371185"/>
                <a:gd name="connsiteY10" fmla="*/ 72292 h 876200"/>
                <a:gd name="connsiteX11" fmla="*/ 1362979 w 1371185"/>
                <a:gd name="connsiteY11" fmla="*/ 175162 h 876200"/>
                <a:gd name="connsiteX12" fmla="*/ 1224939 w 1371185"/>
                <a:gd name="connsiteY12" fmla="*/ 174934 h 876200"/>
                <a:gd name="connsiteX13" fmla="*/ 1023488 w 1371185"/>
                <a:gd name="connsiteY13" fmla="*/ 283659 h 876200"/>
                <a:gd name="connsiteX14" fmla="*/ 1032419 w 1371185"/>
                <a:gd name="connsiteY14" fmla="*/ 568794 h 876200"/>
                <a:gd name="connsiteX15" fmla="*/ 1237677 w 1371185"/>
                <a:gd name="connsiteY15" fmla="*/ 683233 h 876200"/>
                <a:gd name="connsiteX16" fmla="*/ 1351548 w 1371185"/>
                <a:gd name="connsiteY16" fmla="*/ 678081 h 876200"/>
                <a:gd name="connsiteX17" fmla="*/ 1330593 w 1371185"/>
                <a:gd name="connsiteY17" fmla="*/ 798096 h 876200"/>
                <a:gd name="connsiteX18" fmla="*/ 1225818 w 1371185"/>
                <a:gd name="connsiteY18" fmla="*/ 866676 h 876200"/>
                <a:gd name="connsiteX19" fmla="*/ 1193631 w 1371185"/>
                <a:gd name="connsiteY19" fmla="*/ 759435 h 876200"/>
                <a:gd name="connsiteX20" fmla="*/ 995314 w 1371185"/>
                <a:gd name="connsiteY20" fmla="*/ 645697 h 876200"/>
                <a:gd name="connsiteX21" fmla="*/ 943878 w 1371185"/>
                <a:gd name="connsiteY21" fmla="*/ 695225 h 876200"/>
                <a:gd name="connsiteX22" fmla="*/ 873393 w 1371185"/>
                <a:gd name="connsiteY22" fmla="*/ 710465 h 876200"/>
                <a:gd name="connsiteX23" fmla="*/ 913398 w 1371185"/>
                <a:gd name="connsiteY23" fmla="*/ 845720 h 876200"/>
                <a:gd name="connsiteX24" fmla="*/ 892443 w 1371185"/>
                <a:gd name="connsiteY24" fmla="*/ 874295 h 876200"/>
                <a:gd name="connsiteX25" fmla="*/ 812433 w 1371185"/>
                <a:gd name="connsiteY25" fmla="*/ 874295 h 876200"/>
                <a:gd name="connsiteX26" fmla="*/ 749568 w 1371185"/>
                <a:gd name="connsiteY26" fmla="*/ 872390 h 876200"/>
                <a:gd name="connsiteX27" fmla="*/ 661938 w 1371185"/>
                <a:gd name="connsiteY27" fmla="*/ 874295 h 876200"/>
                <a:gd name="connsiteX28" fmla="*/ 623838 w 1371185"/>
                <a:gd name="connsiteY28" fmla="*/ 874295 h 876200"/>
                <a:gd name="connsiteX29" fmla="*/ 559068 w 1371185"/>
                <a:gd name="connsiteY29" fmla="*/ 874295 h 876200"/>
                <a:gd name="connsiteX30" fmla="*/ 490488 w 1371185"/>
                <a:gd name="connsiteY30" fmla="*/ 876200 h 876200"/>
                <a:gd name="connsiteX31" fmla="*/ 458103 w 1371185"/>
                <a:gd name="connsiteY31" fmla="*/ 843815 h 876200"/>
                <a:gd name="connsiteX32" fmla="*/ 498108 w 1371185"/>
                <a:gd name="connsiteY32" fmla="*/ 710465 h 876200"/>
                <a:gd name="connsiteX33" fmla="*/ 431433 w 1371185"/>
                <a:gd name="connsiteY33" fmla="*/ 697130 h 876200"/>
                <a:gd name="connsiteX34" fmla="*/ 379999 w 1371185"/>
                <a:gd name="connsiteY34" fmla="*/ 649507 h 876200"/>
                <a:gd name="connsiteX35" fmla="*/ 189098 w 1371185"/>
                <a:gd name="connsiteY35" fmla="*/ 753101 h 876200"/>
                <a:gd name="connsiteX36" fmla="*/ 172353 w 1371185"/>
                <a:gd name="connsiteY36" fmla="*/ 851436 h 876200"/>
                <a:gd name="connsiteX37" fmla="*/ 52338 w 1371185"/>
                <a:gd name="connsiteY37" fmla="*/ 796192 h 876200"/>
                <a:gd name="connsiteX38" fmla="*/ 135160 w 1371185"/>
                <a:gd name="connsiteY38" fmla="*/ 692760 h 876200"/>
                <a:gd name="connsiteX39" fmla="*/ 346384 w 1371185"/>
                <a:gd name="connsiteY39" fmla="*/ 576553 h 876200"/>
                <a:gd name="connsiteX40" fmla="*/ 355427 w 1371185"/>
                <a:gd name="connsiteY40" fmla="*/ 288759 h 876200"/>
                <a:gd name="connsiteX41" fmla="*/ 141473 w 1371185"/>
                <a:gd name="connsiteY41" fmla="*/ 167454 h 876200"/>
                <a:gd name="connsiteX42" fmla="*/ 75277 w 1371185"/>
                <a:gd name="connsiteY42" fmla="*/ 203509 h 876200"/>
                <a:gd name="connsiteX43" fmla="*/ 503 w 1371185"/>
                <a:gd name="connsiteY43" fmla="*/ 132883 h 876200"/>
                <a:gd name="connsiteX0" fmla="*/ 503 w 1371185"/>
                <a:gd name="connsiteY0" fmla="*/ 132883 h 876200"/>
                <a:gd name="connsiteX1" fmla="*/ 67772 w 1371185"/>
                <a:gd name="connsiteY1" fmla="*/ 59203 h 876200"/>
                <a:gd name="connsiteX2" fmla="*/ 142549 w 1371185"/>
                <a:gd name="connsiteY2" fmla="*/ 9 h 876200"/>
                <a:gd name="connsiteX3" fmla="*/ 211360 w 1371185"/>
                <a:gd name="connsiteY3" fmla="*/ 66682 h 876200"/>
                <a:gd name="connsiteX4" fmla="*/ 194813 w 1371185"/>
                <a:gd name="connsiteY4" fmla="*/ 114926 h 876200"/>
                <a:gd name="connsiteX5" fmla="*/ 389721 w 1371185"/>
                <a:gd name="connsiteY5" fmla="*/ 222892 h 876200"/>
                <a:gd name="connsiteX6" fmla="*/ 683322 w 1371185"/>
                <a:gd name="connsiteY6" fmla="*/ 70494 h 876200"/>
                <a:gd name="connsiteX7" fmla="*/ 980984 w 1371185"/>
                <a:gd name="connsiteY7" fmla="*/ 215413 h 876200"/>
                <a:gd name="connsiteX8" fmla="*/ 1179698 w 1371185"/>
                <a:gd name="connsiteY8" fmla="*/ 108118 h 876200"/>
                <a:gd name="connsiteX9" fmla="*/ 1246773 w 1371185"/>
                <a:gd name="connsiteY9" fmla="*/ 1807 h 876200"/>
                <a:gd name="connsiteX10" fmla="*/ 1321069 w 1371185"/>
                <a:gd name="connsiteY10" fmla="*/ 72292 h 876200"/>
                <a:gd name="connsiteX11" fmla="*/ 1362979 w 1371185"/>
                <a:gd name="connsiteY11" fmla="*/ 175162 h 876200"/>
                <a:gd name="connsiteX12" fmla="*/ 1224939 w 1371185"/>
                <a:gd name="connsiteY12" fmla="*/ 174934 h 876200"/>
                <a:gd name="connsiteX13" fmla="*/ 1023488 w 1371185"/>
                <a:gd name="connsiteY13" fmla="*/ 283659 h 876200"/>
                <a:gd name="connsiteX14" fmla="*/ 1032419 w 1371185"/>
                <a:gd name="connsiteY14" fmla="*/ 568794 h 876200"/>
                <a:gd name="connsiteX15" fmla="*/ 1237677 w 1371185"/>
                <a:gd name="connsiteY15" fmla="*/ 683233 h 876200"/>
                <a:gd name="connsiteX16" fmla="*/ 1351548 w 1371185"/>
                <a:gd name="connsiteY16" fmla="*/ 678081 h 876200"/>
                <a:gd name="connsiteX17" fmla="*/ 1330593 w 1371185"/>
                <a:gd name="connsiteY17" fmla="*/ 798096 h 876200"/>
                <a:gd name="connsiteX18" fmla="*/ 1225818 w 1371185"/>
                <a:gd name="connsiteY18" fmla="*/ 866676 h 876200"/>
                <a:gd name="connsiteX19" fmla="*/ 1193631 w 1371185"/>
                <a:gd name="connsiteY19" fmla="*/ 759435 h 876200"/>
                <a:gd name="connsiteX20" fmla="*/ 995314 w 1371185"/>
                <a:gd name="connsiteY20" fmla="*/ 645697 h 876200"/>
                <a:gd name="connsiteX21" fmla="*/ 943878 w 1371185"/>
                <a:gd name="connsiteY21" fmla="*/ 695225 h 876200"/>
                <a:gd name="connsiteX22" fmla="*/ 873393 w 1371185"/>
                <a:gd name="connsiteY22" fmla="*/ 710465 h 876200"/>
                <a:gd name="connsiteX23" fmla="*/ 913398 w 1371185"/>
                <a:gd name="connsiteY23" fmla="*/ 845720 h 876200"/>
                <a:gd name="connsiteX24" fmla="*/ 892443 w 1371185"/>
                <a:gd name="connsiteY24" fmla="*/ 874295 h 876200"/>
                <a:gd name="connsiteX25" fmla="*/ 812433 w 1371185"/>
                <a:gd name="connsiteY25" fmla="*/ 874295 h 876200"/>
                <a:gd name="connsiteX26" fmla="*/ 749568 w 1371185"/>
                <a:gd name="connsiteY26" fmla="*/ 872390 h 876200"/>
                <a:gd name="connsiteX27" fmla="*/ 722898 w 1371185"/>
                <a:gd name="connsiteY27" fmla="*/ 872390 h 876200"/>
                <a:gd name="connsiteX28" fmla="*/ 661938 w 1371185"/>
                <a:gd name="connsiteY28" fmla="*/ 874295 h 876200"/>
                <a:gd name="connsiteX29" fmla="*/ 623838 w 1371185"/>
                <a:gd name="connsiteY29" fmla="*/ 874295 h 876200"/>
                <a:gd name="connsiteX30" fmla="*/ 559068 w 1371185"/>
                <a:gd name="connsiteY30" fmla="*/ 874295 h 876200"/>
                <a:gd name="connsiteX31" fmla="*/ 490488 w 1371185"/>
                <a:gd name="connsiteY31" fmla="*/ 876200 h 876200"/>
                <a:gd name="connsiteX32" fmla="*/ 458103 w 1371185"/>
                <a:gd name="connsiteY32" fmla="*/ 843815 h 876200"/>
                <a:gd name="connsiteX33" fmla="*/ 498108 w 1371185"/>
                <a:gd name="connsiteY33" fmla="*/ 710465 h 876200"/>
                <a:gd name="connsiteX34" fmla="*/ 431433 w 1371185"/>
                <a:gd name="connsiteY34" fmla="*/ 697130 h 876200"/>
                <a:gd name="connsiteX35" fmla="*/ 379999 w 1371185"/>
                <a:gd name="connsiteY35" fmla="*/ 649507 h 876200"/>
                <a:gd name="connsiteX36" fmla="*/ 189098 w 1371185"/>
                <a:gd name="connsiteY36" fmla="*/ 753101 h 876200"/>
                <a:gd name="connsiteX37" fmla="*/ 172353 w 1371185"/>
                <a:gd name="connsiteY37" fmla="*/ 851436 h 876200"/>
                <a:gd name="connsiteX38" fmla="*/ 52338 w 1371185"/>
                <a:gd name="connsiteY38" fmla="*/ 796192 h 876200"/>
                <a:gd name="connsiteX39" fmla="*/ 135160 w 1371185"/>
                <a:gd name="connsiteY39" fmla="*/ 692760 h 876200"/>
                <a:gd name="connsiteX40" fmla="*/ 346384 w 1371185"/>
                <a:gd name="connsiteY40" fmla="*/ 576553 h 876200"/>
                <a:gd name="connsiteX41" fmla="*/ 355427 w 1371185"/>
                <a:gd name="connsiteY41" fmla="*/ 288759 h 876200"/>
                <a:gd name="connsiteX42" fmla="*/ 141473 w 1371185"/>
                <a:gd name="connsiteY42" fmla="*/ 167454 h 876200"/>
                <a:gd name="connsiteX43" fmla="*/ 75277 w 1371185"/>
                <a:gd name="connsiteY43" fmla="*/ 203509 h 876200"/>
                <a:gd name="connsiteX44" fmla="*/ 503 w 1371185"/>
                <a:gd name="connsiteY44" fmla="*/ 132883 h 876200"/>
                <a:gd name="connsiteX0" fmla="*/ 503 w 1371185"/>
                <a:gd name="connsiteY0" fmla="*/ 132883 h 914300"/>
                <a:gd name="connsiteX1" fmla="*/ 67772 w 1371185"/>
                <a:gd name="connsiteY1" fmla="*/ 59203 h 914300"/>
                <a:gd name="connsiteX2" fmla="*/ 142549 w 1371185"/>
                <a:gd name="connsiteY2" fmla="*/ 9 h 914300"/>
                <a:gd name="connsiteX3" fmla="*/ 211360 w 1371185"/>
                <a:gd name="connsiteY3" fmla="*/ 66682 h 914300"/>
                <a:gd name="connsiteX4" fmla="*/ 194813 w 1371185"/>
                <a:gd name="connsiteY4" fmla="*/ 114926 h 914300"/>
                <a:gd name="connsiteX5" fmla="*/ 389721 w 1371185"/>
                <a:gd name="connsiteY5" fmla="*/ 222892 h 914300"/>
                <a:gd name="connsiteX6" fmla="*/ 683322 w 1371185"/>
                <a:gd name="connsiteY6" fmla="*/ 70494 h 914300"/>
                <a:gd name="connsiteX7" fmla="*/ 980984 w 1371185"/>
                <a:gd name="connsiteY7" fmla="*/ 215413 h 914300"/>
                <a:gd name="connsiteX8" fmla="*/ 1179698 w 1371185"/>
                <a:gd name="connsiteY8" fmla="*/ 108118 h 914300"/>
                <a:gd name="connsiteX9" fmla="*/ 1246773 w 1371185"/>
                <a:gd name="connsiteY9" fmla="*/ 1807 h 914300"/>
                <a:gd name="connsiteX10" fmla="*/ 1321069 w 1371185"/>
                <a:gd name="connsiteY10" fmla="*/ 72292 h 914300"/>
                <a:gd name="connsiteX11" fmla="*/ 1362979 w 1371185"/>
                <a:gd name="connsiteY11" fmla="*/ 175162 h 914300"/>
                <a:gd name="connsiteX12" fmla="*/ 1224939 w 1371185"/>
                <a:gd name="connsiteY12" fmla="*/ 174934 h 914300"/>
                <a:gd name="connsiteX13" fmla="*/ 1023488 w 1371185"/>
                <a:gd name="connsiteY13" fmla="*/ 283659 h 914300"/>
                <a:gd name="connsiteX14" fmla="*/ 1032419 w 1371185"/>
                <a:gd name="connsiteY14" fmla="*/ 568794 h 914300"/>
                <a:gd name="connsiteX15" fmla="*/ 1237677 w 1371185"/>
                <a:gd name="connsiteY15" fmla="*/ 683233 h 914300"/>
                <a:gd name="connsiteX16" fmla="*/ 1351548 w 1371185"/>
                <a:gd name="connsiteY16" fmla="*/ 678081 h 914300"/>
                <a:gd name="connsiteX17" fmla="*/ 1330593 w 1371185"/>
                <a:gd name="connsiteY17" fmla="*/ 798096 h 914300"/>
                <a:gd name="connsiteX18" fmla="*/ 1225818 w 1371185"/>
                <a:gd name="connsiteY18" fmla="*/ 866676 h 914300"/>
                <a:gd name="connsiteX19" fmla="*/ 1193631 w 1371185"/>
                <a:gd name="connsiteY19" fmla="*/ 759435 h 914300"/>
                <a:gd name="connsiteX20" fmla="*/ 995314 w 1371185"/>
                <a:gd name="connsiteY20" fmla="*/ 645697 h 914300"/>
                <a:gd name="connsiteX21" fmla="*/ 943878 w 1371185"/>
                <a:gd name="connsiteY21" fmla="*/ 695225 h 914300"/>
                <a:gd name="connsiteX22" fmla="*/ 873393 w 1371185"/>
                <a:gd name="connsiteY22" fmla="*/ 710465 h 914300"/>
                <a:gd name="connsiteX23" fmla="*/ 913398 w 1371185"/>
                <a:gd name="connsiteY23" fmla="*/ 845720 h 914300"/>
                <a:gd name="connsiteX24" fmla="*/ 892443 w 1371185"/>
                <a:gd name="connsiteY24" fmla="*/ 874295 h 914300"/>
                <a:gd name="connsiteX25" fmla="*/ 812433 w 1371185"/>
                <a:gd name="connsiteY25" fmla="*/ 874295 h 914300"/>
                <a:gd name="connsiteX26" fmla="*/ 749568 w 1371185"/>
                <a:gd name="connsiteY26" fmla="*/ 872390 h 914300"/>
                <a:gd name="connsiteX27" fmla="*/ 722898 w 1371185"/>
                <a:gd name="connsiteY27" fmla="*/ 872390 h 914300"/>
                <a:gd name="connsiteX28" fmla="*/ 661938 w 1371185"/>
                <a:gd name="connsiteY28" fmla="*/ 874295 h 914300"/>
                <a:gd name="connsiteX29" fmla="*/ 623838 w 1371185"/>
                <a:gd name="connsiteY29" fmla="*/ 874295 h 914300"/>
                <a:gd name="connsiteX30" fmla="*/ 591453 w 1371185"/>
                <a:gd name="connsiteY30" fmla="*/ 914300 h 914300"/>
                <a:gd name="connsiteX31" fmla="*/ 559068 w 1371185"/>
                <a:gd name="connsiteY31" fmla="*/ 874295 h 914300"/>
                <a:gd name="connsiteX32" fmla="*/ 490488 w 1371185"/>
                <a:gd name="connsiteY32" fmla="*/ 876200 h 914300"/>
                <a:gd name="connsiteX33" fmla="*/ 458103 w 1371185"/>
                <a:gd name="connsiteY33" fmla="*/ 843815 h 914300"/>
                <a:gd name="connsiteX34" fmla="*/ 498108 w 1371185"/>
                <a:gd name="connsiteY34" fmla="*/ 710465 h 914300"/>
                <a:gd name="connsiteX35" fmla="*/ 431433 w 1371185"/>
                <a:gd name="connsiteY35" fmla="*/ 697130 h 914300"/>
                <a:gd name="connsiteX36" fmla="*/ 379999 w 1371185"/>
                <a:gd name="connsiteY36" fmla="*/ 649507 h 914300"/>
                <a:gd name="connsiteX37" fmla="*/ 189098 w 1371185"/>
                <a:gd name="connsiteY37" fmla="*/ 753101 h 914300"/>
                <a:gd name="connsiteX38" fmla="*/ 172353 w 1371185"/>
                <a:gd name="connsiteY38" fmla="*/ 851436 h 914300"/>
                <a:gd name="connsiteX39" fmla="*/ 52338 w 1371185"/>
                <a:gd name="connsiteY39" fmla="*/ 796192 h 914300"/>
                <a:gd name="connsiteX40" fmla="*/ 135160 w 1371185"/>
                <a:gd name="connsiteY40" fmla="*/ 692760 h 914300"/>
                <a:gd name="connsiteX41" fmla="*/ 346384 w 1371185"/>
                <a:gd name="connsiteY41" fmla="*/ 576553 h 914300"/>
                <a:gd name="connsiteX42" fmla="*/ 355427 w 1371185"/>
                <a:gd name="connsiteY42" fmla="*/ 288759 h 914300"/>
                <a:gd name="connsiteX43" fmla="*/ 141473 w 1371185"/>
                <a:gd name="connsiteY43" fmla="*/ 167454 h 914300"/>
                <a:gd name="connsiteX44" fmla="*/ 75277 w 1371185"/>
                <a:gd name="connsiteY44" fmla="*/ 203509 h 914300"/>
                <a:gd name="connsiteX45" fmla="*/ 503 w 1371185"/>
                <a:gd name="connsiteY45" fmla="*/ 132883 h 914300"/>
                <a:gd name="connsiteX0" fmla="*/ 503 w 1371185"/>
                <a:gd name="connsiteY0" fmla="*/ 132883 h 916683"/>
                <a:gd name="connsiteX1" fmla="*/ 67772 w 1371185"/>
                <a:gd name="connsiteY1" fmla="*/ 59203 h 916683"/>
                <a:gd name="connsiteX2" fmla="*/ 142549 w 1371185"/>
                <a:gd name="connsiteY2" fmla="*/ 9 h 916683"/>
                <a:gd name="connsiteX3" fmla="*/ 211360 w 1371185"/>
                <a:gd name="connsiteY3" fmla="*/ 66682 h 916683"/>
                <a:gd name="connsiteX4" fmla="*/ 194813 w 1371185"/>
                <a:gd name="connsiteY4" fmla="*/ 114926 h 916683"/>
                <a:gd name="connsiteX5" fmla="*/ 389721 w 1371185"/>
                <a:gd name="connsiteY5" fmla="*/ 222892 h 916683"/>
                <a:gd name="connsiteX6" fmla="*/ 683322 w 1371185"/>
                <a:gd name="connsiteY6" fmla="*/ 70494 h 916683"/>
                <a:gd name="connsiteX7" fmla="*/ 980984 w 1371185"/>
                <a:gd name="connsiteY7" fmla="*/ 215413 h 916683"/>
                <a:gd name="connsiteX8" fmla="*/ 1179698 w 1371185"/>
                <a:gd name="connsiteY8" fmla="*/ 108118 h 916683"/>
                <a:gd name="connsiteX9" fmla="*/ 1246773 w 1371185"/>
                <a:gd name="connsiteY9" fmla="*/ 1807 h 916683"/>
                <a:gd name="connsiteX10" fmla="*/ 1321069 w 1371185"/>
                <a:gd name="connsiteY10" fmla="*/ 72292 h 916683"/>
                <a:gd name="connsiteX11" fmla="*/ 1362979 w 1371185"/>
                <a:gd name="connsiteY11" fmla="*/ 175162 h 916683"/>
                <a:gd name="connsiteX12" fmla="*/ 1224939 w 1371185"/>
                <a:gd name="connsiteY12" fmla="*/ 174934 h 916683"/>
                <a:gd name="connsiteX13" fmla="*/ 1023488 w 1371185"/>
                <a:gd name="connsiteY13" fmla="*/ 283659 h 916683"/>
                <a:gd name="connsiteX14" fmla="*/ 1032419 w 1371185"/>
                <a:gd name="connsiteY14" fmla="*/ 568794 h 916683"/>
                <a:gd name="connsiteX15" fmla="*/ 1237677 w 1371185"/>
                <a:gd name="connsiteY15" fmla="*/ 683233 h 916683"/>
                <a:gd name="connsiteX16" fmla="*/ 1351548 w 1371185"/>
                <a:gd name="connsiteY16" fmla="*/ 678081 h 916683"/>
                <a:gd name="connsiteX17" fmla="*/ 1330593 w 1371185"/>
                <a:gd name="connsiteY17" fmla="*/ 798096 h 916683"/>
                <a:gd name="connsiteX18" fmla="*/ 1225818 w 1371185"/>
                <a:gd name="connsiteY18" fmla="*/ 866676 h 916683"/>
                <a:gd name="connsiteX19" fmla="*/ 1193631 w 1371185"/>
                <a:gd name="connsiteY19" fmla="*/ 759435 h 916683"/>
                <a:gd name="connsiteX20" fmla="*/ 995314 w 1371185"/>
                <a:gd name="connsiteY20" fmla="*/ 645697 h 916683"/>
                <a:gd name="connsiteX21" fmla="*/ 943878 w 1371185"/>
                <a:gd name="connsiteY21" fmla="*/ 695225 h 916683"/>
                <a:gd name="connsiteX22" fmla="*/ 873393 w 1371185"/>
                <a:gd name="connsiteY22" fmla="*/ 710465 h 916683"/>
                <a:gd name="connsiteX23" fmla="*/ 913398 w 1371185"/>
                <a:gd name="connsiteY23" fmla="*/ 845720 h 916683"/>
                <a:gd name="connsiteX24" fmla="*/ 892443 w 1371185"/>
                <a:gd name="connsiteY24" fmla="*/ 874295 h 916683"/>
                <a:gd name="connsiteX25" fmla="*/ 812433 w 1371185"/>
                <a:gd name="connsiteY25" fmla="*/ 874295 h 916683"/>
                <a:gd name="connsiteX26" fmla="*/ 749568 w 1371185"/>
                <a:gd name="connsiteY26" fmla="*/ 872390 h 916683"/>
                <a:gd name="connsiteX27" fmla="*/ 722898 w 1371185"/>
                <a:gd name="connsiteY27" fmla="*/ 872390 h 916683"/>
                <a:gd name="connsiteX28" fmla="*/ 661938 w 1371185"/>
                <a:gd name="connsiteY28" fmla="*/ 874295 h 916683"/>
                <a:gd name="connsiteX29" fmla="*/ 623838 w 1371185"/>
                <a:gd name="connsiteY29" fmla="*/ 874295 h 916683"/>
                <a:gd name="connsiteX30" fmla="*/ 591453 w 1371185"/>
                <a:gd name="connsiteY30" fmla="*/ 914300 h 916683"/>
                <a:gd name="connsiteX31" fmla="*/ 559068 w 1371185"/>
                <a:gd name="connsiteY31" fmla="*/ 874295 h 916683"/>
                <a:gd name="connsiteX32" fmla="*/ 490488 w 1371185"/>
                <a:gd name="connsiteY32" fmla="*/ 876200 h 916683"/>
                <a:gd name="connsiteX33" fmla="*/ 458103 w 1371185"/>
                <a:gd name="connsiteY33" fmla="*/ 843815 h 916683"/>
                <a:gd name="connsiteX34" fmla="*/ 498108 w 1371185"/>
                <a:gd name="connsiteY34" fmla="*/ 710465 h 916683"/>
                <a:gd name="connsiteX35" fmla="*/ 431433 w 1371185"/>
                <a:gd name="connsiteY35" fmla="*/ 697130 h 916683"/>
                <a:gd name="connsiteX36" fmla="*/ 379999 w 1371185"/>
                <a:gd name="connsiteY36" fmla="*/ 649507 h 916683"/>
                <a:gd name="connsiteX37" fmla="*/ 189098 w 1371185"/>
                <a:gd name="connsiteY37" fmla="*/ 753101 h 916683"/>
                <a:gd name="connsiteX38" fmla="*/ 172353 w 1371185"/>
                <a:gd name="connsiteY38" fmla="*/ 851436 h 916683"/>
                <a:gd name="connsiteX39" fmla="*/ 52338 w 1371185"/>
                <a:gd name="connsiteY39" fmla="*/ 796192 h 916683"/>
                <a:gd name="connsiteX40" fmla="*/ 135160 w 1371185"/>
                <a:gd name="connsiteY40" fmla="*/ 692760 h 916683"/>
                <a:gd name="connsiteX41" fmla="*/ 346384 w 1371185"/>
                <a:gd name="connsiteY41" fmla="*/ 576553 h 916683"/>
                <a:gd name="connsiteX42" fmla="*/ 355427 w 1371185"/>
                <a:gd name="connsiteY42" fmla="*/ 288759 h 916683"/>
                <a:gd name="connsiteX43" fmla="*/ 141473 w 1371185"/>
                <a:gd name="connsiteY43" fmla="*/ 167454 h 916683"/>
                <a:gd name="connsiteX44" fmla="*/ 75277 w 1371185"/>
                <a:gd name="connsiteY44" fmla="*/ 203509 h 916683"/>
                <a:gd name="connsiteX45" fmla="*/ 503 w 1371185"/>
                <a:gd name="connsiteY45" fmla="*/ 132883 h 916683"/>
                <a:gd name="connsiteX0" fmla="*/ 503 w 1371185"/>
                <a:gd name="connsiteY0" fmla="*/ 132883 h 914374"/>
                <a:gd name="connsiteX1" fmla="*/ 67772 w 1371185"/>
                <a:gd name="connsiteY1" fmla="*/ 59203 h 914374"/>
                <a:gd name="connsiteX2" fmla="*/ 142549 w 1371185"/>
                <a:gd name="connsiteY2" fmla="*/ 9 h 914374"/>
                <a:gd name="connsiteX3" fmla="*/ 211360 w 1371185"/>
                <a:gd name="connsiteY3" fmla="*/ 66682 h 914374"/>
                <a:gd name="connsiteX4" fmla="*/ 194813 w 1371185"/>
                <a:gd name="connsiteY4" fmla="*/ 114926 h 914374"/>
                <a:gd name="connsiteX5" fmla="*/ 389721 w 1371185"/>
                <a:gd name="connsiteY5" fmla="*/ 222892 h 914374"/>
                <a:gd name="connsiteX6" fmla="*/ 683322 w 1371185"/>
                <a:gd name="connsiteY6" fmla="*/ 70494 h 914374"/>
                <a:gd name="connsiteX7" fmla="*/ 980984 w 1371185"/>
                <a:gd name="connsiteY7" fmla="*/ 215413 h 914374"/>
                <a:gd name="connsiteX8" fmla="*/ 1179698 w 1371185"/>
                <a:gd name="connsiteY8" fmla="*/ 108118 h 914374"/>
                <a:gd name="connsiteX9" fmla="*/ 1246773 w 1371185"/>
                <a:gd name="connsiteY9" fmla="*/ 1807 h 914374"/>
                <a:gd name="connsiteX10" fmla="*/ 1321069 w 1371185"/>
                <a:gd name="connsiteY10" fmla="*/ 72292 h 914374"/>
                <a:gd name="connsiteX11" fmla="*/ 1362979 w 1371185"/>
                <a:gd name="connsiteY11" fmla="*/ 175162 h 914374"/>
                <a:gd name="connsiteX12" fmla="*/ 1224939 w 1371185"/>
                <a:gd name="connsiteY12" fmla="*/ 174934 h 914374"/>
                <a:gd name="connsiteX13" fmla="*/ 1023488 w 1371185"/>
                <a:gd name="connsiteY13" fmla="*/ 283659 h 914374"/>
                <a:gd name="connsiteX14" fmla="*/ 1032419 w 1371185"/>
                <a:gd name="connsiteY14" fmla="*/ 568794 h 914374"/>
                <a:gd name="connsiteX15" fmla="*/ 1237677 w 1371185"/>
                <a:gd name="connsiteY15" fmla="*/ 683233 h 914374"/>
                <a:gd name="connsiteX16" fmla="*/ 1351548 w 1371185"/>
                <a:gd name="connsiteY16" fmla="*/ 678081 h 914374"/>
                <a:gd name="connsiteX17" fmla="*/ 1330593 w 1371185"/>
                <a:gd name="connsiteY17" fmla="*/ 798096 h 914374"/>
                <a:gd name="connsiteX18" fmla="*/ 1225818 w 1371185"/>
                <a:gd name="connsiteY18" fmla="*/ 866676 h 914374"/>
                <a:gd name="connsiteX19" fmla="*/ 1193631 w 1371185"/>
                <a:gd name="connsiteY19" fmla="*/ 759435 h 914374"/>
                <a:gd name="connsiteX20" fmla="*/ 995314 w 1371185"/>
                <a:gd name="connsiteY20" fmla="*/ 645697 h 914374"/>
                <a:gd name="connsiteX21" fmla="*/ 943878 w 1371185"/>
                <a:gd name="connsiteY21" fmla="*/ 695225 h 914374"/>
                <a:gd name="connsiteX22" fmla="*/ 873393 w 1371185"/>
                <a:gd name="connsiteY22" fmla="*/ 710465 h 914374"/>
                <a:gd name="connsiteX23" fmla="*/ 913398 w 1371185"/>
                <a:gd name="connsiteY23" fmla="*/ 845720 h 914374"/>
                <a:gd name="connsiteX24" fmla="*/ 892443 w 1371185"/>
                <a:gd name="connsiteY24" fmla="*/ 874295 h 914374"/>
                <a:gd name="connsiteX25" fmla="*/ 812433 w 1371185"/>
                <a:gd name="connsiteY25" fmla="*/ 874295 h 914374"/>
                <a:gd name="connsiteX26" fmla="*/ 749568 w 1371185"/>
                <a:gd name="connsiteY26" fmla="*/ 872390 h 914374"/>
                <a:gd name="connsiteX27" fmla="*/ 722898 w 1371185"/>
                <a:gd name="connsiteY27" fmla="*/ 872390 h 914374"/>
                <a:gd name="connsiteX28" fmla="*/ 661938 w 1371185"/>
                <a:gd name="connsiteY28" fmla="*/ 874295 h 914374"/>
                <a:gd name="connsiteX29" fmla="*/ 623838 w 1371185"/>
                <a:gd name="connsiteY29" fmla="*/ 874295 h 914374"/>
                <a:gd name="connsiteX30" fmla="*/ 591453 w 1371185"/>
                <a:gd name="connsiteY30" fmla="*/ 914300 h 914374"/>
                <a:gd name="connsiteX31" fmla="*/ 559068 w 1371185"/>
                <a:gd name="connsiteY31" fmla="*/ 874295 h 914374"/>
                <a:gd name="connsiteX32" fmla="*/ 490488 w 1371185"/>
                <a:gd name="connsiteY32" fmla="*/ 876200 h 914374"/>
                <a:gd name="connsiteX33" fmla="*/ 458103 w 1371185"/>
                <a:gd name="connsiteY33" fmla="*/ 843815 h 914374"/>
                <a:gd name="connsiteX34" fmla="*/ 498108 w 1371185"/>
                <a:gd name="connsiteY34" fmla="*/ 710465 h 914374"/>
                <a:gd name="connsiteX35" fmla="*/ 431433 w 1371185"/>
                <a:gd name="connsiteY35" fmla="*/ 697130 h 914374"/>
                <a:gd name="connsiteX36" fmla="*/ 379999 w 1371185"/>
                <a:gd name="connsiteY36" fmla="*/ 649507 h 914374"/>
                <a:gd name="connsiteX37" fmla="*/ 189098 w 1371185"/>
                <a:gd name="connsiteY37" fmla="*/ 753101 h 914374"/>
                <a:gd name="connsiteX38" fmla="*/ 172353 w 1371185"/>
                <a:gd name="connsiteY38" fmla="*/ 851436 h 914374"/>
                <a:gd name="connsiteX39" fmla="*/ 52338 w 1371185"/>
                <a:gd name="connsiteY39" fmla="*/ 796192 h 914374"/>
                <a:gd name="connsiteX40" fmla="*/ 135160 w 1371185"/>
                <a:gd name="connsiteY40" fmla="*/ 692760 h 914374"/>
                <a:gd name="connsiteX41" fmla="*/ 346384 w 1371185"/>
                <a:gd name="connsiteY41" fmla="*/ 576553 h 914374"/>
                <a:gd name="connsiteX42" fmla="*/ 355427 w 1371185"/>
                <a:gd name="connsiteY42" fmla="*/ 288759 h 914374"/>
                <a:gd name="connsiteX43" fmla="*/ 141473 w 1371185"/>
                <a:gd name="connsiteY43" fmla="*/ 167454 h 914374"/>
                <a:gd name="connsiteX44" fmla="*/ 75277 w 1371185"/>
                <a:gd name="connsiteY44" fmla="*/ 203509 h 914374"/>
                <a:gd name="connsiteX45" fmla="*/ 503 w 1371185"/>
                <a:gd name="connsiteY45" fmla="*/ 132883 h 914374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49568 w 1371185"/>
                <a:gd name="connsiteY26" fmla="*/ 872390 h 914407"/>
                <a:gd name="connsiteX27" fmla="*/ 722898 w 1371185"/>
                <a:gd name="connsiteY27" fmla="*/ 872390 h 914407"/>
                <a:gd name="connsiteX28" fmla="*/ 661938 w 1371185"/>
                <a:gd name="connsiteY28" fmla="*/ 874295 h 914407"/>
                <a:gd name="connsiteX29" fmla="*/ 623838 w 1371185"/>
                <a:gd name="connsiteY29" fmla="*/ 874295 h 914407"/>
                <a:gd name="connsiteX30" fmla="*/ 591453 w 1371185"/>
                <a:gd name="connsiteY30" fmla="*/ 914300 h 914407"/>
                <a:gd name="connsiteX31" fmla="*/ 559068 w 1371185"/>
                <a:gd name="connsiteY31" fmla="*/ 874295 h 914407"/>
                <a:gd name="connsiteX32" fmla="*/ 490488 w 1371185"/>
                <a:gd name="connsiteY32" fmla="*/ 876200 h 914407"/>
                <a:gd name="connsiteX33" fmla="*/ 458103 w 1371185"/>
                <a:gd name="connsiteY33" fmla="*/ 843815 h 914407"/>
                <a:gd name="connsiteX34" fmla="*/ 498108 w 1371185"/>
                <a:gd name="connsiteY34" fmla="*/ 710465 h 914407"/>
                <a:gd name="connsiteX35" fmla="*/ 431433 w 1371185"/>
                <a:gd name="connsiteY35" fmla="*/ 697130 h 914407"/>
                <a:gd name="connsiteX36" fmla="*/ 379999 w 1371185"/>
                <a:gd name="connsiteY36" fmla="*/ 649507 h 914407"/>
                <a:gd name="connsiteX37" fmla="*/ 189098 w 1371185"/>
                <a:gd name="connsiteY37" fmla="*/ 753101 h 914407"/>
                <a:gd name="connsiteX38" fmla="*/ 172353 w 1371185"/>
                <a:gd name="connsiteY38" fmla="*/ 851436 h 914407"/>
                <a:gd name="connsiteX39" fmla="*/ 52338 w 1371185"/>
                <a:gd name="connsiteY39" fmla="*/ 796192 h 914407"/>
                <a:gd name="connsiteX40" fmla="*/ 135160 w 1371185"/>
                <a:gd name="connsiteY40" fmla="*/ 692760 h 914407"/>
                <a:gd name="connsiteX41" fmla="*/ 346384 w 1371185"/>
                <a:gd name="connsiteY41" fmla="*/ 576553 h 914407"/>
                <a:gd name="connsiteX42" fmla="*/ 355427 w 1371185"/>
                <a:gd name="connsiteY42" fmla="*/ 288759 h 914407"/>
                <a:gd name="connsiteX43" fmla="*/ 141473 w 1371185"/>
                <a:gd name="connsiteY43" fmla="*/ 167454 h 914407"/>
                <a:gd name="connsiteX44" fmla="*/ 75277 w 1371185"/>
                <a:gd name="connsiteY44" fmla="*/ 203509 h 914407"/>
                <a:gd name="connsiteX45" fmla="*/ 503 w 1371185"/>
                <a:gd name="connsiteY45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49568 w 1371185"/>
                <a:gd name="connsiteY26" fmla="*/ 872390 h 914407"/>
                <a:gd name="connsiteX27" fmla="*/ 722898 w 1371185"/>
                <a:gd name="connsiteY27" fmla="*/ 872390 h 914407"/>
                <a:gd name="connsiteX28" fmla="*/ 661938 w 1371185"/>
                <a:gd name="connsiteY28" fmla="*/ 874295 h 914407"/>
                <a:gd name="connsiteX29" fmla="*/ 623838 w 1371185"/>
                <a:gd name="connsiteY29" fmla="*/ 874295 h 914407"/>
                <a:gd name="connsiteX30" fmla="*/ 591453 w 1371185"/>
                <a:gd name="connsiteY30" fmla="*/ 914300 h 914407"/>
                <a:gd name="connsiteX31" fmla="*/ 559068 w 1371185"/>
                <a:gd name="connsiteY31" fmla="*/ 874295 h 914407"/>
                <a:gd name="connsiteX32" fmla="*/ 490488 w 1371185"/>
                <a:gd name="connsiteY32" fmla="*/ 876200 h 914407"/>
                <a:gd name="connsiteX33" fmla="*/ 458103 w 1371185"/>
                <a:gd name="connsiteY33" fmla="*/ 843815 h 914407"/>
                <a:gd name="connsiteX34" fmla="*/ 498108 w 1371185"/>
                <a:gd name="connsiteY34" fmla="*/ 710465 h 914407"/>
                <a:gd name="connsiteX35" fmla="*/ 431433 w 1371185"/>
                <a:gd name="connsiteY35" fmla="*/ 697130 h 914407"/>
                <a:gd name="connsiteX36" fmla="*/ 379999 w 1371185"/>
                <a:gd name="connsiteY36" fmla="*/ 649507 h 914407"/>
                <a:gd name="connsiteX37" fmla="*/ 189098 w 1371185"/>
                <a:gd name="connsiteY37" fmla="*/ 753101 h 914407"/>
                <a:gd name="connsiteX38" fmla="*/ 172353 w 1371185"/>
                <a:gd name="connsiteY38" fmla="*/ 851436 h 914407"/>
                <a:gd name="connsiteX39" fmla="*/ 52338 w 1371185"/>
                <a:gd name="connsiteY39" fmla="*/ 796192 h 914407"/>
                <a:gd name="connsiteX40" fmla="*/ 135160 w 1371185"/>
                <a:gd name="connsiteY40" fmla="*/ 692760 h 914407"/>
                <a:gd name="connsiteX41" fmla="*/ 346384 w 1371185"/>
                <a:gd name="connsiteY41" fmla="*/ 576553 h 914407"/>
                <a:gd name="connsiteX42" fmla="*/ 355427 w 1371185"/>
                <a:gd name="connsiteY42" fmla="*/ 288759 h 914407"/>
                <a:gd name="connsiteX43" fmla="*/ 141473 w 1371185"/>
                <a:gd name="connsiteY43" fmla="*/ 167454 h 914407"/>
                <a:gd name="connsiteX44" fmla="*/ 75277 w 1371185"/>
                <a:gd name="connsiteY44" fmla="*/ 203509 h 914407"/>
                <a:gd name="connsiteX45" fmla="*/ 503 w 1371185"/>
                <a:gd name="connsiteY45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49568 w 1371185"/>
                <a:gd name="connsiteY26" fmla="*/ 872390 h 914407"/>
                <a:gd name="connsiteX27" fmla="*/ 722898 w 1371185"/>
                <a:gd name="connsiteY27" fmla="*/ 872390 h 914407"/>
                <a:gd name="connsiteX28" fmla="*/ 694323 w 1371185"/>
                <a:gd name="connsiteY28" fmla="*/ 914300 h 914407"/>
                <a:gd name="connsiteX29" fmla="*/ 661938 w 1371185"/>
                <a:gd name="connsiteY29" fmla="*/ 874295 h 914407"/>
                <a:gd name="connsiteX30" fmla="*/ 623838 w 1371185"/>
                <a:gd name="connsiteY30" fmla="*/ 874295 h 914407"/>
                <a:gd name="connsiteX31" fmla="*/ 591453 w 1371185"/>
                <a:gd name="connsiteY31" fmla="*/ 914300 h 914407"/>
                <a:gd name="connsiteX32" fmla="*/ 559068 w 1371185"/>
                <a:gd name="connsiteY32" fmla="*/ 874295 h 914407"/>
                <a:gd name="connsiteX33" fmla="*/ 490488 w 1371185"/>
                <a:gd name="connsiteY33" fmla="*/ 876200 h 914407"/>
                <a:gd name="connsiteX34" fmla="*/ 458103 w 1371185"/>
                <a:gd name="connsiteY34" fmla="*/ 843815 h 914407"/>
                <a:gd name="connsiteX35" fmla="*/ 498108 w 1371185"/>
                <a:gd name="connsiteY35" fmla="*/ 710465 h 914407"/>
                <a:gd name="connsiteX36" fmla="*/ 431433 w 1371185"/>
                <a:gd name="connsiteY36" fmla="*/ 697130 h 914407"/>
                <a:gd name="connsiteX37" fmla="*/ 379999 w 1371185"/>
                <a:gd name="connsiteY37" fmla="*/ 649507 h 914407"/>
                <a:gd name="connsiteX38" fmla="*/ 189098 w 1371185"/>
                <a:gd name="connsiteY38" fmla="*/ 753101 h 914407"/>
                <a:gd name="connsiteX39" fmla="*/ 172353 w 1371185"/>
                <a:gd name="connsiteY39" fmla="*/ 851436 h 914407"/>
                <a:gd name="connsiteX40" fmla="*/ 52338 w 1371185"/>
                <a:gd name="connsiteY40" fmla="*/ 796192 h 914407"/>
                <a:gd name="connsiteX41" fmla="*/ 135160 w 1371185"/>
                <a:gd name="connsiteY41" fmla="*/ 692760 h 914407"/>
                <a:gd name="connsiteX42" fmla="*/ 346384 w 1371185"/>
                <a:gd name="connsiteY42" fmla="*/ 576553 h 914407"/>
                <a:gd name="connsiteX43" fmla="*/ 355427 w 1371185"/>
                <a:gd name="connsiteY43" fmla="*/ 288759 h 914407"/>
                <a:gd name="connsiteX44" fmla="*/ 141473 w 1371185"/>
                <a:gd name="connsiteY44" fmla="*/ 167454 h 914407"/>
                <a:gd name="connsiteX45" fmla="*/ 75277 w 1371185"/>
                <a:gd name="connsiteY45" fmla="*/ 203509 h 914407"/>
                <a:gd name="connsiteX46" fmla="*/ 503 w 1371185"/>
                <a:gd name="connsiteY46" fmla="*/ 132883 h 914407"/>
                <a:gd name="connsiteX0" fmla="*/ 503 w 1371185"/>
                <a:gd name="connsiteY0" fmla="*/ 132883 h 916617"/>
                <a:gd name="connsiteX1" fmla="*/ 67772 w 1371185"/>
                <a:gd name="connsiteY1" fmla="*/ 59203 h 916617"/>
                <a:gd name="connsiteX2" fmla="*/ 142549 w 1371185"/>
                <a:gd name="connsiteY2" fmla="*/ 9 h 916617"/>
                <a:gd name="connsiteX3" fmla="*/ 211360 w 1371185"/>
                <a:gd name="connsiteY3" fmla="*/ 66682 h 916617"/>
                <a:gd name="connsiteX4" fmla="*/ 194813 w 1371185"/>
                <a:gd name="connsiteY4" fmla="*/ 114926 h 916617"/>
                <a:gd name="connsiteX5" fmla="*/ 389721 w 1371185"/>
                <a:gd name="connsiteY5" fmla="*/ 222892 h 916617"/>
                <a:gd name="connsiteX6" fmla="*/ 683322 w 1371185"/>
                <a:gd name="connsiteY6" fmla="*/ 70494 h 916617"/>
                <a:gd name="connsiteX7" fmla="*/ 980984 w 1371185"/>
                <a:gd name="connsiteY7" fmla="*/ 215413 h 916617"/>
                <a:gd name="connsiteX8" fmla="*/ 1179698 w 1371185"/>
                <a:gd name="connsiteY8" fmla="*/ 108118 h 916617"/>
                <a:gd name="connsiteX9" fmla="*/ 1246773 w 1371185"/>
                <a:gd name="connsiteY9" fmla="*/ 1807 h 916617"/>
                <a:gd name="connsiteX10" fmla="*/ 1321069 w 1371185"/>
                <a:gd name="connsiteY10" fmla="*/ 72292 h 916617"/>
                <a:gd name="connsiteX11" fmla="*/ 1362979 w 1371185"/>
                <a:gd name="connsiteY11" fmla="*/ 175162 h 916617"/>
                <a:gd name="connsiteX12" fmla="*/ 1224939 w 1371185"/>
                <a:gd name="connsiteY12" fmla="*/ 174934 h 916617"/>
                <a:gd name="connsiteX13" fmla="*/ 1023488 w 1371185"/>
                <a:gd name="connsiteY13" fmla="*/ 283659 h 916617"/>
                <a:gd name="connsiteX14" fmla="*/ 1032419 w 1371185"/>
                <a:gd name="connsiteY14" fmla="*/ 568794 h 916617"/>
                <a:gd name="connsiteX15" fmla="*/ 1237677 w 1371185"/>
                <a:gd name="connsiteY15" fmla="*/ 683233 h 916617"/>
                <a:gd name="connsiteX16" fmla="*/ 1351548 w 1371185"/>
                <a:gd name="connsiteY16" fmla="*/ 678081 h 916617"/>
                <a:gd name="connsiteX17" fmla="*/ 1330593 w 1371185"/>
                <a:gd name="connsiteY17" fmla="*/ 798096 h 916617"/>
                <a:gd name="connsiteX18" fmla="*/ 1225818 w 1371185"/>
                <a:gd name="connsiteY18" fmla="*/ 866676 h 916617"/>
                <a:gd name="connsiteX19" fmla="*/ 1193631 w 1371185"/>
                <a:gd name="connsiteY19" fmla="*/ 759435 h 916617"/>
                <a:gd name="connsiteX20" fmla="*/ 995314 w 1371185"/>
                <a:gd name="connsiteY20" fmla="*/ 645697 h 916617"/>
                <a:gd name="connsiteX21" fmla="*/ 943878 w 1371185"/>
                <a:gd name="connsiteY21" fmla="*/ 695225 h 916617"/>
                <a:gd name="connsiteX22" fmla="*/ 873393 w 1371185"/>
                <a:gd name="connsiteY22" fmla="*/ 710465 h 916617"/>
                <a:gd name="connsiteX23" fmla="*/ 913398 w 1371185"/>
                <a:gd name="connsiteY23" fmla="*/ 845720 h 916617"/>
                <a:gd name="connsiteX24" fmla="*/ 892443 w 1371185"/>
                <a:gd name="connsiteY24" fmla="*/ 874295 h 916617"/>
                <a:gd name="connsiteX25" fmla="*/ 812433 w 1371185"/>
                <a:gd name="connsiteY25" fmla="*/ 874295 h 916617"/>
                <a:gd name="connsiteX26" fmla="*/ 749568 w 1371185"/>
                <a:gd name="connsiteY26" fmla="*/ 872390 h 916617"/>
                <a:gd name="connsiteX27" fmla="*/ 722898 w 1371185"/>
                <a:gd name="connsiteY27" fmla="*/ 872390 h 916617"/>
                <a:gd name="connsiteX28" fmla="*/ 694323 w 1371185"/>
                <a:gd name="connsiteY28" fmla="*/ 914300 h 916617"/>
                <a:gd name="connsiteX29" fmla="*/ 661938 w 1371185"/>
                <a:gd name="connsiteY29" fmla="*/ 874295 h 916617"/>
                <a:gd name="connsiteX30" fmla="*/ 623838 w 1371185"/>
                <a:gd name="connsiteY30" fmla="*/ 874295 h 916617"/>
                <a:gd name="connsiteX31" fmla="*/ 591453 w 1371185"/>
                <a:gd name="connsiteY31" fmla="*/ 914300 h 916617"/>
                <a:gd name="connsiteX32" fmla="*/ 559068 w 1371185"/>
                <a:gd name="connsiteY32" fmla="*/ 874295 h 916617"/>
                <a:gd name="connsiteX33" fmla="*/ 490488 w 1371185"/>
                <a:gd name="connsiteY33" fmla="*/ 876200 h 916617"/>
                <a:gd name="connsiteX34" fmla="*/ 458103 w 1371185"/>
                <a:gd name="connsiteY34" fmla="*/ 843815 h 916617"/>
                <a:gd name="connsiteX35" fmla="*/ 498108 w 1371185"/>
                <a:gd name="connsiteY35" fmla="*/ 710465 h 916617"/>
                <a:gd name="connsiteX36" fmla="*/ 431433 w 1371185"/>
                <a:gd name="connsiteY36" fmla="*/ 697130 h 916617"/>
                <a:gd name="connsiteX37" fmla="*/ 379999 w 1371185"/>
                <a:gd name="connsiteY37" fmla="*/ 649507 h 916617"/>
                <a:gd name="connsiteX38" fmla="*/ 189098 w 1371185"/>
                <a:gd name="connsiteY38" fmla="*/ 753101 h 916617"/>
                <a:gd name="connsiteX39" fmla="*/ 172353 w 1371185"/>
                <a:gd name="connsiteY39" fmla="*/ 851436 h 916617"/>
                <a:gd name="connsiteX40" fmla="*/ 52338 w 1371185"/>
                <a:gd name="connsiteY40" fmla="*/ 796192 h 916617"/>
                <a:gd name="connsiteX41" fmla="*/ 135160 w 1371185"/>
                <a:gd name="connsiteY41" fmla="*/ 692760 h 916617"/>
                <a:gd name="connsiteX42" fmla="*/ 346384 w 1371185"/>
                <a:gd name="connsiteY42" fmla="*/ 576553 h 916617"/>
                <a:gd name="connsiteX43" fmla="*/ 355427 w 1371185"/>
                <a:gd name="connsiteY43" fmla="*/ 288759 h 916617"/>
                <a:gd name="connsiteX44" fmla="*/ 141473 w 1371185"/>
                <a:gd name="connsiteY44" fmla="*/ 167454 h 916617"/>
                <a:gd name="connsiteX45" fmla="*/ 75277 w 1371185"/>
                <a:gd name="connsiteY45" fmla="*/ 203509 h 916617"/>
                <a:gd name="connsiteX46" fmla="*/ 503 w 1371185"/>
                <a:gd name="connsiteY46" fmla="*/ 132883 h 91661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49568 w 1371185"/>
                <a:gd name="connsiteY26" fmla="*/ 872390 h 914407"/>
                <a:gd name="connsiteX27" fmla="*/ 722898 w 1371185"/>
                <a:gd name="connsiteY27" fmla="*/ 872390 h 914407"/>
                <a:gd name="connsiteX28" fmla="*/ 694323 w 1371185"/>
                <a:gd name="connsiteY28" fmla="*/ 914300 h 914407"/>
                <a:gd name="connsiteX29" fmla="*/ 661938 w 1371185"/>
                <a:gd name="connsiteY29" fmla="*/ 874295 h 914407"/>
                <a:gd name="connsiteX30" fmla="*/ 623838 w 1371185"/>
                <a:gd name="connsiteY30" fmla="*/ 874295 h 914407"/>
                <a:gd name="connsiteX31" fmla="*/ 591453 w 1371185"/>
                <a:gd name="connsiteY31" fmla="*/ 914300 h 914407"/>
                <a:gd name="connsiteX32" fmla="*/ 559068 w 1371185"/>
                <a:gd name="connsiteY32" fmla="*/ 874295 h 914407"/>
                <a:gd name="connsiteX33" fmla="*/ 490488 w 1371185"/>
                <a:gd name="connsiteY33" fmla="*/ 876200 h 914407"/>
                <a:gd name="connsiteX34" fmla="*/ 458103 w 1371185"/>
                <a:gd name="connsiteY34" fmla="*/ 843815 h 914407"/>
                <a:gd name="connsiteX35" fmla="*/ 498108 w 1371185"/>
                <a:gd name="connsiteY35" fmla="*/ 710465 h 914407"/>
                <a:gd name="connsiteX36" fmla="*/ 431433 w 1371185"/>
                <a:gd name="connsiteY36" fmla="*/ 697130 h 914407"/>
                <a:gd name="connsiteX37" fmla="*/ 379999 w 1371185"/>
                <a:gd name="connsiteY37" fmla="*/ 649507 h 914407"/>
                <a:gd name="connsiteX38" fmla="*/ 189098 w 1371185"/>
                <a:gd name="connsiteY38" fmla="*/ 753101 h 914407"/>
                <a:gd name="connsiteX39" fmla="*/ 172353 w 1371185"/>
                <a:gd name="connsiteY39" fmla="*/ 851436 h 914407"/>
                <a:gd name="connsiteX40" fmla="*/ 52338 w 1371185"/>
                <a:gd name="connsiteY40" fmla="*/ 796192 h 914407"/>
                <a:gd name="connsiteX41" fmla="*/ 135160 w 1371185"/>
                <a:gd name="connsiteY41" fmla="*/ 692760 h 914407"/>
                <a:gd name="connsiteX42" fmla="*/ 346384 w 1371185"/>
                <a:gd name="connsiteY42" fmla="*/ 576553 h 914407"/>
                <a:gd name="connsiteX43" fmla="*/ 355427 w 1371185"/>
                <a:gd name="connsiteY43" fmla="*/ 288759 h 914407"/>
                <a:gd name="connsiteX44" fmla="*/ 141473 w 1371185"/>
                <a:gd name="connsiteY44" fmla="*/ 167454 h 914407"/>
                <a:gd name="connsiteX45" fmla="*/ 75277 w 1371185"/>
                <a:gd name="connsiteY45" fmla="*/ 203509 h 914407"/>
                <a:gd name="connsiteX46" fmla="*/ 503 w 1371185"/>
                <a:gd name="connsiteY46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49568 w 1371185"/>
                <a:gd name="connsiteY26" fmla="*/ 872390 h 914407"/>
                <a:gd name="connsiteX27" fmla="*/ 722898 w 1371185"/>
                <a:gd name="connsiteY27" fmla="*/ 872390 h 914407"/>
                <a:gd name="connsiteX28" fmla="*/ 694323 w 1371185"/>
                <a:gd name="connsiteY28" fmla="*/ 914300 h 914407"/>
                <a:gd name="connsiteX29" fmla="*/ 661938 w 1371185"/>
                <a:gd name="connsiteY29" fmla="*/ 874295 h 914407"/>
                <a:gd name="connsiteX30" fmla="*/ 623838 w 1371185"/>
                <a:gd name="connsiteY30" fmla="*/ 874295 h 914407"/>
                <a:gd name="connsiteX31" fmla="*/ 591453 w 1371185"/>
                <a:gd name="connsiteY31" fmla="*/ 914300 h 914407"/>
                <a:gd name="connsiteX32" fmla="*/ 559068 w 1371185"/>
                <a:gd name="connsiteY32" fmla="*/ 874295 h 914407"/>
                <a:gd name="connsiteX33" fmla="*/ 490488 w 1371185"/>
                <a:gd name="connsiteY33" fmla="*/ 876200 h 914407"/>
                <a:gd name="connsiteX34" fmla="*/ 458103 w 1371185"/>
                <a:gd name="connsiteY34" fmla="*/ 843815 h 914407"/>
                <a:gd name="connsiteX35" fmla="*/ 498108 w 1371185"/>
                <a:gd name="connsiteY35" fmla="*/ 710465 h 914407"/>
                <a:gd name="connsiteX36" fmla="*/ 431433 w 1371185"/>
                <a:gd name="connsiteY36" fmla="*/ 697130 h 914407"/>
                <a:gd name="connsiteX37" fmla="*/ 379999 w 1371185"/>
                <a:gd name="connsiteY37" fmla="*/ 649507 h 914407"/>
                <a:gd name="connsiteX38" fmla="*/ 189098 w 1371185"/>
                <a:gd name="connsiteY38" fmla="*/ 753101 h 914407"/>
                <a:gd name="connsiteX39" fmla="*/ 172353 w 1371185"/>
                <a:gd name="connsiteY39" fmla="*/ 851436 h 914407"/>
                <a:gd name="connsiteX40" fmla="*/ 52338 w 1371185"/>
                <a:gd name="connsiteY40" fmla="*/ 796192 h 914407"/>
                <a:gd name="connsiteX41" fmla="*/ 135160 w 1371185"/>
                <a:gd name="connsiteY41" fmla="*/ 692760 h 914407"/>
                <a:gd name="connsiteX42" fmla="*/ 346384 w 1371185"/>
                <a:gd name="connsiteY42" fmla="*/ 576553 h 914407"/>
                <a:gd name="connsiteX43" fmla="*/ 355427 w 1371185"/>
                <a:gd name="connsiteY43" fmla="*/ 288759 h 914407"/>
                <a:gd name="connsiteX44" fmla="*/ 141473 w 1371185"/>
                <a:gd name="connsiteY44" fmla="*/ 167454 h 914407"/>
                <a:gd name="connsiteX45" fmla="*/ 75277 w 1371185"/>
                <a:gd name="connsiteY45" fmla="*/ 203509 h 914407"/>
                <a:gd name="connsiteX46" fmla="*/ 503 w 1371185"/>
                <a:gd name="connsiteY46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49568 w 1371185"/>
                <a:gd name="connsiteY26" fmla="*/ 872390 h 914407"/>
                <a:gd name="connsiteX27" fmla="*/ 722898 w 1371185"/>
                <a:gd name="connsiteY27" fmla="*/ 872390 h 914407"/>
                <a:gd name="connsiteX28" fmla="*/ 694323 w 1371185"/>
                <a:gd name="connsiteY28" fmla="*/ 914300 h 914407"/>
                <a:gd name="connsiteX29" fmla="*/ 661938 w 1371185"/>
                <a:gd name="connsiteY29" fmla="*/ 874295 h 914407"/>
                <a:gd name="connsiteX30" fmla="*/ 623838 w 1371185"/>
                <a:gd name="connsiteY30" fmla="*/ 874295 h 914407"/>
                <a:gd name="connsiteX31" fmla="*/ 591453 w 1371185"/>
                <a:gd name="connsiteY31" fmla="*/ 914300 h 914407"/>
                <a:gd name="connsiteX32" fmla="*/ 559068 w 1371185"/>
                <a:gd name="connsiteY32" fmla="*/ 874295 h 914407"/>
                <a:gd name="connsiteX33" fmla="*/ 490488 w 1371185"/>
                <a:gd name="connsiteY33" fmla="*/ 876200 h 914407"/>
                <a:gd name="connsiteX34" fmla="*/ 458103 w 1371185"/>
                <a:gd name="connsiteY34" fmla="*/ 843815 h 914407"/>
                <a:gd name="connsiteX35" fmla="*/ 498108 w 1371185"/>
                <a:gd name="connsiteY35" fmla="*/ 710465 h 914407"/>
                <a:gd name="connsiteX36" fmla="*/ 431433 w 1371185"/>
                <a:gd name="connsiteY36" fmla="*/ 697130 h 914407"/>
                <a:gd name="connsiteX37" fmla="*/ 379999 w 1371185"/>
                <a:gd name="connsiteY37" fmla="*/ 649507 h 914407"/>
                <a:gd name="connsiteX38" fmla="*/ 189098 w 1371185"/>
                <a:gd name="connsiteY38" fmla="*/ 753101 h 914407"/>
                <a:gd name="connsiteX39" fmla="*/ 172353 w 1371185"/>
                <a:gd name="connsiteY39" fmla="*/ 851436 h 914407"/>
                <a:gd name="connsiteX40" fmla="*/ 52338 w 1371185"/>
                <a:gd name="connsiteY40" fmla="*/ 796192 h 914407"/>
                <a:gd name="connsiteX41" fmla="*/ 135160 w 1371185"/>
                <a:gd name="connsiteY41" fmla="*/ 692760 h 914407"/>
                <a:gd name="connsiteX42" fmla="*/ 346384 w 1371185"/>
                <a:gd name="connsiteY42" fmla="*/ 576553 h 914407"/>
                <a:gd name="connsiteX43" fmla="*/ 355427 w 1371185"/>
                <a:gd name="connsiteY43" fmla="*/ 288759 h 914407"/>
                <a:gd name="connsiteX44" fmla="*/ 141473 w 1371185"/>
                <a:gd name="connsiteY44" fmla="*/ 167454 h 914407"/>
                <a:gd name="connsiteX45" fmla="*/ 75277 w 1371185"/>
                <a:gd name="connsiteY45" fmla="*/ 203509 h 914407"/>
                <a:gd name="connsiteX46" fmla="*/ 503 w 1371185"/>
                <a:gd name="connsiteY46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49568 w 1371185"/>
                <a:gd name="connsiteY26" fmla="*/ 872390 h 914407"/>
                <a:gd name="connsiteX27" fmla="*/ 722898 w 1371185"/>
                <a:gd name="connsiteY27" fmla="*/ 872390 h 914407"/>
                <a:gd name="connsiteX28" fmla="*/ 692418 w 1371185"/>
                <a:gd name="connsiteY28" fmla="*/ 912395 h 914407"/>
                <a:gd name="connsiteX29" fmla="*/ 661938 w 1371185"/>
                <a:gd name="connsiteY29" fmla="*/ 874295 h 914407"/>
                <a:gd name="connsiteX30" fmla="*/ 623838 w 1371185"/>
                <a:gd name="connsiteY30" fmla="*/ 874295 h 914407"/>
                <a:gd name="connsiteX31" fmla="*/ 591453 w 1371185"/>
                <a:gd name="connsiteY31" fmla="*/ 914300 h 914407"/>
                <a:gd name="connsiteX32" fmla="*/ 559068 w 1371185"/>
                <a:gd name="connsiteY32" fmla="*/ 874295 h 914407"/>
                <a:gd name="connsiteX33" fmla="*/ 490488 w 1371185"/>
                <a:gd name="connsiteY33" fmla="*/ 876200 h 914407"/>
                <a:gd name="connsiteX34" fmla="*/ 458103 w 1371185"/>
                <a:gd name="connsiteY34" fmla="*/ 843815 h 914407"/>
                <a:gd name="connsiteX35" fmla="*/ 498108 w 1371185"/>
                <a:gd name="connsiteY35" fmla="*/ 710465 h 914407"/>
                <a:gd name="connsiteX36" fmla="*/ 431433 w 1371185"/>
                <a:gd name="connsiteY36" fmla="*/ 697130 h 914407"/>
                <a:gd name="connsiteX37" fmla="*/ 379999 w 1371185"/>
                <a:gd name="connsiteY37" fmla="*/ 649507 h 914407"/>
                <a:gd name="connsiteX38" fmla="*/ 189098 w 1371185"/>
                <a:gd name="connsiteY38" fmla="*/ 753101 h 914407"/>
                <a:gd name="connsiteX39" fmla="*/ 172353 w 1371185"/>
                <a:gd name="connsiteY39" fmla="*/ 851436 h 914407"/>
                <a:gd name="connsiteX40" fmla="*/ 52338 w 1371185"/>
                <a:gd name="connsiteY40" fmla="*/ 796192 h 914407"/>
                <a:gd name="connsiteX41" fmla="*/ 135160 w 1371185"/>
                <a:gd name="connsiteY41" fmla="*/ 692760 h 914407"/>
                <a:gd name="connsiteX42" fmla="*/ 346384 w 1371185"/>
                <a:gd name="connsiteY42" fmla="*/ 576553 h 914407"/>
                <a:gd name="connsiteX43" fmla="*/ 355427 w 1371185"/>
                <a:gd name="connsiteY43" fmla="*/ 288759 h 914407"/>
                <a:gd name="connsiteX44" fmla="*/ 141473 w 1371185"/>
                <a:gd name="connsiteY44" fmla="*/ 167454 h 914407"/>
                <a:gd name="connsiteX45" fmla="*/ 75277 w 1371185"/>
                <a:gd name="connsiteY45" fmla="*/ 203509 h 914407"/>
                <a:gd name="connsiteX46" fmla="*/ 503 w 1371185"/>
                <a:gd name="connsiteY46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79999 w 1371185"/>
                <a:gd name="connsiteY38" fmla="*/ 64950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79999 w 1371185"/>
                <a:gd name="connsiteY38" fmla="*/ 64950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79999 w 1371185"/>
                <a:gd name="connsiteY38" fmla="*/ 64950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79999 w 1371185"/>
                <a:gd name="connsiteY38" fmla="*/ 64950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79999 w 1371185"/>
                <a:gd name="connsiteY38" fmla="*/ 64950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79999 w 1371185"/>
                <a:gd name="connsiteY38" fmla="*/ 64950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79999 w 1371185"/>
                <a:gd name="connsiteY38" fmla="*/ 64950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79999 w 1371185"/>
                <a:gd name="connsiteY38" fmla="*/ 64950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79999 w 1371185"/>
                <a:gd name="connsiteY38" fmla="*/ 64950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79999 w 1371185"/>
                <a:gd name="connsiteY38" fmla="*/ 64950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79999 w 1371185"/>
                <a:gd name="connsiteY38" fmla="*/ 64950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79999 w 1371185"/>
                <a:gd name="connsiteY38" fmla="*/ 64950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79999 w 1371185"/>
                <a:gd name="connsiteY38" fmla="*/ 64950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79999 w 1371185"/>
                <a:gd name="connsiteY38" fmla="*/ 64950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79999 w 1371185"/>
                <a:gd name="connsiteY38" fmla="*/ 64950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81906 w 1371185"/>
                <a:gd name="connsiteY38" fmla="*/ 64664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2454 w 1371185"/>
                <a:gd name="connsiteY20" fmla="*/ 643791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81906 w 1371185"/>
                <a:gd name="connsiteY38" fmla="*/ 64664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17769 w 1371185"/>
                <a:gd name="connsiteY13" fmla="*/ 287472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2454 w 1371185"/>
                <a:gd name="connsiteY20" fmla="*/ 643791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81906 w 1371185"/>
                <a:gd name="connsiteY38" fmla="*/ 64664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17769 w 1371185"/>
                <a:gd name="connsiteY13" fmla="*/ 287472 h 914407"/>
                <a:gd name="connsiteX14" fmla="*/ 1027653 w 1371185"/>
                <a:gd name="connsiteY14" fmla="*/ 567841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2454 w 1371185"/>
                <a:gd name="connsiteY20" fmla="*/ 643791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81906 w 1371185"/>
                <a:gd name="connsiteY38" fmla="*/ 64664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79078 w 1371185"/>
                <a:gd name="connsiteY7" fmla="*/ 21827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17769 w 1371185"/>
                <a:gd name="connsiteY13" fmla="*/ 287472 h 914407"/>
                <a:gd name="connsiteX14" fmla="*/ 1027653 w 1371185"/>
                <a:gd name="connsiteY14" fmla="*/ 567841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2454 w 1371185"/>
                <a:gd name="connsiteY20" fmla="*/ 643791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81906 w 1371185"/>
                <a:gd name="connsiteY38" fmla="*/ 64664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79078 w 1371185"/>
                <a:gd name="connsiteY7" fmla="*/ 21827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17769 w 1371185"/>
                <a:gd name="connsiteY13" fmla="*/ 287472 h 914407"/>
                <a:gd name="connsiteX14" fmla="*/ 1027653 w 1371185"/>
                <a:gd name="connsiteY14" fmla="*/ 567841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2454 w 1371185"/>
                <a:gd name="connsiteY20" fmla="*/ 643791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81906 w 1371185"/>
                <a:gd name="connsiteY38" fmla="*/ 64664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6181 w 1371185"/>
                <a:gd name="connsiteY6" fmla="*/ 71447 h 914407"/>
                <a:gd name="connsiteX7" fmla="*/ 979078 w 1371185"/>
                <a:gd name="connsiteY7" fmla="*/ 21827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17769 w 1371185"/>
                <a:gd name="connsiteY13" fmla="*/ 287472 h 914407"/>
                <a:gd name="connsiteX14" fmla="*/ 1027653 w 1371185"/>
                <a:gd name="connsiteY14" fmla="*/ 567841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2454 w 1371185"/>
                <a:gd name="connsiteY20" fmla="*/ 643791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81906 w 1371185"/>
                <a:gd name="connsiteY38" fmla="*/ 64664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6181 w 1371185"/>
                <a:gd name="connsiteY6" fmla="*/ 71447 h 914407"/>
                <a:gd name="connsiteX7" fmla="*/ 979078 w 1371185"/>
                <a:gd name="connsiteY7" fmla="*/ 21827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17769 w 1371185"/>
                <a:gd name="connsiteY13" fmla="*/ 287472 h 914407"/>
                <a:gd name="connsiteX14" fmla="*/ 1027653 w 1371185"/>
                <a:gd name="connsiteY14" fmla="*/ 567841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2454 w 1371185"/>
                <a:gd name="connsiteY20" fmla="*/ 643791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81906 w 1371185"/>
                <a:gd name="connsiteY38" fmla="*/ 64664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6181 w 1371185"/>
                <a:gd name="connsiteY6" fmla="*/ 71447 h 914407"/>
                <a:gd name="connsiteX7" fmla="*/ 979078 w 1371185"/>
                <a:gd name="connsiteY7" fmla="*/ 21827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17769 w 1371185"/>
                <a:gd name="connsiteY13" fmla="*/ 287472 h 914407"/>
                <a:gd name="connsiteX14" fmla="*/ 1027653 w 1371185"/>
                <a:gd name="connsiteY14" fmla="*/ 567841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2454 w 1371185"/>
                <a:gd name="connsiteY20" fmla="*/ 643791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81906 w 1371185"/>
                <a:gd name="connsiteY38" fmla="*/ 64664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6181 w 1371185"/>
                <a:gd name="connsiteY6" fmla="*/ 71447 h 914407"/>
                <a:gd name="connsiteX7" fmla="*/ 979078 w 1371185"/>
                <a:gd name="connsiteY7" fmla="*/ 21827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17769 w 1371185"/>
                <a:gd name="connsiteY13" fmla="*/ 287472 h 914407"/>
                <a:gd name="connsiteX14" fmla="*/ 1027653 w 1371185"/>
                <a:gd name="connsiteY14" fmla="*/ 567841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2454 w 1371185"/>
                <a:gd name="connsiteY20" fmla="*/ 643791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81906 w 1371185"/>
                <a:gd name="connsiteY38" fmla="*/ 64664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6181 w 1371185"/>
                <a:gd name="connsiteY6" fmla="*/ 71447 h 914407"/>
                <a:gd name="connsiteX7" fmla="*/ 979078 w 1371185"/>
                <a:gd name="connsiteY7" fmla="*/ 21827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17769 w 1371185"/>
                <a:gd name="connsiteY13" fmla="*/ 287472 h 914407"/>
                <a:gd name="connsiteX14" fmla="*/ 1027653 w 1371185"/>
                <a:gd name="connsiteY14" fmla="*/ 567841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2454 w 1371185"/>
                <a:gd name="connsiteY20" fmla="*/ 643791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81906 w 1371185"/>
                <a:gd name="connsiteY38" fmla="*/ 64664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6181 w 1371185"/>
                <a:gd name="connsiteY6" fmla="*/ 71447 h 914407"/>
                <a:gd name="connsiteX7" fmla="*/ 979078 w 1371185"/>
                <a:gd name="connsiteY7" fmla="*/ 21827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17769 w 1371185"/>
                <a:gd name="connsiteY13" fmla="*/ 287472 h 914407"/>
                <a:gd name="connsiteX14" fmla="*/ 1027653 w 1371185"/>
                <a:gd name="connsiteY14" fmla="*/ 567841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2454 w 1371185"/>
                <a:gd name="connsiteY20" fmla="*/ 643791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81906 w 1371185"/>
                <a:gd name="connsiteY38" fmla="*/ 64664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6181 w 1371185"/>
                <a:gd name="connsiteY6" fmla="*/ 71447 h 914407"/>
                <a:gd name="connsiteX7" fmla="*/ 979078 w 1371185"/>
                <a:gd name="connsiteY7" fmla="*/ 21827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17769 w 1371185"/>
                <a:gd name="connsiteY13" fmla="*/ 287472 h 914407"/>
                <a:gd name="connsiteX14" fmla="*/ 1027653 w 1371185"/>
                <a:gd name="connsiteY14" fmla="*/ 567841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2454 w 1371185"/>
                <a:gd name="connsiteY20" fmla="*/ 643791 h 914407"/>
                <a:gd name="connsiteX21" fmla="*/ 949597 w 1371185"/>
                <a:gd name="connsiteY21" fmla="*/ 694272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81906 w 1371185"/>
                <a:gd name="connsiteY38" fmla="*/ 64664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6181 w 1371185"/>
                <a:gd name="connsiteY6" fmla="*/ 71447 h 914407"/>
                <a:gd name="connsiteX7" fmla="*/ 979078 w 1371185"/>
                <a:gd name="connsiteY7" fmla="*/ 21827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17769 w 1371185"/>
                <a:gd name="connsiteY13" fmla="*/ 287472 h 914407"/>
                <a:gd name="connsiteX14" fmla="*/ 1027653 w 1371185"/>
                <a:gd name="connsiteY14" fmla="*/ 567841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2454 w 1371185"/>
                <a:gd name="connsiteY20" fmla="*/ 643791 h 914407"/>
                <a:gd name="connsiteX21" fmla="*/ 949597 w 1371185"/>
                <a:gd name="connsiteY21" fmla="*/ 694272 h 914407"/>
                <a:gd name="connsiteX22" fmla="*/ 876253 w 1371185"/>
                <a:gd name="connsiteY22" fmla="*/ 703793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81906 w 1371185"/>
                <a:gd name="connsiteY38" fmla="*/ 64664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6181 w 1371185"/>
                <a:gd name="connsiteY6" fmla="*/ 71447 h 914407"/>
                <a:gd name="connsiteX7" fmla="*/ 979078 w 1371185"/>
                <a:gd name="connsiteY7" fmla="*/ 21827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17769 w 1371185"/>
                <a:gd name="connsiteY13" fmla="*/ 287472 h 914407"/>
                <a:gd name="connsiteX14" fmla="*/ 1027653 w 1371185"/>
                <a:gd name="connsiteY14" fmla="*/ 567841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89595 w 1371185"/>
                <a:gd name="connsiteY20" fmla="*/ 640931 h 914407"/>
                <a:gd name="connsiteX21" fmla="*/ 949597 w 1371185"/>
                <a:gd name="connsiteY21" fmla="*/ 694272 h 914407"/>
                <a:gd name="connsiteX22" fmla="*/ 876253 w 1371185"/>
                <a:gd name="connsiteY22" fmla="*/ 703793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81906 w 1371185"/>
                <a:gd name="connsiteY38" fmla="*/ 64664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6181 w 1371185"/>
                <a:gd name="connsiteY6" fmla="*/ 71447 h 914407"/>
                <a:gd name="connsiteX7" fmla="*/ 979078 w 1371185"/>
                <a:gd name="connsiteY7" fmla="*/ 21827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17769 w 1371185"/>
                <a:gd name="connsiteY13" fmla="*/ 287472 h 914407"/>
                <a:gd name="connsiteX14" fmla="*/ 1027653 w 1371185"/>
                <a:gd name="connsiteY14" fmla="*/ 567841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89595 w 1371185"/>
                <a:gd name="connsiteY20" fmla="*/ 640931 h 914407"/>
                <a:gd name="connsiteX21" fmla="*/ 949597 w 1371185"/>
                <a:gd name="connsiteY21" fmla="*/ 694272 h 914407"/>
                <a:gd name="connsiteX22" fmla="*/ 876253 w 1371185"/>
                <a:gd name="connsiteY22" fmla="*/ 703793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25714 w 1371185"/>
                <a:gd name="connsiteY37" fmla="*/ 700943 h 914407"/>
                <a:gd name="connsiteX38" fmla="*/ 381906 w 1371185"/>
                <a:gd name="connsiteY38" fmla="*/ 64664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6181 w 1371185"/>
                <a:gd name="connsiteY6" fmla="*/ 71447 h 914407"/>
                <a:gd name="connsiteX7" fmla="*/ 979078 w 1371185"/>
                <a:gd name="connsiteY7" fmla="*/ 21827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17769 w 1371185"/>
                <a:gd name="connsiteY13" fmla="*/ 287472 h 914407"/>
                <a:gd name="connsiteX14" fmla="*/ 1027653 w 1371185"/>
                <a:gd name="connsiteY14" fmla="*/ 567841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89595 w 1371185"/>
                <a:gd name="connsiteY20" fmla="*/ 640931 h 914407"/>
                <a:gd name="connsiteX21" fmla="*/ 949597 w 1371185"/>
                <a:gd name="connsiteY21" fmla="*/ 694272 h 914407"/>
                <a:gd name="connsiteX22" fmla="*/ 876253 w 1371185"/>
                <a:gd name="connsiteY22" fmla="*/ 703793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500015 w 1371185"/>
                <a:gd name="connsiteY36" fmla="*/ 704746 h 914407"/>
                <a:gd name="connsiteX37" fmla="*/ 425714 w 1371185"/>
                <a:gd name="connsiteY37" fmla="*/ 700943 h 914407"/>
                <a:gd name="connsiteX38" fmla="*/ 381906 w 1371185"/>
                <a:gd name="connsiteY38" fmla="*/ 64664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300"/>
                <a:gd name="connsiteX1" fmla="*/ 67772 w 1371185"/>
                <a:gd name="connsiteY1" fmla="*/ 59203 h 914300"/>
                <a:gd name="connsiteX2" fmla="*/ 142549 w 1371185"/>
                <a:gd name="connsiteY2" fmla="*/ 9 h 914300"/>
                <a:gd name="connsiteX3" fmla="*/ 211360 w 1371185"/>
                <a:gd name="connsiteY3" fmla="*/ 66682 h 914300"/>
                <a:gd name="connsiteX4" fmla="*/ 194813 w 1371185"/>
                <a:gd name="connsiteY4" fmla="*/ 114926 h 914300"/>
                <a:gd name="connsiteX5" fmla="*/ 389721 w 1371185"/>
                <a:gd name="connsiteY5" fmla="*/ 222892 h 914300"/>
                <a:gd name="connsiteX6" fmla="*/ 686181 w 1371185"/>
                <a:gd name="connsiteY6" fmla="*/ 71447 h 914300"/>
                <a:gd name="connsiteX7" fmla="*/ 979078 w 1371185"/>
                <a:gd name="connsiteY7" fmla="*/ 218273 h 914300"/>
                <a:gd name="connsiteX8" fmla="*/ 1179698 w 1371185"/>
                <a:gd name="connsiteY8" fmla="*/ 108118 h 914300"/>
                <a:gd name="connsiteX9" fmla="*/ 1246773 w 1371185"/>
                <a:gd name="connsiteY9" fmla="*/ 1807 h 914300"/>
                <a:gd name="connsiteX10" fmla="*/ 1321069 w 1371185"/>
                <a:gd name="connsiteY10" fmla="*/ 72292 h 914300"/>
                <a:gd name="connsiteX11" fmla="*/ 1362979 w 1371185"/>
                <a:gd name="connsiteY11" fmla="*/ 175162 h 914300"/>
                <a:gd name="connsiteX12" fmla="*/ 1224939 w 1371185"/>
                <a:gd name="connsiteY12" fmla="*/ 174934 h 914300"/>
                <a:gd name="connsiteX13" fmla="*/ 1017769 w 1371185"/>
                <a:gd name="connsiteY13" fmla="*/ 287472 h 914300"/>
                <a:gd name="connsiteX14" fmla="*/ 1027653 w 1371185"/>
                <a:gd name="connsiteY14" fmla="*/ 567841 h 914300"/>
                <a:gd name="connsiteX15" fmla="*/ 1237677 w 1371185"/>
                <a:gd name="connsiteY15" fmla="*/ 683233 h 914300"/>
                <a:gd name="connsiteX16" fmla="*/ 1351548 w 1371185"/>
                <a:gd name="connsiteY16" fmla="*/ 678081 h 914300"/>
                <a:gd name="connsiteX17" fmla="*/ 1330593 w 1371185"/>
                <a:gd name="connsiteY17" fmla="*/ 798096 h 914300"/>
                <a:gd name="connsiteX18" fmla="*/ 1225818 w 1371185"/>
                <a:gd name="connsiteY18" fmla="*/ 866676 h 914300"/>
                <a:gd name="connsiteX19" fmla="*/ 1193631 w 1371185"/>
                <a:gd name="connsiteY19" fmla="*/ 759435 h 914300"/>
                <a:gd name="connsiteX20" fmla="*/ 989595 w 1371185"/>
                <a:gd name="connsiteY20" fmla="*/ 640931 h 914300"/>
                <a:gd name="connsiteX21" fmla="*/ 949597 w 1371185"/>
                <a:gd name="connsiteY21" fmla="*/ 694272 h 914300"/>
                <a:gd name="connsiteX22" fmla="*/ 876253 w 1371185"/>
                <a:gd name="connsiteY22" fmla="*/ 703793 h 914300"/>
                <a:gd name="connsiteX23" fmla="*/ 913398 w 1371185"/>
                <a:gd name="connsiteY23" fmla="*/ 845720 h 914300"/>
                <a:gd name="connsiteX24" fmla="*/ 892443 w 1371185"/>
                <a:gd name="connsiteY24" fmla="*/ 874295 h 914300"/>
                <a:gd name="connsiteX25" fmla="*/ 812433 w 1371185"/>
                <a:gd name="connsiteY25" fmla="*/ 874295 h 914300"/>
                <a:gd name="connsiteX26" fmla="*/ 781953 w 1371185"/>
                <a:gd name="connsiteY26" fmla="*/ 910490 h 914300"/>
                <a:gd name="connsiteX27" fmla="*/ 749568 w 1371185"/>
                <a:gd name="connsiteY27" fmla="*/ 872390 h 914300"/>
                <a:gd name="connsiteX28" fmla="*/ 722898 w 1371185"/>
                <a:gd name="connsiteY28" fmla="*/ 872390 h 914300"/>
                <a:gd name="connsiteX29" fmla="*/ 692418 w 1371185"/>
                <a:gd name="connsiteY29" fmla="*/ 912395 h 914300"/>
                <a:gd name="connsiteX30" fmla="*/ 661938 w 1371185"/>
                <a:gd name="connsiteY30" fmla="*/ 874295 h 914300"/>
                <a:gd name="connsiteX31" fmla="*/ 623838 w 1371185"/>
                <a:gd name="connsiteY31" fmla="*/ 874295 h 914300"/>
                <a:gd name="connsiteX32" fmla="*/ 591453 w 1371185"/>
                <a:gd name="connsiteY32" fmla="*/ 914300 h 914300"/>
                <a:gd name="connsiteX33" fmla="*/ 560975 w 1371185"/>
                <a:gd name="connsiteY33" fmla="*/ 875248 h 914300"/>
                <a:gd name="connsiteX34" fmla="*/ 490488 w 1371185"/>
                <a:gd name="connsiteY34" fmla="*/ 876200 h 914300"/>
                <a:gd name="connsiteX35" fmla="*/ 458103 w 1371185"/>
                <a:gd name="connsiteY35" fmla="*/ 843815 h 914300"/>
                <a:gd name="connsiteX36" fmla="*/ 500015 w 1371185"/>
                <a:gd name="connsiteY36" fmla="*/ 704746 h 914300"/>
                <a:gd name="connsiteX37" fmla="*/ 425714 w 1371185"/>
                <a:gd name="connsiteY37" fmla="*/ 700943 h 914300"/>
                <a:gd name="connsiteX38" fmla="*/ 381906 w 1371185"/>
                <a:gd name="connsiteY38" fmla="*/ 646647 h 914300"/>
                <a:gd name="connsiteX39" fmla="*/ 189098 w 1371185"/>
                <a:gd name="connsiteY39" fmla="*/ 753101 h 914300"/>
                <a:gd name="connsiteX40" fmla="*/ 172353 w 1371185"/>
                <a:gd name="connsiteY40" fmla="*/ 851436 h 914300"/>
                <a:gd name="connsiteX41" fmla="*/ 52338 w 1371185"/>
                <a:gd name="connsiteY41" fmla="*/ 796192 h 914300"/>
                <a:gd name="connsiteX42" fmla="*/ 135160 w 1371185"/>
                <a:gd name="connsiteY42" fmla="*/ 692760 h 914300"/>
                <a:gd name="connsiteX43" fmla="*/ 346384 w 1371185"/>
                <a:gd name="connsiteY43" fmla="*/ 576553 h 914300"/>
                <a:gd name="connsiteX44" fmla="*/ 355427 w 1371185"/>
                <a:gd name="connsiteY44" fmla="*/ 288759 h 914300"/>
                <a:gd name="connsiteX45" fmla="*/ 141473 w 1371185"/>
                <a:gd name="connsiteY45" fmla="*/ 167454 h 914300"/>
                <a:gd name="connsiteX46" fmla="*/ 75277 w 1371185"/>
                <a:gd name="connsiteY46" fmla="*/ 203509 h 914300"/>
                <a:gd name="connsiteX47" fmla="*/ 503 w 1371185"/>
                <a:gd name="connsiteY47" fmla="*/ 132883 h 914300"/>
                <a:gd name="connsiteX0" fmla="*/ 503 w 1371185"/>
                <a:gd name="connsiteY0" fmla="*/ 132883 h 914300"/>
                <a:gd name="connsiteX1" fmla="*/ 67772 w 1371185"/>
                <a:gd name="connsiteY1" fmla="*/ 59203 h 914300"/>
                <a:gd name="connsiteX2" fmla="*/ 142549 w 1371185"/>
                <a:gd name="connsiteY2" fmla="*/ 9 h 914300"/>
                <a:gd name="connsiteX3" fmla="*/ 211360 w 1371185"/>
                <a:gd name="connsiteY3" fmla="*/ 66682 h 914300"/>
                <a:gd name="connsiteX4" fmla="*/ 194813 w 1371185"/>
                <a:gd name="connsiteY4" fmla="*/ 114926 h 914300"/>
                <a:gd name="connsiteX5" fmla="*/ 389721 w 1371185"/>
                <a:gd name="connsiteY5" fmla="*/ 222892 h 914300"/>
                <a:gd name="connsiteX6" fmla="*/ 686181 w 1371185"/>
                <a:gd name="connsiteY6" fmla="*/ 71447 h 914300"/>
                <a:gd name="connsiteX7" fmla="*/ 979078 w 1371185"/>
                <a:gd name="connsiteY7" fmla="*/ 218273 h 914300"/>
                <a:gd name="connsiteX8" fmla="*/ 1179698 w 1371185"/>
                <a:gd name="connsiteY8" fmla="*/ 108118 h 914300"/>
                <a:gd name="connsiteX9" fmla="*/ 1246773 w 1371185"/>
                <a:gd name="connsiteY9" fmla="*/ 1807 h 914300"/>
                <a:gd name="connsiteX10" fmla="*/ 1321069 w 1371185"/>
                <a:gd name="connsiteY10" fmla="*/ 72292 h 914300"/>
                <a:gd name="connsiteX11" fmla="*/ 1362979 w 1371185"/>
                <a:gd name="connsiteY11" fmla="*/ 175162 h 914300"/>
                <a:gd name="connsiteX12" fmla="*/ 1224939 w 1371185"/>
                <a:gd name="connsiteY12" fmla="*/ 174934 h 914300"/>
                <a:gd name="connsiteX13" fmla="*/ 1017769 w 1371185"/>
                <a:gd name="connsiteY13" fmla="*/ 287472 h 914300"/>
                <a:gd name="connsiteX14" fmla="*/ 1027653 w 1371185"/>
                <a:gd name="connsiteY14" fmla="*/ 567841 h 914300"/>
                <a:gd name="connsiteX15" fmla="*/ 1237677 w 1371185"/>
                <a:gd name="connsiteY15" fmla="*/ 683233 h 914300"/>
                <a:gd name="connsiteX16" fmla="*/ 1351548 w 1371185"/>
                <a:gd name="connsiteY16" fmla="*/ 678081 h 914300"/>
                <a:gd name="connsiteX17" fmla="*/ 1330593 w 1371185"/>
                <a:gd name="connsiteY17" fmla="*/ 798096 h 914300"/>
                <a:gd name="connsiteX18" fmla="*/ 1225818 w 1371185"/>
                <a:gd name="connsiteY18" fmla="*/ 866676 h 914300"/>
                <a:gd name="connsiteX19" fmla="*/ 1193631 w 1371185"/>
                <a:gd name="connsiteY19" fmla="*/ 759435 h 914300"/>
                <a:gd name="connsiteX20" fmla="*/ 989595 w 1371185"/>
                <a:gd name="connsiteY20" fmla="*/ 640931 h 914300"/>
                <a:gd name="connsiteX21" fmla="*/ 949597 w 1371185"/>
                <a:gd name="connsiteY21" fmla="*/ 694272 h 914300"/>
                <a:gd name="connsiteX22" fmla="*/ 876253 w 1371185"/>
                <a:gd name="connsiteY22" fmla="*/ 703793 h 914300"/>
                <a:gd name="connsiteX23" fmla="*/ 913398 w 1371185"/>
                <a:gd name="connsiteY23" fmla="*/ 845720 h 914300"/>
                <a:gd name="connsiteX24" fmla="*/ 892443 w 1371185"/>
                <a:gd name="connsiteY24" fmla="*/ 874295 h 914300"/>
                <a:gd name="connsiteX25" fmla="*/ 812433 w 1371185"/>
                <a:gd name="connsiteY25" fmla="*/ 874295 h 914300"/>
                <a:gd name="connsiteX26" fmla="*/ 781953 w 1371185"/>
                <a:gd name="connsiteY26" fmla="*/ 910490 h 914300"/>
                <a:gd name="connsiteX27" fmla="*/ 749568 w 1371185"/>
                <a:gd name="connsiteY27" fmla="*/ 872390 h 914300"/>
                <a:gd name="connsiteX28" fmla="*/ 722898 w 1371185"/>
                <a:gd name="connsiteY28" fmla="*/ 872390 h 914300"/>
                <a:gd name="connsiteX29" fmla="*/ 692418 w 1371185"/>
                <a:gd name="connsiteY29" fmla="*/ 912395 h 914300"/>
                <a:gd name="connsiteX30" fmla="*/ 661938 w 1371185"/>
                <a:gd name="connsiteY30" fmla="*/ 874295 h 914300"/>
                <a:gd name="connsiteX31" fmla="*/ 620025 w 1371185"/>
                <a:gd name="connsiteY31" fmla="*/ 874295 h 914300"/>
                <a:gd name="connsiteX32" fmla="*/ 591453 w 1371185"/>
                <a:gd name="connsiteY32" fmla="*/ 914300 h 914300"/>
                <a:gd name="connsiteX33" fmla="*/ 560975 w 1371185"/>
                <a:gd name="connsiteY33" fmla="*/ 875248 h 914300"/>
                <a:gd name="connsiteX34" fmla="*/ 490488 w 1371185"/>
                <a:gd name="connsiteY34" fmla="*/ 876200 h 914300"/>
                <a:gd name="connsiteX35" fmla="*/ 458103 w 1371185"/>
                <a:gd name="connsiteY35" fmla="*/ 843815 h 914300"/>
                <a:gd name="connsiteX36" fmla="*/ 500015 w 1371185"/>
                <a:gd name="connsiteY36" fmla="*/ 704746 h 914300"/>
                <a:gd name="connsiteX37" fmla="*/ 425714 w 1371185"/>
                <a:gd name="connsiteY37" fmla="*/ 700943 h 914300"/>
                <a:gd name="connsiteX38" fmla="*/ 381906 w 1371185"/>
                <a:gd name="connsiteY38" fmla="*/ 646647 h 914300"/>
                <a:gd name="connsiteX39" fmla="*/ 189098 w 1371185"/>
                <a:gd name="connsiteY39" fmla="*/ 753101 h 914300"/>
                <a:gd name="connsiteX40" fmla="*/ 172353 w 1371185"/>
                <a:gd name="connsiteY40" fmla="*/ 851436 h 914300"/>
                <a:gd name="connsiteX41" fmla="*/ 52338 w 1371185"/>
                <a:gd name="connsiteY41" fmla="*/ 796192 h 914300"/>
                <a:gd name="connsiteX42" fmla="*/ 135160 w 1371185"/>
                <a:gd name="connsiteY42" fmla="*/ 692760 h 914300"/>
                <a:gd name="connsiteX43" fmla="*/ 346384 w 1371185"/>
                <a:gd name="connsiteY43" fmla="*/ 576553 h 914300"/>
                <a:gd name="connsiteX44" fmla="*/ 355427 w 1371185"/>
                <a:gd name="connsiteY44" fmla="*/ 288759 h 914300"/>
                <a:gd name="connsiteX45" fmla="*/ 141473 w 1371185"/>
                <a:gd name="connsiteY45" fmla="*/ 167454 h 914300"/>
                <a:gd name="connsiteX46" fmla="*/ 75277 w 1371185"/>
                <a:gd name="connsiteY46" fmla="*/ 203509 h 914300"/>
                <a:gd name="connsiteX47" fmla="*/ 503 w 1371185"/>
                <a:gd name="connsiteY47" fmla="*/ 132883 h 914300"/>
                <a:gd name="connsiteX0" fmla="*/ 503 w 1371185"/>
                <a:gd name="connsiteY0" fmla="*/ 132883 h 914300"/>
                <a:gd name="connsiteX1" fmla="*/ 67772 w 1371185"/>
                <a:gd name="connsiteY1" fmla="*/ 59203 h 914300"/>
                <a:gd name="connsiteX2" fmla="*/ 142549 w 1371185"/>
                <a:gd name="connsiteY2" fmla="*/ 9 h 914300"/>
                <a:gd name="connsiteX3" fmla="*/ 211360 w 1371185"/>
                <a:gd name="connsiteY3" fmla="*/ 66682 h 914300"/>
                <a:gd name="connsiteX4" fmla="*/ 194813 w 1371185"/>
                <a:gd name="connsiteY4" fmla="*/ 114926 h 914300"/>
                <a:gd name="connsiteX5" fmla="*/ 389721 w 1371185"/>
                <a:gd name="connsiteY5" fmla="*/ 222892 h 914300"/>
                <a:gd name="connsiteX6" fmla="*/ 686181 w 1371185"/>
                <a:gd name="connsiteY6" fmla="*/ 71447 h 914300"/>
                <a:gd name="connsiteX7" fmla="*/ 979078 w 1371185"/>
                <a:gd name="connsiteY7" fmla="*/ 218273 h 914300"/>
                <a:gd name="connsiteX8" fmla="*/ 1179698 w 1371185"/>
                <a:gd name="connsiteY8" fmla="*/ 108118 h 914300"/>
                <a:gd name="connsiteX9" fmla="*/ 1246773 w 1371185"/>
                <a:gd name="connsiteY9" fmla="*/ 1807 h 914300"/>
                <a:gd name="connsiteX10" fmla="*/ 1321069 w 1371185"/>
                <a:gd name="connsiteY10" fmla="*/ 72292 h 914300"/>
                <a:gd name="connsiteX11" fmla="*/ 1362979 w 1371185"/>
                <a:gd name="connsiteY11" fmla="*/ 175162 h 914300"/>
                <a:gd name="connsiteX12" fmla="*/ 1224939 w 1371185"/>
                <a:gd name="connsiteY12" fmla="*/ 174934 h 914300"/>
                <a:gd name="connsiteX13" fmla="*/ 1017769 w 1371185"/>
                <a:gd name="connsiteY13" fmla="*/ 287472 h 914300"/>
                <a:gd name="connsiteX14" fmla="*/ 1027653 w 1371185"/>
                <a:gd name="connsiteY14" fmla="*/ 567841 h 914300"/>
                <a:gd name="connsiteX15" fmla="*/ 1237677 w 1371185"/>
                <a:gd name="connsiteY15" fmla="*/ 683233 h 914300"/>
                <a:gd name="connsiteX16" fmla="*/ 1351548 w 1371185"/>
                <a:gd name="connsiteY16" fmla="*/ 678081 h 914300"/>
                <a:gd name="connsiteX17" fmla="*/ 1330593 w 1371185"/>
                <a:gd name="connsiteY17" fmla="*/ 798096 h 914300"/>
                <a:gd name="connsiteX18" fmla="*/ 1225818 w 1371185"/>
                <a:gd name="connsiteY18" fmla="*/ 866676 h 914300"/>
                <a:gd name="connsiteX19" fmla="*/ 1193631 w 1371185"/>
                <a:gd name="connsiteY19" fmla="*/ 759435 h 914300"/>
                <a:gd name="connsiteX20" fmla="*/ 989595 w 1371185"/>
                <a:gd name="connsiteY20" fmla="*/ 640931 h 914300"/>
                <a:gd name="connsiteX21" fmla="*/ 949597 w 1371185"/>
                <a:gd name="connsiteY21" fmla="*/ 694272 h 914300"/>
                <a:gd name="connsiteX22" fmla="*/ 876253 w 1371185"/>
                <a:gd name="connsiteY22" fmla="*/ 703793 h 914300"/>
                <a:gd name="connsiteX23" fmla="*/ 913398 w 1371185"/>
                <a:gd name="connsiteY23" fmla="*/ 845720 h 914300"/>
                <a:gd name="connsiteX24" fmla="*/ 892443 w 1371185"/>
                <a:gd name="connsiteY24" fmla="*/ 874295 h 914300"/>
                <a:gd name="connsiteX25" fmla="*/ 812433 w 1371185"/>
                <a:gd name="connsiteY25" fmla="*/ 874295 h 914300"/>
                <a:gd name="connsiteX26" fmla="*/ 781953 w 1371185"/>
                <a:gd name="connsiteY26" fmla="*/ 910490 h 914300"/>
                <a:gd name="connsiteX27" fmla="*/ 749568 w 1371185"/>
                <a:gd name="connsiteY27" fmla="*/ 872390 h 914300"/>
                <a:gd name="connsiteX28" fmla="*/ 722898 w 1371185"/>
                <a:gd name="connsiteY28" fmla="*/ 872390 h 914300"/>
                <a:gd name="connsiteX29" fmla="*/ 692418 w 1371185"/>
                <a:gd name="connsiteY29" fmla="*/ 912395 h 914300"/>
                <a:gd name="connsiteX30" fmla="*/ 657172 w 1371185"/>
                <a:gd name="connsiteY30" fmla="*/ 874295 h 914300"/>
                <a:gd name="connsiteX31" fmla="*/ 620025 w 1371185"/>
                <a:gd name="connsiteY31" fmla="*/ 874295 h 914300"/>
                <a:gd name="connsiteX32" fmla="*/ 591453 w 1371185"/>
                <a:gd name="connsiteY32" fmla="*/ 914300 h 914300"/>
                <a:gd name="connsiteX33" fmla="*/ 560975 w 1371185"/>
                <a:gd name="connsiteY33" fmla="*/ 875248 h 914300"/>
                <a:gd name="connsiteX34" fmla="*/ 490488 w 1371185"/>
                <a:gd name="connsiteY34" fmla="*/ 876200 h 914300"/>
                <a:gd name="connsiteX35" fmla="*/ 458103 w 1371185"/>
                <a:gd name="connsiteY35" fmla="*/ 843815 h 914300"/>
                <a:gd name="connsiteX36" fmla="*/ 500015 w 1371185"/>
                <a:gd name="connsiteY36" fmla="*/ 704746 h 914300"/>
                <a:gd name="connsiteX37" fmla="*/ 425714 w 1371185"/>
                <a:gd name="connsiteY37" fmla="*/ 700943 h 914300"/>
                <a:gd name="connsiteX38" fmla="*/ 381906 w 1371185"/>
                <a:gd name="connsiteY38" fmla="*/ 646647 h 914300"/>
                <a:gd name="connsiteX39" fmla="*/ 189098 w 1371185"/>
                <a:gd name="connsiteY39" fmla="*/ 753101 h 914300"/>
                <a:gd name="connsiteX40" fmla="*/ 172353 w 1371185"/>
                <a:gd name="connsiteY40" fmla="*/ 851436 h 914300"/>
                <a:gd name="connsiteX41" fmla="*/ 52338 w 1371185"/>
                <a:gd name="connsiteY41" fmla="*/ 796192 h 914300"/>
                <a:gd name="connsiteX42" fmla="*/ 135160 w 1371185"/>
                <a:gd name="connsiteY42" fmla="*/ 692760 h 914300"/>
                <a:gd name="connsiteX43" fmla="*/ 346384 w 1371185"/>
                <a:gd name="connsiteY43" fmla="*/ 576553 h 914300"/>
                <a:gd name="connsiteX44" fmla="*/ 355427 w 1371185"/>
                <a:gd name="connsiteY44" fmla="*/ 288759 h 914300"/>
                <a:gd name="connsiteX45" fmla="*/ 141473 w 1371185"/>
                <a:gd name="connsiteY45" fmla="*/ 167454 h 914300"/>
                <a:gd name="connsiteX46" fmla="*/ 75277 w 1371185"/>
                <a:gd name="connsiteY46" fmla="*/ 203509 h 914300"/>
                <a:gd name="connsiteX47" fmla="*/ 503 w 1371185"/>
                <a:gd name="connsiteY47" fmla="*/ 132883 h 914300"/>
                <a:gd name="connsiteX0" fmla="*/ 503 w 1371185"/>
                <a:gd name="connsiteY0" fmla="*/ 132883 h 914300"/>
                <a:gd name="connsiteX1" fmla="*/ 67772 w 1371185"/>
                <a:gd name="connsiteY1" fmla="*/ 59203 h 914300"/>
                <a:gd name="connsiteX2" fmla="*/ 142549 w 1371185"/>
                <a:gd name="connsiteY2" fmla="*/ 9 h 914300"/>
                <a:gd name="connsiteX3" fmla="*/ 211360 w 1371185"/>
                <a:gd name="connsiteY3" fmla="*/ 66682 h 914300"/>
                <a:gd name="connsiteX4" fmla="*/ 194813 w 1371185"/>
                <a:gd name="connsiteY4" fmla="*/ 114926 h 914300"/>
                <a:gd name="connsiteX5" fmla="*/ 389721 w 1371185"/>
                <a:gd name="connsiteY5" fmla="*/ 222892 h 914300"/>
                <a:gd name="connsiteX6" fmla="*/ 686181 w 1371185"/>
                <a:gd name="connsiteY6" fmla="*/ 71447 h 914300"/>
                <a:gd name="connsiteX7" fmla="*/ 979078 w 1371185"/>
                <a:gd name="connsiteY7" fmla="*/ 218273 h 914300"/>
                <a:gd name="connsiteX8" fmla="*/ 1179698 w 1371185"/>
                <a:gd name="connsiteY8" fmla="*/ 108118 h 914300"/>
                <a:gd name="connsiteX9" fmla="*/ 1246773 w 1371185"/>
                <a:gd name="connsiteY9" fmla="*/ 1807 h 914300"/>
                <a:gd name="connsiteX10" fmla="*/ 1321069 w 1371185"/>
                <a:gd name="connsiteY10" fmla="*/ 72292 h 914300"/>
                <a:gd name="connsiteX11" fmla="*/ 1362979 w 1371185"/>
                <a:gd name="connsiteY11" fmla="*/ 175162 h 914300"/>
                <a:gd name="connsiteX12" fmla="*/ 1224939 w 1371185"/>
                <a:gd name="connsiteY12" fmla="*/ 174934 h 914300"/>
                <a:gd name="connsiteX13" fmla="*/ 1017769 w 1371185"/>
                <a:gd name="connsiteY13" fmla="*/ 287472 h 914300"/>
                <a:gd name="connsiteX14" fmla="*/ 1027653 w 1371185"/>
                <a:gd name="connsiteY14" fmla="*/ 567841 h 914300"/>
                <a:gd name="connsiteX15" fmla="*/ 1237677 w 1371185"/>
                <a:gd name="connsiteY15" fmla="*/ 683233 h 914300"/>
                <a:gd name="connsiteX16" fmla="*/ 1351548 w 1371185"/>
                <a:gd name="connsiteY16" fmla="*/ 678081 h 914300"/>
                <a:gd name="connsiteX17" fmla="*/ 1330593 w 1371185"/>
                <a:gd name="connsiteY17" fmla="*/ 798096 h 914300"/>
                <a:gd name="connsiteX18" fmla="*/ 1225818 w 1371185"/>
                <a:gd name="connsiteY18" fmla="*/ 866676 h 914300"/>
                <a:gd name="connsiteX19" fmla="*/ 1193631 w 1371185"/>
                <a:gd name="connsiteY19" fmla="*/ 759435 h 914300"/>
                <a:gd name="connsiteX20" fmla="*/ 989595 w 1371185"/>
                <a:gd name="connsiteY20" fmla="*/ 640931 h 914300"/>
                <a:gd name="connsiteX21" fmla="*/ 949597 w 1371185"/>
                <a:gd name="connsiteY21" fmla="*/ 694272 h 914300"/>
                <a:gd name="connsiteX22" fmla="*/ 876253 w 1371185"/>
                <a:gd name="connsiteY22" fmla="*/ 703793 h 914300"/>
                <a:gd name="connsiteX23" fmla="*/ 913398 w 1371185"/>
                <a:gd name="connsiteY23" fmla="*/ 845720 h 914300"/>
                <a:gd name="connsiteX24" fmla="*/ 892443 w 1371185"/>
                <a:gd name="connsiteY24" fmla="*/ 874295 h 914300"/>
                <a:gd name="connsiteX25" fmla="*/ 812433 w 1371185"/>
                <a:gd name="connsiteY25" fmla="*/ 874295 h 914300"/>
                <a:gd name="connsiteX26" fmla="*/ 781953 w 1371185"/>
                <a:gd name="connsiteY26" fmla="*/ 910490 h 914300"/>
                <a:gd name="connsiteX27" fmla="*/ 749568 w 1371185"/>
                <a:gd name="connsiteY27" fmla="*/ 872390 h 914300"/>
                <a:gd name="connsiteX28" fmla="*/ 717179 w 1371185"/>
                <a:gd name="connsiteY28" fmla="*/ 872390 h 914300"/>
                <a:gd name="connsiteX29" fmla="*/ 692418 w 1371185"/>
                <a:gd name="connsiteY29" fmla="*/ 912395 h 914300"/>
                <a:gd name="connsiteX30" fmla="*/ 657172 w 1371185"/>
                <a:gd name="connsiteY30" fmla="*/ 874295 h 914300"/>
                <a:gd name="connsiteX31" fmla="*/ 620025 w 1371185"/>
                <a:gd name="connsiteY31" fmla="*/ 874295 h 914300"/>
                <a:gd name="connsiteX32" fmla="*/ 591453 w 1371185"/>
                <a:gd name="connsiteY32" fmla="*/ 914300 h 914300"/>
                <a:gd name="connsiteX33" fmla="*/ 560975 w 1371185"/>
                <a:gd name="connsiteY33" fmla="*/ 875248 h 914300"/>
                <a:gd name="connsiteX34" fmla="*/ 490488 w 1371185"/>
                <a:gd name="connsiteY34" fmla="*/ 876200 h 914300"/>
                <a:gd name="connsiteX35" fmla="*/ 458103 w 1371185"/>
                <a:gd name="connsiteY35" fmla="*/ 843815 h 914300"/>
                <a:gd name="connsiteX36" fmla="*/ 500015 w 1371185"/>
                <a:gd name="connsiteY36" fmla="*/ 704746 h 914300"/>
                <a:gd name="connsiteX37" fmla="*/ 425714 w 1371185"/>
                <a:gd name="connsiteY37" fmla="*/ 700943 h 914300"/>
                <a:gd name="connsiteX38" fmla="*/ 381906 w 1371185"/>
                <a:gd name="connsiteY38" fmla="*/ 646647 h 914300"/>
                <a:gd name="connsiteX39" fmla="*/ 189098 w 1371185"/>
                <a:gd name="connsiteY39" fmla="*/ 753101 h 914300"/>
                <a:gd name="connsiteX40" fmla="*/ 172353 w 1371185"/>
                <a:gd name="connsiteY40" fmla="*/ 851436 h 914300"/>
                <a:gd name="connsiteX41" fmla="*/ 52338 w 1371185"/>
                <a:gd name="connsiteY41" fmla="*/ 796192 h 914300"/>
                <a:gd name="connsiteX42" fmla="*/ 135160 w 1371185"/>
                <a:gd name="connsiteY42" fmla="*/ 692760 h 914300"/>
                <a:gd name="connsiteX43" fmla="*/ 346384 w 1371185"/>
                <a:gd name="connsiteY43" fmla="*/ 576553 h 914300"/>
                <a:gd name="connsiteX44" fmla="*/ 355427 w 1371185"/>
                <a:gd name="connsiteY44" fmla="*/ 288759 h 914300"/>
                <a:gd name="connsiteX45" fmla="*/ 141473 w 1371185"/>
                <a:gd name="connsiteY45" fmla="*/ 167454 h 914300"/>
                <a:gd name="connsiteX46" fmla="*/ 75277 w 1371185"/>
                <a:gd name="connsiteY46" fmla="*/ 203509 h 914300"/>
                <a:gd name="connsiteX47" fmla="*/ 503 w 1371185"/>
                <a:gd name="connsiteY47" fmla="*/ 132883 h 914300"/>
                <a:gd name="connsiteX0" fmla="*/ 503 w 1371185"/>
                <a:gd name="connsiteY0" fmla="*/ 132883 h 914300"/>
                <a:gd name="connsiteX1" fmla="*/ 67772 w 1371185"/>
                <a:gd name="connsiteY1" fmla="*/ 59203 h 914300"/>
                <a:gd name="connsiteX2" fmla="*/ 142549 w 1371185"/>
                <a:gd name="connsiteY2" fmla="*/ 9 h 914300"/>
                <a:gd name="connsiteX3" fmla="*/ 211360 w 1371185"/>
                <a:gd name="connsiteY3" fmla="*/ 66682 h 914300"/>
                <a:gd name="connsiteX4" fmla="*/ 194813 w 1371185"/>
                <a:gd name="connsiteY4" fmla="*/ 114926 h 914300"/>
                <a:gd name="connsiteX5" fmla="*/ 389721 w 1371185"/>
                <a:gd name="connsiteY5" fmla="*/ 222892 h 914300"/>
                <a:gd name="connsiteX6" fmla="*/ 686181 w 1371185"/>
                <a:gd name="connsiteY6" fmla="*/ 71447 h 914300"/>
                <a:gd name="connsiteX7" fmla="*/ 979078 w 1371185"/>
                <a:gd name="connsiteY7" fmla="*/ 218273 h 914300"/>
                <a:gd name="connsiteX8" fmla="*/ 1179698 w 1371185"/>
                <a:gd name="connsiteY8" fmla="*/ 108118 h 914300"/>
                <a:gd name="connsiteX9" fmla="*/ 1246773 w 1371185"/>
                <a:gd name="connsiteY9" fmla="*/ 1807 h 914300"/>
                <a:gd name="connsiteX10" fmla="*/ 1321069 w 1371185"/>
                <a:gd name="connsiteY10" fmla="*/ 72292 h 914300"/>
                <a:gd name="connsiteX11" fmla="*/ 1362979 w 1371185"/>
                <a:gd name="connsiteY11" fmla="*/ 175162 h 914300"/>
                <a:gd name="connsiteX12" fmla="*/ 1224939 w 1371185"/>
                <a:gd name="connsiteY12" fmla="*/ 174934 h 914300"/>
                <a:gd name="connsiteX13" fmla="*/ 1017769 w 1371185"/>
                <a:gd name="connsiteY13" fmla="*/ 287472 h 914300"/>
                <a:gd name="connsiteX14" fmla="*/ 1027653 w 1371185"/>
                <a:gd name="connsiteY14" fmla="*/ 567841 h 914300"/>
                <a:gd name="connsiteX15" fmla="*/ 1237677 w 1371185"/>
                <a:gd name="connsiteY15" fmla="*/ 683233 h 914300"/>
                <a:gd name="connsiteX16" fmla="*/ 1351548 w 1371185"/>
                <a:gd name="connsiteY16" fmla="*/ 678081 h 914300"/>
                <a:gd name="connsiteX17" fmla="*/ 1330593 w 1371185"/>
                <a:gd name="connsiteY17" fmla="*/ 798096 h 914300"/>
                <a:gd name="connsiteX18" fmla="*/ 1225818 w 1371185"/>
                <a:gd name="connsiteY18" fmla="*/ 866676 h 914300"/>
                <a:gd name="connsiteX19" fmla="*/ 1193631 w 1371185"/>
                <a:gd name="connsiteY19" fmla="*/ 759435 h 914300"/>
                <a:gd name="connsiteX20" fmla="*/ 989595 w 1371185"/>
                <a:gd name="connsiteY20" fmla="*/ 640931 h 914300"/>
                <a:gd name="connsiteX21" fmla="*/ 949597 w 1371185"/>
                <a:gd name="connsiteY21" fmla="*/ 694272 h 914300"/>
                <a:gd name="connsiteX22" fmla="*/ 876253 w 1371185"/>
                <a:gd name="connsiteY22" fmla="*/ 703793 h 914300"/>
                <a:gd name="connsiteX23" fmla="*/ 913398 w 1371185"/>
                <a:gd name="connsiteY23" fmla="*/ 845720 h 914300"/>
                <a:gd name="connsiteX24" fmla="*/ 892443 w 1371185"/>
                <a:gd name="connsiteY24" fmla="*/ 874295 h 914300"/>
                <a:gd name="connsiteX25" fmla="*/ 812433 w 1371185"/>
                <a:gd name="connsiteY25" fmla="*/ 874295 h 914300"/>
                <a:gd name="connsiteX26" fmla="*/ 781953 w 1371185"/>
                <a:gd name="connsiteY26" fmla="*/ 910490 h 914300"/>
                <a:gd name="connsiteX27" fmla="*/ 751475 w 1371185"/>
                <a:gd name="connsiteY27" fmla="*/ 872390 h 914300"/>
                <a:gd name="connsiteX28" fmla="*/ 717179 w 1371185"/>
                <a:gd name="connsiteY28" fmla="*/ 872390 h 914300"/>
                <a:gd name="connsiteX29" fmla="*/ 692418 w 1371185"/>
                <a:gd name="connsiteY29" fmla="*/ 912395 h 914300"/>
                <a:gd name="connsiteX30" fmla="*/ 657172 w 1371185"/>
                <a:gd name="connsiteY30" fmla="*/ 874295 h 914300"/>
                <a:gd name="connsiteX31" fmla="*/ 620025 w 1371185"/>
                <a:gd name="connsiteY31" fmla="*/ 874295 h 914300"/>
                <a:gd name="connsiteX32" fmla="*/ 591453 w 1371185"/>
                <a:gd name="connsiteY32" fmla="*/ 914300 h 914300"/>
                <a:gd name="connsiteX33" fmla="*/ 560975 w 1371185"/>
                <a:gd name="connsiteY33" fmla="*/ 875248 h 914300"/>
                <a:gd name="connsiteX34" fmla="*/ 490488 w 1371185"/>
                <a:gd name="connsiteY34" fmla="*/ 876200 h 914300"/>
                <a:gd name="connsiteX35" fmla="*/ 458103 w 1371185"/>
                <a:gd name="connsiteY35" fmla="*/ 843815 h 914300"/>
                <a:gd name="connsiteX36" fmla="*/ 500015 w 1371185"/>
                <a:gd name="connsiteY36" fmla="*/ 704746 h 914300"/>
                <a:gd name="connsiteX37" fmla="*/ 425714 w 1371185"/>
                <a:gd name="connsiteY37" fmla="*/ 700943 h 914300"/>
                <a:gd name="connsiteX38" fmla="*/ 381906 w 1371185"/>
                <a:gd name="connsiteY38" fmla="*/ 646647 h 914300"/>
                <a:gd name="connsiteX39" fmla="*/ 189098 w 1371185"/>
                <a:gd name="connsiteY39" fmla="*/ 753101 h 914300"/>
                <a:gd name="connsiteX40" fmla="*/ 172353 w 1371185"/>
                <a:gd name="connsiteY40" fmla="*/ 851436 h 914300"/>
                <a:gd name="connsiteX41" fmla="*/ 52338 w 1371185"/>
                <a:gd name="connsiteY41" fmla="*/ 796192 h 914300"/>
                <a:gd name="connsiteX42" fmla="*/ 135160 w 1371185"/>
                <a:gd name="connsiteY42" fmla="*/ 692760 h 914300"/>
                <a:gd name="connsiteX43" fmla="*/ 346384 w 1371185"/>
                <a:gd name="connsiteY43" fmla="*/ 576553 h 914300"/>
                <a:gd name="connsiteX44" fmla="*/ 355427 w 1371185"/>
                <a:gd name="connsiteY44" fmla="*/ 288759 h 914300"/>
                <a:gd name="connsiteX45" fmla="*/ 141473 w 1371185"/>
                <a:gd name="connsiteY45" fmla="*/ 167454 h 914300"/>
                <a:gd name="connsiteX46" fmla="*/ 75277 w 1371185"/>
                <a:gd name="connsiteY46" fmla="*/ 203509 h 914300"/>
                <a:gd name="connsiteX47" fmla="*/ 503 w 1371185"/>
                <a:gd name="connsiteY47" fmla="*/ 132883 h 914300"/>
                <a:gd name="connsiteX0" fmla="*/ 503 w 1371185"/>
                <a:gd name="connsiteY0" fmla="*/ 132883 h 914300"/>
                <a:gd name="connsiteX1" fmla="*/ 67772 w 1371185"/>
                <a:gd name="connsiteY1" fmla="*/ 59203 h 914300"/>
                <a:gd name="connsiteX2" fmla="*/ 142549 w 1371185"/>
                <a:gd name="connsiteY2" fmla="*/ 9 h 914300"/>
                <a:gd name="connsiteX3" fmla="*/ 211360 w 1371185"/>
                <a:gd name="connsiteY3" fmla="*/ 66682 h 914300"/>
                <a:gd name="connsiteX4" fmla="*/ 194813 w 1371185"/>
                <a:gd name="connsiteY4" fmla="*/ 114926 h 914300"/>
                <a:gd name="connsiteX5" fmla="*/ 389721 w 1371185"/>
                <a:gd name="connsiteY5" fmla="*/ 222892 h 914300"/>
                <a:gd name="connsiteX6" fmla="*/ 686181 w 1371185"/>
                <a:gd name="connsiteY6" fmla="*/ 71447 h 914300"/>
                <a:gd name="connsiteX7" fmla="*/ 979078 w 1371185"/>
                <a:gd name="connsiteY7" fmla="*/ 218273 h 914300"/>
                <a:gd name="connsiteX8" fmla="*/ 1179698 w 1371185"/>
                <a:gd name="connsiteY8" fmla="*/ 108118 h 914300"/>
                <a:gd name="connsiteX9" fmla="*/ 1246773 w 1371185"/>
                <a:gd name="connsiteY9" fmla="*/ 1807 h 914300"/>
                <a:gd name="connsiteX10" fmla="*/ 1321069 w 1371185"/>
                <a:gd name="connsiteY10" fmla="*/ 72292 h 914300"/>
                <a:gd name="connsiteX11" fmla="*/ 1362979 w 1371185"/>
                <a:gd name="connsiteY11" fmla="*/ 175162 h 914300"/>
                <a:gd name="connsiteX12" fmla="*/ 1224939 w 1371185"/>
                <a:gd name="connsiteY12" fmla="*/ 174934 h 914300"/>
                <a:gd name="connsiteX13" fmla="*/ 1017769 w 1371185"/>
                <a:gd name="connsiteY13" fmla="*/ 287472 h 914300"/>
                <a:gd name="connsiteX14" fmla="*/ 1027653 w 1371185"/>
                <a:gd name="connsiteY14" fmla="*/ 567841 h 914300"/>
                <a:gd name="connsiteX15" fmla="*/ 1237677 w 1371185"/>
                <a:gd name="connsiteY15" fmla="*/ 683233 h 914300"/>
                <a:gd name="connsiteX16" fmla="*/ 1351548 w 1371185"/>
                <a:gd name="connsiteY16" fmla="*/ 678081 h 914300"/>
                <a:gd name="connsiteX17" fmla="*/ 1330593 w 1371185"/>
                <a:gd name="connsiteY17" fmla="*/ 798096 h 914300"/>
                <a:gd name="connsiteX18" fmla="*/ 1225818 w 1371185"/>
                <a:gd name="connsiteY18" fmla="*/ 866676 h 914300"/>
                <a:gd name="connsiteX19" fmla="*/ 1193631 w 1371185"/>
                <a:gd name="connsiteY19" fmla="*/ 759435 h 914300"/>
                <a:gd name="connsiteX20" fmla="*/ 989595 w 1371185"/>
                <a:gd name="connsiteY20" fmla="*/ 640931 h 914300"/>
                <a:gd name="connsiteX21" fmla="*/ 949597 w 1371185"/>
                <a:gd name="connsiteY21" fmla="*/ 694272 h 914300"/>
                <a:gd name="connsiteX22" fmla="*/ 876253 w 1371185"/>
                <a:gd name="connsiteY22" fmla="*/ 703793 h 914300"/>
                <a:gd name="connsiteX23" fmla="*/ 913398 w 1371185"/>
                <a:gd name="connsiteY23" fmla="*/ 845720 h 914300"/>
                <a:gd name="connsiteX24" fmla="*/ 892443 w 1371185"/>
                <a:gd name="connsiteY24" fmla="*/ 874295 h 914300"/>
                <a:gd name="connsiteX25" fmla="*/ 811480 w 1371185"/>
                <a:gd name="connsiteY25" fmla="*/ 874295 h 914300"/>
                <a:gd name="connsiteX26" fmla="*/ 781953 w 1371185"/>
                <a:gd name="connsiteY26" fmla="*/ 910490 h 914300"/>
                <a:gd name="connsiteX27" fmla="*/ 751475 w 1371185"/>
                <a:gd name="connsiteY27" fmla="*/ 872390 h 914300"/>
                <a:gd name="connsiteX28" fmla="*/ 717179 w 1371185"/>
                <a:gd name="connsiteY28" fmla="*/ 872390 h 914300"/>
                <a:gd name="connsiteX29" fmla="*/ 692418 w 1371185"/>
                <a:gd name="connsiteY29" fmla="*/ 912395 h 914300"/>
                <a:gd name="connsiteX30" fmla="*/ 657172 w 1371185"/>
                <a:gd name="connsiteY30" fmla="*/ 874295 h 914300"/>
                <a:gd name="connsiteX31" fmla="*/ 620025 w 1371185"/>
                <a:gd name="connsiteY31" fmla="*/ 874295 h 914300"/>
                <a:gd name="connsiteX32" fmla="*/ 591453 w 1371185"/>
                <a:gd name="connsiteY32" fmla="*/ 914300 h 914300"/>
                <a:gd name="connsiteX33" fmla="*/ 560975 w 1371185"/>
                <a:gd name="connsiteY33" fmla="*/ 875248 h 914300"/>
                <a:gd name="connsiteX34" fmla="*/ 490488 w 1371185"/>
                <a:gd name="connsiteY34" fmla="*/ 876200 h 914300"/>
                <a:gd name="connsiteX35" fmla="*/ 458103 w 1371185"/>
                <a:gd name="connsiteY35" fmla="*/ 843815 h 914300"/>
                <a:gd name="connsiteX36" fmla="*/ 500015 w 1371185"/>
                <a:gd name="connsiteY36" fmla="*/ 704746 h 914300"/>
                <a:gd name="connsiteX37" fmla="*/ 425714 w 1371185"/>
                <a:gd name="connsiteY37" fmla="*/ 700943 h 914300"/>
                <a:gd name="connsiteX38" fmla="*/ 381906 w 1371185"/>
                <a:gd name="connsiteY38" fmla="*/ 646647 h 914300"/>
                <a:gd name="connsiteX39" fmla="*/ 189098 w 1371185"/>
                <a:gd name="connsiteY39" fmla="*/ 753101 h 914300"/>
                <a:gd name="connsiteX40" fmla="*/ 172353 w 1371185"/>
                <a:gd name="connsiteY40" fmla="*/ 851436 h 914300"/>
                <a:gd name="connsiteX41" fmla="*/ 52338 w 1371185"/>
                <a:gd name="connsiteY41" fmla="*/ 796192 h 914300"/>
                <a:gd name="connsiteX42" fmla="*/ 135160 w 1371185"/>
                <a:gd name="connsiteY42" fmla="*/ 692760 h 914300"/>
                <a:gd name="connsiteX43" fmla="*/ 346384 w 1371185"/>
                <a:gd name="connsiteY43" fmla="*/ 576553 h 914300"/>
                <a:gd name="connsiteX44" fmla="*/ 355427 w 1371185"/>
                <a:gd name="connsiteY44" fmla="*/ 288759 h 914300"/>
                <a:gd name="connsiteX45" fmla="*/ 141473 w 1371185"/>
                <a:gd name="connsiteY45" fmla="*/ 167454 h 914300"/>
                <a:gd name="connsiteX46" fmla="*/ 75277 w 1371185"/>
                <a:gd name="connsiteY46" fmla="*/ 203509 h 914300"/>
                <a:gd name="connsiteX47" fmla="*/ 503 w 1371185"/>
                <a:gd name="connsiteY47" fmla="*/ 132883 h 914300"/>
                <a:gd name="connsiteX0" fmla="*/ 503 w 1371185"/>
                <a:gd name="connsiteY0" fmla="*/ 132883 h 912399"/>
                <a:gd name="connsiteX1" fmla="*/ 67772 w 1371185"/>
                <a:gd name="connsiteY1" fmla="*/ 59203 h 912399"/>
                <a:gd name="connsiteX2" fmla="*/ 142549 w 1371185"/>
                <a:gd name="connsiteY2" fmla="*/ 9 h 912399"/>
                <a:gd name="connsiteX3" fmla="*/ 211360 w 1371185"/>
                <a:gd name="connsiteY3" fmla="*/ 66682 h 912399"/>
                <a:gd name="connsiteX4" fmla="*/ 194813 w 1371185"/>
                <a:gd name="connsiteY4" fmla="*/ 114926 h 912399"/>
                <a:gd name="connsiteX5" fmla="*/ 389721 w 1371185"/>
                <a:gd name="connsiteY5" fmla="*/ 222892 h 912399"/>
                <a:gd name="connsiteX6" fmla="*/ 686181 w 1371185"/>
                <a:gd name="connsiteY6" fmla="*/ 71447 h 912399"/>
                <a:gd name="connsiteX7" fmla="*/ 979078 w 1371185"/>
                <a:gd name="connsiteY7" fmla="*/ 218273 h 912399"/>
                <a:gd name="connsiteX8" fmla="*/ 1179698 w 1371185"/>
                <a:gd name="connsiteY8" fmla="*/ 108118 h 912399"/>
                <a:gd name="connsiteX9" fmla="*/ 1246773 w 1371185"/>
                <a:gd name="connsiteY9" fmla="*/ 1807 h 912399"/>
                <a:gd name="connsiteX10" fmla="*/ 1321069 w 1371185"/>
                <a:gd name="connsiteY10" fmla="*/ 72292 h 912399"/>
                <a:gd name="connsiteX11" fmla="*/ 1362979 w 1371185"/>
                <a:gd name="connsiteY11" fmla="*/ 175162 h 912399"/>
                <a:gd name="connsiteX12" fmla="*/ 1224939 w 1371185"/>
                <a:gd name="connsiteY12" fmla="*/ 174934 h 912399"/>
                <a:gd name="connsiteX13" fmla="*/ 1017769 w 1371185"/>
                <a:gd name="connsiteY13" fmla="*/ 287472 h 912399"/>
                <a:gd name="connsiteX14" fmla="*/ 1027653 w 1371185"/>
                <a:gd name="connsiteY14" fmla="*/ 567841 h 912399"/>
                <a:gd name="connsiteX15" fmla="*/ 1237677 w 1371185"/>
                <a:gd name="connsiteY15" fmla="*/ 683233 h 912399"/>
                <a:gd name="connsiteX16" fmla="*/ 1351548 w 1371185"/>
                <a:gd name="connsiteY16" fmla="*/ 678081 h 912399"/>
                <a:gd name="connsiteX17" fmla="*/ 1330593 w 1371185"/>
                <a:gd name="connsiteY17" fmla="*/ 798096 h 912399"/>
                <a:gd name="connsiteX18" fmla="*/ 1225818 w 1371185"/>
                <a:gd name="connsiteY18" fmla="*/ 866676 h 912399"/>
                <a:gd name="connsiteX19" fmla="*/ 1193631 w 1371185"/>
                <a:gd name="connsiteY19" fmla="*/ 759435 h 912399"/>
                <a:gd name="connsiteX20" fmla="*/ 989595 w 1371185"/>
                <a:gd name="connsiteY20" fmla="*/ 640931 h 912399"/>
                <a:gd name="connsiteX21" fmla="*/ 949597 w 1371185"/>
                <a:gd name="connsiteY21" fmla="*/ 694272 h 912399"/>
                <a:gd name="connsiteX22" fmla="*/ 876253 w 1371185"/>
                <a:gd name="connsiteY22" fmla="*/ 703793 h 912399"/>
                <a:gd name="connsiteX23" fmla="*/ 913398 w 1371185"/>
                <a:gd name="connsiteY23" fmla="*/ 845720 h 912399"/>
                <a:gd name="connsiteX24" fmla="*/ 892443 w 1371185"/>
                <a:gd name="connsiteY24" fmla="*/ 874295 h 912399"/>
                <a:gd name="connsiteX25" fmla="*/ 811480 w 1371185"/>
                <a:gd name="connsiteY25" fmla="*/ 874295 h 912399"/>
                <a:gd name="connsiteX26" fmla="*/ 781953 w 1371185"/>
                <a:gd name="connsiteY26" fmla="*/ 910490 h 912399"/>
                <a:gd name="connsiteX27" fmla="*/ 751475 w 1371185"/>
                <a:gd name="connsiteY27" fmla="*/ 872390 h 912399"/>
                <a:gd name="connsiteX28" fmla="*/ 717179 w 1371185"/>
                <a:gd name="connsiteY28" fmla="*/ 872390 h 912399"/>
                <a:gd name="connsiteX29" fmla="*/ 692418 w 1371185"/>
                <a:gd name="connsiteY29" fmla="*/ 912395 h 912399"/>
                <a:gd name="connsiteX30" fmla="*/ 657172 w 1371185"/>
                <a:gd name="connsiteY30" fmla="*/ 874295 h 912399"/>
                <a:gd name="connsiteX31" fmla="*/ 620025 w 1371185"/>
                <a:gd name="connsiteY31" fmla="*/ 874295 h 912399"/>
                <a:gd name="connsiteX32" fmla="*/ 562857 w 1371185"/>
                <a:gd name="connsiteY32" fmla="*/ 910487 h 912399"/>
                <a:gd name="connsiteX33" fmla="*/ 560975 w 1371185"/>
                <a:gd name="connsiteY33" fmla="*/ 875248 h 912399"/>
                <a:gd name="connsiteX34" fmla="*/ 490488 w 1371185"/>
                <a:gd name="connsiteY34" fmla="*/ 876200 h 912399"/>
                <a:gd name="connsiteX35" fmla="*/ 458103 w 1371185"/>
                <a:gd name="connsiteY35" fmla="*/ 843815 h 912399"/>
                <a:gd name="connsiteX36" fmla="*/ 500015 w 1371185"/>
                <a:gd name="connsiteY36" fmla="*/ 704746 h 912399"/>
                <a:gd name="connsiteX37" fmla="*/ 425714 w 1371185"/>
                <a:gd name="connsiteY37" fmla="*/ 700943 h 912399"/>
                <a:gd name="connsiteX38" fmla="*/ 381906 w 1371185"/>
                <a:gd name="connsiteY38" fmla="*/ 646647 h 912399"/>
                <a:gd name="connsiteX39" fmla="*/ 189098 w 1371185"/>
                <a:gd name="connsiteY39" fmla="*/ 753101 h 912399"/>
                <a:gd name="connsiteX40" fmla="*/ 172353 w 1371185"/>
                <a:gd name="connsiteY40" fmla="*/ 851436 h 912399"/>
                <a:gd name="connsiteX41" fmla="*/ 52338 w 1371185"/>
                <a:gd name="connsiteY41" fmla="*/ 796192 h 912399"/>
                <a:gd name="connsiteX42" fmla="*/ 135160 w 1371185"/>
                <a:gd name="connsiteY42" fmla="*/ 692760 h 912399"/>
                <a:gd name="connsiteX43" fmla="*/ 346384 w 1371185"/>
                <a:gd name="connsiteY43" fmla="*/ 576553 h 912399"/>
                <a:gd name="connsiteX44" fmla="*/ 355427 w 1371185"/>
                <a:gd name="connsiteY44" fmla="*/ 288759 h 912399"/>
                <a:gd name="connsiteX45" fmla="*/ 141473 w 1371185"/>
                <a:gd name="connsiteY45" fmla="*/ 167454 h 912399"/>
                <a:gd name="connsiteX46" fmla="*/ 75277 w 1371185"/>
                <a:gd name="connsiteY46" fmla="*/ 203509 h 912399"/>
                <a:gd name="connsiteX47" fmla="*/ 503 w 1371185"/>
                <a:gd name="connsiteY47" fmla="*/ 132883 h 912399"/>
                <a:gd name="connsiteX0" fmla="*/ 503 w 1371185"/>
                <a:gd name="connsiteY0" fmla="*/ 132883 h 912399"/>
                <a:gd name="connsiteX1" fmla="*/ 67772 w 1371185"/>
                <a:gd name="connsiteY1" fmla="*/ 59203 h 912399"/>
                <a:gd name="connsiteX2" fmla="*/ 142549 w 1371185"/>
                <a:gd name="connsiteY2" fmla="*/ 9 h 912399"/>
                <a:gd name="connsiteX3" fmla="*/ 211360 w 1371185"/>
                <a:gd name="connsiteY3" fmla="*/ 66682 h 912399"/>
                <a:gd name="connsiteX4" fmla="*/ 194813 w 1371185"/>
                <a:gd name="connsiteY4" fmla="*/ 114926 h 912399"/>
                <a:gd name="connsiteX5" fmla="*/ 389721 w 1371185"/>
                <a:gd name="connsiteY5" fmla="*/ 222892 h 912399"/>
                <a:gd name="connsiteX6" fmla="*/ 686181 w 1371185"/>
                <a:gd name="connsiteY6" fmla="*/ 71447 h 912399"/>
                <a:gd name="connsiteX7" fmla="*/ 979078 w 1371185"/>
                <a:gd name="connsiteY7" fmla="*/ 218273 h 912399"/>
                <a:gd name="connsiteX8" fmla="*/ 1179698 w 1371185"/>
                <a:gd name="connsiteY8" fmla="*/ 108118 h 912399"/>
                <a:gd name="connsiteX9" fmla="*/ 1246773 w 1371185"/>
                <a:gd name="connsiteY9" fmla="*/ 1807 h 912399"/>
                <a:gd name="connsiteX10" fmla="*/ 1321069 w 1371185"/>
                <a:gd name="connsiteY10" fmla="*/ 72292 h 912399"/>
                <a:gd name="connsiteX11" fmla="*/ 1362979 w 1371185"/>
                <a:gd name="connsiteY11" fmla="*/ 175162 h 912399"/>
                <a:gd name="connsiteX12" fmla="*/ 1224939 w 1371185"/>
                <a:gd name="connsiteY12" fmla="*/ 174934 h 912399"/>
                <a:gd name="connsiteX13" fmla="*/ 1017769 w 1371185"/>
                <a:gd name="connsiteY13" fmla="*/ 287472 h 912399"/>
                <a:gd name="connsiteX14" fmla="*/ 1027653 w 1371185"/>
                <a:gd name="connsiteY14" fmla="*/ 567841 h 912399"/>
                <a:gd name="connsiteX15" fmla="*/ 1237677 w 1371185"/>
                <a:gd name="connsiteY15" fmla="*/ 683233 h 912399"/>
                <a:gd name="connsiteX16" fmla="*/ 1351548 w 1371185"/>
                <a:gd name="connsiteY16" fmla="*/ 678081 h 912399"/>
                <a:gd name="connsiteX17" fmla="*/ 1330593 w 1371185"/>
                <a:gd name="connsiteY17" fmla="*/ 798096 h 912399"/>
                <a:gd name="connsiteX18" fmla="*/ 1225818 w 1371185"/>
                <a:gd name="connsiteY18" fmla="*/ 866676 h 912399"/>
                <a:gd name="connsiteX19" fmla="*/ 1193631 w 1371185"/>
                <a:gd name="connsiteY19" fmla="*/ 759435 h 912399"/>
                <a:gd name="connsiteX20" fmla="*/ 989595 w 1371185"/>
                <a:gd name="connsiteY20" fmla="*/ 640931 h 912399"/>
                <a:gd name="connsiteX21" fmla="*/ 949597 w 1371185"/>
                <a:gd name="connsiteY21" fmla="*/ 694272 h 912399"/>
                <a:gd name="connsiteX22" fmla="*/ 876253 w 1371185"/>
                <a:gd name="connsiteY22" fmla="*/ 703793 h 912399"/>
                <a:gd name="connsiteX23" fmla="*/ 913398 w 1371185"/>
                <a:gd name="connsiteY23" fmla="*/ 845720 h 912399"/>
                <a:gd name="connsiteX24" fmla="*/ 892443 w 1371185"/>
                <a:gd name="connsiteY24" fmla="*/ 874295 h 912399"/>
                <a:gd name="connsiteX25" fmla="*/ 811480 w 1371185"/>
                <a:gd name="connsiteY25" fmla="*/ 874295 h 912399"/>
                <a:gd name="connsiteX26" fmla="*/ 781953 w 1371185"/>
                <a:gd name="connsiteY26" fmla="*/ 910490 h 912399"/>
                <a:gd name="connsiteX27" fmla="*/ 751475 w 1371185"/>
                <a:gd name="connsiteY27" fmla="*/ 872390 h 912399"/>
                <a:gd name="connsiteX28" fmla="*/ 717179 w 1371185"/>
                <a:gd name="connsiteY28" fmla="*/ 872390 h 912399"/>
                <a:gd name="connsiteX29" fmla="*/ 692418 w 1371185"/>
                <a:gd name="connsiteY29" fmla="*/ 912395 h 912399"/>
                <a:gd name="connsiteX30" fmla="*/ 657172 w 1371185"/>
                <a:gd name="connsiteY30" fmla="*/ 874295 h 912399"/>
                <a:gd name="connsiteX31" fmla="*/ 620025 w 1371185"/>
                <a:gd name="connsiteY31" fmla="*/ 874295 h 912399"/>
                <a:gd name="connsiteX32" fmla="*/ 562857 w 1371185"/>
                <a:gd name="connsiteY32" fmla="*/ 910487 h 912399"/>
                <a:gd name="connsiteX33" fmla="*/ 560975 w 1371185"/>
                <a:gd name="connsiteY33" fmla="*/ 875248 h 912399"/>
                <a:gd name="connsiteX34" fmla="*/ 490488 w 1371185"/>
                <a:gd name="connsiteY34" fmla="*/ 876200 h 912399"/>
                <a:gd name="connsiteX35" fmla="*/ 458103 w 1371185"/>
                <a:gd name="connsiteY35" fmla="*/ 843815 h 912399"/>
                <a:gd name="connsiteX36" fmla="*/ 500015 w 1371185"/>
                <a:gd name="connsiteY36" fmla="*/ 704746 h 912399"/>
                <a:gd name="connsiteX37" fmla="*/ 425714 w 1371185"/>
                <a:gd name="connsiteY37" fmla="*/ 700943 h 912399"/>
                <a:gd name="connsiteX38" fmla="*/ 381906 w 1371185"/>
                <a:gd name="connsiteY38" fmla="*/ 646647 h 912399"/>
                <a:gd name="connsiteX39" fmla="*/ 189098 w 1371185"/>
                <a:gd name="connsiteY39" fmla="*/ 753101 h 912399"/>
                <a:gd name="connsiteX40" fmla="*/ 172353 w 1371185"/>
                <a:gd name="connsiteY40" fmla="*/ 851436 h 912399"/>
                <a:gd name="connsiteX41" fmla="*/ 52338 w 1371185"/>
                <a:gd name="connsiteY41" fmla="*/ 796192 h 912399"/>
                <a:gd name="connsiteX42" fmla="*/ 135160 w 1371185"/>
                <a:gd name="connsiteY42" fmla="*/ 692760 h 912399"/>
                <a:gd name="connsiteX43" fmla="*/ 346384 w 1371185"/>
                <a:gd name="connsiteY43" fmla="*/ 576553 h 912399"/>
                <a:gd name="connsiteX44" fmla="*/ 355427 w 1371185"/>
                <a:gd name="connsiteY44" fmla="*/ 288759 h 912399"/>
                <a:gd name="connsiteX45" fmla="*/ 141473 w 1371185"/>
                <a:gd name="connsiteY45" fmla="*/ 167454 h 912399"/>
                <a:gd name="connsiteX46" fmla="*/ 75277 w 1371185"/>
                <a:gd name="connsiteY46" fmla="*/ 203509 h 912399"/>
                <a:gd name="connsiteX47" fmla="*/ 503 w 1371185"/>
                <a:gd name="connsiteY47" fmla="*/ 132883 h 912399"/>
                <a:gd name="connsiteX0" fmla="*/ 503 w 1371185"/>
                <a:gd name="connsiteY0" fmla="*/ 132883 h 913844"/>
                <a:gd name="connsiteX1" fmla="*/ 67772 w 1371185"/>
                <a:gd name="connsiteY1" fmla="*/ 59203 h 913844"/>
                <a:gd name="connsiteX2" fmla="*/ 142549 w 1371185"/>
                <a:gd name="connsiteY2" fmla="*/ 9 h 913844"/>
                <a:gd name="connsiteX3" fmla="*/ 211360 w 1371185"/>
                <a:gd name="connsiteY3" fmla="*/ 66682 h 913844"/>
                <a:gd name="connsiteX4" fmla="*/ 194813 w 1371185"/>
                <a:gd name="connsiteY4" fmla="*/ 114926 h 913844"/>
                <a:gd name="connsiteX5" fmla="*/ 389721 w 1371185"/>
                <a:gd name="connsiteY5" fmla="*/ 222892 h 913844"/>
                <a:gd name="connsiteX6" fmla="*/ 686181 w 1371185"/>
                <a:gd name="connsiteY6" fmla="*/ 71447 h 913844"/>
                <a:gd name="connsiteX7" fmla="*/ 979078 w 1371185"/>
                <a:gd name="connsiteY7" fmla="*/ 218273 h 913844"/>
                <a:gd name="connsiteX8" fmla="*/ 1179698 w 1371185"/>
                <a:gd name="connsiteY8" fmla="*/ 108118 h 913844"/>
                <a:gd name="connsiteX9" fmla="*/ 1246773 w 1371185"/>
                <a:gd name="connsiteY9" fmla="*/ 1807 h 913844"/>
                <a:gd name="connsiteX10" fmla="*/ 1321069 w 1371185"/>
                <a:gd name="connsiteY10" fmla="*/ 72292 h 913844"/>
                <a:gd name="connsiteX11" fmla="*/ 1362979 w 1371185"/>
                <a:gd name="connsiteY11" fmla="*/ 175162 h 913844"/>
                <a:gd name="connsiteX12" fmla="*/ 1224939 w 1371185"/>
                <a:gd name="connsiteY12" fmla="*/ 174934 h 913844"/>
                <a:gd name="connsiteX13" fmla="*/ 1017769 w 1371185"/>
                <a:gd name="connsiteY13" fmla="*/ 287472 h 913844"/>
                <a:gd name="connsiteX14" fmla="*/ 1027653 w 1371185"/>
                <a:gd name="connsiteY14" fmla="*/ 567841 h 913844"/>
                <a:gd name="connsiteX15" fmla="*/ 1237677 w 1371185"/>
                <a:gd name="connsiteY15" fmla="*/ 683233 h 913844"/>
                <a:gd name="connsiteX16" fmla="*/ 1351548 w 1371185"/>
                <a:gd name="connsiteY16" fmla="*/ 678081 h 913844"/>
                <a:gd name="connsiteX17" fmla="*/ 1330593 w 1371185"/>
                <a:gd name="connsiteY17" fmla="*/ 798096 h 913844"/>
                <a:gd name="connsiteX18" fmla="*/ 1225818 w 1371185"/>
                <a:gd name="connsiteY18" fmla="*/ 866676 h 913844"/>
                <a:gd name="connsiteX19" fmla="*/ 1193631 w 1371185"/>
                <a:gd name="connsiteY19" fmla="*/ 759435 h 913844"/>
                <a:gd name="connsiteX20" fmla="*/ 989595 w 1371185"/>
                <a:gd name="connsiteY20" fmla="*/ 640931 h 913844"/>
                <a:gd name="connsiteX21" fmla="*/ 949597 w 1371185"/>
                <a:gd name="connsiteY21" fmla="*/ 694272 h 913844"/>
                <a:gd name="connsiteX22" fmla="*/ 876253 w 1371185"/>
                <a:gd name="connsiteY22" fmla="*/ 703793 h 913844"/>
                <a:gd name="connsiteX23" fmla="*/ 913398 w 1371185"/>
                <a:gd name="connsiteY23" fmla="*/ 845720 h 913844"/>
                <a:gd name="connsiteX24" fmla="*/ 892443 w 1371185"/>
                <a:gd name="connsiteY24" fmla="*/ 874295 h 913844"/>
                <a:gd name="connsiteX25" fmla="*/ 811480 w 1371185"/>
                <a:gd name="connsiteY25" fmla="*/ 874295 h 913844"/>
                <a:gd name="connsiteX26" fmla="*/ 781953 w 1371185"/>
                <a:gd name="connsiteY26" fmla="*/ 910490 h 913844"/>
                <a:gd name="connsiteX27" fmla="*/ 751475 w 1371185"/>
                <a:gd name="connsiteY27" fmla="*/ 872390 h 913844"/>
                <a:gd name="connsiteX28" fmla="*/ 717179 w 1371185"/>
                <a:gd name="connsiteY28" fmla="*/ 872390 h 913844"/>
                <a:gd name="connsiteX29" fmla="*/ 692418 w 1371185"/>
                <a:gd name="connsiteY29" fmla="*/ 912395 h 913844"/>
                <a:gd name="connsiteX30" fmla="*/ 657172 w 1371185"/>
                <a:gd name="connsiteY30" fmla="*/ 874295 h 913844"/>
                <a:gd name="connsiteX31" fmla="*/ 620025 w 1371185"/>
                <a:gd name="connsiteY31" fmla="*/ 874295 h 913844"/>
                <a:gd name="connsiteX32" fmla="*/ 619321 w 1371185"/>
                <a:gd name="connsiteY32" fmla="*/ 908310 h 913844"/>
                <a:gd name="connsiteX33" fmla="*/ 562857 w 1371185"/>
                <a:gd name="connsiteY33" fmla="*/ 910487 h 913844"/>
                <a:gd name="connsiteX34" fmla="*/ 560975 w 1371185"/>
                <a:gd name="connsiteY34" fmla="*/ 875248 h 913844"/>
                <a:gd name="connsiteX35" fmla="*/ 490488 w 1371185"/>
                <a:gd name="connsiteY35" fmla="*/ 876200 h 913844"/>
                <a:gd name="connsiteX36" fmla="*/ 458103 w 1371185"/>
                <a:gd name="connsiteY36" fmla="*/ 843815 h 913844"/>
                <a:gd name="connsiteX37" fmla="*/ 500015 w 1371185"/>
                <a:gd name="connsiteY37" fmla="*/ 704746 h 913844"/>
                <a:gd name="connsiteX38" fmla="*/ 425714 w 1371185"/>
                <a:gd name="connsiteY38" fmla="*/ 700943 h 913844"/>
                <a:gd name="connsiteX39" fmla="*/ 381906 w 1371185"/>
                <a:gd name="connsiteY39" fmla="*/ 646647 h 913844"/>
                <a:gd name="connsiteX40" fmla="*/ 189098 w 1371185"/>
                <a:gd name="connsiteY40" fmla="*/ 753101 h 913844"/>
                <a:gd name="connsiteX41" fmla="*/ 172353 w 1371185"/>
                <a:gd name="connsiteY41" fmla="*/ 851436 h 913844"/>
                <a:gd name="connsiteX42" fmla="*/ 52338 w 1371185"/>
                <a:gd name="connsiteY42" fmla="*/ 796192 h 913844"/>
                <a:gd name="connsiteX43" fmla="*/ 135160 w 1371185"/>
                <a:gd name="connsiteY43" fmla="*/ 692760 h 913844"/>
                <a:gd name="connsiteX44" fmla="*/ 346384 w 1371185"/>
                <a:gd name="connsiteY44" fmla="*/ 576553 h 913844"/>
                <a:gd name="connsiteX45" fmla="*/ 355427 w 1371185"/>
                <a:gd name="connsiteY45" fmla="*/ 288759 h 913844"/>
                <a:gd name="connsiteX46" fmla="*/ 141473 w 1371185"/>
                <a:gd name="connsiteY46" fmla="*/ 167454 h 913844"/>
                <a:gd name="connsiteX47" fmla="*/ 75277 w 1371185"/>
                <a:gd name="connsiteY47" fmla="*/ 203509 h 913844"/>
                <a:gd name="connsiteX48" fmla="*/ 503 w 1371185"/>
                <a:gd name="connsiteY48" fmla="*/ 132883 h 913844"/>
                <a:gd name="connsiteX0" fmla="*/ 503 w 1371185"/>
                <a:gd name="connsiteY0" fmla="*/ 132883 h 913844"/>
                <a:gd name="connsiteX1" fmla="*/ 67772 w 1371185"/>
                <a:gd name="connsiteY1" fmla="*/ 59203 h 913844"/>
                <a:gd name="connsiteX2" fmla="*/ 142549 w 1371185"/>
                <a:gd name="connsiteY2" fmla="*/ 9 h 913844"/>
                <a:gd name="connsiteX3" fmla="*/ 211360 w 1371185"/>
                <a:gd name="connsiteY3" fmla="*/ 66682 h 913844"/>
                <a:gd name="connsiteX4" fmla="*/ 194813 w 1371185"/>
                <a:gd name="connsiteY4" fmla="*/ 114926 h 913844"/>
                <a:gd name="connsiteX5" fmla="*/ 389721 w 1371185"/>
                <a:gd name="connsiteY5" fmla="*/ 222892 h 913844"/>
                <a:gd name="connsiteX6" fmla="*/ 686181 w 1371185"/>
                <a:gd name="connsiteY6" fmla="*/ 71447 h 913844"/>
                <a:gd name="connsiteX7" fmla="*/ 979078 w 1371185"/>
                <a:gd name="connsiteY7" fmla="*/ 218273 h 913844"/>
                <a:gd name="connsiteX8" fmla="*/ 1179698 w 1371185"/>
                <a:gd name="connsiteY8" fmla="*/ 108118 h 913844"/>
                <a:gd name="connsiteX9" fmla="*/ 1246773 w 1371185"/>
                <a:gd name="connsiteY9" fmla="*/ 1807 h 913844"/>
                <a:gd name="connsiteX10" fmla="*/ 1321069 w 1371185"/>
                <a:gd name="connsiteY10" fmla="*/ 72292 h 913844"/>
                <a:gd name="connsiteX11" fmla="*/ 1362979 w 1371185"/>
                <a:gd name="connsiteY11" fmla="*/ 175162 h 913844"/>
                <a:gd name="connsiteX12" fmla="*/ 1224939 w 1371185"/>
                <a:gd name="connsiteY12" fmla="*/ 174934 h 913844"/>
                <a:gd name="connsiteX13" fmla="*/ 1017769 w 1371185"/>
                <a:gd name="connsiteY13" fmla="*/ 287472 h 913844"/>
                <a:gd name="connsiteX14" fmla="*/ 1027653 w 1371185"/>
                <a:gd name="connsiteY14" fmla="*/ 567841 h 913844"/>
                <a:gd name="connsiteX15" fmla="*/ 1237677 w 1371185"/>
                <a:gd name="connsiteY15" fmla="*/ 683233 h 913844"/>
                <a:gd name="connsiteX16" fmla="*/ 1351548 w 1371185"/>
                <a:gd name="connsiteY16" fmla="*/ 678081 h 913844"/>
                <a:gd name="connsiteX17" fmla="*/ 1330593 w 1371185"/>
                <a:gd name="connsiteY17" fmla="*/ 798096 h 913844"/>
                <a:gd name="connsiteX18" fmla="*/ 1225818 w 1371185"/>
                <a:gd name="connsiteY18" fmla="*/ 866676 h 913844"/>
                <a:gd name="connsiteX19" fmla="*/ 1193631 w 1371185"/>
                <a:gd name="connsiteY19" fmla="*/ 759435 h 913844"/>
                <a:gd name="connsiteX20" fmla="*/ 989595 w 1371185"/>
                <a:gd name="connsiteY20" fmla="*/ 640931 h 913844"/>
                <a:gd name="connsiteX21" fmla="*/ 949597 w 1371185"/>
                <a:gd name="connsiteY21" fmla="*/ 694272 h 913844"/>
                <a:gd name="connsiteX22" fmla="*/ 876253 w 1371185"/>
                <a:gd name="connsiteY22" fmla="*/ 703793 h 913844"/>
                <a:gd name="connsiteX23" fmla="*/ 913398 w 1371185"/>
                <a:gd name="connsiteY23" fmla="*/ 845720 h 913844"/>
                <a:gd name="connsiteX24" fmla="*/ 892443 w 1371185"/>
                <a:gd name="connsiteY24" fmla="*/ 874295 h 913844"/>
                <a:gd name="connsiteX25" fmla="*/ 811480 w 1371185"/>
                <a:gd name="connsiteY25" fmla="*/ 874295 h 913844"/>
                <a:gd name="connsiteX26" fmla="*/ 781953 w 1371185"/>
                <a:gd name="connsiteY26" fmla="*/ 910490 h 913844"/>
                <a:gd name="connsiteX27" fmla="*/ 751475 w 1371185"/>
                <a:gd name="connsiteY27" fmla="*/ 872390 h 913844"/>
                <a:gd name="connsiteX28" fmla="*/ 717179 w 1371185"/>
                <a:gd name="connsiteY28" fmla="*/ 872390 h 913844"/>
                <a:gd name="connsiteX29" fmla="*/ 692418 w 1371185"/>
                <a:gd name="connsiteY29" fmla="*/ 912395 h 913844"/>
                <a:gd name="connsiteX30" fmla="*/ 657172 w 1371185"/>
                <a:gd name="connsiteY30" fmla="*/ 874295 h 913844"/>
                <a:gd name="connsiteX31" fmla="*/ 620025 w 1371185"/>
                <a:gd name="connsiteY31" fmla="*/ 874295 h 913844"/>
                <a:gd name="connsiteX32" fmla="*/ 619321 w 1371185"/>
                <a:gd name="connsiteY32" fmla="*/ 908310 h 913844"/>
                <a:gd name="connsiteX33" fmla="*/ 562857 w 1371185"/>
                <a:gd name="connsiteY33" fmla="*/ 910487 h 913844"/>
                <a:gd name="connsiteX34" fmla="*/ 560975 w 1371185"/>
                <a:gd name="connsiteY34" fmla="*/ 875248 h 913844"/>
                <a:gd name="connsiteX35" fmla="*/ 490488 w 1371185"/>
                <a:gd name="connsiteY35" fmla="*/ 876200 h 913844"/>
                <a:gd name="connsiteX36" fmla="*/ 458103 w 1371185"/>
                <a:gd name="connsiteY36" fmla="*/ 843815 h 913844"/>
                <a:gd name="connsiteX37" fmla="*/ 500015 w 1371185"/>
                <a:gd name="connsiteY37" fmla="*/ 704746 h 913844"/>
                <a:gd name="connsiteX38" fmla="*/ 425714 w 1371185"/>
                <a:gd name="connsiteY38" fmla="*/ 700943 h 913844"/>
                <a:gd name="connsiteX39" fmla="*/ 381906 w 1371185"/>
                <a:gd name="connsiteY39" fmla="*/ 646647 h 913844"/>
                <a:gd name="connsiteX40" fmla="*/ 189098 w 1371185"/>
                <a:gd name="connsiteY40" fmla="*/ 753101 h 913844"/>
                <a:gd name="connsiteX41" fmla="*/ 172353 w 1371185"/>
                <a:gd name="connsiteY41" fmla="*/ 851436 h 913844"/>
                <a:gd name="connsiteX42" fmla="*/ 52338 w 1371185"/>
                <a:gd name="connsiteY42" fmla="*/ 796192 h 913844"/>
                <a:gd name="connsiteX43" fmla="*/ 135160 w 1371185"/>
                <a:gd name="connsiteY43" fmla="*/ 692760 h 913844"/>
                <a:gd name="connsiteX44" fmla="*/ 346384 w 1371185"/>
                <a:gd name="connsiteY44" fmla="*/ 576553 h 913844"/>
                <a:gd name="connsiteX45" fmla="*/ 355427 w 1371185"/>
                <a:gd name="connsiteY45" fmla="*/ 288759 h 913844"/>
                <a:gd name="connsiteX46" fmla="*/ 141473 w 1371185"/>
                <a:gd name="connsiteY46" fmla="*/ 167454 h 913844"/>
                <a:gd name="connsiteX47" fmla="*/ 75277 w 1371185"/>
                <a:gd name="connsiteY47" fmla="*/ 203509 h 913844"/>
                <a:gd name="connsiteX48" fmla="*/ 503 w 1371185"/>
                <a:gd name="connsiteY48" fmla="*/ 132883 h 913844"/>
                <a:gd name="connsiteX0" fmla="*/ 503 w 1371185"/>
                <a:gd name="connsiteY0" fmla="*/ 132883 h 913844"/>
                <a:gd name="connsiteX1" fmla="*/ 67772 w 1371185"/>
                <a:gd name="connsiteY1" fmla="*/ 59203 h 913844"/>
                <a:gd name="connsiteX2" fmla="*/ 142549 w 1371185"/>
                <a:gd name="connsiteY2" fmla="*/ 9 h 913844"/>
                <a:gd name="connsiteX3" fmla="*/ 211360 w 1371185"/>
                <a:gd name="connsiteY3" fmla="*/ 66682 h 913844"/>
                <a:gd name="connsiteX4" fmla="*/ 194813 w 1371185"/>
                <a:gd name="connsiteY4" fmla="*/ 114926 h 913844"/>
                <a:gd name="connsiteX5" fmla="*/ 389721 w 1371185"/>
                <a:gd name="connsiteY5" fmla="*/ 222892 h 913844"/>
                <a:gd name="connsiteX6" fmla="*/ 686181 w 1371185"/>
                <a:gd name="connsiteY6" fmla="*/ 71447 h 913844"/>
                <a:gd name="connsiteX7" fmla="*/ 979078 w 1371185"/>
                <a:gd name="connsiteY7" fmla="*/ 218273 h 913844"/>
                <a:gd name="connsiteX8" fmla="*/ 1179698 w 1371185"/>
                <a:gd name="connsiteY8" fmla="*/ 108118 h 913844"/>
                <a:gd name="connsiteX9" fmla="*/ 1246773 w 1371185"/>
                <a:gd name="connsiteY9" fmla="*/ 1807 h 913844"/>
                <a:gd name="connsiteX10" fmla="*/ 1321069 w 1371185"/>
                <a:gd name="connsiteY10" fmla="*/ 72292 h 913844"/>
                <a:gd name="connsiteX11" fmla="*/ 1362979 w 1371185"/>
                <a:gd name="connsiteY11" fmla="*/ 175162 h 913844"/>
                <a:gd name="connsiteX12" fmla="*/ 1224939 w 1371185"/>
                <a:gd name="connsiteY12" fmla="*/ 174934 h 913844"/>
                <a:gd name="connsiteX13" fmla="*/ 1017769 w 1371185"/>
                <a:gd name="connsiteY13" fmla="*/ 287472 h 913844"/>
                <a:gd name="connsiteX14" fmla="*/ 1027653 w 1371185"/>
                <a:gd name="connsiteY14" fmla="*/ 567841 h 913844"/>
                <a:gd name="connsiteX15" fmla="*/ 1237677 w 1371185"/>
                <a:gd name="connsiteY15" fmla="*/ 683233 h 913844"/>
                <a:gd name="connsiteX16" fmla="*/ 1351548 w 1371185"/>
                <a:gd name="connsiteY16" fmla="*/ 678081 h 913844"/>
                <a:gd name="connsiteX17" fmla="*/ 1330593 w 1371185"/>
                <a:gd name="connsiteY17" fmla="*/ 798096 h 913844"/>
                <a:gd name="connsiteX18" fmla="*/ 1225818 w 1371185"/>
                <a:gd name="connsiteY18" fmla="*/ 866676 h 913844"/>
                <a:gd name="connsiteX19" fmla="*/ 1193631 w 1371185"/>
                <a:gd name="connsiteY19" fmla="*/ 759435 h 913844"/>
                <a:gd name="connsiteX20" fmla="*/ 989595 w 1371185"/>
                <a:gd name="connsiteY20" fmla="*/ 640931 h 913844"/>
                <a:gd name="connsiteX21" fmla="*/ 949597 w 1371185"/>
                <a:gd name="connsiteY21" fmla="*/ 694272 h 913844"/>
                <a:gd name="connsiteX22" fmla="*/ 876253 w 1371185"/>
                <a:gd name="connsiteY22" fmla="*/ 703793 h 913844"/>
                <a:gd name="connsiteX23" fmla="*/ 913398 w 1371185"/>
                <a:gd name="connsiteY23" fmla="*/ 845720 h 913844"/>
                <a:gd name="connsiteX24" fmla="*/ 892443 w 1371185"/>
                <a:gd name="connsiteY24" fmla="*/ 874295 h 913844"/>
                <a:gd name="connsiteX25" fmla="*/ 811480 w 1371185"/>
                <a:gd name="connsiteY25" fmla="*/ 874295 h 913844"/>
                <a:gd name="connsiteX26" fmla="*/ 781953 w 1371185"/>
                <a:gd name="connsiteY26" fmla="*/ 910490 h 913844"/>
                <a:gd name="connsiteX27" fmla="*/ 751475 w 1371185"/>
                <a:gd name="connsiteY27" fmla="*/ 872390 h 913844"/>
                <a:gd name="connsiteX28" fmla="*/ 717179 w 1371185"/>
                <a:gd name="connsiteY28" fmla="*/ 872390 h 913844"/>
                <a:gd name="connsiteX29" fmla="*/ 692418 w 1371185"/>
                <a:gd name="connsiteY29" fmla="*/ 912395 h 913844"/>
                <a:gd name="connsiteX30" fmla="*/ 657172 w 1371185"/>
                <a:gd name="connsiteY30" fmla="*/ 874295 h 913844"/>
                <a:gd name="connsiteX31" fmla="*/ 620025 w 1371185"/>
                <a:gd name="connsiteY31" fmla="*/ 874295 h 913844"/>
                <a:gd name="connsiteX32" fmla="*/ 619321 w 1371185"/>
                <a:gd name="connsiteY32" fmla="*/ 908310 h 913844"/>
                <a:gd name="connsiteX33" fmla="*/ 562857 w 1371185"/>
                <a:gd name="connsiteY33" fmla="*/ 910487 h 913844"/>
                <a:gd name="connsiteX34" fmla="*/ 560975 w 1371185"/>
                <a:gd name="connsiteY34" fmla="*/ 875248 h 913844"/>
                <a:gd name="connsiteX35" fmla="*/ 490488 w 1371185"/>
                <a:gd name="connsiteY35" fmla="*/ 876200 h 913844"/>
                <a:gd name="connsiteX36" fmla="*/ 458103 w 1371185"/>
                <a:gd name="connsiteY36" fmla="*/ 843815 h 913844"/>
                <a:gd name="connsiteX37" fmla="*/ 500015 w 1371185"/>
                <a:gd name="connsiteY37" fmla="*/ 704746 h 913844"/>
                <a:gd name="connsiteX38" fmla="*/ 425714 w 1371185"/>
                <a:gd name="connsiteY38" fmla="*/ 700943 h 913844"/>
                <a:gd name="connsiteX39" fmla="*/ 381906 w 1371185"/>
                <a:gd name="connsiteY39" fmla="*/ 646647 h 913844"/>
                <a:gd name="connsiteX40" fmla="*/ 189098 w 1371185"/>
                <a:gd name="connsiteY40" fmla="*/ 753101 h 913844"/>
                <a:gd name="connsiteX41" fmla="*/ 172353 w 1371185"/>
                <a:gd name="connsiteY41" fmla="*/ 851436 h 913844"/>
                <a:gd name="connsiteX42" fmla="*/ 52338 w 1371185"/>
                <a:gd name="connsiteY42" fmla="*/ 796192 h 913844"/>
                <a:gd name="connsiteX43" fmla="*/ 135160 w 1371185"/>
                <a:gd name="connsiteY43" fmla="*/ 692760 h 913844"/>
                <a:gd name="connsiteX44" fmla="*/ 346384 w 1371185"/>
                <a:gd name="connsiteY44" fmla="*/ 576553 h 913844"/>
                <a:gd name="connsiteX45" fmla="*/ 355427 w 1371185"/>
                <a:gd name="connsiteY45" fmla="*/ 288759 h 913844"/>
                <a:gd name="connsiteX46" fmla="*/ 141473 w 1371185"/>
                <a:gd name="connsiteY46" fmla="*/ 167454 h 913844"/>
                <a:gd name="connsiteX47" fmla="*/ 75277 w 1371185"/>
                <a:gd name="connsiteY47" fmla="*/ 203509 h 913844"/>
                <a:gd name="connsiteX48" fmla="*/ 503 w 1371185"/>
                <a:gd name="connsiteY48" fmla="*/ 132883 h 913844"/>
                <a:gd name="connsiteX0" fmla="*/ 503 w 1371185"/>
                <a:gd name="connsiteY0" fmla="*/ 132883 h 912399"/>
                <a:gd name="connsiteX1" fmla="*/ 67772 w 1371185"/>
                <a:gd name="connsiteY1" fmla="*/ 59203 h 912399"/>
                <a:gd name="connsiteX2" fmla="*/ 142549 w 1371185"/>
                <a:gd name="connsiteY2" fmla="*/ 9 h 912399"/>
                <a:gd name="connsiteX3" fmla="*/ 211360 w 1371185"/>
                <a:gd name="connsiteY3" fmla="*/ 66682 h 912399"/>
                <a:gd name="connsiteX4" fmla="*/ 194813 w 1371185"/>
                <a:gd name="connsiteY4" fmla="*/ 114926 h 912399"/>
                <a:gd name="connsiteX5" fmla="*/ 389721 w 1371185"/>
                <a:gd name="connsiteY5" fmla="*/ 222892 h 912399"/>
                <a:gd name="connsiteX6" fmla="*/ 686181 w 1371185"/>
                <a:gd name="connsiteY6" fmla="*/ 71447 h 912399"/>
                <a:gd name="connsiteX7" fmla="*/ 979078 w 1371185"/>
                <a:gd name="connsiteY7" fmla="*/ 218273 h 912399"/>
                <a:gd name="connsiteX8" fmla="*/ 1179698 w 1371185"/>
                <a:gd name="connsiteY8" fmla="*/ 108118 h 912399"/>
                <a:gd name="connsiteX9" fmla="*/ 1246773 w 1371185"/>
                <a:gd name="connsiteY9" fmla="*/ 1807 h 912399"/>
                <a:gd name="connsiteX10" fmla="*/ 1321069 w 1371185"/>
                <a:gd name="connsiteY10" fmla="*/ 72292 h 912399"/>
                <a:gd name="connsiteX11" fmla="*/ 1362979 w 1371185"/>
                <a:gd name="connsiteY11" fmla="*/ 175162 h 912399"/>
                <a:gd name="connsiteX12" fmla="*/ 1224939 w 1371185"/>
                <a:gd name="connsiteY12" fmla="*/ 174934 h 912399"/>
                <a:gd name="connsiteX13" fmla="*/ 1017769 w 1371185"/>
                <a:gd name="connsiteY13" fmla="*/ 287472 h 912399"/>
                <a:gd name="connsiteX14" fmla="*/ 1027653 w 1371185"/>
                <a:gd name="connsiteY14" fmla="*/ 567841 h 912399"/>
                <a:gd name="connsiteX15" fmla="*/ 1237677 w 1371185"/>
                <a:gd name="connsiteY15" fmla="*/ 683233 h 912399"/>
                <a:gd name="connsiteX16" fmla="*/ 1351548 w 1371185"/>
                <a:gd name="connsiteY16" fmla="*/ 678081 h 912399"/>
                <a:gd name="connsiteX17" fmla="*/ 1330593 w 1371185"/>
                <a:gd name="connsiteY17" fmla="*/ 798096 h 912399"/>
                <a:gd name="connsiteX18" fmla="*/ 1225818 w 1371185"/>
                <a:gd name="connsiteY18" fmla="*/ 866676 h 912399"/>
                <a:gd name="connsiteX19" fmla="*/ 1193631 w 1371185"/>
                <a:gd name="connsiteY19" fmla="*/ 759435 h 912399"/>
                <a:gd name="connsiteX20" fmla="*/ 989595 w 1371185"/>
                <a:gd name="connsiteY20" fmla="*/ 640931 h 912399"/>
                <a:gd name="connsiteX21" fmla="*/ 949597 w 1371185"/>
                <a:gd name="connsiteY21" fmla="*/ 694272 h 912399"/>
                <a:gd name="connsiteX22" fmla="*/ 876253 w 1371185"/>
                <a:gd name="connsiteY22" fmla="*/ 703793 h 912399"/>
                <a:gd name="connsiteX23" fmla="*/ 913398 w 1371185"/>
                <a:gd name="connsiteY23" fmla="*/ 845720 h 912399"/>
                <a:gd name="connsiteX24" fmla="*/ 892443 w 1371185"/>
                <a:gd name="connsiteY24" fmla="*/ 874295 h 912399"/>
                <a:gd name="connsiteX25" fmla="*/ 811480 w 1371185"/>
                <a:gd name="connsiteY25" fmla="*/ 874295 h 912399"/>
                <a:gd name="connsiteX26" fmla="*/ 781953 w 1371185"/>
                <a:gd name="connsiteY26" fmla="*/ 910490 h 912399"/>
                <a:gd name="connsiteX27" fmla="*/ 751475 w 1371185"/>
                <a:gd name="connsiteY27" fmla="*/ 872390 h 912399"/>
                <a:gd name="connsiteX28" fmla="*/ 717179 w 1371185"/>
                <a:gd name="connsiteY28" fmla="*/ 872390 h 912399"/>
                <a:gd name="connsiteX29" fmla="*/ 692418 w 1371185"/>
                <a:gd name="connsiteY29" fmla="*/ 912395 h 912399"/>
                <a:gd name="connsiteX30" fmla="*/ 657172 w 1371185"/>
                <a:gd name="connsiteY30" fmla="*/ 874295 h 912399"/>
                <a:gd name="connsiteX31" fmla="*/ 620025 w 1371185"/>
                <a:gd name="connsiteY31" fmla="*/ 874295 h 912399"/>
                <a:gd name="connsiteX32" fmla="*/ 619321 w 1371185"/>
                <a:gd name="connsiteY32" fmla="*/ 908310 h 912399"/>
                <a:gd name="connsiteX33" fmla="*/ 562857 w 1371185"/>
                <a:gd name="connsiteY33" fmla="*/ 910487 h 912399"/>
                <a:gd name="connsiteX34" fmla="*/ 560975 w 1371185"/>
                <a:gd name="connsiteY34" fmla="*/ 875248 h 912399"/>
                <a:gd name="connsiteX35" fmla="*/ 490488 w 1371185"/>
                <a:gd name="connsiteY35" fmla="*/ 876200 h 912399"/>
                <a:gd name="connsiteX36" fmla="*/ 458103 w 1371185"/>
                <a:gd name="connsiteY36" fmla="*/ 843815 h 912399"/>
                <a:gd name="connsiteX37" fmla="*/ 500015 w 1371185"/>
                <a:gd name="connsiteY37" fmla="*/ 704746 h 912399"/>
                <a:gd name="connsiteX38" fmla="*/ 425714 w 1371185"/>
                <a:gd name="connsiteY38" fmla="*/ 700943 h 912399"/>
                <a:gd name="connsiteX39" fmla="*/ 381906 w 1371185"/>
                <a:gd name="connsiteY39" fmla="*/ 646647 h 912399"/>
                <a:gd name="connsiteX40" fmla="*/ 189098 w 1371185"/>
                <a:gd name="connsiteY40" fmla="*/ 753101 h 912399"/>
                <a:gd name="connsiteX41" fmla="*/ 172353 w 1371185"/>
                <a:gd name="connsiteY41" fmla="*/ 851436 h 912399"/>
                <a:gd name="connsiteX42" fmla="*/ 52338 w 1371185"/>
                <a:gd name="connsiteY42" fmla="*/ 796192 h 912399"/>
                <a:gd name="connsiteX43" fmla="*/ 135160 w 1371185"/>
                <a:gd name="connsiteY43" fmla="*/ 692760 h 912399"/>
                <a:gd name="connsiteX44" fmla="*/ 346384 w 1371185"/>
                <a:gd name="connsiteY44" fmla="*/ 576553 h 912399"/>
                <a:gd name="connsiteX45" fmla="*/ 355427 w 1371185"/>
                <a:gd name="connsiteY45" fmla="*/ 288759 h 912399"/>
                <a:gd name="connsiteX46" fmla="*/ 141473 w 1371185"/>
                <a:gd name="connsiteY46" fmla="*/ 167454 h 912399"/>
                <a:gd name="connsiteX47" fmla="*/ 75277 w 1371185"/>
                <a:gd name="connsiteY47" fmla="*/ 203509 h 912399"/>
                <a:gd name="connsiteX48" fmla="*/ 503 w 1371185"/>
                <a:gd name="connsiteY48" fmla="*/ 132883 h 912399"/>
                <a:gd name="connsiteX0" fmla="*/ 503 w 1371185"/>
                <a:gd name="connsiteY0" fmla="*/ 132883 h 913027"/>
                <a:gd name="connsiteX1" fmla="*/ 67772 w 1371185"/>
                <a:gd name="connsiteY1" fmla="*/ 59203 h 913027"/>
                <a:gd name="connsiteX2" fmla="*/ 142549 w 1371185"/>
                <a:gd name="connsiteY2" fmla="*/ 9 h 913027"/>
                <a:gd name="connsiteX3" fmla="*/ 211360 w 1371185"/>
                <a:gd name="connsiteY3" fmla="*/ 66682 h 913027"/>
                <a:gd name="connsiteX4" fmla="*/ 194813 w 1371185"/>
                <a:gd name="connsiteY4" fmla="*/ 114926 h 913027"/>
                <a:gd name="connsiteX5" fmla="*/ 389721 w 1371185"/>
                <a:gd name="connsiteY5" fmla="*/ 222892 h 913027"/>
                <a:gd name="connsiteX6" fmla="*/ 686181 w 1371185"/>
                <a:gd name="connsiteY6" fmla="*/ 71447 h 913027"/>
                <a:gd name="connsiteX7" fmla="*/ 979078 w 1371185"/>
                <a:gd name="connsiteY7" fmla="*/ 218273 h 913027"/>
                <a:gd name="connsiteX8" fmla="*/ 1179698 w 1371185"/>
                <a:gd name="connsiteY8" fmla="*/ 108118 h 913027"/>
                <a:gd name="connsiteX9" fmla="*/ 1246773 w 1371185"/>
                <a:gd name="connsiteY9" fmla="*/ 1807 h 913027"/>
                <a:gd name="connsiteX10" fmla="*/ 1321069 w 1371185"/>
                <a:gd name="connsiteY10" fmla="*/ 72292 h 913027"/>
                <a:gd name="connsiteX11" fmla="*/ 1362979 w 1371185"/>
                <a:gd name="connsiteY11" fmla="*/ 175162 h 913027"/>
                <a:gd name="connsiteX12" fmla="*/ 1224939 w 1371185"/>
                <a:gd name="connsiteY12" fmla="*/ 174934 h 913027"/>
                <a:gd name="connsiteX13" fmla="*/ 1017769 w 1371185"/>
                <a:gd name="connsiteY13" fmla="*/ 287472 h 913027"/>
                <a:gd name="connsiteX14" fmla="*/ 1027653 w 1371185"/>
                <a:gd name="connsiteY14" fmla="*/ 567841 h 913027"/>
                <a:gd name="connsiteX15" fmla="*/ 1237677 w 1371185"/>
                <a:gd name="connsiteY15" fmla="*/ 683233 h 913027"/>
                <a:gd name="connsiteX16" fmla="*/ 1351548 w 1371185"/>
                <a:gd name="connsiteY16" fmla="*/ 678081 h 913027"/>
                <a:gd name="connsiteX17" fmla="*/ 1330593 w 1371185"/>
                <a:gd name="connsiteY17" fmla="*/ 798096 h 913027"/>
                <a:gd name="connsiteX18" fmla="*/ 1225818 w 1371185"/>
                <a:gd name="connsiteY18" fmla="*/ 866676 h 913027"/>
                <a:gd name="connsiteX19" fmla="*/ 1193631 w 1371185"/>
                <a:gd name="connsiteY19" fmla="*/ 759435 h 913027"/>
                <a:gd name="connsiteX20" fmla="*/ 989595 w 1371185"/>
                <a:gd name="connsiteY20" fmla="*/ 640931 h 913027"/>
                <a:gd name="connsiteX21" fmla="*/ 949597 w 1371185"/>
                <a:gd name="connsiteY21" fmla="*/ 694272 h 913027"/>
                <a:gd name="connsiteX22" fmla="*/ 876253 w 1371185"/>
                <a:gd name="connsiteY22" fmla="*/ 703793 h 913027"/>
                <a:gd name="connsiteX23" fmla="*/ 913398 w 1371185"/>
                <a:gd name="connsiteY23" fmla="*/ 845720 h 913027"/>
                <a:gd name="connsiteX24" fmla="*/ 892443 w 1371185"/>
                <a:gd name="connsiteY24" fmla="*/ 874295 h 913027"/>
                <a:gd name="connsiteX25" fmla="*/ 811480 w 1371185"/>
                <a:gd name="connsiteY25" fmla="*/ 874295 h 913027"/>
                <a:gd name="connsiteX26" fmla="*/ 781953 w 1371185"/>
                <a:gd name="connsiteY26" fmla="*/ 910490 h 913027"/>
                <a:gd name="connsiteX27" fmla="*/ 751475 w 1371185"/>
                <a:gd name="connsiteY27" fmla="*/ 872390 h 913027"/>
                <a:gd name="connsiteX28" fmla="*/ 717179 w 1371185"/>
                <a:gd name="connsiteY28" fmla="*/ 872390 h 913027"/>
                <a:gd name="connsiteX29" fmla="*/ 692418 w 1371185"/>
                <a:gd name="connsiteY29" fmla="*/ 912395 h 913027"/>
                <a:gd name="connsiteX30" fmla="*/ 657172 w 1371185"/>
                <a:gd name="connsiteY30" fmla="*/ 874295 h 913027"/>
                <a:gd name="connsiteX31" fmla="*/ 620025 w 1371185"/>
                <a:gd name="connsiteY31" fmla="*/ 874295 h 913027"/>
                <a:gd name="connsiteX32" fmla="*/ 621228 w 1371185"/>
                <a:gd name="connsiteY32" fmla="*/ 910216 h 913027"/>
                <a:gd name="connsiteX33" fmla="*/ 562857 w 1371185"/>
                <a:gd name="connsiteY33" fmla="*/ 910487 h 913027"/>
                <a:gd name="connsiteX34" fmla="*/ 560975 w 1371185"/>
                <a:gd name="connsiteY34" fmla="*/ 875248 h 913027"/>
                <a:gd name="connsiteX35" fmla="*/ 490488 w 1371185"/>
                <a:gd name="connsiteY35" fmla="*/ 876200 h 913027"/>
                <a:gd name="connsiteX36" fmla="*/ 458103 w 1371185"/>
                <a:gd name="connsiteY36" fmla="*/ 843815 h 913027"/>
                <a:gd name="connsiteX37" fmla="*/ 500015 w 1371185"/>
                <a:gd name="connsiteY37" fmla="*/ 704746 h 913027"/>
                <a:gd name="connsiteX38" fmla="*/ 425714 w 1371185"/>
                <a:gd name="connsiteY38" fmla="*/ 700943 h 913027"/>
                <a:gd name="connsiteX39" fmla="*/ 381906 w 1371185"/>
                <a:gd name="connsiteY39" fmla="*/ 646647 h 913027"/>
                <a:gd name="connsiteX40" fmla="*/ 189098 w 1371185"/>
                <a:gd name="connsiteY40" fmla="*/ 753101 h 913027"/>
                <a:gd name="connsiteX41" fmla="*/ 172353 w 1371185"/>
                <a:gd name="connsiteY41" fmla="*/ 851436 h 913027"/>
                <a:gd name="connsiteX42" fmla="*/ 52338 w 1371185"/>
                <a:gd name="connsiteY42" fmla="*/ 796192 h 913027"/>
                <a:gd name="connsiteX43" fmla="*/ 135160 w 1371185"/>
                <a:gd name="connsiteY43" fmla="*/ 692760 h 913027"/>
                <a:gd name="connsiteX44" fmla="*/ 346384 w 1371185"/>
                <a:gd name="connsiteY44" fmla="*/ 576553 h 913027"/>
                <a:gd name="connsiteX45" fmla="*/ 355427 w 1371185"/>
                <a:gd name="connsiteY45" fmla="*/ 288759 h 913027"/>
                <a:gd name="connsiteX46" fmla="*/ 141473 w 1371185"/>
                <a:gd name="connsiteY46" fmla="*/ 167454 h 913027"/>
                <a:gd name="connsiteX47" fmla="*/ 75277 w 1371185"/>
                <a:gd name="connsiteY47" fmla="*/ 203509 h 913027"/>
                <a:gd name="connsiteX48" fmla="*/ 503 w 1371185"/>
                <a:gd name="connsiteY48" fmla="*/ 132883 h 913027"/>
                <a:gd name="connsiteX0" fmla="*/ 503 w 1371185"/>
                <a:gd name="connsiteY0" fmla="*/ 132883 h 912399"/>
                <a:gd name="connsiteX1" fmla="*/ 67772 w 1371185"/>
                <a:gd name="connsiteY1" fmla="*/ 59203 h 912399"/>
                <a:gd name="connsiteX2" fmla="*/ 142549 w 1371185"/>
                <a:gd name="connsiteY2" fmla="*/ 9 h 912399"/>
                <a:gd name="connsiteX3" fmla="*/ 211360 w 1371185"/>
                <a:gd name="connsiteY3" fmla="*/ 66682 h 912399"/>
                <a:gd name="connsiteX4" fmla="*/ 194813 w 1371185"/>
                <a:gd name="connsiteY4" fmla="*/ 114926 h 912399"/>
                <a:gd name="connsiteX5" fmla="*/ 389721 w 1371185"/>
                <a:gd name="connsiteY5" fmla="*/ 222892 h 912399"/>
                <a:gd name="connsiteX6" fmla="*/ 686181 w 1371185"/>
                <a:gd name="connsiteY6" fmla="*/ 71447 h 912399"/>
                <a:gd name="connsiteX7" fmla="*/ 979078 w 1371185"/>
                <a:gd name="connsiteY7" fmla="*/ 218273 h 912399"/>
                <a:gd name="connsiteX8" fmla="*/ 1179698 w 1371185"/>
                <a:gd name="connsiteY8" fmla="*/ 108118 h 912399"/>
                <a:gd name="connsiteX9" fmla="*/ 1246773 w 1371185"/>
                <a:gd name="connsiteY9" fmla="*/ 1807 h 912399"/>
                <a:gd name="connsiteX10" fmla="*/ 1321069 w 1371185"/>
                <a:gd name="connsiteY10" fmla="*/ 72292 h 912399"/>
                <a:gd name="connsiteX11" fmla="*/ 1362979 w 1371185"/>
                <a:gd name="connsiteY11" fmla="*/ 175162 h 912399"/>
                <a:gd name="connsiteX12" fmla="*/ 1224939 w 1371185"/>
                <a:gd name="connsiteY12" fmla="*/ 174934 h 912399"/>
                <a:gd name="connsiteX13" fmla="*/ 1017769 w 1371185"/>
                <a:gd name="connsiteY13" fmla="*/ 287472 h 912399"/>
                <a:gd name="connsiteX14" fmla="*/ 1027653 w 1371185"/>
                <a:gd name="connsiteY14" fmla="*/ 567841 h 912399"/>
                <a:gd name="connsiteX15" fmla="*/ 1237677 w 1371185"/>
                <a:gd name="connsiteY15" fmla="*/ 683233 h 912399"/>
                <a:gd name="connsiteX16" fmla="*/ 1351548 w 1371185"/>
                <a:gd name="connsiteY16" fmla="*/ 678081 h 912399"/>
                <a:gd name="connsiteX17" fmla="*/ 1330593 w 1371185"/>
                <a:gd name="connsiteY17" fmla="*/ 798096 h 912399"/>
                <a:gd name="connsiteX18" fmla="*/ 1225818 w 1371185"/>
                <a:gd name="connsiteY18" fmla="*/ 866676 h 912399"/>
                <a:gd name="connsiteX19" fmla="*/ 1193631 w 1371185"/>
                <a:gd name="connsiteY19" fmla="*/ 759435 h 912399"/>
                <a:gd name="connsiteX20" fmla="*/ 989595 w 1371185"/>
                <a:gd name="connsiteY20" fmla="*/ 640931 h 912399"/>
                <a:gd name="connsiteX21" fmla="*/ 949597 w 1371185"/>
                <a:gd name="connsiteY21" fmla="*/ 694272 h 912399"/>
                <a:gd name="connsiteX22" fmla="*/ 876253 w 1371185"/>
                <a:gd name="connsiteY22" fmla="*/ 703793 h 912399"/>
                <a:gd name="connsiteX23" fmla="*/ 913398 w 1371185"/>
                <a:gd name="connsiteY23" fmla="*/ 845720 h 912399"/>
                <a:gd name="connsiteX24" fmla="*/ 892443 w 1371185"/>
                <a:gd name="connsiteY24" fmla="*/ 874295 h 912399"/>
                <a:gd name="connsiteX25" fmla="*/ 811480 w 1371185"/>
                <a:gd name="connsiteY25" fmla="*/ 874295 h 912399"/>
                <a:gd name="connsiteX26" fmla="*/ 781953 w 1371185"/>
                <a:gd name="connsiteY26" fmla="*/ 910490 h 912399"/>
                <a:gd name="connsiteX27" fmla="*/ 751475 w 1371185"/>
                <a:gd name="connsiteY27" fmla="*/ 872390 h 912399"/>
                <a:gd name="connsiteX28" fmla="*/ 717179 w 1371185"/>
                <a:gd name="connsiteY28" fmla="*/ 872390 h 912399"/>
                <a:gd name="connsiteX29" fmla="*/ 692418 w 1371185"/>
                <a:gd name="connsiteY29" fmla="*/ 912395 h 912399"/>
                <a:gd name="connsiteX30" fmla="*/ 657172 w 1371185"/>
                <a:gd name="connsiteY30" fmla="*/ 874295 h 912399"/>
                <a:gd name="connsiteX31" fmla="*/ 620025 w 1371185"/>
                <a:gd name="connsiteY31" fmla="*/ 874295 h 912399"/>
                <a:gd name="connsiteX32" fmla="*/ 621228 w 1371185"/>
                <a:gd name="connsiteY32" fmla="*/ 910216 h 912399"/>
                <a:gd name="connsiteX33" fmla="*/ 562857 w 1371185"/>
                <a:gd name="connsiteY33" fmla="*/ 910487 h 912399"/>
                <a:gd name="connsiteX34" fmla="*/ 560975 w 1371185"/>
                <a:gd name="connsiteY34" fmla="*/ 875248 h 912399"/>
                <a:gd name="connsiteX35" fmla="*/ 490488 w 1371185"/>
                <a:gd name="connsiteY35" fmla="*/ 876200 h 912399"/>
                <a:gd name="connsiteX36" fmla="*/ 458103 w 1371185"/>
                <a:gd name="connsiteY36" fmla="*/ 843815 h 912399"/>
                <a:gd name="connsiteX37" fmla="*/ 500015 w 1371185"/>
                <a:gd name="connsiteY37" fmla="*/ 704746 h 912399"/>
                <a:gd name="connsiteX38" fmla="*/ 425714 w 1371185"/>
                <a:gd name="connsiteY38" fmla="*/ 700943 h 912399"/>
                <a:gd name="connsiteX39" fmla="*/ 381906 w 1371185"/>
                <a:gd name="connsiteY39" fmla="*/ 646647 h 912399"/>
                <a:gd name="connsiteX40" fmla="*/ 189098 w 1371185"/>
                <a:gd name="connsiteY40" fmla="*/ 753101 h 912399"/>
                <a:gd name="connsiteX41" fmla="*/ 172353 w 1371185"/>
                <a:gd name="connsiteY41" fmla="*/ 851436 h 912399"/>
                <a:gd name="connsiteX42" fmla="*/ 52338 w 1371185"/>
                <a:gd name="connsiteY42" fmla="*/ 796192 h 912399"/>
                <a:gd name="connsiteX43" fmla="*/ 135160 w 1371185"/>
                <a:gd name="connsiteY43" fmla="*/ 692760 h 912399"/>
                <a:gd name="connsiteX44" fmla="*/ 346384 w 1371185"/>
                <a:gd name="connsiteY44" fmla="*/ 576553 h 912399"/>
                <a:gd name="connsiteX45" fmla="*/ 355427 w 1371185"/>
                <a:gd name="connsiteY45" fmla="*/ 288759 h 912399"/>
                <a:gd name="connsiteX46" fmla="*/ 141473 w 1371185"/>
                <a:gd name="connsiteY46" fmla="*/ 167454 h 912399"/>
                <a:gd name="connsiteX47" fmla="*/ 75277 w 1371185"/>
                <a:gd name="connsiteY47" fmla="*/ 203509 h 912399"/>
                <a:gd name="connsiteX48" fmla="*/ 503 w 1371185"/>
                <a:gd name="connsiteY48" fmla="*/ 132883 h 912399"/>
                <a:gd name="connsiteX0" fmla="*/ 503 w 1371185"/>
                <a:gd name="connsiteY0" fmla="*/ 132883 h 912399"/>
                <a:gd name="connsiteX1" fmla="*/ 67772 w 1371185"/>
                <a:gd name="connsiteY1" fmla="*/ 59203 h 912399"/>
                <a:gd name="connsiteX2" fmla="*/ 142549 w 1371185"/>
                <a:gd name="connsiteY2" fmla="*/ 9 h 912399"/>
                <a:gd name="connsiteX3" fmla="*/ 211360 w 1371185"/>
                <a:gd name="connsiteY3" fmla="*/ 66682 h 912399"/>
                <a:gd name="connsiteX4" fmla="*/ 194813 w 1371185"/>
                <a:gd name="connsiteY4" fmla="*/ 114926 h 912399"/>
                <a:gd name="connsiteX5" fmla="*/ 389721 w 1371185"/>
                <a:gd name="connsiteY5" fmla="*/ 222892 h 912399"/>
                <a:gd name="connsiteX6" fmla="*/ 686181 w 1371185"/>
                <a:gd name="connsiteY6" fmla="*/ 71447 h 912399"/>
                <a:gd name="connsiteX7" fmla="*/ 979078 w 1371185"/>
                <a:gd name="connsiteY7" fmla="*/ 218273 h 912399"/>
                <a:gd name="connsiteX8" fmla="*/ 1179698 w 1371185"/>
                <a:gd name="connsiteY8" fmla="*/ 108118 h 912399"/>
                <a:gd name="connsiteX9" fmla="*/ 1246773 w 1371185"/>
                <a:gd name="connsiteY9" fmla="*/ 1807 h 912399"/>
                <a:gd name="connsiteX10" fmla="*/ 1321069 w 1371185"/>
                <a:gd name="connsiteY10" fmla="*/ 72292 h 912399"/>
                <a:gd name="connsiteX11" fmla="*/ 1362979 w 1371185"/>
                <a:gd name="connsiteY11" fmla="*/ 175162 h 912399"/>
                <a:gd name="connsiteX12" fmla="*/ 1224939 w 1371185"/>
                <a:gd name="connsiteY12" fmla="*/ 174934 h 912399"/>
                <a:gd name="connsiteX13" fmla="*/ 1017769 w 1371185"/>
                <a:gd name="connsiteY13" fmla="*/ 287472 h 912399"/>
                <a:gd name="connsiteX14" fmla="*/ 1027653 w 1371185"/>
                <a:gd name="connsiteY14" fmla="*/ 567841 h 912399"/>
                <a:gd name="connsiteX15" fmla="*/ 1237677 w 1371185"/>
                <a:gd name="connsiteY15" fmla="*/ 683233 h 912399"/>
                <a:gd name="connsiteX16" fmla="*/ 1351548 w 1371185"/>
                <a:gd name="connsiteY16" fmla="*/ 678081 h 912399"/>
                <a:gd name="connsiteX17" fmla="*/ 1330593 w 1371185"/>
                <a:gd name="connsiteY17" fmla="*/ 798096 h 912399"/>
                <a:gd name="connsiteX18" fmla="*/ 1225818 w 1371185"/>
                <a:gd name="connsiteY18" fmla="*/ 866676 h 912399"/>
                <a:gd name="connsiteX19" fmla="*/ 1193631 w 1371185"/>
                <a:gd name="connsiteY19" fmla="*/ 759435 h 912399"/>
                <a:gd name="connsiteX20" fmla="*/ 989595 w 1371185"/>
                <a:gd name="connsiteY20" fmla="*/ 640931 h 912399"/>
                <a:gd name="connsiteX21" fmla="*/ 949597 w 1371185"/>
                <a:gd name="connsiteY21" fmla="*/ 694272 h 912399"/>
                <a:gd name="connsiteX22" fmla="*/ 876253 w 1371185"/>
                <a:gd name="connsiteY22" fmla="*/ 703793 h 912399"/>
                <a:gd name="connsiteX23" fmla="*/ 913398 w 1371185"/>
                <a:gd name="connsiteY23" fmla="*/ 845720 h 912399"/>
                <a:gd name="connsiteX24" fmla="*/ 892443 w 1371185"/>
                <a:gd name="connsiteY24" fmla="*/ 874295 h 912399"/>
                <a:gd name="connsiteX25" fmla="*/ 811480 w 1371185"/>
                <a:gd name="connsiteY25" fmla="*/ 874295 h 912399"/>
                <a:gd name="connsiteX26" fmla="*/ 781953 w 1371185"/>
                <a:gd name="connsiteY26" fmla="*/ 910490 h 912399"/>
                <a:gd name="connsiteX27" fmla="*/ 751475 w 1371185"/>
                <a:gd name="connsiteY27" fmla="*/ 872390 h 912399"/>
                <a:gd name="connsiteX28" fmla="*/ 717179 w 1371185"/>
                <a:gd name="connsiteY28" fmla="*/ 872390 h 912399"/>
                <a:gd name="connsiteX29" fmla="*/ 692418 w 1371185"/>
                <a:gd name="connsiteY29" fmla="*/ 912395 h 912399"/>
                <a:gd name="connsiteX30" fmla="*/ 657172 w 1371185"/>
                <a:gd name="connsiteY30" fmla="*/ 874295 h 912399"/>
                <a:gd name="connsiteX31" fmla="*/ 620025 w 1371185"/>
                <a:gd name="connsiteY31" fmla="*/ 874295 h 912399"/>
                <a:gd name="connsiteX32" fmla="*/ 621228 w 1371185"/>
                <a:gd name="connsiteY32" fmla="*/ 910216 h 912399"/>
                <a:gd name="connsiteX33" fmla="*/ 562857 w 1371185"/>
                <a:gd name="connsiteY33" fmla="*/ 910487 h 912399"/>
                <a:gd name="connsiteX34" fmla="*/ 560975 w 1371185"/>
                <a:gd name="connsiteY34" fmla="*/ 875248 h 912399"/>
                <a:gd name="connsiteX35" fmla="*/ 490488 w 1371185"/>
                <a:gd name="connsiteY35" fmla="*/ 876200 h 912399"/>
                <a:gd name="connsiteX36" fmla="*/ 458103 w 1371185"/>
                <a:gd name="connsiteY36" fmla="*/ 843815 h 912399"/>
                <a:gd name="connsiteX37" fmla="*/ 500015 w 1371185"/>
                <a:gd name="connsiteY37" fmla="*/ 704746 h 912399"/>
                <a:gd name="connsiteX38" fmla="*/ 425714 w 1371185"/>
                <a:gd name="connsiteY38" fmla="*/ 700943 h 912399"/>
                <a:gd name="connsiteX39" fmla="*/ 381906 w 1371185"/>
                <a:gd name="connsiteY39" fmla="*/ 646647 h 912399"/>
                <a:gd name="connsiteX40" fmla="*/ 189098 w 1371185"/>
                <a:gd name="connsiteY40" fmla="*/ 753101 h 912399"/>
                <a:gd name="connsiteX41" fmla="*/ 172353 w 1371185"/>
                <a:gd name="connsiteY41" fmla="*/ 851436 h 912399"/>
                <a:gd name="connsiteX42" fmla="*/ 52338 w 1371185"/>
                <a:gd name="connsiteY42" fmla="*/ 796192 h 912399"/>
                <a:gd name="connsiteX43" fmla="*/ 135160 w 1371185"/>
                <a:gd name="connsiteY43" fmla="*/ 692760 h 912399"/>
                <a:gd name="connsiteX44" fmla="*/ 346384 w 1371185"/>
                <a:gd name="connsiteY44" fmla="*/ 576553 h 912399"/>
                <a:gd name="connsiteX45" fmla="*/ 355427 w 1371185"/>
                <a:gd name="connsiteY45" fmla="*/ 288759 h 912399"/>
                <a:gd name="connsiteX46" fmla="*/ 141473 w 1371185"/>
                <a:gd name="connsiteY46" fmla="*/ 167454 h 912399"/>
                <a:gd name="connsiteX47" fmla="*/ 75277 w 1371185"/>
                <a:gd name="connsiteY47" fmla="*/ 203509 h 912399"/>
                <a:gd name="connsiteX48" fmla="*/ 503 w 1371185"/>
                <a:gd name="connsiteY48" fmla="*/ 132883 h 912399"/>
                <a:gd name="connsiteX0" fmla="*/ 503 w 1371185"/>
                <a:gd name="connsiteY0" fmla="*/ 132883 h 915781"/>
                <a:gd name="connsiteX1" fmla="*/ 67772 w 1371185"/>
                <a:gd name="connsiteY1" fmla="*/ 59203 h 915781"/>
                <a:gd name="connsiteX2" fmla="*/ 142549 w 1371185"/>
                <a:gd name="connsiteY2" fmla="*/ 9 h 915781"/>
                <a:gd name="connsiteX3" fmla="*/ 211360 w 1371185"/>
                <a:gd name="connsiteY3" fmla="*/ 66682 h 915781"/>
                <a:gd name="connsiteX4" fmla="*/ 194813 w 1371185"/>
                <a:gd name="connsiteY4" fmla="*/ 114926 h 915781"/>
                <a:gd name="connsiteX5" fmla="*/ 389721 w 1371185"/>
                <a:gd name="connsiteY5" fmla="*/ 222892 h 915781"/>
                <a:gd name="connsiteX6" fmla="*/ 686181 w 1371185"/>
                <a:gd name="connsiteY6" fmla="*/ 71447 h 915781"/>
                <a:gd name="connsiteX7" fmla="*/ 979078 w 1371185"/>
                <a:gd name="connsiteY7" fmla="*/ 218273 h 915781"/>
                <a:gd name="connsiteX8" fmla="*/ 1179698 w 1371185"/>
                <a:gd name="connsiteY8" fmla="*/ 108118 h 915781"/>
                <a:gd name="connsiteX9" fmla="*/ 1246773 w 1371185"/>
                <a:gd name="connsiteY9" fmla="*/ 1807 h 915781"/>
                <a:gd name="connsiteX10" fmla="*/ 1321069 w 1371185"/>
                <a:gd name="connsiteY10" fmla="*/ 72292 h 915781"/>
                <a:gd name="connsiteX11" fmla="*/ 1362979 w 1371185"/>
                <a:gd name="connsiteY11" fmla="*/ 175162 h 915781"/>
                <a:gd name="connsiteX12" fmla="*/ 1224939 w 1371185"/>
                <a:gd name="connsiteY12" fmla="*/ 174934 h 915781"/>
                <a:gd name="connsiteX13" fmla="*/ 1017769 w 1371185"/>
                <a:gd name="connsiteY13" fmla="*/ 287472 h 915781"/>
                <a:gd name="connsiteX14" fmla="*/ 1027653 w 1371185"/>
                <a:gd name="connsiteY14" fmla="*/ 567841 h 915781"/>
                <a:gd name="connsiteX15" fmla="*/ 1237677 w 1371185"/>
                <a:gd name="connsiteY15" fmla="*/ 683233 h 915781"/>
                <a:gd name="connsiteX16" fmla="*/ 1351548 w 1371185"/>
                <a:gd name="connsiteY16" fmla="*/ 678081 h 915781"/>
                <a:gd name="connsiteX17" fmla="*/ 1330593 w 1371185"/>
                <a:gd name="connsiteY17" fmla="*/ 798096 h 915781"/>
                <a:gd name="connsiteX18" fmla="*/ 1225818 w 1371185"/>
                <a:gd name="connsiteY18" fmla="*/ 866676 h 915781"/>
                <a:gd name="connsiteX19" fmla="*/ 1193631 w 1371185"/>
                <a:gd name="connsiteY19" fmla="*/ 759435 h 915781"/>
                <a:gd name="connsiteX20" fmla="*/ 989595 w 1371185"/>
                <a:gd name="connsiteY20" fmla="*/ 640931 h 915781"/>
                <a:gd name="connsiteX21" fmla="*/ 949597 w 1371185"/>
                <a:gd name="connsiteY21" fmla="*/ 694272 h 915781"/>
                <a:gd name="connsiteX22" fmla="*/ 876253 w 1371185"/>
                <a:gd name="connsiteY22" fmla="*/ 703793 h 915781"/>
                <a:gd name="connsiteX23" fmla="*/ 913398 w 1371185"/>
                <a:gd name="connsiteY23" fmla="*/ 845720 h 915781"/>
                <a:gd name="connsiteX24" fmla="*/ 892443 w 1371185"/>
                <a:gd name="connsiteY24" fmla="*/ 874295 h 915781"/>
                <a:gd name="connsiteX25" fmla="*/ 811480 w 1371185"/>
                <a:gd name="connsiteY25" fmla="*/ 874295 h 915781"/>
                <a:gd name="connsiteX26" fmla="*/ 781953 w 1371185"/>
                <a:gd name="connsiteY26" fmla="*/ 910490 h 915781"/>
                <a:gd name="connsiteX27" fmla="*/ 751475 w 1371185"/>
                <a:gd name="connsiteY27" fmla="*/ 872390 h 915781"/>
                <a:gd name="connsiteX28" fmla="*/ 717179 w 1371185"/>
                <a:gd name="connsiteY28" fmla="*/ 872390 h 915781"/>
                <a:gd name="connsiteX29" fmla="*/ 692418 w 1371185"/>
                <a:gd name="connsiteY29" fmla="*/ 912395 h 915781"/>
                <a:gd name="connsiteX30" fmla="*/ 659355 w 1371185"/>
                <a:gd name="connsiteY30" fmla="*/ 909263 h 915781"/>
                <a:gd name="connsiteX31" fmla="*/ 657172 w 1371185"/>
                <a:gd name="connsiteY31" fmla="*/ 874295 h 915781"/>
                <a:gd name="connsiteX32" fmla="*/ 620025 w 1371185"/>
                <a:gd name="connsiteY32" fmla="*/ 874295 h 915781"/>
                <a:gd name="connsiteX33" fmla="*/ 621228 w 1371185"/>
                <a:gd name="connsiteY33" fmla="*/ 910216 h 915781"/>
                <a:gd name="connsiteX34" fmla="*/ 562857 w 1371185"/>
                <a:gd name="connsiteY34" fmla="*/ 910487 h 915781"/>
                <a:gd name="connsiteX35" fmla="*/ 560975 w 1371185"/>
                <a:gd name="connsiteY35" fmla="*/ 875248 h 915781"/>
                <a:gd name="connsiteX36" fmla="*/ 490488 w 1371185"/>
                <a:gd name="connsiteY36" fmla="*/ 876200 h 915781"/>
                <a:gd name="connsiteX37" fmla="*/ 458103 w 1371185"/>
                <a:gd name="connsiteY37" fmla="*/ 843815 h 915781"/>
                <a:gd name="connsiteX38" fmla="*/ 500015 w 1371185"/>
                <a:gd name="connsiteY38" fmla="*/ 704746 h 915781"/>
                <a:gd name="connsiteX39" fmla="*/ 425714 w 1371185"/>
                <a:gd name="connsiteY39" fmla="*/ 700943 h 915781"/>
                <a:gd name="connsiteX40" fmla="*/ 381906 w 1371185"/>
                <a:gd name="connsiteY40" fmla="*/ 646647 h 915781"/>
                <a:gd name="connsiteX41" fmla="*/ 189098 w 1371185"/>
                <a:gd name="connsiteY41" fmla="*/ 753101 h 915781"/>
                <a:gd name="connsiteX42" fmla="*/ 172353 w 1371185"/>
                <a:gd name="connsiteY42" fmla="*/ 851436 h 915781"/>
                <a:gd name="connsiteX43" fmla="*/ 52338 w 1371185"/>
                <a:gd name="connsiteY43" fmla="*/ 796192 h 915781"/>
                <a:gd name="connsiteX44" fmla="*/ 135160 w 1371185"/>
                <a:gd name="connsiteY44" fmla="*/ 692760 h 915781"/>
                <a:gd name="connsiteX45" fmla="*/ 346384 w 1371185"/>
                <a:gd name="connsiteY45" fmla="*/ 576553 h 915781"/>
                <a:gd name="connsiteX46" fmla="*/ 355427 w 1371185"/>
                <a:gd name="connsiteY46" fmla="*/ 288759 h 915781"/>
                <a:gd name="connsiteX47" fmla="*/ 141473 w 1371185"/>
                <a:gd name="connsiteY47" fmla="*/ 167454 h 915781"/>
                <a:gd name="connsiteX48" fmla="*/ 75277 w 1371185"/>
                <a:gd name="connsiteY48" fmla="*/ 203509 h 915781"/>
                <a:gd name="connsiteX49" fmla="*/ 503 w 1371185"/>
                <a:gd name="connsiteY49" fmla="*/ 132883 h 915781"/>
                <a:gd name="connsiteX0" fmla="*/ 503 w 1371185"/>
                <a:gd name="connsiteY0" fmla="*/ 132883 h 913626"/>
                <a:gd name="connsiteX1" fmla="*/ 67772 w 1371185"/>
                <a:gd name="connsiteY1" fmla="*/ 59203 h 913626"/>
                <a:gd name="connsiteX2" fmla="*/ 142549 w 1371185"/>
                <a:gd name="connsiteY2" fmla="*/ 9 h 913626"/>
                <a:gd name="connsiteX3" fmla="*/ 211360 w 1371185"/>
                <a:gd name="connsiteY3" fmla="*/ 66682 h 913626"/>
                <a:gd name="connsiteX4" fmla="*/ 194813 w 1371185"/>
                <a:gd name="connsiteY4" fmla="*/ 114926 h 913626"/>
                <a:gd name="connsiteX5" fmla="*/ 389721 w 1371185"/>
                <a:gd name="connsiteY5" fmla="*/ 222892 h 913626"/>
                <a:gd name="connsiteX6" fmla="*/ 686181 w 1371185"/>
                <a:gd name="connsiteY6" fmla="*/ 71447 h 913626"/>
                <a:gd name="connsiteX7" fmla="*/ 979078 w 1371185"/>
                <a:gd name="connsiteY7" fmla="*/ 218273 h 913626"/>
                <a:gd name="connsiteX8" fmla="*/ 1179698 w 1371185"/>
                <a:gd name="connsiteY8" fmla="*/ 108118 h 913626"/>
                <a:gd name="connsiteX9" fmla="*/ 1246773 w 1371185"/>
                <a:gd name="connsiteY9" fmla="*/ 1807 h 913626"/>
                <a:gd name="connsiteX10" fmla="*/ 1321069 w 1371185"/>
                <a:gd name="connsiteY10" fmla="*/ 72292 h 913626"/>
                <a:gd name="connsiteX11" fmla="*/ 1362979 w 1371185"/>
                <a:gd name="connsiteY11" fmla="*/ 175162 h 913626"/>
                <a:gd name="connsiteX12" fmla="*/ 1224939 w 1371185"/>
                <a:gd name="connsiteY12" fmla="*/ 174934 h 913626"/>
                <a:gd name="connsiteX13" fmla="*/ 1017769 w 1371185"/>
                <a:gd name="connsiteY13" fmla="*/ 287472 h 913626"/>
                <a:gd name="connsiteX14" fmla="*/ 1027653 w 1371185"/>
                <a:gd name="connsiteY14" fmla="*/ 567841 h 913626"/>
                <a:gd name="connsiteX15" fmla="*/ 1237677 w 1371185"/>
                <a:gd name="connsiteY15" fmla="*/ 683233 h 913626"/>
                <a:gd name="connsiteX16" fmla="*/ 1351548 w 1371185"/>
                <a:gd name="connsiteY16" fmla="*/ 678081 h 913626"/>
                <a:gd name="connsiteX17" fmla="*/ 1330593 w 1371185"/>
                <a:gd name="connsiteY17" fmla="*/ 798096 h 913626"/>
                <a:gd name="connsiteX18" fmla="*/ 1225818 w 1371185"/>
                <a:gd name="connsiteY18" fmla="*/ 866676 h 913626"/>
                <a:gd name="connsiteX19" fmla="*/ 1193631 w 1371185"/>
                <a:gd name="connsiteY19" fmla="*/ 759435 h 913626"/>
                <a:gd name="connsiteX20" fmla="*/ 989595 w 1371185"/>
                <a:gd name="connsiteY20" fmla="*/ 640931 h 913626"/>
                <a:gd name="connsiteX21" fmla="*/ 949597 w 1371185"/>
                <a:gd name="connsiteY21" fmla="*/ 694272 h 913626"/>
                <a:gd name="connsiteX22" fmla="*/ 876253 w 1371185"/>
                <a:gd name="connsiteY22" fmla="*/ 703793 h 913626"/>
                <a:gd name="connsiteX23" fmla="*/ 913398 w 1371185"/>
                <a:gd name="connsiteY23" fmla="*/ 845720 h 913626"/>
                <a:gd name="connsiteX24" fmla="*/ 892443 w 1371185"/>
                <a:gd name="connsiteY24" fmla="*/ 874295 h 913626"/>
                <a:gd name="connsiteX25" fmla="*/ 811480 w 1371185"/>
                <a:gd name="connsiteY25" fmla="*/ 874295 h 913626"/>
                <a:gd name="connsiteX26" fmla="*/ 781953 w 1371185"/>
                <a:gd name="connsiteY26" fmla="*/ 910490 h 913626"/>
                <a:gd name="connsiteX27" fmla="*/ 751475 w 1371185"/>
                <a:gd name="connsiteY27" fmla="*/ 872390 h 913626"/>
                <a:gd name="connsiteX28" fmla="*/ 717179 w 1371185"/>
                <a:gd name="connsiteY28" fmla="*/ 872390 h 913626"/>
                <a:gd name="connsiteX29" fmla="*/ 718155 w 1371185"/>
                <a:gd name="connsiteY29" fmla="*/ 908582 h 913626"/>
                <a:gd name="connsiteX30" fmla="*/ 659355 w 1371185"/>
                <a:gd name="connsiteY30" fmla="*/ 909263 h 913626"/>
                <a:gd name="connsiteX31" fmla="*/ 657172 w 1371185"/>
                <a:gd name="connsiteY31" fmla="*/ 874295 h 913626"/>
                <a:gd name="connsiteX32" fmla="*/ 620025 w 1371185"/>
                <a:gd name="connsiteY32" fmla="*/ 874295 h 913626"/>
                <a:gd name="connsiteX33" fmla="*/ 621228 w 1371185"/>
                <a:gd name="connsiteY33" fmla="*/ 910216 h 913626"/>
                <a:gd name="connsiteX34" fmla="*/ 562857 w 1371185"/>
                <a:gd name="connsiteY34" fmla="*/ 910487 h 913626"/>
                <a:gd name="connsiteX35" fmla="*/ 560975 w 1371185"/>
                <a:gd name="connsiteY35" fmla="*/ 875248 h 913626"/>
                <a:gd name="connsiteX36" fmla="*/ 490488 w 1371185"/>
                <a:gd name="connsiteY36" fmla="*/ 876200 h 913626"/>
                <a:gd name="connsiteX37" fmla="*/ 458103 w 1371185"/>
                <a:gd name="connsiteY37" fmla="*/ 843815 h 913626"/>
                <a:gd name="connsiteX38" fmla="*/ 500015 w 1371185"/>
                <a:gd name="connsiteY38" fmla="*/ 704746 h 913626"/>
                <a:gd name="connsiteX39" fmla="*/ 425714 w 1371185"/>
                <a:gd name="connsiteY39" fmla="*/ 700943 h 913626"/>
                <a:gd name="connsiteX40" fmla="*/ 381906 w 1371185"/>
                <a:gd name="connsiteY40" fmla="*/ 646647 h 913626"/>
                <a:gd name="connsiteX41" fmla="*/ 189098 w 1371185"/>
                <a:gd name="connsiteY41" fmla="*/ 753101 h 913626"/>
                <a:gd name="connsiteX42" fmla="*/ 172353 w 1371185"/>
                <a:gd name="connsiteY42" fmla="*/ 851436 h 913626"/>
                <a:gd name="connsiteX43" fmla="*/ 52338 w 1371185"/>
                <a:gd name="connsiteY43" fmla="*/ 796192 h 913626"/>
                <a:gd name="connsiteX44" fmla="*/ 135160 w 1371185"/>
                <a:gd name="connsiteY44" fmla="*/ 692760 h 913626"/>
                <a:gd name="connsiteX45" fmla="*/ 346384 w 1371185"/>
                <a:gd name="connsiteY45" fmla="*/ 576553 h 913626"/>
                <a:gd name="connsiteX46" fmla="*/ 355427 w 1371185"/>
                <a:gd name="connsiteY46" fmla="*/ 288759 h 913626"/>
                <a:gd name="connsiteX47" fmla="*/ 141473 w 1371185"/>
                <a:gd name="connsiteY47" fmla="*/ 167454 h 913626"/>
                <a:gd name="connsiteX48" fmla="*/ 75277 w 1371185"/>
                <a:gd name="connsiteY48" fmla="*/ 203509 h 913626"/>
                <a:gd name="connsiteX49" fmla="*/ 503 w 1371185"/>
                <a:gd name="connsiteY49" fmla="*/ 132883 h 913626"/>
                <a:gd name="connsiteX0" fmla="*/ 503 w 1371185"/>
                <a:gd name="connsiteY0" fmla="*/ 132883 h 913626"/>
                <a:gd name="connsiteX1" fmla="*/ 67772 w 1371185"/>
                <a:gd name="connsiteY1" fmla="*/ 59203 h 913626"/>
                <a:gd name="connsiteX2" fmla="*/ 142549 w 1371185"/>
                <a:gd name="connsiteY2" fmla="*/ 9 h 913626"/>
                <a:gd name="connsiteX3" fmla="*/ 211360 w 1371185"/>
                <a:gd name="connsiteY3" fmla="*/ 66682 h 913626"/>
                <a:gd name="connsiteX4" fmla="*/ 194813 w 1371185"/>
                <a:gd name="connsiteY4" fmla="*/ 114926 h 913626"/>
                <a:gd name="connsiteX5" fmla="*/ 389721 w 1371185"/>
                <a:gd name="connsiteY5" fmla="*/ 222892 h 913626"/>
                <a:gd name="connsiteX6" fmla="*/ 686181 w 1371185"/>
                <a:gd name="connsiteY6" fmla="*/ 71447 h 913626"/>
                <a:gd name="connsiteX7" fmla="*/ 979078 w 1371185"/>
                <a:gd name="connsiteY7" fmla="*/ 218273 h 913626"/>
                <a:gd name="connsiteX8" fmla="*/ 1179698 w 1371185"/>
                <a:gd name="connsiteY8" fmla="*/ 108118 h 913626"/>
                <a:gd name="connsiteX9" fmla="*/ 1246773 w 1371185"/>
                <a:gd name="connsiteY9" fmla="*/ 1807 h 913626"/>
                <a:gd name="connsiteX10" fmla="*/ 1321069 w 1371185"/>
                <a:gd name="connsiteY10" fmla="*/ 72292 h 913626"/>
                <a:gd name="connsiteX11" fmla="*/ 1362979 w 1371185"/>
                <a:gd name="connsiteY11" fmla="*/ 175162 h 913626"/>
                <a:gd name="connsiteX12" fmla="*/ 1224939 w 1371185"/>
                <a:gd name="connsiteY12" fmla="*/ 174934 h 913626"/>
                <a:gd name="connsiteX13" fmla="*/ 1017769 w 1371185"/>
                <a:gd name="connsiteY13" fmla="*/ 287472 h 913626"/>
                <a:gd name="connsiteX14" fmla="*/ 1027653 w 1371185"/>
                <a:gd name="connsiteY14" fmla="*/ 567841 h 913626"/>
                <a:gd name="connsiteX15" fmla="*/ 1237677 w 1371185"/>
                <a:gd name="connsiteY15" fmla="*/ 683233 h 913626"/>
                <a:gd name="connsiteX16" fmla="*/ 1351548 w 1371185"/>
                <a:gd name="connsiteY16" fmla="*/ 678081 h 913626"/>
                <a:gd name="connsiteX17" fmla="*/ 1330593 w 1371185"/>
                <a:gd name="connsiteY17" fmla="*/ 798096 h 913626"/>
                <a:gd name="connsiteX18" fmla="*/ 1225818 w 1371185"/>
                <a:gd name="connsiteY18" fmla="*/ 866676 h 913626"/>
                <a:gd name="connsiteX19" fmla="*/ 1193631 w 1371185"/>
                <a:gd name="connsiteY19" fmla="*/ 759435 h 913626"/>
                <a:gd name="connsiteX20" fmla="*/ 989595 w 1371185"/>
                <a:gd name="connsiteY20" fmla="*/ 640931 h 913626"/>
                <a:gd name="connsiteX21" fmla="*/ 949597 w 1371185"/>
                <a:gd name="connsiteY21" fmla="*/ 694272 h 913626"/>
                <a:gd name="connsiteX22" fmla="*/ 876253 w 1371185"/>
                <a:gd name="connsiteY22" fmla="*/ 703793 h 913626"/>
                <a:gd name="connsiteX23" fmla="*/ 913398 w 1371185"/>
                <a:gd name="connsiteY23" fmla="*/ 845720 h 913626"/>
                <a:gd name="connsiteX24" fmla="*/ 892443 w 1371185"/>
                <a:gd name="connsiteY24" fmla="*/ 874295 h 913626"/>
                <a:gd name="connsiteX25" fmla="*/ 811480 w 1371185"/>
                <a:gd name="connsiteY25" fmla="*/ 874295 h 913626"/>
                <a:gd name="connsiteX26" fmla="*/ 781953 w 1371185"/>
                <a:gd name="connsiteY26" fmla="*/ 910490 h 913626"/>
                <a:gd name="connsiteX27" fmla="*/ 751475 w 1371185"/>
                <a:gd name="connsiteY27" fmla="*/ 872390 h 913626"/>
                <a:gd name="connsiteX28" fmla="*/ 717179 w 1371185"/>
                <a:gd name="connsiteY28" fmla="*/ 872390 h 913626"/>
                <a:gd name="connsiteX29" fmla="*/ 718155 w 1371185"/>
                <a:gd name="connsiteY29" fmla="*/ 908582 h 913626"/>
                <a:gd name="connsiteX30" fmla="*/ 659355 w 1371185"/>
                <a:gd name="connsiteY30" fmla="*/ 909263 h 913626"/>
                <a:gd name="connsiteX31" fmla="*/ 657172 w 1371185"/>
                <a:gd name="connsiteY31" fmla="*/ 874295 h 913626"/>
                <a:gd name="connsiteX32" fmla="*/ 620025 w 1371185"/>
                <a:gd name="connsiteY32" fmla="*/ 874295 h 913626"/>
                <a:gd name="connsiteX33" fmla="*/ 621228 w 1371185"/>
                <a:gd name="connsiteY33" fmla="*/ 910216 h 913626"/>
                <a:gd name="connsiteX34" fmla="*/ 562857 w 1371185"/>
                <a:gd name="connsiteY34" fmla="*/ 910487 h 913626"/>
                <a:gd name="connsiteX35" fmla="*/ 560975 w 1371185"/>
                <a:gd name="connsiteY35" fmla="*/ 875248 h 913626"/>
                <a:gd name="connsiteX36" fmla="*/ 490488 w 1371185"/>
                <a:gd name="connsiteY36" fmla="*/ 876200 h 913626"/>
                <a:gd name="connsiteX37" fmla="*/ 458103 w 1371185"/>
                <a:gd name="connsiteY37" fmla="*/ 843815 h 913626"/>
                <a:gd name="connsiteX38" fmla="*/ 500015 w 1371185"/>
                <a:gd name="connsiteY38" fmla="*/ 704746 h 913626"/>
                <a:gd name="connsiteX39" fmla="*/ 425714 w 1371185"/>
                <a:gd name="connsiteY39" fmla="*/ 700943 h 913626"/>
                <a:gd name="connsiteX40" fmla="*/ 381906 w 1371185"/>
                <a:gd name="connsiteY40" fmla="*/ 646647 h 913626"/>
                <a:gd name="connsiteX41" fmla="*/ 189098 w 1371185"/>
                <a:gd name="connsiteY41" fmla="*/ 753101 h 913626"/>
                <a:gd name="connsiteX42" fmla="*/ 172353 w 1371185"/>
                <a:gd name="connsiteY42" fmla="*/ 851436 h 913626"/>
                <a:gd name="connsiteX43" fmla="*/ 52338 w 1371185"/>
                <a:gd name="connsiteY43" fmla="*/ 796192 h 913626"/>
                <a:gd name="connsiteX44" fmla="*/ 135160 w 1371185"/>
                <a:gd name="connsiteY44" fmla="*/ 692760 h 913626"/>
                <a:gd name="connsiteX45" fmla="*/ 346384 w 1371185"/>
                <a:gd name="connsiteY45" fmla="*/ 576553 h 913626"/>
                <a:gd name="connsiteX46" fmla="*/ 355427 w 1371185"/>
                <a:gd name="connsiteY46" fmla="*/ 288759 h 913626"/>
                <a:gd name="connsiteX47" fmla="*/ 141473 w 1371185"/>
                <a:gd name="connsiteY47" fmla="*/ 167454 h 913626"/>
                <a:gd name="connsiteX48" fmla="*/ 75277 w 1371185"/>
                <a:gd name="connsiteY48" fmla="*/ 203509 h 913626"/>
                <a:gd name="connsiteX49" fmla="*/ 503 w 1371185"/>
                <a:gd name="connsiteY49" fmla="*/ 132883 h 913626"/>
                <a:gd name="connsiteX0" fmla="*/ 503 w 1371185"/>
                <a:gd name="connsiteY0" fmla="*/ 132883 h 910511"/>
                <a:gd name="connsiteX1" fmla="*/ 67772 w 1371185"/>
                <a:gd name="connsiteY1" fmla="*/ 59203 h 910511"/>
                <a:gd name="connsiteX2" fmla="*/ 142549 w 1371185"/>
                <a:gd name="connsiteY2" fmla="*/ 9 h 910511"/>
                <a:gd name="connsiteX3" fmla="*/ 211360 w 1371185"/>
                <a:gd name="connsiteY3" fmla="*/ 66682 h 910511"/>
                <a:gd name="connsiteX4" fmla="*/ 194813 w 1371185"/>
                <a:gd name="connsiteY4" fmla="*/ 114926 h 910511"/>
                <a:gd name="connsiteX5" fmla="*/ 389721 w 1371185"/>
                <a:gd name="connsiteY5" fmla="*/ 222892 h 910511"/>
                <a:gd name="connsiteX6" fmla="*/ 686181 w 1371185"/>
                <a:gd name="connsiteY6" fmla="*/ 71447 h 910511"/>
                <a:gd name="connsiteX7" fmla="*/ 979078 w 1371185"/>
                <a:gd name="connsiteY7" fmla="*/ 218273 h 910511"/>
                <a:gd name="connsiteX8" fmla="*/ 1179698 w 1371185"/>
                <a:gd name="connsiteY8" fmla="*/ 108118 h 910511"/>
                <a:gd name="connsiteX9" fmla="*/ 1246773 w 1371185"/>
                <a:gd name="connsiteY9" fmla="*/ 1807 h 910511"/>
                <a:gd name="connsiteX10" fmla="*/ 1321069 w 1371185"/>
                <a:gd name="connsiteY10" fmla="*/ 72292 h 910511"/>
                <a:gd name="connsiteX11" fmla="*/ 1362979 w 1371185"/>
                <a:gd name="connsiteY11" fmla="*/ 175162 h 910511"/>
                <a:gd name="connsiteX12" fmla="*/ 1224939 w 1371185"/>
                <a:gd name="connsiteY12" fmla="*/ 174934 h 910511"/>
                <a:gd name="connsiteX13" fmla="*/ 1017769 w 1371185"/>
                <a:gd name="connsiteY13" fmla="*/ 287472 h 910511"/>
                <a:gd name="connsiteX14" fmla="*/ 1027653 w 1371185"/>
                <a:gd name="connsiteY14" fmla="*/ 567841 h 910511"/>
                <a:gd name="connsiteX15" fmla="*/ 1237677 w 1371185"/>
                <a:gd name="connsiteY15" fmla="*/ 683233 h 910511"/>
                <a:gd name="connsiteX16" fmla="*/ 1351548 w 1371185"/>
                <a:gd name="connsiteY16" fmla="*/ 678081 h 910511"/>
                <a:gd name="connsiteX17" fmla="*/ 1330593 w 1371185"/>
                <a:gd name="connsiteY17" fmla="*/ 798096 h 910511"/>
                <a:gd name="connsiteX18" fmla="*/ 1225818 w 1371185"/>
                <a:gd name="connsiteY18" fmla="*/ 866676 h 910511"/>
                <a:gd name="connsiteX19" fmla="*/ 1193631 w 1371185"/>
                <a:gd name="connsiteY19" fmla="*/ 759435 h 910511"/>
                <a:gd name="connsiteX20" fmla="*/ 989595 w 1371185"/>
                <a:gd name="connsiteY20" fmla="*/ 640931 h 910511"/>
                <a:gd name="connsiteX21" fmla="*/ 949597 w 1371185"/>
                <a:gd name="connsiteY21" fmla="*/ 694272 h 910511"/>
                <a:gd name="connsiteX22" fmla="*/ 876253 w 1371185"/>
                <a:gd name="connsiteY22" fmla="*/ 703793 h 910511"/>
                <a:gd name="connsiteX23" fmla="*/ 913398 w 1371185"/>
                <a:gd name="connsiteY23" fmla="*/ 845720 h 910511"/>
                <a:gd name="connsiteX24" fmla="*/ 892443 w 1371185"/>
                <a:gd name="connsiteY24" fmla="*/ 874295 h 910511"/>
                <a:gd name="connsiteX25" fmla="*/ 811480 w 1371185"/>
                <a:gd name="connsiteY25" fmla="*/ 874295 h 910511"/>
                <a:gd name="connsiteX26" fmla="*/ 781953 w 1371185"/>
                <a:gd name="connsiteY26" fmla="*/ 910490 h 910511"/>
                <a:gd name="connsiteX27" fmla="*/ 751475 w 1371185"/>
                <a:gd name="connsiteY27" fmla="*/ 872390 h 910511"/>
                <a:gd name="connsiteX28" fmla="*/ 717179 w 1371185"/>
                <a:gd name="connsiteY28" fmla="*/ 872390 h 910511"/>
                <a:gd name="connsiteX29" fmla="*/ 718155 w 1371185"/>
                <a:gd name="connsiteY29" fmla="*/ 908582 h 910511"/>
                <a:gd name="connsiteX30" fmla="*/ 659355 w 1371185"/>
                <a:gd name="connsiteY30" fmla="*/ 909263 h 910511"/>
                <a:gd name="connsiteX31" fmla="*/ 657172 w 1371185"/>
                <a:gd name="connsiteY31" fmla="*/ 874295 h 910511"/>
                <a:gd name="connsiteX32" fmla="*/ 620025 w 1371185"/>
                <a:gd name="connsiteY32" fmla="*/ 874295 h 910511"/>
                <a:gd name="connsiteX33" fmla="*/ 621228 w 1371185"/>
                <a:gd name="connsiteY33" fmla="*/ 910216 h 910511"/>
                <a:gd name="connsiteX34" fmla="*/ 562857 w 1371185"/>
                <a:gd name="connsiteY34" fmla="*/ 910487 h 910511"/>
                <a:gd name="connsiteX35" fmla="*/ 560975 w 1371185"/>
                <a:gd name="connsiteY35" fmla="*/ 875248 h 910511"/>
                <a:gd name="connsiteX36" fmla="*/ 490488 w 1371185"/>
                <a:gd name="connsiteY36" fmla="*/ 876200 h 910511"/>
                <a:gd name="connsiteX37" fmla="*/ 458103 w 1371185"/>
                <a:gd name="connsiteY37" fmla="*/ 843815 h 910511"/>
                <a:gd name="connsiteX38" fmla="*/ 500015 w 1371185"/>
                <a:gd name="connsiteY38" fmla="*/ 704746 h 910511"/>
                <a:gd name="connsiteX39" fmla="*/ 425714 w 1371185"/>
                <a:gd name="connsiteY39" fmla="*/ 700943 h 910511"/>
                <a:gd name="connsiteX40" fmla="*/ 381906 w 1371185"/>
                <a:gd name="connsiteY40" fmla="*/ 646647 h 910511"/>
                <a:gd name="connsiteX41" fmla="*/ 189098 w 1371185"/>
                <a:gd name="connsiteY41" fmla="*/ 753101 h 910511"/>
                <a:gd name="connsiteX42" fmla="*/ 172353 w 1371185"/>
                <a:gd name="connsiteY42" fmla="*/ 851436 h 910511"/>
                <a:gd name="connsiteX43" fmla="*/ 52338 w 1371185"/>
                <a:gd name="connsiteY43" fmla="*/ 796192 h 910511"/>
                <a:gd name="connsiteX44" fmla="*/ 135160 w 1371185"/>
                <a:gd name="connsiteY44" fmla="*/ 692760 h 910511"/>
                <a:gd name="connsiteX45" fmla="*/ 346384 w 1371185"/>
                <a:gd name="connsiteY45" fmla="*/ 576553 h 910511"/>
                <a:gd name="connsiteX46" fmla="*/ 355427 w 1371185"/>
                <a:gd name="connsiteY46" fmla="*/ 288759 h 910511"/>
                <a:gd name="connsiteX47" fmla="*/ 141473 w 1371185"/>
                <a:gd name="connsiteY47" fmla="*/ 167454 h 910511"/>
                <a:gd name="connsiteX48" fmla="*/ 75277 w 1371185"/>
                <a:gd name="connsiteY48" fmla="*/ 203509 h 910511"/>
                <a:gd name="connsiteX49" fmla="*/ 503 w 1371185"/>
                <a:gd name="connsiteY49" fmla="*/ 132883 h 910511"/>
                <a:gd name="connsiteX0" fmla="*/ 503 w 1371185"/>
                <a:gd name="connsiteY0" fmla="*/ 132883 h 910511"/>
                <a:gd name="connsiteX1" fmla="*/ 67772 w 1371185"/>
                <a:gd name="connsiteY1" fmla="*/ 59203 h 910511"/>
                <a:gd name="connsiteX2" fmla="*/ 142549 w 1371185"/>
                <a:gd name="connsiteY2" fmla="*/ 9 h 910511"/>
                <a:gd name="connsiteX3" fmla="*/ 211360 w 1371185"/>
                <a:gd name="connsiteY3" fmla="*/ 66682 h 910511"/>
                <a:gd name="connsiteX4" fmla="*/ 194813 w 1371185"/>
                <a:gd name="connsiteY4" fmla="*/ 114926 h 910511"/>
                <a:gd name="connsiteX5" fmla="*/ 389721 w 1371185"/>
                <a:gd name="connsiteY5" fmla="*/ 222892 h 910511"/>
                <a:gd name="connsiteX6" fmla="*/ 686181 w 1371185"/>
                <a:gd name="connsiteY6" fmla="*/ 71447 h 910511"/>
                <a:gd name="connsiteX7" fmla="*/ 979078 w 1371185"/>
                <a:gd name="connsiteY7" fmla="*/ 218273 h 910511"/>
                <a:gd name="connsiteX8" fmla="*/ 1179698 w 1371185"/>
                <a:gd name="connsiteY8" fmla="*/ 108118 h 910511"/>
                <a:gd name="connsiteX9" fmla="*/ 1246773 w 1371185"/>
                <a:gd name="connsiteY9" fmla="*/ 1807 h 910511"/>
                <a:gd name="connsiteX10" fmla="*/ 1321069 w 1371185"/>
                <a:gd name="connsiteY10" fmla="*/ 72292 h 910511"/>
                <a:gd name="connsiteX11" fmla="*/ 1362979 w 1371185"/>
                <a:gd name="connsiteY11" fmla="*/ 175162 h 910511"/>
                <a:gd name="connsiteX12" fmla="*/ 1224939 w 1371185"/>
                <a:gd name="connsiteY12" fmla="*/ 174934 h 910511"/>
                <a:gd name="connsiteX13" fmla="*/ 1017769 w 1371185"/>
                <a:gd name="connsiteY13" fmla="*/ 287472 h 910511"/>
                <a:gd name="connsiteX14" fmla="*/ 1027653 w 1371185"/>
                <a:gd name="connsiteY14" fmla="*/ 567841 h 910511"/>
                <a:gd name="connsiteX15" fmla="*/ 1237677 w 1371185"/>
                <a:gd name="connsiteY15" fmla="*/ 683233 h 910511"/>
                <a:gd name="connsiteX16" fmla="*/ 1351548 w 1371185"/>
                <a:gd name="connsiteY16" fmla="*/ 678081 h 910511"/>
                <a:gd name="connsiteX17" fmla="*/ 1330593 w 1371185"/>
                <a:gd name="connsiteY17" fmla="*/ 798096 h 910511"/>
                <a:gd name="connsiteX18" fmla="*/ 1225818 w 1371185"/>
                <a:gd name="connsiteY18" fmla="*/ 866676 h 910511"/>
                <a:gd name="connsiteX19" fmla="*/ 1193631 w 1371185"/>
                <a:gd name="connsiteY19" fmla="*/ 759435 h 910511"/>
                <a:gd name="connsiteX20" fmla="*/ 989595 w 1371185"/>
                <a:gd name="connsiteY20" fmla="*/ 640931 h 910511"/>
                <a:gd name="connsiteX21" fmla="*/ 949597 w 1371185"/>
                <a:gd name="connsiteY21" fmla="*/ 694272 h 910511"/>
                <a:gd name="connsiteX22" fmla="*/ 876253 w 1371185"/>
                <a:gd name="connsiteY22" fmla="*/ 703793 h 910511"/>
                <a:gd name="connsiteX23" fmla="*/ 913398 w 1371185"/>
                <a:gd name="connsiteY23" fmla="*/ 845720 h 910511"/>
                <a:gd name="connsiteX24" fmla="*/ 892443 w 1371185"/>
                <a:gd name="connsiteY24" fmla="*/ 874295 h 910511"/>
                <a:gd name="connsiteX25" fmla="*/ 811480 w 1371185"/>
                <a:gd name="connsiteY25" fmla="*/ 874295 h 910511"/>
                <a:gd name="connsiteX26" fmla="*/ 781953 w 1371185"/>
                <a:gd name="connsiteY26" fmla="*/ 910490 h 910511"/>
                <a:gd name="connsiteX27" fmla="*/ 751475 w 1371185"/>
                <a:gd name="connsiteY27" fmla="*/ 872390 h 910511"/>
                <a:gd name="connsiteX28" fmla="*/ 717179 w 1371185"/>
                <a:gd name="connsiteY28" fmla="*/ 872390 h 910511"/>
                <a:gd name="connsiteX29" fmla="*/ 718155 w 1371185"/>
                <a:gd name="connsiteY29" fmla="*/ 908582 h 910511"/>
                <a:gd name="connsiteX30" fmla="*/ 659355 w 1371185"/>
                <a:gd name="connsiteY30" fmla="*/ 909263 h 910511"/>
                <a:gd name="connsiteX31" fmla="*/ 657172 w 1371185"/>
                <a:gd name="connsiteY31" fmla="*/ 874295 h 910511"/>
                <a:gd name="connsiteX32" fmla="*/ 620025 w 1371185"/>
                <a:gd name="connsiteY32" fmla="*/ 874295 h 910511"/>
                <a:gd name="connsiteX33" fmla="*/ 621228 w 1371185"/>
                <a:gd name="connsiteY33" fmla="*/ 910216 h 910511"/>
                <a:gd name="connsiteX34" fmla="*/ 562857 w 1371185"/>
                <a:gd name="connsiteY34" fmla="*/ 910487 h 910511"/>
                <a:gd name="connsiteX35" fmla="*/ 560975 w 1371185"/>
                <a:gd name="connsiteY35" fmla="*/ 875248 h 910511"/>
                <a:gd name="connsiteX36" fmla="*/ 490488 w 1371185"/>
                <a:gd name="connsiteY36" fmla="*/ 876200 h 910511"/>
                <a:gd name="connsiteX37" fmla="*/ 458103 w 1371185"/>
                <a:gd name="connsiteY37" fmla="*/ 843815 h 910511"/>
                <a:gd name="connsiteX38" fmla="*/ 500015 w 1371185"/>
                <a:gd name="connsiteY38" fmla="*/ 704746 h 910511"/>
                <a:gd name="connsiteX39" fmla="*/ 425714 w 1371185"/>
                <a:gd name="connsiteY39" fmla="*/ 700943 h 910511"/>
                <a:gd name="connsiteX40" fmla="*/ 381906 w 1371185"/>
                <a:gd name="connsiteY40" fmla="*/ 646647 h 910511"/>
                <a:gd name="connsiteX41" fmla="*/ 189098 w 1371185"/>
                <a:gd name="connsiteY41" fmla="*/ 753101 h 910511"/>
                <a:gd name="connsiteX42" fmla="*/ 172353 w 1371185"/>
                <a:gd name="connsiteY42" fmla="*/ 851436 h 910511"/>
                <a:gd name="connsiteX43" fmla="*/ 52338 w 1371185"/>
                <a:gd name="connsiteY43" fmla="*/ 796192 h 910511"/>
                <a:gd name="connsiteX44" fmla="*/ 135160 w 1371185"/>
                <a:gd name="connsiteY44" fmla="*/ 692760 h 910511"/>
                <a:gd name="connsiteX45" fmla="*/ 346384 w 1371185"/>
                <a:gd name="connsiteY45" fmla="*/ 576553 h 910511"/>
                <a:gd name="connsiteX46" fmla="*/ 355427 w 1371185"/>
                <a:gd name="connsiteY46" fmla="*/ 288759 h 910511"/>
                <a:gd name="connsiteX47" fmla="*/ 141473 w 1371185"/>
                <a:gd name="connsiteY47" fmla="*/ 167454 h 910511"/>
                <a:gd name="connsiteX48" fmla="*/ 75277 w 1371185"/>
                <a:gd name="connsiteY48" fmla="*/ 203509 h 910511"/>
                <a:gd name="connsiteX49" fmla="*/ 503 w 1371185"/>
                <a:gd name="connsiteY49" fmla="*/ 132883 h 910511"/>
                <a:gd name="connsiteX0" fmla="*/ 503 w 1371185"/>
                <a:gd name="connsiteY0" fmla="*/ 132883 h 910511"/>
                <a:gd name="connsiteX1" fmla="*/ 67772 w 1371185"/>
                <a:gd name="connsiteY1" fmla="*/ 59203 h 910511"/>
                <a:gd name="connsiteX2" fmla="*/ 142549 w 1371185"/>
                <a:gd name="connsiteY2" fmla="*/ 9 h 910511"/>
                <a:gd name="connsiteX3" fmla="*/ 211360 w 1371185"/>
                <a:gd name="connsiteY3" fmla="*/ 66682 h 910511"/>
                <a:gd name="connsiteX4" fmla="*/ 194813 w 1371185"/>
                <a:gd name="connsiteY4" fmla="*/ 114926 h 910511"/>
                <a:gd name="connsiteX5" fmla="*/ 389721 w 1371185"/>
                <a:gd name="connsiteY5" fmla="*/ 222892 h 910511"/>
                <a:gd name="connsiteX6" fmla="*/ 686181 w 1371185"/>
                <a:gd name="connsiteY6" fmla="*/ 71447 h 910511"/>
                <a:gd name="connsiteX7" fmla="*/ 979078 w 1371185"/>
                <a:gd name="connsiteY7" fmla="*/ 218273 h 910511"/>
                <a:gd name="connsiteX8" fmla="*/ 1179698 w 1371185"/>
                <a:gd name="connsiteY8" fmla="*/ 108118 h 910511"/>
                <a:gd name="connsiteX9" fmla="*/ 1246773 w 1371185"/>
                <a:gd name="connsiteY9" fmla="*/ 1807 h 910511"/>
                <a:gd name="connsiteX10" fmla="*/ 1321069 w 1371185"/>
                <a:gd name="connsiteY10" fmla="*/ 72292 h 910511"/>
                <a:gd name="connsiteX11" fmla="*/ 1362979 w 1371185"/>
                <a:gd name="connsiteY11" fmla="*/ 175162 h 910511"/>
                <a:gd name="connsiteX12" fmla="*/ 1224939 w 1371185"/>
                <a:gd name="connsiteY12" fmla="*/ 174934 h 910511"/>
                <a:gd name="connsiteX13" fmla="*/ 1017769 w 1371185"/>
                <a:gd name="connsiteY13" fmla="*/ 287472 h 910511"/>
                <a:gd name="connsiteX14" fmla="*/ 1027653 w 1371185"/>
                <a:gd name="connsiteY14" fmla="*/ 567841 h 910511"/>
                <a:gd name="connsiteX15" fmla="*/ 1237677 w 1371185"/>
                <a:gd name="connsiteY15" fmla="*/ 683233 h 910511"/>
                <a:gd name="connsiteX16" fmla="*/ 1351548 w 1371185"/>
                <a:gd name="connsiteY16" fmla="*/ 678081 h 910511"/>
                <a:gd name="connsiteX17" fmla="*/ 1330593 w 1371185"/>
                <a:gd name="connsiteY17" fmla="*/ 798096 h 910511"/>
                <a:gd name="connsiteX18" fmla="*/ 1225818 w 1371185"/>
                <a:gd name="connsiteY18" fmla="*/ 866676 h 910511"/>
                <a:gd name="connsiteX19" fmla="*/ 1193631 w 1371185"/>
                <a:gd name="connsiteY19" fmla="*/ 759435 h 910511"/>
                <a:gd name="connsiteX20" fmla="*/ 989595 w 1371185"/>
                <a:gd name="connsiteY20" fmla="*/ 640931 h 910511"/>
                <a:gd name="connsiteX21" fmla="*/ 949597 w 1371185"/>
                <a:gd name="connsiteY21" fmla="*/ 694272 h 910511"/>
                <a:gd name="connsiteX22" fmla="*/ 876253 w 1371185"/>
                <a:gd name="connsiteY22" fmla="*/ 703793 h 910511"/>
                <a:gd name="connsiteX23" fmla="*/ 913398 w 1371185"/>
                <a:gd name="connsiteY23" fmla="*/ 845720 h 910511"/>
                <a:gd name="connsiteX24" fmla="*/ 892443 w 1371185"/>
                <a:gd name="connsiteY24" fmla="*/ 874295 h 910511"/>
                <a:gd name="connsiteX25" fmla="*/ 811480 w 1371185"/>
                <a:gd name="connsiteY25" fmla="*/ 874295 h 910511"/>
                <a:gd name="connsiteX26" fmla="*/ 781953 w 1371185"/>
                <a:gd name="connsiteY26" fmla="*/ 910490 h 910511"/>
                <a:gd name="connsiteX27" fmla="*/ 751475 w 1371185"/>
                <a:gd name="connsiteY27" fmla="*/ 872390 h 910511"/>
                <a:gd name="connsiteX28" fmla="*/ 717179 w 1371185"/>
                <a:gd name="connsiteY28" fmla="*/ 872390 h 910511"/>
                <a:gd name="connsiteX29" fmla="*/ 718155 w 1371185"/>
                <a:gd name="connsiteY29" fmla="*/ 910488 h 910511"/>
                <a:gd name="connsiteX30" fmla="*/ 659355 w 1371185"/>
                <a:gd name="connsiteY30" fmla="*/ 909263 h 910511"/>
                <a:gd name="connsiteX31" fmla="*/ 657172 w 1371185"/>
                <a:gd name="connsiteY31" fmla="*/ 874295 h 910511"/>
                <a:gd name="connsiteX32" fmla="*/ 620025 w 1371185"/>
                <a:gd name="connsiteY32" fmla="*/ 874295 h 910511"/>
                <a:gd name="connsiteX33" fmla="*/ 621228 w 1371185"/>
                <a:gd name="connsiteY33" fmla="*/ 910216 h 910511"/>
                <a:gd name="connsiteX34" fmla="*/ 562857 w 1371185"/>
                <a:gd name="connsiteY34" fmla="*/ 910487 h 910511"/>
                <a:gd name="connsiteX35" fmla="*/ 560975 w 1371185"/>
                <a:gd name="connsiteY35" fmla="*/ 875248 h 910511"/>
                <a:gd name="connsiteX36" fmla="*/ 490488 w 1371185"/>
                <a:gd name="connsiteY36" fmla="*/ 876200 h 910511"/>
                <a:gd name="connsiteX37" fmla="*/ 458103 w 1371185"/>
                <a:gd name="connsiteY37" fmla="*/ 843815 h 910511"/>
                <a:gd name="connsiteX38" fmla="*/ 500015 w 1371185"/>
                <a:gd name="connsiteY38" fmla="*/ 704746 h 910511"/>
                <a:gd name="connsiteX39" fmla="*/ 425714 w 1371185"/>
                <a:gd name="connsiteY39" fmla="*/ 700943 h 910511"/>
                <a:gd name="connsiteX40" fmla="*/ 381906 w 1371185"/>
                <a:gd name="connsiteY40" fmla="*/ 646647 h 910511"/>
                <a:gd name="connsiteX41" fmla="*/ 189098 w 1371185"/>
                <a:gd name="connsiteY41" fmla="*/ 753101 h 910511"/>
                <a:gd name="connsiteX42" fmla="*/ 172353 w 1371185"/>
                <a:gd name="connsiteY42" fmla="*/ 851436 h 910511"/>
                <a:gd name="connsiteX43" fmla="*/ 52338 w 1371185"/>
                <a:gd name="connsiteY43" fmla="*/ 796192 h 910511"/>
                <a:gd name="connsiteX44" fmla="*/ 135160 w 1371185"/>
                <a:gd name="connsiteY44" fmla="*/ 692760 h 910511"/>
                <a:gd name="connsiteX45" fmla="*/ 346384 w 1371185"/>
                <a:gd name="connsiteY45" fmla="*/ 576553 h 910511"/>
                <a:gd name="connsiteX46" fmla="*/ 355427 w 1371185"/>
                <a:gd name="connsiteY46" fmla="*/ 288759 h 910511"/>
                <a:gd name="connsiteX47" fmla="*/ 141473 w 1371185"/>
                <a:gd name="connsiteY47" fmla="*/ 167454 h 910511"/>
                <a:gd name="connsiteX48" fmla="*/ 75277 w 1371185"/>
                <a:gd name="connsiteY48" fmla="*/ 203509 h 910511"/>
                <a:gd name="connsiteX49" fmla="*/ 503 w 1371185"/>
                <a:gd name="connsiteY49" fmla="*/ 132883 h 910511"/>
                <a:gd name="connsiteX0" fmla="*/ 503 w 1371185"/>
                <a:gd name="connsiteY0" fmla="*/ 132883 h 913240"/>
                <a:gd name="connsiteX1" fmla="*/ 67772 w 1371185"/>
                <a:gd name="connsiteY1" fmla="*/ 59203 h 913240"/>
                <a:gd name="connsiteX2" fmla="*/ 142549 w 1371185"/>
                <a:gd name="connsiteY2" fmla="*/ 9 h 913240"/>
                <a:gd name="connsiteX3" fmla="*/ 211360 w 1371185"/>
                <a:gd name="connsiteY3" fmla="*/ 66682 h 913240"/>
                <a:gd name="connsiteX4" fmla="*/ 194813 w 1371185"/>
                <a:gd name="connsiteY4" fmla="*/ 114926 h 913240"/>
                <a:gd name="connsiteX5" fmla="*/ 389721 w 1371185"/>
                <a:gd name="connsiteY5" fmla="*/ 222892 h 913240"/>
                <a:gd name="connsiteX6" fmla="*/ 686181 w 1371185"/>
                <a:gd name="connsiteY6" fmla="*/ 71447 h 913240"/>
                <a:gd name="connsiteX7" fmla="*/ 979078 w 1371185"/>
                <a:gd name="connsiteY7" fmla="*/ 218273 h 913240"/>
                <a:gd name="connsiteX8" fmla="*/ 1179698 w 1371185"/>
                <a:gd name="connsiteY8" fmla="*/ 108118 h 913240"/>
                <a:gd name="connsiteX9" fmla="*/ 1246773 w 1371185"/>
                <a:gd name="connsiteY9" fmla="*/ 1807 h 913240"/>
                <a:gd name="connsiteX10" fmla="*/ 1321069 w 1371185"/>
                <a:gd name="connsiteY10" fmla="*/ 72292 h 913240"/>
                <a:gd name="connsiteX11" fmla="*/ 1362979 w 1371185"/>
                <a:gd name="connsiteY11" fmla="*/ 175162 h 913240"/>
                <a:gd name="connsiteX12" fmla="*/ 1224939 w 1371185"/>
                <a:gd name="connsiteY12" fmla="*/ 174934 h 913240"/>
                <a:gd name="connsiteX13" fmla="*/ 1017769 w 1371185"/>
                <a:gd name="connsiteY13" fmla="*/ 287472 h 913240"/>
                <a:gd name="connsiteX14" fmla="*/ 1027653 w 1371185"/>
                <a:gd name="connsiteY14" fmla="*/ 567841 h 913240"/>
                <a:gd name="connsiteX15" fmla="*/ 1237677 w 1371185"/>
                <a:gd name="connsiteY15" fmla="*/ 683233 h 913240"/>
                <a:gd name="connsiteX16" fmla="*/ 1351548 w 1371185"/>
                <a:gd name="connsiteY16" fmla="*/ 678081 h 913240"/>
                <a:gd name="connsiteX17" fmla="*/ 1330593 w 1371185"/>
                <a:gd name="connsiteY17" fmla="*/ 798096 h 913240"/>
                <a:gd name="connsiteX18" fmla="*/ 1225818 w 1371185"/>
                <a:gd name="connsiteY18" fmla="*/ 866676 h 913240"/>
                <a:gd name="connsiteX19" fmla="*/ 1193631 w 1371185"/>
                <a:gd name="connsiteY19" fmla="*/ 759435 h 913240"/>
                <a:gd name="connsiteX20" fmla="*/ 989595 w 1371185"/>
                <a:gd name="connsiteY20" fmla="*/ 640931 h 913240"/>
                <a:gd name="connsiteX21" fmla="*/ 949597 w 1371185"/>
                <a:gd name="connsiteY21" fmla="*/ 694272 h 913240"/>
                <a:gd name="connsiteX22" fmla="*/ 876253 w 1371185"/>
                <a:gd name="connsiteY22" fmla="*/ 703793 h 913240"/>
                <a:gd name="connsiteX23" fmla="*/ 913398 w 1371185"/>
                <a:gd name="connsiteY23" fmla="*/ 845720 h 913240"/>
                <a:gd name="connsiteX24" fmla="*/ 892443 w 1371185"/>
                <a:gd name="connsiteY24" fmla="*/ 874295 h 913240"/>
                <a:gd name="connsiteX25" fmla="*/ 811480 w 1371185"/>
                <a:gd name="connsiteY25" fmla="*/ 874295 h 913240"/>
                <a:gd name="connsiteX26" fmla="*/ 781953 w 1371185"/>
                <a:gd name="connsiteY26" fmla="*/ 910490 h 913240"/>
                <a:gd name="connsiteX27" fmla="*/ 751475 w 1371185"/>
                <a:gd name="connsiteY27" fmla="*/ 872390 h 913240"/>
                <a:gd name="connsiteX28" fmla="*/ 717179 w 1371185"/>
                <a:gd name="connsiteY28" fmla="*/ 872390 h 913240"/>
                <a:gd name="connsiteX29" fmla="*/ 718155 w 1371185"/>
                <a:gd name="connsiteY29" fmla="*/ 910488 h 913240"/>
                <a:gd name="connsiteX30" fmla="*/ 657449 w 1371185"/>
                <a:gd name="connsiteY30" fmla="*/ 910216 h 913240"/>
                <a:gd name="connsiteX31" fmla="*/ 657172 w 1371185"/>
                <a:gd name="connsiteY31" fmla="*/ 874295 h 913240"/>
                <a:gd name="connsiteX32" fmla="*/ 620025 w 1371185"/>
                <a:gd name="connsiteY32" fmla="*/ 874295 h 913240"/>
                <a:gd name="connsiteX33" fmla="*/ 621228 w 1371185"/>
                <a:gd name="connsiteY33" fmla="*/ 910216 h 913240"/>
                <a:gd name="connsiteX34" fmla="*/ 562857 w 1371185"/>
                <a:gd name="connsiteY34" fmla="*/ 910487 h 913240"/>
                <a:gd name="connsiteX35" fmla="*/ 560975 w 1371185"/>
                <a:gd name="connsiteY35" fmla="*/ 875248 h 913240"/>
                <a:gd name="connsiteX36" fmla="*/ 490488 w 1371185"/>
                <a:gd name="connsiteY36" fmla="*/ 876200 h 913240"/>
                <a:gd name="connsiteX37" fmla="*/ 458103 w 1371185"/>
                <a:gd name="connsiteY37" fmla="*/ 843815 h 913240"/>
                <a:gd name="connsiteX38" fmla="*/ 500015 w 1371185"/>
                <a:gd name="connsiteY38" fmla="*/ 704746 h 913240"/>
                <a:gd name="connsiteX39" fmla="*/ 425714 w 1371185"/>
                <a:gd name="connsiteY39" fmla="*/ 700943 h 913240"/>
                <a:gd name="connsiteX40" fmla="*/ 381906 w 1371185"/>
                <a:gd name="connsiteY40" fmla="*/ 646647 h 913240"/>
                <a:gd name="connsiteX41" fmla="*/ 189098 w 1371185"/>
                <a:gd name="connsiteY41" fmla="*/ 753101 h 913240"/>
                <a:gd name="connsiteX42" fmla="*/ 172353 w 1371185"/>
                <a:gd name="connsiteY42" fmla="*/ 851436 h 913240"/>
                <a:gd name="connsiteX43" fmla="*/ 52338 w 1371185"/>
                <a:gd name="connsiteY43" fmla="*/ 796192 h 913240"/>
                <a:gd name="connsiteX44" fmla="*/ 135160 w 1371185"/>
                <a:gd name="connsiteY44" fmla="*/ 692760 h 913240"/>
                <a:gd name="connsiteX45" fmla="*/ 346384 w 1371185"/>
                <a:gd name="connsiteY45" fmla="*/ 576553 h 913240"/>
                <a:gd name="connsiteX46" fmla="*/ 355427 w 1371185"/>
                <a:gd name="connsiteY46" fmla="*/ 288759 h 913240"/>
                <a:gd name="connsiteX47" fmla="*/ 141473 w 1371185"/>
                <a:gd name="connsiteY47" fmla="*/ 167454 h 913240"/>
                <a:gd name="connsiteX48" fmla="*/ 75277 w 1371185"/>
                <a:gd name="connsiteY48" fmla="*/ 203509 h 913240"/>
                <a:gd name="connsiteX49" fmla="*/ 503 w 1371185"/>
                <a:gd name="connsiteY49" fmla="*/ 132883 h 913240"/>
                <a:gd name="connsiteX0" fmla="*/ 503 w 1371185"/>
                <a:gd name="connsiteY0" fmla="*/ 132883 h 910511"/>
                <a:gd name="connsiteX1" fmla="*/ 67772 w 1371185"/>
                <a:gd name="connsiteY1" fmla="*/ 59203 h 910511"/>
                <a:gd name="connsiteX2" fmla="*/ 142549 w 1371185"/>
                <a:gd name="connsiteY2" fmla="*/ 9 h 910511"/>
                <a:gd name="connsiteX3" fmla="*/ 211360 w 1371185"/>
                <a:gd name="connsiteY3" fmla="*/ 66682 h 910511"/>
                <a:gd name="connsiteX4" fmla="*/ 194813 w 1371185"/>
                <a:gd name="connsiteY4" fmla="*/ 114926 h 910511"/>
                <a:gd name="connsiteX5" fmla="*/ 389721 w 1371185"/>
                <a:gd name="connsiteY5" fmla="*/ 222892 h 910511"/>
                <a:gd name="connsiteX6" fmla="*/ 686181 w 1371185"/>
                <a:gd name="connsiteY6" fmla="*/ 71447 h 910511"/>
                <a:gd name="connsiteX7" fmla="*/ 979078 w 1371185"/>
                <a:gd name="connsiteY7" fmla="*/ 218273 h 910511"/>
                <a:gd name="connsiteX8" fmla="*/ 1179698 w 1371185"/>
                <a:gd name="connsiteY8" fmla="*/ 108118 h 910511"/>
                <a:gd name="connsiteX9" fmla="*/ 1246773 w 1371185"/>
                <a:gd name="connsiteY9" fmla="*/ 1807 h 910511"/>
                <a:gd name="connsiteX10" fmla="*/ 1321069 w 1371185"/>
                <a:gd name="connsiteY10" fmla="*/ 72292 h 910511"/>
                <a:gd name="connsiteX11" fmla="*/ 1362979 w 1371185"/>
                <a:gd name="connsiteY11" fmla="*/ 175162 h 910511"/>
                <a:gd name="connsiteX12" fmla="*/ 1224939 w 1371185"/>
                <a:gd name="connsiteY12" fmla="*/ 174934 h 910511"/>
                <a:gd name="connsiteX13" fmla="*/ 1017769 w 1371185"/>
                <a:gd name="connsiteY13" fmla="*/ 287472 h 910511"/>
                <a:gd name="connsiteX14" fmla="*/ 1027653 w 1371185"/>
                <a:gd name="connsiteY14" fmla="*/ 567841 h 910511"/>
                <a:gd name="connsiteX15" fmla="*/ 1237677 w 1371185"/>
                <a:gd name="connsiteY15" fmla="*/ 683233 h 910511"/>
                <a:gd name="connsiteX16" fmla="*/ 1351548 w 1371185"/>
                <a:gd name="connsiteY16" fmla="*/ 678081 h 910511"/>
                <a:gd name="connsiteX17" fmla="*/ 1330593 w 1371185"/>
                <a:gd name="connsiteY17" fmla="*/ 798096 h 910511"/>
                <a:gd name="connsiteX18" fmla="*/ 1225818 w 1371185"/>
                <a:gd name="connsiteY18" fmla="*/ 866676 h 910511"/>
                <a:gd name="connsiteX19" fmla="*/ 1193631 w 1371185"/>
                <a:gd name="connsiteY19" fmla="*/ 759435 h 910511"/>
                <a:gd name="connsiteX20" fmla="*/ 989595 w 1371185"/>
                <a:gd name="connsiteY20" fmla="*/ 640931 h 910511"/>
                <a:gd name="connsiteX21" fmla="*/ 949597 w 1371185"/>
                <a:gd name="connsiteY21" fmla="*/ 694272 h 910511"/>
                <a:gd name="connsiteX22" fmla="*/ 876253 w 1371185"/>
                <a:gd name="connsiteY22" fmla="*/ 703793 h 910511"/>
                <a:gd name="connsiteX23" fmla="*/ 913398 w 1371185"/>
                <a:gd name="connsiteY23" fmla="*/ 845720 h 910511"/>
                <a:gd name="connsiteX24" fmla="*/ 892443 w 1371185"/>
                <a:gd name="connsiteY24" fmla="*/ 874295 h 910511"/>
                <a:gd name="connsiteX25" fmla="*/ 811480 w 1371185"/>
                <a:gd name="connsiteY25" fmla="*/ 874295 h 910511"/>
                <a:gd name="connsiteX26" fmla="*/ 781953 w 1371185"/>
                <a:gd name="connsiteY26" fmla="*/ 910490 h 910511"/>
                <a:gd name="connsiteX27" fmla="*/ 751475 w 1371185"/>
                <a:gd name="connsiteY27" fmla="*/ 872390 h 910511"/>
                <a:gd name="connsiteX28" fmla="*/ 717179 w 1371185"/>
                <a:gd name="connsiteY28" fmla="*/ 872390 h 910511"/>
                <a:gd name="connsiteX29" fmla="*/ 718155 w 1371185"/>
                <a:gd name="connsiteY29" fmla="*/ 910488 h 910511"/>
                <a:gd name="connsiteX30" fmla="*/ 657449 w 1371185"/>
                <a:gd name="connsiteY30" fmla="*/ 910216 h 910511"/>
                <a:gd name="connsiteX31" fmla="*/ 657172 w 1371185"/>
                <a:gd name="connsiteY31" fmla="*/ 874295 h 910511"/>
                <a:gd name="connsiteX32" fmla="*/ 620025 w 1371185"/>
                <a:gd name="connsiteY32" fmla="*/ 874295 h 910511"/>
                <a:gd name="connsiteX33" fmla="*/ 621228 w 1371185"/>
                <a:gd name="connsiteY33" fmla="*/ 910216 h 910511"/>
                <a:gd name="connsiteX34" fmla="*/ 562857 w 1371185"/>
                <a:gd name="connsiteY34" fmla="*/ 910487 h 910511"/>
                <a:gd name="connsiteX35" fmla="*/ 560975 w 1371185"/>
                <a:gd name="connsiteY35" fmla="*/ 875248 h 910511"/>
                <a:gd name="connsiteX36" fmla="*/ 490488 w 1371185"/>
                <a:gd name="connsiteY36" fmla="*/ 876200 h 910511"/>
                <a:gd name="connsiteX37" fmla="*/ 458103 w 1371185"/>
                <a:gd name="connsiteY37" fmla="*/ 843815 h 910511"/>
                <a:gd name="connsiteX38" fmla="*/ 500015 w 1371185"/>
                <a:gd name="connsiteY38" fmla="*/ 704746 h 910511"/>
                <a:gd name="connsiteX39" fmla="*/ 425714 w 1371185"/>
                <a:gd name="connsiteY39" fmla="*/ 700943 h 910511"/>
                <a:gd name="connsiteX40" fmla="*/ 381906 w 1371185"/>
                <a:gd name="connsiteY40" fmla="*/ 646647 h 910511"/>
                <a:gd name="connsiteX41" fmla="*/ 189098 w 1371185"/>
                <a:gd name="connsiteY41" fmla="*/ 753101 h 910511"/>
                <a:gd name="connsiteX42" fmla="*/ 172353 w 1371185"/>
                <a:gd name="connsiteY42" fmla="*/ 851436 h 910511"/>
                <a:gd name="connsiteX43" fmla="*/ 52338 w 1371185"/>
                <a:gd name="connsiteY43" fmla="*/ 796192 h 910511"/>
                <a:gd name="connsiteX44" fmla="*/ 135160 w 1371185"/>
                <a:gd name="connsiteY44" fmla="*/ 692760 h 910511"/>
                <a:gd name="connsiteX45" fmla="*/ 346384 w 1371185"/>
                <a:gd name="connsiteY45" fmla="*/ 576553 h 910511"/>
                <a:gd name="connsiteX46" fmla="*/ 355427 w 1371185"/>
                <a:gd name="connsiteY46" fmla="*/ 288759 h 910511"/>
                <a:gd name="connsiteX47" fmla="*/ 141473 w 1371185"/>
                <a:gd name="connsiteY47" fmla="*/ 167454 h 910511"/>
                <a:gd name="connsiteX48" fmla="*/ 75277 w 1371185"/>
                <a:gd name="connsiteY48" fmla="*/ 203509 h 910511"/>
                <a:gd name="connsiteX49" fmla="*/ 503 w 1371185"/>
                <a:gd name="connsiteY49" fmla="*/ 132883 h 910511"/>
                <a:gd name="connsiteX0" fmla="*/ 503 w 1371185"/>
                <a:gd name="connsiteY0" fmla="*/ 132883 h 910511"/>
                <a:gd name="connsiteX1" fmla="*/ 67772 w 1371185"/>
                <a:gd name="connsiteY1" fmla="*/ 59203 h 910511"/>
                <a:gd name="connsiteX2" fmla="*/ 142549 w 1371185"/>
                <a:gd name="connsiteY2" fmla="*/ 9 h 910511"/>
                <a:gd name="connsiteX3" fmla="*/ 211360 w 1371185"/>
                <a:gd name="connsiteY3" fmla="*/ 66682 h 910511"/>
                <a:gd name="connsiteX4" fmla="*/ 194813 w 1371185"/>
                <a:gd name="connsiteY4" fmla="*/ 114926 h 910511"/>
                <a:gd name="connsiteX5" fmla="*/ 389721 w 1371185"/>
                <a:gd name="connsiteY5" fmla="*/ 222892 h 910511"/>
                <a:gd name="connsiteX6" fmla="*/ 686181 w 1371185"/>
                <a:gd name="connsiteY6" fmla="*/ 71447 h 910511"/>
                <a:gd name="connsiteX7" fmla="*/ 979078 w 1371185"/>
                <a:gd name="connsiteY7" fmla="*/ 218273 h 910511"/>
                <a:gd name="connsiteX8" fmla="*/ 1179698 w 1371185"/>
                <a:gd name="connsiteY8" fmla="*/ 108118 h 910511"/>
                <a:gd name="connsiteX9" fmla="*/ 1246773 w 1371185"/>
                <a:gd name="connsiteY9" fmla="*/ 1807 h 910511"/>
                <a:gd name="connsiteX10" fmla="*/ 1321069 w 1371185"/>
                <a:gd name="connsiteY10" fmla="*/ 72292 h 910511"/>
                <a:gd name="connsiteX11" fmla="*/ 1362979 w 1371185"/>
                <a:gd name="connsiteY11" fmla="*/ 175162 h 910511"/>
                <a:gd name="connsiteX12" fmla="*/ 1224939 w 1371185"/>
                <a:gd name="connsiteY12" fmla="*/ 174934 h 910511"/>
                <a:gd name="connsiteX13" fmla="*/ 1017769 w 1371185"/>
                <a:gd name="connsiteY13" fmla="*/ 287472 h 910511"/>
                <a:gd name="connsiteX14" fmla="*/ 1027653 w 1371185"/>
                <a:gd name="connsiteY14" fmla="*/ 567841 h 910511"/>
                <a:gd name="connsiteX15" fmla="*/ 1237677 w 1371185"/>
                <a:gd name="connsiteY15" fmla="*/ 683233 h 910511"/>
                <a:gd name="connsiteX16" fmla="*/ 1351548 w 1371185"/>
                <a:gd name="connsiteY16" fmla="*/ 678081 h 910511"/>
                <a:gd name="connsiteX17" fmla="*/ 1330593 w 1371185"/>
                <a:gd name="connsiteY17" fmla="*/ 798096 h 910511"/>
                <a:gd name="connsiteX18" fmla="*/ 1225818 w 1371185"/>
                <a:gd name="connsiteY18" fmla="*/ 866676 h 910511"/>
                <a:gd name="connsiteX19" fmla="*/ 1193631 w 1371185"/>
                <a:gd name="connsiteY19" fmla="*/ 759435 h 910511"/>
                <a:gd name="connsiteX20" fmla="*/ 989595 w 1371185"/>
                <a:gd name="connsiteY20" fmla="*/ 640931 h 910511"/>
                <a:gd name="connsiteX21" fmla="*/ 949597 w 1371185"/>
                <a:gd name="connsiteY21" fmla="*/ 694272 h 910511"/>
                <a:gd name="connsiteX22" fmla="*/ 876253 w 1371185"/>
                <a:gd name="connsiteY22" fmla="*/ 703793 h 910511"/>
                <a:gd name="connsiteX23" fmla="*/ 913398 w 1371185"/>
                <a:gd name="connsiteY23" fmla="*/ 845720 h 910511"/>
                <a:gd name="connsiteX24" fmla="*/ 892443 w 1371185"/>
                <a:gd name="connsiteY24" fmla="*/ 874295 h 910511"/>
                <a:gd name="connsiteX25" fmla="*/ 811480 w 1371185"/>
                <a:gd name="connsiteY25" fmla="*/ 874295 h 910511"/>
                <a:gd name="connsiteX26" fmla="*/ 781953 w 1371185"/>
                <a:gd name="connsiteY26" fmla="*/ 910490 h 910511"/>
                <a:gd name="connsiteX27" fmla="*/ 751475 w 1371185"/>
                <a:gd name="connsiteY27" fmla="*/ 872390 h 910511"/>
                <a:gd name="connsiteX28" fmla="*/ 717179 w 1371185"/>
                <a:gd name="connsiteY28" fmla="*/ 872390 h 910511"/>
                <a:gd name="connsiteX29" fmla="*/ 718155 w 1371185"/>
                <a:gd name="connsiteY29" fmla="*/ 910488 h 910511"/>
                <a:gd name="connsiteX30" fmla="*/ 657449 w 1371185"/>
                <a:gd name="connsiteY30" fmla="*/ 910216 h 910511"/>
                <a:gd name="connsiteX31" fmla="*/ 657172 w 1371185"/>
                <a:gd name="connsiteY31" fmla="*/ 874295 h 910511"/>
                <a:gd name="connsiteX32" fmla="*/ 620025 w 1371185"/>
                <a:gd name="connsiteY32" fmla="*/ 874295 h 910511"/>
                <a:gd name="connsiteX33" fmla="*/ 621228 w 1371185"/>
                <a:gd name="connsiteY33" fmla="*/ 910216 h 910511"/>
                <a:gd name="connsiteX34" fmla="*/ 562857 w 1371185"/>
                <a:gd name="connsiteY34" fmla="*/ 910487 h 910511"/>
                <a:gd name="connsiteX35" fmla="*/ 560975 w 1371185"/>
                <a:gd name="connsiteY35" fmla="*/ 875248 h 910511"/>
                <a:gd name="connsiteX36" fmla="*/ 490488 w 1371185"/>
                <a:gd name="connsiteY36" fmla="*/ 876200 h 910511"/>
                <a:gd name="connsiteX37" fmla="*/ 458103 w 1371185"/>
                <a:gd name="connsiteY37" fmla="*/ 843815 h 910511"/>
                <a:gd name="connsiteX38" fmla="*/ 500015 w 1371185"/>
                <a:gd name="connsiteY38" fmla="*/ 704746 h 910511"/>
                <a:gd name="connsiteX39" fmla="*/ 425714 w 1371185"/>
                <a:gd name="connsiteY39" fmla="*/ 700943 h 910511"/>
                <a:gd name="connsiteX40" fmla="*/ 381906 w 1371185"/>
                <a:gd name="connsiteY40" fmla="*/ 646647 h 910511"/>
                <a:gd name="connsiteX41" fmla="*/ 189098 w 1371185"/>
                <a:gd name="connsiteY41" fmla="*/ 753101 h 910511"/>
                <a:gd name="connsiteX42" fmla="*/ 172353 w 1371185"/>
                <a:gd name="connsiteY42" fmla="*/ 851436 h 910511"/>
                <a:gd name="connsiteX43" fmla="*/ 52338 w 1371185"/>
                <a:gd name="connsiteY43" fmla="*/ 796192 h 910511"/>
                <a:gd name="connsiteX44" fmla="*/ 135160 w 1371185"/>
                <a:gd name="connsiteY44" fmla="*/ 692760 h 910511"/>
                <a:gd name="connsiteX45" fmla="*/ 346384 w 1371185"/>
                <a:gd name="connsiteY45" fmla="*/ 576553 h 910511"/>
                <a:gd name="connsiteX46" fmla="*/ 355427 w 1371185"/>
                <a:gd name="connsiteY46" fmla="*/ 288759 h 910511"/>
                <a:gd name="connsiteX47" fmla="*/ 141473 w 1371185"/>
                <a:gd name="connsiteY47" fmla="*/ 167454 h 910511"/>
                <a:gd name="connsiteX48" fmla="*/ 75277 w 1371185"/>
                <a:gd name="connsiteY48" fmla="*/ 203509 h 910511"/>
                <a:gd name="connsiteX49" fmla="*/ 503 w 1371185"/>
                <a:gd name="connsiteY49" fmla="*/ 132883 h 910511"/>
                <a:gd name="connsiteX0" fmla="*/ 503 w 1371185"/>
                <a:gd name="connsiteY0" fmla="*/ 132883 h 910511"/>
                <a:gd name="connsiteX1" fmla="*/ 67772 w 1371185"/>
                <a:gd name="connsiteY1" fmla="*/ 59203 h 910511"/>
                <a:gd name="connsiteX2" fmla="*/ 142549 w 1371185"/>
                <a:gd name="connsiteY2" fmla="*/ 9 h 910511"/>
                <a:gd name="connsiteX3" fmla="*/ 211360 w 1371185"/>
                <a:gd name="connsiteY3" fmla="*/ 66682 h 910511"/>
                <a:gd name="connsiteX4" fmla="*/ 194813 w 1371185"/>
                <a:gd name="connsiteY4" fmla="*/ 114926 h 910511"/>
                <a:gd name="connsiteX5" fmla="*/ 389721 w 1371185"/>
                <a:gd name="connsiteY5" fmla="*/ 222892 h 910511"/>
                <a:gd name="connsiteX6" fmla="*/ 686181 w 1371185"/>
                <a:gd name="connsiteY6" fmla="*/ 71447 h 910511"/>
                <a:gd name="connsiteX7" fmla="*/ 979078 w 1371185"/>
                <a:gd name="connsiteY7" fmla="*/ 218273 h 910511"/>
                <a:gd name="connsiteX8" fmla="*/ 1179698 w 1371185"/>
                <a:gd name="connsiteY8" fmla="*/ 108118 h 910511"/>
                <a:gd name="connsiteX9" fmla="*/ 1246773 w 1371185"/>
                <a:gd name="connsiteY9" fmla="*/ 1807 h 910511"/>
                <a:gd name="connsiteX10" fmla="*/ 1321069 w 1371185"/>
                <a:gd name="connsiteY10" fmla="*/ 72292 h 910511"/>
                <a:gd name="connsiteX11" fmla="*/ 1362979 w 1371185"/>
                <a:gd name="connsiteY11" fmla="*/ 175162 h 910511"/>
                <a:gd name="connsiteX12" fmla="*/ 1224939 w 1371185"/>
                <a:gd name="connsiteY12" fmla="*/ 174934 h 910511"/>
                <a:gd name="connsiteX13" fmla="*/ 1017769 w 1371185"/>
                <a:gd name="connsiteY13" fmla="*/ 287472 h 910511"/>
                <a:gd name="connsiteX14" fmla="*/ 1027653 w 1371185"/>
                <a:gd name="connsiteY14" fmla="*/ 567841 h 910511"/>
                <a:gd name="connsiteX15" fmla="*/ 1237677 w 1371185"/>
                <a:gd name="connsiteY15" fmla="*/ 683233 h 910511"/>
                <a:gd name="connsiteX16" fmla="*/ 1351548 w 1371185"/>
                <a:gd name="connsiteY16" fmla="*/ 678081 h 910511"/>
                <a:gd name="connsiteX17" fmla="*/ 1330593 w 1371185"/>
                <a:gd name="connsiteY17" fmla="*/ 798096 h 910511"/>
                <a:gd name="connsiteX18" fmla="*/ 1225818 w 1371185"/>
                <a:gd name="connsiteY18" fmla="*/ 866676 h 910511"/>
                <a:gd name="connsiteX19" fmla="*/ 1193631 w 1371185"/>
                <a:gd name="connsiteY19" fmla="*/ 759435 h 910511"/>
                <a:gd name="connsiteX20" fmla="*/ 989595 w 1371185"/>
                <a:gd name="connsiteY20" fmla="*/ 640931 h 910511"/>
                <a:gd name="connsiteX21" fmla="*/ 949597 w 1371185"/>
                <a:gd name="connsiteY21" fmla="*/ 694272 h 910511"/>
                <a:gd name="connsiteX22" fmla="*/ 876253 w 1371185"/>
                <a:gd name="connsiteY22" fmla="*/ 703793 h 910511"/>
                <a:gd name="connsiteX23" fmla="*/ 913398 w 1371185"/>
                <a:gd name="connsiteY23" fmla="*/ 845720 h 910511"/>
                <a:gd name="connsiteX24" fmla="*/ 892443 w 1371185"/>
                <a:gd name="connsiteY24" fmla="*/ 874295 h 910511"/>
                <a:gd name="connsiteX25" fmla="*/ 811480 w 1371185"/>
                <a:gd name="connsiteY25" fmla="*/ 874295 h 910511"/>
                <a:gd name="connsiteX26" fmla="*/ 807690 w 1371185"/>
                <a:gd name="connsiteY26" fmla="*/ 910490 h 910511"/>
                <a:gd name="connsiteX27" fmla="*/ 751475 w 1371185"/>
                <a:gd name="connsiteY27" fmla="*/ 872390 h 910511"/>
                <a:gd name="connsiteX28" fmla="*/ 717179 w 1371185"/>
                <a:gd name="connsiteY28" fmla="*/ 872390 h 910511"/>
                <a:gd name="connsiteX29" fmla="*/ 718155 w 1371185"/>
                <a:gd name="connsiteY29" fmla="*/ 910488 h 910511"/>
                <a:gd name="connsiteX30" fmla="*/ 657449 w 1371185"/>
                <a:gd name="connsiteY30" fmla="*/ 910216 h 910511"/>
                <a:gd name="connsiteX31" fmla="*/ 657172 w 1371185"/>
                <a:gd name="connsiteY31" fmla="*/ 874295 h 910511"/>
                <a:gd name="connsiteX32" fmla="*/ 620025 w 1371185"/>
                <a:gd name="connsiteY32" fmla="*/ 874295 h 910511"/>
                <a:gd name="connsiteX33" fmla="*/ 621228 w 1371185"/>
                <a:gd name="connsiteY33" fmla="*/ 910216 h 910511"/>
                <a:gd name="connsiteX34" fmla="*/ 562857 w 1371185"/>
                <a:gd name="connsiteY34" fmla="*/ 910487 h 910511"/>
                <a:gd name="connsiteX35" fmla="*/ 560975 w 1371185"/>
                <a:gd name="connsiteY35" fmla="*/ 875248 h 910511"/>
                <a:gd name="connsiteX36" fmla="*/ 490488 w 1371185"/>
                <a:gd name="connsiteY36" fmla="*/ 876200 h 910511"/>
                <a:gd name="connsiteX37" fmla="*/ 458103 w 1371185"/>
                <a:gd name="connsiteY37" fmla="*/ 843815 h 910511"/>
                <a:gd name="connsiteX38" fmla="*/ 500015 w 1371185"/>
                <a:gd name="connsiteY38" fmla="*/ 704746 h 910511"/>
                <a:gd name="connsiteX39" fmla="*/ 425714 w 1371185"/>
                <a:gd name="connsiteY39" fmla="*/ 700943 h 910511"/>
                <a:gd name="connsiteX40" fmla="*/ 381906 w 1371185"/>
                <a:gd name="connsiteY40" fmla="*/ 646647 h 910511"/>
                <a:gd name="connsiteX41" fmla="*/ 189098 w 1371185"/>
                <a:gd name="connsiteY41" fmla="*/ 753101 h 910511"/>
                <a:gd name="connsiteX42" fmla="*/ 172353 w 1371185"/>
                <a:gd name="connsiteY42" fmla="*/ 851436 h 910511"/>
                <a:gd name="connsiteX43" fmla="*/ 52338 w 1371185"/>
                <a:gd name="connsiteY43" fmla="*/ 796192 h 910511"/>
                <a:gd name="connsiteX44" fmla="*/ 135160 w 1371185"/>
                <a:gd name="connsiteY44" fmla="*/ 692760 h 910511"/>
                <a:gd name="connsiteX45" fmla="*/ 346384 w 1371185"/>
                <a:gd name="connsiteY45" fmla="*/ 576553 h 910511"/>
                <a:gd name="connsiteX46" fmla="*/ 355427 w 1371185"/>
                <a:gd name="connsiteY46" fmla="*/ 288759 h 910511"/>
                <a:gd name="connsiteX47" fmla="*/ 141473 w 1371185"/>
                <a:gd name="connsiteY47" fmla="*/ 167454 h 910511"/>
                <a:gd name="connsiteX48" fmla="*/ 75277 w 1371185"/>
                <a:gd name="connsiteY48" fmla="*/ 203509 h 910511"/>
                <a:gd name="connsiteX49" fmla="*/ 503 w 1371185"/>
                <a:gd name="connsiteY49" fmla="*/ 132883 h 910511"/>
                <a:gd name="connsiteX0" fmla="*/ 503 w 1371185"/>
                <a:gd name="connsiteY0" fmla="*/ 132883 h 915533"/>
                <a:gd name="connsiteX1" fmla="*/ 67772 w 1371185"/>
                <a:gd name="connsiteY1" fmla="*/ 59203 h 915533"/>
                <a:gd name="connsiteX2" fmla="*/ 142549 w 1371185"/>
                <a:gd name="connsiteY2" fmla="*/ 9 h 915533"/>
                <a:gd name="connsiteX3" fmla="*/ 211360 w 1371185"/>
                <a:gd name="connsiteY3" fmla="*/ 66682 h 915533"/>
                <a:gd name="connsiteX4" fmla="*/ 194813 w 1371185"/>
                <a:gd name="connsiteY4" fmla="*/ 114926 h 915533"/>
                <a:gd name="connsiteX5" fmla="*/ 389721 w 1371185"/>
                <a:gd name="connsiteY5" fmla="*/ 222892 h 915533"/>
                <a:gd name="connsiteX6" fmla="*/ 686181 w 1371185"/>
                <a:gd name="connsiteY6" fmla="*/ 71447 h 915533"/>
                <a:gd name="connsiteX7" fmla="*/ 979078 w 1371185"/>
                <a:gd name="connsiteY7" fmla="*/ 218273 h 915533"/>
                <a:gd name="connsiteX8" fmla="*/ 1179698 w 1371185"/>
                <a:gd name="connsiteY8" fmla="*/ 108118 h 915533"/>
                <a:gd name="connsiteX9" fmla="*/ 1246773 w 1371185"/>
                <a:gd name="connsiteY9" fmla="*/ 1807 h 915533"/>
                <a:gd name="connsiteX10" fmla="*/ 1321069 w 1371185"/>
                <a:gd name="connsiteY10" fmla="*/ 72292 h 915533"/>
                <a:gd name="connsiteX11" fmla="*/ 1362979 w 1371185"/>
                <a:gd name="connsiteY11" fmla="*/ 175162 h 915533"/>
                <a:gd name="connsiteX12" fmla="*/ 1224939 w 1371185"/>
                <a:gd name="connsiteY12" fmla="*/ 174934 h 915533"/>
                <a:gd name="connsiteX13" fmla="*/ 1017769 w 1371185"/>
                <a:gd name="connsiteY13" fmla="*/ 287472 h 915533"/>
                <a:gd name="connsiteX14" fmla="*/ 1027653 w 1371185"/>
                <a:gd name="connsiteY14" fmla="*/ 567841 h 915533"/>
                <a:gd name="connsiteX15" fmla="*/ 1237677 w 1371185"/>
                <a:gd name="connsiteY15" fmla="*/ 683233 h 915533"/>
                <a:gd name="connsiteX16" fmla="*/ 1351548 w 1371185"/>
                <a:gd name="connsiteY16" fmla="*/ 678081 h 915533"/>
                <a:gd name="connsiteX17" fmla="*/ 1330593 w 1371185"/>
                <a:gd name="connsiteY17" fmla="*/ 798096 h 915533"/>
                <a:gd name="connsiteX18" fmla="*/ 1225818 w 1371185"/>
                <a:gd name="connsiteY18" fmla="*/ 866676 h 915533"/>
                <a:gd name="connsiteX19" fmla="*/ 1193631 w 1371185"/>
                <a:gd name="connsiteY19" fmla="*/ 759435 h 915533"/>
                <a:gd name="connsiteX20" fmla="*/ 989595 w 1371185"/>
                <a:gd name="connsiteY20" fmla="*/ 640931 h 915533"/>
                <a:gd name="connsiteX21" fmla="*/ 949597 w 1371185"/>
                <a:gd name="connsiteY21" fmla="*/ 694272 h 915533"/>
                <a:gd name="connsiteX22" fmla="*/ 876253 w 1371185"/>
                <a:gd name="connsiteY22" fmla="*/ 703793 h 915533"/>
                <a:gd name="connsiteX23" fmla="*/ 913398 w 1371185"/>
                <a:gd name="connsiteY23" fmla="*/ 845720 h 915533"/>
                <a:gd name="connsiteX24" fmla="*/ 892443 w 1371185"/>
                <a:gd name="connsiteY24" fmla="*/ 874295 h 915533"/>
                <a:gd name="connsiteX25" fmla="*/ 811480 w 1371185"/>
                <a:gd name="connsiteY25" fmla="*/ 874295 h 915533"/>
                <a:gd name="connsiteX26" fmla="*/ 807690 w 1371185"/>
                <a:gd name="connsiteY26" fmla="*/ 910490 h 915533"/>
                <a:gd name="connsiteX27" fmla="*/ 754676 w 1371185"/>
                <a:gd name="connsiteY27" fmla="*/ 911169 h 915533"/>
                <a:gd name="connsiteX28" fmla="*/ 751475 w 1371185"/>
                <a:gd name="connsiteY28" fmla="*/ 872390 h 915533"/>
                <a:gd name="connsiteX29" fmla="*/ 717179 w 1371185"/>
                <a:gd name="connsiteY29" fmla="*/ 872390 h 915533"/>
                <a:gd name="connsiteX30" fmla="*/ 718155 w 1371185"/>
                <a:gd name="connsiteY30" fmla="*/ 910488 h 915533"/>
                <a:gd name="connsiteX31" fmla="*/ 657449 w 1371185"/>
                <a:gd name="connsiteY31" fmla="*/ 910216 h 915533"/>
                <a:gd name="connsiteX32" fmla="*/ 657172 w 1371185"/>
                <a:gd name="connsiteY32" fmla="*/ 874295 h 915533"/>
                <a:gd name="connsiteX33" fmla="*/ 620025 w 1371185"/>
                <a:gd name="connsiteY33" fmla="*/ 874295 h 915533"/>
                <a:gd name="connsiteX34" fmla="*/ 621228 w 1371185"/>
                <a:gd name="connsiteY34" fmla="*/ 910216 h 915533"/>
                <a:gd name="connsiteX35" fmla="*/ 562857 w 1371185"/>
                <a:gd name="connsiteY35" fmla="*/ 910487 h 915533"/>
                <a:gd name="connsiteX36" fmla="*/ 560975 w 1371185"/>
                <a:gd name="connsiteY36" fmla="*/ 875248 h 915533"/>
                <a:gd name="connsiteX37" fmla="*/ 490488 w 1371185"/>
                <a:gd name="connsiteY37" fmla="*/ 876200 h 915533"/>
                <a:gd name="connsiteX38" fmla="*/ 458103 w 1371185"/>
                <a:gd name="connsiteY38" fmla="*/ 843815 h 915533"/>
                <a:gd name="connsiteX39" fmla="*/ 500015 w 1371185"/>
                <a:gd name="connsiteY39" fmla="*/ 704746 h 915533"/>
                <a:gd name="connsiteX40" fmla="*/ 425714 w 1371185"/>
                <a:gd name="connsiteY40" fmla="*/ 700943 h 915533"/>
                <a:gd name="connsiteX41" fmla="*/ 381906 w 1371185"/>
                <a:gd name="connsiteY41" fmla="*/ 646647 h 915533"/>
                <a:gd name="connsiteX42" fmla="*/ 189098 w 1371185"/>
                <a:gd name="connsiteY42" fmla="*/ 753101 h 915533"/>
                <a:gd name="connsiteX43" fmla="*/ 172353 w 1371185"/>
                <a:gd name="connsiteY43" fmla="*/ 851436 h 915533"/>
                <a:gd name="connsiteX44" fmla="*/ 52338 w 1371185"/>
                <a:gd name="connsiteY44" fmla="*/ 796192 h 915533"/>
                <a:gd name="connsiteX45" fmla="*/ 135160 w 1371185"/>
                <a:gd name="connsiteY45" fmla="*/ 692760 h 915533"/>
                <a:gd name="connsiteX46" fmla="*/ 346384 w 1371185"/>
                <a:gd name="connsiteY46" fmla="*/ 576553 h 915533"/>
                <a:gd name="connsiteX47" fmla="*/ 355427 w 1371185"/>
                <a:gd name="connsiteY47" fmla="*/ 288759 h 915533"/>
                <a:gd name="connsiteX48" fmla="*/ 141473 w 1371185"/>
                <a:gd name="connsiteY48" fmla="*/ 167454 h 915533"/>
                <a:gd name="connsiteX49" fmla="*/ 75277 w 1371185"/>
                <a:gd name="connsiteY49" fmla="*/ 203509 h 915533"/>
                <a:gd name="connsiteX50" fmla="*/ 503 w 1371185"/>
                <a:gd name="connsiteY50" fmla="*/ 132883 h 915533"/>
                <a:gd name="connsiteX0" fmla="*/ 503 w 1371185"/>
                <a:gd name="connsiteY0" fmla="*/ 132883 h 915533"/>
                <a:gd name="connsiteX1" fmla="*/ 67772 w 1371185"/>
                <a:gd name="connsiteY1" fmla="*/ 59203 h 915533"/>
                <a:gd name="connsiteX2" fmla="*/ 142549 w 1371185"/>
                <a:gd name="connsiteY2" fmla="*/ 9 h 915533"/>
                <a:gd name="connsiteX3" fmla="*/ 211360 w 1371185"/>
                <a:gd name="connsiteY3" fmla="*/ 66682 h 915533"/>
                <a:gd name="connsiteX4" fmla="*/ 194813 w 1371185"/>
                <a:gd name="connsiteY4" fmla="*/ 114926 h 915533"/>
                <a:gd name="connsiteX5" fmla="*/ 389721 w 1371185"/>
                <a:gd name="connsiteY5" fmla="*/ 222892 h 915533"/>
                <a:gd name="connsiteX6" fmla="*/ 686181 w 1371185"/>
                <a:gd name="connsiteY6" fmla="*/ 71447 h 915533"/>
                <a:gd name="connsiteX7" fmla="*/ 979078 w 1371185"/>
                <a:gd name="connsiteY7" fmla="*/ 218273 h 915533"/>
                <a:gd name="connsiteX8" fmla="*/ 1179698 w 1371185"/>
                <a:gd name="connsiteY8" fmla="*/ 108118 h 915533"/>
                <a:gd name="connsiteX9" fmla="*/ 1246773 w 1371185"/>
                <a:gd name="connsiteY9" fmla="*/ 1807 h 915533"/>
                <a:gd name="connsiteX10" fmla="*/ 1321069 w 1371185"/>
                <a:gd name="connsiteY10" fmla="*/ 72292 h 915533"/>
                <a:gd name="connsiteX11" fmla="*/ 1362979 w 1371185"/>
                <a:gd name="connsiteY11" fmla="*/ 175162 h 915533"/>
                <a:gd name="connsiteX12" fmla="*/ 1224939 w 1371185"/>
                <a:gd name="connsiteY12" fmla="*/ 174934 h 915533"/>
                <a:gd name="connsiteX13" fmla="*/ 1017769 w 1371185"/>
                <a:gd name="connsiteY13" fmla="*/ 287472 h 915533"/>
                <a:gd name="connsiteX14" fmla="*/ 1027653 w 1371185"/>
                <a:gd name="connsiteY14" fmla="*/ 567841 h 915533"/>
                <a:gd name="connsiteX15" fmla="*/ 1237677 w 1371185"/>
                <a:gd name="connsiteY15" fmla="*/ 683233 h 915533"/>
                <a:gd name="connsiteX16" fmla="*/ 1351548 w 1371185"/>
                <a:gd name="connsiteY16" fmla="*/ 678081 h 915533"/>
                <a:gd name="connsiteX17" fmla="*/ 1330593 w 1371185"/>
                <a:gd name="connsiteY17" fmla="*/ 798096 h 915533"/>
                <a:gd name="connsiteX18" fmla="*/ 1225818 w 1371185"/>
                <a:gd name="connsiteY18" fmla="*/ 866676 h 915533"/>
                <a:gd name="connsiteX19" fmla="*/ 1193631 w 1371185"/>
                <a:gd name="connsiteY19" fmla="*/ 759435 h 915533"/>
                <a:gd name="connsiteX20" fmla="*/ 989595 w 1371185"/>
                <a:gd name="connsiteY20" fmla="*/ 640931 h 915533"/>
                <a:gd name="connsiteX21" fmla="*/ 949597 w 1371185"/>
                <a:gd name="connsiteY21" fmla="*/ 694272 h 915533"/>
                <a:gd name="connsiteX22" fmla="*/ 876253 w 1371185"/>
                <a:gd name="connsiteY22" fmla="*/ 703793 h 915533"/>
                <a:gd name="connsiteX23" fmla="*/ 913398 w 1371185"/>
                <a:gd name="connsiteY23" fmla="*/ 845720 h 915533"/>
                <a:gd name="connsiteX24" fmla="*/ 892443 w 1371185"/>
                <a:gd name="connsiteY24" fmla="*/ 874295 h 915533"/>
                <a:gd name="connsiteX25" fmla="*/ 811480 w 1371185"/>
                <a:gd name="connsiteY25" fmla="*/ 874295 h 915533"/>
                <a:gd name="connsiteX26" fmla="*/ 807690 w 1371185"/>
                <a:gd name="connsiteY26" fmla="*/ 910490 h 915533"/>
                <a:gd name="connsiteX27" fmla="*/ 754676 w 1371185"/>
                <a:gd name="connsiteY27" fmla="*/ 911169 h 915533"/>
                <a:gd name="connsiteX28" fmla="*/ 751475 w 1371185"/>
                <a:gd name="connsiteY28" fmla="*/ 872390 h 915533"/>
                <a:gd name="connsiteX29" fmla="*/ 717179 w 1371185"/>
                <a:gd name="connsiteY29" fmla="*/ 872390 h 915533"/>
                <a:gd name="connsiteX30" fmla="*/ 718155 w 1371185"/>
                <a:gd name="connsiteY30" fmla="*/ 910488 h 915533"/>
                <a:gd name="connsiteX31" fmla="*/ 657449 w 1371185"/>
                <a:gd name="connsiteY31" fmla="*/ 910216 h 915533"/>
                <a:gd name="connsiteX32" fmla="*/ 657172 w 1371185"/>
                <a:gd name="connsiteY32" fmla="*/ 874295 h 915533"/>
                <a:gd name="connsiteX33" fmla="*/ 620025 w 1371185"/>
                <a:gd name="connsiteY33" fmla="*/ 874295 h 915533"/>
                <a:gd name="connsiteX34" fmla="*/ 621228 w 1371185"/>
                <a:gd name="connsiteY34" fmla="*/ 910216 h 915533"/>
                <a:gd name="connsiteX35" fmla="*/ 562857 w 1371185"/>
                <a:gd name="connsiteY35" fmla="*/ 910487 h 915533"/>
                <a:gd name="connsiteX36" fmla="*/ 560975 w 1371185"/>
                <a:gd name="connsiteY36" fmla="*/ 875248 h 915533"/>
                <a:gd name="connsiteX37" fmla="*/ 490488 w 1371185"/>
                <a:gd name="connsiteY37" fmla="*/ 876200 h 915533"/>
                <a:gd name="connsiteX38" fmla="*/ 458103 w 1371185"/>
                <a:gd name="connsiteY38" fmla="*/ 843815 h 915533"/>
                <a:gd name="connsiteX39" fmla="*/ 500015 w 1371185"/>
                <a:gd name="connsiteY39" fmla="*/ 704746 h 915533"/>
                <a:gd name="connsiteX40" fmla="*/ 425714 w 1371185"/>
                <a:gd name="connsiteY40" fmla="*/ 700943 h 915533"/>
                <a:gd name="connsiteX41" fmla="*/ 381906 w 1371185"/>
                <a:gd name="connsiteY41" fmla="*/ 646647 h 915533"/>
                <a:gd name="connsiteX42" fmla="*/ 189098 w 1371185"/>
                <a:gd name="connsiteY42" fmla="*/ 753101 h 915533"/>
                <a:gd name="connsiteX43" fmla="*/ 172353 w 1371185"/>
                <a:gd name="connsiteY43" fmla="*/ 851436 h 915533"/>
                <a:gd name="connsiteX44" fmla="*/ 52338 w 1371185"/>
                <a:gd name="connsiteY44" fmla="*/ 796192 h 915533"/>
                <a:gd name="connsiteX45" fmla="*/ 135160 w 1371185"/>
                <a:gd name="connsiteY45" fmla="*/ 692760 h 915533"/>
                <a:gd name="connsiteX46" fmla="*/ 346384 w 1371185"/>
                <a:gd name="connsiteY46" fmla="*/ 576553 h 915533"/>
                <a:gd name="connsiteX47" fmla="*/ 355427 w 1371185"/>
                <a:gd name="connsiteY47" fmla="*/ 288759 h 915533"/>
                <a:gd name="connsiteX48" fmla="*/ 141473 w 1371185"/>
                <a:gd name="connsiteY48" fmla="*/ 167454 h 915533"/>
                <a:gd name="connsiteX49" fmla="*/ 75277 w 1371185"/>
                <a:gd name="connsiteY49" fmla="*/ 203509 h 915533"/>
                <a:gd name="connsiteX50" fmla="*/ 503 w 1371185"/>
                <a:gd name="connsiteY50" fmla="*/ 132883 h 915533"/>
                <a:gd name="connsiteX0" fmla="*/ 503 w 1371185"/>
                <a:gd name="connsiteY0" fmla="*/ 132883 h 915533"/>
                <a:gd name="connsiteX1" fmla="*/ 67772 w 1371185"/>
                <a:gd name="connsiteY1" fmla="*/ 59203 h 915533"/>
                <a:gd name="connsiteX2" fmla="*/ 142549 w 1371185"/>
                <a:gd name="connsiteY2" fmla="*/ 9 h 915533"/>
                <a:gd name="connsiteX3" fmla="*/ 211360 w 1371185"/>
                <a:gd name="connsiteY3" fmla="*/ 66682 h 915533"/>
                <a:gd name="connsiteX4" fmla="*/ 194813 w 1371185"/>
                <a:gd name="connsiteY4" fmla="*/ 114926 h 915533"/>
                <a:gd name="connsiteX5" fmla="*/ 389721 w 1371185"/>
                <a:gd name="connsiteY5" fmla="*/ 222892 h 915533"/>
                <a:gd name="connsiteX6" fmla="*/ 686181 w 1371185"/>
                <a:gd name="connsiteY6" fmla="*/ 71447 h 915533"/>
                <a:gd name="connsiteX7" fmla="*/ 979078 w 1371185"/>
                <a:gd name="connsiteY7" fmla="*/ 218273 h 915533"/>
                <a:gd name="connsiteX8" fmla="*/ 1179698 w 1371185"/>
                <a:gd name="connsiteY8" fmla="*/ 108118 h 915533"/>
                <a:gd name="connsiteX9" fmla="*/ 1246773 w 1371185"/>
                <a:gd name="connsiteY9" fmla="*/ 1807 h 915533"/>
                <a:gd name="connsiteX10" fmla="*/ 1321069 w 1371185"/>
                <a:gd name="connsiteY10" fmla="*/ 72292 h 915533"/>
                <a:gd name="connsiteX11" fmla="*/ 1362979 w 1371185"/>
                <a:gd name="connsiteY11" fmla="*/ 175162 h 915533"/>
                <a:gd name="connsiteX12" fmla="*/ 1224939 w 1371185"/>
                <a:gd name="connsiteY12" fmla="*/ 174934 h 915533"/>
                <a:gd name="connsiteX13" fmla="*/ 1017769 w 1371185"/>
                <a:gd name="connsiteY13" fmla="*/ 287472 h 915533"/>
                <a:gd name="connsiteX14" fmla="*/ 1027653 w 1371185"/>
                <a:gd name="connsiteY14" fmla="*/ 567841 h 915533"/>
                <a:gd name="connsiteX15" fmla="*/ 1237677 w 1371185"/>
                <a:gd name="connsiteY15" fmla="*/ 683233 h 915533"/>
                <a:gd name="connsiteX16" fmla="*/ 1351548 w 1371185"/>
                <a:gd name="connsiteY16" fmla="*/ 678081 h 915533"/>
                <a:gd name="connsiteX17" fmla="*/ 1330593 w 1371185"/>
                <a:gd name="connsiteY17" fmla="*/ 798096 h 915533"/>
                <a:gd name="connsiteX18" fmla="*/ 1225818 w 1371185"/>
                <a:gd name="connsiteY18" fmla="*/ 866676 h 915533"/>
                <a:gd name="connsiteX19" fmla="*/ 1193631 w 1371185"/>
                <a:gd name="connsiteY19" fmla="*/ 759435 h 915533"/>
                <a:gd name="connsiteX20" fmla="*/ 989595 w 1371185"/>
                <a:gd name="connsiteY20" fmla="*/ 640931 h 915533"/>
                <a:gd name="connsiteX21" fmla="*/ 949597 w 1371185"/>
                <a:gd name="connsiteY21" fmla="*/ 694272 h 915533"/>
                <a:gd name="connsiteX22" fmla="*/ 876253 w 1371185"/>
                <a:gd name="connsiteY22" fmla="*/ 703793 h 915533"/>
                <a:gd name="connsiteX23" fmla="*/ 913398 w 1371185"/>
                <a:gd name="connsiteY23" fmla="*/ 845720 h 915533"/>
                <a:gd name="connsiteX24" fmla="*/ 892443 w 1371185"/>
                <a:gd name="connsiteY24" fmla="*/ 874295 h 915533"/>
                <a:gd name="connsiteX25" fmla="*/ 811480 w 1371185"/>
                <a:gd name="connsiteY25" fmla="*/ 874295 h 915533"/>
                <a:gd name="connsiteX26" fmla="*/ 807690 w 1371185"/>
                <a:gd name="connsiteY26" fmla="*/ 910490 h 915533"/>
                <a:gd name="connsiteX27" fmla="*/ 754676 w 1371185"/>
                <a:gd name="connsiteY27" fmla="*/ 911169 h 915533"/>
                <a:gd name="connsiteX28" fmla="*/ 751475 w 1371185"/>
                <a:gd name="connsiteY28" fmla="*/ 872390 h 915533"/>
                <a:gd name="connsiteX29" fmla="*/ 717179 w 1371185"/>
                <a:gd name="connsiteY29" fmla="*/ 872390 h 915533"/>
                <a:gd name="connsiteX30" fmla="*/ 718155 w 1371185"/>
                <a:gd name="connsiteY30" fmla="*/ 910488 h 915533"/>
                <a:gd name="connsiteX31" fmla="*/ 657449 w 1371185"/>
                <a:gd name="connsiteY31" fmla="*/ 910216 h 915533"/>
                <a:gd name="connsiteX32" fmla="*/ 657172 w 1371185"/>
                <a:gd name="connsiteY32" fmla="*/ 874295 h 915533"/>
                <a:gd name="connsiteX33" fmla="*/ 620025 w 1371185"/>
                <a:gd name="connsiteY33" fmla="*/ 874295 h 915533"/>
                <a:gd name="connsiteX34" fmla="*/ 621228 w 1371185"/>
                <a:gd name="connsiteY34" fmla="*/ 910216 h 915533"/>
                <a:gd name="connsiteX35" fmla="*/ 562857 w 1371185"/>
                <a:gd name="connsiteY35" fmla="*/ 910487 h 915533"/>
                <a:gd name="connsiteX36" fmla="*/ 560975 w 1371185"/>
                <a:gd name="connsiteY36" fmla="*/ 875248 h 915533"/>
                <a:gd name="connsiteX37" fmla="*/ 490488 w 1371185"/>
                <a:gd name="connsiteY37" fmla="*/ 876200 h 915533"/>
                <a:gd name="connsiteX38" fmla="*/ 458103 w 1371185"/>
                <a:gd name="connsiteY38" fmla="*/ 843815 h 915533"/>
                <a:gd name="connsiteX39" fmla="*/ 500015 w 1371185"/>
                <a:gd name="connsiteY39" fmla="*/ 704746 h 915533"/>
                <a:gd name="connsiteX40" fmla="*/ 425714 w 1371185"/>
                <a:gd name="connsiteY40" fmla="*/ 700943 h 915533"/>
                <a:gd name="connsiteX41" fmla="*/ 381906 w 1371185"/>
                <a:gd name="connsiteY41" fmla="*/ 646647 h 915533"/>
                <a:gd name="connsiteX42" fmla="*/ 189098 w 1371185"/>
                <a:gd name="connsiteY42" fmla="*/ 753101 h 915533"/>
                <a:gd name="connsiteX43" fmla="*/ 172353 w 1371185"/>
                <a:gd name="connsiteY43" fmla="*/ 851436 h 915533"/>
                <a:gd name="connsiteX44" fmla="*/ 52338 w 1371185"/>
                <a:gd name="connsiteY44" fmla="*/ 796192 h 915533"/>
                <a:gd name="connsiteX45" fmla="*/ 135160 w 1371185"/>
                <a:gd name="connsiteY45" fmla="*/ 692760 h 915533"/>
                <a:gd name="connsiteX46" fmla="*/ 346384 w 1371185"/>
                <a:gd name="connsiteY46" fmla="*/ 576553 h 915533"/>
                <a:gd name="connsiteX47" fmla="*/ 355427 w 1371185"/>
                <a:gd name="connsiteY47" fmla="*/ 288759 h 915533"/>
                <a:gd name="connsiteX48" fmla="*/ 141473 w 1371185"/>
                <a:gd name="connsiteY48" fmla="*/ 167454 h 915533"/>
                <a:gd name="connsiteX49" fmla="*/ 75277 w 1371185"/>
                <a:gd name="connsiteY49" fmla="*/ 203509 h 915533"/>
                <a:gd name="connsiteX50" fmla="*/ 503 w 1371185"/>
                <a:gd name="connsiteY50" fmla="*/ 132883 h 915533"/>
                <a:gd name="connsiteX0" fmla="*/ 503 w 1371185"/>
                <a:gd name="connsiteY0" fmla="*/ 132883 h 914772"/>
                <a:gd name="connsiteX1" fmla="*/ 67772 w 1371185"/>
                <a:gd name="connsiteY1" fmla="*/ 59203 h 914772"/>
                <a:gd name="connsiteX2" fmla="*/ 142549 w 1371185"/>
                <a:gd name="connsiteY2" fmla="*/ 9 h 914772"/>
                <a:gd name="connsiteX3" fmla="*/ 211360 w 1371185"/>
                <a:gd name="connsiteY3" fmla="*/ 66682 h 914772"/>
                <a:gd name="connsiteX4" fmla="*/ 194813 w 1371185"/>
                <a:gd name="connsiteY4" fmla="*/ 114926 h 914772"/>
                <a:gd name="connsiteX5" fmla="*/ 389721 w 1371185"/>
                <a:gd name="connsiteY5" fmla="*/ 222892 h 914772"/>
                <a:gd name="connsiteX6" fmla="*/ 686181 w 1371185"/>
                <a:gd name="connsiteY6" fmla="*/ 71447 h 914772"/>
                <a:gd name="connsiteX7" fmla="*/ 979078 w 1371185"/>
                <a:gd name="connsiteY7" fmla="*/ 218273 h 914772"/>
                <a:gd name="connsiteX8" fmla="*/ 1179698 w 1371185"/>
                <a:gd name="connsiteY8" fmla="*/ 108118 h 914772"/>
                <a:gd name="connsiteX9" fmla="*/ 1246773 w 1371185"/>
                <a:gd name="connsiteY9" fmla="*/ 1807 h 914772"/>
                <a:gd name="connsiteX10" fmla="*/ 1321069 w 1371185"/>
                <a:gd name="connsiteY10" fmla="*/ 72292 h 914772"/>
                <a:gd name="connsiteX11" fmla="*/ 1362979 w 1371185"/>
                <a:gd name="connsiteY11" fmla="*/ 175162 h 914772"/>
                <a:gd name="connsiteX12" fmla="*/ 1224939 w 1371185"/>
                <a:gd name="connsiteY12" fmla="*/ 174934 h 914772"/>
                <a:gd name="connsiteX13" fmla="*/ 1017769 w 1371185"/>
                <a:gd name="connsiteY13" fmla="*/ 287472 h 914772"/>
                <a:gd name="connsiteX14" fmla="*/ 1027653 w 1371185"/>
                <a:gd name="connsiteY14" fmla="*/ 567841 h 914772"/>
                <a:gd name="connsiteX15" fmla="*/ 1237677 w 1371185"/>
                <a:gd name="connsiteY15" fmla="*/ 683233 h 914772"/>
                <a:gd name="connsiteX16" fmla="*/ 1351548 w 1371185"/>
                <a:gd name="connsiteY16" fmla="*/ 678081 h 914772"/>
                <a:gd name="connsiteX17" fmla="*/ 1330593 w 1371185"/>
                <a:gd name="connsiteY17" fmla="*/ 798096 h 914772"/>
                <a:gd name="connsiteX18" fmla="*/ 1225818 w 1371185"/>
                <a:gd name="connsiteY18" fmla="*/ 866676 h 914772"/>
                <a:gd name="connsiteX19" fmla="*/ 1193631 w 1371185"/>
                <a:gd name="connsiteY19" fmla="*/ 759435 h 914772"/>
                <a:gd name="connsiteX20" fmla="*/ 989595 w 1371185"/>
                <a:gd name="connsiteY20" fmla="*/ 640931 h 914772"/>
                <a:gd name="connsiteX21" fmla="*/ 949597 w 1371185"/>
                <a:gd name="connsiteY21" fmla="*/ 694272 h 914772"/>
                <a:gd name="connsiteX22" fmla="*/ 876253 w 1371185"/>
                <a:gd name="connsiteY22" fmla="*/ 703793 h 914772"/>
                <a:gd name="connsiteX23" fmla="*/ 913398 w 1371185"/>
                <a:gd name="connsiteY23" fmla="*/ 845720 h 914772"/>
                <a:gd name="connsiteX24" fmla="*/ 892443 w 1371185"/>
                <a:gd name="connsiteY24" fmla="*/ 874295 h 914772"/>
                <a:gd name="connsiteX25" fmla="*/ 811480 w 1371185"/>
                <a:gd name="connsiteY25" fmla="*/ 874295 h 914772"/>
                <a:gd name="connsiteX26" fmla="*/ 809596 w 1371185"/>
                <a:gd name="connsiteY26" fmla="*/ 908584 h 914772"/>
                <a:gd name="connsiteX27" fmla="*/ 754676 w 1371185"/>
                <a:gd name="connsiteY27" fmla="*/ 911169 h 914772"/>
                <a:gd name="connsiteX28" fmla="*/ 751475 w 1371185"/>
                <a:gd name="connsiteY28" fmla="*/ 872390 h 914772"/>
                <a:gd name="connsiteX29" fmla="*/ 717179 w 1371185"/>
                <a:gd name="connsiteY29" fmla="*/ 872390 h 914772"/>
                <a:gd name="connsiteX30" fmla="*/ 718155 w 1371185"/>
                <a:gd name="connsiteY30" fmla="*/ 910488 h 914772"/>
                <a:gd name="connsiteX31" fmla="*/ 657449 w 1371185"/>
                <a:gd name="connsiteY31" fmla="*/ 910216 h 914772"/>
                <a:gd name="connsiteX32" fmla="*/ 657172 w 1371185"/>
                <a:gd name="connsiteY32" fmla="*/ 874295 h 914772"/>
                <a:gd name="connsiteX33" fmla="*/ 620025 w 1371185"/>
                <a:gd name="connsiteY33" fmla="*/ 874295 h 914772"/>
                <a:gd name="connsiteX34" fmla="*/ 621228 w 1371185"/>
                <a:gd name="connsiteY34" fmla="*/ 910216 h 914772"/>
                <a:gd name="connsiteX35" fmla="*/ 562857 w 1371185"/>
                <a:gd name="connsiteY35" fmla="*/ 910487 h 914772"/>
                <a:gd name="connsiteX36" fmla="*/ 560975 w 1371185"/>
                <a:gd name="connsiteY36" fmla="*/ 875248 h 914772"/>
                <a:gd name="connsiteX37" fmla="*/ 490488 w 1371185"/>
                <a:gd name="connsiteY37" fmla="*/ 876200 h 914772"/>
                <a:gd name="connsiteX38" fmla="*/ 458103 w 1371185"/>
                <a:gd name="connsiteY38" fmla="*/ 843815 h 914772"/>
                <a:gd name="connsiteX39" fmla="*/ 500015 w 1371185"/>
                <a:gd name="connsiteY39" fmla="*/ 704746 h 914772"/>
                <a:gd name="connsiteX40" fmla="*/ 425714 w 1371185"/>
                <a:gd name="connsiteY40" fmla="*/ 700943 h 914772"/>
                <a:gd name="connsiteX41" fmla="*/ 381906 w 1371185"/>
                <a:gd name="connsiteY41" fmla="*/ 646647 h 914772"/>
                <a:gd name="connsiteX42" fmla="*/ 189098 w 1371185"/>
                <a:gd name="connsiteY42" fmla="*/ 753101 h 914772"/>
                <a:gd name="connsiteX43" fmla="*/ 172353 w 1371185"/>
                <a:gd name="connsiteY43" fmla="*/ 851436 h 914772"/>
                <a:gd name="connsiteX44" fmla="*/ 52338 w 1371185"/>
                <a:gd name="connsiteY44" fmla="*/ 796192 h 914772"/>
                <a:gd name="connsiteX45" fmla="*/ 135160 w 1371185"/>
                <a:gd name="connsiteY45" fmla="*/ 692760 h 914772"/>
                <a:gd name="connsiteX46" fmla="*/ 346384 w 1371185"/>
                <a:gd name="connsiteY46" fmla="*/ 576553 h 914772"/>
                <a:gd name="connsiteX47" fmla="*/ 355427 w 1371185"/>
                <a:gd name="connsiteY47" fmla="*/ 288759 h 914772"/>
                <a:gd name="connsiteX48" fmla="*/ 141473 w 1371185"/>
                <a:gd name="connsiteY48" fmla="*/ 167454 h 914772"/>
                <a:gd name="connsiteX49" fmla="*/ 75277 w 1371185"/>
                <a:gd name="connsiteY49" fmla="*/ 203509 h 914772"/>
                <a:gd name="connsiteX50" fmla="*/ 503 w 1371185"/>
                <a:gd name="connsiteY50" fmla="*/ 132883 h 914772"/>
                <a:gd name="connsiteX0" fmla="*/ 503 w 1371185"/>
                <a:gd name="connsiteY0" fmla="*/ 132883 h 911169"/>
                <a:gd name="connsiteX1" fmla="*/ 67772 w 1371185"/>
                <a:gd name="connsiteY1" fmla="*/ 59203 h 911169"/>
                <a:gd name="connsiteX2" fmla="*/ 142549 w 1371185"/>
                <a:gd name="connsiteY2" fmla="*/ 9 h 911169"/>
                <a:gd name="connsiteX3" fmla="*/ 211360 w 1371185"/>
                <a:gd name="connsiteY3" fmla="*/ 66682 h 911169"/>
                <a:gd name="connsiteX4" fmla="*/ 194813 w 1371185"/>
                <a:gd name="connsiteY4" fmla="*/ 114926 h 911169"/>
                <a:gd name="connsiteX5" fmla="*/ 389721 w 1371185"/>
                <a:gd name="connsiteY5" fmla="*/ 222892 h 911169"/>
                <a:gd name="connsiteX6" fmla="*/ 686181 w 1371185"/>
                <a:gd name="connsiteY6" fmla="*/ 71447 h 911169"/>
                <a:gd name="connsiteX7" fmla="*/ 979078 w 1371185"/>
                <a:gd name="connsiteY7" fmla="*/ 218273 h 911169"/>
                <a:gd name="connsiteX8" fmla="*/ 1179698 w 1371185"/>
                <a:gd name="connsiteY8" fmla="*/ 108118 h 911169"/>
                <a:gd name="connsiteX9" fmla="*/ 1246773 w 1371185"/>
                <a:gd name="connsiteY9" fmla="*/ 1807 h 911169"/>
                <a:gd name="connsiteX10" fmla="*/ 1321069 w 1371185"/>
                <a:gd name="connsiteY10" fmla="*/ 72292 h 911169"/>
                <a:gd name="connsiteX11" fmla="*/ 1362979 w 1371185"/>
                <a:gd name="connsiteY11" fmla="*/ 175162 h 911169"/>
                <a:gd name="connsiteX12" fmla="*/ 1224939 w 1371185"/>
                <a:gd name="connsiteY12" fmla="*/ 174934 h 911169"/>
                <a:gd name="connsiteX13" fmla="*/ 1017769 w 1371185"/>
                <a:gd name="connsiteY13" fmla="*/ 287472 h 911169"/>
                <a:gd name="connsiteX14" fmla="*/ 1027653 w 1371185"/>
                <a:gd name="connsiteY14" fmla="*/ 567841 h 911169"/>
                <a:gd name="connsiteX15" fmla="*/ 1237677 w 1371185"/>
                <a:gd name="connsiteY15" fmla="*/ 683233 h 911169"/>
                <a:gd name="connsiteX16" fmla="*/ 1351548 w 1371185"/>
                <a:gd name="connsiteY16" fmla="*/ 678081 h 911169"/>
                <a:gd name="connsiteX17" fmla="*/ 1330593 w 1371185"/>
                <a:gd name="connsiteY17" fmla="*/ 798096 h 911169"/>
                <a:gd name="connsiteX18" fmla="*/ 1225818 w 1371185"/>
                <a:gd name="connsiteY18" fmla="*/ 866676 h 911169"/>
                <a:gd name="connsiteX19" fmla="*/ 1193631 w 1371185"/>
                <a:gd name="connsiteY19" fmla="*/ 759435 h 911169"/>
                <a:gd name="connsiteX20" fmla="*/ 989595 w 1371185"/>
                <a:gd name="connsiteY20" fmla="*/ 640931 h 911169"/>
                <a:gd name="connsiteX21" fmla="*/ 949597 w 1371185"/>
                <a:gd name="connsiteY21" fmla="*/ 694272 h 911169"/>
                <a:gd name="connsiteX22" fmla="*/ 876253 w 1371185"/>
                <a:gd name="connsiteY22" fmla="*/ 703793 h 911169"/>
                <a:gd name="connsiteX23" fmla="*/ 913398 w 1371185"/>
                <a:gd name="connsiteY23" fmla="*/ 845720 h 911169"/>
                <a:gd name="connsiteX24" fmla="*/ 892443 w 1371185"/>
                <a:gd name="connsiteY24" fmla="*/ 874295 h 911169"/>
                <a:gd name="connsiteX25" fmla="*/ 811480 w 1371185"/>
                <a:gd name="connsiteY25" fmla="*/ 874295 h 911169"/>
                <a:gd name="connsiteX26" fmla="*/ 809596 w 1371185"/>
                <a:gd name="connsiteY26" fmla="*/ 908584 h 911169"/>
                <a:gd name="connsiteX27" fmla="*/ 754676 w 1371185"/>
                <a:gd name="connsiteY27" fmla="*/ 911169 h 911169"/>
                <a:gd name="connsiteX28" fmla="*/ 751475 w 1371185"/>
                <a:gd name="connsiteY28" fmla="*/ 872390 h 911169"/>
                <a:gd name="connsiteX29" fmla="*/ 717179 w 1371185"/>
                <a:gd name="connsiteY29" fmla="*/ 872390 h 911169"/>
                <a:gd name="connsiteX30" fmla="*/ 718155 w 1371185"/>
                <a:gd name="connsiteY30" fmla="*/ 910488 h 911169"/>
                <a:gd name="connsiteX31" fmla="*/ 657449 w 1371185"/>
                <a:gd name="connsiteY31" fmla="*/ 910216 h 911169"/>
                <a:gd name="connsiteX32" fmla="*/ 657172 w 1371185"/>
                <a:gd name="connsiteY32" fmla="*/ 874295 h 911169"/>
                <a:gd name="connsiteX33" fmla="*/ 620025 w 1371185"/>
                <a:gd name="connsiteY33" fmla="*/ 874295 h 911169"/>
                <a:gd name="connsiteX34" fmla="*/ 621228 w 1371185"/>
                <a:gd name="connsiteY34" fmla="*/ 910216 h 911169"/>
                <a:gd name="connsiteX35" fmla="*/ 562857 w 1371185"/>
                <a:gd name="connsiteY35" fmla="*/ 910487 h 911169"/>
                <a:gd name="connsiteX36" fmla="*/ 560975 w 1371185"/>
                <a:gd name="connsiteY36" fmla="*/ 875248 h 911169"/>
                <a:gd name="connsiteX37" fmla="*/ 490488 w 1371185"/>
                <a:gd name="connsiteY37" fmla="*/ 876200 h 911169"/>
                <a:gd name="connsiteX38" fmla="*/ 458103 w 1371185"/>
                <a:gd name="connsiteY38" fmla="*/ 843815 h 911169"/>
                <a:gd name="connsiteX39" fmla="*/ 500015 w 1371185"/>
                <a:gd name="connsiteY39" fmla="*/ 704746 h 911169"/>
                <a:gd name="connsiteX40" fmla="*/ 425714 w 1371185"/>
                <a:gd name="connsiteY40" fmla="*/ 700943 h 911169"/>
                <a:gd name="connsiteX41" fmla="*/ 381906 w 1371185"/>
                <a:gd name="connsiteY41" fmla="*/ 646647 h 911169"/>
                <a:gd name="connsiteX42" fmla="*/ 189098 w 1371185"/>
                <a:gd name="connsiteY42" fmla="*/ 753101 h 911169"/>
                <a:gd name="connsiteX43" fmla="*/ 172353 w 1371185"/>
                <a:gd name="connsiteY43" fmla="*/ 851436 h 911169"/>
                <a:gd name="connsiteX44" fmla="*/ 52338 w 1371185"/>
                <a:gd name="connsiteY44" fmla="*/ 796192 h 911169"/>
                <a:gd name="connsiteX45" fmla="*/ 135160 w 1371185"/>
                <a:gd name="connsiteY45" fmla="*/ 692760 h 911169"/>
                <a:gd name="connsiteX46" fmla="*/ 346384 w 1371185"/>
                <a:gd name="connsiteY46" fmla="*/ 576553 h 911169"/>
                <a:gd name="connsiteX47" fmla="*/ 355427 w 1371185"/>
                <a:gd name="connsiteY47" fmla="*/ 288759 h 911169"/>
                <a:gd name="connsiteX48" fmla="*/ 141473 w 1371185"/>
                <a:gd name="connsiteY48" fmla="*/ 167454 h 911169"/>
                <a:gd name="connsiteX49" fmla="*/ 75277 w 1371185"/>
                <a:gd name="connsiteY49" fmla="*/ 203509 h 911169"/>
                <a:gd name="connsiteX50" fmla="*/ 503 w 1371185"/>
                <a:gd name="connsiteY50" fmla="*/ 132883 h 911169"/>
                <a:gd name="connsiteX0" fmla="*/ 503 w 1371185"/>
                <a:gd name="connsiteY0" fmla="*/ 132883 h 911444"/>
                <a:gd name="connsiteX1" fmla="*/ 67772 w 1371185"/>
                <a:gd name="connsiteY1" fmla="*/ 59203 h 911444"/>
                <a:gd name="connsiteX2" fmla="*/ 142549 w 1371185"/>
                <a:gd name="connsiteY2" fmla="*/ 9 h 911444"/>
                <a:gd name="connsiteX3" fmla="*/ 211360 w 1371185"/>
                <a:gd name="connsiteY3" fmla="*/ 66682 h 911444"/>
                <a:gd name="connsiteX4" fmla="*/ 194813 w 1371185"/>
                <a:gd name="connsiteY4" fmla="*/ 114926 h 911444"/>
                <a:gd name="connsiteX5" fmla="*/ 389721 w 1371185"/>
                <a:gd name="connsiteY5" fmla="*/ 222892 h 911444"/>
                <a:gd name="connsiteX6" fmla="*/ 686181 w 1371185"/>
                <a:gd name="connsiteY6" fmla="*/ 71447 h 911444"/>
                <a:gd name="connsiteX7" fmla="*/ 979078 w 1371185"/>
                <a:gd name="connsiteY7" fmla="*/ 218273 h 911444"/>
                <a:gd name="connsiteX8" fmla="*/ 1179698 w 1371185"/>
                <a:gd name="connsiteY8" fmla="*/ 108118 h 911444"/>
                <a:gd name="connsiteX9" fmla="*/ 1246773 w 1371185"/>
                <a:gd name="connsiteY9" fmla="*/ 1807 h 911444"/>
                <a:gd name="connsiteX10" fmla="*/ 1321069 w 1371185"/>
                <a:gd name="connsiteY10" fmla="*/ 72292 h 911444"/>
                <a:gd name="connsiteX11" fmla="*/ 1362979 w 1371185"/>
                <a:gd name="connsiteY11" fmla="*/ 175162 h 911444"/>
                <a:gd name="connsiteX12" fmla="*/ 1224939 w 1371185"/>
                <a:gd name="connsiteY12" fmla="*/ 174934 h 911444"/>
                <a:gd name="connsiteX13" fmla="*/ 1017769 w 1371185"/>
                <a:gd name="connsiteY13" fmla="*/ 287472 h 911444"/>
                <a:gd name="connsiteX14" fmla="*/ 1027653 w 1371185"/>
                <a:gd name="connsiteY14" fmla="*/ 567841 h 911444"/>
                <a:gd name="connsiteX15" fmla="*/ 1237677 w 1371185"/>
                <a:gd name="connsiteY15" fmla="*/ 683233 h 911444"/>
                <a:gd name="connsiteX16" fmla="*/ 1351548 w 1371185"/>
                <a:gd name="connsiteY16" fmla="*/ 678081 h 911444"/>
                <a:gd name="connsiteX17" fmla="*/ 1330593 w 1371185"/>
                <a:gd name="connsiteY17" fmla="*/ 798096 h 911444"/>
                <a:gd name="connsiteX18" fmla="*/ 1225818 w 1371185"/>
                <a:gd name="connsiteY18" fmla="*/ 866676 h 911444"/>
                <a:gd name="connsiteX19" fmla="*/ 1193631 w 1371185"/>
                <a:gd name="connsiteY19" fmla="*/ 759435 h 911444"/>
                <a:gd name="connsiteX20" fmla="*/ 989595 w 1371185"/>
                <a:gd name="connsiteY20" fmla="*/ 640931 h 911444"/>
                <a:gd name="connsiteX21" fmla="*/ 949597 w 1371185"/>
                <a:gd name="connsiteY21" fmla="*/ 694272 h 911444"/>
                <a:gd name="connsiteX22" fmla="*/ 876253 w 1371185"/>
                <a:gd name="connsiteY22" fmla="*/ 703793 h 911444"/>
                <a:gd name="connsiteX23" fmla="*/ 913398 w 1371185"/>
                <a:gd name="connsiteY23" fmla="*/ 845720 h 911444"/>
                <a:gd name="connsiteX24" fmla="*/ 892443 w 1371185"/>
                <a:gd name="connsiteY24" fmla="*/ 874295 h 911444"/>
                <a:gd name="connsiteX25" fmla="*/ 811480 w 1371185"/>
                <a:gd name="connsiteY25" fmla="*/ 874295 h 911444"/>
                <a:gd name="connsiteX26" fmla="*/ 810549 w 1371185"/>
                <a:gd name="connsiteY26" fmla="*/ 911444 h 911444"/>
                <a:gd name="connsiteX27" fmla="*/ 754676 w 1371185"/>
                <a:gd name="connsiteY27" fmla="*/ 911169 h 911444"/>
                <a:gd name="connsiteX28" fmla="*/ 751475 w 1371185"/>
                <a:gd name="connsiteY28" fmla="*/ 872390 h 911444"/>
                <a:gd name="connsiteX29" fmla="*/ 717179 w 1371185"/>
                <a:gd name="connsiteY29" fmla="*/ 872390 h 911444"/>
                <a:gd name="connsiteX30" fmla="*/ 718155 w 1371185"/>
                <a:gd name="connsiteY30" fmla="*/ 910488 h 911444"/>
                <a:gd name="connsiteX31" fmla="*/ 657449 w 1371185"/>
                <a:gd name="connsiteY31" fmla="*/ 910216 h 911444"/>
                <a:gd name="connsiteX32" fmla="*/ 657172 w 1371185"/>
                <a:gd name="connsiteY32" fmla="*/ 874295 h 911444"/>
                <a:gd name="connsiteX33" fmla="*/ 620025 w 1371185"/>
                <a:gd name="connsiteY33" fmla="*/ 874295 h 911444"/>
                <a:gd name="connsiteX34" fmla="*/ 621228 w 1371185"/>
                <a:gd name="connsiteY34" fmla="*/ 910216 h 911444"/>
                <a:gd name="connsiteX35" fmla="*/ 562857 w 1371185"/>
                <a:gd name="connsiteY35" fmla="*/ 910487 h 911444"/>
                <a:gd name="connsiteX36" fmla="*/ 560975 w 1371185"/>
                <a:gd name="connsiteY36" fmla="*/ 875248 h 911444"/>
                <a:gd name="connsiteX37" fmla="*/ 490488 w 1371185"/>
                <a:gd name="connsiteY37" fmla="*/ 876200 h 911444"/>
                <a:gd name="connsiteX38" fmla="*/ 458103 w 1371185"/>
                <a:gd name="connsiteY38" fmla="*/ 843815 h 911444"/>
                <a:gd name="connsiteX39" fmla="*/ 500015 w 1371185"/>
                <a:gd name="connsiteY39" fmla="*/ 704746 h 911444"/>
                <a:gd name="connsiteX40" fmla="*/ 425714 w 1371185"/>
                <a:gd name="connsiteY40" fmla="*/ 700943 h 911444"/>
                <a:gd name="connsiteX41" fmla="*/ 381906 w 1371185"/>
                <a:gd name="connsiteY41" fmla="*/ 646647 h 911444"/>
                <a:gd name="connsiteX42" fmla="*/ 189098 w 1371185"/>
                <a:gd name="connsiteY42" fmla="*/ 753101 h 911444"/>
                <a:gd name="connsiteX43" fmla="*/ 172353 w 1371185"/>
                <a:gd name="connsiteY43" fmla="*/ 851436 h 911444"/>
                <a:gd name="connsiteX44" fmla="*/ 52338 w 1371185"/>
                <a:gd name="connsiteY44" fmla="*/ 796192 h 911444"/>
                <a:gd name="connsiteX45" fmla="*/ 135160 w 1371185"/>
                <a:gd name="connsiteY45" fmla="*/ 692760 h 911444"/>
                <a:gd name="connsiteX46" fmla="*/ 346384 w 1371185"/>
                <a:gd name="connsiteY46" fmla="*/ 576553 h 911444"/>
                <a:gd name="connsiteX47" fmla="*/ 355427 w 1371185"/>
                <a:gd name="connsiteY47" fmla="*/ 288759 h 911444"/>
                <a:gd name="connsiteX48" fmla="*/ 141473 w 1371185"/>
                <a:gd name="connsiteY48" fmla="*/ 167454 h 911444"/>
                <a:gd name="connsiteX49" fmla="*/ 75277 w 1371185"/>
                <a:gd name="connsiteY49" fmla="*/ 203509 h 911444"/>
                <a:gd name="connsiteX50" fmla="*/ 503 w 1371185"/>
                <a:gd name="connsiteY50" fmla="*/ 132883 h 911444"/>
                <a:gd name="connsiteX0" fmla="*/ 503 w 1371185"/>
                <a:gd name="connsiteY0" fmla="*/ 132883 h 914125"/>
                <a:gd name="connsiteX1" fmla="*/ 67772 w 1371185"/>
                <a:gd name="connsiteY1" fmla="*/ 59203 h 914125"/>
                <a:gd name="connsiteX2" fmla="*/ 142549 w 1371185"/>
                <a:gd name="connsiteY2" fmla="*/ 9 h 914125"/>
                <a:gd name="connsiteX3" fmla="*/ 211360 w 1371185"/>
                <a:gd name="connsiteY3" fmla="*/ 66682 h 914125"/>
                <a:gd name="connsiteX4" fmla="*/ 194813 w 1371185"/>
                <a:gd name="connsiteY4" fmla="*/ 114926 h 914125"/>
                <a:gd name="connsiteX5" fmla="*/ 389721 w 1371185"/>
                <a:gd name="connsiteY5" fmla="*/ 222892 h 914125"/>
                <a:gd name="connsiteX6" fmla="*/ 686181 w 1371185"/>
                <a:gd name="connsiteY6" fmla="*/ 71447 h 914125"/>
                <a:gd name="connsiteX7" fmla="*/ 979078 w 1371185"/>
                <a:gd name="connsiteY7" fmla="*/ 218273 h 914125"/>
                <a:gd name="connsiteX8" fmla="*/ 1179698 w 1371185"/>
                <a:gd name="connsiteY8" fmla="*/ 108118 h 914125"/>
                <a:gd name="connsiteX9" fmla="*/ 1246773 w 1371185"/>
                <a:gd name="connsiteY9" fmla="*/ 1807 h 914125"/>
                <a:gd name="connsiteX10" fmla="*/ 1321069 w 1371185"/>
                <a:gd name="connsiteY10" fmla="*/ 72292 h 914125"/>
                <a:gd name="connsiteX11" fmla="*/ 1362979 w 1371185"/>
                <a:gd name="connsiteY11" fmla="*/ 175162 h 914125"/>
                <a:gd name="connsiteX12" fmla="*/ 1224939 w 1371185"/>
                <a:gd name="connsiteY12" fmla="*/ 174934 h 914125"/>
                <a:gd name="connsiteX13" fmla="*/ 1017769 w 1371185"/>
                <a:gd name="connsiteY13" fmla="*/ 287472 h 914125"/>
                <a:gd name="connsiteX14" fmla="*/ 1027653 w 1371185"/>
                <a:gd name="connsiteY14" fmla="*/ 567841 h 914125"/>
                <a:gd name="connsiteX15" fmla="*/ 1237677 w 1371185"/>
                <a:gd name="connsiteY15" fmla="*/ 683233 h 914125"/>
                <a:gd name="connsiteX16" fmla="*/ 1351548 w 1371185"/>
                <a:gd name="connsiteY16" fmla="*/ 678081 h 914125"/>
                <a:gd name="connsiteX17" fmla="*/ 1330593 w 1371185"/>
                <a:gd name="connsiteY17" fmla="*/ 798096 h 914125"/>
                <a:gd name="connsiteX18" fmla="*/ 1225818 w 1371185"/>
                <a:gd name="connsiteY18" fmla="*/ 866676 h 914125"/>
                <a:gd name="connsiteX19" fmla="*/ 1193631 w 1371185"/>
                <a:gd name="connsiteY19" fmla="*/ 759435 h 914125"/>
                <a:gd name="connsiteX20" fmla="*/ 989595 w 1371185"/>
                <a:gd name="connsiteY20" fmla="*/ 640931 h 914125"/>
                <a:gd name="connsiteX21" fmla="*/ 949597 w 1371185"/>
                <a:gd name="connsiteY21" fmla="*/ 694272 h 914125"/>
                <a:gd name="connsiteX22" fmla="*/ 876253 w 1371185"/>
                <a:gd name="connsiteY22" fmla="*/ 703793 h 914125"/>
                <a:gd name="connsiteX23" fmla="*/ 913398 w 1371185"/>
                <a:gd name="connsiteY23" fmla="*/ 845720 h 914125"/>
                <a:gd name="connsiteX24" fmla="*/ 892443 w 1371185"/>
                <a:gd name="connsiteY24" fmla="*/ 874295 h 914125"/>
                <a:gd name="connsiteX25" fmla="*/ 811480 w 1371185"/>
                <a:gd name="connsiteY25" fmla="*/ 874295 h 914125"/>
                <a:gd name="connsiteX26" fmla="*/ 810549 w 1371185"/>
                <a:gd name="connsiteY26" fmla="*/ 911444 h 914125"/>
                <a:gd name="connsiteX27" fmla="*/ 751816 w 1371185"/>
                <a:gd name="connsiteY27" fmla="*/ 911169 h 914125"/>
                <a:gd name="connsiteX28" fmla="*/ 751475 w 1371185"/>
                <a:gd name="connsiteY28" fmla="*/ 872390 h 914125"/>
                <a:gd name="connsiteX29" fmla="*/ 717179 w 1371185"/>
                <a:gd name="connsiteY29" fmla="*/ 872390 h 914125"/>
                <a:gd name="connsiteX30" fmla="*/ 718155 w 1371185"/>
                <a:gd name="connsiteY30" fmla="*/ 910488 h 914125"/>
                <a:gd name="connsiteX31" fmla="*/ 657449 w 1371185"/>
                <a:gd name="connsiteY31" fmla="*/ 910216 h 914125"/>
                <a:gd name="connsiteX32" fmla="*/ 657172 w 1371185"/>
                <a:gd name="connsiteY32" fmla="*/ 874295 h 914125"/>
                <a:gd name="connsiteX33" fmla="*/ 620025 w 1371185"/>
                <a:gd name="connsiteY33" fmla="*/ 874295 h 914125"/>
                <a:gd name="connsiteX34" fmla="*/ 621228 w 1371185"/>
                <a:gd name="connsiteY34" fmla="*/ 910216 h 914125"/>
                <a:gd name="connsiteX35" fmla="*/ 562857 w 1371185"/>
                <a:gd name="connsiteY35" fmla="*/ 910487 h 914125"/>
                <a:gd name="connsiteX36" fmla="*/ 560975 w 1371185"/>
                <a:gd name="connsiteY36" fmla="*/ 875248 h 914125"/>
                <a:gd name="connsiteX37" fmla="*/ 490488 w 1371185"/>
                <a:gd name="connsiteY37" fmla="*/ 876200 h 914125"/>
                <a:gd name="connsiteX38" fmla="*/ 458103 w 1371185"/>
                <a:gd name="connsiteY38" fmla="*/ 843815 h 914125"/>
                <a:gd name="connsiteX39" fmla="*/ 500015 w 1371185"/>
                <a:gd name="connsiteY39" fmla="*/ 704746 h 914125"/>
                <a:gd name="connsiteX40" fmla="*/ 425714 w 1371185"/>
                <a:gd name="connsiteY40" fmla="*/ 700943 h 914125"/>
                <a:gd name="connsiteX41" fmla="*/ 381906 w 1371185"/>
                <a:gd name="connsiteY41" fmla="*/ 646647 h 914125"/>
                <a:gd name="connsiteX42" fmla="*/ 189098 w 1371185"/>
                <a:gd name="connsiteY42" fmla="*/ 753101 h 914125"/>
                <a:gd name="connsiteX43" fmla="*/ 172353 w 1371185"/>
                <a:gd name="connsiteY43" fmla="*/ 851436 h 914125"/>
                <a:gd name="connsiteX44" fmla="*/ 52338 w 1371185"/>
                <a:gd name="connsiteY44" fmla="*/ 796192 h 914125"/>
                <a:gd name="connsiteX45" fmla="*/ 135160 w 1371185"/>
                <a:gd name="connsiteY45" fmla="*/ 692760 h 914125"/>
                <a:gd name="connsiteX46" fmla="*/ 346384 w 1371185"/>
                <a:gd name="connsiteY46" fmla="*/ 576553 h 914125"/>
                <a:gd name="connsiteX47" fmla="*/ 355427 w 1371185"/>
                <a:gd name="connsiteY47" fmla="*/ 288759 h 914125"/>
                <a:gd name="connsiteX48" fmla="*/ 141473 w 1371185"/>
                <a:gd name="connsiteY48" fmla="*/ 167454 h 914125"/>
                <a:gd name="connsiteX49" fmla="*/ 75277 w 1371185"/>
                <a:gd name="connsiteY49" fmla="*/ 203509 h 914125"/>
                <a:gd name="connsiteX50" fmla="*/ 503 w 1371185"/>
                <a:gd name="connsiteY50" fmla="*/ 132883 h 914125"/>
                <a:gd name="connsiteX0" fmla="*/ 503 w 1371185"/>
                <a:gd name="connsiteY0" fmla="*/ 132883 h 911444"/>
                <a:gd name="connsiteX1" fmla="*/ 67772 w 1371185"/>
                <a:gd name="connsiteY1" fmla="*/ 59203 h 911444"/>
                <a:gd name="connsiteX2" fmla="*/ 142549 w 1371185"/>
                <a:gd name="connsiteY2" fmla="*/ 9 h 911444"/>
                <a:gd name="connsiteX3" fmla="*/ 211360 w 1371185"/>
                <a:gd name="connsiteY3" fmla="*/ 66682 h 911444"/>
                <a:gd name="connsiteX4" fmla="*/ 194813 w 1371185"/>
                <a:gd name="connsiteY4" fmla="*/ 114926 h 911444"/>
                <a:gd name="connsiteX5" fmla="*/ 389721 w 1371185"/>
                <a:gd name="connsiteY5" fmla="*/ 222892 h 911444"/>
                <a:gd name="connsiteX6" fmla="*/ 686181 w 1371185"/>
                <a:gd name="connsiteY6" fmla="*/ 71447 h 911444"/>
                <a:gd name="connsiteX7" fmla="*/ 979078 w 1371185"/>
                <a:gd name="connsiteY7" fmla="*/ 218273 h 911444"/>
                <a:gd name="connsiteX8" fmla="*/ 1179698 w 1371185"/>
                <a:gd name="connsiteY8" fmla="*/ 108118 h 911444"/>
                <a:gd name="connsiteX9" fmla="*/ 1246773 w 1371185"/>
                <a:gd name="connsiteY9" fmla="*/ 1807 h 911444"/>
                <a:gd name="connsiteX10" fmla="*/ 1321069 w 1371185"/>
                <a:gd name="connsiteY10" fmla="*/ 72292 h 911444"/>
                <a:gd name="connsiteX11" fmla="*/ 1362979 w 1371185"/>
                <a:gd name="connsiteY11" fmla="*/ 175162 h 911444"/>
                <a:gd name="connsiteX12" fmla="*/ 1224939 w 1371185"/>
                <a:gd name="connsiteY12" fmla="*/ 174934 h 911444"/>
                <a:gd name="connsiteX13" fmla="*/ 1017769 w 1371185"/>
                <a:gd name="connsiteY13" fmla="*/ 287472 h 911444"/>
                <a:gd name="connsiteX14" fmla="*/ 1027653 w 1371185"/>
                <a:gd name="connsiteY14" fmla="*/ 567841 h 911444"/>
                <a:gd name="connsiteX15" fmla="*/ 1237677 w 1371185"/>
                <a:gd name="connsiteY15" fmla="*/ 683233 h 911444"/>
                <a:gd name="connsiteX16" fmla="*/ 1351548 w 1371185"/>
                <a:gd name="connsiteY16" fmla="*/ 678081 h 911444"/>
                <a:gd name="connsiteX17" fmla="*/ 1330593 w 1371185"/>
                <a:gd name="connsiteY17" fmla="*/ 798096 h 911444"/>
                <a:gd name="connsiteX18" fmla="*/ 1225818 w 1371185"/>
                <a:gd name="connsiteY18" fmla="*/ 866676 h 911444"/>
                <a:gd name="connsiteX19" fmla="*/ 1193631 w 1371185"/>
                <a:gd name="connsiteY19" fmla="*/ 759435 h 911444"/>
                <a:gd name="connsiteX20" fmla="*/ 989595 w 1371185"/>
                <a:gd name="connsiteY20" fmla="*/ 640931 h 911444"/>
                <a:gd name="connsiteX21" fmla="*/ 949597 w 1371185"/>
                <a:gd name="connsiteY21" fmla="*/ 694272 h 911444"/>
                <a:gd name="connsiteX22" fmla="*/ 876253 w 1371185"/>
                <a:gd name="connsiteY22" fmla="*/ 703793 h 911444"/>
                <a:gd name="connsiteX23" fmla="*/ 913398 w 1371185"/>
                <a:gd name="connsiteY23" fmla="*/ 845720 h 911444"/>
                <a:gd name="connsiteX24" fmla="*/ 892443 w 1371185"/>
                <a:gd name="connsiteY24" fmla="*/ 874295 h 911444"/>
                <a:gd name="connsiteX25" fmla="*/ 811480 w 1371185"/>
                <a:gd name="connsiteY25" fmla="*/ 874295 h 911444"/>
                <a:gd name="connsiteX26" fmla="*/ 810549 w 1371185"/>
                <a:gd name="connsiteY26" fmla="*/ 911444 h 911444"/>
                <a:gd name="connsiteX27" fmla="*/ 751816 w 1371185"/>
                <a:gd name="connsiteY27" fmla="*/ 911169 h 911444"/>
                <a:gd name="connsiteX28" fmla="*/ 751475 w 1371185"/>
                <a:gd name="connsiteY28" fmla="*/ 872390 h 911444"/>
                <a:gd name="connsiteX29" fmla="*/ 717179 w 1371185"/>
                <a:gd name="connsiteY29" fmla="*/ 872390 h 911444"/>
                <a:gd name="connsiteX30" fmla="*/ 718155 w 1371185"/>
                <a:gd name="connsiteY30" fmla="*/ 910488 h 911444"/>
                <a:gd name="connsiteX31" fmla="*/ 657449 w 1371185"/>
                <a:gd name="connsiteY31" fmla="*/ 910216 h 911444"/>
                <a:gd name="connsiteX32" fmla="*/ 657172 w 1371185"/>
                <a:gd name="connsiteY32" fmla="*/ 874295 h 911444"/>
                <a:gd name="connsiteX33" fmla="*/ 620025 w 1371185"/>
                <a:gd name="connsiteY33" fmla="*/ 874295 h 911444"/>
                <a:gd name="connsiteX34" fmla="*/ 621228 w 1371185"/>
                <a:gd name="connsiteY34" fmla="*/ 910216 h 911444"/>
                <a:gd name="connsiteX35" fmla="*/ 562857 w 1371185"/>
                <a:gd name="connsiteY35" fmla="*/ 910487 h 911444"/>
                <a:gd name="connsiteX36" fmla="*/ 560975 w 1371185"/>
                <a:gd name="connsiteY36" fmla="*/ 875248 h 911444"/>
                <a:gd name="connsiteX37" fmla="*/ 490488 w 1371185"/>
                <a:gd name="connsiteY37" fmla="*/ 876200 h 911444"/>
                <a:gd name="connsiteX38" fmla="*/ 458103 w 1371185"/>
                <a:gd name="connsiteY38" fmla="*/ 843815 h 911444"/>
                <a:gd name="connsiteX39" fmla="*/ 500015 w 1371185"/>
                <a:gd name="connsiteY39" fmla="*/ 704746 h 911444"/>
                <a:gd name="connsiteX40" fmla="*/ 425714 w 1371185"/>
                <a:gd name="connsiteY40" fmla="*/ 700943 h 911444"/>
                <a:gd name="connsiteX41" fmla="*/ 381906 w 1371185"/>
                <a:gd name="connsiteY41" fmla="*/ 646647 h 911444"/>
                <a:gd name="connsiteX42" fmla="*/ 189098 w 1371185"/>
                <a:gd name="connsiteY42" fmla="*/ 753101 h 911444"/>
                <a:gd name="connsiteX43" fmla="*/ 172353 w 1371185"/>
                <a:gd name="connsiteY43" fmla="*/ 851436 h 911444"/>
                <a:gd name="connsiteX44" fmla="*/ 52338 w 1371185"/>
                <a:gd name="connsiteY44" fmla="*/ 796192 h 911444"/>
                <a:gd name="connsiteX45" fmla="*/ 135160 w 1371185"/>
                <a:gd name="connsiteY45" fmla="*/ 692760 h 911444"/>
                <a:gd name="connsiteX46" fmla="*/ 346384 w 1371185"/>
                <a:gd name="connsiteY46" fmla="*/ 576553 h 911444"/>
                <a:gd name="connsiteX47" fmla="*/ 355427 w 1371185"/>
                <a:gd name="connsiteY47" fmla="*/ 288759 h 911444"/>
                <a:gd name="connsiteX48" fmla="*/ 141473 w 1371185"/>
                <a:gd name="connsiteY48" fmla="*/ 167454 h 911444"/>
                <a:gd name="connsiteX49" fmla="*/ 75277 w 1371185"/>
                <a:gd name="connsiteY49" fmla="*/ 203509 h 911444"/>
                <a:gd name="connsiteX50" fmla="*/ 503 w 1371185"/>
                <a:gd name="connsiteY50" fmla="*/ 132883 h 911444"/>
                <a:gd name="connsiteX0" fmla="*/ 503 w 1371185"/>
                <a:gd name="connsiteY0" fmla="*/ 132883 h 911444"/>
                <a:gd name="connsiteX1" fmla="*/ 67772 w 1371185"/>
                <a:gd name="connsiteY1" fmla="*/ 59203 h 911444"/>
                <a:gd name="connsiteX2" fmla="*/ 142549 w 1371185"/>
                <a:gd name="connsiteY2" fmla="*/ 9 h 911444"/>
                <a:gd name="connsiteX3" fmla="*/ 211360 w 1371185"/>
                <a:gd name="connsiteY3" fmla="*/ 66682 h 911444"/>
                <a:gd name="connsiteX4" fmla="*/ 194813 w 1371185"/>
                <a:gd name="connsiteY4" fmla="*/ 114926 h 911444"/>
                <a:gd name="connsiteX5" fmla="*/ 389721 w 1371185"/>
                <a:gd name="connsiteY5" fmla="*/ 222892 h 911444"/>
                <a:gd name="connsiteX6" fmla="*/ 686181 w 1371185"/>
                <a:gd name="connsiteY6" fmla="*/ 71447 h 911444"/>
                <a:gd name="connsiteX7" fmla="*/ 979078 w 1371185"/>
                <a:gd name="connsiteY7" fmla="*/ 218273 h 911444"/>
                <a:gd name="connsiteX8" fmla="*/ 1179698 w 1371185"/>
                <a:gd name="connsiteY8" fmla="*/ 108118 h 911444"/>
                <a:gd name="connsiteX9" fmla="*/ 1246773 w 1371185"/>
                <a:gd name="connsiteY9" fmla="*/ 1807 h 911444"/>
                <a:gd name="connsiteX10" fmla="*/ 1321069 w 1371185"/>
                <a:gd name="connsiteY10" fmla="*/ 72292 h 911444"/>
                <a:gd name="connsiteX11" fmla="*/ 1362979 w 1371185"/>
                <a:gd name="connsiteY11" fmla="*/ 175162 h 911444"/>
                <a:gd name="connsiteX12" fmla="*/ 1224939 w 1371185"/>
                <a:gd name="connsiteY12" fmla="*/ 174934 h 911444"/>
                <a:gd name="connsiteX13" fmla="*/ 1017769 w 1371185"/>
                <a:gd name="connsiteY13" fmla="*/ 287472 h 911444"/>
                <a:gd name="connsiteX14" fmla="*/ 1027653 w 1371185"/>
                <a:gd name="connsiteY14" fmla="*/ 567841 h 911444"/>
                <a:gd name="connsiteX15" fmla="*/ 1237677 w 1371185"/>
                <a:gd name="connsiteY15" fmla="*/ 683233 h 911444"/>
                <a:gd name="connsiteX16" fmla="*/ 1351548 w 1371185"/>
                <a:gd name="connsiteY16" fmla="*/ 678081 h 911444"/>
                <a:gd name="connsiteX17" fmla="*/ 1330593 w 1371185"/>
                <a:gd name="connsiteY17" fmla="*/ 798096 h 911444"/>
                <a:gd name="connsiteX18" fmla="*/ 1225818 w 1371185"/>
                <a:gd name="connsiteY18" fmla="*/ 866676 h 911444"/>
                <a:gd name="connsiteX19" fmla="*/ 1193631 w 1371185"/>
                <a:gd name="connsiteY19" fmla="*/ 759435 h 911444"/>
                <a:gd name="connsiteX20" fmla="*/ 989595 w 1371185"/>
                <a:gd name="connsiteY20" fmla="*/ 640931 h 911444"/>
                <a:gd name="connsiteX21" fmla="*/ 949597 w 1371185"/>
                <a:gd name="connsiteY21" fmla="*/ 694272 h 911444"/>
                <a:gd name="connsiteX22" fmla="*/ 876253 w 1371185"/>
                <a:gd name="connsiteY22" fmla="*/ 703793 h 911444"/>
                <a:gd name="connsiteX23" fmla="*/ 913398 w 1371185"/>
                <a:gd name="connsiteY23" fmla="*/ 845720 h 911444"/>
                <a:gd name="connsiteX24" fmla="*/ 892443 w 1371185"/>
                <a:gd name="connsiteY24" fmla="*/ 874295 h 911444"/>
                <a:gd name="connsiteX25" fmla="*/ 811480 w 1371185"/>
                <a:gd name="connsiteY25" fmla="*/ 874295 h 911444"/>
                <a:gd name="connsiteX26" fmla="*/ 810549 w 1371185"/>
                <a:gd name="connsiteY26" fmla="*/ 911444 h 911444"/>
                <a:gd name="connsiteX27" fmla="*/ 751816 w 1371185"/>
                <a:gd name="connsiteY27" fmla="*/ 911169 h 911444"/>
                <a:gd name="connsiteX28" fmla="*/ 751475 w 1371185"/>
                <a:gd name="connsiteY28" fmla="*/ 872390 h 911444"/>
                <a:gd name="connsiteX29" fmla="*/ 717179 w 1371185"/>
                <a:gd name="connsiteY29" fmla="*/ 872390 h 911444"/>
                <a:gd name="connsiteX30" fmla="*/ 718155 w 1371185"/>
                <a:gd name="connsiteY30" fmla="*/ 910488 h 911444"/>
                <a:gd name="connsiteX31" fmla="*/ 657449 w 1371185"/>
                <a:gd name="connsiteY31" fmla="*/ 910216 h 911444"/>
                <a:gd name="connsiteX32" fmla="*/ 657172 w 1371185"/>
                <a:gd name="connsiteY32" fmla="*/ 874295 h 911444"/>
                <a:gd name="connsiteX33" fmla="*/ 620025 w 1371185"/>
                <a:gd name="connsiteY33" fmla="*/ 874295 h 911444"/>
                <a:gd name="connsiteX34" fmla="*/ 621228 w 1371185"/>
                <a:gd name="connsiteY34" fmla="*/ 910216 h 911444"/>
                <a:gd name="connsiteX35" fmla="*/ 562857 w 1371185"/>
                <a:gd name="connsiteY35" fmla="*/ 910487 h 911444"/>
                <a:gd name="connsiteX36" fmla="*/ 560975 w 1371185"/>
                <a:gd name="connsiteY36" fmla="*/ 875248 h 911444"/>
                <a:gd name="connsiteX37" fmla="*/ 490488 w 1371185"/>
                <a:gd name="connsiteY37" fmla="*/ 876200 h 911444"/>
                <a:gd name="connsiteX38" fmla="*/ 458103 w 1371185"/>
                <a:gd name="connsiteY38" fmla="*/ 843815 h 911444"/>
                <a:gd name="connsiteX39" fmla="*/ 500015 w 1371185"/>
                <a:gd name="connsiteY39" fmla="*/ 704746 h 911444"/>
                <a:gd name="connsiteX40" fmla="*/ 425714 w 1371185"/>
                <a:gd name="connsiteY40" fmla="*/ 700943 h 911444"/>
                <a:gd name="connsiteX41" fmla="*/ 381906 w 1371185"/>
                <a:gd name="connsiteY41" fmla="*/ 646647 h 911444"/>
                <a:gd name="connsiteX42" fmla="*/ 189098 w 1371185"/>
                <a:gd name="connsiteY42" fmla="*/ 753101 h 911444"/>
                <a:gd name="connsiteX43" fmla="*/ 172353 w 1371185"/>
                <a:gd name="connsiteY43" fmla="*/ 851436 h 911444"/>
                <a:gd name="connsiteX44" fmla="*/ 52338 w 1371185"/>
                <a:gd name="connsiteY44" fmla="*/ 796192 h 911444"/>
                <a:gd name="connsiteX45" fmla="*/ 135160 w 1371185"/>
                <a:gd name="connsiteY45" fmla="*/ 692760 h 911444"/>
                <a:gd name="connsiteX46" fmla="*/ 346384 w 1371185"/>
                <a:gd name="connsiteY46" fmla="*/ 576553 h 911444"/>
                <a:gd name="connsiteX47" fmla="*/ 355427 w 1371185"/>
                <a:gd name="connsiteY47" fmla="*/ 288759 h 911444"/>
                <a:gd name="connsiteX48" fmla="*/ 141473 w 1371185"/>
                <a:gd name="connsiteY48" fmla="*/ 167454 h 911444"/>
                <a:gd name="connsiteX49" fmla="*/ 75277 w 1371185"/>
                <a:gd name="connsiteY49" fmla="*/ 203509 h 911444"/>
                <a:gd name="connsiteX50" fmla="*/ 503 w 1371185"/>
                <a:gd name="connsiteY50" fmla="*/ 132883 h 911444"/>
                <a:gd name="connsiteX0" fmla="*/ 503 w 1371185"/>
                <a:gd name="connsiteY0" fmla="*/ 132883 h 911444"/>
                <a:gd name="connsiteX1" fmla="*/ 67772 w 1371185"/>
                <a:gd name="connsiteY1" fmla="*/ 59203 h 911444"/>
                <a:gd name="connsiteX2" fmla="*/ 142549 w 1371185"/>
                <a:gd name="connsiteY2" fmla="*/ 9 h 911444"/>
                <a:gd name="connsiteX3" fmla="*/ 211360 w 1371185"/>
                <a:gd name="connsiteY3" fmla="*/ 66682 h 911444"/>
                <a:gd name="connsiteX4" fmla="*/ 194813 w 1371185"/>
                <a:gd name="connsiteY4" fmla="*/ 114926 h 911444"/>
                <a:gd name="connsiteX5" fmla="*/ 389721 w 1371185"/>
                <a:gd name="connsiteY5" fmla="*/ 222892 h 911444"/>
                <a:gd name="connsiteX6" fmla="*/ 686181 w 1371185"/>
                <a:gd name="connsiteY6" fmla="*/ 71447 h 911444"/>
                <a:gd name="connsiteX7" fmla="*/ 979078 w 1371185"/>
                <a:gd name="connsiteY7" fmla="*/ 218273 h 911444"/>
                <a:gd name="connsiteX8" fmla="*/ 1179698 w 1371185"/>
                <a:gd name="connsiteY8" fmla="*/ 108118 h 911444"/>
                <a:gd name="connsiteX9" fmla="*/ 1246773 w 1371185"/>
                <a:gd name="connsiteY9" fmla="*/ 1807 h 911444"/>
                <a:gd name="connsiteX10" fmla="*/ 1321069 w 1371185"/>
                <a:gd name="connsiteY10" fmla="*/ 72292 h 911444"/>
                <a:gd name="connsiteX11" fmla="*/ 1362979 w 1371185"/>
                <a:gd name="connsiteY11" fmla="*/ 175162 h 911444"/>
                <a:gd name="connsiteX12" fmla="*/ 1224939 w 1371185"/>
                <a:gd name="connsiteY12" fmla="*/ 174934 h 911444"/>
                <a:gd name="connsiteX13" fmla="*/ 1017769 w 1371185"/>
                <a:gd name="connsiteY13" fmla="*/ 287472 h 911444"/>
                <a:gd name="connsiteX14" fmla="*/ 1027653 w 1371185"/>
                <a:gd name="connsiteY14" fmla="*/ 567841 h 911444"/>
                <a:gd name="connsiteX15" fmla="*/ 1237677 w 1371185"/>
                <a:gd name="connsiteY15" fmla="*/ 683233 h 911444"/>
                <a:gd name="connsiteX16" fmla="*/ 1351548 w 1371185"/>
                <a:gd name="connsiteY16" fmla="*/ 678081 h 911444"/>
                <a:gd name="connsiteX17" fmla="*/ 1330593 w 1371185"/>
                <a:gd name="connsiteY17" fmla="*/ 798096 h 911444"/>
                <a:gd name="connsiteX18" fmla="*/ 1225818 w 1371185"/>
                <a:gd name="connsiteY18" fmla="*/ 866676 h 911444"/>
                <a:gd name="connsiteX19" fmla="*/ 1193631 w 1371185"/>
                <a:gd name="connsiteY19" fmla="*/ 759435 h 911444"/>
                <a:gd name="connsiteX20" fmla="*/ 989595 w 1371185"/>
                <a:gd name="connsiteY20" fmla="*/ 640931 h 911444"/>
                <a:gd name="connsiteX21" fmla="*/ 949597 w 1371185"/>
                <a:gd name="connsiteY21" fmla="*/ 694272 h 911444"/>
                <a:gd name="connsiteX22" fmla="*/ 876253 w 1371185"/>
                <a:gd name="connsiteY22" fmla="*/ 703793 h 911444"/>
                <a:gd name="connsiteX23" fmla="*/ 913398 w 1371185"/>
                <a:gd name="connsiteY23" fmla="*/ 845720 h 911444"/>
                <a:gd name="connsiteX24" fmla="*/ 892443 w 1371185"/>
                <a:gd name="connsiteY24" fmla="*/ 874295 h 911444"/>
                <a:gd name="connsiteX25" fmla="*/ 811480 w 1371185"/>
                <a:gd name="connsiteY25" fmla="*/ 874295 h 911444"/>
                <a:gd name="connsiteX26" fmla="*/ 810549 w 1371185"/>
                <a:gd name="connsiteY26" fmla="*/ 911444 h 911444"/>
                <a:gd name="connsiteX27" fmla="*/ 751816 w 1371185"/>
                <a:gd name="connsiteY27" fmla="*/ 911169 h 911444"/>
                <a:gd name="connsiteX28" fmla="*/ 751475 w 1371185"/>
                <a:gd name="connsiteY28" fmla="*/ 872390 h 911444"/>
                <a:gd name="connsiteX29" fmla="*/ 717179 w 1371185"/>
                <a:gd name="connsiteY29" fmla="*/ 872390 h 911444"/>
                <a:gd name="connsiteX30" fmla="*/ 718155 w 1371185"/>
                <a:gd name="connsiteY30" fmla="*/ 910488 h 911444"/>
                <a:gd name="connsiteX31" fmla="*/ 657449 w 1371185"/>
                <a:gd name="connsiteY31" fmla="*/ 910216 h 911444"/>
                <a:gd name="connsiteX32" fmla="*/ 657172 w 1371185"/>
                <a:gd name="connsiteY32" fmla="*/ 874295 h 911444"/>
                <a:gd name="connsiteX33" fmla="*/ 620025 w 1371185"/>
                <a:gd name="connsiteY33" fmla="*/ 874295 h 911444"/>
                <a:gd name="connsiteX34" fmla="*/ 621228 w 1371185"/>
                <a:gd name="connsiteY34" fmla="*/ 910216 h 911444"/>
                <a:gd name="connsiteX35" fmla="*/ 562857 w 1371185"/>
                <a:gd name="connsiteY35" fmla="*/ 910487 h 911444"/>
                <a:gd name="connsiteX36" fmla="*/ 560975 w 1371185"/>
                <a:gd name="connsiteY36" fmla="*/ 875248 h 911444"/>
                <a:gd name="connsiteX37" fmla="*/ 490488 w 1371185"/>
                <a:gd name="connsiteY37" fmla="*/ 876200 h 911444"/>
                <a:gd name="connsiteX38" fmla="*/ 458103 w 1371185"/>
                <a:gd name="connsiteY38" fmla="*/ 843815 h 911444"/>
                <a:gd name="connsiteX39" fmla="*/ 500015 w 1371185"/>
                <a:gd name="connsiteY39" fmla="*/ 704746 h 911444"/>
                <a:gd name="connsiteX40" fmla="*/ 425714 w 1371185"/>
                <a:gd name="connsiteY40" fmla="*/ 700943 h 911444"/>
                <a:gd name="connsiteX41" fmla="*/ 381906 w 1371185"/>
                <a:gd name="connsiteY41" fmla="*/ 646647 h 911444"/>
                <a:gd name="connsiteX42" fmla="*/ 189098 w 1371185"/>
                <a:gd name="connsiteY42" fmla="*/ 753101 h 911444"/>
                <a:gd name="connsiteX43" fmla="*/ 172353 w 1371185"/>
                <a:gd name="connsiteY43" fmla="*/ 851436 h 911444"/>
                <a:gd name="connsiteX44" fmla="*/ 52338 w 1371185"/>
                <a:gd name="connsiteY44" fmla="*/ 796192 h 911444"/>
                <a:gd name="connsiteX45" fmla="*/ 135160 w 1371185"/>
                <a:gd name="connsiteY45" fmla="*/ 692760 h 911444"/>
                <a:gd name="connsiteX46" fmla="*/ 346384 w 1371185"/>
                <a:gd name="connsiteY46" fmla="*/ 576553 h 911444"/>
                <a:gd name="connsiteX47" fmla="*/ 355427 w 1371185"/>
                <a:gd name="connsiteY47" fmla="*/ 288759 h 911444"/>
                <a:gd name="connsiteX48" fmla="*/ 141473 w 1371185"/>
                <a:gd name="connsiteY48" fmla="*/ 167454 h 911444"/>
                <a:gd name="connsiteX49" fmla="*/ 75277 w 1371185"/>
                <a:gd name="connsiteY49" fmla="*/ 203509 h 911444"/>
                <a:gd name="connsiteX50" fmla="*/ 503 w 1371185"/>
                <a:gd name="connsiteY50" fmla="*/ 132883 h 911444"/>
                <a:gd name="connsiteX0" fmla="*/ 503 w 1371185"/>
                <a:gd name="connsiteY0" fmla="*/ 132883 h 911444"/>
                <a:gd name="connsiteX1" fmla="*/ 67772 w 1371185"/>
                <a:gd name="connsiteY1" fmla="*/ 59203 h 911444"/>
                <a:gd name="connsiteX2" fmla="*/ 142549 w 1371185"/>
                <a:gd name="connsiteY2" fmla="*/ 9 h 911444"/>
                <a:gd name="connsiteX3" fmla="*/ 211360 w 1371185"/>
                <a:gd name="connsiteY3" fmla="*/ 66682 h 911444"/>
                <a:gd name="connsiteX4" fmla="*/ 194813 w 1371185"/>
                <a:gd name="connsiteY4" fmla="*/ 114926 h 911444"/>
                <a:gd name="connsiteX5" fmla="*/ 389721 w 1371185"/>
                <a:gd name="connsiteY5" fmla="*/ 222892 h 911444"/>
                <a:gd name="connsiteX6" fmla="*/ 686181 w 1371185"/>
                <a:gd name="connsiteY6" fmla="*/ 71447 h 911444"/>
                <a:gd name="connsiteX7" fmla="*/ 979078 w 1371185"/>
                <a:gd name="connsiteY7" fmla="*/ 218273 h 911444"/>
                <a:gd name="connsiteX8" fmla="*/ 1179698 w 1371185"/>
                <a:gd name="connsiteY8" fmla="*/ 108118 h 911444"/>
                <a:gd name="connsiteX9" fmla="*/ 1246773 w 1371185"/>
                <a:gd name="connsiteY9" fmla="*/ 1807 h 911444"/>
                <a:gd name="connsiteX10" fmla="*/ 1321069 w 1371185"/>
                <a:gd name="connsiteY10" fmla="*/ 72292 h 911444"/>
                <a:gd name="connsiteX11" fmla="*/ 1362979 w 1371185"/>
                <a:gd name="connsiteY11" fmla="*/ 175162 h 911444"/>
                <a:gd name="connsiteX12" fmla="*/ 1224939 w 1371185"/>
                <a:gd name="connsiteY12" fmla="*/ 174934 h 911444"/>
                <a:gd name="connsiteX13" fmla="*/ 1017769 w 1371185"/>
                <a:gd name="connsiteY13" fmla="*/ 287472 h 911444"/>
                <a:gd name="connsiteX14" fmla="*/ 1027653 w 1371185"/>
                <a:gd name="connsiteY14" fmla="*/ 567841 h 911444"/>
                <a:gd name="connsiteX15" fmla="*/ 1237677 w 1371185"/>
                <a:gd name="connsiteY15" fmla="*/ 683233 h 911444"/>
                <a:gd name="connsiteX16" fmla="*/ 1351548 w 1371185"/>
                <a:gd name="connsiteY16" fmla="*/ 678081 h 911444"/>
                <a:gd name="connsiteX17" fmla="*/ 1330593 w 1371185"/>
                <a:gd name="connsiteY17" fmla="*/ 798096 h 911444"/>
                <a:gd name="connsiteX18" fmla="*/ 1225818 w 1371185"/>
                <a:gd name="connsiteY18" fmla="*/ 866676 h 911444"/>
                <a:gd name="connsiteX19" fmla="*/ 1193631 w 1371185"/>
                <a:gd name="connsiteY19" fmla="*/ 759435 h 911444"/>
                <a:gd name="connsiteX20" fmla="*/ 989595 w 1371185"/>
                <a:gd name="connsiteY20" fmla="*/ 640931 h 911444"/>
                <a:gd name="connsiteX21" fmla="*/ 949597 w 1371185"/>
                <a:gd name="connsiteY21" fmla="*/ 694272 h 911444"/>
                <a:gd name="connsiteX22" fmla="*/ 876253 w 1371185"/>
                <a:gd name="connsiteY22" fmla="*/ 703793 h 911444"/>
                <a:gd name="connsiteX23" fmla="*/ 913398 w 1371185"/>
                <a:gd name="connsiteY23" fmla="*/ 845720 h 911444"/>
                <a:gd name="connsiteX24" fmla="*/ 892443 w 1371185"/>
                <a:gd name="connsiteY24" fmla="*/ 874295 h 911444"/>
                <a:gd name="connsiteX25" fmla="*/ 811480 w 1371185"/>
                <a:gd name="connsiteY25" fmla="*/ 874295 h 911444"/>
                <a:gd name="connsiteX26" fmla="*/ 810549 w 1371185"/>
                <a:gd name="connsiteY26" fmla="*/ 911444 h 911444"/>
                <a:gd name="connsiteX27" fmla="*/ 751816 w 1371185"/>
                <a:gd name="connsiteY27" fmla="*/ 911169 h 911444"/>
                <a:gd name="connsiteX28" fmla="*/ 751475 w 1371185"/>
                <a:gd name="connsiteY28" fmla="*/ 872390 h 911444"/>
                <a:gd name="connsiteX29" fmla="*/ 717179 w 1371185"/>
                <a:gd name="connsiteY29" fmla="*/ 872390 h 911444"/>
                <a:gd name="connsiteX30" fmla="*/ 718155 w 1371185"/>
                <a:gd name="connsiteY30" fmla="*/ 910488 h 911444"/>
                <a:gd name="connsiteX31" fmla="*/ 657449 w 1371185"/>
                <a:gd name="connsiteY31" fmla="*/ 910216 h 911444"/>
                <a:gd name="connsiteX32" fmla="*/ 657172 w 1371185"/>
                <a:gd name="connsiteY32" fmla="*/ 874295 h 911444"/>
                <a:gd name="connsiteX33" fmla="*/ 620025 w 1371185"/>
                <a:gd name="connsiteY33" fmla="*/ 874295 h 911444"/>
                <a:gd name="connsiteX34" fmla="*/ 621228 w 1371185"/>
                <a:gd name="connsiteY34" fmla="*/ 910216 h 911444"/>
                <a:gd name="connsiteX35" fmla="*/ 562857 w 1371185"/>
                <a:gd name="connsiteY35" fmla="*/ 910487 h 911444"/>
                <a:gd name="connsiteX36" fmla="*/ 560975 w 1371185"/>
                <a:gd name="connsiteY36" fmla="*/ 875248 h 911444"/>
                <a:gd name="connsiteX37" fmla="*/ 490488 w 1371185"/>
                <a:gd name="connsiteY37" fmla="*/ 876200 h 911444"/>
                <a:gd name="connsiteX38" fmla="*/ 458103 w 1371185"/>
                <a:gd name="connsiteY38" fmla="*/ 843815 h 911444"/>
                <a:gd name="connsiteX39" fmla="*/ 500015 w 1371185"/>
                <a:gd name="connsiteY39" fmla="*/ 704746 h 911444"/>
                <a:gd name="connsiteX40" fmla="*/ 425714 w 1371185"/>
                <a:gd name="connsiteY40" fmla="*/ 700943 h 911444"/>
                <a:gd name="connsiteX41" fmla="*/ 381906 w 1371185"/>
                <a:gd name="connsiteY41" fmla="*/ 646647 h 911444"/>
                <a:gd name="connsiteX42" fmla="*/ 189098 w 1371185"/>
                <a:gd name="connsiteY42" fmla="*/ 753101 h 911444"/>
                <a:gd name="connsiteX43" fmla="*/ 172353 w 1371185"/>
                <a:gd name="connsiteY43" fmla="*/ 851436 h 911444"/>
                <a:gd name="connsiteX44" fmla="*/ 52338 w 1371185"/>
                <a:gd name="connsiteY44" fmla="*/ 796192 h 911444"/>
                <a:gd name="connsiteX45" fmla="*/ 135160 w 1371185"/>
                <a:gd name="connsiteY45" fmla="*/ 692760 h 911444"/>
                <a:gd name="connsiteX46" fmla="*/ 346384 w 1371185"/>
                <a:gd name="connsiteY46" fmla="*/ 576553 h 911444"/>
                <a:gd name="connsiteX47" fmla="*/ 355427 w 1371185"/>
                <a:gd name="connsiteY47" fmla="*/ 288759 h 911444"/>
                <a:gd name="connsiteX48" fmla="*/ 141473 w 1371185"/>
                <a:gd name="connsiteY48" fmla="*/ 167454 h 911444"/>
                <a:gd name="connsiteX49" fmla="*/ 75277 w 1371185"/>
                <a:gd name="connsiteY49" fmla="*/ 203509 h 911444"/>
                <a:gd name="connsiteX50" fmla="*/ 503 w 1371185"/>
                <a:gd name="connsiteY50" fmla="*/ 132883 h 911444"/>
                <a:gd name="connsiteX0" fmla="*/ 503 w 1371185"/>
                <a:gd name="connsiteY0" fmla="*/ 132883 h 911444"/>
                <a:gd name="connsiteX1" fmla="*/ 67772 w 1371185"/>
                <a:gd name="connsiteY1" fmla="*/ 59203 h 911444"/>
                <a:gd name="connsiteX2" fmla="*/ 142549 w 1371185"/>
                <a:gd name="connsiteY2" fmla="*/ 9 h 911444"/>
                <a:gd name="connsiteX3" fmla="*/ 211360 w 1371185"/>
                <a:gd name="connsiteY3" fmla="*/ 66682 h 911444"/>
                <a:gd name="connsiteX4" fmla="*/ 194813 w 1371185"/>
                <a:gd name="connsiteY4" fmla="*/ 114926 h 911444"/>
                <a:gd name="connsiteX5" fmla="*/ 389721 w 1371185"/>
                <a:gd name="connsiteY5" fmla="*/ 222892 h 911444"/>
                <a:gd name="connsiteX6" fmla="*/ 686181 w 1371185"/>
                <a:gd name="connsiteY6" fmla="*/ 71447 h 911444"/>
                <a:gd name="connsiteX7" fmla="*/ 979078 w 1371185"/>
                <a:gd name="connsiteY7" fmla="*/ 218273 h 911444"/>
                <a:gd name="connsiteX8" fmla="*/ 1179698 w 1371185"/>
                <a:gd name="connsiteY8" fmla="*/ 108118 h 911444"/>
                <a:gd name="connsiteX9" fmla="*/ 1246773 w 1371185"/>
                <a:gd name="connsiteY9" fmla="*/ 1807 h 911444"/>
                <a:gd name="connsiteX10" fmla="*/ 1321069 w 1371185"/>
                <a:gd name="connsiteY10" fmla="*/ 72292 h 911444"/>
                <a:gd name="connsiteX11" fmla="*/ 1362979 w 1371185"/>
                <a:gd name="connsiteY11" fmla="*/ 175162 h 911444"/>
                <a:gd name="connsiteX12" fmla="*/ 1224939 w 1371185"/>
                <a:gd name="connsiteY12" fmla="*/ 174934 h 911444"/>
                <a:gd name="connsiteX13" fmla="*/ 1017769 w 1371185"/>
                <a:gd name="connsiteY13" fmla="*/ 287472 h 911444"/>
                <a:gd name="connsiteX14" fmla="*/ 1027653 w 1371185"/>
                <a:gd name="connsiteY14" fmla="*/ 567841 h 911444"/>
                <a:gd name="connsiteX15" fmla="*/ 1237677 w 1371185"/>
                <a:gd name="connsiteY15" fmla="*/ 683233 h 911444"/>
                <a:gd name="connsiteX16" fmla="*/ 1351548 w 1371185"/>
                <a:gd name="connsiteY16" fmla="*/ 678081 h 911444"/>
                <a:gd name="connsiteX17" fmla="*/ 1330593 w 1371185"/>
                <a:gd name="connsiteY17" fmla="*/ 798096 h 911444"/>
                <a:gd name="connsiteX18" fmla="*/ 1225818 w 1371185"/>
                <a:gd name="connsiteY18" fmla="*/ 866676 h 911444"/>
                <a:gd name="connsiteX19" fmla="*/ 1193631 w 1371185"/>
                <a:gd name="connsiteY19" fmla="*/ 759435 h 911444"/>
                <a:gd name="connsiteX20" fmla="*/ 989595 w 1371185"/>
                <a:gd name="connsiteY20" fmla="*/ 640931 h 911444"/>
                <a:gd name="connsiteX21" fmla="*/ 949597 w 1371185"/>
                <a:gd name="connsiteY21" fmla="*/ 694272 h 911444"/>
                <a:gd name="connsiteX22" fmla="*/ 876253 w 1371185"/>
                <a:gd name="connsiteY22" fmla="*/ 703793 h 911444"/>
                <a:gd name="connsiteX23" fmla="*/ 913398 w 1371185"/>
                <a:gd name="connsiteY23" fmla="*/ 845720 h 911444"/>
                <a:gd name="connsiteX24" fmla="*/ 892443 w 1371185"/>
                <a:gd name="connsiteY24" fmla="*/ 874295 h 911444"/>
                <a:gd name="connsiteX25" fmla="*/ 811480 w 1371185"/>
                <a:gd name="connsiteY25" fmla="*/ 874295 h 911444"/>
                <a:gd name="connsiteX26" fmla="*/ 810549 w 1371185"/>
                <a:gd name="connsiteY26" fmla="*/ 911444 h 911444"/>
                <a:gd name="connsiteX27" fmla="*/ 751816 w 1371185"/>
                <a:gd name="connsiteY27" fmla="*/ 911169 h 911444"/>
                <a:gd name="connsiteX28" fmla="*/ 751475 w 1371185"/>
                <a:gd name="connsiteY28" fmla="*/ 872390 h 911444"/>
                <a:gd name="connsiteX29" fmla="*/ 717179 w 1371185"/>
                <a:gd name="connsiteY29" fmla="*/ 872390 h 911444"/>
                <a:gd name="connsiteX30" fmla="*/ 718155 w 1371185"/>
                <a:gd name="connsiteY30" fmla="*/ 910488 h 911444"/>
                <a:gd name="connsiteX31" fmla="*/ 657449 w 1371185"/>
                <a:gd name="connsiteY31" fmla="*/ 910216 h 911444"/>
                <a:gd name="connsiteX32" fmla="*/ 657172 w 1371185"/>
                <a:gd name="connsiteY32" fmla="*/ 874295 h 911444"/>
                <a:gd name="connsiteX33" fmla="*/ 620025 w 1371185"/>
                <a:gd name="connsiteY33" fmla="*/ 874295 h 911444"/>
                <a:gd name="connsiteX34" fmla="*/ 621228 w 1371185"/>
                <a:gd name="connsiteY34" fmla="*/ 910216 h 911444"/>
                <a:gd name="connsiteX35" fmla="*/ 562857 w 1371185"/>
                <a:gd name="connsiteY35" fmla="*/ 910487 h 911444"/>
                <a:gd name="connsiteX36" fmla="*/ 560975 w 1371185"/>
                <a:gd name="connsiteY36" fmla="*/ 875248 h 911444"/>
                <a:gd name="connsiteX37" fmla="*/ 490488 w 1371185"/>
                <a:gd name="connsiteY37" fmla="*/ 876200 h 911444"/>
                <a:gd name="connsiteX38" fmla="*/ 458103 w 1371185"/>
                <a:gd name="connsiteY38" fmla="*/ 843815 h 911444"/>
                <a:gd name="connsiteX39" fmla="*/ 500015 w 1371185"/>
                <a:gd name="connsiteY39" fmla="*/ 704746 h 911444"/>
                <a:gd name="connsiteX40" fmla="*/ 425714 w 1371185"/>
                <a:gd name="connsiteY40" fmla="*/ 700943 h 911444"/>
                <a:gd name="connsiteX41" fmla="*/ 381906 w 1371185"/>
                <a:gd name="connsiteY41" fmla="*/ 646647 h 911444"/>
                <a:gd name="connsiteX42" fmla="*/ 189098 w 1371185"/>
                <a:gd name="connsiteY42" fmla="*/ 753101 h 911444"/>
                <a:gd name="connsiteX43" fmla="*/ 172353 w 1371185"/>
                <a:gd name="connsiteY43" fmla="*/ 851436 h 911444"/>
                <a:gd name="connsiteX44" fmla="*/ 52338 w 1371185"/>
                <a:gd name="connsiteY44" fmla="*/ 796192 h 911444"/>
                <a:gd name="connsiteX45" fmla="*/ 135160 w 1371185"/>
                <a:gd name="connsiteY45" fmla="*/ 692760 h 911444"/>
                <a:gd name="connsiteX46" fmla="*/ 346384 w 1371185"/>
                <a:gd name="connsiteY46" fmla="*/ 576553 h 911444"/>
                <a:gd name="connsiteX47" fmla="*/ 355427 w 1371185"/>
                <a:gd name="connsiteY47" fmla="*/ 288759 h 911444"/>
                <a:gd name="connsiteX48" fmla="*/ 141473 w 1371185"/>
                <a:gd name="connsiteY48" fmla="*/ 167454 h 911444"/>
                <a:gd name="connsiteX49" fmla="*/ 75277 w 1371185"/>
                <a:gd name="connsiteY49" fmla="*/ 203509 h 911444"/>
                <a:gd name="connsiteX50" fmla="*/ 503 w 1371185"/>
                <a:gd name="connsiteY50" fmla="*/ 132883 h 911444"/>
                <a:gd name="connsiteX0" fmla="*/ 503 w 1371185"/>
                <a:gd name="connsiteY0" fmla="*/ 132883 h 911444"/>
                <a:gd name="connsiteX1" fmla="*/ 67772 w 1371185"/>
                <a:gd name="connsiteY1" fmla="*/ 59203 h 911444"/>
                <a:gd name="connsiteX2" fmla="*/ 142549 w 1371185"/>
                <a:gd name="connsiteY2" fmla="*/ 9 h 911444"/>
                <a:gd name="connsiteX3" fmla="*/ 211360 w 1371185"/>
                <a:gd name="connsiteY3" fmla="*/ 66682 h 911444"/>
                <a:gd name="connsiteX4" fmla="*/ 194813 w 1371185"/>
                <a:gd name="connsiteY4" fmla="*/ 114926 h 911444"/>
                <a:gd name="connsiteX5" fmla="*/ 389721 w 1371185"/>
                <a:gd name="connsiteY5" fmla="*/ 222892 h 911444"/>
                <a:gd name="connsiteX6" fmla="*/ 686181 w 1371185"/>
                <a:gd name="connsiteY6" fmla="*/ 71447 h 911444"/>
                <a:gd name="connsiteX7" fmla="*/ 979078 w 1371185"/>
                <a:gd name="connsiteY7" fmla="*/ 218273 h 911444"/>
                <a:gd name="connsiteX8" fmla="*/ 1179698 w 1371185"/>
                <a:gd name="connsiteY8" fmla="*/ 108118 h 911444"/>
                <a:gd name="connsiteX9" fmla="*/ 1246773 w 1371185"/>
                <a:gd name="connsiteY9" fmla="*/ 1807 h 911444"/>
                <a:gd name="connsiteX10" fmla="*/ 1321069 w 1371185"/>
                <a:gd name="connsiteY10" fmla="*/ 72292 h 911444"/>
                <a:gd name="connsiteX11" fmla="*/ 1362979 w 1371185"/>
                <a:gd name="connsiteY11" fmla="*/ 175162 h 911444"/>
                <a:gd name="connsiteX12" fmla="*/ 1224939 w 1371185"/>
                <a:gd name="connsiteY12" fmla="*/ 174934 h 911444"/>
                <a:gd name="connsiteX13" fmla="*/ 1017769 w 1371185"/>
                <a:gd name="connsiteY13" fmla="*/ 287472 h 911444"/>
                <a:gd name="connsiteX14" fmla="*/ 1027653 w 1371185"/>
                <a:gd name="connsiteY14" fmla="*/ 567841 h 911444"/>
                <a:gd name="connsiteX15" fmla="*/ 1237677 w 1371185"/>
                <a:gd name="connsiteY15" fmla="*/ 683233 h 911444"/>
                <a:gd name="connsiteX16" fmla="*/ 1351548 w 1371185"/>
                <a:gd name="connsiteY16" fmla="*/ 678081 h 911444"/>
                <a:gd name="connsiteX17" fmla="*/ 1330593 w 1371185"/>
                <a:gd name="connsiteY17" fmla="*/ 798096 h 911444"/>
                <a:gd name="connsiteX18" fmla="*/ 1225818 w 1371185"/>
                <a:gd name="connsiteY18" fmla="*/ 866676 h 911444"/>
                <a:gd name="connsiteX19" fmla="*/ 1193631 w 1371185"/>
                <a:gd name="connsiteY19" fmla="*/ 759435 h 911444"/>
                <a:gd name="connsiteX20" fmla="*/ 989595 w 1371185"/>
                <a:gd name="connsiteY20" fmla="*/ 640931 h 911444"/>
                <a:gd name="connsiteX21" fmla="*/ 949597 w 1371185"/>
                <a:gd name="connsiteY21" fmla="*/ 694272 h 911444"/>
                <a:gd name="connsiteX22" fmla="*/ 876253 w 1371185"/>
                <a:gd name="connsiteY22" fmla="*/ 703793 h 911444"/>
                <a:gd name="connsiteX23" fmla="*/ 913398 w 1371185"/>
                <a:gd name="connsiteY23" fmla="*/ 845720 h 911444"/>
                <a:gd name="connsiteX24" fmla="*/ 892443 w 1371185"/>
                <a:gd name="connsiteY24" fmla="*/ 874295 h 911444"/>
                <a:gd name="connsiteX25" fmla="*/ 811480 w 1371185"/>
                <a:gd name="connsiteY25" fmla="*/ 874295 h 911444"/>
                <a:gd name="connsiteX26" fmla="*/ 810549 w 1371185"/>
                <a:gd name="connsiteY26" fmla="*/ 911444 h 911444"/>
                <a:gd name="connsiteX27" fmla="*/ 751816 w 1371185"/>
                <a:gd name="connsiteY27" fmla="*/ 911169 h 911444"/>
                <a:gd name="connsiteX28" fmla="*/ 751475 w 1371185"/>
                <a:gd name="connsiteY28" fmla="*/ 872390 h 911444"/>
                <a:gd name="connsiteX29" fmla="*/ 717179 w 1371185"/>
                <a:gd name="connsiteY29" fmla="*/ 872390 h 911444"/>
                <a:gd name="connsiteX30" fmla="*/ 718155 w 1371185"/>
                <a:gd name="connsiteY30" fmla="*/ 910488 h 911444"/>
                <a:gd name="connsiteX31" fmla="*/ 657449 w 1371185"/>
                <a:gd name="connsiteY31" fmla="*/ 910216 h 911444"/>
                <a:gd name="connsiteX32" fmla="*/ 657172 w 1371185"/>
                <a:gd name="connsiteY32" fmla="*/ 874295 h 911444"/>
                <a:gd name="connsiteX33" fmla="*/ 620025 w 1371185"/>
                <a:gd name="connsiteY33" fmla="*/ 874295 h 911444"/>
                <a:gd name="connsiteX34" fmla="*/ 621228 w 1371185"/>
                <a:gd name="connsiteY34" fmla="*/ 910216 h 911444"/>
                <a:gd name="connsiteX35" fmla="*/ 562857 w 1371185"/>
                <a:gd name="connsiteY35" fmla="*/ 910487 h 911444"/>
                <a:gd name="connsiteX36" fmla="*/ 560975 w 1371185"/>
                <a:gd name="connsiteY36" fmla="*/ 875248 h 911444"/>
                <a:gd name="connsiteX37" fmla="*/ 490488 w 1371185"/>
                <a:gd name="connsiteY37" fmla="*/ 876200 h 911444"/>
                <a:gd name="connsiteX38" fmla="*/ 458103 w 1371185"/>
                <a:gd name="connsiteY38" fmla="*/ 843815 h 911444"/>
                <a:gd name="connsiteX39" fmla="*/ 500015 w 1371185"/>
                <a:gd name="connsiteY39" fmla="*/ 704746 h 911444"/>
                <a:gd name="connsiteX40" fmla="*/ 425714 w 1371185"/>
                <a:gd name="connsiteY40" fmla="*/ 700943 h 911444"/>
                <a:gd name="connsiteX41" fmla="*/ 381906 w 1371185"/>
                <a:gd name="connsiteY41" fmla="*/ 646647 h 911444"/>
                <a:gd name="connsiteX42" fmla="*/ 189098 w 1371185"/>
                <a:gd name="connsiteY42" fmla="*/ 753101 h 911444"/>
                <a:gd name="connsiteX43" fmla="*/ 172353 w 1371185"/>
                <a:gd name="connsiteY43" fmla="*/ 851436 h 911444"/>
                <a:gd name="connsiteX44" fmla="*/ 52338 w 1371185"/>
                <a:gd name="connsiteY44" fmla="*/ 796192 h 911444"/>
                <a:gd name="connsiteX45" fmla="*/ 135160 w 1371185"/>
                <a:gd name="connsiteY45" fmla="*/ 692760 h 911444"/>
                <a:gd name="connsiteX46" fmla="*/ 346384 w 1371185"/>
                <a:gd name="connsiteY46" fmla="*/ 576553 h 911444"/>
                <a:gd name="connsiteX47" fmla="*/ 355427 w 1371185"/>
                <a:gd name="connsiteY47" fmla="*/ 288759 h 911444"/>
                <a:gd name="connsiteX48" fmla="*/ 141473 w 1371185"/>
                <a:gd name="connsiteY48" fmla="*/ 167454 h 911444"/>
                <a:gd name="connsiteX49" fmla="*/ 75277 w 1371185"/>
                <a:gd name="connsiteY49" fmla="*/ 203509 h 911444"/>
                <a:gd name="connsiteX50" fmla="*/ 503 w 1371185"/>
                <a:gd name="connsiteY50" fmla="*/ 132883 h 911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371185" h="911444">
                  <a:moveTo>
                    <a:pt x="503" y="132883"/>
                  </a:moveTo>
                  <a:cubicBezTo>
                    <a:pt x="-748" y="91687"/>
                    <a:pt x="31715" y="57854"/>
                    <a:pt x="67772" y="59203"/>
                  </a:cubicBezTo>
                  <a:cubicBezTo>
                    <a:pt x="70473" y="24232"/>
                    <a:pt x="109093" y="668"/>
                    <a:pt x="142549" y="9"/>
                  </a:cubicBezTo>
                  <a:cubicBezTo>
                    <a:pt x="176005" y="-650"/>
                    <a:pt x="212174" y="38004"/>
                    <a:pt x="211360" y="66682"/>
                  </a:cubicBezTo>
                  <a:cubicBezTo>
                    <a:pt x="210546" y="95360"/>
                    <a:pt x="208584" y="98845"/>
                    <a:pt x="194813" y="114926"/>
                  </a:cubicBezTo>
                  <a:lnTo>
                    <a:pt x="389721" y="222892"/>
                  </a:lnTo>
                  <a:cubicBezTo>
                    <a:pt x="463523" y="121190"/>
                    <a:pt x="575563" y="73170"/>
                    <a:pt x="686181" y="71447"/>
                  </a:cubicBezTo>
                  <a:cubicBezTo>
                    <a:pt x="796799" y="69724"/>
                    <a:pt x="912870" y="127547"/>
                    <a:pt x="979078" y="218273"/>
                  </a:cubicBezTo>
                  <a:lnTo>
                    <a:pt x="1179698" y="108118"/>
                  </a:lnTo>
                  <a:cubicBezTo>
                    <a:pt x="1151606" y="44895"/>
                    <a:pt x="1206066" y="3968"/>
                    <a:pt x="1246773" y="1807"/>
                  </a:cubicBezTo>
                  <a:cubicBezTo>
                    <a:pt x="1287480" y="-354"/>
                    <a:pt x="1322656" y="39590"/>
                    <a:pt x="1321069" y="72292"/>
                  </a:cubicBezTo>
                  <a:cubicBezTo>
                    <a:pt x="1354089" y="94517"/>
                    <a:pt x="1386621" y="129480"/>
                    <a:pt x="1362979" y="175162"/>
                  </a:cubicBezTo>
                  <a:cubicBezTo>
                    <a:pt x="1339337" y="220844"/>
                    <a:pt x="1278572" y="237875"/>
                    <a:pt x="1224939" y="174934"/>
                  </a:cubicBezTo>
                  <a:lnTo>
                    <a:pt x="1017769" y="287472"/>
                  </a:lnTo>
                  <a:cubicBezTo>
                    <a:pt x="1057264" y="377444"/>
                    <a:pt x="1064361" y="461682"/>
                    <a:pt x="1027653" y="567841"/>
                  </a:cubicBezTo>
                  <a:lnTo>
                    <a:pt x="1237677" y="683233"/>
                  </a:lnTo>
                  <a:cubicBezTo>
                    <a:pt x="1269910" y="638582"/>
                    <a:pt x="1330347" y="649412"/>
                    <a:pt x="1351548" y="678081"/>
                  </a:cubicBezTo>
                  <a:cubicBezTo>
                    <a:pt x="1372749" y="706750"/>
                    <a:pt x="1389648" y="754281"/>
                    <a:pt x="1330593" y="798096"/>
                  </a:cubicBezTo>
                  <a:cubicBezTo>
                    <a:pt x="1328053" y="864771"/>
                    <a:pt x="1267695" y="882644"/>
                    <a:pt x="1225818" y="866676"/>
                  </a:cubicBezTo>
                  <a:cubicBezTo>
                    <a:pt x="1183941" y="850708"/>
                    <a:pt x="1177690" y="797087"/>
                    <a:pt x="1193631" y="759435"/>
                  </a:cubicBezTo>
                  <a:lnTo>
                    <a:pt x="989595" y="640931"/>
                  </a:lnTo>
                  <a:lnTo>
                    <a:pt x="949597" y="694272"/>
                  </a:lnTo>
                  <a:lnTo>
                    <a:pt x="876253" y="703793"/>
                  </a:lnTo>
                  <a:lnTo>
                    <a:pt x="913398" y="845720"/>
                  </a:lnTo>
                  <a:cubicBezTo>
                    <a:pt x="918796" y="860642"/>
                    <a:pt x="908635" y="873342"/>
                    <a:pt x="892443" y="874295"/>
                  </a:cubicBezTo>
                  <a:lnTo>
                    <a:pt x="811480" y="874295"/>
                  </a:lnTo>
                  <a:cubicBezTo>
                    <a:pt x="811170" y="886678"/>
                    <a:pt x="810859" y="899061"/>
                    <a:pt x="810549" y="911444"/>
                  </a:cubicBezTo>
                  <a:lnTo>
                    <a:pt x="751816" y="911169"/>
                  </a:lnTo>
                  <a:cubicBezTo>
                    <a:pt x="751702" y="898243"/>
                    <a:pt x="751589" y="885316"/>
                    <a:pt x="751475" y="872390"/>
                  </a:cubicBezTo>
                  <a:lnTo>
                    <a:pt x="717179" y="872390"/>
                  </a:lnTo>
                  <a:cubicBezTo>
                    <a:pt x="717504" y="885089"/>
                    <a:pt x="717830" y="897789"/>
                    <a:pt x="718155" y="910488"/>
                  </a:cubicBezTo>
                  <a:lnTo>
                    <a:pt x="657449" y="910216"/>
                  </a:lnTo>
                  <a:cubicBezTo>
                    <a:pt x="657357" y="898242"/>
                    <a:pt x="657264" y="886269"/>
                    <a:pt x="657172" y="874295"/>
                  </a:cubicBezTo>
                  <a:lnTo>
                    <a:pt x="620025" y="874295"/>
                  </a:lnTo>
                  <a:cubicBezTo>
                    <a:pt x="619790" y="885633"/>
                    <a:pt x="621463" y="898878"/>
                    <a:pt x="621228" y="910216"/>
                  </a:cubicBezTo>
                  <a:lnTo>
                    <a:pt x="562857" y="910487"/>
                  </a:lnTo>
                  <a:lnTo>
                    <a:pt x="560975" y="875248"/>
                  </a:lnTo>
                  <a:lnTo>
                    <a:pt x="490488" y="876200"/>
                  </a:lnTo>
                  <a:cubicBezTo>
                    <a:pt x="465406" y="873978"/>
                    <a:pt x="455880" y="865087"/>
                    <a:pt x="458103" y="843815"/>
                  </a:cubicBezTo>
                  <a:lnTo>
                    <a:pt x="500015" y="704746"/>
                  </a:lnTo>
                  <a:lnTo>
                    <a:pt x="425714" y="700943"/>
                  </a:lnTo>
                  <a:lnTo>
                    <a:pt x="381906" y="646647"/>
                  </a:lnTo>
                  <a:lnTo>
                    <a:pt x="189098" y="753101"/>
                  </a:lnTo>
                  <a:cubicBezTo>
                    <a:pt x="206560" y="788343"/>
                    <a:pt x="202766" y="829014"/>
                    <a:pt x="172353" y="851436"/>
                  </a:cubicBezTo>
                  <a:cubicBezTo>
                    <a:pt x="141940" y="873858"/>
                    <a:pt x="68062" y="877883"/>
                    <a:pt x="52338" y="796192"/>
                  </a:cubicBezTo>
                  <a:cubicBezTo>
                    <a:pt x="-70550" y="746475"/>
                    <a:pt x="50403" y="576742"/>
                    <a:pt x="135160" y="692760"/>
                  </a:cubicBezTo>
                  <a:lnTo>
                    <a:pt x="346384" y="576553"/>
                  </a:lnTo>
                  <a:cubicBezTo>
                    <a:pt x="305900" y="493337"/>
                    <a:pt x="312088" y="368181"/>
                    <a:pt x="355427" y="288759"/>
                  </a:cubicBezTo>
                  <a:lnTo>
                    <a:pt x="141473" y="167454"/>
                  </a:lnTo>
                  <a:cubicBezTo>
                    <a:pt x="122662" y="192149"/>
                    <a:pt x="108297" y="203556"/>
                    <a:pt x="75277" y="203509"/>
                  </a:cubicBezTo>
                  <a:cubicBezTo>
                    <a:pt x="42257" y="203462"/>
                    <a:pt x="1754" y="174079"/>
                    <a:pt x="503" y="132883"/>
                  </a:cubicBez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13" name="Oval 5"/>
            <p:cNvSpPr>
              <a:spLocks noChangeAspect="1"/>
            </p:cNvSpPr>
            <p:nvPr/>
          </p:nvSpPr>
          <p:spPr bwMode="auto">
            <a:xfrm>
              <a:off x="11375200" y="3591090"/>
              <a:ext cx="1234440" cy="1375242"/>
            </a:xfrm>
            <a:custGeom>
              <a:avLst/>
              <a:gdLst>
                <a:gd name="connsiteX0" fmla="*/ 0 w 1234439"/>
                <a:gd name="connsiteY0" fmla="*/ 617220 h 1234439"/>
                <a:gd name="connsiteX1" fmla="*/ 617220 w 1234439"/>
                <a:gd name="connsiteY1" fmla="*/ 0 h 1234439"/>
                <a:gd name="connsiteX2" fmla="*/ 1234440 w 1234439"/>
                <a:gd name="connsiteY2" fmla="*/ 617220 h 1234439"/>
                <a:gd name="connsiteX3" fmla="*/ 617220 w 1234439"/>
                <a:gd name="connsiteY3" fmla="*/ 1234440 h 1234439"/>
                <a:gd name="connsiteX4" fmla="*/ 0 w 1234439"/>
                <a:gd name="connsiteY4" fmla="*/ 617220 h 1234439"/>
                <a:gd name="connsiteX0" fmla="*/ 22258 w 1256698"/>
                <a:gd name="connsiteY0" fmla="*/ 617220 h 1250892"/>
                <a:gd name="connsiteX1" fmla="*/ 639478 w 1256698"/>
                <a:gd name="connsiteY1" fmla="*/ 0 h 1250892"/>
                <a:gd name="connsiteX2" fmla="*/ 1256698 w 1256698"/>
                <a:gd name="connsiteY2" fmla="*/ 617220 h 1250892"/>
                <a:gd name="connsiteX3" fmla="*/ 639478 w 1256698"/>
                <a:gd name="connsiteY3" fmla="*/ 1234440 h 1250892"/>
                <a:gd name="connsiteX4" fmla="*/ 183737 w 1256698"/>
                <a:gd name="connsiteY4" fmla="*/ 1034257 h 1250892"/>
                <a:gd name="connsiteX5" fmla="*/ 22258 w 1256698"/>
                <a:gd name="connsiteY5" fmla="*/ 617220 h 1250892"/>
                <a:gd name="connsiteX0" fmla="*/ 13 w 1234453"/>
                <a:gd name="connsiteY0" fmla="*/ 617220 h 1250892"/>
                <a:gd name="connsiteX1" fmla="*/ 617233 w 1234453"/>
                <a:gd name="connsiteY1" fmla="*/ 0 h 1250892"/>
                <a:gd name="connsiteX2" fmla="*/ 1234453 w 1234453"/>
                <a:gd name="connsiteY2" fmla="*/ 617220 h 1250892"/>
                <a:gd name="connsiteX3" fmla="*/ 617233 w 1234453"/>
                <a:gd name="connsiteY3" fmla="*/ 1234440 h 1250892"/>
                <a:gd name="connsiteX4" fmla="*/ 161492 w 1234453"/>
                <a:gd name="connsiteY4" fmla="*/ 1034257 h 1250892"/>
                <a:gd name="connsiteX5" fmla="*/ 13 w 1234453"/>
                <a:gd name="connsiteY5" fmla="*/ 617220 h 1250892"/>
                <a:gd name="connsiteX0" fmla="*/ 13 w 1234453"/>
                <a:gd name="connsiteY0" fmla="*/ 617220 h 1250892"/>
                <a:gd name="connsiteX1" fmla="*/ 617233 w 1234453"/>
                <a:gd name="connsiteY1" fmla="*/ 0 h 1250892"/>
                <a:gd name="connsiteX2" fmla="*/ 1234453 w 1234453"/>
                <a:gd name="connsiteY2" fmla="*/ 617220 h 1250892"/>
                <a:gd name="connsiteX3" fmla="*/ 617233 w 1234453"/>
                <a:gd name="connsiteY3" fmla="*/ 1234440 h 1250892"/>
                <a:gd name="connsiteX4" fmla="*/ 161492 w 1234453"/>
                <a:gd name="connsiteY4" fmla="*/ 1034257 h 1250892"/>
                <a:gd name="connsiteX5" fmla="*/ 13 w 1234453"/>
                <a:gd name="connsiteY5" fmla="*/ 617220 h 1250892"/>
                <a:gd name="connsiteX0" fmla="*/ 1 w 1234441"/>
                <a:gd name="connsiteY0" fmla="*/ 617220 h 1250892"/>
                <a:gd name="connsiteX1" fmla="*/ 617221 w 1234441"/>
                <a:gd name="connsiteY1" fmla="*/ 0 h 1250892"/>
                <a:gd name="connsiteX2" fmla="*/ 1234441 w 1234441"/>
                <a:gd name="connsiteY2" fmla="*/ 617220 h 1250892"/>
                <a:gd name="connsiteX3" fmla="*/ 617221 w 1234441"/>
                <a:gd name="connsiteY3" fmla="*/ 1234440 h 1250892"/>
                <a:gd name="connsiteX4" fmla="*/ 161480 w 1234441"/>
                <a:gd name="connsiteY4" fmla="*/ 1034257 h 1250892"/>
                <a:gd name="connsiteX5" fmla="*/ 1 w 1234441"/>
                <a:gd name="connsiteY5" fmla="*/ 617220 h 1250892"/>
                <a:gd name="connsiteX0" fmla="*/ 1 w 1234441"/>
                <a:gd name="connsiteY0" fmla="*/ 617220 h 1250892"/>
                <a:gd name="connsiteX1" fmla="*/ 617221 w 1234441"/>
                <a:gd name="connsiteY1" fmla="*/ 0 h 1250892"/>
                <a:gd name="connsiteX2" fmla="*/ 1234441 w 1234441"/>
                <a:gd name="connsiteY2" fmla="*/ 617220 h 1250892"/>
                <a:gd name="connsiteX3" fmla="*/ 617221 w 1234441"/>
                <a:gd name="connsiteY3" fmla="*/ 1234440 h 1250892"/>
                <a:gd name="connsiteX4" fmla="*/ 161480 w 1234441"/>
                <a:gd name="connsiteY4" fmla="*/ 1034257 h 1250892"/>
                <a:gd name="connsiteX5" fmla="*/ 1 w 1234441"/>
                <a:gd name="connsiteY5" fmla="*/ 617220 h 1250892"/>
                <a:gd name="connsiteX0" fmla="*/ 1 w 1252665"/>
                <a:gd name="connsiteY0" fmla="*/ 617220 h 1235033"/>
                <a:gd name="connsiteX1" fmla="*/ 617221 w 1252665"/>
                <a:gd name="connsiteY1" fmla="*/ 0 h 1235033"/>
                <a:gd name="connsiteX2" fmla="*/ 1234441 w 1252665"/>
                <a:gd name="connsiteY2" fmla="*/ 617220 h 1235033"/>
                <a:gd name="connsiteX3" fmla="*/ 1047304 w 1252665"/>
                <a:gd name="connsiteY3" fmla="*/ 977106 h 1235033"/>
                <a:gd name="connsiteX4" fmla="*/ 617221 w 1252665"/>
                <a:gd name="connsiteY4" fmla="*/ 1234440 h 1235033"/>
                <a:gd name="connsiteX5" fmla="*/ 161480 w 1252665"/>
                <a:gd name="connsiteY5" fmla="*/ 1034257 h 1235033"/>
                <a:gd name="connsiteX6" fmla="*/ 1 w 1252665"/>
                <a:gd name="connsiteY6" fmla="*/ 617220 h 1235033"/>
                <a:gd name="connsiteX0" fmla="*/ 1 w 1255771"/>
                <a:gd name="connsiteY0" fmla="*/ 617220 h 1234440"/>
                <a:gd name="connsiteX1" fmla="*/ 617221 w 1255771"/>
                <a:gd name="connsiteY1" fmla="*/ 0 h 1234440"/>
                <a:gd name="connsiteX2" fmla="*/ 1234441 w 1255771"/>
                <a:gd name="connsiteY2" fmla="*/ 617220 h 1234440"/>
                <a:gd name="connsiteX3" fmla="*/ 1079689 w 1255771"/>
                <a:gd name="connsiteY3" fmla="*/ 1032351 h 1234440"/>
                <a:gd name="connsiteX4" fmla="*/ 617221 w 1255771"/>
                <a:gd name="connsiteY4" fmla="*/ 1234440 h 1234440"/>
                <a:gd name="connsiteX5" fmla="*/ 161480 w 1255771"/>
                <a:gd name="connsiteY5" fmla="*/ 1034257 h 1234440"/>
                <a:gd name="connsiteX6" fmla="*/ 1 w 1255771"/>
                <a:gd name="connsiteY6" fmla="*/ 617220 h 1234440"/>
                <a:gd name="connsiteX0" fmla="*/ 1 w 1255771"/>
                <a:gd name="connsiteY0" fmla="*/ 617220 h 1234440"/>
                <a:gd name="connsiteX1" fmla="*/ 617221 w 1255771"/>
                <a:gd name="connsiteY1" fmla="*/ 0 h 1234440"/>
                <a:gd name="connsiteX2" fmla="*/ 1234441 w 1255771"/>
                <a:gd name="connsiteY2" fmla="*/ 617220 h 1234440"/>
                <a:gd name="connsiteX3" fmla="*/ 1079689 w 1255771"/>
                <a:gd name="connsiteY3" fmla="*/ 1032351 h 1234440"/>
                <a:gd name="connsiteX4" fmla="*/ 617221 w 1255771"/>
                <a:gd name="connsiteY4" fmla="*/ 1234440 h 1234440"/>
                <a:gd name="connsiteX5" fmla="*/ 161480 w 1255771"/>
                <a:gd name="connsiteY5" fmla="*/ 1034257 h 1234440"/>
                <a:gd name="connsiteX6" fmla="*/ 1 w 1255771"/>
                <a:gd name="connsiteY6" fmla="*/ 617220 h 1234440"/>
                <a:gd name="connsiteX0" fmla="*/ 1 w 1255771"/>
                <a:gd name="connsiteY0" fmla="*/ 617220 h 1234440"/>
                <a:gd name="connsiteX1" fmla="*/ 617221 w 1255771"/>
                <a:gd name="connsiteY1" fmla="*/ 0 h 1234440"/>
                <a:gd name="connsiteX2" fmla="*/ 1234441 w 1255771"/>
                <a:gd name="connsiteY2" fmla="*/ 617220 h 1234440"/>
                <a:gd name="connsiteX3" fmla="*/ 1079689 w 1255771"/>
                <a:gd name="connsiteY3" fmla="*/ 1032351 h 1234440"/>
                <a:gd name="connsiteX4" fmla="*/ 617221 w 1255771"/>
                <a:gd name="connsiteY4" fmla="*/ 1234440 h 1234440"/>
                <a:gd name="connsiteX5" fmla="*/ 161480 w 1255771"/>
                <a:gd name="connsiteY5" fmla="*/ 1034257 h 1234440"/>
                <a:gd name="connsiteX6" fmla="*/ 1 w 1255771"/>
                <a:gd name="connsiteY6" fmla="*/ 617220 h 1234440"/>
                <a:gd name="connsiteX0" fmla="*/ 1 w 1234442"/>
                <a:gd name="connsiteY0" fmla="*/ 617220 h 1234440"/>
                <a:gd name="connsiteX1" fmla="*/ 617221 w 1234442"/>
                <a:gd name="connsiteY1" fmla="*/ 0 h 1234440"/>
                <a:gd name="connsiteX2" fmla="*/ 1234441 w 1234442"/>
                <a:gd name="connsiteY2" fmla="*/ 617220 h 1234440"/>
                <a:gd name="connsiteX3" fmla="*/ 1079689 w 1234442"/>
                <a:gd name="connsiteY3" fmla="*/ 1032351 h 1234440"/>
                <a:gd name="connsiteX4" fmla="*/ 617221 w 1234442"/>
                <a:gd name="connsiteY4" fmla="*/ 1234440 h 1234440"/>
                <a:gd name="connsiteX5" fmla="*/ 161480 w 1234442"/>
                <a:gd name="connsiteY5" fmla="*/ 1034257 h 1234440"/>
                <a:gd name="connsiteX6" fmla="*/ 1 w 1234442"/>
                <a:gd name="connsiteY6" fmla="*/ 617220 h 1234440"/>
                <a:gd name="connsiteX0" fmla="*/ 1 w 1234442"/>
                <a:gd name="connsiteY0" fmla="*/ 617220 h 1274445"/>
                <a:gd name="connsiteX1" fmla="*/ 617221 w 1234442"/>
                <a:gd name="connsiteY1" fmla="*/ 0 h 1274445"/>
                <a:gd name="connsiteX2" fmla="*/ 1234441 w 1234442"/>
                <a:gd name="connsiteY2" fmla="*/ 617220 h 1274445"/>
                <a:gd name="connsiteX3" fmla="*/ 1079689 w 1234442"/>
                <a:gd name="connsiteY3" fmla="*/ 1032351 h 1274445"/>
                <a:gd name="connsiteX4" fmla="*/ 621032 w 1234442"/>
                <a:gd name="connsiteY4" fmla="*/ 1274445 h 1274445"/>
                <a:gd name="connsiteX5" fmla="*/ 161480 w 1234442"/>
                <a:gd name="connsiteY5" fmla="*/ 1034257 h 1274445"/>
                <a:gd name="connsiteX6" fmla="*/ 1 w 1234442"/>
                <a:gd name="connsiteY6" fmla="*/ 617220 h 1274445"/>
                <a:gd name="connsiteX0" fmla="*/ 1 w 1234442"/>
                <a:gd name="connsiteY0" fmla="*/ 617220 h 1274618"/>
                <a:gd name="connsiteX1" fmla="*/ 617221 w 1234442"/>
                <a:gd name="connsiteY1" fmla="*/ 0 h 1274618"/>
                <a:gd name="connsiteX2" fmla="*/ 1234441 w 1234442"/>
                <a:gd name="connsiteY2" fmla="*/ 617220 h 1274618"/>
                <a:gd name="connsiteX3" fmla="*/ 1079689 w 1234442"/>
                <a:gd name="connsiteY3" fmla="*/ 1032351 h 1274618"/>
                <a:gd name="connsiteX4" fmla="*/ 621032 w 1234442"/>
                <a:gd name="connsiteY4" fmla="*/ 1274445 h 1274618"/>
                <a:gd name="connsiteX5" fmla="*/ 359599 w 1234442"/>
                <a:gd name="connsiteY5" fmla="*/ 1070450 h 1274618"/>
                <a:gd name="connsiteX6" fmla="*/ 161480 w 1234442"/>
                <a:gd name="connsiteY6" fmla="*/ 1034257 h 1274618"/>
                <a:gd name="connsiteX7" fmla="*/ 1 w 1234442"/>
                <a:gd name="connsiteY7" fmla="*/ 617220 h 1274618"/>
                <a:gd name="connsiteX0" fmla="*/ 1 w 1234442"/>
                <a:gd name="connsiteY0" fmla="*/ 617220 h 1274618"/>
                <a:gd name="connsiteX1" fmla="*/ 617221 w 1234442"/>
                <a:gd name="connsiteY1" fmla="*/ 0 h 1274618"/>
                <a:gd name="connsiteX2" fmla="*/ 1234441 w 1234442"/>
                <a:gd name="connsiteY2" fmla="*/ 617220 h 1274618"/>
                <a:gd name="connsiteX3" fmla="*/ 1079689 w 1234442"/>
                <a:gd name="connsiteY3" fmla="*/ 1032351 h 1274618"/>
                <a:gd name="connsiteX4" fmla="*/ 621032 w 1234442"/>
                <a:gd name="connsiteY4" fmla="*/ 1274445 h 1274618"/>
                <a:gd name="connsiteX5" fmla="*/ 359599 w 1234442"/>
                <a:gd name="connsiteY5" fmla="*/ 1070450 h 1274618"/>
                <a:gd name="connsiteX6" fmla="*/ 161480 w 1234442"/>
                <a:gd name="connsiteY6" fmla="*/ 1034257 h 1274618"/>
                <a:gd name="connsiteX7" fmla="*/ 1 w 1234442"/>
                <a:gd name="connsiteY7" fmla="*/ 617220 h 1274618"/>
                <a:gd name="connsiteX0" fmla="*/ 1 w 1234442"/>
                <a:gd name="connsiteY0" fmla="*/ 617220 h 1274493"/>
                <a:gd name="connsiteX1" fmla="*/ 617221 w 1234442"/>
                <a:gd name="connsiteY1" fmla="*/ 0 h 1274493"/>
                <a:gd name="connsiteX2" fmla="*/ 1234441 w 1234442"/>
                <a:gd name="connsiteY2" fmla="*/ 617220 h 1274493"/>
                <a:gd name="connsiteX3" fmla="*/ 1079689 w 1234442"/>
                <a:gd name="connsiteY3" fmla="*/ 1032351 h 1274493"/>
                <a:gd name="connsiteX4" fmla="*/ 621032 w 1234442"/>
                <a:gd name="connsiteY4" fmla="*/ 1274445 h 1274493"/>
                <a:gd name="connsiteX5" fmla="*/ 311974 w 1234442"/>
                <a:gd name="connsiteY5" fmla="*/ 1053305 h 1274493"/>
                <a:gd name="connsiteX6" fmla="*/ 161480 w 1234442"/>
                <a:gd name="connsiteY6" fmla="*/ 1034257 h 1274493"/>
                <a:gd name="connsiteX7" fmla="*/ 1 w 1234442"/>
                <a:gd name="connsiteY7" fmla="*/ 617220 h 1274493"/>
                <a:gd name="connsiteX0" fmla="*/ 1 w 1234442"/>
                <a:gd name="connsiteY0" fmla="*/ 617220 h 1274470"/>
                <a:gd name="connsiteX1" fmla="*/ 617221 w 1234442"/>
                <a:gd name="connsiteY1" fmla="*/ 0 h 1274470"/>
                <a:gd name="connsiteX2" fmla="*/ 1234441 w 1234442"/>
                <a:gd name="connsiteY2" fmla="*/ 617220 h 1274470"/>
                <a:gd name="connsiteX3" fmla="*/ 1079689 w 1234442"/>
                <a:gd name="connsiteY3" fmla="*/ 1032351 h 1274470"/>
                <a:gd name="connsiteX4" fmla="*/ 621032 w 1234442"/>
                <a:gd name="connsiteY4" fmla="*/ 1274445 h 1274470"/>
                <a:gd name="connsiteX5" fmla="*/ 323404 w 1234442"/>
                <a:gd name="connsiteY5" fmla="*/ 1047590 h 1274470"/>
                <a:gd name="connsiteX6" fmla="*/ 161480 w 1234442"/>
                <a:gd name="connsiteY6" fmla="*/ 1034257 h 1274470"/>
                <a:gd name="connsiteX7" fmla="*/ 1 w 1234442"/>
                <a:gd name="connsiteY7" fmla="*/ 617220 h 1274470"/>
                <a:gd name="connsiteX0" fmla="*/ 20669 w 1255110"/>
                <a:gd name="connsiteY0" fmla="*/ 617220 h 1274470"/>
                <a:gd name="connsiteX1" fmla="*/ 637889 w 1255110"/>
                <a:gd name="connsiteY1" fmla="*/ 0 h 1274470"/>
                <a:gd name="connsiteX2" fmla="*/ 1255109 w 1255110"/>
                <a:gd name="connsiteY2" fmla="*/ 617220 h 1274470"/>
                <a:gd name="connsiteX3" fmla="*/ 1100357 w 1255110"/>
                <a:gd name="connsiteY3" fmla="*/ 1032351 h 1274470"/>
                <a:gd name="connsiteX4" fmla="*/ 641700 w 1255110"/>
                <a:gd name="connsiteY4" fmla="*/ 1274445 h 1274470"/>
                <a:gd name="connsiteX5" fmla="*/ 344072 w 1255110"/>
                <a:gd name="connsiteY5" fmla="*/ 1047590 h 1274470"/>
                <a:gd name="connsiteX6" fmla="*/ 191673 w 1255110"/>
                <a:gd name="connsiteY6" fmla="*/ 1043782 h 1274470"/>
                <a:gd name="connsiteX7" fmla="*/ 20669 w 1255110"/>
                <a:gd name="connsiteY7" fmla="*/ 617220 h 1274470"/>
                <a:gd name="connsiteX0" fmla="*/ 1 w 1234442"/>
                <a:gd name="connsiteY0" fmla="*/ 617220 h 1274470"/>
                <a:gd name="connsiteX1" fmla="*/ 617221 w 1234442"/>
                <a:gd name="connsiteY1" fmla="*/ 0 h 1274470"/>
                <a:gd name="connsiteX2" fmla="*/ 1234441 w 1234442"/>
                <a:gd name="connsiteY2" fmla="*/ 617220 h 1274470"/>
                <a:gd name="connsiteX3" fmla="*/ 1079689 w 1234442"/>
                <a:gd name="connsiteY3" fmla="*/ 1032351 h 1274470"/>
                <a:gd name="connsiteX4" fmla="*/ 621032 w 1234442"/>
                <a:gd name="connsiteY4" fmla="*/ 1274445 h 1274470"/>
                <a:gd name="connsiteX5" fmla="*/ 323404 w 1234442"/>
                <a:gd name="connsiteY5" fmla="*/ 1047590 h 1274470"/>
                <a:gd name="connsiteX6" fmla="*/ 171005 w 1234442"/>
                <a:gd name="connsiteY6" fmla="*/ 1043782 h 1274470"/>
                <a:gd name="connsiteX7" fmla="*/ 1 w 1234442"/>
                <a:gd name="connsiteY7" fmla="*/ 617220 h 1274470"/>
                <a:gd name="connsiteX0" fmla="*/ 1 w 1234442"/>
                <a:gd name="connsiteY0" fmla="*/ 617220 h 1275157"/>
                <a:gd name="connsiteX1" fmla="*/ 617221 w 1234442"/>
                <a:gd name="connsiteY1" fmla="*/ 0 h 1275157"/>
                <a:gd name="connsiteX2" fmla="*/ 1234441 w 1234442"/>
                <a:gd name="connsiteY2" fmla="*/ 617220 h 1275157"/>
                <a:gd name="connsiteX3" fmla="*/ 1079689 w 1234442"/>
                <a:gd name="connsiteY3" fmla="*/ 1032351 h 1275157"/>
                <a:gd name="connsiteX4" fmla="*/ 967295 w 1234442"/>
                <a:gd name="connsiteY4" fmla="*/ 1116170 h 1275157"/>
                <a:gd name="connsiteX5" fmla="*/ 621032 w 1234442"/>
                <a:gd name="connsiteY5" fmla="*/ 1274445 h 1275157"/>
                <a:gd name="connsiteX6" fmla="*/ 323404 w 1234442"/>
                <a:gd name="connsiteY6" fmla="*/ 1047590 h 1275157"/>
                <a:gd name="connsiteX7" fmla="*/ 171005 w 1234442"/>
                <a:gd name="connsiteY7" fmla="*/ 1043782 h 1275157"/>
                <a:gd name="connsiteX8" fmla="*/ 1 w 1234442"/>
                <a:gd name="connsiteY8" fmla="*/ 617220 h 1275157"/>
                <a:gd name="connsiteX0" fmla="*/ 1 w 1234442"/>
                <a:gd name="connsiteY0" fmla="*/ 617220 h 1274472"/>
                <a:gd name="connsiteX1" fmla="*/ 617221 w 1234442"/>
                <a:gd name="connsiteY1" fmla="*/ 0 h 1274472"/>
                <a:gd name="connsiteX2" fmla="*/ 1234441 w 1234442"/>
                <a:gd name="connsiteY2" fmla="*/ 617220 h 1274472"/>
                <a:gd name="connsiteX3" fmla="*/ 1079689 w 1234442"/>
                <a:gd name="connsiteY3" fmla="*/ 1032351 h 1274472"/>
                <a:gd name="connsiteX4" fmla="*/ 913955 w 1234442"/>
                <a:gd name="connsiteY4" fmla="*/ 1062830 h 1274472"/>
                <a:gd name="connsiteX5" fmla="*/ 621032 w 1234442"/>
                <a:gd name="connsiteY5" fmla="*/ 1274445 h 1274472"/>
                <a:gd name="connsiteX6" fmla="*/ 323404 w 1234442"/>
                <a:gd name="connsiteY6" fmla="*/ 1047590 h 1274472"/>
                <a:gd name="connsiteX7" fmla="*/ 171005 w 1234442"/>
                <a:gd name="connsiteY7" fmla="*/ 1043782 h 1274472"/>
                <a:gd name="connsiteX8" fmla="*/ 1 w 1234442"/>
                <a:gd name="connsiteY8" fmla="*/ 617220 h 1274472"/>
                <a:gd name="connsiteX0" fmla="*/ 1 w 1234442"/>
                <a:gd name="connsiteY0" fmla="*/ 617220 h 1274472"/>
                <a:gd name="connsiteX1" fmla="*/ 617221 w 1234442"/>
                <a:gd name="connsiteY1" fmla="*/ 0 h 1274472"/>
                <a:gd name="connsiteX2" fmla="*/ 1234441 w 1234442"/>
                <a:gd name="connsiteY2" fmla="*/ 617220 h 1274472"/>
                <a:gd name="connsiteX3" fmla="*/ 1079689 w 1234442"/>
                <a:gd name="connsiteY3" fmla="*/ 1032351 h 1274472"/>
                <a:gd name="connsiteX4" fmla="*/ 913955 w 1234442"/>
                <a:gd name="connsiteY4" fmla="*/ 1062830 h 1274472"/>
                <a:gd name="connsiteX5" fmla="*/ 621032 w 1234442"/>
                <a:gd name="connsiteY5" fmla="*/ 1274445 h 1274472"/>
                <a:gd name="connsiteX6" fmla="*/ 323404 w 1234442"/>
                <a:gd name="connsiteY6" fmla="*/ 1047590 h 1274472"/>
                <a:gd name="connsiteX7" fmla="*/ 171005 w 1234442"/>
                <a:gd name="connsiteY7" fmla="*/ 1043782 h 1274472"/>
                <a:gd name="connsiteX8" fmla="*/ 1 w 1234442"/>
                <a:gd name="connsiteY8" fmla="*/ 617220 h 1274472"/>
                <a:gd name="connsiteX0" fmla="*/ 1 w 1234442"/>
                <a:gd name="connsiteY0" fmla="*/ 617220 h 1274451"/>
                <a:gd name="connsiteX1" fmla="*/ 617221 w 1234442"/>
                <a:gd name="connsiteY1" fmla="*/ 0 h 1274451"/>
                <a:gd name="connsiteX2" fmla="*/ 1234441 w 1234442"/>
                <a:gd name="connsiteY2" fmla="*/ 617220 h 1274451"/>
                <a:gd name="connsiteX3" fmla="*/ 1079689 w 1234442"/>
                <a:gd name="connsiteY3" fmla="*/ 1032351 h 1274451"/>
                <a:gd name="connsiteX4" fmla="*/ 921575 w 1234442"/>
                <a:gd name="connsiteY4" fmla="*/ 1055210 h 1274451"/>
                <a:gd name="connsiteX5" fmla="*/ 621032 w 1234442"/>
                <a:gd name="connsiteY5" fmla="*/ 1274445 h 1274451"/>
                <a:gd name="connsiteX6" fmla="*/ 323404 w 1234442"/>
                <a:gd name="connsiteY6" fmla="*/ 1047590 h 1274451"/>
                <a:gd name="connsiteX7" fmla="*/ 171005 w 1234442"/>
                <a:gd name="connsiteY7" fmla="*/ 1043782 h 1274451"/>
                <a:gd name="connsiteX8" fmla="*/ 1 w 1234442"/>
                <a:gd name="connsiteY8" fmla="*/ 617220 h 1274451"/>
                <a:gd name="connsiteX0" fmla="*/ 1 w 1234442"/>
                <a:gd name="connsiteY0" fmla="*/ 617220 h 1274446"/>
                <a:gd name="connsiteX1" fmla="*/ 617221 w 1234442"/>
                <a:gd name="connsiteY1" fmla="*/ 0 h 1274446"/>
                <a:gd name="connsiteX2" fmla="*/ 1234441 w 1234442"/>
                <a:gd name="connsiteY2" fmla="*/ 617220 h 1274446"/>
                <a:gd name="connsiteX3" fmla="*/ 1079689 w 1234442"/>
                <a:gd name="connsiteY3" fmla="*/ 1032351 h 1274446"/>
                <a:gd name="connsiteX4" fmla="*/ 921575 w 1234442"/>
                <a:gd name="connsiteY4" fmla="*/ 1055210 h 1274446"/>
                <a:gd name="connsiteX5" fmla="*/ 621032 w 1234442"/>
                <a:gd name="connsiteY5" fmla="*/ 1274445 h 1274446"/>
                <a:gd name="connsiteX6" fmla="*/ 331024 w 1234442"/>
                <a:gd name="connsiteY6" fmla="*/ 1051400 h 1274446"/>
                <a:gd name="connsiteX7" fmla="*/ 171005 w 1234442"/>
                <a:gd name="connsiteY7" fmla="*/ 1043782 h 1274446"/>
                <a:gd name="connsiteX8" fmla="*/ 1 w 1234442"/>
                <a:gd name="connsiteY8" fmla="*/ 617220 h 1274446"/>
                <a:gd name="connsiteX0" fmla="*/ 1 w 1234442"/>
                <a:gd name="connsiteY0" fmla="*/ 617220 h 1274445"/>
                <a:gd name="connsiteX1" fmla="*/ 617221 w 1234442"/>
                <a:gd name="connsiteY1" fmla="*/ 0 h 1274445"/>
                <a:gd name="connsiteX2" fmla="*/ 1234441 w 1234442"/>
                <a:gd name="connsiteY2" fmla="*/ 617220 h 1274445"/>
                <a:gd name="connsiteX3" fmla="*/ 1079689 w 1234442"/>
                <a:gd name="connsiteY3" fmla="*/ 1032351 h 1274445"/>
                <a:gd name="connsiteX4" fmla="*/ 921575 w 1234442"/>
                <a:gd name="connsiteY4" fmla="*/ 1051400 h 1274445"/>
                <a:gd name="connsiteX5" fmla="*/ 621032 w 1234442"/>
                <a:gd name="connsiteY5" fmla="*/ 1274445 h 1274445"/>
                <a:gd name="connsiteX6" fmla="*/ 331024 w 1234442"/>
                <a:gd name="connsiteY6" fmla="*/ 1051400 h 1274445"/>
                <a:gd name="connsiteX7" fmla="*/ 171005 w 1234442"/>
                <a:gd name="connsiteY7" fmla="*/ 1043782 h 1274445"/>
                <a:gd name="connsiteX8" fmla="*/ 1 w 1234442"/>
                <a:gd name="connsiteY8" fmla="*/ 617220 h 1274445"/>
                <a:gd name="connsiteX0" fmla="*/ 1 w 1234442"/>
                <a:gd name="connsiteY0" fmla="*/ 617220 h 1277294"/>
                <a:gd name="connsiteX1" fmla="*/ 617221 w 1234442"/>
                <a:gd name="connsiteY1" fmla="*/ 0 h 1277294"/>
                <a:gd name="connsiteX2" fmla="*/ 1234441 w 1234442"/>
                <a:gd name="connsiteY2" fmla="*/ 617220 h 1277294"/>
                <a:gd name="connsiteX3" fmla="*/ 1079689 w 1234442"/>
                <a:gd name="connsiteY3" fmla="*/ 1032351 h 1277294"/>
                <a:gd name="connsiteX4" fmla="*/ 921575 w 1234442"/>
                <a:gd name="connsiteY4" fmla="*/ 1051400 h 1277294"/>
                <a:gd name="connsiteX5" fmla="*/ 621032 w 1234442"/>
                <a:gd name="connsiteY5" fmla="*/ 1274445 h 1277294"/>
                <a:gd name="connsiteX6" fmla="*/ 365314 w 1234442"/>
                <a:gd name="connsiteY6" fmla="*/ 1169511 h 1277294"/>
                <a:gd name="connsiteX7" fmla="*/ 331024 w 1234442"/>
                <a:gd name="connsiteY7" fmla="*/ 1051400 h 1277294"/>
                <a:gd name="connsiteX8" fmla="*/ 171005 w 1234442"/>
                <a:gd name="connsiteY8" fmla="*/ 1043782 h 1277294"/>
                <a:gd name="connsiteX9" fmla="*/ 1 w 1234442"/>
                <a:gd name="connsiteY9" fmla="*/ 617220 h 1277294"/>
                <a:gd name="connsiteX0" fmla="*/ 1 w 1234442"/>
                <a:gd name="connsiteY0" fmla="*/ 617220 h 1274449"/>
                <a:gd name="connsiteX1" fmla="*/ 617221 w 1234442"/>
                <a:gd name="connsiteY1" fmla="*/ 0 h 1274449"/>
                <a:gd name="connsiteX2" fmla="*/ 1234441 w 1234442"/>
                <a:gd name="connsiteY2" fmla="*/ 617220 h 1274449"/>
                <a:gd name="connsiteX3" fmla="*/ 1079689 w 1234442"/>
                <a:gd name="connsiteY3" fmla="*/ 1032351 h 1274449"/>
                <a:gd name="connsiteX4" fmla="*/ 921575 w 1234442"/>
                <a:gd name="connsiteY4" fmla="*/ 1051400 h 1274449"/>
                <a:gd name="connsiteX5" fmla="*/ 877760 w 1234442"/>
                <a:gd name="connsiteY5" fmla="*/ 1165700 h 1274449"/>
                <a:gd name="connsiteX6" fmla="*/ 621032 w 1234442"/>
                <a:gd name="connsiteY6" fmla="*/ 1274445 h 1274449"/>
                <a:gd name="connsiteX7" fmla="*/ 365314 w 1234442"/>
                <a:gd name="connsiteY7" fmla="*/ 1169511 h 1274449"/>
                <a:gd name="connsiteX8" fmla="*/ 331024 w 1234442"/>
                <a:gd name="connsiteY8" fmla="*/ 1051400 h 1274449"/>
                <a:gd name="connsiteX9" fmla="*/ 171005 w 1234442"/>
                <a:gd name="connsiteY9" fmla="*/ 1043782 h 1274449"/>
                <a:gd name="connsiteX10" fmla="*/ 1 w 1234442"/>
                <a:gd name="connsiteY10" fmla="*/ 617220 h 1274449"/>
                <a:gd name="connsiteX0" fmla="*/ 1 w 1234442"/>
                <a:gd name="connsiteY0" fmla="*/ 617220 h 1274449"/>
                <a:gd name="connsiteX1" fmla="*/ 617221 w 1234442"/>
                <a:gd name="connsiteY1" fmla="*/ 0 h 1274449"/>
                <a:gd name="connsiteX2" fmla="*/ 1234441 w 1234442"/>
                <a:gd name="connsiteY2" fmla="*/ 617220 h 1274449"/>
                <a:gd name="connsiteX3" fmla="*/ 1079689 w 1234442"/>
                <a:gd name="connsiteY3" fmla="*/ 1032351 h 1274449"/>
                <a:gd name="connsiteX4" fmla="*/ 921575 w 1234442"/>
                <a:gd name="connsiteY4" fmla="*/ 1051400 h 1274449"/>
                <a:gd name="connsiteX5" fmla="*/ 877760 w 1234442"/>
                <a:gd name="connsiteY5" fmla="*/ 1165700 h 1274449"/>
                <a:gd name="connsiteX6" fmla="*/ 621032 w 1234442"/>
                <a:gd name="connsiteY6" fmla="*/ 1274445 h 1274449"/>
                <a:gd name="connsiteX7" fmla="*/ 365314 w 1234442"/>
                <a:gd name="connsiteY7" fmla="*/ 1169511 h 1274449"/>
                <a:gd name="connsiteX8" fmla="*/ 331024 w 1234442"/>
                <a:gd name="connsiteY8" fmla="*/ 1051400 h 1274449"/>
                <a:gd name="connsiteX9" fmla="*/ 171005 w 1234442"/>
                <a:gd name="connsiteY9" fmla="*/ 1043782 h 1274449"/>
                <a:gd name="connsiteX10" fmla="*/ 1 w 1234442"/>
                <a:gd name="connsiteY10" fmla="*/ 617220 h 1274449"/>
                <a:gd name="connsiteX0" fmla="*/ 1 w 1234442"/>
                <a:gd name="connsiteY0" fmla="*/ 617220 h 1274449"/>
                <a:gd name="connsiteX1" fmla="*/ 617221 w 1234442"/>
                <a:gd name="connsiteY1" fmla="*/ 0 h 1274449"/>
                <a:gd name="connsiteX2" fmla="*/ 1234441 w 1234442"/>
                <a:gd name="connsiteY2" fmla="*/ 617220 h 1274449"/>
                <a:gd name="connsiteX3" fmla="*/ 1079689 w 1234442"/>
                <a:gd name="connsiteY3" fmla="*/ 1032351 h 1274449"/>
                <a:gd name="connsiteX4" fmla="*/ 921575 w 1234442"/>
                <a:gd name="connsiteY4" fmla="*/ 1051400 h 1274449"/>
                <a:gd name="connsiteX5" fmla="*/ 877760 w 1234442"/>
                <a:gd name="connsiteY5" fmla="*/ 1165700 h 1274449"/>
                <a:gd name="connsiteX6" fmla="*/ 621032 w 1234442"/>
                <a:gd name="connsiteY6" fmla="*/ 1274445 h 1274449"/>
                <a:gd name="connsiteX7" fmla="*/ 365314 w 1234442"/>
                <a:gd name="connsiteY7" fmla="*/ 1169511 h 1274449"/>
                <a:gd name="connsiteX8" fmla="*/ 331024 w 1234442"/>
                <a:gd name="connsiteY8" fmla="*/ 1051400 h 1274449"/>
                <a:gd name="connsiteX9" fmla="*/ 171005 w 1234442"/>
                <a:gd name="connsiteY9" fmla="*/ 1043782 h 1274449"/>
                <a:gd name="connsiteX10" fmla="*/ 1 w 1234442"/>
                <a:gd name="connsiteY10" fmla="*/ 617220 h 1274449"/>
                <a:gd name="connsiteX0" fmla="*/ 1 w 1234442"/>
                <a:gd name="connsiteY0" fmla="*/ 617220 h 1274451"/>
                <a:gd name="connsiteX1" fmla="*/ 617221 w 1234442"/>
                <a:gd name="connsiteY1" fmla="*/ 0 h 1274451"/>
                <a:gd name="connsiteX2" fmla="*/ 1234441 w 1234442"/>
                <a:gd name="connsiteY2" fmla="*/ 617220 h 1274451"/>
                <a:gd name="connsiteX3" fmla="*/ 1079689 w 1234442"/>
                <a:gd name="connsiteY3" fmla="*/ 1032351 h 1274451"/>
                <a:gd name="connsiteX4" fmla="*/ 921575 w 1234442"/>
                <a:gd name="connsiteY4" fmla="*/ 1051400 h 1274451"/>
                <a:gd name="connsiteX5" fmla="*/ 877760 w 1234442"/>
                <a:gd name="connsiteY5" fmla="*/ 1165700 h 1274451"/>
                <a:gd name="connsiteX6" fmla="*/ 621032 w 1234442"/>
                <a:gd name="connsiteY6" fmla="*/ 1274445 h 1274451"/>
                <a:gd name="connsiteX7" fmla="*/ 365314 w 1234442"/>
                <a:gd name="connsiteY7" fmla="*/ 1169511 h 1274451"/>
                <a:gd name="connsiteX8" fmla="*/ 331024 w 1234442"/>
                <a:gd name="connsiteY8" fmla="*/ 1051400 h 1274451"/>
                <a:gd name="connsiteX9" fmla="*/ 171005 w 1234442"/>
                <a:gd name="connsiteY9" fmla="*/ 1043782 h 1274451"/>
                <a:gd name="connsiteX10" fmla="*/ 1 w 1234442"/>
                <a:gd name="connsiteY10" fmla="*/ 617220 h 1274451"/>
                <a:gd name="connsiteX0" fmla="*/ 1 w 1234442"/>
                <a:gd name="connsiteY0" fmla="*/ 617220 h 1274451"/>
                <a:gd name="connsiteX1" fmla="*/ 617221 w 1234442"/>
                <a:gd name="connsiteY1" fmla="*/ 0 h 1274451"/>
                <a:gd name="connsiteX2" fmla="*/ 1234441 w 1234442"/>
                <a:gd name="connsiteY2" fmla="*/ 617220 h 1274451"/>
                <a:gd name="connsiteX3" fmla="*/ 1079689 w 1234442"/>
                <a:gd name="connsiteY3" fmla="*/ 1032351 h 1274451"/>
                <a:gd name="connsiteX4" fmla="*/ 921575 w 1234442"/>
                <a:gd name="connsiteY4" fmla="*/ 1051400 h 1274451"/>
                <a:gd name="connsiteX5" fmla="*/ 877760 w 1234442"/>
                <a:gd name="connsiteY5" fmla="*/ 1165700 h 1274451"/>
                <a:gd name="connsiteX6" fmla="*/ 621032 w 1234442"/>
                <a:gd name="connsiteY6" fmla="*/ 1274445 h 1274451"/>
                <a:gd name="connsiteX7" fmla="*/ 365314 w 1234442"/>
                <a:gd name="connsiteY7" fmla="*/ 1169511 h 1274451"/>
                <a:gd name="connsiteX8" fmla="*/ 331024 w 1234442"/>
                <a:gd name="connsiteY8" fmla="*/ 1051400 h 1274451"/>
                <a:gd name="connsiteX9" fmla="*/ 171005 w 1234442"/>
                <a:gd name="connsiteY9" fmla="*/ 1043782 h 1274451"/>
                <a:gd name="connsiteX10" fmla="*/ 1 w 1234442"/>
                <a:gd name="connsiteY10" fmla="*/ 617220 h 1274451"/>
                <a:gd name="connsiteX0" fmla="*/ 1 w 1234442"/>
                <a:gd name="connsiteY0" fmla="*/ 617220 h 1274451"/>
                <a:gd name="connsiteX1" fmla="*/ 617221 w 1234442"/>
                <a:gd name="connsiteY1" fmla="*/ 0 h 1274451"/>
                <a:gd name="connsiteX2" fmla="*/ 1234441 w 1234442"/>
                <a:gd name="connsiteY2" fmla="*/ 617220 h 1274451"/>
                <a:gd name="connsiteX3" fmla="*/ 1079689 w 1234442"/>
                <a:gd name="connsiteY3" fmla="*/ 1032351 h 1274451"/>
                <a:gd name="connsiteX4" fmla="*/ 921575 w 1234442"/>
                <a:gd name="connsiteY4" fmla="*/ 1051400 h 1274451"/>
                <a:gd name="connsiteX5" fmla="*/ 877760 w 1234442"/>
                <a:gd name="connsiteY5" fmla="*/ 1165700 h 1274451"/>
                <a:gd name="connsiteX6" fmla="*/ 621032 w 1234442"/>
                <a:gd name="connsiteY6" fmla="*/ 1274445 h 1274451"/>
                <a:gd name="connsiteX7" fmla="*/ 365314 w 1234442"/>
                <a:gd name="connsiteY7" fmla="*/ 1169511 h 1274451"/>
                <a:gd name="connsiteX8" fmla="*/ 331024 w 1234442"/>
                <a:gd name="connsiteY8" fmla="*/ 1051400 h 1274451"/>
                <a:gd name="connsiteX9" fmla="*/ 171005 w 1234442"/>
                <a:gd name="connsiteY9" fmla="*/ 1043782 h 1274451"/>
                <a:gd name="connsiteX10" fmla="*/ 1 w 1234442"/>
                <a:gd name="connsiteY10" fmla="*/ 617220 h 1274451"/>
                <a:gd name="connsiteX0" fmla="*/ 1 w 1234442"/>
                <a:gd name="connsiteY0" fmla="*/ 617220 h 1274451"/>
                <a:gd name="connsiteX1" fmla="*/ 617221 w 1234442"/>
                <a:gd name="connsiteY1" fmla="*/ 0 h 1274451"/>
                <a:gd name="connsiteX2" fmla="*/ 1234441 w 1234442"/>
                <a:gd name="connsiteY2" fmla="*/ 617220 h 1274451"/>
                <a:gd name="connsiteX3" fmla="*/ 1079689 w 1234442"/>
                <a:gd name="connsiteY3" fmla="*/ 1032351 h 1274451"/>
                <a:gd name="connsiteX4" fmla="*/ 921575 w 1234442"/>
                <a:gd name="connsiteY4" fmla="*/ 1051400 h 1274451"/>
                <a:gd name="connsiteX5" fmla="*/ 877760 w 1234442"/>
                <a:gd name="connsiteY5" fmla="*/ 1165700 h 1274451"/>
                <a:gd name="connsiteX6" fmla="*/ 621032 w 1234442"/>
                <a:gd name="connsiteY6" fmla="*/ 1274445 h 1274451"/>
                <a:gd name="connsiteX7" fmla="*/ 365314 w 1234442"/>
                <a:gd name="connsiteY7" fmla="*/ 1169511 h 1274451"/>
                <a:gd name="connsiteX8" fmla="*/ 331024 w 1234442"/>
                <a:gd name="connsiteY8" fmla="*/ 1051400 h 1274451"/>
                <a:gd name="connsiteX9" fmla="*/ 171005 w 1234442"/>
                <a:gd name="connsiteY9" fmla="*/ 1043782 h 1274451"/>
                <a:gd name="connsiteX10" fmla="*/ 1 w 1234442"/>
                <a:gd name="connsiteY10" fmla="*/ 617220 h 1274451"/>
                <a:gd name="connsiteX0" fmla="*/ 1 w 1234442"/>
                <a:gd name="connsiteY0" fmla="*/ 617220 h 1370182"/>
                <a:gd name="connsiteX1" fmla="*/ 617221 w 1234442"/>
                <a:gd name="connsiteY1" fmla="*/ 0 h 1370182"/>
                <a:gd name="connsiteX2" fmla="*/ 1234441 w 1234442"/>
                <a:gd name="connsiteY2" fmla="*/ 617220 h 1370182"/>
                <a:gd name="connsiteX3" fmla="*/ 1079689 w 1234442"/>
                <a:gd name="connsiteY3" fmla="*/ 1032351 h 1370182"/>
                <a:gd name="connsiteX4" fmla="*/ 921575 w 1234442"/>
                <a:gd name="connsiteY4" fmla="*/ 1051400 h 1370182"/>
                <a:gd name="connsiteX5" fmla="*/ 877760 w 1234442"/>
                <a:gd name="connsiteY5" fmla="*/ 1165700 h 1370182"/>
                <a:gd name="connsiteX6" fmla="*/ 621032 w 1234442"/>
                <a:gd name="connsiteY6" fmla="*/ 1274445 h 1370182"/>
                <a:gd name="connsiteX7" fmla="*/ 317689 w 1234442"/>
                <a:gd name="connsiteY7" fmla="*/ 1367633 h 1370182"/>
                <a:gd name="connsiteX8" fmla="*/ 365314 w 1234442"/>
                <a:gd name="connsiteY8" fmla="*/ 1169511 h 1370182"/>
                <a:gd name="connsiteX9" fmla="*/ 331024 w 1234442"/>
                <a:gd name="connsiteY9" fmla="*/ 1051400 h 1370182"/>
                <a:gd name="connsiteX10" fmla="*/ 171005 w 1234442"/>
                <a:gd name="connsiteY10" fmla="*/ 1043782 h 1370182"/>
                <a:gd name="connsiteX11" fmla="*/ 1 w 1234442"/>
                <a:gd name="connsiteY11" fmla="*/ 617220 h 1370182"/>
                <a:gd name="connsiteX0" fmla="*/ 1 w 1234442"/>
                <a:gd name="connsiteY0" fmla="*/ 617220 h 1370182"/>
                <a:gd name="connsiteX1" fmla="*/ 617221 w 1234442"/>
                <a:gd name="connsiteY1" fmla="*/ 0 h 1370182"/>
                <a:gd name="connsiteX2" fmla="*/ 1234441 w 1234442"/>
                <a:gd name="connsiteY2" fmla="*/ 617220 h 1370182"/>
                <a:gd name="connsiteX3" fmla="*/ 1079689 w 1234442"/>
                <a:gd name="connsiteY3" fmla="*/ 1032351 h 1370182"/>
                <a:gd name="connsiteX4" fmla="*/ 921575 w 1234442"/>
                <a:gd name="connsiteY4" fmla="*/ 1051400 h 1370182"/>
                <a:gd name="connsiteX5" fmla="*/ 877760 w 1234442"/>
                <a:gd name="connsiteY5" fmla="*/ 1165700 h 1370182"/>
                <a:gd name="connsiteX6" fmla="*/ 621032 w 1234442"/>
                <a:gd name="connsiteY6" fmla="*/ 1274445 h 1370182"/>
                <a:gd name="connsiteX7" fmla="*/ 317689 w 1234442"/>
                <a:gd name="connsiteY7" fmla="*/ 1367633 h 1370182"/>
                <a:gd name="connsiteX8" fmla="*/ 365314 w 1234442"/>
                <a:gd name="connsiteY8" fmla="*/ 1169511 h 1370182"/>
                <a:gd name="connsiteX9" fmla="*/ 331024 w 1234442"/>
                <a:gd name="connsiteY9" fmla="*/ 1051400 h 1370182"/>
                <a:gd name="connsiteX10" fmla="*/ 171005 w 1234442"/>
                <a:gd name="connsiteY10" fmla="*/ 1043782 h 1370182"/>
                <a:gd name="connsiteX11" fmla="*/ 1 w 1234442"/>
                <a:gd name="connsiteY11" fmla="*/ 617220 h 1370182"/>
                <a:gd name="connsiteX0" fmla="*/ 1 w 1234442"/>
                <a:gd name="connsiteY0" fmla="*/ 617220 h 1377635"/>
                <a:gd name="connsiteX1" fmla="*/ 617221 w 1234442"/>
                <a:gd name="connsiteY1" fmla="*/ 0 h 1377635"/>
                <a:gd name="connsiteX2" fmla="*/ 1234441 w 1234442"/>
                <a:gd name="connsiteY2" fmla="*/ 617220 h 1377635"/>
                <a:gd name="connsiteX3" fmla="*/ 1079689 w 1234442"/>
                <a:gd name="connsiteY3" fmla="*/ 1032351 h 1377635"/>
                <a:gd name="connsiteX4" fmla="*/ 921575 w 1234442"/>
                <a:gd name="connsiteY4" fmla="*/ 1051400 h 1377635"/>
                <a:gd name="connsiteX5" fmla="*/ 877760 w 1234442"/>
                <a:gd name="connsiteY5" fmla="*/ 1165700 h 1377635"/>
                <a:gd name="connsiteX6" fmla="*/ 621032 w 1234442"/>
                <a:gd name="connsiteY6" fmla="*/ 1274445 h 1377635"/>
                <a:gd name="connsiteX7" fmla="*/ 311974 w 1234442"/>
                <a:gd name="connsiteY7" fmla="*/ 1375253 h 1377635"/>
                <a:gd name="connsiteX8" fmla="*/ 365314 w 1234442"/>
                <a:gd name="connsiteY8" fmla="*/ 1169511 h 1377635"/>
                <a:gd name="connsiteX9" fmla="*/ 331024 w 1234442"/>
                <a:gd name="connsiteY9" fmla="*/ 1051400 h 1377635"/>
                <a:gd name="connsiteX10" fmla="*/ 171005 w 1234442"/>
                <a:gd name="connsiteY10" fmla="*/ 1043782 h 1377635"/>
                <a:gd name="connsiteX11" fmla="*/ 1 w 1234442"/>
                <a:gd name="connsiteY11" fmla="*/ 617220 h 1377635"/>
                <a:gd name="connsiteX0" fmla="*/ 1 w 1234442"/>
                <a:gd name="connsiteY0" fmla="*/ 617220 h 1377635"/>
                <a:gd name="connsiteX1" fmla="*/ 617221 w 1234442"/>
                <a:gd name="connsiteY1" fmla="*/ 0 h 1377635"/>
                <a:gd name="connsiteX2" fmla="*/ 1234441 w 1234442"/>
                <a:gd name="connsiteY2" fmla="*/ 617220 h 1377635"/>
                <a:gd name="connsiteX3" fmla="*/ 1079689 w 1234442"/>
                <a:gd name="connsiteY3" fmla="*/ 1032351 h 1377635"/>
                <a:gd name="connsiteX4" fmla="*/ 921575 w 1234442"/>
                <a:gd name="connsiteY4" fmla="*/ 1051400 h 1377635"/>
                <a:gd name="connsiteX5" fmla="*/ 877760 w 1234442"/>
                <a:gd name="connsiteY5" fmla="*/ 1165700 h 1377635"/>
                <a:gd name="connsiteX6" fmla="*/ 621032 w 1234442"/>
                <a:gd name="connsiteY6" fmla="*/ 1274445 h 1377635"/>
                <a:gd name="connsiteX7" fmla="*/ 311974 w 1234442"/>
                <a:gd name="connsiteY7" fmla="*/ 1375253 h 1377635"/>
                <a:gd name="connsiteX8" fmla="*/ 365314 w 1234442"/>
                <a:gd name="connsiteY8" fmla="*/ 1169511 h 1377635"/>
                <a:gd name="connsiteX9" fmla="*/ 331024 w 1234442"/>
                <a:gd name="connsiteY9" fmla="*/ 1051400 h 1377635"/>
                <a:gd name="connsiteX10" fmla="*/ 171005 w 1234442"/>
                <a:gd name="connsiteY10" fmla="*/ 1043782 h 1377635"/>
                <a:gd name="connsiteX11" fmla="*/ 1 w 1234442"/>
                <a:gd name="connsiteY11" fmla="*/ 617220 h 1377635"/>
                <a:gd name="connsiteX0" fmla="*/ 1 w 1234442"/>
                <a:gd name="connsiteY0" fmla="*/ 617220 h 1377635"/>
                <a:gd name="connsiteX1" fmla="*/ 617221 w 1234442"/>
                <a:gd name="connsiteY1" fmla="*/ 0 h 1377635"/>
                <a:gd name="connsiteX2" fmla="*/ 1234441 w 1234442"/>
                <a:gd name="connsiteY2" fmla="*/ 617220 h 1377635"/>
                <a:gd name="connsiteX3" fmla="*/ 1079689 w 1234442"/>
                <a:gd name="connsiteY3" fmla="*/ 1032351 h 1377635"/>
                <a:gd name="connsiteX4" fmla="*/ 921575 w 1234442"/>
                <a:gd name="connsiteY4" fmla="*/ 1051400 h 1377635"/>
                <a:gd name="connsiteX5" fmla="*/ 877760 w 1234442"/>
                <a:gd name="connsiteY5" fmla="*/ 1165700 h 1377635"/>
                <a:gd name="connsiteX6" fmla="*/ 621032 w 1234442"/>
                <a:gd name="connsiteY6" fmla="*/ 1274445 h 1377635"/>
                <a:gd name="connsiteX7" fmla="*/ 311974 w 1234442"/>
                <a:gd name="connsiteY7" fmla="*/ 1375253 h 1377635"/>
                <a:gd name="connsiteX8" fmla="*/ 365314 w 1234442"/>
                <a:gd name="connsiteY8" fmla="*/ 1169511 h 1377635"/>
                <a:gd name="connsiteX9" fmla="*/ 331024 w 1234442"/>
                <a:gd name="connsiteY9" fmla="*/ 1051400 h 1377635"/>
                <a:gd name="connsiteX10" fmla="*/ 171005 w 1234442"/>
                <a:gd name="connsiteY10" fmla="*/ 1043782 h 1377635"/>
                <a:gd name="connsiteX11" fmla="*/ 1 w 1234442"/>
                <a:gd name="connsiteY11" fmla="*/ 617220 h 1377635"/>
                <a:gd name="connsiteX0" fmla="*/ 1 w 1234442"/>
                <a:gd name="connsiteY0" fmla="*/ 617220 h 1377635"/>
                <a:gd name="connsiteX1" fmla="*/ 617221 w 1234442"/>
                <a:gd name="connsiteY1" fmla="*/ 0 h 1377635"/>
                <a:gd name="connsiteX2" fmla="*/ 1234441 w 1234442"/>
                <a:gd name="connsiteY2" fmla="*/ 617220 h 1377635"/>
                <a:gd name="connsiteX3" fmla="*/ 1079689 w 1234442"/>
                <a:gd name="connsiteY3" fmla="*/ 1032351 h 1377635"/>
                <a:gd name="connsiteX4" fmla="*/ 921575 w 1234442"/>
                <a:gd name="connsiteY4" fmla="*/ 1051400 h 1377635"/>
                <a:gd name="connsiteX5" fmla="*/ 877760 w 1234442"/>
                <a:gd name="connsiteY5" fmla="*/ 1165700 h 1377635"/>
                <a:gd name="connsiteX6" fmla="*/ 621032 w 1234442"/>
                <a:gd name="connsiteY6" fmla="*/ 1274445 h 1377635"/>
                <a:gd name="connsiteX7" fmla="*/ 311974 w 1234442"/>
                <a:gd name="connsiteY7" fmla="*/ 1375253 h 1377635"/>
                <a:gd name="connsiteX8" fmla="*/ 365314 w 1234442"/>
                <a:gd name="connsiteY8" fmla="*/ 1169511 h 1377635"/>
                <a:gd name="connsiteX9" fmla="*/ 331024 w 1234442"/>
                <a:gd name="connsiteY9" fmla="*/ 1051400 h 1377635"/>
                <a:gd name="connsiteX10" fmla="*/ 171005 w 1234442"/>
                <a:gd name="connsiteY10" fmla="*/ 1043782 h 1377635"/>
                <a:gd name="connsiteX11" fmla="*/ 1 w 1234442"/>
                <a:gd name="connsiteY11" fmla="*/ 617220 h 1377635"/>
                <a:gd name="connsiteX0" fmla="*/ 1 w 1234442"/>
                <a:gd name="connsiteY0" fmla="*/ 617220 h 1377029"/>
                <a:gd name="connsiteX1" fmla="*/ 617221 w 1234442"/>
                <a:gd name="connsiteY1" fmla="*/ 0 h 1377029"/>
                <a:gd name="connsiteX2" fmla="*/ 1234441 w 1234442"/>
                <a:gd name="connsiteY2" fmla="*/ 617220 h 1377029"/>
                <a:gd name="connsiteX3" fmla="*/ 1079689 w 1234442"/>
                <a:gd name="connsiteY3" fmla="*/ 1032351 h 1377029"/>
                <a:gd name="connsiteX4" fmla="*/ 921575 w 1234442"/>
                <a:gd name="connsiteY4" fmla="*/ 1051400 h 1377029"/>
                <a:gd name="connsiteX5" fmla="*/ 877760 w 1234442"/>
                <a:gd name="connsiteY5" fmla="*/ 1165700 h 1377029"/>
                <a:gd name="connsiteX6" fmla="*/ 931100 w 1234442"/>
                <a:gd name="connsiteY6" fmla="*/ 1369539 h 1377029"/>
                <a:gd name="connsiteX7" fmla="*/ 621032 w 1234442"/>
                <a:gd name="connsiteY7" fmla="*/ 1274445 h 1377029"/>
                <a:gd name="connsiteX8" fmla="*/ 311974 w 1234442"/>
                <a:gd name="connsiteY8" fmla="*/ 1375253 h 1377029"/>
                <a:gd name="connsiteX9" fmla="*/ 365314 w 1234442"/>
                <a:gd name="connsiteY9" fmla="*/ 1169511 h 1377029"/>
                <a:gd name="connsiteX10" fmla="*/ 331024 w 1234442"/>
                <a:gd name="connsiteY10" fmla="*/ 1051400 h 1377029"/>
                <a:gd name="connsiteX11" fmla="*/ 171005 w 1234442"/>
                <a:gd name="connsiteY11" fmla="*/ 1043782 h 1377029"/>
                <a:gd name="connsiteX12" fmla="*/ 1 w 1234442"/>
                <a:gd name="connsiteY12" fmla="*/ 617220 h 1377029"/>
                <a:gd name="connsiteX0" fmla="*/ 1 w 1234442"/>
                <a:gd name="connsiteY0" fmla="*/ 617220 h 1377029"/>
                <a:gd name="connsiteX1" fmla="*/ 617221 w 1234442"/>
                <a:gd name="connsiteY1" fmla="*/ 0 h 1377029"/>
                <a:gd name="connsiteX2" fmla="*/ 1234441 w 1234442"/>
                <a:gd name="connsiteY2" fmla="*/ 617220 h 1377029"/>
                <a:gd name="connsiteX3" fmla="*/ 1079689 w 1234442"/>
                <a:gd name="connsiteY3" fmla="*/ 1032351 h 1377029"/>
                <a:gd name="connsiteX4" fmla="*/ 921575 w 1234442"/>
                <a:gd name="connsiteY4" fmla="*/ 1051400 h 1377029"/>
                <a:gd name="connsiteX5" fmla="*/ 877760 w 1234442"/>
                <a:gd name="connsiteY5" fmla="*/ 1165700 h 1377029"/>
                <a:gd name="connsiteX6" fmla="*/ 931100 w 1234442"/>
                <a:gd name="connsiteY6" fmla="*/ 1369539 h 1377029"/>
                <a:gd name="connsiteX7" fmla="*/ 626748 w 1234442"/>
                <a:gd name="connsiteY7" fmla="*/ 1274445 h 1377029"/>
                <a:gd name="connsiteX8" fmla="*/ 311974 w 1234442"/>
                <a:gd name="connsiteY8" fmla="*/ 1375253 h 1377029"/>
                <a:gd name="connsiteX9" fmla="*/ 365314 w 1234442"/>
                <a:gd name="connsiteY9" fmla="*/ 1169511 h 1377029"/>
                <a:gd name="connsiteX10" fmla="*/ 331024 w 1234442"/>
                <a:gd name="connsiteY10" fmla="*/ 1051400 h 1377029"/>
                <a:gd name="connsiteX11" fmla="*/ 171005 w 1234442"/>
                <a:gd name="connsiteY11" fmla="*/ 1043782 h 1377029"/>
                <a:gd name="connsiteX12" fmla="*/ 1 w 1234442"/>
                <a:gd name="connsiteY12" fmla="*/ 617220 h 1377029"/>
                <a:gd name="connsiteX0" fmla="*/ 1 w 1234442"/>
                <a:gd name="connsiteY0" fmla="*/ 617220 h 1398127"/>
                <a:gd name="connsiteX1" fmla="*/ 617221 w 1234442"/>
                <a:gd name="connsiteY1" fmla="*/ 0 h 1398127"/>
                <a:gd name="connsiteX2" fmla="*/ 1234441 w 1234442"/>
                <a:gd name="connsiteY2" fmla="*/ 617220 h 1398127"/>
                <a:gd name="connsiteX3" fmla="*/ 1079689 w 1234442"/>
                <a:gd name="connsiteY3" fmla="*/ 1032351 h 1398127"/>
                <a:gd name="connsiteX4" fmla="*/ 921575 w 1234442"/>
                <a:gd name="connsiteY4" fmla="*/ 1051400 h 1398127"/>
                <a:gd name="connsiteX5" fmla="*/ 877760 w 1234442"/>
                <a:gd name="connsiteY5" fmla="*/ 1165700 h 1398127"/>
                <a:gd name="connsiteX6" fmla="*/ 931100 w 1234442"/>
                <a:gd name="connsiteY6" fmla="*/ 1369539 h 1398127"/>
                <a:gd name="connsiteX7" fmla="*/ 311974 w 1234442"/>
                <a:gd name="connsiteY7" fmla="*/ 1375253 h 1398127"/>
                <a:gd name="connsiteX8" fmla="*/ 365314 w 1234442"/>
                <a:gd name="connsiteY8" fmla="*/ 1169511 h 1398127"/>
                <a:gd name="connsiteX9" fmla="*/ 331024 w 1234442"/>
                <a:gd name="connsiteY9" fmla="*/ 1051400 h 1398127"/>
                <a:gd name="connsiteX10" fmla="*/ 171005 w 1234442"/>
                <a:gd name="connsiteY10" fmla="*/ 1043782 h 1398127"/>
                <a:gd name="connsiteX11" fmla="*/ 1 w 1234442"/>
                <a:gd name="connsiteY11" fmla="*/ 617220 h 1398127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1100 w 1234442"/>
                <a:gd name="connsiteY6" fmla="*/ 1369539 h 1375253"/>
                <a:gd name="connsiteX7" fmla="*/ 311974 w 1234442"/>
                <a:gd name="connsiteY7" fmla="*/ 1375253 h 1375253"/>
                <a:gd name="connsiteX8" fmla="*/ 365314 w 1234442"/>
                <a:gd name="connsiteY8" fmla="*/ 1169511 h 1375253"/>
                <a:gd name="connsiteX9" fmla="*/ 331024 w 1234442"/>
                <a:gd name="connsiteY9" fmla="*/ 1051400 h 1375253"/>
                <a:gd name="connsiteX10" fmla="*/ 171005 w 1234442"/>
                <a:gd name="connsiteY10" fmla="*/ 1043782 h 1375253"/>
                <a:gd name="connsiteX11" fmla="*/ 1 w 1234442"/>
                <a:gd name="connsiteY11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1100 w 1234442"/>
                <a:gd name="connsiteY6" fmla="*/ 1369539 h 1375253"/>
                <a:gd name="connsiteX7" fmla="*/ 311974 w 1234442"/>
                <a:gd name="connsiteY7" fmla="*/ 1375253 h 1375253"/>
                <a:gd name="connsiteX8" fmla="*/ 365314 w 1234442"/>
                <a:gd name="connsiteY8" fmla="*/ 1169511 h 1375253"/>
                <a:gd name="connsiteX9" fmla="*/ 331024 w 1234442"/>
                <a:gd name="connsiteY9" fmla="*/ 1051400 h 1375253"/>
                <a:gd name="connsiteX10" fmla="*/ 171005 w 1234442"/>
                <a:gd name="connsiteY10" fmla="*/ 1043782 h 1375253"/>
                <a:gd name="connsiteX11" fmla="*/ 1 w 1234442"/>
                <a:gd name="connsiteY11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1100 w 1234442"/>
                <a:gd name="connsiteY6" fmla="*/ 1369539 h 1375253"/>
                <a:gd name="connsiteX7" fmla="*/ 311974 w 1234442"/>
                <a:gd name="connsiteY7" fmla="*/ 1375253 h 1375253"/>
                <a:gd name="connsiteX8" fmla="*/ 365314 w 1234442"/>
                <a:gd name="connsiteY8" fmla="*/ 1169511 h 1375253"/>
                <a:gd name="connsiteX9" fmla="*/ 331024 w 1234442"/>
                <a:gd name="connsiteY9" fmla="*/ 1051400 h 1375253"/>
                <a:gd name="connsiteX10" fmla="*/ 171005 w 1234442"/>
                <a:gd name="connsiteY10" fmla="*/ 1043782 h 1375253"/>
                <a:gd name="connsiteX11" fmla="*/ 1 w 1234442"/>
                <a:gd name="connsiteY11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1100 w 1234442"/>
                <a:gd name="connsiteY6" fmla="*/ 1369539 h 1375253"/>
                <a:gd name="connsiteX7" fmla="*/ 311974 w 1234442"/>
                <a:gd name="connsiteY7" fmla="*/ 1375253 h 1375253"/>
                <a:gd name="connsiteX8" fmla="*/ 365314 w 1234442"/>
                <a:gd name="connsiteY8" fmla="*/ 1169511 h 1375253"/>
                <a:gd name="connsiteX9" fmla="*/ 331024 w 1234442"/>
                <a:gd name="connsiteY9" fmla="*/ 1051400 h 1375253"/>
                <a:gd name="connsiteX10" fmla="*/ 171005 w 1234442"/>
                <a:gd name="connsiteY10" fmla="*/ 1043782 h 1375253"/>
                <a:gd name="connsiteX11" fmla="*/ 1 w 1234442"/>
                <a:gd name="connsiteY11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1100 w 1234442"/>
                <a:gd name="connsiteY6" fmla="*/ 1369539 h 1375253"/>
                <a:gd name="connsiteX7" fmla="*/ 311974 w 1234442"/>
                <a:gd name="connsiteY7" fmla="*/ 1375253 h 1375253"/>
                <a:gd name="connsiteX8" fmla="*/ 365314 w 1234442"/>
                <a:gd name="connsiteY8" fmla="*/ 1169511 h 1375253"/>
                <a:gd name="connsiteX9" fmla="*/ 331024 w 1234442"/>
                <a:gd name="connsiteY9" fmla="*/ 1051400 h 1375253"/>
                <a:gd name="connsiteX10" fmla="*/ 171005 w 1234442"/>
                <a:gd name="connsiteY10" fmla="*/ 1043782 h 1375253"/>
                <a:gd name="connsiteX11" fmla="*/ 1 w 1234442"/>
                <a:gd name="connsiteY11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1100 w 1234442"/>
                <a:gd name="connsiteY6" fmla="*/ 1369539 h 1375253"/>
                <a:gd name="connsiteX7" fmla="*/ 311974 w 1234442"/>
                <a:gd name="connsiteY7" fmla="*/ 1375253 h 1375253"/>
                <a:gd name="connsiteX8" fmla="*/ 365314 w 1234442"/>
                <a:gd name="connsiteY8" fmla="*/ 1169511 h 1375253"/>
                <a:gd name="connsiteX9" fmla="*/ 331024 w 1234442"/>
                <a:gd name="connsiteY9" fmla="*/ 1051400 h 1375253"/>
                <a:gd name="connsiteX10" fmla="*/ 171005 w 1234442"/>
                <a:gd name="connsiteY10" fmla="*/ 1043782 h 1375253"/>
                <a:gd name="connsiteX11" fmla="*/ 1 w 1234442"/>
                <a:gd name="connsiteY11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311974 w 1234442"/>
                <a:gd name="connsiteY7" fmla="*/ 1375253 h 1375253"/>
                <a:gd name="connsiteX8" fmla="*/ 365314 w 1234442"/>
                <a:gd name="connsiteY8" fmla="*/ 1169511 h 1375253"/>
                <a:gd name="connsiteX9" fmla="*/ 331024 w 1234442"/>
                <a:gd name="connsiteY9" fmla="*/ 1051400 h 1375253"/>
                <a:gd name="connsiteX10" fmla="*/ 171005 w 1234442"/>
                <a:gd name="connsiteY10" fmla="*/ 1043782 h 1375253"/>
                <a:gd name="connsiteX11" fmla="*/ 1 w 1234442"/>
                <a:gd name="connsiteY11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371029 w 1234442"/>
                <a:gd name="connsiteY7" fmla="*/ 1373350 h 1375253"/>
                <a:gd name="connsiteX8" fmla="*/ 311974 w 1234442"/>
                <a:gd name="connsiteY8" fmla="*/ 1375253 h 1375253"/>
                <a:gd name="connsiteX9" fmla="*/ 365314 w 1234442"/>
                <a:gd name="connsiteY9" fmla="*/ 1169511 h 1375253"/>
                <a:gd name="connsiteX10" fmla="*/ 331024 w 1234442"/>
                <a:gd name="connsiteY10" fmla="*/ 1051400 h 1375253"/>
                <a:gd name="connsiteX11" fmla="*/ 171005 w 1234442"/>
                <a:gd name="connsiteY11" fmla="*/ 1043782 h 1375253"/>
                <a:gd name="connsiteX12" fmla="*/ 1 w 1234442"/>
                <a:gd name="connsiteY12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371029 w 1234442"/>
                <a:gd name="connsiteY8" fmla="*/ 1373350 h 1375253"/>
                <a:gd name="connsiteX9" fmla="*/ 311974 w 1234442"/>
                <a:gd name="connsiteY9" fmla="*/ 1375253 h 1375253"/>
                <a:gd name="connsiteX10" fmla="*/ 365314 w 1234442"/>
                <a:gd name="connsiteY10" fmla="*/ 1169511 h 1375253"/>
                <a:gd name="connsiteX11" fmla="*/ 331024 w 1234442"/>
                <a:gd name="connsiteY11" fmla="*/ 1051400 h 1375253"/>
                <a:gd name="connsiteX12" fmla="*/ 171005 w 1234442"/>
                <a:gd name="connsiteY12" fmla="*/ 1043782 h 1375253"/>
                <a:gd name="connsiteX13" fmla="*/ 1 w 1234442"/>
                <a:gd name="connsiteY13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371029 w 1234442"/>
                <a:gd name="connsiteY8" fmla="*/ 1373350 h 1375253"/>
                <a:gd name="connsiteX9" fmla="*/ 311974 w 1234442"/>
                <a:gd name="connsiteY9" fmla="*/ 1375253 h 1375253"/>
                <a:gd name="connsiteX10" fmla="*/ 365314 w 1234442"/>
                <a:gd name="connsiteY10" fmla="*/ 1169511 h 1375253"/>
                <a:gd name="connsiteX11" fmla="*/ 331024 w 1234442"/>
                <a:gd name="connsiteY11" fmla="*/ 1051400 h 1375253"/>
                <a:gd name="connsiteX12" fmla="*/ 171005 w 1234442"/>
                <a:gd name="connsiteY12" fmla="*/ 1043782 h 1375253"/>
                <a:gd name="connsiteX13" fmla="*/ 1 w 1234442"/>
                <a:gd name="connsiteY13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371029 w 1234442"/>
                <a:gd name="connsiteY8" fmla="*/ 1373350 h 1375253"/>
                <a:gd name="connsiteX9" fmla="*/ 311974 w 1234442"/>
                <a:gd name="connsiteY9" fmla="*/ 1375253 h 1375253"/>
                <a:gd name="connsiteX10" fmla="*/ 365314 w 1234442"/>
                <a:gd name="connsiteY10" fmla="*/ 1169511 h 1375253"/>
                <a:gd name="connsiteX11" fmla="*/ 331024 w 1234442"/>
                <a:gd name="connsiteY11" fmla="*/ 1051400 h 1375253"/>
                <a:gd name="connsiteX12" fmla="*/ 171005 w 1234442"/>
                <a:gd name="connsiteY12" fmla="*/ 1043782 h 1375253"/>
                <a:gd name="connsiteX13" fmla="*/ 1 w 1234442"/>
                <a:gd name="connsiteY13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489139 w 1234442"/>
                <a:gd name="connsiteY8" fmla="*/ 1373350 h 1375253"/>
                <a:gd name="connsiteX9" fmla="*/ 371029 w 1234442"/>
                <a:gd name="connsiteY9" fmla="*/ 1373350 h 1375253"/>
                <a:gd name="connsiteX10" fmla="*/ 311974 w 1234442"/>
                <a:gd name="connsiteY10" fmla="*/ 1375253 h 1375253"/>
                <a:gd name="connsiteX11" fmla="*/ 365314 w 1234442"/>
                <a:gd name="connsiteY11" fmla="*/ 1169511 h 1375253"/>
                <a:gd name="connsiteX12" fmla="*/ 331024 w 1234442"/>
                <a:gd name="connsiteY12" fmla="*/ 1051400 h 1375253"/>
                <a:gd name="connsiteX13" fmla="*/ 171005 w 1234442"/>
                <a:gd name="connsiteY13" fmla="*/ 1043782 h 1375253"/>
                <a:gd name="connsiteX14" fmla="*/ 1 w 1234442"/>
                <a:gd name="connsiteY14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761555 w 1234442"/>
                <a:gd name="connsiteY8" fmla="*/ 1373350 h 1375253"/>
                <a:gd name="connsiteX9" fmla="*/ 489139 w 1234442"/>
                <a:gd name="connsiteY9" fmla="*/ 1373350 h 1375253"/>
                <a:gd name="connsiteX10" fmla="*/ 371029 w 1234442"/>
                <a:gd name="connsiteY10" fmla="*/ 1373350 h 1375253"/>
                <a:gd name="connsiteX11" fmla="*/ 311974 w 1234442"/>
                <a:gd name="connsiteY11" fmla="*/ 1375253 h 1375253"/>
                <a:gd name="connsiteX12" fmla="*/ 365314 w 1234442"/>
                <a:gd name="connsiteY12" fmla="*/ 1169511 h 1375253"/>
                <a:gd name="connsiteX13" fmla="*/ 331024 w 1234442"/>
                <a:gd name="connsiteY13" fmla="*/ 1051400 h 1375253"/>
                <a:gd name="connsiteX14" fmla="*/ 171005 w 1234442"/>
                <a:gd name="connsiteY14" fmla="*/ 1043782 h 1375253"/>
                <a:gd name="connsiteX15" fmla="*/ 1 w 1234442"/>
                <a:gd name="connsiteY15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761555 w 1234442"/>
                <a:gd name="connsiteY8" fmla="*/ 1373350 h 1375253"/>
                <a:gd name="connsiteX9" fmla="*/ 565339 w 1234442"/>
                <a:gd name="connsiteY9" fmla="*/ 1373351 h 1375253"/>
                <a:gd name="connsiteX10" fmla="*/ 489139 w 1234442"/>
                <a:gd name="connsiteY10" fmla="*/ 1373350 h 1375253"/>
                <a:gd name="connsiteX11" fmla="*/ 371029 w 1234442"/>
                <a:gd name="connsiteY11" fmla="*/ 1373350 h 1375253"/>
                <a:gd name="connsiteX12" fmla="*/ 311974 w 1234442"/>
                <a:gd name="connsiteY12" fmla="*/ 1375253 h 1375253"/>
                <a:gd name="connsiteX13" fmla="*/ 365314 w 1234442"/>
                <a:gd name="connsiteY13" fmla="*/ 1169511 h 1375253"/>
                <a:gd name="connsiteX14" fmla="*/ 331024 w 1234442"/>
                <a:gd name="connsiteY14" fmla="*/ 1051400 h 1375253"/>
                <a:gd name="connsiteX15" fmla="*/ 171005 w 1234442"/>
                <a:gd name="connsiteY15" fmla="*/ 1043782 h 1375253"/>
                <a:gd name="connsiteX16" fmla="*/ 1 w 1234442"/>
                <a:gd name="connsiteY16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761555 w 1234442"/>
                <a:gd name="connsiteY8" fmla="*/ 1373350 h 1375253"/>
                <a:gd name="connsiteX9" fmla="*/ 679640 w 1234442"/>
                <a:gd name="connsiteY9" fmla="*/ 1373351 h 1375253"/>
                <a:gd name="connsiteX10" fmla="*/ 565339 w 1234442"/>
                <a:gd name="connsiteY10" fmla="*/ 1373351 h 1375253"/>
                <a:gd name="connsiteX11" fmla="*/ 489139 w 1234442"/>
                <a:gd name="connsiteY11" fmla="*/ 1373350 h 1375253"/>
                <a:gd name="connsiteX12" fmla="*/ 371029 w 1234442"/>
                <a:gd name="connsiteY12" fmla="*/ 1373350 h 1375253"/>
                <a:gd name="connsiteX13" fmla="*/ 311974 w 1234442"/>
                <a:gd name="connsiteY13" fmla="*/ 1375253 h 1375253"/>
                <a:gd name="connsiteX14" fmla="*/ 365314 w 1234442"/>
                <a:gd name="connsiteY14" fmla="*/ 1169511 h 1375253"/>
                <a:gd name="connsiteX15" fmla="*/ 331024 w 1234442"/>
                <a:gd name="connsiteY15" fmla="*/ 1051400 h 1375253"/>
                <a:gd name="connsiteX16" fmla="*/ 171005 w 1234442"/>
                <a:gd name="connsiteY16" fmla="*/ 1043782 h 1375253"/>
                <a:gd name="connsiteX17" fmla="*/ 1 w 1234442"/>
                <a:gd name="connsiteY17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761555 w 1234442"/>
                <a:gd name="connsiteY8" fmla="*/ 1373350 h 1375253"/>
                <a:gd name="connsiteX9" fmla="*/ 679640 w 1234442"/>
                <a:gd name="connsiteY9" fmla="*/ 1373351 h 1375253"/>
                <a:gd name="connsiteX10" fmla="*/ 565339 w 1234442"/>
                <a:gd name="connsiteY10" fmla="*/ 1373351 h 1375253"/>
                <a:gd name="connsiteX11" fmla="*/ 489139 w 1234442"/>
                <a:gd name="connsiteY11" fmla="*/ 1373350 h 1375253"/>
                <a:gd name="connsiteX12" fmla="*/ 371029 w 1234442"/>
                <a:gd name="connsiteY12" fmla="*/ 1274290 h 1375253"/>
                <a:gd name="connsiteX13" fmla="*/ 371029 w 1234442"/>
                <a:gd name="connsiteY13" fmla="*/ 1373350 h 1375253"/>
                <a:gd name="connsiteX14" fmla="*/ 311974 w 1234442"/>
                <a:gd name="connsiteY14" fmla="*/ 1375253 h 1375253"/>
                <a:gd name="connsiteX15" fmla="*/ 365314 w 1234442"/>
                <a:gd name="connsiteY15" fmla="*/ 1169511 h 1375253"/>
                <a:gd name="connsiteX16" fmla="*/ 331024 w 1234442"/>
                <a:gd name="connsiteY16" fmla="*/ 1051400 h 1375253"/>
                <a:gd name="connsiteX17" fmla="*/ 171005 w 1234442"/>
                <a:gd name="connsiteY17" fmla="*/ 1043782 h 1375253"/>
                <a:gd name="connsiteX18" fmla="*/ 1 w 1234442"/>
                <a:gd name="connsiteY18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761555 w 1234442"/>
                <a:gd name="connsiteY8" fmla="*/ 1373350 h 1375253"/>
                <a:gd name="connsiteX9" fmla="*/ 679640 w 1234442"/>
                <a:gd name="connsiteY9" fmla="*/ 1373351 h 1375253"/>
                <a:gd name="connsiteX10" fmla="*/ 565339 w 1234442"/>
                <a:gd name="connsiteY10" fmla="*/ 1373351 h 1375253"/>
                <a:gd name="connsiteX11" fmla="*/ 489139 w 1234442"/>
                <a:gd name="connsiteY11" fmla="*/ 1373350 h 1375253"/>
                <a:gd name="connsiteX12" fmla="*/ 491044 w 1234442"/>
                <a:gd name="connsiteY12" fmla="*/ 1280005 h 1375253"/>
                <a:gd name="connsiteX13" fmla="*/ 371029 w 1234442"/>
                <a:gd name="connsiteY13" fmla="*/ 1274290 h 1375253"/>
                <a:gd name="connsiteX14" fmla="*/ 371029 w 1234442"/>
                <a:gd name="connsiteY14" fmla="*/ 1373350 h 1375253"/>
                <a:gd name="connsiteX15" fmla="*/ 311974 w 1234442"/>
                <a:gd name="connsiteY15" fmla="*/ 1375253 h 1375253"/>
                <a:gd name="connsiteX16" fmla="*/ 365314 w 1234442"/>
                <a:gd name="connsiteY16" fmla="*/ 1169511 h 1375253"/>
                <a:gd name="connsiteX17" fmla="*/ 331024 w 1234442"/>
                <a:gd name="connsiteY17" fmla="*/ 1051400 h 1375253"/>
                <a:gd name="connsiteX18" fmla="*/ 171005 w 1234442"/>
                <a:gd name="connsiteY18" fmla="*/ 1043782 h 1375253"/>
                <a:gd name="connsiteX19" fmla="*/ 1 w 1234442"/>
                <a:gd name="connsiteY19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761555 w 1234442"/>
                <a:gd name="connsiteY8" fmla="*/ 1373350 h 1375253"/>
                <a:gd name="connsiteX9" fmla="*/ 679640 w 1234442"/>
                <a:gd name="connsiteY9" fmla="*/ 1373351 h 1375253"/>
                <a:gd name="connsiteX10" fmla="*/ 565339 w 1234442"/>
                <a:gd name="connsiteY10" fmla="*/ 1373351 h 1375253"/>
                <a:gd name="connsiteX11" fmla="*/ 489139 w 1234442"/>
                <a:gd name="connsiteY11" fmla="*/ 1373350 h 1375253"/>
                <a:gd name="connsiteX12" fmla="*/ 491044 w 1234442"/>
                <a:gd name="connsiteY12" fmla="*/ 1280005 h 1375253"/>
                <a:gd name="connsiteX13" fmla="*/ 371029 w 1234442"/>
                <a:gd name="connsiteY13" fmla="*/ 1274290 h 1375253"/>
                <a:gd name="connsiteX14" fmla="*/ 371029 w 1234442"/>
                <a:gd name="connsiteY14" fmla="*/ 1373350 h 1375253"/>
                <a:gd name="connsiteX15" fmla="*/ 311974 w 1234442"/>
                <a:gd name="connsiteY15" fmla="*/ 1375253 h 1375253"/>
                <a:gd name="connsiteX16" fmla="*/ 365314 w 1234442"/>
                <a:gd name="connsiteY16" fmla="*/ 1169511 h 1375253"/>
                <a:gd name="connsiteX17" fmla="*/ 331024 w 1234442"/>
                <a:gd name="connsiteY17" fmla="*/ 1051400 h 1375253"/>
                <a:gd name="connsiteX18" fmla="*/ 171005 w 1234442"/>
                <a:gd name="connsiteY18" fmla="*/ 1043782 h 1375253"/>
                <a:gd name="connsiteX19" fmla="*/ 1 w 1234442"/>
                <a:gd name="connsiteY19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761555 w 1234442"/>
                <a:gd name="connsiteY8" fmla="*/ 1373350 h 1375253"/>
                <a:gd name="connsiteX9" fmla="*/ 679640 w 1234442"/>
                <a:gd name="connsiteY9" fmla="*/ 1373351 h 1375253"/>
                <a:gd name="connsiteX10" fmla="*/ 565339 w 1234442"/>
                <a:gd name="connsiteY10" fmla="*/ 1373351 h 1375253"/>
                <a:gd name="connsiteX11" fmla="*/ 489139 w 1234442"/>
                <a:gd name="connsiteY11" fmla="*/ 1373350 h 1375253"/>
                <a:gd name="connsiteX12" fmla="*/ 489139 w 1234442"/>
                <a:gd name="connsiteY12" fmla="*/ 1276195 h 1375253"/>
                <a:gd name="connsiteX13" fmla="*/ 371029 w 1234442"/>
                <a:gd name="connsiteY13" fmla="*/ 1274290 h 1375253"/>
                <a:gd name="connsiteX14" fmla="*/ 371029 w 1234442"/>
                <a:gd name="connsiteY14" fmla="*/ 1373350 h 1375253"/>
                <a:gd name="connsiteX15" fmla="*/ 311974 w 1234442"/>
                <a:gd name="connsiteY15" fmla="*/ 1375253 h 1375253"/>
                <a:gd name="connsiteX16" fmla="*/ 365314 w 1234442"/>
                <a:gd name="connsiteY16" fmla="*/ 1169511 h 1375253"/>
                <a:gd name="connsiteX17" fmla="*/ 331024 w 1234442"/>
                <a:gd name="connsiteY17" fmla="*/ 1051400 h 1375253"/>
                <a:gd name="connsiteX18" fmla="*/ 171005 w 1234442"/>
                <a:gd name="connsiteY18" fmla="*/ 1043782 h 1375253"/>
                <a:gd name="connsiteX19" fmla="*/ 1 w 1234442"/>
                <a:gd name="connsiteY19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761555 w 1234442"/>
                <a:gd name="connsiteY8" fmla="*/ 1373350 h 1375253"/>
                <a:gd name="connsiteX9" fmla="*/ 679640 w 1234442"/>
                <a:gd name="connsiteY9" fmla="*/ 1373351 h 1375253"/>
                <a:gd name="connsiteX10" fmla="*/ 565339 w 1234442"/>
                <a:gd name="connsiteY10" fmla="*/ 1373351 h 1375253"/>
                <a:gd name="connsiteX11" fmla="*/ 489139 w 1234442"/>
                <a:gd name="connsiteY11" fmla="*/ 1373350 h 1375253"/>
                <a:gd name="connsiteX12" fmla="*/ 489139 w 1234442"/>
                <a:gd name="connsiteY12" fmla="*/ 1276195 h 1375253"/>
                <a:gd name="connsiteX13" fmla="*/ 371029 w 1234442"/>
                <a:gd name="connsiteY13" fmla="*/ 1274290 h 1375253"/>
                <a:gd name="connsiteX14" fmla="*/ 371029 w 1234442"/>
                <a:gd name="connsiteY14" fmla="*/ 1373350 h 1375253"/>
                <a:gd name="connsiteX15" fmla="*/ 311974 w 1234442"/>
                <a:gd name="connsiteY15" fmla="*/ 1375253 h 1375253"/>
                <a:gd name="connsiteX16" fmla="*/ 365314 w 1234442"/>
                <a:gd name="connsiteY16" fmla="*/ 1169511 h 1375253"/>
                <a:gd name="connsiteX17" fmla="*/ 331024 w 1234442"/>
                <a:gd name="connsiteY17" fmla="*/ 1051400 h 1375253"/>
                <a:gd name="connsiteX18" fmla="*/ 171005 w 1234442"/>
                <a:gd name="connsiteY18" fmla="*/ 1043782 h 1375253"/>
                <a:gd name="connsiteX19" fmla="*/ 1 w 1234442"/>
                <a:gd name="connsiteY19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761555 w 1234442"/>
                <a:gd name="connsiteY8" fmla="*/ 1373350 h 1375253"/>
                <a:gd name="connsiteX9" fmla="*/ 679640 w 1234442"/>
                <a:gd name="connsiteY9" fmla="*/ 1373351 h 1375253"/>
                <a:gd name="connsiteX10" fmla="*/ 563434 w 1234442"/>
                <a:gd name="connsiteY10" fmla="*/ 1274290 h 1375253"/>
                <a:gd name="connsiteX11" fmla="*/ 565339 w 1234442"/>
                <a:gd name="connsiteY11" fmla="*/ 1373351 h 1375253"/>
                <a:gd name="connsiteX12" fmla="*/ 489139 w 1234442"/>
                <a:gd name="connsiteY12" fmla="*/ 1373350 h 1375253"/>
                <a:gd name="connsiteX13" fmla="*/ 489139 w 1234442"/>
                <a:gd name="connsiteY13" fmla="*/ 1276195 h 1375253"/>
                <a:gd name="connsiteX14" fmla="*/ 371029 w 1234442"/>
                <a:gd name="connsiteY14" fmla="*/ 1274290 h 1375253"/>
                <a:gd name="connsiteX15" fmla="*/ 371029 w 1234442"/>
                <a:gd name="connsiteY15" fmla="*/ 1373350 h 1375253"/>
                <a:gd name="connsiteX16" fmla="*/ 311974 w 1234442"/>
                <a:gd name="connsiteY16" fmla="*/ 1375253 h 1375253"/>
                <a:gd name="connsiteX17" fmla="*/ 365314 w 1234442"/>
                <a:gd name="connsiteY17" fmla="*/ 1169511 h 1375253"/>
                <a:gd name="connsiteX18" fmla="*/ 331024 w 1234442"/>
                <a:gd name="connsiteY18" fmla="*/ 1051400 h 1375253"/>
                <a:gd name="connsiteX19" fmla="*/ 171005 w 1234442"/>
                <a:gd name="connsiteY19" fmla="*/ 1043782 h 1375253"/>
                <a:gd name="connsiteX20" fmla="*/ 1 w 1234442"/>
                <a:gd name="connsiteY20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761555 w 1234442"/>
                <a:gd name="connsiteY8" fmla="*/ 1373350 h 1375253"/>
                <a:gd name="connsiteX9" fmla="*/ 679640 w 1234442"/>
                <a:gd name="connsiteY9" fmla="*/ 1373351 h 1375253"/>
                <a:gd name="connsiteX10" fmla="*/ 681545 w 1234442"/>
                <a:gd name="connsiteY10" fmla="*/ 1278100 h 1375253"/>
                <a:gd name="connsiteX11" fmla="*/ 563434 w 1234442"/>
                <a:gd name="connsiteY11" fmla="*/ 1274290 h 1375253"/>
                <a:gd name="connsiteX12" fmla="*/ 565339 w 1234442"/>
                <a:gd name="connsiteY12" fmla="*/ 1373351 h 1375253"/>
                <a:gd name="connsiteX13" fmla="*/ 489139 w 1234442"/>
                <a:gd name="connsiteY13" fmla="*/ 1373350 h 1375253"/>
                <a:gd name="connsiteX14" fmla="*/ 489139 w 1234442"/>
                <a:gd name="connsiteY14" fmla="*/ 1276195 h 1375253"/>
                <a:gd name="connsiteX15" fmla="*/ 371029 w 1234442"/>
                <a:gd name="connsiteY15" fmla="*/ 1274290 h 1375253"/>
                <a:gd name="connsiteX16" fmla="*/ 371029 w 1234442"/>
                <a:gd name="connsiteY16" fmla="*/ 1373350 h 1375253"/>
                <a:gd name="connsiteX17" fmla="*/ 311974 w 1234442"/>
                <a:gd name="connsiteY17" fmla="*/ 1375253 h 1375253"/>
                <a:gd name="connsiteX18" fmla="*/ 365314 w 1234442"/>
                <a:gd name="connsiteY18" fmla="*/ 1169511 h 1375253"/>
                <a:gd name="connsiteX19" fmla="*/ 331024 w 1234442"/>
                <a:gd name="connsiteY19" fmla="*/ 1051400 h 1375253"/>
                <a:gd name="connsiteX20" fmla="*/ 171005 w 1234442"/>
                <a:gd name="connsiteY20" fmla="*/ 1043782 h 1375253"/>
                <a:gd name="connsiteX21" fmla="*/ 1 w 1234442"/>
                <a:gd name="connsiteY21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761555 w 1234442"/>
                <a:gd name="connsiteY8" fmla="*/ 1373350 h 1375253"/>
                <a:gd name="connsiteX9" fmla="*/ 679640 w 1234442"/>
                <a:gd name="connsiteY9" fmla="*/ 1373351 h 1375253"/>
                <a:gd name="connsiteX10" fmla="*/ 681545 w 1234442"/>
                <a:gd name="connsiteY10" fmla="*/ 1278100 h 1375253"/>
                <a:gd name="connsiteX11" fmla="*/ 563434 w 1234442"/>
                <a:gd name="connsiteY11" fmla="*/ 1274290 h 1375253"/>
                <a:gd name="connsiteX12" fmla="*/ 565339 w 1234442"/>
                <a:gd name="connsiteY12" fmla="*/ 1373351 h 1375253"/>
                <a:gd name="connsiteX13" fmla="*/ 489139 w 1234442"/>
                <a:gd name="connsiteY13" fmla="*/ 1373350 h 1375253"/>
                <a:gd name="connsiteX14" fmla="*/ 489139 w 1234442"/>
                <a:gd name="connsiteY14" fmla="*/ 1276195 h 1375253"/>
                <a:gd name="connsiteX15" fmla="*/ 371029 w 1234442"/>
                <a:gd name="connsiteY15" fmla="*/ 1274290 h 1375253"/>
                <a:gd name="connsiteX16" fmla="*/ 371029 w 1234442"/>
                <a:gd name="connsiteY16" fmla="*/ 1373350 h 1375253"/>
                <a:gd name="connsiteX17" fmla="*/ 311974 w 1234442"/>
                <a:gd name="connsiteY17" fmla="*/ 1375253 h 1375253"/>
                <a:gd name="connsiteX18" fmla="*/ 365314 w 1234442"/>
                <a:gd name="connsiteY18" fmla="*/ 1169511 h 1375253"/>
                <a:gd name="connsiteX19" fmla="*/ 331024 w 1234442"/>
                <a:gd name="connsiteY19" fmla="*/ 1051400 h 1375253"/>
                <a:gd name="connsiteX20" fmla="*/ 171005 w 1234442"/>
                <a:gd name="connsiteY20" fmla="*/ 1043782 h 1375253"/>
                <a:gd name="connsiteX21" fmla="*/ 1 w 1234442"/>
                <a:gd name="connsiteY21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761555 w 1234442"/>
                <a:gd name="connsiteY8" fmla="*/ 1373350 h 1375253"/>
                <a:gd name="connsiteX9" fmla="*/ 679640 w 1234442"/>
                <a:gd name="connsiteY9" fmla="*/ 1373351 h 1375253"/>
                <a:gd name="connsiteX10" fmla="*/ 681545 w 1234442"/>
                <a:gd name="connsiteY10" fmla="*/ 1278100 h 1375253"/>
                <a:gd name="connsiteX11" fmla="*/ 563434 w 1234442"/>
                <a:gd name="connsiteY11" fmla="*/ 1274290 h 1375253"/>
                <a:gd name="connsiteX12" fmla="*/ 565339 w 1234442"/>
                <a:gd name="connsiteY12" fmla="*/ 1373351 h 1375253"/>
                <a:gd name="connsiteX13" fmla="*/ 489139 w 1234442"/>
                <a:gd name="connsiteY13" fmla="*/ 1373350 h 1375253"/>
                <a:gd name="connsiteX14" fmla="*/ 489139 w 1234442"/>
                <a:gd name="connsiteY14" fmla="*/ 1276195 h 1375253"/>
                <a:gd name="connsiteX15" fmla="*/ 371029 w 1234442"/>
                <a:gd name="connsiteY15" fmla="*/ 1274290 h 1375253"/>
                <a:gd name="connsiteX16" fmla="*/ 371029 w 1234442"/>
                <a:gd name="connsiteY16" fmla="*/ 1373350 h 1375253"/>
                <a:gd name="connsiteX17" fmla="*/ 311974 w 1234442"/>
                <a:gd name="connsiteY17" fmla="*/ 1375253 h 1375253"/>
                <a:gd name="connsiteX18" fmla="*/ 365314 w 1234442"/>
                <a:gd name="connsiteY18" fmla="*/ 1169511 h 1375253"/>
                <a:gd name="connsiteX19" fmla="*/ 331024 w 1234442"/>
                <a:gd name="connsiteY19" fmla="*/ 1051400 h 1375253"/>
                <a:gd name="connsiteX20" fmla="*/ 171005 w 1234442"/>
                <a:gd name="connsiteY20" fmla="*/ 1043782 h 1375253"/>
                <a:gd name="connsiteX21" fmla="*/ 1 w 1234442"/>
                <a:gd name="connsiteY21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755840 w 1234442"/>
                <a:gd name="connsiteY8" fmla="*/ 1373350 h 1375253"/>
                <a:gd name="connsiteX9" fmla="*/ 679640 w 1234442"/>
                <a:gd name="connsiteY9" fmla="*/ 1373351 h 1375253"/>
                <a:gd name="connsiteX10" fmla="*/ 681545 w 1234442"/>
                <a:gd name="connsiteY10" fmla="*/ 1278100 h 1375253"/>
                <a:gd name="connsiteX11" fmla="*/ 563434 w 1234442"/>
                <a:gd name="connsiteY11" fmla="*/ 1274290 h 1375253"/>
                <a:gd name="connsiteX12" fmla="*/ 565339 w 1234442"/>
                <a:gd name="connsiteY12" fmla="*/ 1373351 h 1375253"/>
                <a:gd name="connsiteX13" fmla="*/ 489139 w 1234442"/>
                <a:gd name="connsiteY13" fmla="*/ 1373350 h 1375253"/>
                <a:gd name="connsiteX14" fmla="*/ 489139 w 1234442"/>
                <a:gd name="connsiteY14" fmla="*/ 1276195 h 1375253"/>
                <a:gd name="connsiteX15" fmla="*/ 371029 w 1234442"/>
                <a:gd name="connsiteY15" fmla="*/ 1274290 h 1375253"/>
                <a:gd name="connsiteX16" fmla="*/ 371029 w 1234442"/>
                <a:gd name="connsiteY16" fmla="*/ 1373350 h 1375253"/>
                <a:gd name="connsiteX17" fmla="*/ 311974 w 1234442"/>
                <a:gd name="connsiteY17" fmla="*/ 1375253 h 1375253"/>
                <a:gd name="connsiteX18" fmla="*/ 365314 w 1234442"/>
                <a:gd name="connsiteY18" fmla="*/ 1169511 h 1375253"/>
                <a:gd name="connsiteX19" fmla="*/ 331024 w 1234442"/>
                <a:gd name="connsiteY19" fmla="*/ 1051400 h 1375253"/>
                <a:gd name="connsiteX20" fmla="*/ 171005 w 1234442"/>
                <a:gd name="connsiteY20" fmla="*/ 1043782 h 1375253"/>
                <a:gd name="connsiteX21" fmla="*/ 1 w 1234442"/>
                <a:gd name="connsiteY21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752030 w 1234442"/>
                <a:gd name="connsiteY8" fmla="*/ 1276195 h 1375253"/>
                <a:gd name="connsiteX9" fmla="*/ 755840 w 1234442"/>
                <a:gd name="connsiteY9" fmla="*/ 1373350 h 1375253"/>
                <a:gd name="connsiteX10" fmla="*/ 679640 w 1234442"/>
                <a:gd name="connsiteY10" fmla="*/ 1373351 h 1375253"/>
                <a:gd name="connsiteX11" fmla="*/ 681545 w 1234442"/>
                <a:gd name="connsiteY11" fmla="*/ 1278100 h 1375253"/>
                <a:gd name="connsiteX12" fmla="*/ 563434 w 1234442"/>
                <a:gd name="connsiteY12" fmla="*/ 1274290 h 1375253"/>
                <a:gd name="connsiteX13" fmla="*/ 565339 w 1234442"/>
                <a:gd name="connsiteY13" fmla="*/ 1373351 h 1375253"/>
                <a:gd name="connsiteX14" fmla="*/ 489139 w 1234442"/>
                <a:gd name="connsiteY14" fmla="*/ 1373350 h 1375253"/>
                <a:gd name="connsiteX15" fmla="*/ 489139 w 1234442"/>
                <a:gd name="connsiteY15" fmla="*/ 1276195 h 1375253"/>
                <a:gd name="connsiteX16" fmla="*/ 371029 w 1234442"/>
                <a:gd name="connsiteY16" fmla="*/ 1274290 h 1375253"/>
                <a:gd name="connsiteX17" fmla="*/ 371029 w 1234442"/>
                <a:gd name="connsiteY17" fmla="*/ 1373350 h 1375253"/>
                <a:gd name="connsiteX18" fmla="*/ 311974 w 1234442"/>
                <a:gd name="connsiteY18" fmla="*/ 1375253 h 1375253"/>
                <a:gd name="connsiteX19" fmla="*/ 365314 w 1234442"/>
                <a:gd name="connsiteY19" fmla="*/ 1169511 h 1375253"/>
                <a:gd name="connsiteX20" fmla="*/ 331024 w 1234442"/>
                <a:gd name="connsiteY20" fmla="*/ 1051400 h 1375253"/>
                <a:gd name="connsiteX21" fmla="*/ 171005 w 1234442"/>
                <a:gd name="connsiteY21" fmla="*/ 1043782 h 1375253"/>
                <a:gd name="connsiteX22" fmla="*/ 1 w 1234442"/>
                <a:gd name="connsiteY22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868235 w 1234442"/>
                <a:gd name="connsiteY8" fmla="*/ 1280005 h 1375253"/>
                <a:gd name="connsiteX9" fmla="*/ 752030 w 1234442"/>
                <a:gd name="connsiteY9" fmla="*/ 1276195 h 1375253"/>
                <a:gd name="connsiteX10" fmla="*/ 755840 w 1234442"/>
                <a:gd name="connsiteY10" fmla="*/ 1373350 h 1375253"/>
                <a:gd name="connsiteX11" fmla="*/ 679640 w 1234442"/>
                <a:gd name="connsiteY11" fmla="*/ 1373351 h 1375253"/>
                <a:gd name="connsiteX12" fmla="*/ 681545 w 1234442"/>
                <a:gd name="connsiteY12" fmla="*/ 1278100 h 1375253"/>
                <a:gd name="connsiteX13" fmla="*/ 563434 w 1234442"/>
                <a:gd name="connsiteY13" fmla="*/ 1274290 h 1375253"/>
                <a:gd name="connsiteX14" fmla="*/ 565339 w 1234442"/>
                <a:gd name="connsiteY14" fmla="*/ 1373351 h 1375253"/>
                <a:gd name="connsiteX15" fmla="*/ 489139 w 1234442"/>
                <a:gd name="connsiteY15" fmla="*/ 1373350 h 1375253"/>
                <a:gd name="connsiteX16" fmla="*/ 489139 w 1234442"/>
                <a:gd name="connsiteY16" fmla="*/ 1276195 h 1375253"/>
                <a:gd name="connsiteX17" fmla="*/ 371029 w 1234442"/>
                <a:gd name="connsiteY17" fmla="*/ 1274290 h 1375253"/>
                <a:gd name="connsiteX18" fmla="*/ 371029 w 1234442"/>
                <a:gd name="connsiteY18" fmla="*/ 1373350 h 1375253"/>
                <a:gd name="connsiteX19" fmla="*/ 311974 w 1234442"/>
                <a:gd name="connsiteY19" fmla="*/ 1375253 h 1375253"/>
                <a:gd name="connsiteX20" fmla="*/ 365314 w 1234442"/>
                <a:gd name="connsiteY20" fmla="*/ 1169511 h 1375253"/>
                <a:gd name="connsiteX21" fmla="*/ 331024 w 1234442"/>
                <a:gd name="connsiteY21" fmla="*/ 1051400 h 1375253"/>
                <a:gd name="connsiteX22" fmla="*/ 171005 w 1234442"/>
                <a:gd name="connsiteY22" fmla="*/ 1043782 h 1375253"/>
                <a:gd name="connsiteX23" fmla="*/ 1 w 1234442"/>
                <a:gd name="connsiteY23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868235 w 1234442"/>
                <a:gd name="connsiteY8" fmla="*/ 1280005 h 1375253"/>
                <a:gd name="connsiteX9" fmla="*/ 752030 w 1234442"/>
                <a:gd name="connsiteY9" fmla="*/ 1276195 h 1375253"/>
                <a:gd name="connsiteX10" fmla="*/ 755840 w 1234442"/>
                <a:gd name="connsiteY10" fmla="*/ 1373350 h 1375253"/>
                <a:gd name="connsiteX11" fmla="*/ 679640 w 1234442"/>
                <a:gd name="connsiteY11" fmla="*/ 1373351 h 1375253"/>
                <a:gd name="connsiteX12" fmla="*/ 681545 w 1234442"/>
                <a:gd name="connsiteY12" fmla="*/ 1278100 h 1375253"/>
                <a:gd name="connsiteX13" fmla="*/ 563434 w 1234442"/>
                <a:gd name="connsiteY13" fmla="*/ 1274290 h 1375253"/>
                <a:gd name="connsiteX14" fmla="*/ 565339 w 1234442"/>
                <a:gd name="connsiteY14" fmla="*/ 1373351 h 1375253"/>
                <a:gd name="connsiteX15" fmla="*/ 489139 w 1234442"/>
                <a:gd name="connsiteY15" fmla="*/ 1373350 h 1375253"/>
                <a:gd name="connsiteX16" fmla="*/ 489139 w 1234442"/>
                <a:gd name="connsiteY16" fmla="*/ 1276195 h 1375253"/>
                <a:gd name="connsiteX17" fmla="*/ 371029 w 1234442"/>
                <a:gd name="connsiteY17" fmla="*/ 1274290 h 1375253"/>
                <a:gd name="connsiteX18" fmla="*/ 371029 w 1234442"/>
                <a:gd name="connsiteY18" fmla="*/ 1373350 h 1375253"/>
                <a:gd name="connsiteX19" fmla="*/ 311974 w 1234442"/>
                <a:gd name="connsiteY19" fmla="*/ 1375253 h 1375253"/>
                <a:gd name="connsiteX20" fmla="*/ 365314 w 1234442"/>
                <a:gd name="connsiteY20" fmla="*/ 1169511 h 1375253"/>
                <a:gd name="connsiteX21" fmla="*/ 331024 w 1234442"/>
                <a:gd name="connsiteY21" fmla="*/ 1051400 h 1375253"/>
                <a:gd name="connsiteX22" fmla="*/ 171005 w 1234442"/>
                <a:gd name="connsiteY22" fmla="*/ 1043782 h 1375253"/>
                <a:gd name="connsiteX23" fmla="*/ 1 w 1234442"/>
                <a:gd name="connsiteY23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866330 w 1234442"/>
                <a:gd name="connsiteY8" fmla="*/ 1276195 h 1375253"/>
                <a:gd name="connsiteX9" fmla="*/ 752030 w 1234442"/>
                <a:gd name="connsiteY9" fmla="*/ 1276195 h 1375253"/>
                <a:gd name="connsiteX10" fmla="*/ 755840 w 1234442"/>
                <a:gd name="connsiteY10" fmla="*/ 1373350 h 1375253"/>
                <a:gd name="connsiteX11" fmla="*/ 679640 w 1234442"/>
                <a:gd name="connsiteY11" fmla="*/ 1373351 h 1375253"/>
                <a:gd name="connsiteX12" fmla="*/ 681545 w 1234442"/>
                <a:gd name="connsiteY12" fmla="*/ 1278100 h 1375253"/>
                <a:gd name="connsiteX13" fmla="*/ 563434 w 1234442"/>
                <a:gd name="connsiteY13" fmla="*/ 1274290 h 1375253"/>
                <a:gd name="connsiteX14" fmla="*/ 565339 w 1234442"/>
                <a:gd name="connsiteY14" fmla="*/ 1373351 h 1375253"/>
                <a:gd name="connsiteX15" fmla="*/ 489139 w 1234442"/>
                <a:gd name="connsiteY15" fmla="*/ 1373350 h 1375253"/>
                <a:gd name="connsiteX16" fmla="*/ 489139 w 1234442"/>
                <a:gd name="connsiteY16" fmla="*/ 1276195 h 1375253"/>
                <a:gd name="connsiteX17" fmla="*/ 371029 w 1234442"/>
                <a:gd name="connsiteY17" fmla="*/ 1274290 h 1375253"/>
                <a:gd name="connsiteX18" fmla="*/ 371029 w 1234442"/>
                <a:gd name="connsiteY18" fmla="*/ 1373350 h 1375253"/>
                <a:gd name="connsiteX19" fmla="*/ 311974 w 1234442"/>
                <a:gd name="connsiteY19" fmla="*/ 1375253 h 1375253"/>
                <a:gd name="connsiteX20" fmla="*/ 365314 w 1234442"/>
                <a:gd name="connsiteY20" fmla="*/ 1169511 h 1375253"/>
                <a:gd name="connsiteX21" fmla="*/ 331024 w 1234442"/>
                <a:gd name="connsiteY21" fmla="*/ 1051400 h 1375253"/>
                <a:gd name="connsiteX22" fmla="*/ 171005 w 1234442"/>
                <a:gd name="connsiteY22" fmla="*/ 1043782 h 1375253"/>
                <a:gd name="connsiteX23" fmla="*/ 1 w 1234442"/>
                <a:gd name="connsiteY23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866330 w 1234442"/>
                <a:gd name="connsiteY8" fmla="*/ 1276195 h 1375253"/>
                <a:gd name="connsiteX9" fmla="*/ 752030 w 1234442"/>
                <a:gd name="connsiteY9" fmla="*/ 1276195 h 1375253"/>
                <a:gd name="connsiteX10" fmla="*/ 755840 w 1234442"/>
                <a:gd name="connsiteY10" fmla="*/ 1373350 h 1375253"/>
                <a:gd name="connsiteX11" fmla="*/ 679640 w 1234442"/>
                <a:gd name="connsiteY11" fmla="*/ 1373351 h 1375253"/>
                <a:gd name="connsiteX12" fmla="*/ 681545 w 1234442"/>
                <a:gd name="connsiteY12" fmla="*/ 1278100 h 1375253"/>
                <a:gd name="connsiteX13" fmla="*/ 563434 w 1234442"/>
                <a:gd name="connsiteY13" fmla="*/ 1274290 h 1375253"/>
                <a:gd name="connsiteX14" fmla="*/ 565339 w 1234442"/>
                <a:gd name="connsiteY14" fmla="*/ 1373351 h 1375253"/>
                <a:gd name="connsiteX15" fmla="*/ 489139 w 1234442"/>
                <a:gd name="connsiteY15" fmla="*/ 1373350 h 1375253"/>
                <a:gd name="connsiteX16" fmla="*/ 489139 w 1234442"/>
                <a:gd name="connsiteY16" fmla="*/ 1276195 h 1375253"/>
                <a:gd name="connsiteX17" fmla="*/ 371029 w 1234442"/>
                <a:gd name="connsiteY17" fmla="*/ 1274290 h 1375253"/>
                <a:gd name="connsiteX18" fmla="*/ 371029 w 1234442"/>
                <a:gd name="connsiteY18" fmla="*/ 1373350 h 1375253"/>
                <a:gd name="connsiteX19" fmla="*/ 311974 w 1234442"/>
                <a:gd name="connsiteY19" fmla="*/ 1375253 h 1375253"/>
                <a:gd name="connsiteX20" fmla="*/ 365314 w 1234442"/>
                <a:gd name="connsiteY20" fmla="*/ 1169511 h 1375253"/>
                <a:gd name="connsiteX21" fmla="*/ 331024 w 1234442"/>
                <a:gd name="connsiteY21" fmla="*/ 1051400 h 1375253"/>
                <a:gd name="connsiteX22" fmla="*/ 171005 w 1234442"/>
                <a:gd name="connsiteY22" fmla="*/ 1043782 h 1375253"/>
                <a:gd name="connsiteX23" fmla="*/ 1 w 1234442"/>
                <a:gd name="connsiteY23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70140 w 1234442"/>
                <a:gd name="connsiteY7" fmla="*/ 1373350 h 1375253"/>
                <a:gd name="connsiteX8" fmla="*/ 866330 w 1234442"/>
                <a:gd name="connsiteY8" fmla="*/ 1276195 h 1375253"/>
                <a:gd name="connsiteX9" fmla="*/ 752030 w 1234442"/>
                <a:gd name="connsiteY9" fmla="*/ 1276195 h 1375253"/>
                <a:gd name="connsiteX10" fmla="*/ 755840 w 1234442"/>
                <a:gd name="connsiteY10" fmla="*/ 1373350 h 1375253"/>
                <a:gd name="connsiteX11" fmla="*/ 679640 w 1234442"/>
                <a:gd name="connsiteY11" fmla="*/ 1373351 h 1375253"/>
                <a:gd name="connsiteX12" fmla="*/ 681545 w 1234442"/>
                <a:gd name="connsiteY12" fmla="*/ 1278100 h 1375253"/>
                <a:gd name="connsiteX13" fmla="*/ 563434 w 1234442"/>
                <a:gd name="connsiteY13" fmla="*/ 1274290 h 1375253"/>
                <a:gd name="connsiteX14" fmla="*/ 565339 w 1234442"/>
                <a:gd name="connsiteY14" fmla="*/ 1373351 h 1375253"/>
                <a:gd name="connsiteX15" fmla="*/ 489139 w 1234442"/>
                <a:gd name="connsiteY15" fmla="*/ 1373350 h 1375253"/>
                <a:gd name="connsiteX16" fmla="*/ 489139 w 1234442"/>
                <a:gd name="connsiteY16" fmla="*/ 1276195 h 1375253"/>
                <a:gd name="connsiteX17" fmla="*/ 371029 w 1234442"/>
                <a:gd name="connsiteY17" fmla="*/ 1274290 h 1375253"/>
                <a:gd name="connsiteX18" fmla="*/ 371029 w 1234442"/>
                <a:gd name="connsiteY18" fmla="*/ 1373350 h 1375253"/>
                <a:gd name="connsiteX19" fmla="*/ 311974 w 1234442"/>
                <a:gd name="connsiteY19" fmla="*/ 1375253 h 1375253"/>
                <a:gd name="connsiteX20" fmla="*/ 365314 w 1234442"/>
                <a:gd name="connsiteY20" fmla="*/ 1169511 h 1375253"/>
                <a:gd name="connsiteX21" fmla="*/ 331024 w 1234442"/>
                <a:gd name="connsiteY21" fmla="*/ 1051400 h 1375253"/>
                <a:gd name="connsiteX22" fmla="*/ 171005 w 1234442"/>
                <a:gd name="connsiteY22" fmla="*/ 1043782 h 1375253"/>
                <a:gd name="connsiteX23" fmla="*/ 1 w 1234442"/>
                <a:gd name="connsiteY23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70140 w 1234442"/>
                <a:gd name="connsiteY7" fmla="*/ 1373350 h 1375253"/>
                <a:gd name="connsiteX8" fmla="*/ 868235 w 1234442"/>
                <a:gd name="connsiteY8" fmla="*/ 1276195 h 1375253"/>
                <a:gd name="connsiteX9" fmla="*/ 752030 w 1234442"/>
                <a:gd name="connsiteY9" fmla="*/ 1276195 h 1375253"/>
                <a:gd name="connsiteX10" fmla="*/ 755840 w 1234442"/>
                <a:gd name="connsiteY10" fmla="*/ 1373350 h 1375253"/>
                <a:gd name="connsiteX11" fmla="*/ 679640 w 1234442"/>
                <a:gd name="connsiteY11" fmla="*/ 1373351 h 1375253"/>
                <a:gd name="connsiteX12" fmla="*/ 681545 w 1234442"/>
                <a:gd name="connsiteY12" fmla="*/ 1278100 h 1375253"/>
                <a:gd name="connsiteX13" fmla="*/ 563434 w 1234442"/>
                <a:gd name="connsiteY13" fmla="*/ 1274290 h 1375253"/>
                <a:gd name="connsiteX14" fmla="*/ 565339 w 1234442"/>
                <a:gd name="connsiteY14" fmla="*/ 1373351 h 1375253"/>
                <a:gd name="connsiteX15" fmla="*/ 489139 w 1234442"/>
                <a:gd name="connsiteY15" fmla="*/ 1373350 h 1375253"/>
                <a:gd name="connsiteX16" fmla="*/ 489139 w 1234442"/>
                <a:gd name="connsiteY16" fmla="*/ 1276195 h 1375253"/>
                <a:gd name="connsiteX17" fmla="*/ 371029 w 1234442"/>
                <a:gd name="connsiteY17" fmla="*/ 1274290 h 1375253"/>
                <a:gd name="connsiteX18" fmla="*/ 371029 w 1234442"/>
                <a:gd name="connsiteY18" fmla="*/ 1373350 h 1375253"/>
                <a:gd name="connsiteX19" fmla="*/ 311974 w 1234442"/>
                <a:gd name="connsiteY19" fmla="*/ 1375253 h 1375253"/>
                <a:gd name="connsiteX20" fmla="*/ 365314 w 1234442"/>
                <a:gd name="connsiteY20" fmla="*/ 1169511 h 1375253"/>
                <a:gd name="connsiteX21" fmla="*/ 331024 w 1234442"/>
                <a:gd name="connsiteY21" fmla="*/ 1051400 h 1375253"/>
                <a:gd name="connsiteX22" fmla="*/ 171005 w 1234442"/>
                <a:gd name="connsiteY22" fmla="*/ 1043782 h 1375253"/>
                <a:gd name="connsiteX23" fmla="*/ 1 w 1234442"/>
                <a:gd name="connsiteY23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70140 w 1234442"/>
                <a:gd name="connsiteY7" fmla="*/ 1373350 h 1375253"/>
                <a:gd name="connsiteX8" fmla="*/ 868235 w 1234442"/>
                <a:gd name="connsiteY8" fmla="*/ 1276195 h 1375253"/>
                <a:gd name="connsiteX9" fmla="*/ 752030 w 1234442"/>
                <a:gd name="connsiteY9" fmla="*/ 1276195 h 1375253"/>
                <a:gd name="connsiteX10" fmla="*/ 752030 w 1234442"/>
                <a:gd name="connsiteY10" fmla="*/ 1369540 h 1375253"/>
                <a:gd name="connsiteX11" fmla="*/ 679640 w 1234442"/>
                <a:gd name="connsiteY11" fmla="*/ 1373351 h 1375253"/>
                <a:gd name="connsiteX12" fmla="*/ 681545 w 1234442"/>
                <a:gd name="connsiteY12" fmla="*/ 1278100 h 1375253"/>
                <a:gd name="connsiteX13" fmla="*/ 563434 w 1234442"/>
                <a:gd name="connsiteY13" fmla="*/ 1274290 h 1375253"/>
                <a:gd name="connsiteX14" fmla="*/ 565339 w 1234442"/>
                <a:gd name="connsiteY14" fmla="*/ 1373351 h 1375253"/>
                <a:gd name="connsiteX15" fmla="*/ 489139 w 1234442"/>
                <a:gd name="connsiteY15" fmla="*/ 1373350 h 1375253"/>
                <a:gd name="connsiteX16" fmla="*/ 489139 w 1234442"/>
                <a:gd name="connsiteY16" fmla="*/ 1276195 h 1375253"/>
                <a:gd name="connsiteX17" fmla="*/ 371029 w 1234442"/>
                <a:gd name="connsiteY17" fmla="*/ 1274290 h 1375253"/>
                <a:gd name="connsiteX18" fmla="*/ 371029 w 1234442"/>
                <a:gd name="connsiteY18" fmla="*/ 1373350 h 1375253"/>
                <a:gd name="connsiteX19" fmla="*/ 311974 w 1234442"/>
                <a:gd name="connsiteY19" fmla="*/ 1375253 h 1375253"/>
                <a:gd name="connsiteX20" fmla="*/ 365314 w 1234442"/>
                <a:gd name="connsiteY20" fmla="*/ 1169511 h 1375253"/>
                <a:gd name="connsiteX21" fmla="*/ 331024 w 1234442"/>
                <a:gd name="connsiteY21" fmla="*/ 1051400 h 1375253"/>
                <a:gd name="connsiteX22" fmla="*/ 171005 w 1234442"/>
                <a:gd name="connsiteY22" fmla="*/ 1043782 h 1375253"/>
                <a:gd name="connsiteX23" fmla="*/ 1 w 1234442"/>
                <a:gd name="connsiteY23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70140 w 1234442"/>
                <a:gd name="connsiteY7" fmla="*/ 1373350 h 1375253"/>
                <a:gd name="connsiteX8" fmla="*/ 868235 w 1234442"/>
                <a:gd name="connsiteY8" fmla="*/ 1276195 h 1375253"/>
                <a:gd name="connsiteX9" fmla="*/ 752030 w 1234442"/>
                <a:gd name="connsiteY9" fmla="*/ 1276195 h 1375253"/>
                <a:gd name="connsiteX10" fmla="*/ 752030 w 1234442"/>
                <a:gd name="connsiteY10" fmla="*/ 1373350 h 1375253"/>
                <a:gd name="connsiteX11" fmla="*/ 679640 w 1234442"/>
                <a:gd name="connsiteY11" fmla="*/ 1373351 h 1375253"/>
                <a:gd name="connsiteX12" fmla="*/ 681545 w 1234442"/>
                <a:gd name="connsiteY12" fmla="*/ 1278100 h 1375253"/>
                <a:gd name="connsiteX13" fmla="*/ 563434 w 1234442"/>
                <a:gd name="connsiteY13" fmla="*/ 1274290 h 1375253"/>
                <a:gd name="connsiteX14" fmla="*/ 565339 w 1234442"/>
                <a:gd name="connsiteY14" fmla="*/ 1373351 h 1375253"/>
                <a:gd name="connsiteX15" fmla="*/ 489139 w 1234442"/>
                <a:gd name="connsiteY15" fmla="*/ 1373350 h 1375253"/>
                <a:gd name="connsiteX16" fmla="*/ 489139 w 1234442"/>
                <a:gd name="connsiteY16" fmla="*/ 1276195 h 1375253"/>
                <a:gd name="connsiteX17" fmla="*/ 371029 w 1234442"/>
                <a:gd name="connsiteY17" fmla="*/ 1274290 h 1375253"/>
                <a:gd name="connsiteX18" fmla="*/ 371029 w 1234442"/>
                <a:gd name="connsiteY18" fmla="*/ 1373350 h 1375253"/>
                <a:gd name="connsiteX19" fmla="*/ 311974 w 1234442"/>
                <a:gd name="connsiteY19" fmla="*/ 1375253 h 1375253"/>
                <a:gd name="connsiteX20" fmla="*/ 365314 w 1234442"/>
                <a:gd name="connsiteY20" fmla="*/ 1169511 h 1375253"/>
                <a:gd name="connsiteX21" fmla="*/ 331024 w 1234442"/>
                <a:gd name="connsiteY21" fmla="*/ 1051400 h 1375253"/>
                <a:gd name="connsiteX22" fmla="*/ 171005 w 1234442"/>
                <a:gd name="connsiteY22" fmla="*/ 1043782 h 1375253"/>
                <a:gd name="connsiteX23" fmla="*/ 1 w 1234442"/>
                <a:gd name="connsiteY23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70140 w 1234442"/>
                <a:gd name="connsiteY7" fmla="*/ 1373350 h 1375253"/>
                <a:gd name="connsiteX8" fmla="*/ 868235 w 1234442"/>
                <a:gd name="connsiteY8" fmla="*/ 1276195 h 1375253"/>
                <a:gd name="connsiteX9" fmla="*/ 752030 w 1234442"/>
                <a:gd name="connsiteY9" fmla="*/ 1276195 h 1375253"/>
                <a:gd name="connsiteX10" fmla="*/ 752030 w 1234442"/>
                <a:gd name="connsiteY10" fmla="*/ 1373350 h 1375253"/>
                <a:gd name="connsiteX11" fmla="*/ 679640 w 1234442"/>
                <a:gd name="connsiteY11" fmla="*/ 1373351 h 1375253"/>
                <a:gd name="connsiteX12" fmla="*/ 681545 w 1234442"/>
                <a:gd name="connsiteY12" fmla="*/ 1278100 h 1375253"/>
                <a:gd name="connsiteX13" fmla="*/ 563434 w 1234442"/>
                <a:gd name="connsiteY13" fmla="*/ 1274290 h 1375253"/>
                <a:gd name="connsiteX14" fmla="*/ 565339 w 1234442"/>
                <a:gd name="connsiteY14" fmla="*/ 1373351 h 1375253"/>
                <a:gd name="connsiteX15" fmla="*/ 489139 w 1234442"/>
                <a:gd name="connsiteY15" fmla="*/ 1373350 h 1375253"/>
                <a:gd name="connsiteX16" fmla="*/ 489139 w 1234442"/>
                <a:gd name="connsiteY16" fmla="*/ 1276195 h 1375253"/>
                <a:gd name="connsiteX17" fmla="*/ 371029 w 1234442"/>
                <a:gd name="connsiteY17" fmla="*/ 1274290 h 1375253"/>
                <a:gd name="connsiteX18" fmla="*/ 371029 w 1234442"/>
                <a:gd name="connsiteY18" fmla="*/ 1373350 h 1375253"/>
                <a:gd name="connsiteX19" fmla="*/ 311974 w 1234442"/>
                <a:gd name="connsiteY19" fmla="*/ 1375253 h 1375253"/>
                <a:gd name="connsiteX20" fmla="*/ 365314 w 1234442"/>
                <a:gd name="connsiteY20" fmla="*/ 1169511 h 1375253"/>
                <a:gd name="connsiteX21" fmla="*/ 331024 w 1234442"/>
                <a:gd name="connsiteY21" fmla="*/ 1051400 h 1375253"/>
                <a:gd name="connsiteX22" fmla="*/ 171005 w 1234442"/>
                <a:gd name="connsiteY22" fmla="*/ 1043782 h 1375253"/>
                <a:gd name="connsiteX23" fmla="*/ 1 w 1234442"/>
                <a:gd name="connsiteY23" fmla="*/ 617220 h 13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234442" h="1375253">
                  <a:moveTo>
                    <a:pt x="1" y="617220"/>
                  </a:moveTo>
                  <a:cubicBezTo>
                    <a:pt x="75" y="323240"/>
                    <a:pt x="276340" y="0"/>
                    <a:pt x="617221" y="0"/>
                  </a:cubicBezTo>
                  <a:cubicBezTo>
                    <a:pt x="958102" y="0"/>
                    <a:pt x="1235151" y="300064"/>
                    <a:pt x="1234441" y="617220"/>
                  </a:cubicBezTo>
                  <a:cubicBezTo>
                    <a:pt x="1233731" y="789596"/>
                    <a:pt x="1182559" y="929481"/>
                    <a:pt x="1079689" y="1032351"/>
                  </a:cubicBezTo>
                  <a:lnTo>
                    <a:pt x="921575" y="1051400"/>
                  </a:lnTo>
                  <a:cubicBezTo>
                    <a:pt x="855535" y="1058385"/>
                    <a:pt x="855383" y="1096904"/>
                    <a:pt x="877760" y="1165700"/>
                  </a:cubicBezTo>
                  <a:cubicBezTo>
                    <a:pt x="895634" y="1220653"/>
                    <a:pt x="927290" y="1338741"/>
                    <a:pt x="936815" y="1373349"/>
                  </a:cubicBezTo>
                  <a:lnTo>
                    <a:pt x="870140" y="1373350"/>
                  </a:lnTo>
                  <a:lnTo>
                    <a:pt x="868235" y="1276195"/>
                  </a:lnTo>
                  <a:lnTo>
                    <a:pt x="752030" y="1276195"/>
                  </a:lnTo>
                  <a:lnTo>
                    <a:pt x="752030" y="1373350"/>
                  </a:lnTo>
                  <a:lnTo>
                    <a:pt x="679640" y="1373351"/>
                  </a:lnTo>
                  <a:lnTo>
                    <a:pt x="681545" y="1278100"/>
                  </a:lnTo>
                  <a:lnTo>
                    <a:pt x="563434" y="1274290"/>
                  </a:lnTo>
                  <a:lnTo>
                    <a:pt x="565339" y="1373351"/>
                  </a:lnTo>
                  <a:lnTo>
                    <a:pt x="489139" y="1373350"/>
                  </a:lnTo>
                  <a:lnTo>
                    <a:pt x="489139" y="1276195"/>
                  </a:lnTo>
                  <a:lnTo>
                    <a:pt x="371029" y="1274290"/>
                  </a:lnTo>
                  <a:lnTo>
                    <a:pt x="371029" y="1373350"/>
                  </a:lnTo>
                  <a:lnTo>
                    <a:pt x="311974" y="1375253"/>
                  </a:lnTo>
                  <a:cubicBezTo>
                    <a:pt x="329754" y="1306672"/>
                    <a:pt x="349691" y="1238615"/>
                    <a:pt x="365314" y="1169511"/>
                  </a:cubicBezTo>
                  <a:cubicBezTo>
                    <a:pt x="381824" y="1096485"/>
                    <a:pt x="392301" y="1052987"/>
                    <a:pt x="331024" y="1051400"/>
                  </a:cubicBezTo>
                  <a:lnTo>
                    <a:pt x="171005" y="1043782"/>
                  </a:lnTo>
                  <a:cubicBezTo>
                    <a:pt x="68135" y="940912"/>
                    <a:pt x="-47" y="806414"/>
                    <a:pt x="1" y="617220"/>
                  </a:cubicBezTo>
                  <a:close/>
                </a:path>
              </a:pathLst>
            </a:custGeom>
            <a:solidFill>
              <a:srgbClr val="AEC2CD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16" name="Isosceles Triangle 615"/>
            <p:cNvSpPr>
              <a:spLocks/>
            </p:cNvSpPr>
            <p:nvPr/>
          </p:nvSpPr>
          <p:spPr bwMode="auto">
            <a:xfrm>
              <a:off x="11929175" y="4413841"/>
              <a:ext cx="159955" cy="150539"/>
            </a:xfrm>
            <a:prstGeom prst="triangle">
              <a:avLst/>
            </a:prstGeom>
            <a:solidFill>
              <a:schemeClr val="tx1">
                <a:lumMod val="75000"/>
              </a:schemeClr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12" name="TextBox 211"/>
          <p:cNvSpPr txBox="1"/>
          <p:nvPr/>
        </p:nvSpPr>
        <p:spPr>
          <a:xfrm>
            <a:off x="457200" y="6035040"/>
            <a:ext cx="4389120" cy="164147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233363" indent="-233363">
              <a:spcBef>
                <a:spcPts val="900"/>
              </a:spcBef>
              <a:tabLst>
                <a:tab pos="233363" algn="l"/>
              </a:tabLst>
            </a:pPr>
            <a:r>
              <a:rPr lang="en-US" sz="1000" dirty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15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1.	Client requests URL – request made to Akamai DNS service with global scale and segmented architecture to absorb the largest DDoS attacks</a:t>
            </a:r>
          </a:p>
          <a:p>
            <a:pPr marL="233363" indent="-233363">
              <a:spcBef>
                <a:spcPts val="900"/>
              </a:spcBef>
              <a:tabLst>
                <a:tab pos="233363" algn="l"/>
              </a:tabLst>
            </a:pPr>
            <a:r>
              <a:rPr lang="en-US" sz="1000" dirty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15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2.	DNS resolves to the optimal Akamai Edge server with fewer lookups using zone apex mapping</a:t>
            </a:r>
          </a:p>
          <a:p>
            <a:pPr marL="233363" indent="-233363">
              <a:spcBef>
                <a:spcPts val="900"/>
              </a:spcBef>
              <a:tabLst>
                <a:tab pos="233363" algn="l"/>
              </a:tabLst>
            </a:pPr>
            <a:r>
              <a:rPr lang="en-US" sz="1000" dirty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15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3.	Client connects and sends request to designated Edge server</a:t>
            </a:r>
          </a:p>
          <a:p>
            <a:pPr marL="233363" indent="-233363">
              <a:spcBef>
                <a:spcPts val="900"/>
              </a:spcBef>
              <a:tabLst>
                <a:tab pos="233363" algn="l"/>
              </a:tabLst>
            </a:pPr>
            <a:r>
              <a:rPr lang="en-US" sz="1000" dirty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15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4.	Edge server inspects and takes action on malicious or bot requests:</a:t>
            </a:r>
          </a:p>
          <a:p>
            <a:pPr marL="457200" indent="-233363">
              <a:spcBef>
                <a:spcPts val="450"/>
              </a:spcBef>
              <a:tabLst>
                <a:tab pos="457200" algn="l"/>
              </a:tabLst>
            </a:pPr>
            <a:r>
              <a:rPr lang="en-US" sz="1000" dirty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15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a.	Adaptive rate controls automatically respond within seconds to block requests when the rate exceeds customer-defined thresholds. Also,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5212080" y="6035040"/>
            <a:ext cx="4160520" cy="173124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234950" indent="-234950">
              <a:spcAft>
                <a:spcPts val="450"/>
              </a:spcAft>
              <a:tabLst>
                <a:tab pos="233363" algn="l"/>
              </a:tabLst>
            </a:pPr>
            <a:r>
              <a:rPr lang="en-US" sz="1000" dirty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15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	IP blacklists and geo-blocking block requests from clients as defined</a:t>
            </a:r>
          </a:p>
          <a:p>
            <a:pPr marL="234950" indent="-234950">
              <a:spcAft>
                <a:spcPts val="450"/>
              </a:spcAft>
              <a:tabLst>
                <a:tab pos="233363" algn="l"/>
              </a:tabLst>
            </a:pPr>
            <a:r>
              <a:rPr lang="en-US" sz="1000" dirty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15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b.	Web Application Firewall inspects requests for malicious patterns and blocks based on anomaly risk score. Proprietary Kona Rule Set and nightly WAF testing maintains low false positives and false negatives.</a:t>
            </a:r>
          </a:p>
          <a:p>
            <a:pPr marL="234950" indent="-234950">
              <a:spcAft>
                <a:spcPts val="450"/>
              </a:spcAft>
              <a:tabLst>
                <a:tab pos="233363" algn="l"/>
              </a:tabLst>
            </a:pPr>
            <a:r>
              <a:rPr lang="en-US" sz="1000" dirty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15000"/>
                    </a:prstClr>
                  </a:outerShdw>
                </a:effectLst>
                <a:latin typeface="Arial" charset="0"/>
                <a:ea typeface="Arial" charset="0"/>
                <a:cs typeface="Arial" charset="0"/>
              </a:rPr>
              <a:t>c.	Bot Manager blocks or takes advanced management actions on requests generated by different types of automated bots, based on customer-defined bot categories</a:t>
            </a:r>
          </a:p>
          <a:p>
            <a:pPr marL="234950" indent="-234950">
              <a:spcAft>
                <a:spcPts val="450"/>
              </a:spcAft>
              <a:tabLst>
                <a:tab pos="233363" algn="l"/>
              </a:tabLst>
            </a:pPr>
            <a:r>
              <a:rPr lang="en-US" sz="1000" dirty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15000"/>
                    </a:prstClr>
                  </a:outerShdw>
                </a:effectLst>
                <a:latin typeface="Arial" charset="0"/>
                <a:ea typeface="Arial" charset="0"/>
                <a:cs typeface="Arial" charset="0"/>
              </a:rPr>
              <a:t>d.	Client Reputation leverages Akamai’s Cloud Security Intelligence big- data analysis engine to block requests from IP addresses that Akamai has observed attacking other Akamai customers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9784080" y="6035040"/>
            <a:ext cx="4389120" cy="146193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233363" indent="-223838">
              <a:spcBef>
                <a:spcPts val="900"/>
              </a:spcBef>
              <a:tabLst>
                <a:tab pos="233363" algn="l"/>
              </a:tabLst>
            </a:pPr>
            <a:r>
              <a:rPr lang="en-US" sz="1000" dirty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15000"/>
                    </a:prstClr>
                  </a:outerShdw>
                </a:effectLst>
                <a:latin typeface="Arial" charset="0"/>
                <a:ea typeface="Arial" charset="0"/>
                <a:cs typeface="Arial" charset="0"/>
              </a:rPr>
              <a:t>5.	For cloud environments or smaller data centers without a /24, customers can configure origin ACLs to only allow communication from Akamai Site Shield servers and “cloak” the origin from attackers</a:t>
            </a:r>
          </a:p>
          <a:p>
            <a:pPr marL="233363" indent="-223838">
              <a:spcBef>
                <a:spcPts val="900"/>
              </a:spcBef>
              <a:tabLst>
                <a:tab pos="233363" algn="l"/>
              </a:tabLst>
            </a:pPr>
            <a:r>
              <a:rPr lang="en-US" sz="1000" dirty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15000"/>
                    </a:prstClr>
                  </a:outerShdw>
                </a:effectLst>
                <a:latin typeface="Arial" charset="0"/>
                <a:ea typeface="Arial" charset="0"/>
                <a:cs typeface="Arial" charset="0"/>
              </a:rPr>
              <a:t>6.	For larger data centers with a /24, customers can route all network traffic (for both web and non-web applications) through an Akamai scrubbing center, where the Akamai SOC will inspect for and block any DDoS attack traffic</a:t>
            </a:r>
          </a:p>
          <a:p>
            <a:pPr marL="233363" indent="-223838">
              <a:spcBef>
                <a:spcPts val="900"/>
              </a:spcBef>
              <a:tabLst>
                <a:tab pos="233363" algn="l"/>
              </a:tabLst>
            </a:pPr>
            <a:endParaRPr lang="en-US" sz="1000" dirty="0">
              <a:solidFill>
                <a:schemeClr val="tx1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15000"/>
                  </a:prstClr>
                </a:outerShdw>
              </a:effectLst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215" name="Straight Connector 214"/>
          <p:cNvCxnSpPr/>
          <p:nvPr/>
        </p:nvCxnSpPr>
        <p:spPr bwMode="auto">
          <a:xfrm>
            <a:off x="5029200" y="6035040"/>
            <a:ext cx="0" cy="17373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6" name="Straight Connector 215"/>
          <p:cNvCxnSpPr/>
          <p:nvPr/>
        </p:nvCxnSpPr>
        <p:spPr bwMode="auto">
          <a:xfrm>
            <a:off x="9601200" y="6035040"/>
            <a:ext cx="0" cy="17373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27" name="Group 626"/>
          <p:cNvGrpSpPr/>
          <p:nvPr/>
        </p:nvGrpSpPr>
        <p:grpSpPr>
          <a:xfrm>
            <a:off x="457200" y="274320"/>
            <a:ext cx="13716000" cy="457200"/>
            <a:chOff x="457200" y="228600"/>
            <a:chExt cx="13716000" cy="457200"/>
          </a:xfrm>
        </p:grpSpPr>
        <p:sp>
          <p:nvSpPr>
            <p:cNvPr id="281" name="TextBox 280"/>
            <p:cNvSpPr txBox="1"/>
            <p:nvPr/>
          </p:nvSpPr>
          <p:spPr>
            <a:xfrm>
              <a:off x="457200" y="228600"/>
              <a:ext cx="13716000" cy="40011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15000"/>
                      </a:prstClr>
                    </a:outerShdw>
                  </a:effectLst>
                  <a:latin typeface="Arial" pitchFamily="34" charset="0"/>
                  <a:cs typeface="Arial" pitchFamily="34" charset="0"/>
                </a:rPr>
                <a:t>Akamai Cloud Security </a:t>
              </a:r>
              <a:r>
                <a:rPr lang="en-US" dirty="0">
                  <a:solidFill>
                    <a:schemeClr val="tx1">
                      <a:lumMod val="7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15000"/>
                      </a:prstClr>
                    </a:outerShdw>
                  </a:effectLst>
                  <a:latin typeface="Arial" pitchFamily="34" charset="0"/>
                  <a:cs typeface="Arial" pitchFamily="34" charset="0"/>
                </a:rPr>
                <a:t>– Protection for Websites and Internet-Facing Applications</a:t>
              </a:r>
            </a:p>
          </p:txBody>
        </p:sp>
        <p:cxnSp>
          <p:nvCxnSpPr>
            <p:cNvPr id="329" name="Straight Connector 328"/>
            <p:cNvCxnSpPr/>
            <p:nvPr/>
          </p:nvCxnSpPr>
          <p:spPr bwMode="auto">
            <a:xfrm>
              <a:off x="457200" y="685800"/>
              <a:ext cx="1243584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90A4A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6350" dir="2700000" algn="tl" rotWithShape="0">
                <a:prstClr val="black">
                  <a:alpha val="10000"/>
                </a:prstClr>
              </a:outerShdw>
            </a:effectLst>
          </p:spPr>
        </p:cxnSp>
      </p:grpSp>
      <p:cxnSp>
        <p:nvCxnSpPr>
          <p:cNvPr id="623" name="Straight Connector 622"/>
          <p:cNvCxnSpPr>
            <a:endCxn id="142" idx="0"/>
          </p:cNvCxnSpPr>
          <p:nvPr/>
        </p:nvCxnSpPr>
        <p:spPr bwMode="auto">
          <a:xfrm flipH="1">
            <a:off x="8781320" y="2106529"/>
            <a:ext cx="316960" cy="1075583"/>
          </a:xfrm>
          <a:prstGeom prst="line">
            <a:avLst/>
          </a:prstGeom>
          <a:solidFill>
            <a:schemeClr val="accent1"/>
          </a:solidFill>
          <a:ln w="22225" cap="rnd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</p:cxnSp>
      <p:cxnSp>
        <p:nvCxnSpPr>
          <p:cNvPr id="620" name="Straight Connector 619"/>
          <p:cNvCxnSpPr/>
          <p:nvPr/>
        </p:nvCxnSpPr>
        <p:spPr bwMode="auto">
          <a:xfrm flipH="1">
            <a:off x="8049848" y="2108383"/>
            <a:ext cx="1056462" cy="458403"/>
          </a:xfrm>
          <a:prstGeom prst="line">
            <a:avLst/>
          </a:prstGeom>
          <a:solidFill>
            <a:schemeClr val="accent1"/>
          </a:solidFill>
          <a:ln w="22225" cap="rnd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</p:cxnSp>
      <p:cxnSp>
        <p:nvCxnSpPr>
          <p:cNvPr id="615" name="Straight Connector 614"/>
          <p:cNvCxnSpPr>
            <a:endCxn id="134" idx="0"/>
          </p:cNvCxnSpPr>
          <p:nvPr/>
        </p:nvCxnSpPr>
        <p:spPr bwMode="auto">
          <a:xfrm>
            <a:off x="9098280" y="2112995"/>
            <a:ext cx="249968" cy="1242853"/>
          </a:xfrm>
          <a:prstGeom prst="line">
            <a:avLst/>
          </a:prstGeom>
          <a:solidFill>
            <a:schemeClr val="accent1"/>
          </a:solidFill>
          <a:ln w="22225" cap="rnd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</p:cxnSp>
      <p:cxnSp>
        <p:nvCxnSpPr>
          <p:cNvPr id="593" name="Straight Connector 592"/>
          <p:cNvCxnSpPr>
            <a:stCxn id="365" idx="2"/>
            <a:endCxn id="589" idx="6"/>
          </p:cNvCxnSpPr>
          <p:nvPr/>
        </p:nvCxnSpPr>
        <p:spPr bwMode="auto">
          <a:xfrm flipH="1">
            <a:off x="1801368" y="3218688"/>
            <a:ext cx="1078992" cy="0"/>
          </a:xfrm>
          <a:prstGeom prst="line">
            <a:avLst/>
          </a:prstGeom>
          <a:solidFill>
            <a:schemeClr val="accent1"/>
          </a:solidFill>
          <a:ln w="22225" cap="rnd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</p:cxnSp>
      <p:cxnSp>
        <p:nvCxnSpPr>
          <p:cNvPr id="596" name="Straight Connector 595"/>
          <p:cNvCxnSpPr>
            <a:stCxn id="354" idx="1"/>
            <a:endCxn id="589" idx="5"/>
          </p:cNvCxnSpPr>
          <p:nvPr/>
        </p:nvCxnSpPr>
        <p:spPr bwMode="auto">
          <a:xfrm flipH="1" flipV="1">
            <a:off x="1734413" y="3380333"/>
            <a:ext cx="338676" cy="338676"/>
          </a:xfrm>
          <a:prstGeom prst="line">
            <a:avLst/>
          </a:prstGeom>
          <a:solidFill>
            <a:schemeClr val="accent1"/>
          </a:solidFill>
          <a:ln w="22225" cap="rnd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</p:cxnSp>
      <p:grpSp>
        <p:nvGrpSpPr>
          <p:cNvPr id="588" name="Group 587"/>
          <p:cNvGrpSpPr/>
          <p:nvPr/>
        </p:nvGrpSpPr>
        <p:grpSpPr>
          <a:xfrm>
            <a:off x="5129784" y="1097280"/>
            <a:ext cx="4709160" cy="2697481"/>
            <a:chOff x="5084064" y="914400"/>
            <a:chExt cx="4709160" cy="2697481"/>
          </a:xfrm>
        </p:grpSpPr>
        <p:cxnSp>
          <p:nvCxnSpPr>
            <p:cNvPr id="581" name="Elbow Connector 580"/>
            <p:cNvCxnSpPr/>
            <p:nvPr/>
          </p:nvCxnSpPr>
          <p:spPr bwMode="auto">
            <a:xfrm rot="10800000" flipV="1">
              <a:off x="5084064" y="1051560"/>
              <a:ext cx="274320" cy="2560320"/>
            </a:xfrm>
            <a:prstGeom prst="bentConnector2">
              <a:avLst/>
            </a:prstGeom>
            <a:solidFill>
              <a:schemeClr val="accent1"/>
            </a:solidFill>
            <a:ln w="25400" cap="rnd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583" name="Elbow Connector 582"/>
            <p:cNvCxnSpPr/>
            <p:nvPr/>
          </p:nvCxnSpPr>
          <p:spPr bwMode="auto">
            <a:xfrm>
              <a:off x="9518904" y="1051560"/>
              <a:ext cx="274320" cy="2560321"/>
            </a:xfrm>
            <a:prstGeom prst="bentConnector2">
              <a:avLst/>
            </a:prstGeom>
            <a:solidFill>
              <a:schemeClr val="accent1"/>
            </a:solidFill>
            <a:ln w="25400" cap="rnd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587" name="TextBox 586"/>
            <p:cNvSpPr txBox="1"/>
            <p:nvPr/>
          </p:nvSpPr>
          <p:spPr>
            <a:xfrm>
              <a:off x="5449824" y="914400"/>
              <a:ext cx="3977640" cy="274320"/>
            </a:xfrm>
            <a:prstGeom prst="rect">
              <a:avLst/>
            </a:prstGeom>
            <a:noFill/>
          </p:spPr>
          <p:txBody>
            <a:bodyPr wrap="none" lIns="91440" tIns="0" rIns="91440" bIns="0" rtlCol="0" anchor="t" anchorCtr="0">
              <a:noAutofit/>
            </a:bodyPr>
            <a:lstStyle/>
            <a:p>
              <a:pPr algn="ctr"/>
              <a:r>
                <a:rPr lang="en-US" sz="18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15000"/>
                      </a:prstClr>
                    </a:outerShdw>
                  </a:effectLst>
                  <a:latin typeface="Arial" pitchFamily="34" charset="0"/>
                  <a:cs typeface="Arial" pitchFamily="34" charset="0"/>
                </a:rPr>
                <a:t>AKAMAI INTELLIGENT PLATFORM™</a:t>
              </a:r>
            </a:p>
            <a:p>
              <a:pPr algn="r"/>
              <a:r>
                <a:rPr lang="en-US" sz="1300" dirty="0">
                  <a:solidFill>
                    <a:schemeClr val="tx1">
                      <a:lumMod val="7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15000"/>
                      </a:prstClr>
                    </a:outerShdw>
                  </a:effectLst>
                  <a:latin typeface="Arial" pitchFamily="34" charset="0"/>
                  <a:cs typeface="Arial" pitchFamily="34" charset="0"/>
                </a:rPr>
                <a:t>200,000+ servers │ 7 scrubbing centers</a:t>
              </a:r>
            </a:p>
          </p:txBody>
        </p:sp>
      </p:grpSp>
      <p:sp>
        <p:nvSpPr>
          <p:cNvPr id="330" name="Isosceles Triangle 329"/>
          <p:cNvSpPr/>
          <p:nvPr/>
        </p:nvSpPr>
        <p:spPr bwMode="auto">
          <a:xfrm rot="3134623">
            <a:off x="1363399" y="4122176"/>
            <a:ext cx="1095516" cy="652303"/>
          </a:xfrm>
          <a:custGeom>
            <a:avLst/>
            <a:gdLst>
              <a:gd name="connsiteX0" fmla="*/ 0 w 1463040"/>
              <a:gd name="connsiteY0" fmla="*/ 822960 h 822960"/>
              <a:gd name="connsiteX1" fmla="*/ 731520 w 1463040"/>
              <a:gd name="connsiteY1" fmla="*/ 0 h 822960"/>
              <a:gd name="connsiteX2" fmla="*/ 1463040 w 1463040"/>
              <a:gd name="connsiteY2" fmla="*/ 822960 h 822960"/>
              <a:gd name="connsiteX3" fmla="*/ 0 w 1463040"/>
              <a:gd name="connsiteY3" fmla="*/ 822960 h 822960"/>
              <a:gd name="connsiteX0" fmla="*/ 0 w 1463040"/>
              <a:gd name="connsiteY0" fmla="*/ 1034265 h 1034265"/>
              <a:gd name="connsiteX1" fmla="*/ 545791 w 1463040"/>
              <a:gd name="connsiteY1" fmla="*/ 0 h 1034265"/>
              <a:gd name="connsiteX2" fmla="*/ 1463040 w 1463040"/>
              <a:gd name="connsiteY2" fmla="*/ 1034265 h 1034265"/>
              <a:gd name="connsiteX3" fmla="*/ 0 w 1463040"/>
              <a:gd name="connsiteY3" fmla="*/ 1034265 h 1034265"/>
              <a:gd name="connsiteX0" fmla="*/ 0 w 1512439"/>
              <a:gd name="connsiteY0" fmla="*/ 1222499 h 1222499"/>
              <a:gd name="connsiteX1" fmla="*/ 595190 w 1512439"/>
              <a:gd name="connsiteY1" fmla="*/ 0 h 1222499"/>
              <a:gd name="connsiteX2" fmla="*/ 1512439 w 1512439"/>
              <a:gd name="connsiteY2" fmla="*/ 1034265 h 1222499"/>
              <a:gd name="connsiteX3" fmla="*/ 0 w 1512439"/>
              <a:gd name="connsiteY3" fmla="*/ 1222499 h 1222499"/>
              <a:gd name="connsiteX0" fmla="*/ 0 w 1534691"/>
              <a:gd name="connsiteY0" fmla="*/ 1222499 h 1222499"/>
              <a:gd name="connsiteX1" fmla="*/ 595190 w 1534691"/>
              <a:gd name="connsiteY1" fmla="*/ 0 h 1222499"/>
              <a:gd name="connsiteX2" fmla="*/ 1534691 w 1534691"/>
              <a:gd name="connsiteY2" fmla="*/ 1049089 h 1222499"/>
              <a:gd name="connsiteX3" fmla="*/ 0 w 1534691"/>
              <a:gd name="connsiteY3" fmla="*/ 1222499 h 1222499"/>
              <a:gd name="connsiteX0" fmla="*/ 0 w 1534691"/>
              <a:gd name="connsiteY0" fmla="*/ 921177 h 921177"/>
              <a:gd name="connsiteX1" fmla="*/ 638921 w 1534691"/>
              <a:gd name="connsiteY1" fmla="*/ 0 h 921177"/>
              <a:gd name="connsiteX2" fmla="*/ 1534691 w 1534691"/>
              <a:gd name="connsiteY2" fmla="*/ 747767 h 921177"/>
              <a:gd name="connsiteX3" fmla="*/ 0 w 1534691"/>
              <a:gd name="connsiteY3" fmla="*/ 921177 h 921177"/>
              <a:gd name="connsiteX0" fmla="*/ 0 w 1352963"/>
              <a:gd name="connsiteY0" fmla="*/ 652303 h 747767"/>
              <a:gd name="connsiteX1" fmla="*/ 457193 w 1352963"/>
              <a:gd name="connsiteY1" fmla="*/ 0 h 747767"/>
              <a:gd name="connsiteX2" fmla="*/ 1352963 w 1352963"/>
              <a:gd name="connsiteY2" fmla="*/ 747767 h 747767"/>
              <a:gd name="connsiteX3" fmla="*/ 0 w 1352963"/>
              <a:gd name="connsiteY3" fmla="*/ 652303 h 747767"/>
              <a:gd name="connsiteX0" fmla="*/ 0 w 1095516"/>
              <a:gd name="connsiteY0" fmla="*/ 652303 h 652303"/>
              <a:gd name="connsiteX1" fmla="*/ 457193 w 1095516"/>
              <a:gd name="connsiteY1" fmla="*/ 0 h 652303"/>
              <a:gd name="connsiteX2" fmla="*/ 1095516 w 1095516"/>
              <a:gd name="connsiteY2" fmla="*/ 517062 h 652303"/>
              <a:gd name="connsiteX3" fmla="*/ 0 w 1095516"/>
              <a:gd name="connsiteY3" fmla="*/ 652303 h 652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516" h="652303">
                <a:moveTo>
                  <a:pt x="0" y="652303"/>
                </a:moveTo>
                <a:lnTo>
                  <a:pt x="457193" y="0"/>
                </a:lnTo>
                <a:lnTo>
                  <a:pt x="1095516" y="517062"/>
                </a:lnTo>
                <a:lnTo>
                  <a:pt x="0" y="652303"/>
                </a:lnTo>
                <a:close/>
              </a:path>
            </a:pathLst>
          </a:custGeom>
          <a:gradFill flip="none" rotWithShape="1">
            <a:gsLst>
              <a:gs pos="25000">
                <a:schemeClr val="bg1">
                  <a:alpha val="50000"/>
                </a:schemeClr>
              </a:gs>
              <a:gs pos="50000">
                <a:schemeClr val="bg1">
                  <a:alpha val="25000"/>
                </a:schemeClr>
              </a:gs>
            </a:gsLst>
            <a:lin ang="5400000" scaled="0"/>
            <a:tileRect/>
          </a:gra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513" name="Group 512"/>
          <p:cNvGrpSpPr/>
          <p:nvPr/>
        </p:nvGrpSpPr>
        <p:grpSpPr>
          <a:xfrm>
            <a:off x="640080" y="4251960"/>
            <a:ext cx="1417320" cy="1417320"/>
            <a:chOff x="640080" y="3840480"/>
            <a:chExt cx="1417320" cy="1417320"/>
          </a:xfrm>
        </p:grpSpPr>
        <p:sp>
          <p:nvSpPr>
            <p:cNvPr id="332" name="Oval 331"/>
            <p:cNvSpPr>
              <a:spLocks noChangeAspect="1"/>
            </p:cNvSpPr>
            <p:nvPr/>
          </p:nvSpPr>
          <p:spPr bwMode="auto">
            <a:xfrm>
              <a:off x="640080" y="3840480"/>
              <a:ext cx="1417320" cy="1417320"/>
            </a:xfrm>
            <a:prstGeom prst="ellipse">
              <a:avLst/>
            </a:prstGeom>
            <a:gradFill flip="none" rotWithShape="1">
              <a:gsLst>
                <a:gs pos="40000">
                  <a:srgbClr val="DFE5EA"/>
                </a:gs>
                <a:gs pos="100000">
                  <a:srgbClr val="3D4549"/>
                </a:gs>
              </a:gsLst>
              <a:path path="circle">
                <a:fillToRect l="50000" t="50000" r="50000" b="50000"/>
              </a:path>
              <a:tileRect/>
            </a:gradFill>
            <a:ln w="698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76200" dist="63500" dir="13500000" algn="br" rotWithShape="0">
                <a:prstClr val="black">
                  <a:alpha val="20000"/>
                </a:prstClr>
              </a:outerShdw>
            </a:effectLst>
            <a:scene3d>
              <a:camera prst="orthographicFront"/>
              <a:lightRig rig="flat" dir="t"/>
            </a:scene3d>
            <a:sp3d prstMaterial="flat">
              <a:bevelT w="0" h="0" prst="angle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Arial" charset="0"/>
              </a:endParaRPr>
            </a:p>
          </p:txBody>
        </p:sp>
        <p:grpSp>
          <p:nvGrpSpPr>
            <p:cNvPr id="511" name="Group 510"/>
            <p:cNvGrpSpPr/>
            <p:nvPr/>
          </p:nvGrpSpPr>
          <p:grpSpPr>
            <a:xfrm>
              <a:off x="960120" y="4114800"/>
              <a:ext cx="934757" cy="868680"/>
              <a:chOff x="1024129" y="4160520"/>
              <a:chExt cx="934757" cy="868680"/>
            </a:xfrm>
          </p:grpSpPr>
          <p:sp>
            <p:nvSpPr>
              <p:cNvPr id="333" name="TextBox 332"/>
              <p:cNvSpPr txBox="1"/>
              <p:nvPr/>
            </p:nvSpPr>
            <p:spPr>
              <a:xfrm>
                <a:off x="1298449" y="4160520"/>
                <a:ext cx="535403" cy="18288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1000" dirty="0">
                    <a:solidFill>
                      <a:schemeClr val="tx1">
                        <a:lumMod val="75000"/>
                      </a:schemeClr>
                    </a:solidFill>
                    <a:latin typeface="Arial Narrow" panose="020B0606020202030204" pitchFamily="34" charset="0"/>
                    <a:cs typeface="Arial" pitchFamily="34" charset="0"/>
                  </a:rPr>
                  <a:t>Web server</a:t>
                </a:r>
              </a:p>
            </p:txBody>
          </p:sp>
          <p:grpSp>
            <p:nvGrpSpPr>
              <p:cNvPr id="334" name="Group 333"/>
              <p:cNvGrpSpPr>
                <a:grpSpLocks noChangeAspect="1"/>
              </p:cNvGrpSpPr>
              <p:nvPr/>
            </p:nvGrpSpPr>
            <p:grpSpPr>
              <a:xfrm>
                <a:off x="1024129" y="4160520"/>
                <a:ext cx="186027" cy="182880"/>
                <a:chOff x="2079089" y="3939532"/>
                <a:chExt cx="384048" cy="377550"/>
              </a:xfrm>
            </p:grpSpPr>
            <p:sp>
              <p:nvSpPr>
                <p:cNvPr id="350" name="Flowchart: Decision 349"/>
                <p:cNvSpPr/>
                <p:nvPr/>
              </p:nvSpPr>
              <p:spPr bwMode="auto">
                <a:xfrm>
                  <a:off x="2079089" y="3939532"/>
                  <a:ext cx="384048" cy="219456"/>
                </a:xfrm>
                <a:prstGeom prst="flowChartDecision">
                  <a:avLst/>
                </a:prstGeom>
                <a:solidFill>
                  <a:schemeClr val="accent1">
                    <a:alpha val="0"/>
                  </a:schemeClr>
                </a:solidFill>
                <a:ln w="19050" cap="rnd" cmpd="sng" algn="ctr">
                  <a:solidFill>
                    <a:srgbClr val="535258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tx1">
                        <a:lumMod val="75000"/>
                      </a:schemeClr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51" name="Freeform 350"/>
                <p:cNvSpPr>
                  <a:spLocks/>
                </p:cNvSpPr>
                <p:nvPr/>
              </p:nvSpPr>
              <p:spPr bwMode="auto">
                <a:xfrm>
                  <a:off x="2079089" y="4129586"/>
                  <a:ext cx="384048" cy="106209"/>
                </a:xfrm>
                <a:custGeom>
                  <a:avLst/>
                  <a:gdLst>
                    <a:gd name="connsiteX0" fmla="*/ 0 w 319087"/>
                    <a:gd name="connsiteY0" fmla="*/ 145475 h 145475"/>
                    <a:gd name="connsiteX1" fmla="*/ 147637 w 319087"/>
                    <a:gd name="connsiteY1" fmla="*/ 2600 h 145475"/>
                    <a:gd name="connsiteX2" fmla="*/ 319087 w 319087"/>
                    <a:gd name="connsiteY2" fmla="*/ 66894 h 145475"/>
                    <a:gd name="connsiteX0" fmla="*/ 0 w 319087"/>
                    <a:gd name="connsiteY0" fmla="*/ 142875 h 142875"/>
                    <a:gd name="connsiteX1" fmla="*/ 147637 w 319087"/>
                    <a:gd name="connsiteY1" fmla="*/ 0 h 142875"/>
                    <a:gd name="connsiteX2" fmla="*/ 319087 w 319087"/>
                    <a:gd name="connsiteY2" fmla="*/ 64294 h 142875"/>
                    <a:gd name="connsiteX0" fmla="*/ 0 w 319087"/>
                    <a:gd name="connsiteY0" fmla="*/ 142875 h 142875"/>
                    <a:gd name="connsiteX1" fmla="*/ 147637 w 319087"/>
                    <a:gd name="connsiteY1" fmla="*/ 0 h 142875"/>
                    <a:gd name="connsiteX2" fmla="*/ 319087 w 319087"/>
                    <a:gd name="connsiteY2" fmla="*/ 64294 h 142875"/>
                    <a:gd name="connsiteX0" fmla="*/ 0 w 509587"/>
                    <a:gd name="connsiteY0" fmla="*/ 0 h 140605"/>
                    <a:gd name="connsiteX1" fmla="*/ 338137 w 509587"/>
                    <a:gd name="connsiteY1" fmla="*/ 76311 h 140605"/>
                    <a:gd name="connsiteX2" fmla="*/ 509587 w 509587"/>
                    <a:gd name="connsiteY2" fmla="*/ 140605 h 140605"/>
                    <a:gd name="connsiteX0" fmla="*/ 0 w 392906"/>
                    <a:gd name="connsiteY0" fmla="*/ 3176 h 79487"/>
                    <a:gd name="connsiteX1" fmla="*/ 338137 w 392906"/>
                    <a:gd name="connsiteY1" fmla="*/ 79487 h 79487"/>
                    <a:gd name="connsiteX2" fmla="*/ 392906 w 392906"/>
                    <a:gd name="connsiteY2" fmla="*/ 3068 h 79487"/>
                    <a:gd name="connsiteX0" fmla="*/ 0 w 392906"/>
                    <a:gd name="connsiteY0" fmla="*/ 108 h 76419"/>
                    <a:gd name="connsiteX1" fmla="*/ 338137 w 392906"/>
                    <a:gd name="connsiteY1" fmla="*/ 76419 h 76419"/>
                    <a:gd name="connsiteX2" fmla="*/ 392906 w 392906"/>
                    <a:gd name="connsiteY2" fmla="*/ 0 h 76419"/>
                    <a:gd name="connsiteX0" fmla="*/ 0 w 392906"/>
                    <a:gd name="connsiteY0" fmla="*/ 108 h 41241"/>
                    <a:gd name="connsiteX1" fmla="*/ 185737 w 392906"/>
                    <a:gd name="connsiteY1" fmla="*/ 41241 h 41241"/>
                    <a:gd name="connsiteX2" fmla="*/ 392906 w 392906"/>
                    <a:gd name="connsiteY2" fmla="*/ 0 h 41241"/>
                    <a:gd name="connsiteX0" fmla="*/ 0 w 392906"/>
                    <a:gd name="connsiteY0" fmla="*/ 108 h 41241"/>
                    <a:gd name="connsiteX1" fmla="*/ 185737 w 392906"/>
                    <a:gd name="connsiteY1" fmla="*/ 41241 h 41241"/>
                    <a:gd name="connsiteX2" fmla="*/ 392906 w 392906"/>
                    <a:gd name="connsiteY2" fmla="*/ 0 h 41241"/>
                    <a:gd name="connsiteX0" fmla="*/ 0 w 392906"/>
                    <a:gd name="connsiteY0" fmla="*/ 108 h 41241"/>
                    <a:gd name="connsiteX1" fmla="*/ 185737 w 392906"/>
                    <a:gd name="connsiteY1" fmla="*/ 41241 h 41241"/>
                    <a:gd name="connsiteX2" fmla="*/ 392906 w 392906"/>
                    <a:gd name="connsiteY2" fmla="*/ 0 h 41241"/>
                    <a:gd name="connsiteX0" fmla="*/ 0 w 392906"/>
                    <a:gd name="connsiteY0" fmla="*/ 108 h 41241"/>
                    <a:gd name="connsiteX1" fmla="*/ 185737 w 392906"/>
                    <a:gd name="connsiteY1" fmla="*/ 41241 h 41241"/>
                    <a:gd name="connsiteX2" fmla="*/ 392906 w 392906"/>
                    <a:gd name="connsiteY2" fmla="*/ 0 h 41241"/>
                    <a:gd name="connsiteX0" fmla="*/ 0 w 392906"/>
                    <a:gd name="connsiteY0" fmla="*/ 108 h 41241"/>
                    <a:gd name="connsiteX1" fmla="*/ 185737 w 392906"/>
                    <a:gd name="connsiteY1" fmla="*/ 41241 h 41241"/>
                    <a:gd name="connsiteX2" fmla="*/ 392906 w 392906"/>
                    <a:gd name="connsiteY2" fmla="*/ 0 h 41241"/>
                    <a:gd name="connsiteX0" fmla="*/ 0 w 392906"/>
                    <a:gd name="connsiteY0" fmla="*/ 108 h 42143"/>
                    <a:gd name="connsiteX1" fmla="*/ 197918 w 392906"/>
                    <a:gd name="connsiteY1" fmla="*/ 42143 h 42143"/>
                    <a:gd name="connsiteX2" fmla="*/ 392906 w 392906"/>
                    <a:gd name="connsiteY2" fmla="*/ 0 h 42143"/>
                    <a:gd name="connsiteX0" fmla="*/ 0 w 392906"/>
                    <a:gd name="connsiteY0" fmla="*/ 108 h 40339"/>
                    <a:gd name="connsiteX1" fmla="*/ 197918 w 392906"/>
                    <a:gd name="connsiteY1" fmla="*/ 40339 h 40339"/>
                    <a:gd name="connsiteX2" fmla="*/ 392906 w 392906"/>
                    <a:gd name="connsiteY2" fmla="*/ 0 h 40339"/>
                    <a:gd name="connsiteX0" fmla="*/ 0 w 392906"/>
                    <a:gd name="connsiteY0" fmla="*/ 0 h 40231"/>
                    <a:gd name="connsiteX1" fmla="*/ 197918 w 392906"/>
                    <a:gd name="connsiteY1" fmla="*/ 40231 h 40231"/>
                    <a:gd name="connsiteX2" fmla="*/ 392906 w 392906"/>
                    <a:gd name="connsiteY2" fmla="*/ 794 h 40231"/>
                    <a:gd name="connsiteX0" fmla="*/ 0 w 392906"/>
                    <a:gd name="connsiteY0" fmla="*/ 0 h 40231"/>
                    <a:gd name="connsiteX1" fmla="*/ 197918 w 392906"/>
                    <a:gd name="connsiteY1" fmla="*/ 40231 h 40231"/>
                    <a:gd name="connsiteX2" fmla="*/ 392906 w 392906"/>
                    <a:gd name="connsiteY2" fmla="*/ 794 h 40231"/>
                    <a:gd name="connsiteX0" fmla="*/ 0 w 392906"/>
                    <a:gd name="connsiteY0" fmla="*/ 0 h 40231"/>
                    <a:gd name="connsiteX1" fmla="*/ 197918 w 392906"/>
                    <a:gd name="connsiteY1" fmla="*/ 40231 h 40231"/>
                    <a:gd name="connsiteX2" fmla="*/ 392906 w 392906"/>
                    <a:gd name="connsiteY2" fmla="*/ 794 h 402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92906" h="40231">
                      <a:moveTo>
                        <a:pt x="0" y="0"/>
                      </a:moveTo>
                      <a:lnTo>
                        <a:pt x="197918" y="40231"/>
                      </a:lnTo>
                      <a:lnTo>
                        <a:pt x="392906" y="794"/>
                      </a:lnTo>
                    </a:path>
                  </a:pathLst>
                </a:custGeom>
                <a:noFill/>
                <a:ln w="19050" cap="rnd" cmpd="sng" algn="ctr">
                  <a:solidFill>
                    <a:srgbClr val="535258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 dirty="0">
                    <a:ln>
                      <a:noFill/>
                    </a:ln>
                    <a:solidFill>
                      <a:schemeClr val="tx1">
                        <a:lumMod val="75000"/>
                      </a:schemeClr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52" name="Freeform 351"/>
                <p:cNvSpPr>
                  <a:spLocks/>
                </p:cNvSpPr>
                <p:nvPr/>
              </p:nvSpPr>
              <p:spPr bwMode="auto">
                <a:xfrm>
                  <a:off x="2079089" y="4210873"/>
                  <a:ext cx="384048" cy="106209"/>
                </a:xfrm>
                <a:custGeom>
                  <a:avLst/>
                  <a:gdLst>
                    <a:gd name="connsiteX0" fmla="*/ 0 w 319087"/>
                    <a:gd name="connsiteY0" fmla="*/ 145475 h 145475"/>
                    <a:gd name="connsiteX1" fmla="*/ 147637 w 319087"/>
                    <a:gd name="connsiteY1" fmla="*/ 2600 h 145475"/>
                    <a:gd name="connsiteX2" fmla="*/ 319087 w 319087"/>
                    <a:gd name="connsiteY2" fmla="*/ 66894 h 145475"/>
                    <a:gd name="connsiteX0" fmla="*/ 0 w 319087"/>
                    <a:gd name="connsiteY0" fmla="*/ 142875 h 142875"/>
                    <a:gd name="connsiteX1" fmla="*/ 147637 w 319087"/>
                    <a:gd name="connsiteY1" fmla="*/ 0 h 142875"/>
                    <a:gd name="connsiteX2" fmla="*/ 319087 w 319087"/>
                    <a:gd name="connsiteY2" fmla="*/ 64294 h 142875"/>
                    <a:gd name="connsiteX0" fmla="*/ 0 w 319087"/>
                    <a:gd name="connsiteY0" fmla="*/ 142875 h 142875"/>
                    <a:gd name="connsiteX1" fmla="*/ 147637 w 319087"/>
                    <a:gd name="connsiteY1" fmla="*/ 0 h 142875"/>
                    <a:gd name="connsiteX2" fmla="*/ 319087 w 319087"/>
                    <a:gd name="connsiteY2" fmla="*/ 64294 h 142875"/>
                    <a:gd name="connsiteX0" fmla="*/ 0 w 509587"/>
                    <a:gd name="connsiteY0" fmla="*/ 0 h 140605"/>
                    <a:gd name="connsiteX1" fmla="*/ 338137 w 509587"/>
                    <a:gd name="connsiteY1" fmla="*/ 76311 h 140605"/>
                    <a:gd name="connsiteX2" fmla="*/ 509587 w 509587"/>
                    <a:gd name="connsiteY2" fmla="*/ 140605 h 140605"/>
                    <a:gd name="connsiteX0" fmla="*/ 0 w 392906"/>
                    <a:gd name="connsiteY0" fmla="*/ 3176 h 79487"/>
                    <a:gd name="connsiteX1" fmla="*/ 338137 w 392906"/>
                    <a:gd name="connsiteY1" fmla="*/ 79487 h 79487"/>
                    <a:gd name="connsiteX2" fmla="*/ 392906 w 392906"/>
                    <a:gd name="connsiteY2" fmla="*/ 3068 h 79487"/>
                    <a:gd name="connsiteX0" fmla="*/ 0 w 392906"/>
                    <a:gd name="connsiteY0" fmla="*/ 108 h 76419"/>
                    <a:gd name="connsiteX1" fmla="*/ 338137 w 392906"/>
                    <a:gd name="connsiteY1" fmla="*/ 76419 h 76419"/>
                    <a:gd name="connsiteX2" fmla="*/ 392906 w 392906"/>
                    <a:gd name="connsiteY2" fmla="*/ 0 h 76419"/>
                    <a:gd name="connsiteX0" fmla="*/ 0 w 392906"/>
                    <a:gd name="connsiteY0" fmla="*/ 108 h 41241"/>
                    <a:gd name="connsiteX1" fmla="*/ 185737 w 392906"/>
                    <a:gd name="connsiteY1" fmla="*/ 41241 h 41241"/>
                    <a:gd name="connsiteX2" fmla="*/ 392906 w 392906"/>
                    <a:gd name="connsiteY2" fmla="*/ 0 h 41241"/>
                    <a:gd name="connsiteX0" fmla="*/ 0 w 392906"/>
                    <a:gd name="connsiteY0" fmla="*/ 108 h 41241"/>
                    <a:gd name="connsiteX1" fmla="*/ 185737 w 392906"/>
                    <a:gd name="connsiteY1" fmla="*/ 41241 h 41241"/>
                    <a:gd name="connsiteX2" fmla="*/ 392906 w 392906"/>
                    <a:gd name="connsiteY2" fmla="*/ 0 h 41241"/>
                    <a:gd name="connsiteX0" fmla="*/ 0 w 392906"/>
                    <a:gd name="connsiteY0" fmla="*/ 108 h 41241"/>
                    <a:gd name="connsiteX1" fmla="*/ 185737 w 392906"/>
                    <a:gd name="connsiteY1" fmla="*/ 41241 h 41241"/>
                    <a:gd name="connsiteX2" fmla="*/ 392906 w 392906"/>
                    <a:gd name="connsiteY2" fmla="*/ 0 h 41241"/>
                    <a:gd name="connsiteX0" fmla="*/ 0 w 392906"/>
                    <a:gd name="connsiteY0" fmla="*/ 108 h 41241"/>
                    <a:gd name="connsiteX1" fmla="*/ 185737 w 392906"/>
                    <a:gd name="connsiteY1" fmla="*/ 41241 h 41241"/>
                    <a:gd name="connsiteX2" fmla="*/ 392906 w 392906"/>
                    <a:gd name="connsiteY2" fmla="*/ 0 h 41241"/>
                    <a:gd name="connsiteX0" fmla="*/ 0 w 392906"/>
                    <a:gd name="connsiteY0" fmla="*/ 108 h 41241"/>
                    <a:gd name="connsiteX1" fmla="*/ 185737 w 392906"/>
                    <a:gd name="connsiteY1" fmla="*/ 41241 h 41241"/>
                    <a:gd name="connsiteX2" fmla="*/ 392906 w 392906"/>
                    <a:gd name="connsiteY2" fmla="*/ 0 h 41241"/>
                    <a:gd name="connsiteX0" fmla="*/ 0 w 392906"/>
                    <a:gd name="connsiteY0" fmla="*/ 108 h 42143"/>
                    <a:gd name="connsiteX1" fmla="*/ 197918 w 392906"/>
                    <a:gd name="connsiteY1" fmla="*/ 42143 h 42143"/>
                    <a:gd name="connsiteX2" fmla="*/ 392906 w 392906"/>
                    <a:gd name="connsiteY2" fmla="*/ 0 h 42143"/>
                    <a:gd name="connsiteX0" fmla="*/ 0 w 392906"/>
                    <a:gd name="connsiteY0" fmla="*/ 108 h 40339"/>
                    <a:gd name="connsiteX1" fmla="*/ 197918 w 392906"/>
                    <a:gd name="connsiteY1" fmla="*/ 40339 h 40339"/>
                    <a:gd name="connsiteX2" fmla="*/ 392906 w 392906"/>
                    <a:gd name="connsiteY2" fmla="*/ 0 h 40339"/>
                    <a:gd name="connsiteX0" fmla="*/ 0 w 392906"/>
                    <a:gd name="connsiteY0" fmla="*/ 0 h 40231"/>
                    <a:gd name="connsiteX1" fmla="*/ 197918 w 392906"/>
                    <a:gd name="connsiteY1" fmla="*/ 40231 h 40231"/>
                    <a:gd name="connsiteX2" fmla="*/ 392906 w 392906"/>
                    <a:gd name="connsiteY2" fmla="*/ 794 h 40231"/>
                    <a:gd name="connsiteX0" fmla="*/ 0 w 392906"/>
                    <a:gd name="connsiteY0" fmla="*/ 0 h 40231"/>
                    <a:gd name="connsiteX1" fmla="*/ 197918 w 392906"/>
                    <a:gd name="connsiteY1" fmla="*/ 40231 h 40231"/>
                    <a:gd name="connsiteX2" fmla="*/ 392906 w 392906"/>
                    <a:gd name="connsiteY2" fmla="*/ 794 h 40231"/>
                    <a:gd name="connsiteX0" fmla="*/ 0 w 392906"/>
                    <a:gd name="connsiteY0" fmla="*/ 0 h 40231"/>
                    <a:gd name="connsiteX1" fmla="*/ 197918 w 392906"/>
                    <a:gd name="connsiteY1" fmla="*/ 40231 h 40231"/>
                    <a:gd name="connsiteX2" fmla="*/ 392906 w 392906"/>
                    <a:gd name="connsiteY2" fmla="*/ 794 h 402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92906" h="40231">
                      <a:moveTo>
                        <a:pt x="0" y="0"/>
                      </a:moveTo>
                      <a:lnTo>
                        <a:pt x="197918" y="40231"/>
                      </a:lnTo>
                      <a:lnTo>
                        <a:pt x="392906" y="794"/>
                      </a:lnTo>
                    </a:path>
                  </a:pathLst>
                </a:custGeom>
                <a:noFill/>
                <a:ln w="19050" cap="rnd" cmpd="sng" algn="ctr">
                  <a:solidFill>
                    <a:srgbClr val="535258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 dirty="0">
                    <a:ln>
                      <a:noFill/>
                    </a:ln>
                    <a:solidFill>
                      <a:schemeClr val="tx1">
                        <a:lumMod val="75000"/>
                      </a:schemeClr>
                    </a:solidFill>
                    <a:effectLst/>
                    <a:latin typeface="Arial" charset="0"/>
                  </a:endParaRPr>
                </a:p>
              </p:txBody>
            </p:sp>
          </p:grpSp>
          <p:sp>
            <p:nvSpPr>
              <p:cNvPr id="335" name="TextBox 334"/>
              <p:cNvSpPr txBox="1"/>
              <p:nvPr/>
            </p:nvSpPr>
            <p:spPr>
              <a:xfrm>
                <a:off x="1298449" y="4389120"/>
                <a:ext cx="660437" cy="18288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1000" dirty="0">
                    <a:solidFill>
                      <a:schemeClr val="tx1">
                        <a:lumMod val="75000"/>
                      </a:schemeClr>
                    </a:solidFill>
                    <a:latin typeface="Arial Narrow" panose="020B0606020202030204" pitchFamily="34" charset="0"/>
                    <a:cs typeface="Arial" pitchFamily="34" charset="0"/>
                  </a:rPr>
                  <a:t>Load balancer</a:t>
                </a:r>
              </a:p>
            </p:txBody>
          </p:sp>
          <p:grpSp>
            <p:nvGrpSpPr>
              <p:cNvPr id="336" name="Group 335"/>
              <p:cNvGrpSpPr>
                <a:grpSpLocks noChangeAspect="1"/>
              </p:cNvGrpSpPr>
              <p:nvPr/>
            </p:nvGrpSpPr>
            <p:grpSpPr>
              <a:xfrm>
                <a:off x="1024129" y="4389120"/>
                <a:ext cx="186027" cy="182880"/>
                <a:chOff x="2079089" y="3939532"/>
                <a:chExt cx="384048" cy="377550"/>
              </a:xfrm>
            </p:grpSpPr>
            <p:sp>
              <p:nvSpPr>
                <p:cNvPr id="347" name="Flowchart: Decision 346"/>
                <p:cNvSpPr/>
                <p:nvPr/>
              </p:nvSpPr>
              <p:spPr bwMode="auto">
                <a:xfrm>
                  <a:off x="2079089" y="3939532"/>
                  <a:ext cx="384048" cy="219456"/>
                </a:xfrm>
                <a:prstGeom prst="flowChartDecision">
                  <a:avLst/>
                </a:prstGeom>
                <a:solidFill>
                  <a:schemeClr val="accent1">
                    <a:alpha val="0"/>
                  </a:schemeClr>
                </a:solidFill>
                <a:ln w="19050" cap="rnd" cmpd="sng" algn="ctr">
                  <a:solidFill>
                    <a:srgbClr val="535258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tx1">
                        <a:lumMod val="75000"/>
                      </a:schemeClr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48" name="Freeform 347"/>
                <p:cNvSpPr>
                  <a:spLocks/>
                </p:cNvSpPr>
                <p:nvPr/>
              </p:nvSpPr>
              <p:spPr bwMode="auto">
                <a:xfrm>
                  <a:off x="2079089" y="4129586"/>
                  <a:ext cx="384048" cy="106209"/>
                </a:xfrm>
                <a:custGeom>
                  <a:avLst/>
                  <a:gdLst>
                    <a:gd name="connsiteX0" fmla="*/ 0 w 319087"/>
                    <a:gd name="connsiteY0" fmla="*/ 145475 h 145475"/>
                    <a:gd name="connsiteX1" fmla="*/ 147637 w 319087"/>
                    <a:gd name="connsiteY1" fmla="*/ 2600 h 145475"/>
                    <a:gd name="connsiteX2" fmla="*/ 319087 w 319087"/>
                    <a:gd name="connsiteY2" fmla="*/ 66894 h 145475"/>
                    <a:gd name="connsiteX0" fmla="*/ 0 w 319087"/>
                    <a:gd name="connsiteY0" fmla="*/ 142875 h 142875"/>
                    <a:gd name="connsiteX1" fmla="*/ 147637 w 319087"/>
                    <a:gd name="connsiteY1" fmla="*/ 0 h 142875"/>
                    <a:gd name="connsiteX2" fmla="*/ 319087 w 319087"/>
                    <a:gd name="connsiteY2" fmla="*/ 64294 h 142875"/>
                    <a:gd name="connsiteX0" fmla="*/ 0 w 319087"/>
                    <a:gd name="connsiteY0" fmla="*/ 142875 h 142875"/>
                    <a:gd name="connsiteX1" fmla="*/ 147637 w 319087"/>
                    <a:gd name="connsiteY1" fmla="*/ 0 h 142875"/>
                    <a:gd name="connsiteX2" fmla="*/ 319087 w 319087"/>
                    <a:gd name="connsiteY2" fmla="*/ 64294 h 142875"/>
                    <a:gd name="connsiteX0" fmla="*/ 0 w 509587"/>
                    <a:gd name="connsiteY0" fmla="*/ 0 h 140605"/>
                    <a:gd name="connsiteX1" fmla="*/ 338137 w 509587"/>
                    <a:gd name="connsiteY1" fmla="*/ 76311 h 140605"/>
                    <a:gd name="connsiteX2" fmla="*/ 509587 w 509587"/>
                    <a:gd name="connsiteY2" fmla="*/ 140605 h 140605"/>
                    <a:gd name="connsiteX0" fmla="*/ 0 w 392906"/>
                    <a:gd name="connsiteY0" fmla="*/ 3176 h 79487"/>
                    <a:gd name="connsiteX1" fmla="*/ 338137 w 392906"/>
                    <a:gd name="connsiteY1" fmla="*/ 79487 h 79487"/>
                    <a:gd name="connsiteX2" fmla="*/ 392906 w 392906"/>
                    <a:gd name="connsiteY2" fmla="*/ 3068 h 79487"/>
                    <a:gd name="connsiteX0" fmla="*/ 0 w 392906"/>
                    <a:gd name="connsiteY0" fmla="*/ 108 h 76419"/>
                    <a:gd name="connsiteX1" fmla="*/ 338137 w 392906"/>
                    <a:gd name="connsiteY1" fmla="*/ 76419 h 76419"/>
                    <a:gd name="connsiteX2" fmla="*/ 392906 w 392906"/>
                    <a:gd name="connsiteY2" fmla="*/ 0 h 76419"/>
                    <a:gd name="connsiteX0" fmla="*/ 0 w 392906"/>
                    <a:gd name="connsiteY0" fmla="*/ 108 h 41241"/>
                    <a:gd name="connsiteX1" fmla="*/ 185737 w 392906"/>
                    <a:gd name="connsiteY1" fmla="*/ 41241 h 41241"/>
                    <a:gd name="connsiteX2" fmla="*/ 392906 w 392906"/>
                    <a:gd name="connsiteY2" fmla="*/ 0 h 41241"/>
                    <a:gd name="connsiteX0" fmla="*/ 0 w 392906"/>
                    <a:gd name="connsiteY0" fmla="*/ 108 h 41241"/>
                    <a:gd name="connsiteX1" fmla="*/ 185737 w 392906"/>
                    <a:gd name="connsiteY1" fmla="*/ 41241 h 41241"/>
                    <a:gd name="connsiteX2" fmla="*/ 392906 w 392906"/>
                    <a:gd name="connsiteY2" fmla="*/ 0 h 41241"/>
                    <a:gd name="connsiteX0" fmla="*/ 0 w 392906"/>
                    <a:gd name="connsiteY0" fmla="*/ 108 h 41241"/>
                    <a:gd name="connsiteX1" fmla="*/ 185737 w 392906"/>
                    <a:gd name="connsiteY1" fmla="*/ 41241 h 41241"/>
                    <a:gd name="connsiteX2" fmla="*/ 392906 w 392906"/>
                    <a:gd name="connsiteY2" fmla="*/ 0 h 41241"/>
                    <a:gd name="connsiteX0" fmla="*/ 0 w 392906"/>
                    <a:gd name="connsiteY0" fmla="*/ 108 h 41241"/>
                    <a:gd name="connsiteX1" fmla="*/ 185737 w 392906"/>
                    <a:gd name="connsiteY1" fmla="*/ 41241 h 41241"/>
                    <a:gd name="connsiteX2" fmla="*/ 392906 w 392906"/>
                    <a:gd name="connsiteY2" fmla="*/ 0 h 41241"/>
                    <a:gd name="connsiteX0" fmla="*/ 0 w 392906"/>
                    <a:gd name="connsiteY0" fmla="*/ 108 h 41241"/>
                    <a:gd name="connsiteX1" fmla="*/ 185737 w 392906"/>
                    <a:gd name="connsiteY1" fmla="*/ 41241 h 41241"/>
                    <a:gd name="connsiteX2" fmla="*/ 392906 w 392906"/>
                    <a:gd name="connsiteY2" fmla="*/ 0 h 41241"/>
                    <a:gd name="connsiteX0" fmla="*/ 0 w 392906"/>
                    <a:gd name="connsiteY0" fmla="*/ 108 h 42143"/>
                    <a:gd name="connsiteX1" fmla="*/ 197918 w 392906"/>
                    <a:gd name="connsiteY1" fmla="*/ 42143 h 42143"/>
                    <a:gd name="connsiteX2" fmla="*/ 392906 w 392906"/>
                    <a:gd name="connsiteY2" fmla="*/ 0 h 42143"/>
                    <a:gd name="connsiteX0" fmla="*/ 0 w 392906"/>
                    <a:gd name="connsiteY0" fmla="*/ 108 h 40339"/>
                    <a:gd name="connsiteX1" fmla="*/ 197918 w 392906"/>
                    <a:gd name="connsiteY1" fmla="*/ 40339 h 40339"/>
                    <a:gd name="connsiteX2" fmla="*/ 392906 w 392906"/>
                    <a:gd name="connsiteY2" fmla="*/ 0 h 40339"/>
                    <a:gd name="connsiteX0" fmla="*/ 0 w 392906"/>
                    <a:gd name="connsiteY0" fmla="*/ 0 h 40231"/>
                    <a:gd name="connsiteX1" fmla="*/ 197918 w 392906"/>
                    <a:gd name="connsiteY1" fmla="*/ 40231 h 40231"/>
                    <a:gd name="connsiteX2" fmla="*/ 392906 w 392906"/>
                    <a:gd name="connsiteY2" fmla="*/ 794 h 40231"/>
                    <a:gd name="connsiteX0" fmla="*/ 0 w 392906"/>
                    <a:gd name="connsiteY0" fmla="*/ 0 h 40231"/>
                    <a:gd name="connsiteX1" fmla="*/ 197918 w 392906"/>
                    <a:gd name="connsiteY1" fmla="*/ 40231 h 40231"/>
                    <a:gd name="connsiteX2" fmla="*/ 392906 w 392906"/>
                    <a:gd name="connsiteY2" fmla="*/ 794 h 40231"/>
                    <a:gd name="connsiteX0" fmla="*/ 0 w 392906"/>
                    <a:gd name="connsiteY0" fmla="*/ 0 h 40231"/>
                    <a:gd name="connsiteX1" fmla="*/ 197918 w 392906"/>
                    <a:gd name="connsiteY1" fmla="*/ 40231 h 40231"/>
                    <a:gd name="connsiteX2" fmla="*/ 392906 w 392906"/>
                    <a:gd name="connsiteY2" fmla="*/ 794 h 402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92906" h="40231">
                      <a:moveTo>
                        <a:pt x="0" y="0"/>
                      </a:moveTo>
                      <a:lnTo>
                        <a:pt x="197918" y="40231"/>
                      </a:lnTo>
                      <a:lnTo>
                        <a:pt x="392906" y="794"/>
                      </a:lnTo>
                    </a:path>
                  </a:pathLst>
                </a:custGeom>
                <a:noFill/>
                <a:ln w="19050" cap="rnd" cmpd="sng" algn="ctr">
                  <a:solidFill>
                    <a:srgbClr val="535258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 dirty="0">
                    <a:ln>
                      <a:noFill/>
                    </a:ln>
                    <a:solidFill>
                      <a:schemeClr val="tx1">
                        <a:lumMod val="75000"/>
                      </a:schemeClr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49" name="Freeform 348"/>
                <p:cNvSpPr>
                  <a:spLocks/>
                </p:cNvSpPr>
                <p:nvPr/>
              </p:nvSpPr>
              <p:spPr bwMode="auto">
                <a:xfrm>
                  <a:off x="2079089" y="4210873"/>
                  <a:ext cx="384048" cy="106209"/>
                </a:xfrm>
                <a:custGeom>
                  <a:avLst/>
                  <a:gdLst>
                    <a:gd name="connsiteX0" fmla="*/ 0 w 319087"/>
                    <a:gd name="connsiteY0" fmla="*/ 145475 h 145475"/>
                    <a:gd name="connsiteX1" fmla="*/ 147637 w 319087"/>
                    <a:gd name="connsiteY1" fmla="*/ 2600 h 145475"/>
                    <a:gd name="connsiteX2" fmla="*/ 319087 w 319087"/>
                    <a:gd name="connsiteY2" fmla="*/ 66894 h 145475"/>
                    <a:gd name="connsiteX0" fmla="*/ 0 w 319087"/>
                    <a:gd name="connsiteY0" fmla="*/ 142875 h 142875"/>
                    <a:gd name="connsiteX1" fmla="*/ 147637 w 319087"/>
                    <a:gd name="connsiteY1" fmla="*/ 0 h 142875"/>
                    <a:gd name="connsiteX2" fmla="*/ 319087 w 319087"/>
                    <a:gd name="connsiteY2" fmla="*/ 64294 h 142875"/>
                    <a:gd name="connsiteX0" fmla="*/ 0 w 319087"/>
                    <a:gd name="connsiteY0" fmla="*/ 142875 h 142875"/>
                    <a:gd name="connsiteX1" fmla="*/ 147637 w 319087"/>
                    <a:gd name="connsiteY1" fmla="*/ 0 h 142875"/>
                    <a:gd name="connsiteX2" fmla="*/ 319087 w 319087"/>
                    <a:gd name="connsiteY2" fmla="*/ 64294 h 142875"/>
                    <a:gd name="connsiteX0" fmla="*/ 0 w 509587"/>
                    <a:gd name="connsiteY0" fmla="*/ 0 h 140605"/>
                    <a:gd name="connsiteX1" fmla="*/ 338137 w 509587"/>
                    <a:gd name="connsiteY1" fmla="*/ 76311 h 140605"/>
                    <a:gd name="connsiteX2" fmla="*/ 509587 w 509587"/>
                    <a:gd name="connsiteY2" fmla="*/ 140605 h 140605"/>
                    <a:gd name="connsiteX0" fmla="*/ 0 w 392906"/>
                    <a:gd name="connsiteY0" fmla="*/ 3176 h 79487"/>
                    <a:gd name="connsiteX1" fmla="*/ 338137 w 392906"/>
                    <a:gd name="connsiteY1" fmla="*/ 79487 h 79487"/>
                    <a:gd name="connsiteX2" fmla="*/ 392906 w 392906"/>
                    <a:gd name="connsiteY2" fmla="*/ 3068 h 79487"/>
                    <a:gd name="connsiteX0" fmla="*/ 0 w 392906"/>
                    <a:gd name="connsiteY0" fmla="*/ 108 h 76419"/>
                    <a:gd name="connsiteX1" fmla="*/ 338137 w 392906"/>
                    <a:gd name="connsiteY1" fmla="*/ 76419 h 76419"/>
                    <a:gd name="connsiteX2" fmla="*/ 392906 w 392906"/>
                    <a:gd name="connsiteY2" fmla="*/ 0 h 76419"/>
                    <a:gd name="connsiteX0" fmla="*/ 0 w 392906"/>
                    <a:gd name="connsiteY0" fmla="*/ 108 h 41241"/>
                    <a:gd name="connsiteX1" fmla="*/ 185737 w 392906"/>
                    <a:gd name="connsiteY1" fmla="*/ 41241 h 41241"/>
                    <a:gd name="connsiteX2" fmla="*/ 392906 w 392906"/>
                    <a:gd name="connsiteY2" fmla="*/ 0 h 41241"/>
                    <a:gd name="connsiteX0" fmla="*/ 0 w 392906"/>
                    <a:gd name="connsiteY0" fmla="*/ 108 h 41241"/>
                    <a:gd name="connsiteX1" fmla="*/ 185737 w 392906"/>
                    <a:gd name="connsiteY1" fmla="*/ 41241 h 41241"/>
                    <a:gd name="connsiteX2" fmla="*/ 392906 w 392906"/>
                    <a:gd name="connsiteY2" fmla="*/ 0 h 41241"/>
                    <a:gd name="connsiteX0" fmla="*/ 0 w 392906"/>
                    <a:gd name="connsiteY0" fmla="*/ 108 h 41241"/>
                    <a:gd name="connsiteX1" fmla="*/ 185737 w 392906"/>
                    <a:gd name="connsiteY1" fmla="*/ 41241 h 41241"/>
                    <a:gd name="connsiteX2" fmla="*/ 392906 w 392906"/>
                    <a:gd name="connsiteY2" fmla="*/ 0 h 41241"/>
                    <a:gd name="connsiteX0" fmla="*/ 0 w 392906"/>
                    <a:gd name="connsiteY0" fmla="*/ 108 h 41241"/>
                    <a:gd name="connsiteX1" fmla="*/ 185737 w 392906"/>
                    <a:gd name="connsiteY1" fmla="*/ 41241 h 41241"/>
                    <a:gd name="connsiteX2" fmla="*/ 392906 w 392906"/>
                    <a:gd name="connsiteY2" fmla="*/ 0 h 41241"/>
                    <a:gd name="connsiteX0" fmla="*/ 0 w 392906"/>
                    <a:gd name="connsiteY0" fmla="*/ 108 h 41241"/>
                    <a:gd name="connsiteX1" fmla="*/ 185737 w 392906"/>
                    <a:gd name="connsiteY1" fmla="*/ 41241 h 41241"/>
                    <a:gd name="connsiteX2" fmla="*/ 392906 w 392906"/>
                    <a:gd name="connsiteY2" fmla="*/ 0 h 41241"/>
                    <a:gd name="connsiteX0" fmla="*/ 0 w 392906"/>
                    <a:gd name="connsiteY0" fmla="*/ 108 h 42143"/>
                    <a:gd name="connsiteX1" fmla="*/ 197918 w 392906"/>
                    <a:gd name="connsiteY1" fmla="*/ 42143 h 42143"/>
                    <a:gd name="connsiteX2" fmla="*/ 392906 w 392906"/>
                    <a:gd name="connsiteY2" fmla="*/ 0 h 42143"/>
                    <a:gd name="connsiteX0" fmla="*/ 0 w 392906"/>
                    <a:gd name="connsiteY0" fmla="*/ 108 h 40339"/>
                    <a:gd name="connsiteX1" fmla="*/ 197918 w 392906"/>
                    <a:gd name="connsiteY1" fmla="*/ 40339 h 40339"/>
                    <a:gd name="connsiteX2" fmla="*/ 392906 w 392906"/>
                    <a:gd name="connsiteY2" fmla="*/ 0 h 40339"/>
                    <a:gd name="connsiteX0" fmla="*/ 0 w 392906"/>
                    <a:gd name="connsiteY0" fmla="*/ 0 h 40231"/>
                    <a:gd name="connsiteX1" fmla="*/ 197918 w 392906"/>
                    <a:gd name="connsiteY1" fmla="*/ 40231 h 40231"/>
                    <a:gd name="connsiteX2" fmla="*/ 392906 w 392906"/>
                    <a:gd name="connsiteY2" fmla="*/ 794 h 40231"/>
                    <a:gd name="connsiteX0" fmla="*/ 0 w 392906"/>
                    <a:gd name="connsiteY0" fmla="*/ 0 h 40231"/>
                    <a:gd name="connsiteX1" fmla="*/ 197918 w 392906"/>
                    <a:gd name="connsiteY1" fmla="*/ 40231 h 40231"/>
                    <a:gd name="connsiteX2" fmla="*/ 392906 w 392906"/>
                    <a:gd name="connsiteY2" fmla="*/ 794 h 40231"/>
                    <a:gd name="connsiteX0" fmla="*/ 0 w 392906"/>
                    <a:gd name="connsiteY0" fmla="*/ 0 h 40231"/>
                    <a:gd name="connsiteX1" fmla="*/ 197918 w 392906"/>
                    <a:gd name="connsiteY1" fmla="*/ 40231 h 40231"/>
                    <a:gd name="connsiteX2" fmla="*/ 392906 w 392906"/>
                    <a:gd name="connsiteY2" fmla="*/ 794 h 402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92906" h="40231">
                      <a:moveTo>
                        <a:pt x="0" y="0"/>
                      </a:moveTo>
                      <a:lnTo>
                        <a:pt x="197918" y="40231"/>
                      </a:lnTo>
                      <a:lnTo>
                        <a:pt x="392906" y="794"/>
                      </a:lnTo>
                    </a:path>
                  </a:pathLst>
                </a:custGeom>
                <a:noFill/>
                <a:ln w="19050" cap="rnd" cmpd="sng" algn="ctr">
                  <a:solidFill>
                    <a:srgbClr val="535258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 dirty="0">
                    <a:ln>
                      <a:noFill/>
                    </a:ln>
                    <a:solidFill>
                      <a:schemeClr val="tx1">
                        <a:lumMod val="75000"/>
                      </a:schemeClr>
                    </a:solidFill>
                    <a:effectLst/>
                    <a:latin typeface="Arial" charset="0"/>
                  </a:endParaRPr>
                </a:p>
              </p:txBody>
            </p:sp>
          </p:grpSp>
          <p:sp>
            <p:nvSpPr>
              <p:cNvPr id="337" name="TextBox 336"/>
              <p:cNvSpPr txBox="1"/>
              <p:nvPr/>
            </p:nvSpPr>
            <p:spPr>
              <a:xfrm>
                <a:off x="1298449" y="4617720"/>
                <a:ext cx="365485" cy="18288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1000" dirty="0">
                    <a:solidFill>
                      <a:schemeClr val="tx1">
                        <a:lumMod val="75000"/>
                      </a:schemeClr>
                    </a:solidFill>
                    <a:latin typeface="Arial Narrow" panose="020B0606020202030204" pitchFamily="34" charset="0"/>
                    <a:cs typeface="Arial" pitchFamily="34" charset="0"/>
                  </a:rPr>
                  <a:t>Storage</a:t>
                </a:r>
              </a:p>
            </p:txBody>
          </p:sp>
          <p:grpSp>
            <p:nvGrpSpPr>
              <p:cNvPr id="338" name="Group 337"/>
              <p:cNvGrpSpPr>
                <a:grpSpLocks noChangeAspect="1"/>
              </p:cNvGrpSpPr>
              <p:nvPr/>
            </p:nvGrpSpPr>
            <p:grpSpPr>
              <a:xfrm>
                <a:off x="1024129" y="4617720"/>
                <a:ext cx="186027" cy="182880"/>
                <a:chOff x="2079089" y="3939532"/>
                <a:chExt cx="384048" cy="377550"/>
              </a:xfrm>
            </p:grpSpPr>
            <p:sp>
              <p:nvSpPr>
                <p:cNvPr id="344" name="Flowchart: Decision 343"/>
                <p:cNvSpPr/>
                <p:nvPr/>
              </p:nvSpPr>
              <p:spPr bwMode="auto">
                <a:xfrm>
                  <a:off x="2079089" y="3939532"/>
                  <a:ext cx="384048" cy="219456"/>
                </a:xfrm>
                <a:prstGeom prst="flowChartDecision">
                  <a:avLst/>
                </a:prstGeom>
                <a:solidFill>
                  <a:schemeClr val="accent1">
                    <a:alpha val="0"/>
                  </a:schemeClr>
                </a:solidFill>
                <a:ln w="19050" cap="rnd" cmpd="sng" algn="ctr">
                  <a:solidFill>
                    <a:srgbClr val="535258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tx1">
                        <a:lumMod val="75000"/>
                      </a:schemeClr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45" name="Freeform 344"/>
                <p:cNvSpPr>
                  <a:spLocks/>
                </p:cNvSpPr>
                <p:nvPr/>
              </p:nvSpPr>
              <p:spPr bwMode="auto">
                <a:xfrm>
                  <a:off x="2079089" y="4129586"/>
                  <a:ext cx="384048" cy="106209"/>
                </a:xfrm>
                <a:custGeom>
                  <a:avLst/>
                  <a:gdLst>
                    <a:gd name="connsiteX0" fmla="*/ 0 w 319087"/>
                    <a:gd name="connsiteY0" fmla="*/ 145475 h 145475"/>
                    <a:gd name="connsiteX1" fmla="*/ 147637 w 319087"/>
                    <a:gd name="connsiteY1" fmla="*/ 2600 h 145475"/>
                    <a:gd name="connsiteX2" fmla="*/ 319087 w 319087"/>
                    <a:gd name="connsiteY2" fmla="*/ 66894 h 145475"/>
                    <a:gd name="connsiteX0" fmla="*/ 0 w 319087"/>
                    <a:gd name="connsiteY0" fmla="*/ 142875 h 142875"/>
                    <a:gd name="connsiteX1" fmla="*/ 147637 w 319087"/>
                    <a:gd name="connsiteY1" fmla="*/ 0 h 142875"/>
                    <a:gd name="connsiteX2" fmla="*/ 319087 w 319087"/>
                    <a:gd name="connsiteY2" fmla="*/ 64294 h 142875"/>
                    <a:gd name="connsiteX0" fmla="*/ 0 w 319087"/>
                    <a:gd name="connsiteY0" fmla="*/ 142875 h 142875"/>
                    <a:gd name="connsiteX1" fmla="*/ 147637 w 319087"/>
                    <a:gd name="connsiteY1" fmla="*/ 0 h 142875"/>
                    <a:gd name="connsiteX2" fmla="*/ 319087 w 319087"/>
                    <a:gd name="connsiteY2" fmla="*/ 64294 h 142875"/>
                    <a:gd name="connsiteX0" fmla="*/ 0 w 509587"/>
                    <a:gd name="connsiteY0" fmla="*/ 0 h 140605"/>
                    <a:gd name="connsiteX1" fmla="*/ 338137 w 509587"/>
                    <a:gd name="connsiteY1" fmla="*/ 76311 h 140605"/>
                    <a:gd name="connsiteX2" fmla="*/ 509587 w 509587"/>
                    <a:gd name="connsiteY2" fmla="*/ 140605 h 140605"/>
                    <a:gd name="connsiteX0" fmla="*/ 0 w 392906"/>
                    <a:gd name="connsiteY0" fmla="*/ 3176 h 79487"/>
                    <a:gd name="connsiteX1" fmla="*/ 338137 w 392906"/>
                    <a:gd name="connsiteY1" fmla="*/ 79487 h 79487"/>
                    <a:gd name="connsiteX2" fmla="*/ 392906 w 392906"/>
                    <a:gd name="connsiteY2" fmla="*/ 3068 h 79487"/>
                    <a:gd name="connsiteX0" fmla="*/ 0 w 392906"/>
                    <a:gd name="connsiteY0" fmla="*/ 108 h 76419"/>
                    <a:gd name="connsiteX1" fmla="*/ 338137 w 392906"/>
                    <a:gd name="connsiteY1" fmla="*/ 76419 h 76419"/>
                    <a:gd name="connsiteX2" fmla="*/ 392906 w 392906"/>
                    <a:gd name="connsiteY2" fmla="*/ 0 h 76419"/>
                    <a:gd name="connsiteX0" fmla="*/ 0 w 392906"/>
                    <a:gd name="connsiteY0" fmla="*/ 108 h 41241"/>
                    <a:gd name="connsiteX1" fmla="*/ 185737 w 392906"/>
                    <a:gd name="connsiteY1" fmla="*/ 41241 h 41241"/>
                    <a:gd name="connsiteX2" fmla="*/ 392906 w 392906"/>
                    <a:gd name="connsiteY2" fmla="*/ 0 h 41241"/>
                    <a:gd name="connsiteX0" fmla="*/ 0 w 392906"/>
                    <a:gd name="connsiteY0" fmla="*/ 108 h 41241"/>
                    <a:gd name="connsiteX1" fmla="*/ 185737 w 392906"/>
                    <a:gd name="connsiteY1" fmla="*/ 41241 h 41241"/>
                    <a:gd name="connsiteX2" fmla="*/ 392906 w 392906"/>
                    <a:gd name="connsiteY2" fmla="*/ 0 h 41241"/>
                    <a:gd name="connsiteX0" fmla="*/ 0 w 392906"/>
                    <a:gd name="connsiteY0" fmla="*/ 108 h 41241"/>
                    <a:gd name="connsiteX1" fmla="*/ 185737 w 392906"/>
                    <a:gd name="connsiteY1" fmla="*/ 41241 h 41241"/>
                    <a:gd name="connsiteX2" fmla="*/ 392906 w 392906"/>
                    <a:gd name="connsiteY2" fmla="*/ 0 h 41241"/>
                    <a:gd name="connsiteX0" fmla="*/ 0 w 392906"/>
                    <a:gd name="connsiteY0" fmla="*/ 108 h 41241"/>
                    <a:gd name="connsiteX1" fmla="*/ 185737 w 392906"/>
                    <a:gd name="connsiteY1" fmla="*/ 41241 h 41241"/>
                    <a:gd name="connsiteX2" fmla="*/ 392906 w 392906"/>
                    <a:gd name="connsiteY2" fmla="*/ 0 h 41241"/>
                    <a:gd name="connsiteX0" fmla="*/ 0 w 392906"/>
                    <a:gd name="connsiteY0" fmla="*/ 108 h 41241"/>
                    <a:gd name="connsiteX1" fmla="*/ 185737 w 392906"/>
                    <a:gd name="connsiteY1" fmla="*/ 41241 h 41241"/>
                    <a:gd name="connsiteX2" fmla="*/ 392906 w 392906"/>
                    <a:gd name="connsiteY2" fmla="*/ 0 h 41241"/>
                    <a:gd name="connsiteX0" fmla="*/ 0 w 392906"/>
                    <a:gd name="connsiteY0" fmla="*/ 108 h 42143"/>
                    <a:gd name="connsiteX1" fmla="*/ 197918 w 392906"/>
                    <a:gd name="connsiteY1" fmla="*/ 42143 h 42143"/>
                    <a:gd name="connsiteX2" fmla="*/ 392906 w 392906"/>
                    <a:gd name="connsiteY2" fmla="*/ 0 h 42143"/>
                    <a:gd name="connsiteX0" fmla="*/ 0 w 392906"/>
                    <a:gd name="connsiteY0" fmla="*/ 108 h 40339"/>
                    <a:gd name="connsiteX1" fmla="*/ 197918 w 392906"/>
                    <a:gd name="connsiteY1" fmla="*/ 40339 h 40339"/>
                    <a:gd name="connsiteX2" fmla="*/ 392906 w 392906"/>
                    <a:gd name="connsiteY2" fmla="*/ 0 h 40339"/>
                    <a:gd name="connsiteX0" fmla="*/ 0 w 392906"/>
                    <a:gd name="connsiteY0" fmla="*/ 0 h 40231"/>
                    <a:gd name="connsiteX1" fmla="*/ 197918 w 392906"/>
                    <a:gd name="connsiteY1" fmla="*/ 40231 h 40231"/>
                    <a:gd name="connsiteX2" fmla="*/ 392906 w 392906"/>
                    <a:gd name="connsiteY2" fmla="*/ 794 h 40231"/>
                    <a:gd name="connsiteX0" fmla="*/ 0 w 392906"/>
                    <a:gd name="connsiteY0" fmla="*/ 0 h 40231"/>
                    <a:gd name="connsiteX1" fmla="*/ 197918 w 392906"/>
                    <a:gd name="connsiteY1" fmla="*/ 40231 h 40231"/>
                    <a:gd name="connsiteX2" fmla="*/ 392906 w 392906"/>
                    <a:gd name="connsiteY2" fmla="*/ 794 h 40231"/>
                    <a:gd name="connsiteX0" fmla="*/ 0 w 392906"/>
                    <a:gd name="connsiteY0" fmla="*/ 0 h 40231"/>
                    <a:gd name="connsiteX1" fmla="*/ 197918 w 392906"/>
                    <a:gd name="connsiteY1" fmla="*/ 40231 h 40231"/>
                    <a:gd name="connsiteX2" fmla="*/ 392906 w 392906"/>
                    <a:gd name="connsiteY2" fmla="*/ 794 h 402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92906" h="40231">
                      <a:moveTo>
                        <a:pt x="0" y="0"/>
                      </a:moveTo>
                      <a:lnTo>
                        <a:pt x="197918" y="40231"/>
                      </a:lnTo>
                      <a:lnTo>
                        <a:pt x="392906" y="794"/>
                      </a:lnTo>
                    </a:path>
                  </a:pathLst>
                </a:custGeom>
                <a:noFill/>
                <a:ln w="19050" cap="rnd" cmpd="sng" algn="ctr">
                  <a:solidFill>
                    <a:srgbClr val="535258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 dirty="0">
                    <a:ln>
                      <a:noFill/>
                    </a:ln>
                    <a:solidFill>
                      <a:schemeClr val="tx1">
                        <a:lumMod val="75000"/>
                      </a:schemeClr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46" name="Freeform 345"/>
                <p:cNvSpPr>
                  <a:spLocks/>
                </p:cNvSpPr>
                <p:nvPr/>
              </p:nvSpPr>
              <p:spPr bwMode="auto">
                <a:xfrm>
                  <a:off x="2079089" y="4210873"/>
                  <a:ext cx="384048" cy="106209"/>
                </a:xfrm>
                <a:custGeom>
                  <a:avLst/>
                  <a:gdLst>
                    <a:gd name="connsiteX0" fmla="*/ 0 w 319087"/>
                    <a:gd name="connsiteY0" fmla="*/ 145475 h 145475"/>
                    <a:gd name="connsiteX1" fmla="*/ 147637 w 319087"/>
                    <a:gd name="connsiteY1" fmla="*/ 2600 h 145475"/>
                    <a:gd name="connsiteX2" fmla="*/ 319087 w 319087"/>
                    <a:gd name="connsiteY2" fmla="*/ 66894 h 145475"/>
                    <a:gd name="connsiteX0" fmla="*/ 0 w 319087"/>
                    <a:gd name="connsiteY0" fmla="*/ 142875 h 142875"/>
                    <a:gd name="connsiteX1" fmla="*/ 147637 w 319087"/>
                    <a:gd name="connsiteY1" fmla="*/ 0 h 142875"/>
                    <a:gd name="connsiteX2" fmla="*/ 319087 w 319087"/>
                    <a:gd name="connsiteY2" fmla="*/ 64294 h 142875"/>
                    <a:gd name="connsiteX0" fmla="*/ 0 w 319087"/>
                    <a:gd name="connsiteY0" fmla="*/ 142875 h 142875"/>
                    <a:gd name="connsiteX1" fmla="*/ 147637 w 319087"/>
                    <a:gd name="connsiteY1" fmla="*/ 0 h 142875"/>
                    <a:gd name="connsiteX2" fmla="*/ 319087 w 319087"/>
                    <a:gd name="connsiteY2" fmla="*/ 64294 h 142875"/>
                    <a:gd name="connsiteX0" fmla="*/ 0 w 509587"/>
                    <a:gd name="connsiteY0" fmla="*/ 0 h 140605"/>
                    <a:gd name="connsiteX1" fmla="*/ 338137 w 509587"/>
                    <a:gd name="connsiteY1" fmla="*/ 76311 h 140605"/>
                    <a:gd name="connsiteX2" fmla="*/ 509587 w 509587"/>
                    <a:gd name="connsiteY2" fmla="*/ 140605 h 140605"/>
                    <a:gd name="connsiteX0" fmla="*/ 0 w 392906"/>
                    <a:gd name="connsiteY0" fmla="*/ 3176 h 79487"/>
                    <a:gd name="connsiteX1" fmla="*/ 338137 w 392906"/>
                    <a:gd name="connsiteY1" fmla="*/ 79487 h 79487"/>
                    <a:gd name="connsiteX2" fmla="*/ 392906 w 392906"/>
                    <a:gd name="connsiteY2" fmla="*/ 3068 h 79487"/>
                    <a:gd name="connsiteX0" fmla="*/ 0 w 392906"/>
                    <a:gd name="connsiteY0" fmla="*/ 108 h 76419"/>
                    <a:gd name="connsiteX1" fmla="*/ 338137 w 392906"/>
                    <a:gd name="connsiteY1" fmla="*/ 76419 h 76419"/>
                    <a:gd name="connsiteX2" fmla="*/ 392906 w 392906"/>
                    <a:gd name="connsiteY2" fmla="*/ 0 h 76419"/>
                    <a:gd name="connsiteX0" fmla="*/ 0 w 392906"/>
                    <a:gd name="connsiteY0" fmla="*/ 108 h 41241"/>
                    <a:gd name="connsiteX1" fmla="*/ 185737 w 392906"/>
                    <a:gd name="connsiteY1" fmla="*/ 41241 h 41241"/>
                    <a:gd name="connsiteX2" fmla="*/ 392906 w 392906"/>
                    <a:gd name="connsiteY2" fmla="*/ 0 h 41241"/>
                    <a:gd name="connsiteX0" fmla="*/ 0 w 392906"/>
                    <a:gd name="connsiteY0" fmla="*/ 108 h 41241"/>
                    <a:gd name="connsiteX1" fmla="*/ 185737 w 392906"/>
                    <a:gd name="connsiteY1" fmla="*/ 41241 h 41241"/>
                    <a:gd name="connsiteX2" fmla="*/ 392906 w 392906"/>
                    <a:gd name="connsiteY2" fmla="*/ 0 h 41241"/>
                    <a:gd name="connsiteX0" fmla="*/ 0 w 392906"/>
                    <a:gd name="connsiteY0" fmla="*/ 108 h 41241"/>
                    <a:gd name="connsiteX1" fmla="*/ 185737 w 392906"/>
                    <a:gd name="connsiteY1" fmla="*/ 41241 h 41241"/>
                    <a:gd name="connsiteX2" fmla="*/ 392906 w 392906"/>
                    <a:gd name="connsiteY2" fmla="*/ 0 h 41241"/>
                    <a:gd name="connsiteX0" fmla="*/ 0 w 392906"/>
                    <a:gd name="connsiteY0" fmla="*/ 108 h 41241"/>
                    <a:gd name="connsiteX1" fmla="*/ 185737 w 392906"/>
                    <a:gd name="connsiteY1" fmla="*/ 41241 h 41241"/>
                    <a:gd name="connsiteX2" fmla="*/ 392906 w 392906"/>
                    <a:gd name="connsiteY2" fmla="*/ 0 h 41241"/>
                    <a:gd name="connsiteX0" fmla="*/ 0 w 392906"/>
                    <a:gd name="connsiteY0" fmla="*/ 108 h 41241"/>
                    <a:gd name="connsiteX1" fmla="*/ 185737 w 392906"/>
                    <a:gd name="connsiteY1" fmla="*/ 41241 h 41241"/>
                    <a:gd name="connsiteX2" fmla="*/ 392906 w 392906"/>
                    <a:gd name="connsiteY2" fmla="*/ 0 h 41241"/>
                    <a:gd name="connsiteX0" fmla="*/ 0 w 392906"/>
                    <a:gd name="connsiteY0" fmla="*/ 108 h 42143"/>
                    <a:gd name="connsiteX1" fmla="*/ 197918 w 392906"/>
                    <a:gd name="connsiteY1" fmla="*/ 42143 h 42143"/>
                    <a:gd name="connsiteX2" fmla="*/ 392906 w 392906"/>
                    <a:gd name="connsiteY2" fmla="*/ 0 h 42143"/>
                    <a:gd name="connsiteX0" fmla="*/ 0 w 392906"/>
                    <a:gd name="connsiteY0" fmla="*/ 108 h 40339"/>
                    <a:gd name="connsiteX1" fmla="*/ 197918 w 392906"/>
                    <a:gd name="connsiteY1" fmla="*/ 40339 h 40339"/>
                    <a:gd name="connsiteX2" fmla="*/ 392906 w 392906"/>
                    <a:gd name="connsiteY2" fmla="*/ 0 h 40339"/>
                    <a:gd name="connsiteX0" fmla="*/ 0 w 392906"/>
                    <a:gd name="connsiteY0" fmla="*/ 0 h 40231"/>
                    <a:gd name="connsiteX1" fmla="*/ 197918 w 392906"/>
                    <a:gd name="connsiteY1" fmla="*/ 40231 h 40231"/>
                    <a:gd name="connsiteX2" fmla="*/ 392906 w 392906"/>
                    <a:gd name="connsiteY2" fmla="*/ 794 h 40231"/>
                    <a:gd name="connsiteX0" fmla="*/ 0 w 392906"/>
                    <a:gd name="connsiteY0" fmla="*/ 0 h 40231"/>
                    <a:gd name="connsiteX1" fmla="*/ 197918 w 392906"/>
                    <a:gd name="connsiteY1" fmla="*/ 40231 h 40231"/>
                    <a:gd name="connsiteX2" fmla="*/ 392906 w 392906"/>
                    <a:gd name="connsiteY2" fmla="*/ 794 h 40231"/>
                    <a:gd name="connsiteX0" fmla="*/ 0 w 392906"/>
                    <a:gd name="connsiteY0" fmla="*/ 0 h 40231"/>
                    <a:gd name="connsiteX1" fmla="*/ 197918 w 392906"/>
                    <a:gd name="connsiteY1" fmla="*/ 40231 h 40231"/>
                    <a:gd name="connsiteX2" fmla="*/ 392906 w 392906"/>
                    <a:gd name="connsiteY2" fmla="*/ 794 h 402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92906" h="40231">
                      <a:moveTo>
                        <a:pt x="0" y="0"/>
                      </a:moveTo>
                      <a:lnTo>
                        <a:pt x="197918" y="40231"/>
                      </a:lnTo>
                      <a:lnTo>
                        <a:pt x="392906" y="794"/>
                      </a:lnTo>
                    </a:path>
                  </a:pathLst>
                </a:custGeom>
                <a:noFill/>
                <a:ln w="19050" cap="rnd" cmpd="sng" algn="ctr">
                  <a:solidFill>
                    <a:srgbClr val="535258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 dirty="0">
                    <a:ln>
                      <a:noFill/>
                    </a:ln>
                    <a:solidFill>
                      <a:schemeClr val="tx1">
                        <a:lumMod val="75000"/>
                      </a:schemeClr>
                    </a:solidFill>
                    <a:effectLst/>
                    <a:latin typeface="Arial" charset="0"/>
                  </a:endParaRPr>
                </a:p>
              </p:txBody>
            </p:sp>
          </p:grpSp>
          <p:sp>
            <p:nvSpPr>
              <p:cNvPr id="339" name="TextBox 338"/>
              <p:cNvSpPr txBox="1"/>
              <p:nvPr/>
            </p:nvSpPr>
            <p:spPr>
              <a:xfrm>
                <a:off x="1298449" y="4846320"/>
                <a:ext cx="445635" cy="18288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1000" dirty="0">
                    <a:solidFill>
                      <a:schemeClr val="tx1">
                        <a:lumMod val="75000"/>
                      </a:schemeClr>
                    </a:solidFill>
                    <a:latin typeface="Arial Narrow" panose="020B0606020202030204" pitchFamily="34" charset="0"/>
                    <a:cs typeface="Arial" pitchFamily="34" charset="0"/>
                  </a:rPr>
                  <a:t>Database</a:t>
                </a:r>
              </a:p>
            </p:txBody>
          </p:sp>
          <p:grpSp>
            <p:nvGrpSpPr>
              <p:cNvPr id="340" name="Group 339"/>
              <p:cNvGrpSpPr>
                <a:grpSpLocks noChangeAspect="1"/>
              </p:cNvGrpSpPr>
              <p:nvPr/>
            </p:nvGrpSpPr>
            <p:grpSpPr>
              <a:xfrm>
                <a:off x="1024129" y="4846320"/>
                <a:ext cx="186027" cy="182880"/>
                <a:chOff x="2079089" y="3939532"/>
                <a:chExt cx="384048" cy="377550"/>
              </a:xfrm>
            </p:grpSpPr>
            <p:sp>
              <p:nvSpPr>
                <p:cNvPr id="341" name="Flowchart: Decision 340"/>
                <p:cNvSpPr/>
                <p:nvPr/>
              </p:nvSpPr>
              <p:spPr bwMode="auto">
                <a:xfrm>
                  <a:off x="2079089" y="3939532"/>
                  <a:ext cx="384048" cy="219456"/>
                </a:xfrm>
                <a:prstGeom prst="flowChartDecision">
                  <a:avLst/>
                </a:prstGeom>
                <a:solidFill>
                  <a:schemeClr val="accent1">
                    <a:alpha val="0"/>
                  </a:schemeClr>
                </a:solidFill>
                <a:ln w="19050" cap="rnd" cmpd="sng" algn="ctr">
                  <a:solidFill>
                    <a:srgbClr val="535258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tx1">
                        <a:lumMod val="75000"/>
                      </a:schemeClr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42" name="Freeform 341"/>
                <p:cNvSpPr>
                  <a:spLocks/>
                </p:cNvSpPr>
                <p:nvPr/>
              </p:nvSpPr>
              <p:spPr bwMode="auto">
                <a:xfrm>
                  <a:off x="2079089" y="4129586"/>
                  <a:ext cx="384048" cy="106209"/>
                </a:xfrm>
                <a:custGeom>
                  <a:avLst/>
                  <a:gdLst>
                    <a:gd name="connsiteX0" fmla="*/ 0 w 319087"/>
                    <a:gd name="connsiteY0" fmla="*/ 145475 h 145475"/>
                    <a:gd name="connsiteX1" fmla="*/ 147637 w 319087"/>
                    <a:gd name="connsiteY1" fmla="*/ 2600 h 145475"/>
                    <a:gd name="connsiteX2" fmla="*/ 319087 w 319087"/>
                    <a:gd name="connsiteY2" fmla="*/ 66894 h 145475"/>
                    <a:gd name="connsiteX0" fmla="*/ 0 w 319087"/>
                    <a:gd name="connsiteY0" fmla="*/ 142875 h 142875"/>
                    <a:gd name="connsiteX1" fmla="*/ 147637 w 319087"/>
                    <a:gd name="connsiteY1" fmla="*/ 0 h 142875"/>
                    <a:gd name="connsiteX2" fmla="*/ 319087 w 319087"/>
                    <a:gd name="connsiteY2" fmla="*/ 64294 h 142875"/>
                    <a:gd name="connsiteX0" fmla="*/ 0 w 319087"/>
                    <a:gd name="connsiteY0" fmla="*/ 142875 h 142875"/>
                    <a:gd name="connsiteX1" fmla="*/ 147637 w 319087"/>
                    <a:gd name="connsiteY1" fmla="*/ 0 h 142875"/>
                    <a:gd name="connsiteX2" fmla="*/ 319087 w 319087"/>
                    <a:gd name="connsiteY2" fmla="*/ 64294 h 142875"/>
                    <a:gd name="connsiteX0" fmla="*/ 0 w 509587"/>
                    <a:gd name="connsiteY0" fmla="*/ 0 h 140605"/>
                    <a:gd name="connsiteX1" fmla="*/ 338137 w 509587"/>
                    <a:gd name="connsiteY1" fmla="*/ 76311 h 140605"/>
                    <a:gd name="connsiteX2" fmla="*/ 509587 w 509587"/>
                    <a:gd name="connsiteY2" fmla="*/ 140605 h 140605"/>
                    <a:gd name="connsiteX0" fmla="*/ 0 w 392906"/>
                    <a:gd name="connsiteY0" fmla="*/ 3176 h 79487"/>
                    <a:gd name="connsiteX1" fmla="*/ 338137 w 392906"/>
                    <a:gd name="connsiteY1" fmla="*/ 79487 h 79487"/>
                    <a:gd name="connsiteX2" fmla="*/ 392906 w 392906"/>
                    <a:gd name="connsiteY2" fmla="*/ 3068 h 79487"/>
                    <a:gd name="connsiteX0" fmla="*/ 0 w 392906"/>
                    <a:gd name="connsiteY0" fmla="*/ 108 h 76419"/>
                    <a:gd name="connsiteX1" fmla="*/ 338137 w 392906"/>
                    <a:gd name="connsiteY1" fmla="*/ 76419 h 76419"/>
                    <a:gd name="connsiteX2" fmla="*/ 392906 w 392906"/>
                    <a:gd name="connsiteY2" fmla="*/ 0 h 76419"/>
                    <a:gd name="connsiteX0" fmla="*/ 0 w 392906"/>
                    <a:gd name="connsiteY0" fmla="*/ 108 h 41241"/>
                    <a:gd name="connsiteX1" fmla="*/ 185737 w 392906"/>
                    <a:gd name="connsiteY1" fmla="*/ 41241 h 41241"/>
                    <a:gd name="connsiteX2" fmla="*/ 392906 w 392906"/>
                    <a:gd name="connsiteY2" fmla="*/ 0 h 41241"/>
                    <a:gd name="connsiteX0" fmla="*/ 0 w 392906"/>
                    <a:gd name="connsiteY0" fmla="*/ 108 h 41241"/>
                    <a:gd name="connsiteX1" fmla="*/ 185737 w 392906"/>
                    <a:gd name="connsiteY1" fmla="*/ 41241 h 41241"/>
                    <a:gd name="connsiteX2" fmla="*/ 392906 w 392906"/>
                    <a:gd name="connsiteY2" fmla="*/ 0 h 41241"/>
                    <a:gd name="connsiteX0" fmla="*/ 0 w 392906"/>
                    <a:gd name="connsiteY0" fmla="*/ 108 h 41241"/>
                    <a:gd name="connsiteX1" fmla="*/ 185737 w 392906"/>
                    <a:gd name="connsiteY1" fmla="*/ 41241 h 41241"/>
                    <a:gd name="connsiteX2" fmla="*/ 392906 w 392906"/>
                    <a:gd name="connsiteY2" fmla="*/ 0 h 41241"/>
                    <a:gd name="connsiteX0" fmla="*/ 0 w 392906"/>
                    <a:gd name="connsiteY0" fmla="*/ 108 h 41241"/>
                    <a:gd name="connsiteX1" fmla="*/ 185737 w 392906"/>
                    <a:gd name="connsiteY1" fmla="*/ 41241 h 41241"/>
                    <a:gd name="connsiteX2" fmla="*/ 392906 w 392906"/>
                    <a:gd name="connsiteY2" fmla="*/ 0 h 41241"/>
                    <a:gd name="connsiteX0" fmla="*/ 0 w 392906"/>
                    <a:gd name="connsiteY0" fmla="*/ 108 h 41241"/>
                    <a:gd name="connsiteX1" fmla="*/ 185737 w 392906"/>
                    <a:gd name="connsiteY1" fmla="*/ 41241 h 41241"/>
                    <a:gd name="connsiteX2" fmla="*/ 392906 w 392906"/>
                    <a:gd name="connsiteY2" fmla="*/ 0 h 41241"/>
                    <a:gd name="connsiteX0" fmla="*/ 0 w 392906"/>
                    <a:gd name="connsiteY0" fmla="*/ 108 h 42143"/>
                    <a:gd name="connsiteX1" fmla="*/ 197918 w 392906"/>
                    <a:gd name="connsiteY1" fmla="*/ 42143 h 42143"/>
                    <a:gd name="connsiteX2" fmla="*/ 392906 w 392906"/>
                    <a:gd name="connsiteY2" fmla="*/ 0 h 42143"/>
                    <a:gd name="connsiteX0" fmla="*/ 0 w 392906"/>
                    <a:gd name="connsiteY0" fmla="*/ 108 h 40339"/>
                    <a:gd name="connsiteX1" fmla="*/ 197918 w 392906"/>
                    <a:gd name="connsiteY1" fmla="*/ 40339 h 40339"/>
                    <a:gd name="connsiteX2" fmla="*/ 392906 w 392906"/>
                    <a:gd name="connsiteY2" fmla="*/ 0 h 40339"/>
                    <a:gd name="connsiteX0" fmla="*/ 0 w 392906"/>
                    <a:gd name="connsiteY0" fmla="*/ 0 h 40231"/>
                    <a:gd name="connsiteX1" fmla="*/ 197918 w 392906"/>
                    <a:gd name="connsiteY1" fmla="*/ 40231 h 40231"/>
                    <a:gd name="connsiteX2" fmla="*/ 392906 w 392906"/>
                    <a:gd name="connsiteY2" fmla="*/ 794 h 40231"/>
                    <a:gd name="connsiteX0" fmla="*/ 0 w 392906"/>
                    <a:gd name="connsiteY0" fmla="*/ 0 h 40231"/>
                    <a:gd name="connsiteX1" fmla="*/ 197918 w 392906"/>
                    <a:gd name="connsiteY1" fmla="*/ 40231 h 40231"/>
                    <a:gd name="connsiteX2" fmla="*/ 392906 w 392906"/>
                    <a:gd name="connsiteY2" fmla="*/ 794 h 40231"/>
                    <a:gd name="connsiteX0" fmla="*/ 0 w 392906"/>
                    <a:gd name="connsiteY0" fmla="*/ 0 h 40231"/>
                    <a:gd name="connsiteX1" fmla="*/ 197918 w 392906"/>
                    <a:gd name="connsiteY1" fmla="*/ 40231 h 40231"/>
                    <a:gd name="connsiteX2" fmla="*/ 392906 w 392906"/>
                    <a:gd name="connsiteY2" fmla="*/ 794 h 402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92906" h="40231">
                      <a:moveTo>
                        <a:pt x="0" y="0"/>
                      </a:moveTo>
                      <a:lnTo>
                        <a:pt x="197918" y="40231"/>
                      </a:lnTo>
                      <a:lnTo>
                        <a:pt x="392906" y="794"/>
                      </a:lnTo>
                    </a:path>
                  </a:pathLst>
                </a:custGeom>
                <a:noFill/>
                <a:ln w="19050" cap="rnd" cmpd="sng" algn="ctr">
                  <a:solidFill>
                    <a:srgbClr val="535258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 dirty="0">
                    <a:ln>
                      <a:noFill/>
                    </a:ln>
                    <a:solidFill>
                      <a:schemeClr val="tx1">
                        <a:lumMod val="75000"/>
                      </a:schemeClr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43" name="Freeform 342"/>
                <p:cNvSpPr>
                  <a:spLocks/>
                </p:cNvSpPr>
                <p:nvPr/>
              </p:nvSpPr>
              <p:spPr bwMode="auto">
                <a:xfrm>
                  <a:off x="2079089" y="4210873"/>
                  <a:ext cx="384048" cy="106209"/>
                </a:xfrm>
                <a:custGeom>
                  <a:avLst/>
                  <a:gdLst>
                    <a:gd name="connsiteX0" fmla="*/ 0 w 319087"/>
                    <a:gd name="connsiteY0" fmla="*/ 145475 h 145475"/>
                    <a:gd name="connsiteX1" fmla="*/ 147637 w 319087"/>
                    <a:gd name="connsiteY1" fmla="*/ 2600 h 145475"/>
                    <a:gd name="connsiteX2" fmla="*/ 319087 w 319087"/>
                    <a:gd name="connsiteY2" fmla="*/ 66894 h 145475"/>
                    <a:gd name="connsiteX0" fmla="*/ 0 w 319087"/>
                    <a:gd name="connsiteY0" fmla="*/ 142875 h 142875"/>
                    <a:gd name="connsiteX1" fmla="*/ 147637 w 319087"/>
                    <a:gd name="connsiteY1" fmla="*/ 0 h 142875"/>
                    <a:gd name="connsiteX2" fmla="*/ 319087 w 319087"/>
                    <a:gd name="connsiteY2" fmla="*/ 64294 h 142875"/>
                    <a:gd name="connsiteX0" fmla="*/ 0 w 319087"/>
                    <a:gd name="connsiteY0" fmla="*/ 142875 h 142875"/>
                    <a:gd name="connsiteX1" fmla="*/ 147637 w 319087"/>
                    <a:gd name="connsiteY1" fmla="*/ 0 h 142875"/>
                    <a:gd name="connsiteX2" fmla="*/ 319087 w 319087"/>
                    <a:gd name="connsiteY2" fmla="*/ 64294 h 142875"/>
                    <a:gd name="connsiteX0" fmla="*/ 0 w 509587"/>
                    <a:gd name="connsiteY0" fmla="*/ 0 h 140605"/>
                    <a:gd name="connsiteX1" fmla="*/ 338137 w 509587"/>
                    <a:gd name="connsiteY1" fmla="*/ 76311 h 140605"/>
                    <a:gd name="connsiteX2" fmla="*/ 509587 w 509587"/>
                    <a:gd name="connsiteY2" fmla="*/ 140605 h 140605"/>
                    <a:gd name="connsiteX0" fmla="*/ 0 w 392906"/>
                    <a:gd name="connsiteY0" fmla="*/ 3176 h 79487"/>
                    <a:gd name="connsiteX1" fmla="*/ 338137 w 392906"/>
                    <a:gd name="connsiteY1" fmla="*/ 79487 h 79487"/>
                    <a:gd name="connsiteX2" fmla="*/ 392906 w 392906"/>
                    <a:gd name="connsiteY2" fmla="*/ 3068 h 79487"/>
                    <a:gd name="connsiteX0" fmla="*/ 0 w 392906"/>
                    <a:gd name="connsiteY0" fmla="*/ 108 h 76419"/>
                    <a:gd name="connsiteX1" fmla="*/ 338137 w 392906"/>
                    <a:gd name="connsiteY1" fmla="*/ 76419 h 76419"/>
                    <a:gd name="connsiteX2" fmla="*/ 392906 w 392906"/>
                    <a:gd name="connsiteY2" fmla="*/ 0 h 76419"/>
                    <a:gd name="connsiteX0" fmla="*/ 0 w 392906"/>
                    <a:gd name="connsiteY0" fmla="*/ 108 h 41241"/>
                    <a:gd name="connsiteX1" fmla="*/ 185737 w 392906"/>
                    <a:gd name="connsiteY1" fmla="*/ 41241 h 41241"/>
                    <a:gd name="connsiteX2" fmla="*/ 392906 w 392906"/>
                    <a:gd name="connsiteY2" fmla="*/ 0 h 41241"/>
                    <a:gd name="connsiteX0" fmla="*/ 0 w 392906"/>
                    <a:gd name="connsiteY0" fmla="*/ 108 h 41241"/>
                    <a:gd name="connsiteX1" fmla="*/ 185737 w 392906"/>
                    <a:gd name="connsiteY1" fmla="*/ 41241 h 41241"/>
                    <a:gd name="connsiteX2" fmla="*/ 392906 w 392906"/>
                    <a:gd name="connsiteY2" fmla="*/ 0 h 41241"/>
                    <a:gd name="connsiteX0" fmla="*/ 0 w 392906"/>
                    <a:gd name="connsiteY0" fmla="*/ 108 h 41241"/>
                    <a:gd name="connsiteX1" fmla="*/ 185737 w 392906"/>
                    <a:gd name="connsiteY1" fmla="*/ 41241 h 41241"/>
                    <a:gd name="connsiteX2" fmla="*/ 392906 w 392906"/>
                    <a:gd name="connsiteY2" fmla="*/ 0 h 41241"/>
                    <a:gd name="connsiteX0" fmla="*/ 0 w 392906"/>
                    <a:gd name="connsiteY0" fmla="*/ 108 h 41241"/>
                    <a:gd name="connsiteX1" fmla="*/ 185737 w 392906"/>
                    <a:gd name="connsiteY1" fmla="*/ 41241 h 41241"/>
                    <a:gd name="connsiteX2" fmla="*/ 392906 w 392906"/>
                    <a:gd name="connsiteY2" fmla="*/ 0 h 41241"/>
                    <a:gd name="connsiteX0" fmla="*/ 0 w 392906"/>
                    <a:gd name="connsiteY0" fmla="*/ 108 h 41241"/>
                    <a:gd name="connsiteX1" fmla="*/ 185737 w 392906"/>
                    <a:gd name="connsiteY1" fmla="*/ 41241 h 41241"/>
                    <a:gd name="connsiteX2" fmla="*/ 392906 w 392906"/>
                    <a:gd name="connsiteY2" fmla="*/ 0 h 41241"/>
                    <a:gd name="connsiteX0" fmla="*/ 0 w 392906"/>
                    <a:gd name="connsiteY0" fmla="*/ 108 h 42143"/>
                    <a:gd name="connsiteX1" fmla="*/ 197918 w 392906"/>
                    <a:gd name="connsiteY1" fmla="*/ 42143 h 42143"/>
                    <a:gd name="connsiteX2" fmla="*/ 392906 w 392906"/>
                    <a:gd name="connsiteY2" fmla="*/ 0 h 42143"/>
                    <a:gd name="connsiteX0" fmla="*/ 0 w 392906"/>
                    <a:gd name="connsiteY0" fmla="*/ 108 h 40339"/>
                    <a:gd name="connsiteX1" fmla="*/ 197918 w 392906"/>
                    <a:gd name="connsiteY1" fmla="*/ 40339 h 40339"/>
                    <a:gd name="connsiteX2" fmla="*/ 392906 w 392906"/>
                    <a:gd name="connsiteY2" fmla="*/ 0 h 40339"/>
                    <a:gd name="connsiteX0" fmla="*/ 0 w 392906"/>
                    <a:gd name="connsiteY0" fmla="*/ 0 h 40231"/>
                    <a:gd name="connsiteX1" fmla="*/ 197918 w 392906"/>
                    <a:gd name="connsiteY1" fmla="*/ 40231 h 40231"/>
                    <a:gd name="connsiteX2" fmla="*/ 392906 w 392906"/>
                    <a:gd name="connsiteY2" fmla="*/ 794 h 40231"/>
                    <a:gd name="connsiteX0" fmla="*/ 0 w 392906"/>
                    <a:gd name="connsiteY0" fmla="*/ 0 h 40231"/>
                    <a:gd name="connsiteX1" fmla="*/ 197918 w 392906"/>
                    <a:gd name="connsiteY1" fmla="*/ 40231 h 40231"/>
                    <a:gd name="connsiteX2" fmla="*/ 392906 w 392906"/>
                    <a:gd name="connsiteY2" fmla="*/ 794 h 40231"/>
                    <a:gd name="connsiteX0" fmla="*/ 0 w 392906"/>
                    <a:gd name="connsiteY0" fmla="*/ 0 h 40231"/>
                    <a:gd name="connsiteX1" fmla="*/ 197918 w 392906"/>
                    <a:gd name="connsiteY1" fmla="*/ 40231 h 40231"/>
                    <a:gd name="connsiteX2" fmla="*/ 392906 w 392906"/>
                    <a:gd name="connsiteY2" fmla="*/ 794 h 402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92906" h="40231">
                      <a:moveTo>
                        <a:pt x="0" y="0"/>
                      </a:moveTo>
                      <a:lnTo>
                        <a:pt x="197918" y="40231"/>
                      </a:lnTo>
                      <a:lnTo>
                        <a:pt x="392906" y="794"/>
                      </a:lnTo>
                    </a:path>
                  </a:pathLst>
                </a:custGeom>
                <a:noFill/>
                <a:ln w="19050" cap="rnd" cmpd="sng" algn="ctr">
                  <a:solidFill>
                    <a:srgbClr val="535258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 dirty="0">
                    <a:ln>
                      <a:noFill/>
                    </a:ln>
                    <a:solidFill>
                      <a:schemeClr val="tx1">
                        <a:lumMod val="75000"/>
                      </a:schemeClr>
                    </a:solidFill>
                    <a:effectLst/>
                    <a:latin typeface="Arial" charset="0"/>
                  </a:endParaRPr>
                </a:p>
              </p:txBody>
            </p:sp>
          </p:grpSp>
        </p:grpSp>
      </p:grpSp>
      <p:grpSp>
        <p:nvGrpSpPr>
          <p:cNvPr id="353" name="Group 352"/>
          <p:cNvGrpSpPr/>
          <p:nvPr/>
        </p:nvGrpSpPr>
        <p:grpSpPr>
          <a:xfrm>
            <a:off x="1965960" y="3611880"/>
            <a:ext cx="731520" cy="731520"/>
            <a:chOff x="2423160" y="3785616"/>
            <a:chExt cx="731520" cy="731520"/>
          </a:xfrm>
        </p:grpSpPr>
        <p:sp>
          <p:nvSpPr>
            <p:cNvPr id="354" name="Oval 353"/>
            <p:cNvSpPr>
              <a:spLocks noChangeAspect="1"/>
            </p:cNvSpPr>
            <p:nvPr/>
          </p:nvSpPr>
          <p:spPr bwMode="auto">
            <a:xfrm>
              <a:off x="2423160" y="3785616"/>
              <a:ext cx="731520" cy="731520"/>
            </a:xfrm>
            <a:prstGeom prst="ellipse">
              <a:avLst/>
            </a:prstGeom>
            <a:gradFill flip="none" rotWithShape="1">
              <a:gsLst>
                <a:gs pos="45000">
                  <a:srgbClr val="9DB2BA"/>
                </a:gs>
                <a:gs pos="100000">
                  <a:srgbClr val="3D4549"/>
                </a:gs>
              </a:gsLst>
              <a:path path="circle">
                <a:fillToRect l="50000" t="50000" r="50000" b="50000"/>
              </a:path>
              <a:tileRect/>
            </a:gradFill>
            <a:ln w="762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13500000" algn="br" rotWithShape="0">
                <a:prstClr val="black">
                  <a:alpha val="25000"/>
                </a:prstClr>
              </a:outerShdw>
            </a:effectLst>
            <a:scene3d>
              <a:camera prst="orthographicFront"/>
              <a:lightRig rig="flat" dir="t"/>
            </a:scene3d>
            <a:sp3d prstMaterial="flat">
              <a:bevelT w="50800" h="101600" prst="angle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55" name="Group 354"/>
            <p:cNvGrpSpPr/>
            <p:nvPr/>
          </p:nvGrpSpPr>
          <p:grpSpPr>
            <a:xfrm>
              <a:off x="2596896" y="3950208"/>
              <a:ext cx="384048" cy="377550"/>
              <a:chOff x="2079089" y="3939532"/>
              <a:chExt cx="384048" cy="377550"/>
            </a:xfrm>
          </p:grpSpPr>
          <p:sp>
            <p:nvSpPr>
              <p:cNvPr id="356" name="Flowchart: Decision 355"/>
              <p:cNvSpPr/>
              <p:nvPr/>
            </p:nvSpPr>
            <p:spPr bwMode="auto">
              <a:xfrm>
                <a:off x="2079089" y="3939532"/>
                <a:ext cx="384048" cy="219456"/>
              </a:xfrm>
              <a:prstGeom prst="flowChartDecision">
                <a:avLst/>
              </a:prstGeom>
              <a:solidFill>
                <a:schemeClr val="accent1">
                  <a:alpha val="0"/>
                </a:schemeClr>
              </a:solidFill>
              <a:ln w="31750" cap="rnd" cmpd="sng" algn="ctr">
                <a:solidFill>
                  <a:srgbClr val="53525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57" name="Freeform 356"/>
              <p:cNvSpPr>
                <a:spLocks/>
              </p:cNvSpPr>
              <p:nvPr/>
            </p:nvSpPr>
            <p:spPr bwMode="auto">
              <a:xfrm>
                <a:off x="2079089" y="4129586"/>
                <a:ext cx="384048" cy="106209"/>
              </a:xfrm>
              <a:custGeom>
                <a:avLst/>
                <a:gdLst>
                  <a:gd name="connsiteX0" fmla="*/ 0 w 319087"/>
                  <a:gd name="connsiteY0" fmla="*/ 145475 h 145475"/>
                  <a:gd name="connsiteX1" fmla="*/ 147637 w 319087"/>
                  <a:gd name="connsiteY1" fmla="*/ 2600 h 145475"/>
                  <a:gd name="connsiteX2" fmla="*/ 319087 w 319087"/>
                  <a:gd name="connsiteY2" fmla="*/ 66894 h 145475"/>
                  <a:gd name="connsiteX0" fmla="*/ 0 w 319087"/>
                  <a:gd name="connsiteY0" fmla="*/ 142875 h 142875"/>
                  <a:gd name="connsiteX1" fmla="*/ 147637 w 319087"/>
                  <a:gd name="connsiteY1" fmla="*/ 0 h 142875"/>
                  <a:gd name="connsiteX2" fmla="*/ 319087 w 319087"/>
                  <a:gd name="connsiteY2" fmla="*/ 64294 h 142875"/>
                  <a:gd name="connsiteX0" fmla="*/ 0 w 319087"/>
                  <a:gd name="connsiteY0" fmla="*/ 142875 h 142875"/>
                  <a:gd name="connsiteX1" fmla="*/ 147637 w 319087"/>
                  <a:gd name="connsiteY1" fmla="*/ 0 h 142875"/>
                  <a:gd name="connsiteX2" fmla="*/ 319087 w 319087"/>
                  <a:gd name="connsiteY2" fmla="*/ 64294 h 142875"/>
                  <a:gd name="connsiteX0" fmla="*/ 0 w 509587"/>
                  <a:gd name="connsiteY0" fmla="*/ 0 h 140605"/>
                  <a:gd name="connsiteX1" fmla="*/ 338137 w 509587"/>
                  <a:gd name="connsiteY1" fmla="*/ 76311 h 140605"/>
                  <a:gd name="connsiteX2" fmla="*/ 509587 w 509587"/>
                  <a:gd name="connsiteY2" fmla="*/ 140605 h 140605"/>
                  <a:gd name="connsiteX0" fmla="*/ 0 w 392906"/>
                  <a:gd name="connsiteY0" fmla="*/ 3176 h 79487"/>
                  <a:gd name="connsiteX1" fmla="*/ 338137 w 392906"/>
                  <a:gd name="connsiteY1" fmla="*/ 79487 h 79487"/>
                  <a:gd name="connsiteX2" fmla="*/ 392906 w 392906"/>
                  <a:gd name="connsiteY2" fmla="*/ 3068 h 79487"/>
                  <a:gd name="connsiteX0" fmla="*/ 0 w 392906"/>
                  <a:gd name="connsiteY0" fmla="*/ 108 h 76419"/>
                  <a:gd name="connsiteX1" fmla="*/ 338137 w 392906"/>
                  <a:gd name="connsiteY1" fmla="*/ 76419 h 76419"/>
                  <a:gd name="connsiteX2" fmla="*/ 392906 w 392906"/>
                  <a:gd name="connsiteY2" fmla="*/ 0 h 76419"/>
                  <a:gd name="connsiteX0" fmla="*/ 0 w 392906"/>
                  <a:gd name="connsiteY0" fmla="*/ 108 h 41241"/>
                  <a:gd name="connsiteX1" fmla="*/ 185737 w 392906"/>
                  <a:gd name="connsiteY1" fmla="*/ 41241 h 41241"/>
                  <a:gd name="connsiteX2" fmla="*/ 392906 w 392906"/>
                  <a:gd name="connsiteY2" fmla="*/ 0 h 41241"/>
                  <a:gd name="connsiteX0" fmla="*/ 0 w 392906"/>
                  <a:gd name="connsiteY0" fmla="*/ 108 h 41241"/>
                  <a:gd name="connsiteX1" fmla="*/ 185737 w 392906"/>
                  <a:gd name="connsiteY1" fmla="*/ 41241 h 41241"/>
                  <a:gd name="connsiteX2" fmla="*/ 392906 w 392906"/>
                  <a:gd name="connsiteY2" fmla="*/ 0 h 41241"/>
                  <a:gd name="connsiteX0" fmla="*/ 0 w 392906"/>
                  <a:gd name="connsiteY0" fmla="*/ 108 h 41241"/>
                  <a:gd name="connsiteX1" fmla="*/ 185737 w 392906"/>
                  <a:gd name="connsiteY1" fmla="*/ 41241 h 41241"/>
                  <a:gd name="connsiteX2" fmla="*/ 392906 w 392906"/>
                  <a:gd name="connsiteY2" fmla="*/ 0 h 41241"/>
                  <a:gd name="connsiteX0" fmla="*/ 0 w 392906"/>
                  <a:gd name="connsiteY0" fmla="*/ 108 h 41241"/>
                  <a:gd name="connsiteX1" fmla="*/ 185737 w 392906"/>
                  <a:gd name="connsiteY1" fmla="*/ 41241 h 41241"/>
                  <a:gd name="connsiteX2" fmla="*/ 392906 w 392906"/>
                  <a:gd name="connsiteY2" fmla="*/ 0 h 41241"/>
                  <a:gd name="connsiteX0" fmla="*/ 0 w 392906"/>
                  <a:gd name="connsiteY0" fmla="*/ 108 h 41241"/>
                  <a:gd name="connsiteX1" fmla="*/ 185737 w 392906"/>
                  <a:gd name="connsiteY1" fmla="*/ 41241 h 41241"/>
                  <a:gd name="connsiteX2" fmla="*/ 392906 w 392906"/>
                  <a:gd name="connsiteY2" fmla="*/ 0 h 41241"/>
                  <a:gd name="connsiteX0" fmla="*/ 0 w 392906"/>
                  <a:gd name="connsiteY0" fmla="*/ 108 h 42143"/>
                  <a:gd name="connsiteX1" fmla="*/ 197918 w 392906"/>
                  <a:gd name="connsiteY1" fmla="*/ 42143 h 42143"/>
                  <a:gd name="connsiteX2" fmla="*/ 392906 w 392906"/>
                  <a:gd name="connsiteY2" fmla="*/ 0 h 42143"/>
                  <a:gd name="connsiteX0" fmla="*/ 0 w 392906"/>
                  <a:gd name="connsiteY0" fmla="*/ 108 h 40339"/>
                  <a:gd name="connsiteX1" fmla="*/ 197918 w 392906"/>
                  <a:gd name="connsiteY1" fmla="*/ 40339 h 40339"/>
                  <a:gd name="connsiteX2" fmla="*/ 392906 w 392906"/>
                  <a:gd name="connsiteY2" fmla="*/ 0 h 40339"/>
                  <a:gd name="connsiteX0" fmla="*/ 0 w 392906"/>
                  <a:gd name="connsiteY0" fmla="*/ 0 h 40231"/>
                  <a:gd name="connsiteX1" fmla="*/ 197918 w 392906"/>
                  <a:gd name="connsiteY1" fmla="*/ 40231 h 40231"/>
                  <a:gd name="connsiteX2" fmla="*/ 392906 w 392906"/>
                  <a:gd name="connsiteY2" fmla="*/ 794 h 40231"/>
                  <a:gd name="connsiteX0" fmla="*/ 0 w 392906"/>
                  <a:gd name="connsiteY0" fmla="*/ 0 h 40231"/>
                  <a:gd name="connsiteX1" fmla="*/ 197918 w 392906"/>
                  <a:gd name="connsiteY1" fmla="*/ 40231 h 40231"/>
                  <a:gd name="connsiteX2" fmla="*/ 392906 w 392906"/>
                  <a:gd name="connsiteY2" fmla="*/ 794 h 40231"/>
                  <a:gd name="connsiteX0" fmla="*/ 0 w 392906"/>
                  <a:gd name="connsiteY0" fmla="*/ 0 h 40231"/>
                  <a:gd name="connsiteX1" fmla="*/ 197918 w 392906"/>
                  <a:gd name="connsiteY1" fmla="*/ 40231 h 40231"/>
                  <a:gd name="connsiteX2" fmla="*/ 392906 w 392906"/>
                  <a:gd name="connsiteY2" fmla="*/ 794 h 40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92906" h="40231">
                    <a:moveTo>
                      <a:pt x="0" y="0"/>
                    </a:moveTo>
                    <a:lnTo>
                      <a:pt x="197918" y="40231"/>
                    </a:lnTo>
                    <a:lnTo>
                      <a:pt x="392906" y="794"/>
                    </a:lnTo>
                  </a:path>
                </a:pathLst>
              </a:custGeom>
              <a:noFill/>
              <a:ln w="31750" cap="rnd" cmpd="sng" algn="ctr">
                <a:solidFill>
                  <a:srgbClr val="53525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58" name="Freeform 357"/>
              <p:cNvSpPr>
                <a:spLocks/>
              </p:cNvSpPr>
              <p:nvPr/>
            </p:nvSpPr>
            <p:spPr bwMode="auto">
              <a:xfrm>
                <a:off x="2079089" y="4210873"/>
                <a:ext cx="384048" cy="106209"/>
              </a:xfrm>
              <a:custGeom>
                <a:avLst/>
                <a:gdLst>
                  <a:gd name="connsiteX0" fmla="*/ 0 w 319087"/>
                  <a:gd name="connsiteY0" fmla="*/ 145475 h 145475"/>
                  <a:gd name="connsiteX1" fmla="*/ 147637 w 319087"/>
                  <a:gd name="connsiteY1" fmla="*/ 2600 h 145475"/>
                  <a:gd name="connsiteX2" fmla="*/ 319087 w 319087"/>
                  <a:gd name="connsiteY2" fmla="*/ 66894 h 145475"/>
                  <a:gd name="connsiteX0" fmla="*/ 0 w 319087"/>
                  <a:gd name="connsiteY0" fmla="*/ 142875 h 142875"/>
                  <a:gd name="connsiteX1" fmla="*/ 147637 w 319087"/>
                  <a:gd name="connsiteY1" fmla="*/ 0 h 142875"/>
                  <a:gd name="connsiteX2" fmla="*/ 319087 w 319087"/>
                  <a:gd name="connsiteY2" fmla="*/ 64294 h 142875"/>
                  <a:gd name="connsiteX0" fmla="*/ 0 w 319087"/>
                  <a:gd name="connsiteY0" fmla="*/ 142875 h 142875"/>
                  <a:gd name="connsiteX1" fmla="*/ 147637 w 319087"/>
                  <a:gd name="connsiteY1" fmla="*/ 0 h 142875"/>
                  <a:gd name="connsiteX2" fmla="*/ 319087 w 319087"/>
                  <a:gd name="connsiteY2" fmla="*/ 64294 h 142875"/>
                  <a:gd name="connsiteX0" fmla="*/ 0 w 509587"/>
                  <a:gd name="connsiteY0" fmla="*/ 0 h 140605"/>
                  <a:gd name="connsiteX1" fmla="*/ 338137 w 509587"/>
                  <a:gd name="connsiteY1" fmla="*/ 76311 h 140605"/>
                  <a:gd name="connsiteX2" fmla="*/ 509587 w 509587"/>
                  <a:gd name="connsiteY2" fmla="*/ 140605 h 140605"/>
                  <a:gd name="connsiteX0" fmla="*/ 0 w 392906"/>
                  <a:gd name="connsiteY0" fmla="*/ 3176 h 79487"/>
                  <a:gd name="connsiteX1" fmla="*/ 338137 w 392906"/>
                  <a:gd name="connsiteY1" fmla="*/ 79487 h 79487"/>
                  <a:gd name="connsiteX2" fmla="*/ 392906 w 392906"/>
                  <a:gd name="connsiteY2" fmla="*/ 3068 h 79487"/>
                  <a:gd name="connsiteX0" fmla="*/ 0 w 392906"/>
                  <a:gd name="connsiteY0" fmla="*/ 108 h 76419"/>
                  <a:gd name="connsiteX1" fmla="*/ 338137 w 392906"/>
                  <a:gd name="connsiteY1" fmla="*/ 76419 h 76419"/>
                  <a:gd name="connsiteX2" fmla="*/ 392906 w 392906"/>
                  <a:gd name="connsiteY2" fmla="*/ 0 h 76419"/>
                  <a:gd name="connsiteX0" fmla="*/ 0 w 392906"/>
                  <a:gd name="connsiteY0" fmla="*/ 108 h 41241"/>
                  <a:gd name="connsiteX1" fmla="*/ 185737 w 392906"/>
                  <a:gd name="connsiteY1" fmla="*/ 41241 h 41241"/>
                  <a:gd name="connsiteX2" fmla="*/ 392906 w 392906"/>
                  <a:gd name="connsiteY2" fmla="*/ 0 h 41241"/>
                  <a:gd name="connsiteX0" fmla="*/ 0 w 392906"/>
                  <a:gd name="connsiteY0" fmla="*/ 108 h 41241"/>
                  <a:gd name="connsiteX1" fmla="*/ 185737 w 392906"/>
                  <a:gd name="connsiteY1" fmla="*/ 41241 h 41241"/>
                  <a:gd name="connsiteX2" fmla="*/ 392906 w 392906"/>
                  <a:gd name="connsiteY2" fmla="*/ 0 h 41241"/>
                  <a:gd name="connsiteX0" fmla="*/ 0 w 392906"/>
                  <a:gd name="connsiteY0" fmla="*/ 108 h 41241"/>
                  <a:gd name="connsiteX1" fmla="*/ 185737 w 392906"/>
                  <a:gd name="connsiteY1" fmla="*/ 41241 h 41241"/>
                  <a:gd name="connsiteX2" fmla="*/ 392906 w 392906"/>
                  <a:gd name="connsiteY2" fmla="*/ 0 h 41241"/>
                  <a:gd name="connsiteX0" fmla="*/ 0 w 392906"/>
                  <a:gd name="connsiteY0" fmla="*/ 108 h 41241"/>
                  <a:gd name="connsiteX1" fmla="*/ 185737 w 392906"/>
                  <a:gd name="connsiteY1" fmla="*/ 41241 h 41241"/>
                  <a:gd name="connsiteX2" fmla="*/ 392906 w 392906"/>
                  <a:gd name="connsiteY2" fmla="*/ 0 h 41241"/>
                  <a:gd name="connsiteX0" fmla="*/ 0 w 392906"/>
                  <a:gd name="connsiteY0" fmla="*/ 108 h 41241"/>
                  <a:gd name="connsiteX1" fmla="*/ 185737 w 392906"/>
                  <a:gd name="connsiteY1" fmla="*/ 41241 h 41241"/>
                  <a:gd name="connsiteX2" fmla="*/ 392906 w 392906"/>
                  <a:gd name="connsiteY2" fmla="*/ 0 h 41241"/>
                  <a:gd name="connsiteX0" fmla="*/ 0 w 392906"/>
                  <a:gd name="connsiteY0" fmla="*/ 108 h 42143"/>
                  <a:gd name="connsiteX1" fmla="*/ 197918 w 392906"/>
                  <a:gd name="connsiteY1" fmla="*/ 42143 h 42143"/>
                  <a:gd name="connsiteX2" fmla="*/ 392906 w 392906"/>
                  <a:gd name="connsiteY2" fmla="*/ 0 h 42143"/>
                  <a:gd name="connsiteX0" fmla="*/ 0 w 392906"/>
                  <a:gd name="connsiteY0" fmla="*/ 108 h 40339"/>
                  <a:gd name="connsiteX1" fmla="*/ 197918 w 392906"/>
                  <a:gd name="connsiteY1" fmla="*/ 40339 h 40339"/>
                  <a:gd name="connsiteX2" fmla="*/ 392906 w 392906"/>
                  <a:gd name="connsiteY2" fmla="*/ 0 h 40339"/>
                  <a:gd name="connsiteX0" fmla="*/ 0 w 392906"/>
                  <a:gd name="connsiteY0" fmla="*/ 0 h 40231"/>
                  <a:gd name="connsiteX1" fmla="*/ 197918 w 392906"/>
                  <a:gd name="connsiteY1" fmla="*/ 40231 h 40231"/>
                  <a:gd name="connsiteX2" fmla="*/ 392906 w 392906"/>
                  <a:gd name="connsiteY2" fmla="*/ 794 h 40231"/>
                  <a:gd name="connsiteX0" fmla="*/ 0 w 392906"/>
                  <a:gd name="connsiteY0" fmla="*/ 0 h 40231"/>
                  <a:gd name="connsiteX1" fmla="*/ 197918 w 392906"/>
                  <a:gd name="connsiteY1" fmla="*/ 40231 h 40231"/>
                  <a:gd name="connsiteX2" fmla="*/ 392906 w 392906"/>
                  <a:gd name="connsiteY2" fmla="*/ 794 h 40231"/>
                  <a:gd name="connsiteX0" fmla="*/ 0 w 392906"/>
                  <a:gd name="connsiteY0" fmla="*/ 0 h 40231"/>
                  <a:gd name="connsiteX1" fmla="*/ 197918 w 392906"/>
                  <a:gd name="connsiteY1" fmla="*/ 40231 h 40231"/>
                  <a:gd name="connsiteX2" fmla="*/ 392906 w 392906"/>
                  <a:gd name="connsiteY2" fmla="*/ 794 h 40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92906" h="40231">
                    <a:moveTo>
                      <a:pt x="0" y="0"/>
                    </a:moveTo>
                    <a:lnTo>
                      <a:pt x="197918" y="40231"/>
                    </a:lnTo>
                    <a:lnTo>
                      <a:pt x="392906" y="794"/>
                    </a:lnTo>
                  </a:path>
                </a:pathLst>
              </a:custGeom>
              <a:noFill/>
              <a:ln w="31750" cap="rnd" cmpd="sng" algn="ctr">
                <a:solidFill>
                  <a:srgbClr val="53525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  <p:cxnSp>
        <p:nvCxnSpPr>
          <p:cNvPr id="442" name="Straight Arrow Connector 441"/>
          <p:cNvCxnSpPr>
            <a:stCxn id="99" idx="2"/>
            <a:endCxn id="354" idx="6"/>
          </p:cNvCxnSpPr>
          <p:nvPr/>
        </p:nvCxnSpPr>
        <p:spPr bwMode="auto">
          <a:xfrm flipH="1">
            <a:off x="2697480" y="3977640"/>
            <a:ext cx="265484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17934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278" name="Isosceles Triangle 166"/>
          <p:cNvSpPr/>
          <p:nvPr/>
        </p:nvSpPr>
        <p:spPr bwMode="auto">
          <a:xfrm rot="3216885">
            <a:off x="4767645" y="3957315"/>
            <a:ext cx="933594" cy="792168"/>
          </a:xfrm>
          <a:custGeom>
            <a:avLst/>
            <a:gdLst>
              <a:gd name="connsiteX0" fmla="*/ 0 w 1463040"/>
              <a:gd name="connsiteY0" fmla="*/ 822960 h 822960"/>
              <a:gd name="connsiteX1" fmla="*/ 731520 w 1463040"/>
              <a:gd name="connsiteY1" fmla="*/ 0 h 822960"/>
              <a:gd name="connsiteX2" fmla="*/ 1463040 w 1463040"/>
              <a:gd name="connsiteY2" fmla="*/ 822960 h 822960"/>
              <a:gd name="connsiteX3" fmla="*/ 0 w 1463040"/>
              <a:gd name="connsiteY3" fmla="*/ 822960 h 822960"/>
              <a:gd name="connsiteX0" fmla="*/ 0 w 1463040"/>
              <a:gd name="connsiteY0" fmla="*/ 881837 h 881837"/>
              <a:gd name="connsiteX1" fmla="*/ 631716 w 1463040"/>
              <a:gd name="connsiteY1" fmla="*/ 0 h 881837"/>
              <a:gd name="connsiteX2" fmla="*/ 1463040 w 1463040"/>
              <a:gd name="connsiteY2" fmla="*/ 881837 h 881837"/>
              <a:gd name="connsiteX3" fmla="*/ 0 w 1463040"/>
              <a:gd name="connsiteY3" fmla="*/ 881837 h 881837"/>
              <a:gd name="connsiteX0" fmla="*/ 0 w 1400976"/>
              <a:gd name="connsiteY0" fmla="*/ 881837 h 914310"/>
              <a:gd name="connsiteX1" fmla="*/ 631716 w 1400976"/>
              <a:gd name="connsiteY1" fmla="*/ 0 h 914310"/>
              <a:gd name="connsiteX2" fmla="*/ 1400976 w 1400976"/>
              <a:gd name="connsiteY2" fmla="*/ 914310 h 914310"/>
              <a:gd name="connsiteX3" fmla="*/ 0 w 1400976"/>
              <a:gd name="connsiteY3" fmla="*/ 881837 h 914310"/>
              <a:gd name="connsiteX0" fmla="*/ 0 w 1468425"/>
              <a:gd name="connsiteY0" fmla="*/ 991856 h 991856"/>
              <a:gd name="connsiteX1" fmla="*/ 699165 w 1468425"/>
              <a:gd name="connsiteY1" fmla="*/ 0 h 991856"/>
              <a:gd name="connsiteX2" fmla="*/ 1468425 w 1468425"/>
              <a:gd name="connsiteY2" fmla="*/ 914310 h 991856"/>
              <a:gd name="connsiteX3" fmla="*/ 0 w 1468425"/>
              <a:gd name="connsiteY3" fmla="*/ 991856 h 991856"/>
              <a:gd name="connsiteX0" fmla="*/ 0 w 1468425"/>
              <a:gd name="connsiteY0" fmla="*/ 898469 h 898469"/>
              <a:gd name="connsiteX1" fmla="*/ 514401 w 1468425"/>
              <a:gd name="connsiteY1" fmla="*/ 0 h 898469"/>
              <a:gd name="connsiteX2" fmla="*/ 1468425 w 1468425"/>
              <a:gd name="connsiteY2" fmla="*/ 820923 h 898469"/>
              <a:gd name="connsiteX3" fmla="*/ 0 w 1468425"/>
              <a:gd name="connsiteY3" fmla="*/ 898469 h 898469"/>
              <a:gd name="connsiteX0" fmla="*/ 0 w 1243383"/>
              <a:gd name="connsiteY0" fmla="*/ 792168 h 820923"/>
              <a:gd name="connsiteX1" fmla="*/ 289359 w 1243383"/>
              <a:gd name="connsiteY1" fmla="*/ 0 h 820923"/>
              <a:gd name="connsiteX2" fmla="*/ 1243383 w 1243383"/>
              <a:gd name="connsiteY2" fmla="*/ 820923 h 820923"/>
              <a:gd name="connsiteX3" fmla="*/ 0 w 1243383"/>
              <a:gd name="connsiteY3" fmla="*/ 792168 h 820923"/>
              <a:gd name="connsiteX0" fmla="*/ 0 w 933594"/>
              <a:gd name="connsiteY0" fmla="*/ 792168 h 792168"/>
              <a:gd name="connsiteX1" fmla="*/ 289359 w 933594"/>
              <a:gd name="connsiteY1" fmla="*/ 0 h 792168"/>
              <a:gd name="connsiteX2" fmla="*/ 933594 w 933594"/>
              <a:gd name="connsiteY2" fmla="*/ 502730 h 792168"/>
              <a:gd name="connsiteX3" fmla="*/ 0 w 933594"/>
              <a:gd name="connsiteY3" fmla="*/ 792168 h 792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3594" h="792168">
                <a:moveTo>
                  <a:pt x="0" y="792168"/>
                </a:moveTo>
                <a:lnTo>
                  <a:pt x="289359" y="0"/>
                </a:lnTo>
                <a:lnTo>
                  <a:pt x="933594" y="502730"/>
                </a:lnTo>
                <a:lnTo>
                  <a:pt x="0" y="792168"/>
                </a:lnTo>
                <a:close/>
              </a:path>
            </a:pathLst>
          </a:custGeom>
          <a:gradFill flip="none" rotWithShape="1">
            <a:gsLst>
              <a:gs pos="25000">
                <a:schemeClr val="bg1">
                  <a:alpha val="50000"/>
                </a:schemeClr>
              </a:gs>
              <a:gs pos="50000">
                <a:schemeClr val="bg1">
                  <a:alpha val="25000"/>
                </a:schemeClr>
              </a:gs>
            </a:gsLst>
            <a:lin ang="5400000" scaled="0"/>
            <a:tileRect/>
          </a:gra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77" name="Group 276"/>
          <p:cNvGrpSpPr/>
          <p:nvPr/>
        </p:nvGrpSpPr>
        <p:grpSpPr>
          <a:xfrm>
            <a:off x="4297680" y="4206240"/>
            <a:ext cx="1097280" cy="1097280"/>
            <a:chOff x="2971800" y="3657600"/>
            <a:chExt cx="1097280" cy="1097280"/>
          </a:xfrm>
        </p:grpSpPr>
        <p:sp>
          <p:nvSpPr>
            <p:cNvPr id="239" name="Oval 238"/>
            <p:cNvSpPr>
              <a:spLocks noChangeAspect="1"/>
            </p:cNvSpPr>
            <p:nvPr/>
          </p:nvSpPr>
          <p:spPr bwMode="auto">
            <a:xfrm>
              <a:off x="2971800" y="3657600"/>
              <a:ext cx="1097280" cy="1097280"/>
            </a:xfrm>
            <a:prstGeom prst="ellipse">
              <a:avLst/>
            </a:prstGeom>
            <a:gradFill flip="none" rotWithShape="1">
              <a:gsLst>
                <a:gs pos="50000">
                  <a:srgbClr val="F38A1D"/>
                </a:gs>
                <a:gs pos="100000">
                  <a:srgbClr val="964F08"/>
                </a:gs>
              </a:gsLst>
              <a:path path="circle">
                <a:fillToRect l="50000" t="50000" r="50000" b="50000"/>
              </a:path>
              <a:tileRect/>
            </a:gradFill>
            <a:ln w="635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76200" dist="63500" dir="13500000" algn="br" rotWithShape="0">
                <a:prstClr val="black">
                  <a:alpha val="20000"/>
                </a:prstClr>
              </a:outerShdw>
            </a:effectLst>
            <a:scene3d>
              <a:camera prst="orthographicFront"/>
              <a:lightRig rig="flat" dir="t"/>
            </a:scene3d>
            <a:sp3d prstMaterial="flat">
              <a:bevelT w="0" h="0" prst="angle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42" name="Group 241"/>
            <p:cNvGrpSpPr/>
            <p:nvPr/>
          </p:nvGrpSpPr>
          <p:grpSpPr>
            <a:xfrm>
              <a:off x="3108960" y="4178808"/>
              <a:ext cx="822960" cy="91440"/>
              <a:chOff x="9875520" y="5669280"/>
              <a:chExt cx="822960" cy="91440"/>
            </a:xfrm>
          </p:grpSpPr>
          <p:grpSp>
            <p:nvGrpSpPr>
              <p:cNvPr id="271" name="Group 270"/>
              <p:cNvGrpSpPr>
                <a:grpSpLocks noChangeAspect="1"/>
              </p:cNvGrpSpPr>
              <p:nvPr/>
            </p:nvGrpSpPr>
            <p:grpSpPr>
              <a:xfrm>
                <a:off x="9875520" y="5669280"/>
                <a:ext cx="274320" cy="91440"/>
                <a:chOff x="7317452" y="7410027"/>
                <a:chExt cx="356616" cy="118872"/>
              </a:xfrm>
            </p:grpSpPr>
            <p:sp>
              <p:nvSpPr>
                <p:cNvPr id="273" name="Rounded Rectangle 272"/>
                <p:cNvSpPr/>
                <p:nvPr/>
              </p:nvSpPr>
              <p:spPr bwMode="auto">
                <a:xfrm rot="10800000">
                  <a:off x="7317452" y="7410027"/>
                  <a:ext cx="356616" cy="118872"/>
                </a:xfrm>
                <a:prstGeom prst="roundRect">
                  <a:avLst>
                    <a:gd name="adj" fmla="val 3646"/>
                  </a:avLst>
                </a:prstGeom>
                <a:solidFill>
                  <a:schemeClr val="bg1">
                    <a:alpha val="0"/>
                  </a:schemeClr>
                </a:solidFill>
                <a:ln w="1905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74" name="Oval 273"/>
                <p:cNvSpPr/>
                <p:nvPr/>
              </p:nvSpPr>
              <p:spPr bwMode="auto">
                <a:xfrm>
                  <a:off x="7589520" y="7446603"/>
                  <a:ext cx="45720" cy="45720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75" name="Oval 274"/>
                <p:cNvSpPr/>
                <p:nvPr/>
              </p:nvSpPr>
              <p:spPr bwMode="auto">
                <a:xfrm>
                  <a:off x="7525512" y="7446603"/>
                  <a:ext cx="45720" cy="45720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76" name="Oval 275"/>
                <p:cNvSpPr/>
                <p:nvPr/>
              </p:nvSpPr>
              <p:spPr bwMode="auto">
                <a:xfrm>
                  <a:off x="7461504" y="7446603"/>
                  <a:ext cx="45720" cy="45720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sp>
            <p:nvSpPr>
              <p:cNvPr id="272" name="TextBox 271"/>
              <p:cNvSpPr txBox="1"/>
              <p:nvPr/>
            </p:nvSpPr>
            <p:spPr>
              <a:xfrm>
                <a:off x="10241280" y="5669280"/>
                <a:ext cx="457200" cy="91440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15000"/>
                  </a:prstClr>
                </a:outerShdw>
              </a:effectLst>
            </p:spPr>
            <p:txBody>
              <a:bodyPr wrap="none" lIns="0" tIns="137160" rIns="0" bIns="0" rtlCol="0" anchor="ctr" anchorCtr="0">
                <a:noAutofit/>
              </a:bodyPr>
              <a:lstStyle/>
              <a:p>
                <a:pPr>
                  <a:lnSpc>
                    <a:spcPct val="94000"/>
                  </a:lnSpc>
                </a:pPr>
                <a:r>
                  <a:rPr lang="en-US" sz="1000" dirty="0">
                    <a:solidFill>
                      <a:schemeClr val="bg1"/>
                    </a:solidFill>
                    <a:latin typeface="Arial Narrow" panose="020B0606020202030204" pitchFamily="34" charset="0"/>
                    <a:cs typeface="Arial" pitchFamily="34" charset="0"/>
                  </a:rPr>
                  <a:t>Origin </a:t>
                </a:r>
              </a:p>
              <a:p>
                <a:pPr>
                  <a:lnSpc>
                    <a:spcPct val="94000"/>
                  </a:lnSpc>
                </a:pPr>
                <a:r>
                  <a:rPr lang="en-US" sz="1000" dirty="0">
                    <a:solidFill>
                      <a:schemeClr val="bg1"/>
                    </a:solidFill>
                    <a:latin typeface="Arial Narrow" panose="020B0606020202030204" pitchFamily="34" charset="0"/>
                    <a:cs typeface="Arial" pitchFamily="34" charset="0"/>
                  </a:rPr>
                  <a:t>cloaking</a:t>
                </a:r>
              </a:p>
            </p:txBody>
          </p:sp>
        </p:grpSp>
        <p:sp>
          <p:nvSpPr>
            <p:cNvPr id="241" name="Rounded Rectangle 240"/>
            <p:cNvSpPr/>
            <p:nvPr/>
          </p:nvSpPr>
          <p:spPr bwMode="auto">
            <a:xfrm>
              <a:off x="3154680" y="3886200"/>
              <a:ext cx="731520" cy="16459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76200" dist="38100" dir="13500000" algn="b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0" tIns="0" rIns="0" bIns="9144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10000"/>
                      </a:prstClr>
                    </a:outerShdw>
                  </a:effectLst>
                  <a:latin typeface="Arial Narrow" panose="020B0606020202030204" pitchFamily="34" charset="0"/>
                </a:rPr>
                <a:t>Site Shield</a:t>
              </a:r>
            </a:p>
          </p:txBody>
        </p:sp>
      </p:grpSp>
      <p:grpSp>
        <p:nvGrpSpPr>
          <p:cNvPr id="459" name="Group 458"/>
          <p:cNvGrpSpPr/>
          <p:nvPr/>
        </p:nvGrpSpPr>
        <p:grpSpPr>
          <a:xfrm>
            <a:off x="5443760" y="2377440"/>
            <a:ext cx="4011964" cy="2798064"/>
            <a:chOff x="5443760" y="1965960"/>
            <a:chExt cx="4011964" cy="2798064"/>
          </a:xfrm>
        </p:grpSpPr>
        <p:cxnSp>
          <p:nvCxnSpPr>
            <p:cNvPr id="24" name="Straight Connector 23"/>
            <p:cNvCxnSpPr>
              <a:stCxn id="132" idx="7"/>
              <a:endCxn id="130" idx="3"/>
            </p:cNvCxnSpPr>
            <p:nvPr/>
          </p:nvCxnSpPr>
          <p:spPr bwMode="auto">
            <a:xfrm flipV="1">
              <a:off x="5971434" y="2667370"/>
              <a:ext cx="645436" cy="13605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Straight Connector 53"/>
            <p:cNvCxnSpPr>
              <a:stCxn id="132" idx="2"/>
              <a:endCxn id="100" idx="7"/>
            </p:cNvCxnSpPr>
            <p:nvPr/>
          </p:nvCxnSpPr>
          <p:spPr bwMode="auto">
            <a:xfrm flipH="1">
              <a:off x="5476089" y="2809886"/>
              <a:ext cx="479735" cy="72394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>
              <a:stCxn id="132" idx="4"/>
            </p:cNvCxnSpPr>
            <p:nvPr/>
          </p:nvCxnSpPr>
          <p:spPr bwMode="auto">
            <a:xfrm flipH="1">
              <a:off x="5921926" y="2819030"/>
              <a:ext cx="43042" cy="74066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Connector 55"/>
            <p:cNvCxnSpPr>
              <a:stCxn id="132" idx="5"/>
            </p:cNvCxnSpPr>
            <p:nvPr/>
          </p:nvCxnSpPr>
          <p:spPr bwMode="auto">
            <a:xfrm>
              <a:off x="5971434" y="2816352"/>
              <a:ext cx="715910" cy="74980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1793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Straight Connector 59"/>
            <p:cNvCxnSpPr>
              <a:stCxn id="124" idx="0"/>
              <a:endCxn id="100" idx="0"/>
            </p:cNvCxnSpPr>
            <p:nvPr/>
          </p:nvCxnSpPr>
          <p:spPr bwMode="auto">
            <a:xfrm flipH="1" flipV="1">
              <a:off x="5443760" y="3520440"/>
              <a:ext cx="210312" cy="74066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Straight Connector 60"/>
            <p:cNvCxnSpPr>
              <a:stCxn id="124" idx="7"/>
            </p:cNvCxnSpPr>
            <p:nvPr/>
          </p:nvCxnSpPr>
          <p:spPr bwMode="auto">
            <a:xfrm flipV="1">
              <a:off x="5660538" y="3559694"/>
              <a:ext cx="274320" cy="7040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Straight Connector 61"/>
            <p:cNvCxnSpPr>
              <a:stCxn id="124" idx="7"/>
              <a:endCxn id="122" idx="2"/>
            </p:cNvCxnSpPr>
            <p:nvPr/>
          </p:nvCxnSpPr>
          <p:spPr bwMode="auto">
            <a:xfrm>
              <a:off x="5660538" y="4263782"/>
              <a:ext cx="642758" cy="4304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" name="Straight Connector 3"/>
            <p:cNvCxnSpPr>
              <a:stCxn id="103" idx="5"/>
              <a:endCxn id="102" idx="2"/>
            </p:cNvCxnSpPr>
            <p:nvPr/>
          </p:nvCxnSpPr>
          <p:spPr bwMode="auto">
            <a:xfrm>
              <a:off x="7361322" y="2027290"/>
              <a:ext cx="679334" cy="12155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" name="Straight Connector 4"/>
            <p:cNvCxnSpPr>
              <a:stCxn id="152" idx="6"/>
              <a:endCxn id="103" idx="3"/>
            </p:cNvCxnSpPr>
            <p:nvPr/>
          </p:nvCxnSpPr>
          <p:spPr bwMode="auto">
            <a:xfrm flipV="1">
              <a:off x="6632480" y="2027290"/>
              <a:ext cx="715910" cy="7583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" name="Straight Connector 5"/>
            <p:cNvCxnSpPr>
              <a:stCxn id="102" idx="4"/>
              <a:endCxn id="138" idx="0"/>
            </p:cNvCxnSpPr>
            <p:nvPr/>
          </p:nvCxnSpPr>
          <p:spPr bwMode="auto">
            <a:xfrm>
              <a:off x="8049800" y="2157984"/>
              <a:ext cx="219456" cy="62179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Straight Connector 6"/>
            <p:cNvCxnSpPr>
              <a:stCxn id="154" idx="3"/>
              <a:endCxn id="138" idx="1"/>
            </p:cNvCxnSpPr>
            <p:nvPr/>
          </p:nvCxnSpPr>
          <p:spPr bwMode="auto">
            <a:xfrm>
              <a:off x="7823878" y="2521066"/>
              <a:ext cx="438912" cy="2613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>
              <a:stCxn id="154" idx="7"/>
              <a:endCxn id="102" idx="6"/>
            </p:cNvCxnSpPr>
            <p:nvPr/>
          </p:nvCxnSpPr>
          <p:spPr bwMode="auto">
            <a:xfrm flipV="1">
              <a:off x="7836810" y="2148840"/>
              <a:ext cx="222134" cy="35929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>
              <a:stCxn id="154" idx="2"/>
              <a:endCxn id="103" idx="4"/>
            </p:cNvCxnSpPr>
            <p:nvPr/>
          </p:nvCxnSpPr>
          <p:spPr bwMode="auto">
            <a:xfrm flipH="1" flipV="1">
              <a:off x="7354856" y="2029968"/>
              <a:ext cx="466344" cy="48463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>
              <a:stCxn id="154" idx="2"/>
              <a:endCxn id="152" idx="6"/>
            </p:cNvCxnSpPr>
            <p:nvPr/>
          </p:nvCxnSpPr>
          <p:spPr bwMode="auto">
            <a:xfrm flipH="1" flipV="1">
              <a:off x="6632480" y="2103120"/>
              <a:ext cx="1188720" cy="41148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>
              <a:stCxn id="154" idx="2"/>
              <a:endCxn id="150" idx="6"/>
            </p:cNvCxnSpPr>
            <p:nvPr/>
          </p:nvCxnSpPr>
          <p:spPr bwMode="auto">
            <a:xfrm flipH="1">
              <a:off x="7281704" y="2514600"/>
              <a:ext cx="539496" cy="7315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>
              <a:stCxn id="103" idx="3"/>
              <a:endCxn id="150" idx="0"/>
            </p:cNvCxnSpPr>
            <p:nvPr/>
          </p:nvCxnSpPr>
          <p:spPr bwMode="auto">
            <a:xfrm flipH="1">
              <a:off x="7272560" y="2027290"/>
              <a:ext cx="75830" cy="55131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3" name="Group 12"/>
            <p:cNvGrpSpPr/>
            <p:nvPr/>
          </p:nvGrpSpPr>
          <p:grpSpPr>
            <a:xfrm>
              <a:off x="7775480" y="2459736"/>
              <a:ext cx="109728" cy="109728"/>
              <a:chOff x="6656832" y="1865376"/>
              <a:chExt cx="109728" cy="109728"/>
            </a:xfrm>
          </p:grpSpPr>
          <p:sp>
            <p:nvSpPr>
              <p:cNvPr id="153" name="Oval 152"/>
              <p:cNvSpPr>
                <a:spLocks noChangeAspect="1"/>
              </p:cNvSpPr>
              <p:nvPr/>
            </p:nvSpPr>
            <p:spPr bwMode="auto">
              <a:xfrm>
                <a:off x="6656832" y="1865376"/>
                <a:ext cx="109728" cy="109728"/>
              </a:xfrm>
              <a:prstGeom prst="ellipse">
                <a:avLst/>
              </a:prstGeom>
              <a:solidFill>
                <a:srgbClr val="F38A1D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4" name="Oval 153"/>
              <p:cNvSpPr>
                <a:spLocks noChangeAspect="1"/>
              </p:cNvSpPr>
              <p:nvPr/>
            </p:nvSpPr>
            <p:spPr bwMode="auto">
              <a:xfrm>
                <a:off x="6702552" y="1911096"/>
                <a:ext cx="18288" cy="18288"/>
              </a:xfrm>
              <a:prstGeom prst="ellipse">
                <a:avLst/>
              </a:prstGeom>
              <a:solidFill>
                <a:srgbClr val="F38A1D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cxnSp>
          <p:nvCxnSpPr>
            <p:cNvPr id="14" name="Straight Connector 13"/>
            <p:cNvCxnSpPr>
              <a:stCxn id="130" idx="4"/>
              <a:endCxn id="152" idx="4"/>
            </p:cNvCxnSpPr>
            <p:nvPr/>
          </p:nvCxnSpPr>
          <p:spPr bwMode="auto">
            <a:xfrm flipV="1">
              <a:off x="6623336" y="2112264"/>
              <a:ext cx="0" cy="55778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stCxn id="130" idx="3"/>
              <a:endCxn id="103" idx="3"/>
            </p:cNvCxnSpPr>
            <p:nvPr/>
          </p:nvCxnSpPr>
          <p:spPr bwMode="auto">
            <a:xfrm flipV="1">
              <a:off x="6616870" y="2027290"/>
              <a:ext cx="731520" cy="64008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>
              <a:stCxn id="130" idx="6"/>
              <a:endCxn id="150" idx="2"/>
            </p:cNvCxnSpPr>
            <p:nvPr/>
          </p:nvCxnSpPr>
          <p:spPr bwMode="auto">
            <a:xfrm flipV="1">
              <a:off x="6632480" y="2587752"/>
              <a:ext cx="630936" cy="7315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7" name="Group 16"/>
            <p:cNvGrpSpPr/>
            <p:nvPr/>
          </p:nvGrpSpPr>
          <p:grpSpPr>
            <a:xfrm>
              <a:off x="6568472" y="2048256"/>
              <a:ext cx="109728" cy="109728"/>
              <a:chOff x="6656832" y="1865376"/>
              <a:chExt cx="109728" cy="109728"/>
            </a:xfrm>
          </p:grpSpPr>
          <p:sp>
            <p:nvSpPr>
              <p:cNvPr id="151" name="Oval 150"/>
              <p:cNvSpPr>
                <a:spLocks noChangeAspect="1"/>
              </p:cNvSpPr>
              <p:nvPr/>
            </p:nvSpPr>
            <p:spPr bwMode="auto">
              <a:xfrm>
                <a:off x="6656832" y="1865376"/>
                <a:ext cx="109728" cy="109728"/>
              </a:xfrm>
              <a:prstGeom prst="ellipse">
                <a:avLst/>
              </a:prstGeom>
              <a:solidFill>
                <a:srgbClr val="F38A1D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2" name="Oval 151"/>
              <p:cNvSpPr>
                <a:spLocks noChangeAspect="1"/>
              </p:cNvSpPr>
              <p:nvPr/>
            </p:nvSpPr>
            <p:spPr bwMode="auto">
              <a:xfrm>
                <a:off x="6702552" y="1911096"/>
                <a:ext cx="18288" cy="18288"/>
              </a:xfrm>
              <a:prstGeom prst="ellipse">
                <a:avLst/>
              </a:prstGeom>
              <a:solidFill>
                <a:srgbClr val="F38A1D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cxnSp>
          <p:nvCxnSpPr>
            <p:cNvPr id="18" name="Straight Connector 17"/>
            <p:cNvCxnSpPr>
              <a:stCxn id="139" idx="6"/>
              <a:endCxn id="137" idx="2"/>
            </p:cNvCxnSpPr>
            <p:nvPr/>
          </p:nvCxnSpPr>
          <p:spPr bwMode="auto">
            <a:xfrm flipV="1">
              <a:off x="7830344" y="2788920"/>
              <a:ext cx="384048" cy="4572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>
              <a:stCxn id="140" idx="1"/>
              <a:endCxn id="103" idx="4"/>
            </p:cNvCxnSpPr>
            <p:nvPr/>
          </p:nvCxnSpPr>
          <p:spPr bwMode="auto">
            <a:xfrm flipH="1" flipV="1">
              <a:off x="7354856" y="2029968"/>
              <a:ext cx="414158" cy="79820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40" idx="2"/>
              <a:endCxn id="146" idx="6"/>
            </p:cNvCxnSpPr>
            <p:nvPr/>
          </p:nvCxnSpPr>
          <p:spPr bwMode="auto">
            <a:xfrm flipH="1">
              <a:off x="7235984" y="2834640"/>
              <a:ext cx="530352" cy="640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150" idx="4"/>
              <a:endCxn id="146" idx="0"/>
            </p:cNvCxnSpPr>
            <p:nvPr/>
          </p:nvCxnSpPr>
          <p:spPr bwMode="auto">
            <a:xfrm flipH="1">
              <a:off x="7226840" y="2596896"/>
              <a:ext cx="45720" cy="2926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>
              <a:stCxn id="130" idx="5"/>
              <a:endCxn id="146" idx="1"/>
            </p:cNvCxnSpPr>
            <p:nvPr/>
          </p:nvCxnSpPr>
          <p:spPr bwMode="auto">
            <a:xfrm>
              <a:off x="6629802" y="2667370"/>
              <a:ext cx="590572" cy="22481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3" name="Group 22"/>
            <p:cNvGrpSpPr/>
            <p:nvPr/>
          </p:nvGrpSpPr>
          <p:grpSpPr>
            <a:xfrm>
              <a:off x="7217696" y="2532888"/>
              <a:ext cx="109728" cy="109728"/>
              <a:chOff x="6656832" y="1865376"/>
              <a:chExt cx="109728" cy="109728"/>
            </a:xfrm>
          </p:grpSpPr>
          <p:sp>
            <p:nvSpPr>
              <p:cNvPr id="149" name="Oval 148"/>
              <p:cNvSpPr>
                <a:spLocks noChangeAspect="1"/>
              </p:cNvSpPr>
              <p:nvPr/>
            </p:nvSpPr>
            <p:spPr bwMode="auto">
              <a:xfrm>
                <a:off x="6656832" y="1865376"/>
                <a:ext cx="109728" cy="109728"/>
              </a:xfrm>
              <a:prstGeom prst="ellipse">
                <a:avLst/>
              </a:prstGeom>
              <a:solidFill>
                <a:srgbClr val="F38A1D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0" name="Oval 149"/>
              <p:cNvSpPr>
                <a:spLocks noChangeAspect="1"/>
              </p:cNvSpPr>
              <p:nvPr/>
            </p:nvSpPr>
            <p:spPr bwMode="auto">
              <a:xfrm>
                <a:off x="6702552" y="1911096"/>
                <a:ext cx="18288" cy="18288"/>
              </a:xfrm>
              <a:prstGeom prst="ellipse">
                <a:avLst/>
              </a:prstGeom>
              <a:solidFill>
                <a:srgbClr val="F38A1D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cxnSp>
          <p:nvCxnSpPr>
            <p:cNvPr id="25" name="Straight Connector 24"/>
            <p:cNvCxnSpPr>
              <a:stCxn id="148" idx="0"/>
              <a:endCxn id="130" idx="5"/>
            </p:cNvCxnSpPr>
            <p:nvPr/>
          </p:nvCxnSpPr>
          <p:spPr bwMode="auto">
            <a:xfrm flipH="1" flipV="1">
              <a:off x="6629802" y="2667370"/>
              <a:ext cx="377582" cy="52388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endCxn id="148" idx="5"/>
            </p:cNvCxnSpPr>
            <p:nvPr/>
          </p:nvCxnSpPr>
          <p:spPr bwMode="auto">
            <a:xfrm flipH="1" flipV="1">
              <a:off x="7013850" y="3206866"/>
              <a:ext cx="414158" cy="35929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7" name="Group 26"/>
            <p:cNvGrpSpPr/>
            <p:nvPr/>
          </p:nvGrpSpPr>
          <p:grpSpPr>
            <a:xfrm>
              <a:off x="6968556" y="3145536"/>
              <a:ext cx="109728" cy="109728"/>
              <a:chOff x="6672868" y="1865376"/>
              <a:chExt cx="109728" cy="109728"/>
            </a:xfrm>
            <a:solidFill>
              <a:srgbClr val="F38A1D"/>
            </a:solidFill>
          </p:grpSpPr>
          <p:sp>
            <p:nvSpPr>
              <p:cNvPr id="147" name="Oval 146"/>
              <p:cNvSpPr>
                <a:spLocks noChangeAspect="1"/>
              </p:cNvSpPr>
              <p:nvPr/>
            </p:nvSpPr>
            <p:spPr bwMode="auto">
              <a:xfrm>
                <a:off x="6672868" y="1865376"/>
                <a:ext cx="109728" cy="109728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8" name="Oval 147"/>
              <p:cNvSpPr>
                <a:spLocks noChangeAspect="1"/>
              </p:cNvSpPr>
              <p:nvPr/>
            </p:nvSpPr>
            <p:spPr bwMode="auto">
              <a:xfrm>
                <a:off x="6702552" y="1911096"/>
                <a:ext cx="18288" cy="18288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cxnSp>
          <p:nvCxnSpPr>
            <p:cNvPr id="28" name="Straight Connector 27"/>
            <p:cNvCxnSpPr>
              <a:endCxn id="146" idx="5"/>
            </p:cNvCxnSpPr>
            <p:nvPr/>
          </p:nvCxnSpPr>
          <p:spPr bwMode="auto">
            <a:xfrm flipH="1" flipV="1">
              <a:off x="7233306" y="2905114"/>
              <a:ext cx="203846" cy="67019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>
              <a:stCxn id="144" idx="2"/>
              <a:endCxn id="146" idx="6"/>
            </p:cNvCxnSpPr>
            <p:nvPr/>
          </p:nvCxnSpPr>
          <p:spPr bwMode="auto">
            <a:xfrm flipH="1" flipV="1">
              <a:off x="7235984" y="2898648"/>
              <a:ext cx="566928" cy="32004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>
              <a:stCxn id="144" idx="3"/>
            </p:cNvCxnSpPr>
            <p:nvPr/>
          </p:nvCxnSpPr>
          <p:spPr bwMode="auto">
            <a:xfrm flipH="1">
              <a:off x="7437152" y="3225154"/>
              <a:ext cx="368438" cy="33186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/>
            <p:cNvCxnSpPr>
              <a:stCxn id="137" idx="3"/>
              <a:endCxn id="143" idx="7"/>
            </p:cNvCxnSpPr>
            <p:nvPr/>
          </p:nvCxnSpPr>
          <p:spPr bwMode="auto">
            <a:xfrm flipH="1">
              <a:off x="7850851" y="2827715"/>
              <a:ext cx="379610" cy="35217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32" name="Group 31"/>
            <p:cNvGrpSpPr/>
            <p:nvPr/>
          </p:nvGrpSpPr>
          <p:grpSpPr>
            <a:xfrm>
              <a:off x="7171976" y="2843784"/>
              <a:ext cx="109728" cy="109728"/>
              <a:chOff x="6656832" y="1865376"/>
              <a:chExt cx="109728" cy="109728"/>
            </a:xfrm>
          </p:grpSpPr>
          <p:sp>
            <p:nvSpPr>
              <p:cNvPr id="145" name="Oval 144"/>
              <p:cNvSpPr>
                <a:spLocks noChangeAspect="1"/>
              </p:cNvSpPr>
              <p:nvPr/>
            </p:nvSpPr>
            <p:spPr bwMode="auto">
              <a:xfrm>
                <a:off x="6656832" y="1865376"/>
                <a:ext cx="109728" cy="109728"/>
              </a:xfrm>
              <a:prstGeom prst="ellipse">
                <a:avLst/>
              </a:prstGeom>
              <a:solidFill>
                <a:srgbClr val="F38A1D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6" name="Oval 145"/>
              <p:cNvSpPr>
                <a:spLocks noChangeAspect="1"/>
              </p:cNvSpPr>
              <p:nvPr/>
            </p:nvSpPr>
            <p:spPr bwMode="auto">
              <a:xfrm>
                <a:off x="6702552" y="1911096"/>
                <a:ext cx="18288" cy="18288"/>
              </a:xfrm>
              <a:prstGeom prst="ellipse">
                <a:avLst/>
              </a:prstGeom>
              <a:solidFill>
                <a:srgbClr val="F38A1D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7757192" y="3163824"/>
              <a:ext cx="109728" cy="109728"/>
              <a:chOff x="6656832" y="1865376"/>
              <a:chExt cx="109728" cy="109728"/>
            </a:xfrm>
          </p:grpSpPr>
          <p:sp>
            <p:nvSpPr>
              <p:cNvPr id="143" name="Oval 142"/>
              <p:cNvSpPr>
                <a:spLocks noChangeAspect="1"/>
              </p:cNvSpPr>
              <p:nvPr/>
            </p:nvSpPr>
            <p:spPr bwMode="auto">
              <a:xfrm>
                <a:off x="6656832" y="1865376"/>
                <a:ext cx="109728" cy="109728"/>
              </a:xfrm>
              <a:prstGeom prst="ellipse">
                <a:avLst/>
              </a:prstGeom>
              <a:solidFill>
                <a:srgbClr val="F38A1D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4" name="Oval 143"/>
              <p:cNvSpPr>
                <a:spLocks noChangeAspect="1"/>
              </p:cNvSpPr>
              <p:nvPr/>
            </p:nvSpPr>
            <p:spPr bwMode="auto">
              <a:xfrm>
                <a:off x="6702552" y="1911096"/>
                <a:ext cx="18288" cy="18288"/>
              </a:xfrm>
              <a:prstGeom prst="ellipse">
                <a:avLst/>
              </a:prstGeom>
              <a:solidFill>
                <a:srgbClr val="F38A1D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cxnSp>
          <p:nvCxnSpPr>
            <p:cNvPr id="34" name="Straight Connector 33"/>
            <p:cNvCxnSpPr>
              <a:stCxn id="137" idx="6"/>
              <a:endCxn id="141" idx="2"/>
            </p:cNvCxnSpPr>
            <p:nvPr/>
          </p:nvCxnSpPr>
          <p:spPr bwMode="auto">
            <a:xfrm flipV="1">
              <a:off x="8324120" y="2779776"/>
              <a:ext cx="402336" cy="914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stCxn id="142" idx="6"/>
              <a:endCxn id="136" idx="2"/>
            </p:cNvCxnSpPr>
            <p:nvPr/>
          </p:nvCxnSpPr>
          <p:spPr bwMode="auto">
            <a:xfrm>
              <a:off x="8790464" y="2779776"/>
              <a:ext cx="210312" cy="10972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36" name="Group 35"/>
            <p:cNvGrpSpPr/>
            <p:nvPr/>
          </p:nvGrpSpPr>
          <p:grpSpPr>
            <a:xfrm>
              <a:off x="8726456" y="2724912"/>
              <a:ext cx="109728" cy="109728"/>
              <a:chOff x="6656832" y="1865376"/>
              <a:chExt cx="109728" cy="109728"/>
            </a:xfrm>
          </p:grpSpPr>
          <p:sp>
            <p:nvSpPr>
              <p:cNvPr id="141" name="Oval 140"/>
              <p:cNvSpPr>
                <a:spLocks noChangeAspect="1"/>
              </p:cNvSpPr>
              <p:nvPr/>
            </p:nvSpPr>
            <p:spPr bwMode="auto">
              <a:xfrm>
                <a:off x="6656832" y="1865376"/>
                <a:ext cx="109728" cy="109728"/>
              </a:xfrm>
              <a:prstGeom prst="ellipse">
                <a:avLst/>
              </a:prstGeom>
              <a:solidFill>
                <a:srgbClr val="F38A1D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2" name="Oval 141"/>
              <p:cNvSpPr>
                <a:spLocks noChangeAspect="1"/>
              </p:cNvSpPr>
              <p:nvPr/>
            </p:nvSpPr>
            <p:spPr bwMode="auto">
              <a:xfrm>
                <a:off x="6702552" y="1911096"/>
                <a:ext cx="18288" cy="18288"/>
              </a:xfrm>
              <a:prstGeom prst="ellipse">
                <a:avLst/>
              </a:prstGeom>
              <a:solidFill>
                <a:srgbClr val="F38A1D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cxnSp>
          <p:nvCxnSpPr>
            <p:cNvPr id="37" name="Straight Connector 36"/>
            <p:cNvCxnSpPr>
              <a:stCxn id="136" idx="7"/>
              <a:endCxn id="134" idx="1"/>
            </p:cNvCxnSpPr>
            <p:nvPr/>
          </p:nvCxnSpPr>
          <p:spPr bwMode="auto">
            <a:xfrm>
              <a:off x="9016386" y="2883038"/>
              <a:ext cx="325396" cy="640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Connector 37"/>
            <p:cNvCxnSpPr>
              <a:stCxn id="484" idx="2"/>
              <a:endCxn id="482" idx="6"/>
            </p:cNvCxnSpPr>
            <p:nvPr/>
          </p:nvCxnSpPr>
          <p:spPr bwMode="auto">
            <a:xfrm flipH="1">
              <a:off x="7479792" y="3566160"/>
              <a:ext cx="59436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1793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>
              <a:endCxn id="484" idx="6"/>
            </p:cNvCxnSpPr>
            <p:nvPr/>
          </p:nvCxnSpPr>
          <p:spPr bwMode="auto">
            <a:xfrm flipH="1">
              <a:off x="8165592" y="3566160"/>
              <a:ext cx="670592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1793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/>
            <p:cNvCxnSpPr>
              <a:endCxn id="140" idx="5"/>
            </p:cNvCxnSpPr>
            <p:nvPr/>
          </p:nvCxnSpPr>
          <p:spPr bwMode="auto">
            <a:xfrm flipH="1" flipV="1">
              <a:off x="7781946" y="2841106"/>
              <a:ext cx="334540" cy="718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41" name="Group 40"/>
            <p:cNvGrpSpPr/>
            <p:nvPr/>
          </p:nvGrpSpPr>
          <p:grpSpPr>
            <a:xfrm>
              <a:off x="7720616" y="2779776"/>
              <a:ext cx="109728" cy="109728"/>
              <a:chOff x="6656832" y="1865376"/>
              <a:chExt cx="109728" cy="109728"/>
            </a:xfrm>
          </p:grpSpPr>
          <p:sp>
            <p:nvSpPr>
              <p:cNvPr id="139" name="Oval 138"/>
              <p:cNvSpPr>
                <a:spLocks noChangeAspect="1"/>
              </p:cNvSpPr>
              <p:nvPr/>
            </p:nvSpPr>
            <p:spPr bwMode="auto">
              <a:xfrm>
                <a:off x="6656832" y="1865376"/>
                <a:ext cx="109728" cy="109728"/>
              </a:xfrm>
              <a:prstGeom prst="ellipse">
                <a:avLst/>
              </a:prstGeom>
              <a:solidFill>
                <a:srgbClr val="F38A1D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0" name="Oval 139"/>
              <p:cNvSpPr>
                <a:spLocks noChangeAspect="1"/>
              </p:cNvSpPr>
              <p:nvPr/>
            </p:nvSpPr>
            <p:spPr bwMode="auto">
              <a:xfrm>
                <a:off x="6702552" y="1911096"/>
                <a:ext cx="18288" cy="18288"/>
              </a:xfrm>
              <a:prstGeom prst="ellipse">
                <a:avLst/>
              </a:prstGeom>
              <a:solidFill>
                <a:srgbClr val="F38A1D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cxnSp>
          <p:nvCxnSpPr>
            <p:cNvPr id="42" name="Straight Connector 41"/>
            <p:cNvCxnSpPr>
              <a:stCxn id="138" idx="0"/>
            </p:cNvCxnSpPr>
            <p:nvPr/>
          </p:nvCxnSpPr>
          <p:spPr bwMode="auto">
            <a:xfrm flipH="1">
              <a:off x="8116486" y="2779776"/>
              <a:ext cx="152770" cy="79285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>
              <a:stCxn id="138" idx="5"/>
            </p:cNvCxnSpPr>
            <p:nvPr/>
          </p:nvCxnSpPr>
          <p:spPr bwMode="auto">
            <a:xfrm>
              <a:off x="8275722" y="2795386"/>
              <a:ext cx="608860" cy="7643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>
              <a:stCxn id="136" idx="3"/>
            </p:cNvCxnSpPr>
            <p:nvPr/>
          </p:nvCxnSpPr>
          <p:spPr bwMode="auto">
            <a:xfrm flipH="1">
              <a:off x="8884582" y="2895970"/>
              <a:ext cx="118872" cy="66372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45" name="Group 44"/>
            <p:cNvGrpSpPr/>
            <p:nvPr/>
          </p:nvGrpSpPr>
          <p:grpSpPr>
            <a:xfrm>
              <a:off x="8214392" y="2734056"/>
              <a:ext cx="109728" cy="109728"/>
              <a:chOff x="6656832" y="1865376"/>
              <a:chExt cx="109728" cy="109728"/>
            </a:xfrm>
          </p:grpSpPr>
          <p:sp>
            <p:nvSpPr>
              <p:cNvPr id="137" name="Oval 136"/>
              <p:cNvSpPr>
                <a:spLocks noChangeAspect="1"/>
              </p:cNvSpPr>
              <p:nvPr/>
            </p:nvSpPr>
            <p:spPr bwMode="auto">
              <a:xfrm>
                <a:off x="6656832" y="1865376"/>
                <a:ext cx="109728" cy="109728"/>
              </a:xfrm>
              <a:prstGeom prst="ellipse">
                <a:avLst/>
              </a:prstGeom>
              <a:solidFill>
                <a:srgbClr val="F38A1D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8" name="Oval 137"/>
              <p:cNvSpPr>
                <a:spLocks noChangeAspect="1"/>
              </p:cNvSpPr>
              <p:nvPr/>
            </p:nvSpPr>
            <p:spPr bwMode="auto">
              <a:xfrm>
                <a:off x="6702552" y="1911096"/>
                <a:ext cx="18288" cy="18288"/>
              </a:xfrm>
              <a:prstGeom prst="ellipse">
                <a:avLst/>
              </a:prstGeom>
              <a:solidFill>
                <a:srgbClr val="F38A1D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cxnSp>
          <p:nvCxnSpPr>
            <p:cNvPr id="46" name="Straight Connector 45"/>
            <p:cNvCxnSpPr>
              <a:stCxn id="97" idx="2"/>
            </p:cNvCxnSpPr>
            <p:nvPr/>
          </p:nvCxnSpPr>
          <p:spPr bwMode="auto">
            <a:xfrm flipH="1">
              <a:off x="8945912" y="3566160"/>
              <a:ext cx="38404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1793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>
              <a:stCxn id="98" idx="1"/>
              <a:endCxn id="136" idx="6"/>
            </p:cNvCxnSpPr>
            <p:nvPr/>
          </p:nvCxnSpPr>
          <p:spPr bwMode="auto">
            <a:xfrm flipH="1" flipV="1">
              <a:off x="9019064" y="2889504"/>
              <a:ext cx="370007" cy="64432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48" name="Group 47"/>
            <p:cNvGrpSpPr/>
            <p:nvPr/>
          </p:nvGrpSpPr>
          <p:grpSpPr>
            <a:xfrm>
              <a:off x="8955056" y="2834640"/>
              <a:ext cx="109728" cy="109728"/>
              <a:chOff x="6656832" y="1865376"/>
              <a:chExt cx="109728" cy="109728"/>
            </a:xfrm>
          </p:grpSpPr>
          <p:sp>
            <p:nvSpPr>
              <p:cNvPr id="135" name="Oval 134"/>
              <p:cNvSpPr>
                <a:spLocks noChangeAspect="1"/>
              </p:cNvSpPr>
              <p:nvPr/>
            </p:nvSpPr>
            <p:spPr bwMode="auto">
              <a:xfrm>
                <a:off x="6656832" y="1865376"/>
                <a:ext cx="109728" cy="109728"/>
              </a:xfrm>
              <a:prstGeom prst="ellipse">
                <a:avLst/>
              </a:prstGeom>
              <a:solidFill>
                <a:srgbClr val="F38A1D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6" name="Oval 135"/>
              <p:cNvSpPr>
                <a:spLocks noChangeAspect="1"/>
              </p:cNvSpPr>
              <p:nvPr/>
            </p:nvSpPr>
            <p:spPr bwMode="auto">
              <a:xfrm>
                <a:off x="6702552" y="1911096"/>
                <a:ext cx="18288" cy="18288"/>
              </a:xfrm>
              <a:prstGeom prst="ellipse">
                <a:avLst/>
              </a:prstGeom>
              <a:solidFill>
                <a:srgbClr val="F38A1D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cxnSp>
          <p:nvCxnSpPr>
            <p:cNvPr id="49" name="Straight Connector 48"/>
            <p:cNvCxnSpPr>
              <a:stCxn id="98" idx="4"/>
              <a:endCxn id="134" idx="6"/>
            </p:cNvCxnSpPr>
            <p:nvPr/>
          </p:nvCxnSpPr>
          <p:spPr bwMode="auto">
            <a:xfrm flipH="1" flipV="1">
              <a:off x="9357392" y="2953512"/>
              <a:ext cx="64008" cy="65836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50" name="Group 49"/>
            <p:cNvGrpSpPr/>
            <p:nvPr/>
          </p:nvGrpSpPr>
          <p:grpSpPr>
            <a:xfrm>
              <a:off x="9236268" y="2843784"/>
              <a:ext cx="219456" cy="219456"/>
              <a:chOff x="6599716" y="1810512"/>
              <a:chExt cx="219456" cy="219456"/>
            </a:xfrm>
            <a:solidFill>
              <a:srgbClr val="AA272F"/>
            </a:solidFill>
          </p:grpSpPr>
          <p:sp>
            <p:nvSpPr>
              <p:cNvPr id="133" name="Oval 132"/>
              <p:cNvSpPr>
                <a:spLocks noChangeAspect="1"/>
              </p:cNvSpPr>
              <p:nvPr/>
            </p:nvSpPr>
            <p:spPr bwMode="auto">
              <a:xfrm>
                <a:off x="6599716" y="1810512"/>
                <a:ext cx="219456" cy="219456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4" name="Oval 133"/>
              <p:cNvSpPr>
                <a:spLocks noChangeAspect="1"/>
              </p:cNvSpPr>
              <p:nvPr/>
            </p:nvSpPr>
            <p:spPr bwMode="auto">
              <a:xfrm>
                <a:off x="6702552" y="1911096"/>
                <a:ext cx="18288" cy="18288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cxnSp>
          <p:nvCxnSpPr>
            <p:cNvPr id="51" name="Straight Connector 50"/>
            <p:cNvCxnSpPr>
              <a:stCxn id="482" idx="2"/>
              <a:endCxn id="480" idx="6"/>
            </p:cNvCxnSpPr>
            <p:nvPr/>
          </p:nvCxnSpPr>
          <p:spPr bwMode="auto">
            <a:xfrm flipH="1">
              <a:off x="6739128" y="3566160"/>
              <a:ext cx="649224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1793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Straight Connector 51"/>
            <p:cNvCxnSpPr>
              <a:stCxn id="480" idx="2"/>
              <a:endCxn id="478" idx="6"/>
            </p:cNvCxnSpPr>
            <p:nvPr/>
          </p:nvCxnSpPr>
          <p:spPr bwMode="auto">
            <a:xfrm flipH="1">
              <a:off x="5971032" y="3566160"/>
              <a:ext cx="676656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1793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Straight Connector 52"/>
            <p:cNvCxnSpPr>
              <a:stCxn id="478" idx="2"/>
              <a:endCxn id="99" idx="6"/>
            </p:cNvCxnSpPr>
            <p:nvPr/>
          </p:nvCxnSpPr>
          <p:spPr bwMode="auto">
            <a:xfrm flipH="1">
              <a:off x="5535200" y="3566160"/>
              <a:ext cx="344392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1793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Connector 57"/>
            <p:cNvCxnSpPr>
              <a:stCxn id="130" idx="4"/>
            </p:cNvCxnSpPr>
            <p:nvPr/>
          </p:nvCxnSpPr>
          <p:spPr bwMode="auto">
            <a:xfrm>
              <a:off x="6623336" y="2670048"/>
              <a:ext cx="79618" cy="90257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59" name="Group 58"/>
            <p:cNvGrpSpPr/>
            <p:nvPr/>
          </p:nvGrpSpPr>
          <p:grpSpPr>
            <a:xfrm>
              <a:off x="6568472" y="2606040"/>
              <a:ext cx="109728" cy="109728"/>
              <a:chOff x="6656832" y="1865376"/>
              <a:chExt cx="109728" cy="109728"/>
            </a:xfrm>
          </p:grpSpPr>
          <p:sp>
            <p:nvSpPr>
              <p:cNvPr id="129" name="Oval 128"/>
              <p:cNvSpPr>
                <a:spLocks noChangeAspect="1"/>
              </p:cNvSpPr>
              <p:nvPr/>
            </p:nvSpPr>
            <p:spPr bwMode="auto">
              <a:xfrm>
                <a:off x="6656832" y="1865376"/>
                <a:ext cx="109728" cy="109728"/>
              </a:xfrm>
              <a:prstGeom prst="ellipse">
                <a:avLst/>
              </a:prstGeom>
              <a:solidFill>
                <a:srgbClr val="F38A1D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0" name="Oval 129"/>
              <p:cNvSpPr>
                <a:spLocks noChangeAspect="1"/>
              </p:cNvSpPr>
              <p:nvPr/>
            </p:nvSpPr>
            <p:spPr bwMode="auto">
              <a:xfrm>
                <a:off x="6702552" y="1911096"/>
                <a:ext cx="18288" cy="18288"/>
              </a:xfrm>
              <a:prstGeom prst="ellipse">
                <a:avLst/>
              </a:prstGeom>
              <a:solidFill>
                <a:srgbClr val="F38A1D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cxnSp>
          <p:nvCxnSpPr>
            <p:cNvPr id="63" name="Straight Connector 62"/>
            <p:cNvCxnSpPr>
              <a:endCxn id="122" idx="4"/>
            </p:cNvCxnSpPr>
            <p:nvPr/>
          </p:nvCxnSpPr>
          <p:spPr bwMode="auto">
            <a:xfrm>
              <a:off x="5934858" y="3572626"/>
              <a:ext cx="377582" cy="74334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>
              <a:endCxn id="122" idx="0"/>
            </p:cNvCxnSpPr>
            <p:nvPr/>
          </p:nvCxnSpPr>
          <p:spPr bwMode="auto">
            <a:xfrm flipH="1">
              <a:off x="6312440" y="3572626"/>
              <a:ext cx="377582" cy="72505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Straight Connector 64"/>
            <p:cNvCxnSpPr>
              <a:endCxn id="122" idx="0"/>
            </p:cNvCxnSpPr>
            <p:nvPr/>
          </p:nvCxnSpPr>
          <p:spPr bwMode="auto">
            <a:xfrm flipH="1">
              <a:off x="6312440" y="3604955"/>
              <a:ext cx="1085917" cy="69272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68" name="Group 67"/>
            <p:cNvGrpSpPr/>
            <p:nvPr/>
          </p:nvGrpSpPr>
          <p:grpSpPr>
            <a:xfrm>
              <a:off x="5599208" y="4215384"/>
              <a:ext cx="109728" cy="109728"/>
              <a:chOff x="6656832" y="1865376"/>
              <a:chExt cx="109728" cy="109728"/>
            </a:xfrm>
            <a:solidFill>
              <a:srgbClr val="AA272F"/>
            </a:solidFill>
          </p:grpSpPr>
          <p:sp>
            <p:nvSpPr>
              <p:cNvPr id="123" name="Oval 122"/>
              <p:cNvSpPr>
                <a:spLocks noChangeAspect="1"/>
              </p:cNvSpPr>
              <p:nvPr/>
            </p:nvSpPr>
            <p:spPr bwMode="auto">
              <a:xfrm>
                <a:off x="6656832" y="1865376"/>
                <a:ext cx="109728" cy="109728"/>
              </a:xfrm>
              <a:prstGeom prst="ellipse">
                <a:avLst/>
              </a:prstGeom>
              <a:solidFill>
                <a:srgbClr val="F38A1D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4" name="Oval 123"/>
              <p:cNvSpPr>
                <a:spLocks noChangeAspect="1"/>
              </p:cNvSpPr>
              <p:nvPr/>
            </p:nvSpPr>
            <p:spPr bwMode="auto">
              <a:xfrm>
                <a:off x="6702552" y="1911096"/>
                <a:ext cx="18288" cy="18288"/>
              </a:xfrm>
              <a:prstGeom prst="ellipse">
                <a:avLst/>
              </a:prstGeom>
              <a:solidFill>
                <a:srgbClr val="F38A1D"/>
              </a:solidFill>
              <a:ln w="12700" cap="flat" cmpd="sng" algn="ctr">
                <a:solidFill>
                  <a:srgbClr val="F38A1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cxnSp>
          <p:nvCxnSpPr>
            <p:cNvPr id="69" name="Straight Connector 68"/>
            <p:cNvCxnSpPr>
              <a:stCxn id="117" idx="1"/>
            </p:cNvCxnSpPr>
            <p:nvPr/>
          </p:nvCxnSpPr>
          <p:spPr bwMode="auto">
            <a:xfrm flipH="1" flipV="1">
              <a:off x="6735283" y="3604955"/>
              <a:ext cx="653930" cy="65393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/>
            <p:cNvCxnSpPr>
              <a:stCxn id="117" idx="0"/>
            </p:cNvCxnSpPr>
            <p:nvPr/>
          </p:nvCxnSpPr>
          <p:spPr bwMode="auto">
            <a:xfrm flipV="1">
              <a:off x="7428008" y="3559694"/>
              <a:ext cx="2678" cy="68312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/>
            <p:cNvCxnSpPr>
              <a:stCxn id="117" idx="2"/>
              <a:endCxn id="121" idx="6"/>
            </p:cNvCxnSpPr>
            <p:nvPr/>
          </p:nvCxnSpPr>
          <p:spPr bwMode="auto">
            <a:xfrm flipH="1">
              <a:off x="6367304" y="4297680"/>
              <a:ext cx="1005840" cy="914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Connector 71"/>
            <p:cNvCxnSpPr>
              <a:stCxn id="118" idx="5"/>
              <a:endCxn id="120" idx="0"/>
            </p:cNvCxnSpPr>
            <p:nvPr/>
          </p:nvCxnSpPr>
          <p:spPr bwMode="auto">
            <a:xfrm flipH="1">
              <a:off x="6751352" y="4304146"/>
              <a:ext cx="683122" cy="28614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Straight Connector 72"/>
            <p:cNvCxnSpPr>
              <a:stCxn id="120" idx="7"/>
              <a:endCxn id="122" idx="7"/>
            </p:cNvCxnSpPr>
            <p:nvPr/>
          </p:nvCxnSpPr>
          <p:spPr bwMode="auto">
            <a:xfrm flipH="1" flipV="1">
              <a:off x="6318906" y="4300358"/>
              <a:ext cx="438912" cy="2926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74" name="Group 73"/>
            <p:cNvGrpSpPr/>
            <p:nvPr/>
          </p:nvGrpSpPr>
          <p:grpSpPr>
            <a:xfrm>
              <a:off x="6257576" y="4251960"/>
              <a:ext cx="109728" cy="109728"/>
              <a:chOff x="6656832" y="1865376"/>
              <a:chExt cx="109728" cy="109728"/>
            </a:xfrm>
          </p:grpSpPr>
          <p:sp>
            <p:nvSpPr>
              <p:cNvPr id="121" name="Oval 120"/>
              <p:cNvSpPr>
                <a:spLocks noChangeAspect="1"/>
              </p:cNvSpPr>
              <p:nvPr/>
            </p:nvSpPr>
            <p:spPr bwMode="auto">
              <a:xfrm>
                <a:off x="6656832" y="1865376"/>
                <a:ext cx="109728" cy="109728"/>
              </a:xfrm>
              <a:prstGeom prst="ellipse">
                <a:avLst/>
              </a:prstGeom>
              <a:solidFill>
                <a:srgbClr val="F38A1D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2" name="Oval 121"/>
              <p:cNvSpPr>
                <a:spLocks noChangeAspect="1"/>
              </p:cNvSpPr>
              <p:nvPr/>
            </p:nvSpPr>
            <p:spPr bwMode="auto">
              <a:xfrm>
                <a:off x="6702552" y="1911096"/>
                <a:ext cx="18288" cy="18288"/>
              </a:xfrm>
              <a:prstGeom prst="ellipse">
                <a:avLst/>
              </a:prstGeom>
              <a:solidFill>
                <a:srgbClr val="F38A1D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6696488" y="4544568"/>
              <a:ext cx="109728" cy="109728"/>
              <a:chOff x="6656832" y="1865376"/>
              <a:chExt cx="109728" cy="109728"/>
            </a:xfrm>
          </p:grpSpPr>
          <p:sp>
            <p:nvSpPr>
              <p:cNvPr id="119" name="Oval 118"/>
              <p:cNvSpPr>
                <a:spLocks noChangeAspect="1"/>
              </p:cNvSpPr>
              <p:nvPr/>
            </p:nvSpPr>
            <p:spPr bwMode="auto">
              <a:xfrm>
                <a:off x="6656832" y="1865376"/>
                <a:ext cx="109728" cy="109728"/>
              </a:xfrm>
              <a:prstGeom prst="ellipse">
                <a:avLst/>
              </a:prstGeom>
              <a:solidFill>
                <a:srgbClr val="F38A1D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0" name="Oval 119"/>
              <p:cNvSpPr>
                <a:spLocks noChangeAspect="1"/>
              </p:cNvSpPr>
              <p:nvPr/>
            </p:nvSpPr>
            <p:spPr bwMode="auto">
              <a:xfrm>
                <a:off x="6702552" y="1911096"/>
                <a:ext cx="18288" cy="18288"/>
              </a:xfrm>
              <a:prstGeom prst="ellipse">
                <a:avLst/>
              </a:prstGeom>
              <a:solidFill>
                <a:srgbClr val="F38A1D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cxnSp>
          <p:nvCxnSpPr>
            <p:cNvPr id="76" name="Straight Connector 75"/>
            <p:cNvCxnSpPr>
              <a:stCxn id="117" idx="6"/>
              <a:endCxn id="109" idx="2"/>
            </p:cNvCxnSpPr>
            <p:nvPr/>
          </p:nvCxnSpPr>
          <p:spPr bwMode="auto">
            <a:xfrm>
              <a:off x="7482872" y="4297680"/>
              <a:ext cx="932688" cy="914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Straight Connector 76"/>
            <p:cNvCxnSpPr>
              <a:stCxn id="118" idx="1"/>
              <a:endCxn id="116" idx="6"/>
            </p:cNvCxnSpPr>
            <p:nvPr/>
          </p:nvCxnSpPr>
          <p:spPr bwMode="auto">
            <a:xfrm>
              <a:off x="7421542" y="4291214"/>
              <a:ext cx="539093" cy="36308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Straight Connector 77"/>
            <p:cNvCxnSpPr>
              <a:endCxn id="116" idx="4"/>
            </p:cNvCxnSpPr>
            <p:nvPr/>
          </p:nvCxnSpPr>
          <p:spPr bwMode="auto">
            <a:xfrm flipH="1">
              <a:off x="7951491" y="3557016"/>
              <a:ext cx="171461" cy="110642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79" name="Group 78"/>
            <p:cNvGrpSpPr/>
            <p:nvPr/>
          </p:nvGrpSpPr>
          <p:grpSpPr>
            <a:xfrm>
              <a:off x="7373144" y="4242816"/>
              <a:ext cx="109728" cy="109728"/>
              <a:chOff x="6656832" y="1865376"/>
              <a:chExt cx="109728" cy="109728"/>
            </a:xfrm>
          </p:grpSpPr>
          <p:sp>
            <p:nvSpPr>
              <p:cNvPr id="117" name="Oval 116"/>
              <p:cNvSpPr>
                <a:spLocks noChangeAspect="1"/>
              </p:cNvSpPr>
              <p:nvPr/>
            </p:nvSpPr>
            <p:spPr bwMode="auto">
              <a:xfrm>
                <a:off x="6656832" y="1865376"/>
                <a:ext cx="109728" cy="109728"/>
              </a:xfrm>
              <a:prstGeom prst="ellipse">
                <a:avLst/>
              </a:prstGeom>
              <a:solidFill>
                <a:srgbClr val="F38A1D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8" name="Oval 117"/>
              <p:cNvSpPr>
                <a:spLocks noChangeAspect="1"/>
              </p:cNvSpPr>
              <p:nvPr/>
            </p:nvSpPr>
            <p:spPr bwMode="auto">
              <a:xfrm>
                <a:off x="6702552" y="1911096"/>
                <a:ext cx="18288" cy="18288"/>
              </a:xfrm>
              <a:prstGeom prst="ellipse">
                <a:avLst/>
              </a:prstGeom>
              <a:solidFill>
                <a:srgbClr val="F38A1D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cxnSp>
          <p:nvCxnSpPr>
            <p:cNvPr id="80" name="Straight Connector 79"/>
            <p:cNvCxnSpPr>
              <a:stCxn id="110" idx="0"/>
              <a:endCxn id="116" idx="6"/>
            </p:cNvCxnSpPr>
            <p:nvPr/>
          </p:nvCxnSpPr>
          <p:spPr bwMode="auto">
            <a:xfrm flipH="1">
              <a:off x="7960635" y="4297680"/>
              <a:ext cx="509789" cy="35661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81" name="Group 80"/>
            <p:cNvGrpSpPr/>
            <p:nvPr/>
          </p:nvGrpSpPr>
          <p:grpSpPr>
            <a:xfrm>
              <a:off x="7839488" y="4544568"/>
              <a:ext cx="219456" cy="219456"/>
              <a:chOff x="6601968" y="1810512"/>
              <a:chExt cx="219456" cy="219456"/>
            </a:xfrm>
          </p:grpSpPr>
          <p:sp>
            <p:nvSpPr>
              <p:cNvPr id="115" name="Oval 114"/>
              <p:cNvSpPr>
                <a:spLocks noChangeAspect="1"/>
              </p:cNvSpPr>
              <p:nvPr/>
            </p:nvSpPr>
            <p:spPr bwMode="auto">
              <a:xfrm>
                <a:off x="6601968" y="1810512"/>
                <a:ext cx="219456" cy="219456"/>
              </a:xfrm>
              <a:prstGeom prst="ellipse">
                <a:avLst/>
              </a:prstGeom>
              <a:solidFill>
                <a:srgbClr val="AA272F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6" name="Oval 115"/>
              <p:cNvSpPr>
                <a:spLocks noChangeAspect="1"/>
              </p:cNvSpPr>
              <p:nvPr/>
            </p:nvSpPr>
            <p:spPr bwMode="auto">
              <a:xfrm>
                <a:off x="6704827" y="1911096"/>
                <a:ext cx="18288" cy="18288"/>
              </a:xfrm>
              <a:prstGeom prst="ellipse">
                <a:avLst/>
              </a:prstGeom>
              <a:solidFill>
                <a:srgbClr val="AA272F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cxnSp>
          <p:nvCxnSpPr>
            <p:cNvPr id="82" name="Straight Connector 81"/>
            <p:cNvCxnSpPr>
              <a:stCxn id="110" idx="5"/>
            </p:cNvCxnSpPr>
            <p:nvPr/>
          </p:nvCxnSpPr>
          <p:spPr bwMode="auto">
            <a:xfrm flipH="1" flipV="1">
              <a:off x="7443618" y="3572626"/>
              <a:ext cx="1033272" cy="74066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Straight Connector 83"/>
            <p:cNvCxnSpPr>
              <a:endCxn id="110" idx="4"/>
            </p:cNvCxnSpPr>
            <p:nvPr/>
          </p:nvCxnSpPr>
          <p:spPr bwMode="auto">
            <a:xfrm>
              <a:off x="8122952" y="3557016"/>
              <a:ext cx="347472" cy="75895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Straight Connector 85"/>
            <p:cNvCxnSpPr>
              <a:endCxn id="110" idx="0"/>
            </p:cNvCxnSpPr>
            <p:nvPr/>
          </p:nvCxnSpPr>
          <p:spPr bwMode="auto">
            <a:xfrm flipH="1">
              <a:off x="8470424" y="3575304"/>
              <a:ext cx="420624" cy="72237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Straight Connector 86"/>
            <p:cNvCxnSpPr>
              <a:stCxn id="98" idx="3"/>
              <a:endCxn id="110" idx="7"/>
            </p:cNvCxnSpPr>
            <p:nvPr/>
          </p:nvCxnSpPr>
          <p:spPr bwMode="auto">
            <a:xfrm flipH="1">
              <a:off x="8476890" y="3598489"/>
              <a:ext cx="912181" cy="70186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88" name="Group 87"/>
            <p:cNvGrpSpPr/>
            <p:nvPr/>
          </p:nvGrpSpPr>
          <p:grpSpPr>
            <a:xfrm>
              <a:off x="8415560" y="4251960"/>
              <a:ext cx="109728" cy="109728"/>
              <a:chOff x="6656832" y="1865376"/>
              <a:chExt cx="109728" cy="109728"/>
            </a:xfrm>
          </p:grpSpPr>
          <p:sp>
            <p:nvSpPr>
              <p:cNvPr id="109" name="Oval 108"/>
              <p:cNvSpPr>
                <a:spLocks noChangeAspect="1"/>
              </p:cNvSpPr>
              <p:nvPr/>
            </p:nvSpPr>
            <p:spPr bwMode="auto">
              <a:xfrm>
                <a:off x="6656832" y="1865376"/>
                <a:ext cx="109728" cy="109728"/>
              </a:xfrm>
              <a:prstGeom prst="ellipse">
                <a:avLst/>
              </a:prstGeom>
              <a:solidFill>
                <a:srgbClr val="F38A1D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0" name="Oval 109"/>
              <p:cNvSpPr>
                <a:spLocks noChangeAspect="1"/>
              </p:cNvSpPr>
              <p:nvPr/>
            </p:nvSpPr>
            <p:spPr bwMode="auto">
              <a:xfrm>
                <a:off x="6702552" y="1911096"/>
                <a:ext cx="18288" cy="18288"/>
              </a:xfrm>
              <a:prstGeom prst="ellipse">
                <a:avLst/>
              </a:prstGeom>
              <a:solidFill>
                <a:srgbClr val="F38A1D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cxnSp>
          <p:nvCxnSpPr>
            <p:cNvPr id="89" name="Straight Connector 88"/>
            <p:cNvCxnSpPr>
              <a:stCxn id="98" idx="0"/>
              <a:endCxn id="105" idx="0"/>
            </p:cNvCxnSpPr>
            <p:nvPr/>
          </p:nvCxnSpPr>
          <p:spPr bwMode="auto">
            <a:xfrm flipH="1">
              <a:off x="9384824" y="3520440"/>
              <a:ext cx="36576" cy="62179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Straight Connector 89"/>
            <p:cNvCxnSpPr>
              <a:endCxn id="106" idx="2"/>
            </p:cNvCxnSpPr>
            <p:nvPr/>
          </p:nvCxnSpPr>
          <p:spPr bwMode="auto">
            <a:xfrm>
              <a:off x="8884582" y="3559694"/>
              <a:ext cx="491098" cy="63740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2" name="Group 91"/>
            <p:cNvGrpSpPr/>
            <p:nvPr/>
          </p:nvGrpSpPr>
          <p:grpSpPr>
            <a:xfrm>
              <a:off x="9329960" y="4142232"/>
              <a:ext cx="109728" cy="109728"/>
              <a:chOff x="6656832" y="1865376"/>
              <a:chExt cx="109728" cy="109728"/>
            </a:xfrm>
          </p:grpSpPr>
          <p:sp>
            <p:nvSpPr>
              <p:cNvPr id="105" name="Oval 104"/>
              <p:cNvSpPr>
                <a:spLocks noChangeAspect="1"/>
              </p:cNvSpPr>
              <p:nvPr/>
            </p:nvSpPr>
            <p:spPr bwMode="auto">
              <a:xfrm>
                <a:off x="6656832" y="1865376"/>
                <a:ext cx="109728" cy="109728"/>
              </a:xfrm>
              <a:prstGeom prst="ellipse">
                <a:avLst/>
              </a:prstGeom>
              <a:solidFill>
                <a:srgbClr val="F38A1D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6" name="Oval 105"/>
              <p:cNvSpPr>
                <a:spLocks noChangeAspect="1"/>
              </p:cNvSpPr>
              <p:nvPr/>
            </p:nvSpPr>
            <p:spPr bwMode="auto">
              <a:xfrm>
                <a:off x="6702552" y="1911096"/>
                <a:ext cx="18288" cy="18288"/>
              </a:xfrm>
              <a:prstGeom prst="ellipse">
                <a:avLst/>
              </a:prstGeom>
              <a:solidFill>
                <a:srgbClr val="F38A1D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7299992" y="1965960"/>
              <a:ext cx="109728" cy="109728"/>
              <a:chOff x="6656832" y="1865376"/>
              <a:chExt cx="109728" cy="109728"/>
            </a:xfrm>
          </p:grpSpPr>
          <p:sp>
            <p:nvSpPr>
              <p:cNvPr id="103" name="Oval 102"/>
              <p:cNvSpPr>
                <a:spLocks noChangeAspect="1"/>
              </p:cNvSpPr>
              <p:nvPr/>
            </p:nvSpPr>
            <p:spPr bwMode="auto">
              <a:xfrm>
                <a:off x="6702552" y="1911096"/>
                <a:ext cx="18288" cy="18288"/>
              </a:xfrm>
              <a:prstGeom prst="ellipse">
                <a:avLst/>
              </a:prstGeom>
              <a:solidFill>
                <a:srgbClr val="F38A1D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4" name="Oval 103"/>
              <p:cNvSpPr>
                <a:spLocks noChangeAspect="1"/>
              </p:cNvSpPr>
              <p:nvPr/>
            </p:nvSpPr>
            <p:spPr bwMode="auto">
              <a:xfrm>
                <a:off x="6656832" y="1865376"/>
                <a:ext cx="109728" cy="109728"/>
              </a:xfrm>
              <a:prstGeom prst="ellipse">
                <a:avLst/>
              </a:prstGeom>
              <a:solidFill>
                <a:srgbClr val="F38A1D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7994936" y="2093976"/>
              <a:ext cx="109728" cy="109728"/>
              <a:chOff x="6656832" y="1865376"/>
              <a:chExt cx="109728" cy="109728"/>
            </a:xfrm>
            <a:solidFill>
              <a:srgbClr val="AA272F"/>
            </a:solidFill>
          </p:grpSpPr>
          <p:sp>
            <p:nvSpPr>
              <p:cNvPr id="101" name="Oval 100"/>
              <p:cNvSpPr>
                <a:spLocks noChangeAspect="1"/>
              </p:cNvSpPr>
              <p:nvPr/>
            </p:nvSpPr>
            <p:spPr bwMode="auto">
              <a:xfrm>
                <a:off x="6656832" y="1865376"/>
                <a:ext cx="109728" cy="109728"/>
              </a:xfrm>
              <a:prstGeom prst="ellipse">
                <a:avLst/>
              </a:prstGeom>
              <a:solidFill>
                <a:srgbClr val="F38A1D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2" name="Oval 101"/>
              <p:cNvSpPr>
                <a:spLocks noChangeAspect="1"/>
              </p:cNvSpPr>
              <p:nvPr/>
            </p:nvSpPr>
            <p:spPr bwMode="auto">
              <a:xfrm>
                <a:off x="6702552" y="1911096"/>
                <a:ext cx="18288" cy="18288"/>
              </a:xfrm>
              <a:prstGeom prst="ellipse">
                <a:avLst/>
              </a:prstGeom>
              <a:solidFill>
                <a:srgbClr val="F38A1D"/>
              </a:solidFill>
              <a:ln w="12700" cap="flat" cmpd="sng" algn="ctr">
                <a:solidFill>
                  <a:srgbClr val="F38A1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  <p:sp>
        <p:nvSpPr>
          <p:cNvPr id="167" name="Isosceles Triangle 166"/>
          <p:cNvSpPr/>
          <p:nvPr/>
        </p:nvSpPr>
        <p:spPr bwMode="auto">
          <a:xfrm rot="19200000">
            <a:off x="9137224" y="3803088"/>
            <a:ext cx="1362163" cy="1016364"/>
          </a:xfrm>
          <a:custGeom>
            <a:avLst/>
            <a:gdLst>
              <a:gd name="connsiteX0" fmla="*/ 0 w 1463040"/>
              <a:gd name="connsiteY0" fmla="*/ 822960 h 822960"/>
              <a:gd name="connsiteX1" fmla="*/ 731520 w 1463040"/>
              <a:gd name="connsiteY1" fmla="*/ 0 h 822960"/>
              <a:gd name="connsiteX2" fmla="*/ 1463040 w 1463040"/>
              <a:gd name="connsiteY2" fmla="*/ 822960 h 822960"/>
              <a:gd name="connsiteX3" fmla="*/ 0 w 1463040"/>
              <a:gd name="connsiteY3" fmla="*/ 822960 h 822960"/>
              <a:gd name="connsiteX0" fmla="*/ 0 w 1463040"/>
              <a:gd name="connsiteY0" fmla="*/ 881837 h 881837"/>
              <a:gd name="connsiteX1" fmla="*/ 631716 w 1463040"/>
              <a:gd name="connsiteY1" fmla="*/ 0 h 881837"/>
              <a:gd name="connsiteX2" fmla="*/ 1463040 w 1463040"/>
              <a:gd name="connsiteY2" fmla="*/ 881837 h 881837"/>
              <a:gd name="connsiteX3" fmla="*/ 0 w 1463040"/>
              <a:gd name="connsiteY3" fmla="*/ 881837 h 881837"/>
              <a:gd name="connsiteX0" fmla="*/ 0 w 1400976"/>
              <a:gd name="connsiteY0" fmla="*/ 881837 h 914310"/>
              <a:gd name="connsiteX1" fmla="*/ 631716 w 1400976"/>
              <a:gd name="connsiteY1" fmla="*/ 0 h 914310"/>
              <a:gd name="connsiteX2" fmla="*/ 1400976 w 1400976"/>
              <a:gd name="connsiteY2" fmla="*/ 914310 h 914310"/>
              <a:gd name="connsiteX3" fmla="*/ 0 w 1400976"/>
              <a:gd name="connsiteY3" fmla="*/ 881837 h 914310"/>
              <a:gd name="connsiteX0" fmla="*/ 0 w 1468425"/>
              <a:gd name="connsiteY0" fmla="*/ 991856 h 991856"/>
              <a:gd name="connsiteX1" fmla="*/ 699165 w 1468425"/>
              <a:gd name="connsiteY1" fmla="*/ 0 h 991856"/>
              <a:gd name="connsiteX2" fmla="*/ 1468425 w 1468425"/>
              <a:gd name="connsiteY2" fmla="*/ 914310 h 991856"/>
              <a:gd name="connsiteX3" fmla="*/ 0 w 1468425"/>
              <a:gd name="connsiteY3" fmla="*/ 991856 h 991856"/>
              <a:gd name="connsiteX0" fmla="*/ 0 w 1362163"/>
              <a:gd name="connsiteY0" fmla="*/ 1016364 h 1016364"/>
              <a:gd name="connsiteX1" fmla="*/ 592903 w 1362163"/>
              <a:gd name="connsiteY1" fmla="*/ 0 h 1016364"/>
              <a:gd name="connsiteX2" fmla="*/ 1362163 w 1362163"/>
              <a:gd name="connsiteY2" fmla="*/ 914310 h 1016364"/>
              <a:gd name="connsiteX3" fmla="*/ 0 w 1362163"/>
              <a:gd name="connsiteY3" fmla="*/ 1016364 h 1016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2163" h="1016364">
                <a:moveTo>
                  <a:pt x="0" y="1016364"/>
                </a:moveTo>
                <a:lnTo>
                  <a:pt x="592903" y="0"/>
                </a:lnTo>
                <a:lnTo>
                  <a:pt x="1362163" y="914310"/>
                </a:lnTo>
                <a:lnTo>
                  <a:pt x="0" y="1016364"/>
                </a:lnTo>
                <a:close/>
              </a:path>
            </a:pathLst>
          </a:custGeom>
          <a:gradFill flip="none" rotWithShape="1">
            <a:gsLst>
              <a:gs pos="25000">
                <a:schemeClr val="bg1">
                  <a:alpha val="50000"/>
                </a:schemeClr>
              </a:gs>
              <a:gs pos="50000">
                <a:schemeClr val="bg1">
                  <a:alpha val="25000"/>
                </a:schemeClr>
              </a:gs>
            </a:gsLst>
            <a:lin ang="5400000" scaled="0"/>
            <a:tileRect/>
          </a:gra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8" name="Oval 167"/>
          <p:cNvSpPr>
            <a:spLocks noChangeAspect="1"/>
          </p:cNvSpPr>
          <p:nvPr/>
        </p:nvSpPr>
        <p:spPr bwMode="auto">
          <a:xfrm>
            <a:off x="9646920" y="4206240"/>
            <a:ext cx="1554480" cy="1554480"/>
          </a:xfrm>
          <a:prstGeom prst="ellipse">
            <a:avLst/>
          </a:prstGeom>
          <a:gradFill flip="none" rotWithShape="1">
            <a:gsLst>
              <a:gs pos="50000">
                <a:srgbClr val="F38A1D"/>
              </a:gs>
              <a:gs pos="100000">
                <a:srgbClr val="964F08"/>
              </a:gs>
            </a:gsLst>
            <a:path path="circle">
              <a:fillToRect l="50000" t="50000" r="50000" b="50000"/>
            </a:path>
            <a:tileRect/>
          </a:gradFill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6200" dist="63500" dir="135000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flat" dir="t"/>
          </a:scene3d>
          <a:sp3d prstMaterial="flat">
            <a:bevelT w="0" h="0" prst="angle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29" name="Group 428"/>
          <p:cNvGrpSpPr/>
          <p:nvPr/>
        </p:nvGrpSpPr>
        <p:grpSpPr>
          <a:xfrm>
            <a:off x="9875520" y="4736592"/>
            <a:ext cx="1280160" cy="640080"/>
            <a:chOff x="9915176" y="4343400"/>
            <a:chExt cx="1280160" cy="640080"/>
          </a:xfrm>
        </p:grpSpPr>
        <p:grpSp>
          <p:nvGrpSpPr>
            <p:cNvPr id="170" name="Group 169"/>
            <p:cNvGrpSpPr/>
            <p:nvPr/>
          </p:nvGrpSpPr>
          <p:grpSpPr>
            <a:xfrm>
              <a:off x="9915176" y="4343400"/>
              <a:ext cx="1280160" cy="91440"/>
              <a:chOff x="9875520" y="5669280"/>
              <a:chExt cx="1280160" cy="91440"/>
            </a:xfrm>
          </p:grpSpPr>
          <p:grpSp>
            <p:nvGrpSpPr>
              <p:cNvPr id="199" name="Group 198"/>
              <p:cNvGrpSpPr>
                <a:grpSpLocks noChangeAspect="1"/>
              </p:cNvGrpSpPr>
              <p:nvPr/>
            </p:nvGrpSpPr>
            <p:grpSpPr>
              <a:xfrm>
                <a:off x="9875520" y="5669280"/>
                <a:ext cx="274320" cy="91440"/>
                <a:chOff x="7317452" y="7410027"/>
                <a:chExt cx="356616" cy="118872"/>
              </a:xfrm>
            </p:grpSpPr>
            <p:sp>
              <p:nvSpPr>
                <p:cNvPr id="201" name="Rounded Rectangle 200"/>
                <p:cNvSpPr/>
                <p:nvPr/>
              </p:nvSpPr>
              <p:spPr bwMode="auto">
                <a:xfrm rot="10800000">
                  <a:off x="7317452" y="7410027"/>
                  <a:ext cx="356616" cy="118872"/>
                </a:xfrm>
                <a:prstGeom prst="roundRect">
                  <a:avLst>
                    <a:gd name="adj" fmla="val 3646"/>
                  </a:avLst>
                </a:prstGeom>
                <a:solidFill>
                  <a:schemeClr val="bg1">
                    <a:alpha val="0"/>
                  </a:schemeClr>
                </a:solidFill>
                <a:ln w="1905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02" name="Oval 201"/>
                <p:cNvSpPr/>
                <p:nvPr/>
              </p:nvSpPr>
              <p:spPr bwMode="auto">
                <a:xfrm>
                  <a:off x="7589520" y="7446603"/>
                  <a:ext cx="45720" cy="45720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03" name="Oval 202"/>
                <p:cNvSpPr/>
                <p:nvPr/>
              </p:nvSpPr>
              <p:spPr bwMode="auto">
                <a:xfrm>
                  <a:off x="7525512" y="7446603"/>
                  <a:ext cx="45720" cy="45720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04" name="Oval 203"/>
                <p:cNvSpPr/>
                <p:nvPr/>
              </p:nvSpPr>
              <p:spPr bwMode="auto">
                <a:xfrm>
                  <a:off x="7461504" y="7446603"/>
                  <a:ext cx="45720" cy="45720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sp>
            <p:nvSpPr>
              <p:cNvPr id="200" name="TextBox 199"/>
              <p:cNvSpPr txBox="1"/>
              <p:nvPr/>
            </p:nvSpPr>
            <p:spPr>
              <a:xfrm>
                <a:off x="10241280" y="5669280"/>
                <a:ext cx="914400" cy="91440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15000"/>
                  </a:prstClr>
                </a:outerShdw>
              </a:effectLst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>
                  <a:lnSpc>
                    <a:spcPct val="94000"/>
                  </a:lnSpc>
                </a:pPr>
                <a:r>
                  <a:rPr lang="en-US" sz="1000" dirty="0">
                    <a:solidFill>
                      <a:schemeClr val="bg1"/>
                    </a:solidFill>
                    <a:latin typeface="Arial Narrow" panose="020B0606020202030204" pitchFamily="34" charset="0"/>
                    <a:cs typeface="Arial" pitchFamily="34" charset="0"/>
                  </a:rPr>
                  <a:t>DDoS protection</a:t>
                </a:r>
              </a:p>
            </p:txBody>
          </p:sp>
        </p:grpSp>
        <p:grpSp>
          <p:nvGrpSpPr>
            <p:cNvPr id="171" name="Group 170"/>
            <p:cNvGrpSpPr/>
            <p:nvPr/>
          </p:nvGrpSpPr>
          <p:grpSpPr>
            <a:xfrm>
              <a:off x="9915176" y="4526280"/>
              <a:ext cx="1280160" cy="91440"/>
              <a:chOff x="9875520" y="5669280"/>
              <a:chExt cx="1280160" cy="91440"/>
            </a:xfrm>
          </p:grpSpPr>
          <p:grpSp>
            <p:nvGrpSpPr>
              <p:cNvPr id="193" name="Group 192"/>
              <p:cNvGrpSpPr>
                <a:grpSpLocks noChangeAspect="1"/>
              </p:cNvGrpSpPr>
              <p:nvPr/>
            </p:nvGrpSpPr>
            <p:grpSpPr>
              <a:xfrm>
                <a:off x="9875520" y="5669280"/>
                <a:ext cx="274320" cy="91440"/>
                <a:chOff x="7317452" y="7410027"/>
                <a:chExt cx="356616" cy="118872"/>
              </a:xfrm>
            </p:grpSpPr>
            <p:sp>
              <p:nvSpPr>
                <p:cNvPr id="195" name="Rounded Rectangle 194"/>
                <p:cNvSpPr/>
                <p:nvPr/>
              </p:nvSpPr>
              <p:spPr bwMode="auto">
                <a:xfrm rot="10800000">
                  <a:off x="7317452" y="7410027"/>
                  <a:ext cx="356616" cy="118872"/>
                </a:xfrm>
                <a:prstGeom prst="roundRect">
                  <a:avLst>
                    <a:gd name="adj" fmla="val 3646"/>
                  </a:avLst>
                </a:prstGeom>
                <a:solidFill>
                  <a:schemeClr val="bg1">
                    <a:alpha val="0"/>
                  </a:schemeClr>
                </a:solidFill>
                <a:ln w="1905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96" name="Oval 195"/>
                <p:cNvSpPr/>
                <p:nvPr/>
              </p:nvSpPr>
              <p:spPr bwMode="auto">
                <a:xfrm>
                  <a:off x="7589520" y="7446603"/>
                  <a:ext cx="45720" cy="45720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97" name="Oval 196"/>
                <p:cNvSpPr/>
                <p:nvPr/>
              </p:nvSpPr>
              <p:spPr bwMode="auto">
                <a:xfrm>
                  <a:off x="7525512" y="7446603"/>
                  <a:ext cx="45720" cy="45720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98" name="Oval 197"/>
                <p:cNvSpPr/>
                <p:nvPr/>
              </p:nvSpPr>
              <p:spPr bwMode="auto">
                <a:xfrm>
                  <a:off x="7461504" y="7446603"/>
                  <a:ext cx="45720" cy="45720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sp>
            <p:nvSpPr>
              <p:cNvPr id="194" name="TextBox 193"/>
              <p:cNvSpPr txBox="1"/>
              <p:nvPr/>
            </p:nvSpPr>
            <p:spPr>
              <a:xfrm>
                <a:off x="10241280" y="5669280"/>
                <a:ext cx="914400" cy="91440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15000"/>
                  </a:prstClr>
                </a:outerShdw>
              </a:effectLst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>
                  <a:lnSpc>
                    <a:spcPct val="98000"/>
                  </a:lnSpc>
                </a:pPr>
                <a:r>
                  <a:rPr lang="en-US" sz="1000" dirty="0">
                    <a:solidFill>
                      <a:schemeClr val="bg1"/>
                    </a:solidFill>
                    <a:latin typeface="Arial Narrow" panose="020B0606020202030204" pitchFamily="34" charset="0"/>
                    <a:cs typeface="Arial" pitchFamily="34" charset="0"/>
                  </a:rPr>
                  <a:t>Web app firewall</a:t>
                </a:r>
              </a:p>
            </p:txBody>
          </p:sp>
        </p:grpSp>
        <p:grpSp>
          <p:nvGrpSpPr>
            <p:cNvPr id="172" name="Group 171"/>
            <p:cNvGrpSpPr/>
            <p:nvPr/>
          </p:nvGrpSpPr>
          <p:grpSpPr>
            <a:xfrm>
              <a:off x="9915176" y="4709160"/>
              <a:ext cx="1280160" cy="91440"/>
              <a:chOff x="9875520" y="5669280"/>
              <a:chExt cx="1280160" cy="91440"/>
            </a:xfrm>
          </p:grpSpPr>
          <p:grpSp>
            <p:nvGrpSpPr>
              <p:cNvPr id="187" name="Group 186"/>
              <p:cNvGrpSpPr>
                <a:grpSpLocks noChangeAspect="1"/>
              </p:cNvGrpSpPr>
              <p:nvPr/>
            </p:nvGrpSpPr>
            <p:grpSpPr>
              <a:xfrm>
                <a:off x="9875520" y="5669280"/>
                <a:ext cx="274320" cy="91440"/>
                <a:chOff x="7317452" y="7410027"/>
                <a:chExt cx="356616" cy="118872"/>
              </a:xfrm>
            </p:grpSpPr>
            <p:sp>
              <p:nvSpPr>
                <p:cNvPr id="189" name="Rounded Rectangle 188"/>
                <p:cNvSpPr/>
                <p:nvPr/>
              </p:nvSpPr>
              <p:spPr bwMode="auto">
                <a:xfrm rot="10800000">
                  <a:off x="7317452" y="7410027"/>
                  <a:ext cx="356616" cy="118872"/>
                </a:xfrm>
                <a:prstGeom prst="roundRect">
                  <a:avLst>
                    <a:gd name="adj" fmla="val 3646"/>
                  </a:avLst>
                </a:prstGeom>
                <a:solidFill>
                  <a:schemeClr val="bg1">
                    <a:alpha val="0"/>
                  </a:schemeClr>
                </a:solidFill>
                <a:ln w="1905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90" name="Oval 189"/>
                <p:cNvSpPr/>
                <p:nvPr/>
              </p:nvSpPr>
              <p:spPr bwMode="auto">
                <a:xfrm>
                  <a:off x="7589520" y="7446603"/>
                  <a:ext cx="45720" cy="45720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91" name="Oval 190"/>
                <p:cNvSpPr/>
                <p:nvPr/>
              </p:nvSpPr>
              <p:spPr bwMode="auto">
                <a:xfrm>
                  <a:off x="7525512" y="7446603"/>
                  <a:ext cx="45720" cy="45720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92" name="Oval 191"/>
                <p:cNvSpPr/>
                <p:nvPr/>
              </p:nvSpPr>
              <p:spPr bwMode="auto">
                <a:xfrm>
                  <a:off x="7461504" y="7446603"/>
                  <a:ext cx="45720" cy="45720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sp>
            <p:nvSpPr>
              <p:cNvPr id="188" name="TextBox 187"/>
              <p:cNvSpPr txBox="1"/>
              <p:nvPr/>
            </p:nvSpPr>
            <p:spPr>
              <a:xfrm>
                <a:off x="10241280" y="5669280"/>
                <a:ext cx="914400" cy="91440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15000"/>
                  </a:prstClr>
                </a:outerShdw>
              </a:effectLst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>
                  <a:lnSpc>
                    <a:spcPct val="94000"/>
                  </a:lnSpc>
                </a:pPr>
                <a:r>
                  <a:rPr lang="en-US" sz="1000" dirty="0">
                    <a:solidFill>
                      <a:schemeClr val="bg1"/>
                    </a:solidFill>
                    <a:latin typeface="Arial Narrow" panose="020B0606020202030204" pitchFamily="34" charset="0"/>
                    <a:cs typeface="Arial" pitchFamily="34" charset="0"/>
                  </a:rPr>
                  <a:t>Bot management</a:t>
                </a:r>
              </a:p>
            </p:txBody>
          </p:sp>
        </p:grpSp>
        <p:grpSp>
          <p:nvGrpSpPr>
            <p:cNvPr id="173" name="Group 172"/>
            <p:cNvGrpSpPr/>
            <p:nvPr/>
          </p:nvGrpSpPr>
          <p:grpSpPr>
            <a:xfrm>
              <a:off x="9915176" y="4892040"/>
              <a:ext cx="1280160" cy="91440"/>
              <a:chOff x="9875520" y="5669280"/>
              <a:chExt cx="1280160" cy="91440"/>
            </a:xfrm>
          </p:grpSpPr>
          <p:grpSp>
            <p:nvGrpSpPr>
              <p:cNvPr id="181" name="Group 180"/>
              <p:cNvGrpSpPr>
                <a:grpSpLocks noChangeAspect="1"/>
              </p:cNvGrpSpPr>
              <p:nvPr/>
            </p:nvGrpSpPr>
            <p:grpSpPr>
              <a:xfrm>
                <a:off x="9875520" y="5669280"/>
                <a:ext cx="274320" cy="91440"/>
                <a:chOff x="7317452" y="7410027"/>
                <a:chExt cx="356616" cy="118872"/>
              </a:xfrm>
            </p:grpSpPr>
            <p:sp>
              <p:nvSpPr>
                <p:cNvPr id="183" name="Rounded Rectangle 182"/>
                <p:cNvSpPr/>
                <p:nvPr/>
              </p:nvSpPr>
              <p:spPr bwMode="auto">
                <a:xfrm rot="10800000">
                  <a:off x="7317452" y="7410027"/>
                  <a:ext cx="356616" cy="118872"/>
                </a:xfrm>
                <a:prstGeom prst="roundRect">
                  <a:avLst>
                    <a:gd name="adj" fmla="val 3646"/>
                  </a:avLst>
                </a:prstGeom>
                <a:solidFill>
                  <a:schemeClr val="bg1">
                    <a:alpha val="0"/>
                  </a:schemeClr>
                </a:solidFill>
                <a:ln w="1905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84" name="Oval 183"/>
                <p:cNvSpPr/>
                <p:nvPr/>
              </p:nvSpPr>
              <p:spPr bwMode="auto">
                <a:xfrm>
                  <a:off x="7589520" y="7446603"/>
                  <a:ext cx="45720" cy="45720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85" name="Oval 184"/>
                <p:cNvSpPr/>
                <p:nvPr/>
              </p:nvSpPr>
              <p:spPr bwMode="auto">
                <a:xfrm>
                  <a:off x="7525512" y="7446603"/>
                  <a:ext cx="45720" cy="45720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86" name="Oval 185"/>
                <p:cNvSpPr/>
                <p:nvPr/>
              </p:nvSpPr>
              <p:spPr bwMode="auto">
                <a:xfrm>
                  <a:off x="7461504" y="7446603"/>
                  <a:ext cx="45720" cy="45720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sp>
            <p:nvSpPr>
              <p:cNvPr id="182" name="TextBox 181"/>
              <p:cNvSpPr txBox="1"/>
              <p:nvPr/>
            </p:nvSpPr>
            <p:spPr>
              <a:xfrm>
                <a:off x="10241280" y="5669280"/>
                <a:ext cx="914400" cy="91440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15000"/>
                  </a:prstClr>
                </a:outerShdw>
              </a:effectLst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>
                  <a:lnSpc>
                    <a:spcPct val="94000"/>
                  </a:lnSpc>
                </a:pPr>
                <a:r>
                  <a:rPr lang="en-US" sz="1000" dirty="0">
                    <a:solidFill>
                      <a:schemeClr val="bg1"/>
                    </a:solidFill>
                    <a:latin typeface="Arial Narrow" panose="020B0606020202030204" pitchFamily="34" charset="0"/>
                    <a:cs typeface="Arial" pitchFamily="34" charset="0"/>
                  </a:rPr>
                  <a:t>IP reputation</a:t>
                </a:r>
              </a:p>
            </p:txBody>
          </p:sp>
        </p:grpSp>
      </p:grpSp>
      <p:sp>
        <p:nvSpPr>
          <p:cNvPr id="206" name="Rounded Rectangle 205"/>
          <p:cNvSpPr/>
          <p:nvPr/>
        </p:nvSpPr>
        <p:spPr bwMode="auto">
          <a:xfrm>
            <a:off x="10061480" y="4434840"/>
            <a:ext cx="731520" cy="16459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76200" dist="38100" dir="13500000" algn="br" rotWithShape="0">
              <a:prstClr val="black">
                <a:alpha val="15000"/>
              </a:prstClr>
            </a:outerShdw>
          </a:effectLst>
        </p:spPr>
        <p:txBody>
          <a:bodyPr vert="horz" wrap="square" lIns="0" tIns="0" rIns="0" bIns="914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10000"/>
                    </a:prstClr>
                  </a:outerShdw>
                </a:effectLst>
                <a:latin typeface="Arial Narrow" panose="020B0606020202030204" pitchFamily="34" charset="0"/>
              </a:rPr>
              <a:t>Edge Server</a:t>
            </a:r>
          </a:p>
        </p:txBody>
      </p:sp>
      <p:sp>
        <p:nvSpPr>
          <p:cNvPr id="428" name="Oval 427"/>
          <p:cNvSpPr>
            <a:spLocks noChangeAspect="1"/>
          </p:cNvSpPr>
          <p:nvPr/>
        </p:nvSpPr>
        <p:spPr bwMode="auto">
          <a:xfrm>
            <a:off x="9509760" y="5239512"/>
            <a:ext cx="219456" cy="219456"/>
          </a:xfrm>
          <a:prstGeom prst="ellipse">
            <a:avLst/>
          </a:prstGeom>
          <a:gradFill>
            <a:gsLst>
              <a:gs pos="0">
                <a:srgbClr val="69BE28"/>
              </a:gs>
              <a:gs pos="90000">
                <a:srgbClr val="017934"/>
              </a:gs>
            </a:gsLst>
            <a:path path="circle">
              <a:fillToRect l="50000" t="50000" r="50000" b="50000"/>
            </a:path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50" dirty="0">
                <a:solidFill>
                  <a:schemeClr val="bg1"/>
                </a:solidFill>
                <a:latin typeface="Arial" charset="0"/>
              </a:rPr>
              <a:t>4d</a:t>
            </a:r>
            <a:endParaRPr kumimoji="0" lang="en-US" sz="85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27" name="Oval 426"/>
          <p:cNvSpPr>
            <a:spLocks noChangeAspect="1"/>
          </p:cNvSpPr>
          <p:nvPr/>
        </p:nvSpPr>
        <p:spPr bwMode="auto">
          <a:xfrm>
            <a:off x="9509760" y="5056632"/>
            <a:ext cx="219456" cy="219456"/>
          </a:xfrm>
          <a:prstGeom prst="ellipse">
            <a:avLst/>
          </a:prstGeom>
          <a:gradFill>
            <a:gsLst>
              <a:gs pos="0">
                <a:srgbClr val="69BE28"/>
              </a:gs>
              <a:gs pos="90000">
                <a:srgbClr val="017934"/>
              </a:gs>
            </a:gsLst>
            <a:path path="circle">
              <a:fillToRect l="50000" t="50000" r="50000" b="50000"/>
            </a:path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50" dirty="0">
                <a:solidFill>
                  <a:schemeClr val="bg1"/>
                </a:solidFill>
                <a:latin typeface="Arial" charset="0"/>
              </a:rPr>
              <a:t>4</a:t>
            </a:r>
            <a:r>
              <a:rPr kumimoji="0" lang="en-US" sz="85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</a:t>
            </a:r>
          </a:p>
        </p:txBody>
      </p:sp>
      <p:sp>
        <p:nvSpPr>
          <p:cNvPr id="426" name="Oval 425"/>
          <p:cNvSpPr>
            <a:spLocks noChangeAspect="1"/>
          </p:cNvSpPr>
          <p:nvPr/>
        </p:nvSpPr>
        <p:spPr bwMode="auto">
          <a:xfrm>
            <a:off x="9509760" y="4873752"/>
            <a:ext cx="219456" cy="219456"/>
          </a:xfrm>
          <a:prstGeom prst="ellipse">
            <a:avLst/>
          </a:prstGeom>
          <a:gradFill>
            <a:gsLst>
              <a:gs pos="0">
                <a:srgbClr val="69BE28"/>
              </a:gs>
              <a:gs pos="90000">
                <a:srgbClr val="017934"/>
              </a:gs>
            </a:gsLst>
            <a:path path="circle">
              <a:fillToRect l="50000" t="50000" r="50000" b="50000"/>
            </a:path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50" dirty="0">
                <a:solidFill>
                  <a:schemeClr val="bg1"/>
                </a:solidFill>
                <a:latin typeface="Arial" charset="0"/>
              </a:rPr>
              <a:t>4</a:t>
            </a:r>
            <a:r>
              <a:rPr kumimoji="0" lang="en-US" sz="85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</a:t>
            </a:r>
          </a:p>
        </p:txBody>
      </p:sp>
      <p:sp>
        <p:nvSpPr>
          <p:cNvPr id="425" name="Oval 424"/>
          <p:cNvSpPr>
            <a:spLocks noChangeAspect="1"/>
          </p:cNvSpPr>
          <p:nvPr/>
        </p:nvSpPr>
        <p:spPr bwMode="auto">
          <a:xfrm>
            <a:off x="9509760" y="4690872"/>
            <a:ext cx="219456" cy="219456"/>
          </a:xfrm>
          <a:prstGeom prst="ellipse">
            <a:avLst/>
          </a:prstGeom>
          <a:gradFill>
            <a:gsLst>
              <a:gs pos="0">
                <a:srgbClr val="69BE28"/>
              </a:gs>
              <a:gs pos="90000">
                <a:srgbClr val="017934"/>
              </a:gs>
            </a:gsLst>
            <a:path path="circle">
              <a:fillToRect l="50000" t="50000" r="50000" b="50000"/>
            </a:path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50" dirty="0">
                <a:solidFill>
                  <a:schemeClr val="bg1"/>
                </a:solidFill>
                <a:latin typeface="Arial" charset="0"/>
              </a:rPr>
              <a:t>4</a:t>
            </a:r>
            <a:r>
              <a:rPr kumimoji="0" lang="en-US" sz="85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a</a:t>
            </a:r>
          </a:p>
        </p:txBody>
      </p:sp>
      <p:grpSp>
        <p:nvGrpSpPr>
          <p:cNvPr id="95" name="Group 94"/>
          <p:cNvGrpSpPr>
            <a:grpSpLocks noChangeAspect="1"/>
          </p:cNvGrpSpPr>
          <p:nvPr/>
        </p:nvGrpSpPr>
        <p:grpSpPr>
          <a:xfrm>
            <a:off x="5352320" y="3886200"/>
            <a:ext cx="182880" cy="182880"/>
            <a:chOff x="6656832" y="1865376"/>
            <a:chExt cx="109728" cy="109728"/>
          </a:xfrm>
        </p:grpSpPr>
        <p:sp>
          <p:nvSpPr>
            <p:cNvPr id="99" name="Oval 98"/>
            <p:cNvSpPr>
              <a:spLocks noChangeAspect="1"/>
            </p:cNvSpPr>
            <p:nvPr/>
          </p:nvSpPr>
          <p:spPr bwMode="auto">
            <a:xfrm>
              <a:off x="6656832" y="1865376"/>
              <a:ext cx="109728" cy="109728"/>
            </a:xfrm>
            <a:prstGeom prst="ellipse">
              <a:avLst/>
            </a:prstGeom>
            <a:solidFill>
              <a:srgbClr val="9DAEB0"/>
            </a:solidFill>
            <a:ln w="25400" cap="flat" cmpd="sng" algn="ctr">
              <a:solidFill>
                <a:srgbClr val="01793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0" name="Oval 99"/>
            <p:cNvSpPr>
              <a:spLocks noChangeAspect="1"/>
            </p:cNvSpPr>
            <p:nvPr/>
          </p:nvSpPr>
          <p:spPr bwMode="auto">
            <a:xfrm>
              <a:off x="6684264" y="1892808"/>
              <a:ext cx="54864" cy="54864"/>
            </a:xfrm>
            <a:prstGeom prst="ellipse">
              <a:avLst/>
            </a:prstGeom>
            <a:solidFill>
              <a:srgbClr val="F38A1D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96" name="Group 95"/>
          <p:cNvGrpSpPr>
            <a:grpSpLocks noChangeAspect="1"/>
          </p:cNvGrpSpPr>
          <p:nvPr/>
        </p:nvGrpSpPr>
        <p:grpSpPr>
          <a:xfrm>
            <a:off x="9329960" y="3886200"/>
            <a:ext cx="182880" cy="182880"/>
            <a:chOff x="6656832" y="1865376"/>
            <a:chExt cx="109728" cy="109728"/>
          </a:xfrm>
        </p:grpSpPr>
        <p:sp>
          <p:nvSpPr>
            <p:cNvPr id="97" name="Oval 96"/>
            <p:cNvSpPr>
              <a:spLocks noChangeAspect="1"/>
            </p:cNvSpPr>
            <p:nvPr/>
          </p:nvSpPr>
          <p:spPr bwMode="auto">
            <a:xfrm>
              <a:off x="6656832" y="1865376"/>
              <a:ext cx="109728" cy="109728"/>
            </a:xfrm>
            <a:prstGeom prst="ellipse">
              <a:avLst/>
            </a:prstGeom>
            <a:solidFill>
              <a:srgbClr val="9DAEB0"/>
            </a:solidFill>
            <a:ln w="25400" cap="flat" cmpd="sng" algn="ctr">
              <a:solidFill>
                <a:srgbClr val="01793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8" name="Oval 97"/>
            <p:cNvSpPr>
              <a:spLocks noChangeAspect="1"/>
            </p:cNvSpPr>
            <p:nvPr/>
          </p:nvSpPr>
          <p:spPr bwMode="auto">
            <a:xfrm>
              <a:off x="6684264" y="1892808"/>
              <a:ext cx="54864" cy="54864"/>
            </a:xfrm>
            <a:prstGeom prst="ellipse">
              <a:avLst/>
            </a:prstGeom>
            <a:solidFill>
              <a:srgbClr val="F38A1D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420" name="Straight Arrow Connector 419"/>
          <p:cNvCxnSpPr>
            <a:stCxn id="398" idx="3"/>
            <a:endCxn id="97" idx="7"/>
          </p:cNvCxnSpPr>
          <p:nvPr/>
        </p:nvCxnSpPr>
        <p:spPr bwMode="auto">
          <a:xfrm flipH="1">
            <a:off x="9486058" y="2697480"/>
            <a:ext cx="3022934" cy="121550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17934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423" name="Oval 422"/>
          <p:cNvSpPr>
            <a:spLocks noChangeAspect="1"/>
          </p:cNvSpPr>
          <p:nvPr/>
        </p:nvSpPr>
        <p:spPr bwMode="auto">
          <a:xfrm>
            <a:off x="11743928" y="2822036"/>
            <a:ext cx="274320" cy="274320"/>
          </a:xfrm>
          <a:prstGeom prst="ellipse">
            <a:avLst/>
          </a:prstGeom>
          <a:gradFill>
            <a:gsLst>
              <a:gs pos="0">
                <a:srgbClr val="69BE28"/>
              </a:gs>
              <a:gs pos="90000">
                <a:srgbClr val="017934"/>
              </a:gs>
            </a:gsLst>
            <a:path path="circle">
              <a:fillToRect l="50000" t="50000" r="50000" b="50000"/>
            </a:path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</a:t>
            </a:r>
          </a:p>
        </p:txBody>
      </p:sp>
      <p:cxnSp>
        <p:nvCxnSpPr>
          <p:cNvPr id="445" name="Straight Arrow Connector 444"/>
          <p:cNvCxnSpPr>
            <a:stCxn id="234" idx="2"/>
            <a:endCxn id="97" idx="6"/>
          </p:cNvCxnSpPr>
          <p:nvPr/>
        </p:nvCxnSpPr>
        <p:spPr bwMode="auto">
          <a:xfrm flipH="1">
            <a:off x="9512840" y="3977461"/>
            <a:ext cx="2523744" cy="17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17934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448" name="Oval 447"/>
          <p:cNvSpPr>
            <a:spLocks noChangeAspect="1"/>
          </p:cNvSpPr>
          <p:nvPr/>
        </p:nvSpPr>
        <p:spPr bwMode="auto">
          <a:xfrm>
            <a:off x="11338560" y="3840480"/>
            <a:ext cx="274320" cy="274320"/>
          </a:xfrm>
          <a:prstGeom prst="ellipse">
            <a:avLst/>
          </a:prstGeom>
          <a:gradFill>
            <a:gsLst>
              <a:gs pos="0">
                <a:srgbClr val="69BE28"/>
              </a:gs>
              <a:gs pos="90000">
                <a:srgbClr val="017934"/>
              </a:gs>
            </a:gsLst>
            <a:path path="circle">
              <a:fillToRect l="50000" t="50000" r="50000" b="50000"/>
            </a:path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461" name="Oval 460"/>
          <p:cNvSpPr>
            <a:spLocks noChangeAspect="1"/>
          </p:cNvSpPr>
          <p:nvPr/>
        </p:nvSpPr>
        <p:spPr bwMode="auto">
          <a:xfrm>
            <a:off x="4846320" y="3840480"/>
            <a:ext cx="274320" cy="274320"/>
          </a:xfrm>
          <a:prstGeom prst="ellipse">
            <a:avLst/>
          </a:prstGeom>
          <a:gradFill>
            <a:gsLst>
              <a:gs pos="0">
                <a:srgbClr val="69BE28"/>
              </a:gs>
              <a:gs pos="90000">
                <a:srgbClr val="017934"/>
              </a:gs>
            </a:gsLst>
            <a:path path="circle">
              <a:fillToRect l="50000" t="50000" r="50000" b="50000"/>
            </a:path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5</a:t>
            </a:r>
          </a:p>
        </p:txBody>
      </p:sp>
      <p:grpSp>
        <p:nvGrpSpPr>
          <p:cNvPr id="477" name="Group 476"/>
          <p:cNvGrpSpPr/>
          <p:nvPr/>
        </p:nvGrpSpPr>
        <p:grpSpPr>
          <a:xfrm>
            <a:off x="8796528" y="3886200"/>
            <a:ext cx="182880" cy="182880"/>
            <a:chOff x="8796528" y="3474720"/>
            <a:chExt cx="182880" cy="182880"/>
          </a:xfrm>
        </p:grpSpPr>
        <p:sp>
          <p:nvSpPr>
            <p:cNvPr id="473" name="Oval 472"/>
            <p:cNvSpPr>
              <a:spLocks noChangeAspect="1"/>
            </p:cNvSpPr>
            <p:nvPr/>
          </p:nvSpPr>
          <p:spPr bwMode="auto">
            <a:xfrm>
              <a:off x="8796528" y="3474720"/>
              <a:ext cx="182880" cy="182880"/>
            </a:xfrm>
            <a:prstGeom prst="ellipse">
              <a:avLst/>
            </a:prstGeom>
            <a:solidFill>
              <a:srgbClr val="9DAEB0"/>
            </a:solidFill>
            <a:ln w="25400" cap="flat" cmpd="sng" algn="ctr">
              <a:solidFill>
                <a:srgbClr val="01793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476" name="Group 475"/>
            <p:cNvGrpSpPr/>
            <p:nvPr/>
          </p:nvGrpSpPr>
          <p:grpSpPr>
            <a:xfrm>
              <a:off x="8842248" y="3520440"/>
              <a:ext cx="91440" cy="91440"/>
              <a:chOff x="8836184" y="3520440"/>
              <a:chExt cx="91440" cy="91440"/>
            </a:xfrm>
          </p:grpSpPr>
          <p:sp>
            <p:nvSpPr>
              <p:cNvPr id="474" name="Oval 473"/>
              <p:cNvSpPr>
                <a:spLocks noChangeAspect="1"/>
              </p:cNvSpPr>
              <p:nvPr/>
            </p:nvSpPr>
            <p:spPr bwMode="auto">
              <a:xfrm>
                <a:off x="8836184" y="3520440"/>
                <a:ext cx="91440" cy="91440"/>
              </a:xfrm>
              <a:prstGeom prst="ellipse">
                <a:avLst/>
              </a:prstGeom>
              <a:solidFill>
                <a:srgbClr val="F38A1D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75" name="Oval 474"/>
              <p:cNvSpPr>
                <a:spLocks noChangeAspect="1"/>
              </p:cNvSpPr>
              <p:nvPr/>
            </p:nvSpPr>
            <p:spPr bwMode="auto">
              <a:xfrm>
                <a:off x="8881904" y="3557016"/>
                <a:ext cx="18288" cy="18288"/>
              </a:xfrm>
              <a:prstGeom prst="ellipse">
                <a:avLst/>
              </a:prstGeom>
              <a:solidFill>
                <a:srgbClr val="F38A1D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  <p:grpSp>
        <p:nvGrpSpPr>
          <p:cNvPr id="501" name="Group 500"/>
          <p:cNvGrpSpPr/>
          <p:nvPr/>
        </p:nvGrpSpPr>
        <p:grpSpPr>
          <a:xfrm>
            <a:off x="8028432" y="3886200"/>
            <a:ext cx="182880" cy="182880"/>
            <a:chOff x="8028432" y="3474720"/>
            <a:chExt cx="182880" cy="182880"/>
          </a:xfrm>
        </p:grpSpPr>
        <p:sp>
          <p:nvSpPr>
            <p:cNvPr id="500" name="Oval 499"/>
            <p:cNvSpPr>
              <a:spLocks noChangeAspect="1"/>
            </p:cNvSpPr>
            <p:nvPr/>
          </p:nvSpPr>
          <p:spPr bwMode="auto">
            <a:xfrm>
              <a:off x="8028432" y="3474720"/>
              <a:ext cx="182880" cy="182880"/>
            </a:xfrm>
            <a:prstGeom prst="ellipse">
              <a:avLst/>
            </a:prstGeom>
            <a:solidFill>
              <a:srgbClr val="9DAEB0"/>
            </a:solidFill>
            <a:ln w="25400" cap="flat" cmpd="sng" algn="ctr">
              <a:solidFill>
                <a:srgbClr val="01793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486" name="Group 485"/>
            <p:cNvGrpSpPr>
              <a:grpSpLocks noChangeAspect="1"/>
            </p:cNvGrpSpPr>
            <p:nvPr/>
          </p:nvGrpSpPr>
          <p:grpSpPr>
            <a:xfrm>
              <a:off x="8074152" y="3520440"/>
              <a:ext cx="91440" cy="91440"/>
              <a:chOff x="8068088" y="3511296"/>
              <a:chExt cx="109728" cy="109728"/>
            </a:xfrm>
          </p:grpSpPr>
          <p:sp>
            <p:nvSpPr>
              <p:cNvPr id="484" name="Oval 483"/>
              <p:cNvSpPr>
                <a:spLocks noChangeAspect="1"/>
              </p:cNvSpPr>
              <p:nvPr/>
            </p:nvSpPr>
            <p:spPr bwMode="auto">
              <a:xfrm>
                <a:off x="8068088" y="3511296"/>
                <a:ext cx="109728" cy="109728"/>
              </a:xfrm>
              <a:prstGeom prst="ellipse">
                <a:avLst/>
              </a:prstGeom>
              <a:solidFill>
                <a:srgbClr val="F38A1D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85" name="Oval 484"/>
              <p:cNvSpPr>
                <a:spLocks noChangeAspect="1"/>
              </p:cNvSpPr>
              <p:nvPr/>
            </p:nvSpPr>
            <p:spPr bwMode="auto">
              <a:xfrm>
                <a:off x="8113808" y="3557016"/>
                <a:ext cx="18288" cy="18288"/>
              </a:xfrm>
              <a:prstGeom prst="ellipse">
                <a:avLst/>
              </a:prstGeom>
              <a:solidFill>
                <a:srgbClr val="F38A1D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  <p:grpSp>
        <p:nvGrpSpPr>
          <p:cNvPr id="503" name="Group 502"/>
          <p:cNvGrpSpPr/>
          <p:nvPr/>
        </p:nvGrpSpPr>
        <p:grpSpPr>
          <a:xfrm>
            <a:off x="7342632" y="3886200"/>
            <a:ext cx="182880" cy="182880"/>
            <a:chOff x="7342632" y="3474720"/>
            <a:chExt cx="182880" cy="182880"/>
          </a:xfrm>
        </p:grpSpPr>
        <p:sp>
          <p:nvSpPr>
            <p:cNvPr id="502" name="Oval 501"/>
            <p:cNvSpPr>
              <a:spLocks noChangeAspect="1"/>
            </p:cNvSpPr>
            <p:nvPr/>
          </p:nvSpPr>
          <p:spPr bwMode="auto">
            <a:xfrm>
              <a:off x="7342632" y="3474720"/>
              <a:ext cx="182880" cy="182880"/>
            </a:xfrm>
            <a:prstGeom prst="ellipse">
              <a:avLst/>
            </a:prstGeom>
            <a:solidFill>
              <a:srgbClr val="9DAEB0"/>
            </a:solidFill>
            <a:ln w="25400" cap="flat" cmpd="sng" algn="ctr">
              <a:solidFill>
                <a:srgbClr val="01793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487" name="Group 486"/>
            <p:cNvGrpSpPr>
              <a:grpSpLocks noChangeAspect="1"/>
            </p:cNvGrpSpPr>
            <p:nvPr/>
          </p:nvGrpSpPr>
          <p:grpSpPr>
            <a:xfrm>
              <a:off x="7388352" y="3520440"/>
              <a:ext cx="91440" cy="91440"/>
              <a:chOff x="7382288" y="3511296"/>
              <a:chExt cx="109728" cy="109728"/>
            </a:xfrm>
          </p:grpSpPr>
          <p:sp>
            <p:nvSpPr>
              <p:cNvPr id="482" name="Oval 481"/>
              <p:cNvSpPr>
                <a:spLocks noChangeAspect="1"/>
              </p:cNvSpPr>
              <p:nvPr/>
            </p:nvSpPr>
            <p:spPr bwMode="auto">
              <a:xfrm>
                <a:off x="7382288" y="3511296"/>
                <a:ext cx="109728" cy="109728"/>
              </a:xfrm>
              <a:prstGeom prst="ellipse">
                <a:avLst/>
              </a:prstGeom>
              <a:solidFill>
                <a:srgbClr val="F38A1D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83" name="Oval 482"/>
              <p:cNvSpPr>
                <a:spLocks noChangeAspect="1"/>
              </p:cNvSpPr>
              <p:nvPr/>
            </p:nvSpPr>
            <p:spPr bwMode="auto">
              <a:xfrm>
                <a:off x="7428008" y="3557016"/>
                <a:ext cx="18288" cy="18288"/>
              </a:xfrm>
              <a:prstGeom prst="ellipse">
                <a:avLst/>
              </a:prstGeom>
              <a:solidFill>
                <a:srgbClr val="F38A1D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  <p:grpSp>
        <p:nvGrpSpPr>
          <p:cNvPr id="505" name="Group 504"/>
          <p:cNvGrpSpPr/>
          <p:nvPr/>
        </p:nvGrpSpPr>
        <p:grpSpPr>
          <a:xfrm>
            <a:off x="6601968" y="3886200"/>
            <a:ext cx="182880" cy="182880"/>
            <a:chOff x="6601968" y="3474720"/>
            <a:chExt cx="182880" cy="182880"/>
          </a:xfrm>
        </p:grpSpPr>
        <p:sp>
          <p:nvSpPr>
            <p:cNvPr id="504" name="Oval 503"/>
            <p:cNvSpPr>
              <a:spLocks noChangeAspect="1"/>
            </p:cNvSpPr>
            <p:nvPr/>
          </p:nvSpPr>
          <p:spPr bwMode="auto">
            <a:xfrm>
              <a:off x="6601968" y="3474720"/>
              <a:ext cx="182880" cy="182880"/>
            </a:xfrm>
            <a:prstGeom prst="ellipse">
              <a:avLst/>
            </a:prstGeom>
            <a:solidFill>
              <a:srgbClr val="9DAEB0"/>
            </a:solidFill>
            <a:ln w="25400" cap="flat" cmpd="sng" algn="ctr">
              <a:solidFill>
                <a:srgbClr val="01793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488" name="Group 487"/>
            <p:cNvGrpSpPr>
              <a:grpSpLocks noChangeAspect="1"/>
            </p:cNvGrpSpPr>
            <p:nvPr/>
          </p:nvGrpSpPr>
          <p:grpSpPr>
            <a:xfrm>
              <a:off x="6647688" y="3520440"/>
              <a:ext cx="91440" cy="91440"/>
              <a:chOff x="6641624" y="3511296"/>
              <a:chExt cx="109728" cy="109728"/>
            </a:xfrm>
          </p:grpSpPr>
          <p:sp>
            <p:nvSpPr>
              <p:cNvPr id="480" name="Oval 479"/>
              <p:cNvSpPr>
                <a:spLocks noChangeAspect="1"/>
              </p:cNvSpPr>
              <p:nvPr/>
            </p:nvSpPr>
            <p:spPr bwMode="auto">
              <a:xfrm>
                <a:off x="6641624" y="3511296"/>
                <a:ext cx="109728" cy="109728"/>
              </a:xfrm>
              <a:prstGeom prst="ellipse">
                <a:avLst/>
              </a:prstGeom>
              <a:solidFill>
                <a:srgbClr val="F38A1D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81" name="Oval 480"/>
              <p:cNvSpPr>
                <a:spLocks noChangeAspect="1"/>
              </p:cNvSpPr>
              <p:nvPr/>
            </p:nvSpPr>
            <p:spPr bwMode="auto">
              <a:xfrm>
                <a:off x="6687344" y="3557016"/>
                <a:ext cx="18288" cy="18288"/>
              </a:xfrm>
              <a:prstGeom prst="ellipse">
                <a:avLst/>
              </a:prstGeom>
              <a:solidFill>
                <a:srgbClr val="F38A1D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  <p:grpSp>
        <p:nvGrpSpPr>
          <p:cNvPr id="507" name="Group 506"/>
          <p:cNvGrpSpPr/>
          <p:nvPr/>
        </p:nvGrpSpPr>
        <p:grpSpPr>
          <a:xfrm>
            <a:off x="5833872" y="3886200"/>
            <a:ext cx="182880" cy="182880"/>
            <a:chOff x="5833872" y="3474720"/>
            <a:chExt cx="182880" cy="182880"/>
          </a:xfrm>
        </p:grpSpPr>
        <p:sp>
          <p:nvSpPr>
            <p:cNvPr id="506" name="Oval 505"/>
            <p:cNvSpPr>
              <a:spLocks noChangeAspect="1"/>
            </p:cNvSpPr>
            <p:nvPr/>
          </p:nvSpPr>
          <p:spPr bwMode="auto">
            <a:xfrm>
              <a:off x="5833872" y="3474720"/>
              <a:ext cx="182880" cy="182880"/>
            </a:xfrm>
            <a:prstGeom prst="ellipse">
              <a:avLst/>
            </a:prstGeom>
            <a:solidFill>
              <a:srgbClr val="9DAEB0"/>
            </a:solidFill>
            <a:ln w="25400" cap="flat" cmpd="sng" algn="ctr">
              <a:solidFill>
                <a:srgbClr val="01793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489" name="Group 488"/>
            <p:cNvGrpSpPr>
              <a:grpSpLocks noChangeAspect="1"/>
            </p:cNvGrpSpPr>
            <p:nvPr/>
          </p:nvGrpSpPr>
          <p:grpSpPr>
            <a:xfrm>
              <a:off x="5879592" y="3520440"/>
              <a:ext cx="91440" cy="91440"/>
              <a:chOff x="5873528" y="3511296"/>
              <a:chExt cx="109728" cy="109728"/>
            </a:xfrm>
          </p:grpSpPr>
          <p:sp>
            <p:nvSpPr>
              <p:cNvPr id="478" name="Oval 477"/>
              <p:cNvSpPr>
                <a:spLocks noChangeAspect="1"/>
              </p:cNvSpPr>
              <p:nvPr/>
            </p:nvSpPr>
            <p:spPr bwMode="auto">
              <a:xfrm>
                <a:off x="5873528" y="3511296"/>
                <a:ext cx="109728" cy="109728"/>
              </a:xfrm>
              <a:prstGeom prst="ellipse">
                <a:avLst/>
              </a:prstGeom>
              <a:solidFill>
                <a:srgbClr val="F38A1D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79" name="Oval 478"/>
              <p:cNvSpPr>
                <a:spLocks noChangeAspect="1"/>
              </p:cNvSpPr>
              <p:nvPr/>
            </p:nvSpPr>
            <p:spPr bwMode="auto">
              <a:xfrm>
                <a:off x="5919248" y="3557016"/>
                <a:ext cx="18288" cy="18288"/>
              </a:xfrm>
              <a:prstGeom prst="ellipse">
                <a:avLst/>
              </a:prstGeom>
              <a:solidFill>
                <a:srgbClr val="F38A1D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  <p:sp>
        <p:nvSpPr>
          <p:cNvPr id="512" name="TextBox 511"/>
          <p:cNvSpPr txBox="1"/>
          <p:nvPr/>
        </p:nvSpPr>
        <p:spPr>
          <a:xfrm>
            <a:off x="2331720" y="4526280"/>
            <a:ext cx="1371600" cy="41857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600" b="1" dirty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15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APPLICATION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15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ORIGIN</a:t>
            </a:r>
          </a:p>
        </p:txBody>
      </p:sp>
      <p:grpSp>
        <p:nvGrpSpPr>
          <p:cNvPr id="577" name="Group 576"/>
          <p:cNvGrpSpPr/>
          <p:nvPr/>
        </p:nvGrpSpPr>
        <p:grpSpPr>
          <a:xfrm>
            <a:off x="1554480" y="1527048"/>
            <a:ext cx="2057400" cy="2057400"/>
            <a:chOff x="1600200" y="1115568"/>
            <a:chExt cx="2057400" cy="2057400"/>
          </a:xfrm>
        </p:grpSpPr>
        <p:sp>
          <p:nvSpPr>
            <p:cNvPr id="576" name="Isosceles Triangle 329"/>
            <p:cNvSpPr/>
            <p:nvPr/>
          </p:nvSpPr>
          <p:spPr bwMode="auto">
            <a:xfrm rot="8562663">
              <a:off x="2266640" y="2098605"/>
              <a:ext cx="1081165" cy="606987"/>
            </a:xfrm>
            <a:custGeom>
              <a:avLst/>
              <a:gdLst>
                <a:gd name="connsiteX0" fmla="*/ 0 w 1463040"/>
                <a:gd name="connsiteY0" fmla="*/ 822960 h 822960"/>
                <a:gd name="connsiteX1" fmla="*/ 731520 w 1463040"/>
                <a:gd name="connsiteY1" fmla="*/ 0 h 822960"/>
                <a:gd name="connsiteX2" fmla="*/ 1463040 w 1463040"/>
                <a:gd name="connsiteY2" fmla="*/ 822960 h 822960"/>
                <a:gd name="connsiteX3" fmla="*/ 0 w 1463040"/>
                <a:gd name="connsiteY3" fmla="*/ 822960 h 822960"/>
                <a:gd name="connsiteX0" fmla="*/ 0 w 1463040"/>
                <a:gd name="connsiteY0" fmla="*/ 1034265 h 1034265"/>
                <a:gd name="connsiteX1" fmla="*/ 545791 w 1463040"/>
                <a:gd name="connsiteY1" fmla="*/ 0 h 1034265"/>
                <a:gd name="connsiteX2" fmla="*/ 1463040 w 1463040"/>
                <a:gd name="connsiteY2" fmla="*/ 1034265 h 1034265"/>
                <a:gd name="connsiteX3" fmla="*/ 0 w 1463040"/>
                <a:gd name="connsiteY3" fmla="*/ 1034265 h 1034265"/>
                <a:gd name="connsiteX0" fmla="*/ 0 w 1512439"/>
                <a:gd name="connsiteY0" fmla="*/ 1222499 h 1222499"/>
                <a:gd name="connsiteX1" fmla="*/ 595190 w 1512439"/>
                <a:gd name="connsiteY1" fmla="*/ 0 h 1222499"/>
                <a:gd name="connsiteX2" fmla="*/ 1512439 w 1512439"/>
                <a:gd name="connsiteY2" fmla="*/ 1034265 h 1222499"/>
                <a:gd name="connsiteX3" fmla="*/ 0 w 1512439"/>
                <a:gd name="connsiteY3" fmla="*/ 1222499 h 1222499"/>
                <a:gd name="connsiteX0" fmla="*/ 0 w 1534691"/>
                <a:gd name="connsiteY0" fmla="*/ 1222499 h 1222499"/>
                <a:gd name="connsiteX1" fmla="*/ 595190 w 1534691"/>
                <a:gd name="connsiteY1" fmla="*/ 0 h 1222499"/>
                <a:gd name="connsiteX2" fmla="*/ 1534691 w 1534691"/>
                <a:gd name="connsiteY2" fmla="*/ 1049089 h 1222499"/>
                <a:gd name="connsiteX3" fmla="*/ 0 w 1534691"/>
                <a:gd name="connsiteY3" fmla="*/ 1222499 h 1222499"/>
                <a:gd name="connsiteX0" fmla="*/ 0 w 1534691"/>
                <a:gd name="connsiteY0" fmla="*/ 921177 h 921177"/>
                <a:gd name="connsiteX1" fmla="*/ 638921 w 1534691"/>
                <a:gd name="connsiteY1" fmla="*/ 0 h 921177"/>
                <a:gd name="connsiteX2" fmla="*/ 1534691 w 1534691"/>
                <a:gd name="connsiteY2" fmla="*/ 747767 h 921177"/>
                <a:gd name="connsiteX3" fmla="*/ 0 w 1534691"/>
                <a:gd name="connsiteY3" fmla="*/ 921177 h 921177"/>
                <a:gd name="connsiteX0" fmla="*/ 0 w 1352963"/>
                <a:gd name="connsiteY0" fmla="*/ 652303 h 747767"/>
                <a:gd name="connsiteX1" fmla="*/ 457193 w 1352963"/>
                <a:gd name="connsiteY1" fmla="*/ 0 h 747767"/>
                <a:gd name="connsiteX2" fmla="*/ 1352963 w 1352963"/>
                <a:gd name="connsiteY2" fmla="*/ 747767 h 747767"/>
                <a:gd name="connsiteX3" fmla="*/ 0 w 1352963"/>
                <a:gd name="connsiteY3" fmla="*/ 652303 h 747767"/>
                <a:gd name="connsiteX0" fmla="*/ 0 w 1095516"/>
                <a:gd name="connsiteY0" fmla="*/ 652303 h 652303"/>
                <a:gd name="connsiteX1" fmla="*/ 457193 w 1095516"/>
                <a:gd name="connsiteY1" fmla="*/ 0 h 652303"/>
                <a:gd name="connsiteX2" fmla="*/ 1095516 w 1095516"/>
                <a:gd name="connsiteY2" fmla="*/ 517062 h 652303"/>
                <a:gd name="connsiteX3" fmla="*/ 0 w 1095516"/>
                <a:gd name="connsiteY3" fmla="*/ 652303 h 652303"/>
                <a:gd name="connsiteX0" fmla="*/ 0 w 1095516"/>
                <a:gd name="connsiteY0" fmla="*/ 640914 h 640914"/>
                <a:gd name="connsiteX1" fmla="*/ 503593 w 1095516"/>
                <a:gd name="connsiteY1" fmla="*/ 0 h 640914"/>
                <a:gd name="connsiteX2" fmla="*/ 1095516 w 1095516"/>
                <a:gd name="connsiteY2" fmla="*/ 505673 h 640914"/>
                <a:gd name="connsiteX3" fmla="*/ 0 w 1095516"/>
                <a:gd name="connsiteY3" fmla="*/ 640914 h 640914"/>
                <a:gd name="connsiteX0" fmla="*/ 0 w 1073879"/>
                <a:gd name="connsiteY0" fmla="*/ 599923 h 599923"/>
                <a:gd name="connsiteX1" fmla="*/ 481956 w 1073879"/>
                <a:gd name="connsiteY1" fmla="*/ 0 h 599923"/>
                <a:gd name="connsiteX2" fmla="*/ 1073879 w 1073879"/>
                <a:gd name="connsiteY2" fmla="*/ 505673 h 599923"/>
                <a:gd name="connsiteX3" fmla="*/ 0 w 1073879"/>
                <a:gd name="connsiteY3" fmla="*/ 599923 h 599923"/>
                <a:gd name="connsiteX0" fmla="*/ 0 w 1081165"/>
                <a:gd name="connsiteY0" fmla="*/ 599923 h 599923"/>
                <a:gd name="connsiteX1" fmla="*/ 481956 w 1081165"/>
                <a:gd name="connsiteY1" fmla="*/ 0 h 599923"/>
                <a:gd name="connsiteX2" fmla="*/ 1081165 w 1081165"/>
                <a:gd name="connsiteY2" fmla="*/ 499249 h 599923"/>
                <a:gd name="connsiteX3" fmla="*/ 0 w 1081165"/>
                <a:gd name="connsiteY3" fmla="*/ 599923 h 599923"/>
                <a:gd name="connsiteX0" fmla="*/ 0 w 1081165"/>
                <a:gd name="connsiteY0" fmla="*/ 606987 h 606987"/>
                <a:gd name="connsiteX1" fmla="*/ 453813 w 1081165"/>
                <a:gd name="connsiteY1" fmla="*/ 0 h 606987"/>
                <a:gd name="connsiteX2" fmla="*/ 1081165 w 1081165"/>
                <a:gd name="connsiteY2" fmla="*/ 506313 h 606987"/>
                <a:gd name="connsiteX3" fmla="*/ 0 w 1081165"/>
                <a:gd name="connsiteY3" fmla="*/ 606987 h 606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1165" h="606987">
                  <a:moveTo>
                    <a:pt x="0" y="606987"/>
                  </a:moveTo>
                  <a:lnTo>
                    <a:pt x="453813" y="0"/>
                  </a:lnTo>
                  <a:lnTo>
                    <a:pt x="1081165" y="506313"/>
                  </a:lnTo>
                  <a:lnTo>
                    <a:pt x="0" y="606987"/>
                  </a:lnTo>
                  <a:close/>
                </a:path>
              </a:pathLst>
            </a:custGeom>
            <a:gradFill flip="none" rotWithShape="1">
              <a:gsLst>
                <a:gs pos="25000">
                  <a:schemeClr val="bg1">
                    <a:alpha val="50000"/>
                  </a:schemeClr>
                </a:gs>
                <a:gs pos="50000">
                  <a:schemeClr val="bg1">
                    <a:alpha val="25000"/>
                  </a:schemeClr>
                </a:gs>
              </a:gsLst>
              <a:lin ang="5400000" scaled="0"/>
              <a:tileRect/>
            </a:gra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87" name="Group 386"/>
            <p:cNvGrpSpPr/>
            <p:nvPr/>
          </p:nvGrpSpPr>
          <p:grpSpPr>
            <a:xfrm>
              <a:off x="2926080" y="2441448"/>
              <a:ext cx="731520" cy="731520"/>
              <a:chOff x="2743200" y="2441448"/>
              <a:chExt cx="731520" cy="731520"/>
            </a:xfrm>
          </p:grpSpPr>
          <p:sp>
            <p:nvSpPr>
              <p:cNvPr id="365" name="Oval 364"/>
              <p:cNvSpPr>
                <a:spLocks noChangeAspect="1"/>
              </p:cNvSpPr>
              <p:nvPr/>
            </p:nvSpPr>
            <p:spPr bwMode="auto">
              <a:xfrm>
                <a:off x="2743200" y="2441448"/>
                <a:ext cx="731520" cy="731520"/>
              </a:xfrm>
              <a:prstGeom prst="ellipse">
                <a:avLst/>
              </a:prstGeom>
              <a:gradFill flip="none" rotWithShape="1">
                <a:gsLst>
                  <a:gs pos="45000">
                    <a:srgbClr val="9DB2BA"/>
                  </a:gs>
                  <a:gs pos="100000">
                    <a:srgbClr val="3D4549"/>
                  </a:gs>
                </a:gsLst>
                <a:path path="circle">
                  <a:fillToRect l="50000" t="50000" r="50000" b="50000"/>
                </a:path>
                <a:tileRect/>
              </a:gradFill>
              <a:ln w="762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13500000" algn="br" rotWithShape="0">
                  <a:prstClr val="black">
                    <a:alpha val="25000"/>
                  </a:prstClr>
                </a:outerShdw>
              </a:effectLst>
              <a:scene3d>
                <a:camera prst="orthographicFront"/>
                <a:lightRig rig="flat" dir="t"/>
              </a:scene3d>
              <a:sp3d prstMaterial="flat">
                <a:bevelT w="50800" h="101600" prst="angle"/>
              </a:sp3d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grpSp>
            <p:nvGrpSpPr>
              <p:cNvPr id="369" name="Group 368"/>
              <p:cNvGrpSpPr>
                <a:grpSpLocks noChangeAspect="1"/>
              </p:cNvGrpSpPr>
              <p:nvPr/>
            </p:nvGrpSpPr>
            <p:grpSpPr>
              <a:xfrm>
                <a:off x="2968142" y="2606040"/>
                <a:ext cx="281635" cy="402336"/>
                <a:chOff x="3100864" y="3124197"/>
                <a:chExt cx="513875" cy="728469"/>
              </a:xfrm>
            </p:grpSpPr>
            <p:sp>
              <p:nvSpPr>
                <p:cNvPr id="370" name="Rounded Rectangle 369"/>
                <p:cNvSpPr/>
                <p:nvPr/>
              </p:nvSpPr>
              <p:spPr bwMode="auto">
                <a:xfrm>
                  <a:off x="3100864" y="3124197"/>
                  <a:ext cx="513875" cy="728469"/>
                </a:xfrm>
                <a:prstGeom prst="roundRect">
                  <a:avLst>
                    <a:gd name="adj" fmla="val 9245"/>
                  </a:avLst>
                </a:prstGeom>
                <a:solidFill>
                  <a:schemeClr val="bg1">
                    <a:alpha val="0"/>
                  </a:schemeClr>
                </a:solidFill>
                <a:ln w="38100" cap="flat" cmpd="sng" algn="ctr">
                  <a:solidFill>
                    <a:schemeClr val="tx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grpSp>
              <p:nvGrpSpPr>
                <p:cNvPr id="371" name="Group 370"/>
                <p:cNvGrpSpPr/>
                <p:nvPr/>
              </p:nvGrpSpPr>
              <p:grpSpPr>
                <a:xfrm>
                  <a:off x="3210593" y="3224786"/>
                  <a:ext cx="301753" cy="466343"/>
                  <a:chOff x="3210592" y="3224785"/>
                  <a:chExt cx="301752" cy="466344"/>
                </a:xfrm>
                <a:solidFill>
                  <a:srgbClr val="535258"/>
                </a:solidFill>
              </p:grpSpPr>
              <p:sp>
                <p:nvSpPr>
                  <p:cNvPr id="372" name="Rectangle 371"/>
                  <p:cNvSpPr/>
                  <p:nvPr/>
                </p:nvSpPr>
                <p:spPr bwMode="auto">
                  <a:xfrm>
                    <a:off x="3319259" y="3224785"/>
                    <a:ext cx="82296" cy="64008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73" name="Rectangle 372"/>
                  <p:cNvSpPr/>
                  <p:nvPr/>
                </p:nvSpPr>
                <p:spPr bwMode="auto">
                  <a:xfrm>
                    <a:off x="3430048" y="3224785"/>
                    <a:ext cx="82296" cy="64008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74" name="Rectangle 373"/>
                  <p:cNvSpPr/>
                  <p:nvPr/>
                </p:nvSpPr>
                <p:spPr bwMode="auto">
                  <a:xfrm>
                    <a:off x="3210592" y="3224785"/>
                    <a:ext cx="82296" cy="64008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75" name="Rectangle 374"/>
                  <p:cNvSpPr/>
                  <p:nvPr/>
                </p:nvSpPr>
                <p:spPr bwMode="auto">
                  <a:xfrm>
                    <a:off x="3319259" y="3325369"/>
                    <a:ext cx="82296" cy="64008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76" name="Rectangle 375"/>
                  <p:cNvSpPr/>
                  <p:nvPr/>
                </p:nvSpPr>
                <p:spPr bwMode="auto">
                  <a:xfrm>
                    <a:off x="3430048" y="3325369"/>
                    <a:ext cx="82296" cy="64008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77" name="Rectangle 376"/>
                  <p:cNvSpPr/>
                  <p:nvPr/>
                </p:nvSpPr>
                <p:spPr bwMode="auto">
                  <a:xfrm>
                    <a:off x="3210592" y="3325369"/>
                    <a:ext cx="82296" cy="64008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78" name="Rectangle 377"/>
                  <p:cNvSpPr/>
                  <p:nvPr/>
                </p:nvSpPr>
                <p:spPr bwMode="auto">
                  <a:xfrm>
                    <a:off x="3319259" y="3425953"/>
                    <a:ext cx="82296" cy="64008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79" name="Rectangle 378"/>
                  <p:cNvSpPr/>
                  <p:nvPr/>
                </p:nvSpPr>
                <p:spPr bwMode="auto">
                  <a:xfrm>
                    <a:off x="3430048" y="3425953"/>
                    <a:ext cx="82296" cy="64008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80" name="Rectangle 379"/>
                  <p:cNvSpPr/>
                  <p:nvPr/>
                </p:nvSpPr>
                <p:spPr bwMode="auto">
                  <a:xfrm>
                    <a:off x="3210592" y="3425953"/>
                    <a:ext cx="82296" cy="64008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81" name="Rectangle 380"/>
                  <p:cNvSpPr/>
                  <p:nvPr/>
                </p:nvSpPr>
                <p:spPr bwMode="auto">
                  <a:xfrm>
                    <a:off x="3319259" y="3526537"/>
                    <a:ext cx="82296" cy="64008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82" name="Rectangle 381"/>
                  <p:cNvSpPr/>
                  <p:nvPr/>
                </p:nvSpPr>
                <p:spPr bwMode="auto">
                  <a:xfrm>
                    <a:off x="3430048" y="3526537"/>
                    <a:ext cx="82296" cy="64008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83" name="Rectangle 382"/>
                  <p:cNvSpPr/>
                  <p:nvPr/>
                </p:nvSpPr>
                <p:spPr bwMode="auto">
                  <a:xfrm>
                    <a:off x="3210592" y="3526537"/>
                    <a:ext cx="82296" cy="64008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84" name="Rectangle 383"/>
                  <p:cNvSpPr/>
                  <p:nvPr/>
                </p:nvSpPr>
                <p:spPr bwMode="auto">
                  <a:xfrm>
                    <a:off x="3319259" y="3627121"/>
                    <a:ext cx="82296" cy="64008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85" name="Rectangle 384"/>
                  <p:cNvSpPr/>
                  <p:nvPr/>
                </p:nvSpPr>
                <p:spPr bwMode="auto">
                  <a:xfrm>
                    <a:off x="3430048" y="3627121"/>
                    <a:ext cx="82296" cy="64008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86" name="Rectangle 385"/>
                  <p:cNvSpPr/>
                  <p:nvPr/>
                </p:nvSpPr>
                <p:spPr bwMode="auto">
                  <a:xfrm>
                    <a:off x="3210592" y="3627121"/>
                    <a:ext cx="82296" cy="64008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</p:grpSp>
        </p:grpSp>
        <p:sp>
          <p:nvSpPr>
            <p:cNvPr id="510" name="Oval 509"/>
            <p:cNvSpPr>
              <a:spLocks noChangeAspect="1"/>
            </p:cNvSpPr>
            <p:nvPr/>
          </p:nvSpPr>
          <p:spPr bwMode="auto">
            <a:xfrm>
              <a:off x="1600200" y="1115568"/>
              <a:ext cx="1417320" cy="1417320"/>
            </a:xfrm>
            <a:prstGeom prst="ellipse">
              <a:avLst/>
            </a:prstGeom>
            <a:gradFill flip="none" rotWithShape="1">
              <a:gsLst>
                <a:gs pos="40000">
                  <a:srgbClr val="DFE5EA"/>
                </a:gs>
                <a:gs pos="100000">
                  <a:srgbClr val="3D4549"/>
                </a:gs>
              </a:gsLst>
              <a:path path="circle">
                <a:fillToRect l="50000" t="50000" r="50000" b="50000"/>
              </a:path>
              <a:tileRect/>
            </a:gradFill>
            <a:ln w="698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76200" dist="63500" dir="13500000" algn="br" rotWithShape="0">
                <a:prstClr val="black">
                  <a:alpha val="20000"/>
                </a:prstClr>
              </a:outerShdw>
            </a:effectLst>
            <a:scene3d>
              <a:camera prst="orthographicFront"/>
              <a:lightRig rig="flat" dir="t"/>
            </a:scene3d>
            <a:sp3d prstMaterial="flat">
              <a:bevelT w="0" h="0" prst="angle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Arial" charset="0"/>
              </a:endParaRPr>
            </a:p>
          </p:txBody>
        </p:sp>
        <p:grpSp>
          <p:nvGrpSpPr>
            <p:cNvPr id="575" name="Group 574"/>
            <p:cNvGrpSpPr/>
            <p:nvPr/>
          </p:nvGrpSpPr>
          <p:grpSpPr>
            <a:xfrm>
              <a:off x="1828800" y="1463040"/>
              <a:ext cx="1039719" cy="771780"/>
              <a:chOff x="1920240" y="1371600"/>
              <a:chExt cx="1039719" cy="771780"/>
            </a:xfrm>
          </p:grpSpPr>
          <p:grpSp>
            <p:nvGrpSpPr>
              <p:cNvPr id="534" name="Group 533"/>
              <p:cNvGrpSpPr/>
              <p:nvPr/>
            </p:nvGrpSpPr>
            <p:grpSpPr>
              <a:xfrm>
                <a:off x="1920240" y="1371600"/>
                <a:ext cx="611718" cy="182880"/>
                <a:chOff x="1920240" y="1371600"/>
                <a:chExt cx="611718" cy="182880"/>
              </a:xfrm>
            </p:grpSpPr>
            <p:grpSp>
              <p:nvGrpSpPr>
                <p:cNvPr id="515" name="Group 514"/>
                <p:cNvGrpSpPr>
                  <a:grpSpLocks noChangeAspect="1"/>
                </p:cNvGrpSpPr>
                <p:nvPr/>
              </p:nvGrpSpPr>
              <p:grpSpPr>
                <a:xfrm>
                  <a:off x="1920240" y="1371600"/>
                  <a:ext cx="128016" cy="182880"/>
                  <a:chOff x="3100864" y="3124197"/>
                  <a:chExt cx="513875" cy="728469"/>
                </a:xfrm>
              </p:grpSpPr>
              <p:sp>
                <p:nvSpPr>
                  <p:cNvPr id="516" name="Rounded Rectangle 515"/>
                  <p:cNvSpPr/>
                  <p:nvPr/>
                </p:nvSpPr>
                <p:spPr bwMode="auto">
                  <a:xfrm>
                    <a:off x="3100864" y="3124197"/>
                    <a:ext cx="513875" cy="728469"/>
                  </a:xfrm>
                  <a:prstGeom prst="roundRect">
                    <a:avLst>
                      <a:gd name="adj" fmla="val 9245"/>
                    </a:avLst>
                  </a:prstGeom>
                  <a:solidFill>
                    <a:schemeClr val="bg1">
                      <a:alpha val="0"/>
                    </a:schemeClr>
                  </a:solidFill>
                  <a:ln w="19050" cap="flat" cmpd="sng" algn="ctr">
                    <a:solidFill>
                      <a:schemeClr val="tx1">
                        <a:lumMod val="7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grpSp>
                <p:nvGrpSpPr>
                  <p:cNvPr id="517" name="Group 516"/>
                  <p:cNvGrpSpPr/>
                  <p:nvPr/>
                </p:nvGrpSpPr>
                <p:grpSpPr>
                  <a:xfrm>
                    <a:off x="3210593" y="3224786"/>
                    <a:ext cx="301753" cy="466343"/>
                    <a:chOff x="3210592" y="3224785"/>
                    <a:chExt cx="301752" cy="466344"/>
                  </a:xfrm>
                  <a:solidFill>
                    <a:srgbClr val="535258"/>
                  </a:solidFill>
                </p:grpSpPr>
                <p:sp>
                  <p:nvSpPr>
                    <p:cNvPr id="518" name="Rectangle 517"/>
                    <p:cNvSpPr/>
                    <p:nvPr/>
                  </p:nvSpPr>
                  <p:spPr bwMode="auto">
                    <a:xfrm>
                      <a:off x="3319259" y="3224785"/>
                      <a:ext cx="82296" cy="64008"/>
                    </a:xfrm>
                    <a:prstGeom prst="rect">
                      <a:avLst/>
                    </a:prstGeom>
                    <a:solidFill>
                      <a:schemeClr val="tx1">
                        <a:lumMod val="75000"/>
                      </a:schemeClr>
                    </a:solidFill>
                    <a:ln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519" name="Rectangle 518"/>
                    <p:cNvSpPr/>
                    <p:nvPr/>
                  </p:nvSpPr>
                  <p:spPr bwMode="auto">
                    <a:xfrm>
                      <a:off x="3430048" y="3224785"/>
                      <a:ext cx="82296" cy="64008"/>
                    </a:xfrm>
                    <a:prstGeom prst="rect">
                      <a:avLst/>
                    </a:prstGeom>
                    <a:solidFill>
                      <a:schemeClr val="tx1">
                        <a:lumMod val="75000"/>
                      </a:schemeClr>
                    </a:solidFill>
                    <a:ln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520" name="Rectangle 519"/>
                    <p:cNvSpPr/>
                    <p:nvPr/>
                  </p:nvSpPr>
                  <p:spPr bwMode="auto">
                    <a:xfrm>
                      <a:off x="3210592" y="3224785"/>
                      <a:ext cx="82296" cy="64008"/>
                    </a:xfrm>
                    <a:prstGeom prst="rect">
                      <a:avLst/>
                    </a:prstGeom>
                    <a:solidFill>
                      <a:schemeClr val="tx1">
                        <a:lumMod val="75000"/>
                      </a:schemeClr>
                    </a:solidFill>
                    <a:ln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521" name="Rectangle 520"/>
                    <p:cNvSpPr/>
                    <p:nvPr/>
                  </p:nvSpPr>
                  <p:spPr bwMode="auto">
                    <a:xfrm>
                      <a:off x="3319259" y="3325369"/>
                      <a:ext cx="82296" cy="64008"/>
                    </a:xfrm>
                    <a:prstGeom prst="rect">
                      <a:avLst/>
                    </a:prstGeom>
                    <a:solidFill>
                      <a:schemeClr val="tx1">
                        <a:lumMod val="75000"/>
                      </a:schemeClr>
                    </a:solidFill>
                    <a:ln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522" name="Rectangle 521"/>
                    <p:cNvSpPr/>
                    <p:nvPr/>
                  </p:nvSpPr>
                  <p:spPr bwMode="auto">
                    <a:xfrm>
                      <a:off x="3430048" y="3325369"/>
                      <a:ext cx="82296" cy="64008"/>
                    </a:xfrm>
                    <a:prstGeom prst="rect">
                      <a:avLst/>
                    </a:prstGeom>
                    <a:solidFill>
                      <a:schemeClr val="tx1">
                        <a:lumMod val="75000"/>
                      </a:schemeClr>
                    </a:solidFill>
                    <a:ln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523" name="Rectangle 522"/>
                    <p:cNvSpPr/>
                    <p:nvPr/>
                  </p:nvSpPr>
                  <p:spPr bwMode="auto">
                    <a:xfrm>
                      <a:off x="3210592" y="3325369"/>
                      <a:ext cx="82296" cy="64008"/>
                    </a:xfrm>
                    <a:prstGeom prst="rect">
                      <a:avLst/>
                    </a:prstGeom>
                    <a:solidFill>
                      <a:schemeClr val="tx1">
                        <a:lumMod val="75000"/>
                      </a:schemeClr>
                    </a:solidFill>
                    <a:ln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524" name="Rectangle 523"/>
                    <p:cNvSpPr/>
                    <p:nvPr/>
                  </p:nvSpPr>
                  <p:spPr bwMode="auto">
                    <a:xfrm>
                      <a:off x="3319259" y="3425953"/>
                      <a:ext cx="82296" cy="64008"/>
                    </a:xfrm>
                    <a:prstGeom prst="rect">
                      <a:avLst/>
                    </a:prstGeom>
                    <a:solidFill>
                      <a:schemeClr val="tx1">
                        <a:lumMod val="75000"/>
                      </a:schemeClr>
                    </a:solidFill>
                    <a:ln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525" name="Rectangle 524"/>
                    <p:cNvSpPr/>
                    <p:nvPr/>
                  </p:nvSpPr>
                  <p:spPr bwMode="auto">
                    <a:xfrm>
                      <a:off x="3430048" y="3425953"/>
                      <a:ext cx="82296" cy="64008"/>
                    </a:xfrm>
                    <a:prstGeom prst="rect">
                      <a:avLst/>
                    </a:prstGeom>
                    <a:solidFill>
                      <a:schemeClr val="tx1">
                        <a:lumMod val="75000"/>
                      </a:schemeClr>
                    </a:solidFill>
                    <a:ln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526" name="Rectangle 525"/>
                    <p:cNvSpPr/>
                    <p:nvPr/>
                  </p:nvSpPr>
                  <p:spPr bwMode="auto">
                    <a:xfrm>
                      <a:off x="3210592" y="3425953"/>
                      <a:ext cx="82296" cy="64008"/>
                    </a:xfrm>
                    <a:prstGeom prst="rect">
                      <a:avLst/>
                    </a:prstGeom>
                    <a:solidFill>
                      <a:schemeClr val="tx1">
                        <a:lumMod val="75000"/>
                      </a:schemeClr>
                    </a:solidFill>
                    <a:ln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527" name="Rectangle 526"/>
                    <p:cNvSpPr/>
                    <p:nvPr/>
                  </p:nvSpPr>
                  <p:spPr bwMode="auto">
                    <a:xfrm>
                      <a:off x="3319259" y="3526537"/>
                      <a:ext cx="82296" cy="64008"/>
                    </a:xfrm>
                    <a:prstGeom prst="rect">
                      <a:avLst/>
                    </a:prstGeom>
                    <a:solidFill>
                      <a:schemeClr val="tx1">
                        <a:lumMod val="75000"/>
                      </a:schemeClr>
                    </a:solidFill>
                    <a:ln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528" name="Rectangle 527"/>
                    <p:cNvSpPr/>
                    <p:nvPr/>
                  </p:nvSpPr>
                  <p:spPr bwMode="auto">
                    <a:xfrm>
                      <a:off x="3430048" y="3526537"/>
                      <a:ext cx="82296" cy="64008"/>
                    </a:xfrm>
                    <a:prstGeom prst="rect">
                      <a:avLst/>
                    </a:prstGeom>
                    <a:solidFill>
                      <a:schemeClr val="tx1">
                        <a:lumMod val="75000"/>
                      </a:schemeClr>
                    </a:solidFill>
                    <a:ln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529" name="Rectangle 528"/>
                    <p:cNvSpPr/>
                    <p:nvPr/>
                  </p:nvSpPr>
                  <p:spPr bwMode="auto">
                    <a:xfrm>
                      <a:off x="3210592" y="3526537"/>
                      <a:ext cx="82296" cy="64008"/>
                    </a:xfrm>
                    <a:prstGeom prst="rect">
                      <a:avLst/>
                    </a:prstGeom>
                    <a:solidFill>
                      <a:schemeClr val="tx1">
                        <a:lumMod val="75000"/>
                      </a:schemeClr>
                    </a:solidFill>
                    <a:ln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530" name="Rectangle 529"/>
                    <p:cNvSpPr/>
                    <p:nvPr/>
                  </p:nvSpPr>
                  <p:spPr bwMode="auto">
                    <a:xfrm>
                      <a:off x="3319259" y="3627121"/>
                      <a:ext cx="82296" cy="64008"/>
                    </a:xfrm>
                    <a:prstGeom prst="rect">
                      <a:avLst/>
                    </a:prstGeom>
                    <a:solidFill>
                      <a:schemeClr val="tx1">
                        <a:lumMod val="75000"/>
                      </a:schemeClr>
                    </a:solidFill>
                    <a:ln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531" name="Rectangle 530"/>
                    <p:cNvSpPr/>
                    <p:nvPr/>
                  </p:nvSpPr>
                  <p:spPr bwMode="auto">
                    <a:xfrm>
                      <a:off x="3430048" y="3627121"/>
                      <a:ext cx="82296" cy="64008"/>
                    </a:xfrm>
                    <a:prstGeom prst="rect">
                      <a:avLst/>
                    </a:prstGeom>
                    <a:solidFill>
                      <a:schemeClr val="tx1">
                        <a:lumMod val="75000"/>
                      </a:schemeClr>
                    </a:solidFill>
                    <a:ln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532" name="Rectangle 531"/>
                    <p:cNvSpPr/>
                    <p:nvPr/>
                  </p:nvSpPr>
                  <p:spPr bwMode="auto">
                    <a:xfrm>
                      <a:off x="3210592" y="3627121"/>
                      <a:ext cx="82296" cy="64008"/>
                    </a:xfrm>
                    <a:prstGeom prst="rect">
                      <a:avLst/>
                    </a:prstGeom>
                    <a:solidFill>
                      <a:schemeClr val="tx1">
                        <a:lumMod val="75000"/>
                      </a:schemeClr>
                    </a:solidFill>
                    <a:ln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</p:grpSp>
            <p:sp>
              <p:nvSpPr>
                <p:cNvPr id="533" name="TextBox 532"/>
                <p:cNvSpPr txBox="1"/>
                <p:nvPr/>
              </p:nvSpPr>
              <p:spPr>
                <a:xfrm>
                  <a:off x="2148840" y="1376863"/>
                  <a:ext cx="383118" cy="1723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18288" rtlCol="0" anchor="ctr" anchorCtr="0">
                  <a:spAutoFit/>
                </a:bodyPr>
                <a:lstStyle/>
                <a:p>
                  <a:r>
                    <a:rPr lang="en-US" sz="1000" dirty="0">
                      <a:solidFill>
                        <a:schemeClr val="tx1">
                          <a:lumMod val="75000"/>
                        </a:schemeClr>
                      </a:solidFill>
                      <a:latin typeface="Arial Narrow" panose="020B0606020202030204" pitchFamily="34" charset="0"/>
                      <a:cs typeface="Arial" pitchFamily="34" charset="0"/>
                    </a:rPr>
                    <a:t>Network</a:t>
                  </a:r>
                </a:p>
              </p:txBody>
            </p:sp>
          </p:grpSp>
          <p:grpSp>
            <p:nvGrpSpPr>
              <p:cNvPr id="535" name="Group 534"/>
              <p:cNvGrpSpPr/>
              <p:nvPr/>
            </p:nvGrpSpPr>
            <p:grpSpPr>
              <a:xfrm>
                <a:off x="1920240" y="1600200"/>
                <a:ext cx="794461" cy="182880"/>
                <a:chOff x="1920240" y="1371600"/>
                <a:chExt cx="794461" cy="182880"/>
              </a:xfrm>
            </p:grpSpPr>
            <p:grpSp>
              <p:nvGrpSpPr>
                <p:cNvPr id="536" name="Group 535"/>
                <p:cNvGrpSpPr>
                  <a:grpSpLocks noChangeAspect="1"/>
                </p:cNvGrpSpPr>
                <p:nvPr/>
              </p:nvGrpSpPr>
              <p:grpSpPr>
                <a:xfrm>
                  <a:off x="1920240" y="1371600"/>
                  <a:ext cx="128016" cy="182880"/>
                  <a:chOff x="3100864" y="3124197"/>
                  <a:chExt cx="513875" cy="728469"/>
                </a:xfrm>
              </p:grpSpPr>
              <p:sp>
                <p:nvSpPr>
                  <p:cNvPr id="538" name="Rounded Rectangle 537"/>
                  <p:cNvSpPr/>
                  <p:nvPr/>
                </p:nvSpPr>
                <p:spPr bwMode="auto">
                  <a:xfrm>
                    <a:off x="3100864" y="3124197"/>
                    <a:ext cx="513875" cy="728469"/>
                  </a:xfrm>
                  <a:prstGeom prst="roundRect">
                    <a:avLst>
                      <a:gd name="adj" fmla="val 9245"/>
                    </a:avLst>
                  </a:prstGeom>
                  <a:solidFill>
                    <a:schemeClr val="bg1">
                      <a:alpha val="0"/>
                    </a:schemeClr>
                  </a:solidFill>
                  <a:ln w="19050" cap="flat" cmpd="sng" algn="ctr">
                    <a:solidFill>
                      <a:schemeClr val="tx1">
                        <a:lumMod val="7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grpSp>
                <p:nvGrpSpPr>
                  <p:cNvPr id="539" name="Group 538"/>
                  <p:cNvGrpSpPr/>
                  <p:nvPr/>
                </p:nvGrpSpPr>
                <p:grpSpPr>
                  <a:xfrm>
                    <a:off x="3210593" y="3224786"/>
                    <a:ext cx="301753" cy="466343"/>
                    <a:chOff x="3210592" y="3224785"/>
                    <a:chExt cx="301752" cy="466344"/>
                  </a:xfrm>
                  <a:solidFill>
                    <a:srgbClr val="535258"/>
                  </a:solidFill>
                </p:grpSpPr>
                <p:sp>
                  <p:nvSpPr>
                    <p:cNvPr id="540" name="Rectangle 539"/>
                    <p:cNvSpPr/>
                    <p:nvPr/>
                  </p:nvSpPr>
                  <p:spPr bwMode="auto">
                    <a:xfrm>
                      <a:off x="3319259" y="3224785"/>
                      <a:ext cx="82296" cy="64008"/>
                    </a:xfrm>
                    <a:prstGeom prst="rect">
                      <a:avLst/>
                    </a:prstGeom>
                    <a:solidFill>
                      <a:schemeClr val="tx1">
                        <a:lumMod val="75000"/>
                      </a:schemeClr>
                    </a:solidFill>
                    <a:ln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541" name="Rectangle 540"/>
                    <p:cNvSpPr/>
                    <p:nvPr/>
                  </p:nvSpPr>
                  <p:spPr bwMode="auto">
                    <a:xfrm>
                      <a:off x="3430048" y="3224785"/>
                      <a:ext cx="82296" cy="64008"/>
                    </a:xfrm>
                    <a:prstGeom prst="rect">
                      <a:avLst/>
                    </a:prstGeom>
                    <a:solidFill>
                      <a:schemeClr val="tx1">
                        <a:lumMod val="75000"/>
                      </a:schemeClr>
                    </a:solidFill>
                    <a:ln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542" name="Rectangle 541"/>
                    <p:cNvSpPr/>
                    <p:nvPr/>
                  </p:nvSpPr>
                  <p:spPr bwMode="auto">
                    <a:xfrm>
                      <a:off x="3210592" y="3224785"/>
                      <a:ext cx="82296" cy="64008"/>
                    </a:xfrm>
                    <a:prstGeom prst="rect">
                      <a:avLst/>
                    </a:prstGeom>
                    <a:solidFill>
                      <a:schemeClr val="tx1">
                        <a:lumMod val="75000"/>
                      </a:schemeClr>
                    </a:solidFill>
                    <a:ln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543" name="Rectangle 542"/>
                    <p:cNvSpPr/>
                    <p:nvPr/>
                  </p:nvSpPr>
                  <p:spPr bwMode="auto">
                    <a:xfrm>
                      <a:off x="3319259" y="3325369"/>
                      <a:ext cx="82296" cy="64008"/>
                    </a:xfrm>
                    <a:prstGeom prst="rect">
                      <a:avLst/>
                    </a:prstGeom>
                    <a:solidFill>
                      <a:schemeClr val="tx1">
                        <a:lumMod val="75000"/>
                      </a:schemeClr>
                    </a:solidFill>
                    <a:ln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544" name="Rectangle 543"/>
                    <p:cNvSpPr/>
                    <p:nvPr/>
                  </p:nvSpPr>
                  <p:spPr bwMode="auto">
                    <a:xfrm>
                      <a:off x="3430048" y="3325369"/>
                      <a:ext cx="82296" cy="64008"/>
                    </a:xfrm>
                    <a:prstGeom prst="rect">
                      <a:avLst/>
                    </a:prstGeom>
                    <a:solidFill>
                      <a:schemeClr val="tx1">
                        <a:lumMod val="75000"/>
                      </a:schemeClr>
                    </a:solidFill>
                    <a:ln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545" name="Rectangle 544"/>
                    <p:cNvSpPr/>
                    <p:nvPr/>
                  </p:nvSpPr>
                  <p:spPr bwMode="auto">
                    <a:xfrm>
                      <a:off x="3210592" y="3325369"/>
                      <a:ext cx="82296" cy="64008"/>
                    </a:xfrm>
                    <a:prstGeom prst="rect">
                      <a:avLst/>
                    </a:prstGeom>
                    <a:solidFill>
                      <a:schemeClr val="tx1">
                        <a:lumMod val="75000"/>
                      </a:schemeClr>
                    </a:solidFill>
                    <a:ln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546" name="Rectangle 545"/>
                    <p:cNvSpPr/>
                    <p:nvPr/>
                  </p:nvSpPr>
                  <p:spPr bwMode="auto">
                    <a:xfrm>
                      <a:off x="3319259" y="3425953"/>
                      <a:ext cx="82296" cy="64008"/>
                    </a:xfrm>
                    <a:prstGeom prst="rect">
                      <a:avLst/>
                    </a:prstGeom>
                    <a:solidFill>
                      <a:schemeClr val="tx1">
                        <a:lumMod val="75000"/>
                      </a:schemeClr>
                    </a:solidFill>
                    <a:ln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547" name="Rectangle 546"/>
                    <p:cNvSpPr/>
                    <p:nvPr/>
                  </p:nvSpPr>
                  <p:spPr bwMode="auto">
                    <a:xfrm>
                      <a:off x="3430048" y="3425953"/>
                      <a:ext cx="82296" cy="64008"/>
                    </a:xfrm>
                    <a:prstGeom prst="rect">
                      <a:avLst/>
                    </a:prstGeom>
                    <a:solidFill>
                      <a:schemeClr val="tx1">
                        <a:lumMod val="75000"/>
                      </a:schemeClr>
                    </a:solidFill>
                    <a:ln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548" name="Rectangle 547"/>
                    <p:cNvSpPr/>
                    <p:nvPr/>
                  </p:nvSpPr>
                  <p:spPr bwMode="auto">
                    <a:xfrm>
                      <a:off x="3210592" y="3425953"/>
                      <a:ext cx="82296" cy="64008"/>
                    </a:xfrm>
                    <a:prstGeom prst="rect">
                      <a:avLst/>
                    </a:prstGeom>
                    <a:solidFill>
                      <a:schemeClr val="tx1">
                        <a:lumMod val="75000"/>
                      </a:schemeClr>
                    </a:solidFill>
                    <a:ln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549" name="Rectangle 548"/>
                    <p:cNvSpPr/>
                    <p:nvPr/>
                  </p:nvSpPr>
                  <p:spPr bwMode="auto">
                    <a:xfrm>
                      <a:off x="3319259" y="3526537"/>
                      <a:ext cx="82296" cy="64008"/>
                    </a:xfrm>
                    <a:prstGeom prst="rect">
                      <a:avLst/>
                    </a:prstGeom>
                    <a:solidFill>
                      <a:schemeClr val="tx1">
                        <a:lumMod val="75000"/>
                      </a:schemeClr>
                    </a:solidFill>
                    <a:ln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550" name="Rectangle 549"/>
                    <p:cNvSpPr/>
                    <p:nvPr/>
                  </p:nvSpPr>
                  <p:spPr bwMode="auto">
                    <a:xfrm>
                      <a:off x="3430048" y="3526537"/>
                      <a:ext cx="82296" cy="64008"/>
                    </a:xfrm>
                    <a:prstGeom prst="rect">
                      <a:avLst/>
                    </a:prstGeom>
                    <a:solidFill>
                      <a:schemeClr val="tx1">
                        <a:lumMod val="75000"/>
                      </a:schemeClr>
                    </a:solidFill>
                    <a:ln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551" name="Rectangle 550"/>
                    <p:cNvSpPr/>
                    <p:nvPr/>
                  </p:nvSpPr>
                  <p:spPr bwMode="auto">
                    <a:xfrm>
                      <a:off x="3210592" y="3526537"/>
                      <a:ext cx="82296" cy="64008"/>
                    </a:xfrm>
                    <a:prstGeom prst="rect">
                      <a:avLst/>
                    </a:prstGeom>
                    <a:solidFill>
                      <a:schemeClr val="tx1">
                        <a:lumMod val="75000"/>
                      </a:schemeClr>
                    </a:solidFill>
                    <a:ln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552" name="Rectangle 551"/>
                    <p:cNvSpPr/>
                    <p:nvPr/>
                  </p:nvSpPr>
                  <p:spPr bwMode="auto">
                    <a:xfrm>
                      <a:off x="3319259" y="3627121"/>
                      <a:ext cx="82296" cy="64008"/>
                    </a:xfrm>
                    <a:prstGeom prst="rect">
                      <a:avLst/>
                    </a:prstGeom>
                    <a:solidFill>
                      <a:schemeClr val="tx1">
                        <a:lumMod val="75000"/>
                      </a:schemeClr>
                    </a:solidFill>
                    <a:ln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553" name="Rectangle 552"/>
                    <p:cNvSpPr/>
                    <p:nvPr/>
                  </p:nvSpPr>
                  <p:spPr bwMode="auto">
                    <a:xfrm>
                      <a:off x="3430048" y="3627121"/>
                      <a:ext cx="82296" cy="64008"/>
                    </a:xfrm>
                    <a:prstGeom prst="rect">
                      <a:avLst/>
                    </a:prstGeom>
                    <a:solidFill>
                      <a:schemeClr val="tx1">
                        <a:lumMod val="75000"/>
                      </a:schemeClr>
                    </a:solidFill>
                    <a:ln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554" name="Rectangle 553"/>
                    <p:cNvSpPr/>
                    <p:nvPr/>
                  </p:nvSpPr>
                  <p:spPr bwMode="auto">
                    <a:xfrm>
                      <a:off x="3210592" y="3627121"/>
                      <a:ext cx="82296" cy="64008"/>
                    </a:xfrm>
                    <a:prstGeom prst="rect">
                      <a:avLst/>
                    </a:prstGeom>
                    <a:solidFill>
                      <a:schemeClr val="tx1">
                        <a:lumMod val="75000"/>
                      </a:schemeClr>
                    </a:solidFill>
                    <a:ln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</p:grpSp>
            <p:sp>
              <p:nvSpPr>
                <p:cNvPr id="537" name="TextBox 536"/>
                <p:cNvSpPr txBox="1"/>
                <p:nvPr/>
              </p:nvSpPr>
              <p:spPr>
                <a:xfrm>
                  <a:off x="2148840" y="1376863"/>
                  <a:ext cx="565861" cy="1723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18288" rtlCol="0" anchor="ctr" anchorCtr="0">
                  <a:spAutoFit/>
                </a:bodyPr>
                <a:lstStyle/>
                <a:p>
                  <a:r>
                    <a:rPr lang="en-US" sz="1000" dirty="0">
                      <a:solidFill>
                        <a:schemeClr val="tx1">
                          <a:lumMod val="75000"/>
                        </a:schemeClr>
                      </a:solidFill>
                      <a:latin typeface="Arial Narrow" panose="020B0606020202030204" pitchFamily="34" charset="0"/>
                      <a:cs typeface="Arial" pitchFamily="34" charset="0"/>
                    </a:rPr>
                    <a:t>Applications</a:t>
                  </a:r>
                </a:p>
              </p:txBody>
            </p:sp>
          </p:grpSp>
          <p:grpSp>
            <p:nvGrpSpPr>
              <p:cNvPr id="555" name="Group 554"/>
              <p:cNvGrpSpPr/>
              <p:nvPr/>
            </p:nvGrpSpPr>
            <p:grpSpPr>
              <a:xfrm>
                <a:off x="1920240" y="1697104"/>
                <a:ext cx="1039719" cy="446276"/>
                <a:chOff x="1920240" y="1239904"/>
                <a:chExt cx="1039719" cy="446276"/>
              </a:xfrm>
            </p:grpSpPr>
            <p:grpSp>
              <p:nvGrpSpPr>
                <p:cNvPr id="556" name="Group 555"/>
                <p:cNvGrpSpPr>
                  <a:grpSpLocks noChangeAspect="1"/>
                </p:cNvGrpSpPr>
                <p:nvPr/>
              </p:nvGrpSpPr>
              <p:grpSpPr>
                <a:xfrm>
                  <a:off x="1920240" y="1371600"/>
                  <a:ext cx="128016" cy="182880"/>
                  <a:chOff x="3100864" y="3124197"/>
                  <a:chExt cx="513875" cy="728469"/>
                </a:xfrm>
              </p:grpSpPr>
              <p:sp>
                <p:nvSpPr>
                  <p:cNvPr id="558" name="Rounded Rectangle 557"/>
                  <p:cNvSpPr/>
                  <p:nvPr/>
                </p:nvSpPr>
                <p:spPr bwMode="auto">
                  <a:xfrm>
                    <a:off x="3100864" y="3124197"/>
                    <a:ext cx="513875" cy="728469"/>
                  </a:xfrm>
                  <a:prstGeom prst="roundRect">
                    <a:avLst>
                      <a:gd name="adj" fmla="val 9245"/>
                    </a:avLst>
                  </a:prstGeom>
                  <a:solidFill>
                    <a:schemeClr val="bg1">
                      <a:alpha val="0"/>
                    </a:schemeClr>
                  </a:solidFill>
                  <a:ln w="19050" cap="flat" cmpd="sng" algn="ctr">
                    <a:solidFill>
                      <a:schemeClr val="tx1">
                        <a:lumMod val="7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grpSp>
                <p:nvGrpSpPr>
                  <p:cNvPr id="559" name="Group 558"/>
                  <p:cNvGrpSpPr/>
                  <p:nvPr/>
                </p:nvGrpSpPr>
                <p:grpSpPr>
                  <a:xfrm>
                    <a:off x="3210593" y="3224786"/>
                    <a:ext cx="301753" cy="466343"/>
                    <a:chOff x="3210592" y="3224785"/>
                    <a:chExt cx="301752" cy="466344"/>
                  </a:xfrm>
                  <a:solidFill>
                    <a:srgbClr val="535258"/>
                  </a:solidFill>
                </p:grpSpPr>
                <p:sp>
                  <p:nvSpPr>
                    <p:cNvPr id="560" name="Rectangle 559"/>
                    <p:cNvSpPr/>
                    <p:nvPr/>
                  </p:nvSpPr>
                  <p:spPr bwMode="auto">
                    <a:xfrm>
                      <a:off x="3319259" y="3224785"/>
                      <a:ext cx="82296" cy="64008"/>
                    </a:xfrm>
                    <a:prstGeom prst="rect">
                      <a:avLst/>
                    </a:prstGeom>
                    <a:solidFill>
                      <a:schemeClr val="tx1">
                        <a:lumMod val="75000"/>
                      </a:schemeClr>
                    </a:solidFill>
                    <a:ln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561" name="Rectangle 560"/>
                    <p:cNvSpPr/>
                    <p:nvPr/>
                  </p:nvSpPr>
                  <p:spPr bwMode="auto">
                    <a:xfrm>
                      <a:off x="3430048" y="3224785"/>
                      <a:ext cx="82296" cy="64008"/>
                    </a:xfrm>
                    <a:prstGeom prst="rect">
                      <a:avLst/>
                    </a:prstGeom>
                    <a:solidFill>
                      <a:schemeClr val="tx1">
                        <a:lumMod val="75000"/>
                      </a:schemeClr>
                    </a:solidFill>
                    <a:ln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562" name="Rectangle 561"/>
                    <p:cNvSpPr/>
                    <p:nvPr/>
                  </p:nvSpPr>
                  <p:spPr bwMode="auto">
                    <a:xfrm>
                      <a:off x="3210592" y="3224785"/>
                      <a:ext cx="82296" cy="64008"/>
                    </a:xfrm>
                    <a:prstGeom prst="rect">
                      <a:avLst/>
                    </a:prstGeom>
                    <a:solidFill>
                      <a:schemeClr val="tx1">
                        <a:lumMod val="75000"/>
                      </a:schemeClr>
                    </a:solidFill>
                    <a:ln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563" name="Rectangle 562"/>
                    <p:cNvSpPr/>
                    <p:nvPr/>
                  </p:nvSpPr>
                  <p:spPr bwMode="auto">
                    <a:xfrm>
                      <a:off x="3319259" y="3325369"/>
                      <a:ext cx="82296" cy="64008"/>
                    </a:xfrm>
                    <a:prstGeom prst="rect">
                      <a:avLst/>
                    </a:prstGeom>
                    <a:solidFill>
                      <a:schemeClr val="tx1">
                        <a:lumMod val="75000"/>
                      </a:schemeClr>
                    </a:solidFill>
                    <a:ln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564" name="Rectangle 563"/>
                    <p:cNvSpPr/>
                    <p:nvPr/>
                  </p:nvSpPr>
                  <p:spPr bwMode="auto">
                    <a:xfrm>
                      <a:off x="3430048" y="3325369"/>
                      <a:ext cx="82296" cy="64008"/>
                    </a:xfrm>
                    <a:prstGeom prst="rect">
                      <a:avLst/>
                    </a:prstGeom>
                    <a:solidFill>
                      <a:schemeClr val="tx1">
                        <a:lumMod val="75000"/>
                      </a:schemeClr>
                    </a:solidFill>
                    <a:ln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565" name="Rectangle 564"/>
                    <p:cNvSpPr/>
                    <p:nvPr/>
                  </p:nvSpPr>
                  <p:spPr bwMode="auto">
                    <a:xfrm>
                      <a:off x="3210592" y="3325369"/>
                      <a:ext cx="82296" cy="64008"/>
                    </a:xfrm>
                    <a:prstGeom prst="rect">
                      <a:avLst/>
                    </a:prstGeom>
                    <a:solidFill>
                      <a:schemeClr val="tx1">
                        <a:lumMod val="75000"/>
                      </a:schemeClr>
                    </a:solidFill>
                    <a:ln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566" name="Rectangle 565"/>
                    <p:cNvSpPr/>
                    <p:nvPr/>
                  </p:nvSpPr>
                  <p:spPr bwMode="auto">
                    <a:xfrm>
                      <a:off x="3319259" y="3425953"/>
                      <a:ext cx="82296" cy="64008"/>
                    </a:xfrm>
                    <a:prstGeom prst="rect">
                      <a:avLst/>
                    </a:prstGeom>
                    <a:solidFill>
                      <a:schemeClr val="tx1">
                        <a:lumMod val="75000"/>
                      </a:schemeClr>
                    </a:solidFill>
                    <a:ln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567" name="Rectangle 566"/>
                    <p:cNvSpPr/>
                    <p:nvPr/>
                  </p:nvSpPr>
                  <p:spPr bwMode="auto">
                    <a:xfrm>
                      <a:off x="3430048" y="3425953"/>
                      <a:ext cx="82296" cy="64008"/>
                    </a:xfrm>
                    <a:prstGeom prst="rect">
                      <a:avLst/>
                    </a:prstGeom>
                    <a:solidFill>
                      <a:schemeClr val="tx1">
                        <a:lumMod val="75000"/>
                      </a:schemeClr>
                    </a:solidFill>
                    <a:ln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568" name="Rectangle 567"/>
                    <p:cNvSpPr/>
                    <p:nvPr/>
                  </p:nvSpPr>
                  <p:spPr bwMode="auto">
                    <a:xfrm>
                      <a:off x="3210592" y="3425953"/>
                      <a:ext cx="82296" cy="64008"/>
                    </a:xfrm>
                    <a:prstGeom prst="rect">
                      <a:avLst/>
                    </a:prstGeom>
                    <a:solidFill>
                      <a:schemeClr val="tx1">
                        <a:lumMod val="75000"/>
                      </a:schemeClr>
                    </a:solidFill>
                    <a:ln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569" name="Rectangle 568"/>
                    <p:cNvSpPr/>
                    <p:nvPr/>
                  </p:nvSpPr>
                  <p:spPr bwMode="auto">
                    <a:xfrm>
                      <a:off x="3319259" y="3526537"/>
                      <a:ext cx="82296" cy="64008"/>
                    </a:xfrm>
                    <a:prstGeom prst="rect">
                      <a:avLst/>
                    </a:prstGeom>
                    <a:solidFill>
                      <a:schemeClr val="tx1">
                        <a:lumMod val="75000"/>
                      </a:schemeClr>
                    </a:solidFill>
                    <a:ln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570" name="Rectangle 569"/>
                    <p:cNvSpPr/>
                    <p:nvPr/>
                  </p:nvSpPr>
                  <p:spPr bwMode="auto">
                    <a:xfrm>
                      <a:off x="3430048" y="3526537"/>
                      <a:ext cx="82296" cy="64008"/>
                    </a:xfrm>
                    <a:prstGeom prst="rect">
                      <a:avLst/>
                    </a:prstGeom>
                    <a:solidFill>
                      <a:schemeClr val="tx1">
                        <a:lumMod val="75000"/>
                      </a:schemeClr>
                    </a:solidFill>
                    <a:ln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571" name="Rectangle 570"/>
                    <p:cNvSpPr/>
                    <p:nvPr/>
                  </p:nvSpPr>
                  <p:spPr bwMode="auto">
                    <a:xfrm>
                      <a:off x="3210592" y="3526537"/>
                      <a:ext cx="82296" cy="64008"/>
                    </a:xfrm>
                    <a:prstGeom prst="rect">
                      <a:avLst/>
                    </a:prstGeom>
                    <a:solidFill>
                      <a:schemeClr val="tx1">
                        <a:lumMod val="75000"/>
                      </a:schemeClr>
                    </a:solidFill>
                    <a:ln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572" name="Rectangle 571"/>
                    <p:cNvSpPr/>
                    <p:nvPr/>
                  </p:nvSpPr>
                  <p:spPr bwMode="auto">
                    <a:xfrm>
                      <a:off x="3319259" y="3627121"/>
                      <a:ext cx="82296" cy="64008"/>
                    </a:xfrm>
                    <a:prstGeom prst="rect">
                      <a:avLst/>
                    </a:prstGeom>
                    <a:solidFill>
                      <a:schemeClr val="tx1">
                        <a:lumMod val="75000"/>
                      </a:schemeClr>
                    </a:solidFill>
                    <a:ln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573" name="Rectangle 572"/>
                    <p:cNvSpPr/>
                    <p:nvPr/>
                  </p:nvSpPr>
                  <p:spPr bwMode="auto">
                    <a:xfrm>
                      <a:off x="3430048" y="3627121"/>
                      <a:ext cx="82296" cy="64008"/>
                    </a:xfrm>
                    <a:prstGeom prst="rect">
                      <a:avLst/>
                    </a:prstGeom>
                    <a:solidFill>
                      <a:schemeClr val="tx1">
                        <a:lumMod val="75000"/>
                      </a:schemeClr>
                    </a:solidFill>
                    <a:ln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574" name="Rectangle 573"/>
                    <p:cNvSpPr/>
                    <p:nvPr/>
                  </p:nvSpPr>
                  <p:spPr bwMode="auto">
                    <a:xfrm>
                      <a:off x="3210592" y="3627121"/>
                      <a:ext cx="82296" cy="64008"/>
                    </a:xfrm>
                    <a:prstGeom prst="rect">
                      <a:avLst/>
                    </a:prstGeom>
                    <a:solidFill>
                      <a:schemeClr val="tx1">
                        <a:lumMod val="75000"/>
                      </a:schemeClr>
                    </a:solidFill>
                    <a:ln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</p:grpSp>
            <p:sp>
              <p:nvSpPr>
                <p:cNvPr id="557" name="TextBox 556"/>
                <p:cNvSpPr txBox="1"/>
                <p:nvPr/>
              </p:nvSpPr>
              <p:spPr>
                <a:xfrm>
                  <a:off x="2148840" y="1239904"/>
                  <a:ext cx="811119" cy="446276"/>
                </a:xfrm>
                <a:prstGeom prst="rect">
                  <a:avLst/>
                </a:prstGeom>
                <a:noFill/>
              </p:spPr>
              <p:txBody>
                <a:bodyPr wrap="none" lIns="0" tIns="137160" rIns="0" bIns="0" rtlCol="0" anchor="ctr" anchorCtr="0">
                  <a:spAutoFit/>
                </a:bodyPr>
                <a:lstStyle/>
                <a:p>
                  <a:r>
                    <a:rPr lang="en-US" sz="1000" dirty="0">
                      <a:solidFill>
                        <a:schemeClr val="tx1">
                          <a:lumMod val="75000"/>
                        </a:schemeClr>
                      </a:solidFill>
                      <a:latin typeface="Arial Narrow" panose="020B0606020202030204" pitchFamily="34" charset="0"/>
                      <a:cs typeface="Arial" pitchFamily="34" charset="0"/>
                    </a:rPr>
                    <a:t>Other data center</a:t>
                  </a:r>
                </a:p>
                <a:p>
                  <a:r>
                    <a:rPr lang="en-US" sz="1000" dirty="0">
                      <a:solidFill>
                        <a:schemeClr val="tx1">
                          <a:lumMod val="75000"/>
                        </a:schemeClr>
                      </a:solidFill>
                      <a:latin typeface="Arial Narrow" panose="020B0606020202030204" pitchFamily="34" charset="0"/>
                      <a:cs typeface="Arial" pitchFamily="34" charset="0"/>
                    </a:rPr>
                    <a:t>infrastructure</a:t>
                  </a:r>
                </a:p>
              </p:txBody>
            </p:sp>
          </p:grpSp>
        </p:grpSp>
      </p:grpSp>
      <p:sp>
        <p:nvSpPr>
          <p:cNvPr id="403" name="Flowchart: Process 402"/>
          <p:cNvSpPr/>
          <p:nvPr/>
        </p:nvSpPr>
        <p:spPr bwMode="auto">
          <a:xfrm>
            <a:off x="6621811" y="5773017"/>
            <a:ext cx="91440" cy="182880"/>
          </a:xfrm>
          <a:prstGeom prst="flowChartProcess">
            <a:avLst/>
          </a:prstGeom>
          <a:solidFill>
            <a:schemeClr val="bg1">
              <a:alpha val="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51" name="Straight Arrow Connector 450"/>
          <p:cNvCxnSpPr>
            <a:stCxn id="155" idx="2"/>
            <a:endCxn id="365" idx="6"/>
          </p:cNvCxnSpPr>
          <p:nvPr/>
        </p:nvCxnSpPr>
        <p:spPr bwMode="auto">
          <a:xfrm flipH="1">
            <a:off x="3611880" y="3218688"/>
            <a:ext cx="219764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17934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grpSp>
        <p:nvGrpSpPr>
          <p:cNvPr id="592" name="Group 591"/>
          <p:cNvGrpSpPr/>
          <p:nvPr/>
        </p:nvGrpSpPr>
        <p:grpSpPr>
          <a:xfrm>
            <a:off x="1252728" y="2990088"/>
            <a:ext cx="548640" cy="548640"/>
            <a:chOff x="1097280" y="2898648"/>
            <a:chExt cx="548640" cy="548640"/>
          </a:xfrm>
        </p:grpSpPr>
        <p:grpSp>
          <p:nvGrpSpPr>
            <p:cNvPr id="590" name="Group 589"/>
            <p:cNvGrpSpPr/>
            <p:nvPr/>
          </p:nvGrpSpPr>
          <p:grpSpPr>
            <a:xfrm>
              <a:off x="1188720" y="2898648"/>
              <a:ext cx="457200" cy="457200"/>
              <a:chOff x="5943600" y="5486400"/>
              <a:chExt cx="457200" cy="457200"/>
            </a:xfrm>
          </p:grpSpPr>
          <p:sp>
            <p:nvSpPr>
              <p:cNvPr id="589" name="Oval 588"/>
              <p:cNvSpPr>
                <a:spLocks noChangeAspect="1"/>
              </p:cNvSpPr>
              <p:nvPr/>
            </p:nvSpPr>
            <p:spPr bwMode="auto">
              <a:xfrm>
                <a:off x="5943600" y="5486400"/>
                <a:ext cx="457200" cy="457200"/>
              </a:xfrm>
              <a:prstGeom prst="ellipse">
                <a:avLst/>
              </a:prstGeom>
              <a:gradFill flip="none" rotWithShape="1">
                <a:gsLst>
                  <a:gs pos="0">
                    <a:srgbClr val="1D9AD6"/>
                  </a:gs>
                  <a:gs pos="100000">
                    <a:srgbClr val="1D7FB3"/>
                  </a:gs>
                </a:gsLst>
                <a:path path="circle">
                  <a:fillToRect l="50000" t="50000" r="50000" b="50000"/>
                </a:path>
                <a:tileRect/>
              </a:gradFill>
              <a:ln w="444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135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17" name="Oval 350"/>
              <p:cNvSpPr>
                <a:spLocks noChangeAspect="1"/>
              </p:cNvSpPr>
              <p:nvPr/>
            </p:nvSpPr>
            <p:spPr bwMode="auto">
              <a:xfrm rot="20536924">
                <a:off x="6071616" y="5586984"/>
                <a:ext cx="182880" cy="252250"/>
              </a:xfrm>
              <a:custGeom>
                <a:avLst/>
                <a:gdLst>
                  <a:gd name="connsiteX0" fmla="*/ 0 w 274320"/>
                  <a:gd name="connsiteY0" fmla="*/ 137160 h 274320"/>
                  <a:gd name="connsiteX1" fmla="*/ 137160 w 274320"/>
                  <a:gd name="connsiteY1" fmla="*/ 0 h 274320"/>
                  <a:gd name="connsiteX2" fmla="*/ 274320 w 274320"/>
                  <a:gd name="connsiteY2" fmla="*/ 137160 h 274320"/>
                  <a:gd name="connsiteX3" fmla="*/ 137160 w 274320"/>
                  <a:gd name="connsiteY3" fmla="*/ 274320 h 274320"/>
                  <a:gd name="connsiteX4" fmla="*/ 0 w 274320"/>
                  <a:gd name="connsiteY4" fmla="*/ 137160 h 274320"/>
                  <a:gd name="connsiteX0" fmla="*/ 0 w 138807"/>
                  <a:gd name="connsiteY0" fmla="*/ 137233 h 274487"/>
                  <a:gd name="connsiteX1" fmla="*/ 137160 w 138807"/>
                  <a:gd name="connsiteY1" fmla="*/ 73 h 274487"/>
                  <a:gd name="connsiteX2" fmla="*/ 79465 w 138807"/>
                  <a:gd name="connsiteY2" fmla="*/ 152474 h 274487"/>
                  <a:gd name="connsiteX3" fmla="*/ 137160 w 138807"/>
                  <a:gd name="connsiteY3" fmla="*/ 274393 h 274487"/>
                  <a:gd name="connsiteX4" fmla="*/ 0 w 138807"/>
                  <a:gd name="connsiteY4" fmla="*/ 137233 h 274487"/>
                  <a:gd name="connsiteX0" fmla="*/ 437 w 192641"/>
                  <a:gd name="connsiteY0" fmla="*/ 137210 h 261769"/>
                  <a:gd name="connsiteX1" fmla="*/ 137597 w 192641"/>
                  <a:gd name="connsiteY1" fmla="*/ 50 h 261769"/>
                  <a:gd name="connsiteX2" fmla="*/ 79902 w 192641"/>
                  <a:gd name="connsiteY2" fmla="*/ 152451 h 261769"/>
                  <a:gd name="connsiteX3" fmla="*/ 191659 w 192641"/>
                  <a:gd name="connsiteY3" fmla="*/ 261644 h 261769"/>
                  <a:gd name="connsiteX4" fmla="*/ 437 w 192641"/>
                  <a:gd name="connsiteY4" fmla="*/ 137210 h 261769"/>
                  <a:gd name="connsiteX0" fmla="*/ 434 w 193831"/>
                  <a:gd name="connsiteY0" fmla="*/ 164323 h 261682"/>
                  <a:gd name="connsiteX1" fmla="*/ 138760 w 193831"/>
                  <a:gd name="connsiteY1" fmla="*/ 37 h 261682"/>
                  <a:gd name="connsiteX2" fmla="*/ 81065 w 193831"/>
                  <a:gd name="connsiteY2" fmla="*/ 152438 h 261682"/>
                  <a:gd name="connsiteX3" fmla="*/ 192822 w 193831"/>
                  <a:gd name="connsiteY3" fmla="*/ 261631 h 261682"/>
                  <a:gd name="connsiteX4" fmla="*/ 434 w 193831"/>
                  <a:gd name="connsiteY4" fmla="*/ 164323 h 261682"/>
                  <a:gd name="connsiteX0" fmla="*/ 434 w 193831"/>
                  <a:gd name="connsiteY0" fmla="*/ 164323 h 261682"/>
                  <a:gd name="connsiteX1" fmla="*/ 138760 w 193831"/>
                  <a:gd name="connsiteY1" fmla="*/ 37 h 261682"/>
                  <a:gd name="connsiteX2" fmla="*/ 81065 w 193831"/>
                  <a:gd name="connsiteY2" fmla="*/ 152438 h 261682"/>
                  <a:gd name="connsiteX3" fmla="*/ 192822 w 193831"/>
                  <a:gd name="connsiteY3" fmla="*/ 261631 h 261682"/>
                  <a:gd name="connsiteX4" fmla="*/ 434 w 193831"/>
                  <a:gd name="connsiteY4" fmla="*/ 164323 h 261682"/>
                  <a:gd name="connsiteX0" fmla="*/ 186 w 193583"/>
                  <a:gd name="connsiteY0" fmla="*/ 164323 h 261801"/>
                  <a:gd name="connsiteX1" fmla="*/ 138512 w 193583"/>
                  <a:gd name="connsiteY1" fmla="*/ 37 h 261801"/>
                  <a:gd name="connsiteX2" fmla="*/ 80817 w 193583"/>
                  <a:gd name="connsiteY2" fmla="*/ 152438 h 261801"/>
                  <a:gd name="connsiteX3" fmla="*/ 192574 w 193583"/>
                  <a:gd name="connsiteY3" fmla="*/ 261631 h 261801"/>
                  <a:gd name="connsiteX4" fmla="*/ 186 w 193583"/>
                  <a:gd name="connsiteY4" fmla="*/ 164323 h 261801"/>
                  <a:gd name="connsiteX0" fmla="*/ 448 w 193845"/>
                  <a:gd name="connsiteY0" fmla="*/ 162056 h 259415"/>
                  <a:gd name="connsiteX1" fmla="*/ 138050 w 193845"/>
                  <a:gd name="connsiteY1" fmla="*/ 38 h 259415"/>
                  <a:gd name="connsiteX2" fmla="*/ 81079 w 193845"/>
                  <a:gd name="connsiteY2" fmla="*/ 150171 h 259415"/>
                  <a:gd name="connsiteX3" fmla="*/ 192836 w 193845"/>
                  <a:gd name="connsiteY3" fmla="*/ 259364 h 259415"/>
                  <a:gd name="connsiteX4" fmla="*/ 448 w 193845"/>
                  <a:gd name="connsiteY4" fmla="*/ 162056 h 259415"/>
                  <a:gd name="connsiteX0" fmla="*/ 1165 w 194562"/>
                  <a:gd name="connsiteY0" fmla="*/ 162031 h 259390"/>
                  <a:gd name="connsiteX1" fmla="*/ 138767 w 194562"/>
                  <a:gd name="connsiteY1" fmla="*/ 13 h 259390"/>
                  <a:gd name="connsiteX2" fmla="*/ 81796 w 194562"/>
                  <a:gd name="connsiteY2" fmla="*/ 150146 h 259390"/>
                  <a:gd name="connsiteX3" fmla="*/ 193553 w 194562"/>
                  <a:gd name="connsiteY3" fmla="*/ 259339 h 259390"/>
                  <a:gd name="connsiteX4" fmla="*/ 1165 w 194562"/>
                  <a:gd name="connsiteY4" fmla="*/ 162031 h 259390"/>
                  <a:gd name="connsiteX0" fmla="*/ 1165 w 194562"/>
                  <a:gd name="connsiteY0" fmla="*/ 162031 h 259390"/>
                  <a:gd name="connsiteX1" fmla="*/ 138767 w 194562"/>
                  <a:gd name="connsiteY1" fmla="*/ 13 h 259390"/>
                  <a:gd name="connsiteX2" fmla="*/ 81796 w 194562"/>
                  <a:gd name="connsiteY2" fmla="*/ 150146 h 259390"/>
                  <a:gd name="connsiteX3" fmla="*/ 193553 w 194562"/>
                  <a:gd name="connsiteY3" fmla="*/ 259339 h 259390"/>
                  <a:gd name="connsiteX4" fmla="*/ 1165 w 194562"/>
                  <a:gd name="connsiteY4" fmla="*/ 162031 h 259390"/>
                  <a:gd name="connsiteX0" fmla="*/ 1165 w 194562"/>
                  <a:gd name="connsiteY0" fmla="*/ 162031 h 259390"/>
                  <a:gd name="connsiteX1" fmla="*/ 138767 w 194562"/>
                  <a:gd name="connsiteY1" fmla="*/ 13 h 259390"/>
                  <a:gd name="connsiteX2" fmla="*/ 81796 w 194562"/>
                  <a:gd name="connsiteY2" fmla="*/ 150146 h 259390"/>
                  <a:gd name="connsiteX3" fmla="*/ 193553 w 194562"/>
                  <a:gd name="connsiteY3" fmla="*/ 259339 h 259390"/>
                  <a:gd name="connsiteX4" fmla="*/ 1165 w 194562"/>
                  <a:gd name="connsiteY4" fmla="*/ 162031 h 259390"/>
                  <a:gd name="connsiteX0" fmla="*/ 1165 w 204443"/>
                  <a:gd name="connsiteY0" fmla="*/ 162031 h 273165"/>
                  <a:gd name="connsiteX1" fmla="*/ 138767 w 204443"/>
                  <a:gd name="connsiteY1" fmla="*/ 13 h 273165"/>
                  <a:gd name="connsiteX2" fmla="*/ 81796 w 204443"/>
                  <a:gd name="connsiteY2" fmla="*/ 150146 h 273165"/>
                  <a:gd name="connsiteX3" fmla="*/ 193553 w 204443"/>
                  <a:gd name="connsiteY3" fmla="*/ 259339 h 273165"/>
                  <a:gd name="connsiteX4" fmla="*/ 1165 w 204443"/>
                  <a:gd name="connsiteY4" fmla="*/ 162031 h 273165"/>
                  <a:gd name="connsiteX0" fmla="*/ 1165 w 204443"/>
                  <a:gd name="connsiteY0" fmla="*/ 162031 h 273165"/>
                  <a:gd name="connsiteX1" fmla="*/ 138767 w 204443"/>
                  <a:gd name="connsiteY1" fmla="*/ 13 h 273165"/>
                  <a:gd name="connsiteX2" fmla="*/ 81796 w 204443"/>
                  <a:gd name="connsiteY2" fmla="*/ 150146 h 273165"/>
                  <a:gd name="connsiteX3" fmla="*/ 193553 w 204443"/>
                  <a:gd name="connsiteY3" fmla="*/ 259339 h 273165"/>
                  <a:gd name="connsiteX4" fmla="*/ 1165 w 204443"/>
                  <a:gd name="connsiteY4" fmla="*/ 162031 h 273165"/>
                  <a:gd name="connsiteX0" fmla="*/ 1165 w 204443"/>
                  <a:gd name="connsiteY0" fmla="*/ 162031 h 273165"/>
                  <a:gd name="connsiteX1" fmla="*/ 138767 w 204443"/>
                  <a:gd name="connsiteY1" fmla="*/ 13 h 273165"/>
                  <a:gd name="connsiteX2" fmla="*/ 81796 w 204443"/>
                  <a:gd name="connsiteY2" fmla="*/ 150146 h 273165"/>
                  <a:gd name="connsiteX3" fmla="*/ 193553 w 204443"/>
                  <a:gd name="connsiteY3" fmla="*/ 259339 h 273165"/>
                  <a:gd name="connsiteX4" fmla="*/ 1165 w 204443"/>
                  <a:gd name="connsiteY4" fmla="*/ 162031 h 273165"/>
                  <a:gd name="connsiteX0" fmla="*/ 1165 w 204443"/>
                  <a:gd name="connsiteY0" fmla="*/ 162031 h 268215"/>
                  <a:gd name="connsiteX1" fmla="*/ 138767 w 204443"/>
                  <a:gd name="connsiteY1" fmla="*/ 13 h 268215"/>
                  <a:gd name="connsiteX2" fmla="*/ 81796 w 204443"/>
                  <a:gd name="connsiteY2" fmla="*/ 150146 h 268215"/>
                  <a:gd name="connsiteX3" fmla="*/ 193553 w 204443"/>
                  <a:gd name="connsiteY3" fmla="*/ 259339 h 268215"/>
                  <a:gd name="connsiteX4" fmla="*/ 1165 w 204443"/>
                  <a:gd name="connsiteY4" fmla="*/ 162031 h 268215"/>
                  <a:gd name="connsiteX0" fmla="*/ 1169 w 204536"/>
                  <a:gd name="connsiteY0" fmla="*/ 162031 h 275309"/>
                  <a:gd name="connsiteX1" fmla="*/ 138771 w 204536"/>
                  <a:gd name="connsiteY1" fmla="*/ 13 h 275309"/>
                  <a:gd name="connsiteX2" fmla="*/ 81800 w 204536"/>
                  <a:gd name="connsiteY2" fmla="*/ 150146 h 275309"/>
                  <a:gd name="connsiteX3" fmla="*/ 193651 w 204536"/>
                  <a:gd name="connsiteY3" fmla="*/ 266868 h 275309"/>
                  <a:gd name="connsiteX4" fmla="*/ 1169 w 204536"/>
                  <a:gd name="connsiteY4" fmla="*/ 162031 h 275309"/>
                  <a:gd name="connsiteX0" fmla="*/ 1390 w 204757"/>
                  <a:gd name="connsiteY0" fmla="*/ 162033 h 276746"/>
                  <a:gd name="connsiteX1" fmla="*/ 138992 w 204757"/>
                  <a:gd name="connsiteY1" fmla="*/ 15 h 276746"/>
                  <a:gd name="connsiteX2" fmla="*/ 82021 w 204757"/>
                  <a:gd name="connsiteY2" fmla="*/ 150148 h 276746"/>
                  <a:gd name="connsiteX3" fmla="*/ 193872 w 204757"/>
                  <a:gd name="connsiteY3" fmla="*/ 266870 h 276746"/>
                  <a:gd name="connsiteX4" fmla="*/ 1390 w 204757"/>
                  <a:gd name="connsiteY4" fmla="*/ 162033 h 276746"/>
                  <a:gd name="connsiteX0" fmla="*/ 1390 w 204757"/>
                  <a:gd name="connsiteY0" fmla="*/ 162033 h 275698"/>
                  <a:gd name="connsiteX1" fmla="*/ 138992 w 204757"/>
                  <a:gd name="connsiteY1" fmla="*/ 15 h 275698"/>
                  <a:gd name="connsiteX2" fmla="*/ 82021 w 204757"/>
                  <a:gd name="connsiteY2" fmla="*/ 150148 h 275698"/>
                  <a:gd name="connsiteX3" fmla="*/ 193872 w 204757"/>
                  <a:gd name="connsiteY3" fmla="*/ 266870 h 275698"/>
                  <a:gd name="connsiteX4" fmla="*/ 1390 w 204757"/>
                  <a:gd name="connsiteY4" fmla="*/ 162033 h 275698"/>
                  <a:gd name="connsiteX0" fmla="*/ 1390 w 193872"/>
                  <a:gd name="connsiteY0" fmla="*/ 162033 h 275698"/>
                  <a:gd name="connsiteX1" fmla="*/ 138992 w 193872"/>
                  <a:gd name="connsiteY1" fmla="*/ 15 h 275698"/>
                  <a:gd name="connsiteX2" fmla="*/ 82021 w 193872"/>
                  <a:gd name="connsiteY2" fmla="*/ 150148 h 275698"/>
                  <a:gd name="connsiteX3" fmla="*/ 193872 w 193872"/>
                  <a:gd name="connsiteY3" fmla="*/ 266870 h 275698"/>
                  <a:gd name="connsiteX4" fmla="*/ 1390 w 193872"/>
                  <a:gd name="connsiteY4" fmla="*/ 162033 h 275698"/>
                  <a:gd name="connsiteX0" fmla="*/ 1390 w 193872"/>
                  <a:gd name="connsiteY0" fmla="*/ 162033 h 275698"/>
                  <a:gd name="connsiteX1" fmla="*/ 138992 w 193872"/>
                  <a:gd name="connsiteY1" fmla="*/ 15 h 275698"/>
                  <a:gd name="connsiteX2" fmla="*/ 82021 w 193872"/>
                  <a:gd name="connsiteY2" fmla="*/ 150148 h 275698"/>
                  <a:gd name="connsiteX3" fmla="*/ 193872 w 193872"/>
                  <a:gd name="connsiteY3" fmla="*/ 266870 h 275698"/>
                  <a:gd name="connsiteX4" fmla="*/ 1390 w 193872"/>
                  <a:gd name="connsiteY4" fmla="*/ 162033 h 275698"/>
                  <a:gd name="connsiteX0" fmla="*/ 1390 w 193872"/>
                  <a:gd name="connsiteY0" fmla="*/ 162033 h 275698"/>
                  <a:gd name="connsiteX1" fmla="*/ 138992 w 193872"/>
                  <a:gd name="connsiteY1" fmla="*/ 15 h 275698"/>
                  <a:gd name="connsiteX2" fmla="*/ 82021 w 193872"/>
                  <a:gd name="connsiteY2" fmla="*/ 150148 h 275698"/>
                  <a:gd name="connsiteX3" fmla="*/ 193872 w 193872"/>
                  <a:gd name="connsiteY3" fmla="*/ 266870 h 275698"/>
                  <a:gd name="connsiteX4" fmla="*/ 1390 w 193872"/>
                  <a:gd name="connsiteY4" fmla="*/ 162033 h 275698"/>
                  <a:gd name="connsiteX0" fmla="*/ 1331 w 198255"/>
                  <a:gd name="connsiteY0" fmla="*/ 162031 h 268598"/>
                  <a:gd name="connsiteX1" fmla="*/ 138933 w 198255"/>
                  <a:gd name="connsiteY1" fmla="*/ 13 h 268598"/>
                  <a:gd name="connsiteX2" fmla="*/ 81962 w 198255"/>
                  <a:gd name="connsiteY2" fmla="*/ 150146 h 268598"/>
                  <a:gd name="connsiteX3" fmla="*/ 198255 w 198255"/>
                  <a:gd name="connsiteY3" fmla="*/ 260788 h 268598"/>
                  <a:gd name="connsiteX4" fmla="*/ 1331 w 198255"/>
                  <a:gd name="connsiteY4" fmla="*/ 162031 h 268598"/>
                  <a:gd name="connsiteX0" fmla="*/ 1733 w 198657"/>
                  <a:gd name="connsiteY0" fmla="*/ 162032 h 269870"/>
                  <a:gd name="connsiteX1" fmla="*/ 139335 w 198657"/>
                  <a:gd name="connsiteY1" fmla="*/ 14 h 269870"/>
                  <a:gd name="connsiteX2" fmla="*/ 82364 w 198657"/>
                  <a:gd name="connsiteY2" fmla="*/ 150147 h 269870"/>
                  <a:gd name="connsiteX3" fmla="*/ 198657 w 198657"/>
                  <a:gd name="connsiteY3" fmla="*/ 260789 h 269870"/>
                  <a:gd name="connsiteX4" fmla="*/ 1733 w 198657"/>
                  <a:gd name="connsiteY4" fmla="*/ 162032 h 269870"/>
                  <a:gd name="connsiteX0" fmla="*/ 399 w 197323"/>
                  <a:gd name="connsiteY0" fmla="*/ 162033 h 270319"/>
                  <a:gd name="connsiteX1" fmla="*/ 138001 w 197323"/>
                  <a:gd name="connsiteY1" fmla="*/ 15 h 270319"/>
                  <a:gd name="connsiteX2" fmla="*/ 81030 w 197323"/>
                  <a:gd name="connsiteY2" fmla="*/ 150148 h 270319"/>
                  <a:gd name="connsiteX3" fmla="*/ 197323 w 197323"/>
                  <a:gd name="connsiteY3" fmla="*/ 260790 h 270319"/>
                  <a:gd name="connsiteX4" fmla="*/ 399 w 197323"/>
                  <a:gd name="connsiteY4" fmla="*/ 162033 h 270319"/>
                  <a:gd name="connsiteX0" fmla="*/ 2144 w 199068"/>
                  <a:gd name="connsiteY0" fmla="*/ 162034 h 270789"/>
                  <a:gd name="connsiteX1" fmla="*/ 139746 w 199068"/>
                  <a:gd name="connsiteY1" fmla="*/ 16 h 270789"/>
                  <a:gd name="connsiteX2" fmla="*/ 82775 w 199068"/>
                  <a:gd name="connsiteY2" fmla="*/ 150149 h 270789"/>
                  <a:gd name="connsiteX3" fmla="*/ 199068 w 199068"/>
                  <a:gd name="connsiteY3" fmla="*/ 260791 h 270789"/>
                  <a:gd name="connsiteX4" fmla="*/ 2144 w 199068"/>
                  <a:gd name="connsiteY4" fmla="*/ 162034 h 270789"/>
                  <a:gd name="connsiteX0" fmla="*/ 2144 w 199068"/>
                  <a:gd name="connsiteY0" fmla="*/ 162034 h 274578"/>
                  <a:gd name="connsiteX1" fmla="*/ 139746 w 199068"/>
                  <a:gd name="connsiteY1" fmla="*/ 16 h 274578"/>
                  <a:gd name="connsiteX2" fmla="*/ 82775 w 199068"/>
                  <a:gd name="connsiteY2" fmla="*/ 150149 h 274578"/>
                  <a:gd name="connsiteX3" fmla="*/ 199068 w 199068"/>
                  <a:gd name="connsiteY3" fmla="*/ 260791 h 274578"/>
                  <a:gd name="connsiteX4" fmla="*/ 2144 w 199068"/>
                  <a:gd name="connsiteY4" fmla="*/ 162034 h 274578"/>
                  <a:gd name="connsiteX0" fmla="*/ 2144 w 199068"/>
                  <a:gd name="connsiteY0" fmla="*/ 162034 h 274578"/>
                  <a:gd name="connsiteX1" fmla="*/ 139746 w 199068"/>
                  <a:gd name="connsiteY1" fmla="*/ 16 h 274578"/>
                  <a:gd name="connsiteX2" fmla="*/ 82775 w 199068"/>
                  <a:gd name="connsiteY2" fmla="*/ 150149 h 274578"/>
                  <a:gd name="connsiteX3" fmla="*/ 199068 w 199068"/>
                  <a:gd name="connsiteY3" fmla="*/ 260791 h 274578"/>
                  <a:gd name="connsiteX4" fmla="*/ 2144 w 199068"/>
                  <a:gd name="connsiteY4" fmla="*/ 162034 h 274578"/>
                  <a:gd name="connsiteX0" fmla="*/ 2144 w 199068"/>
                  <a:gd name="connsiteY0" fmla="*/ 162034 h 274578"/>
                  <a:gd name="connsiteX1" fmla="*/ 139746 w 199068"/>
                  <a:gd name="connsiteY1" fmla="*/ 16 h 274578"/>
                  <a:gd name="connsiteX2" fmla="*/ 82775 w 199068"/>
                  <a:gd name="connsiteY2" fmla="*/ 150149 h 274578"/>
                  <a:gd name="connsiteX3" fmla="*/ 199068 w 199068"/>
                  <a:gd name="connsiteY3" fmla="*/ 260791 h 274578"/>
                  <a:gd name="connsiteX4" fmla="*/ 2144 w 199068"/>
                  <a:gd name="connsiteY4" fmla="*/ 162034 h 274578"/>
                  <a:gd name="connsiteX0" fmla="*/ 2144 w 199068"/>
                  <a:gd name="connsiteY0" fmla="*/ 162034 h 274578"/>
                  <a:gd name="connsiteX1" fmla="*/ 139746 w 199068"/>
                  <a:gd name="connsiteY1" fmla="*/ 16 h 274578"/>
                  <a:gd name="connsiteX2" fmla="*/ 80601 w 199068"/>
                  <a:gd name="connsiteY2" fmla="*/ 156954 h 274578"/>
                  <a:gd name="connsiteX3" fmla="*/ 199068 w 199068"/>
                  <a:gd name="connsiteY3" fmla="*/ 260791 h 274578"/>
                  <a:gd name="connsiteX4" fmla="*/ 2144 w 199068"/>
                  <a:gd name="connsiteY4" fmla="*/ 162034 h 274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9068" h="274578">
                    <a:moveTo>
                      <a:pt x="2144" y="162034"/>
                    </a:moveTo>
                    <a:cubicBezTo>
                      <a:pt x="-11114" y="89997"/>
                      <a:pt x="37402" y="-1411"/>
                      <a:pt x="139746" y="16"/>
                    </a:cubicBezTo>
                    <a:cubicBezTo>
                      <a:pt x="77098" y="56223"/>
                      <a:pt x="70714" y="113492"/>
                      <a:pt x="80601" y="156954"/>
                    </a:cubicBezTo>
                    <a:cubicBezTo>
                      <a:pt x="90488" y="200416"/>
                      <a:pt x="121144" y="239621"/>
                      <a:pt x="199068" y="260791"/>
                    </a:cubicBezTo>
                    <a:cubicBezTo>
                      <a:pt x="99557" y="305268"/>
                      <a:pt x="15402" y="234071"/>
                      <a:pt x="2144" y="162034"/>
                    </a:cubicBezTo>
                    <a:close/>
                  </a:path>
                </a:pathLst>
              </a:custGeom>
              <a:solidFill>
                <a:schemeClr val="bg1">
                  <a:alpha val="0"/>
                </a:schemeClr>
              </a:solidFill>
              <a:ln w="254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591" name="Oval 590"/>
            <p:cNvSpPr>
              <a:spLocks noChangeAspect="1"/>
            </p:cNvSpPr>
            <p:nvPr/>
          </p:nvSpPr>
          <p:spPr bwMode="auto">
            <a:xfrm>
              <a:off x="1097280" y="3264408"/>
              <a:ext cx="182880" cy="18288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1" dirty="0">
                  <a:solidFill>
                    <a:schemeClr val="tx1">
                      <a:lumMod val="75000"/>
                    </a:schemeClr>
                  </a:solidFill>
                  <a:latin typeface="Arial" charset="0"/>
                </a:rPr>
                <a:t>E</a:t>
              </a:r>
              <a:endParaRPr kumimoji="0" lang="en-US" sz="10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Arial" charset="0"/>
              </a:endParaRPr>
            </a:p>
          </p:txBody>
        </p:sp>
      </p:grpSp>
      <p:sp>
        <p:nvSpPr>
          <p:cNvPr id="599" name="Rounded Rectangle 598"/>
          <p:cNvSpPr/>
          <p:nvPr/>
        </p:nvSpPr>
        <p:spPr bwMode="auto">
          <a:xfrm>
            <a:off x="9966960" y="1143000"/>
            <a:ext cx="1920240" cy="1258907"/>
          </a:xfrm>
          <a:prstGeom prst="roundRect">
            <a:avLst>
              <a:gd name="adj" fmla="val 5714"/>
            </a:avLst>
          </a:prstGeom>
          <a:solidFill>
            <a:schemeClr val="bg1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13500000" algn="br" rotWithShape="0">
              <a:prstClr val="black">
                <a:alpha val="10000"/>
              </a:prstClr>
            </a:outerShdw>
          </a:effectLst>
        </p:spPr>
        <p:txBody>
          <a:bodyPr vert="horz" wrap="square" lIns="137160" tIns="91440" rIns="137160" bIns="9144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ts val="500"/>
              </a:spcAft>
            </a:pPr>
            <a:r>
              <a:rPr lang="en-US" sz="1000" b="1" dirty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10000"/>
                    </a:prstClr>
                  </a:outerShdw>
                </a:effectLst>
                <a:latin typeface="Arial Narrow" panose="020B0606020202030204" pitchFamily="34" charset="0"/>
              </a:rPr>
              <a:t>KEY:</a:t>
            </a:r>
          </a:p>
          <a:p>
            <a:pPr marL="169863" indent="-169863" defTabSz="914400" fontAlgn="base">
              <a:spcBef>
                <a:spcPct val="0"/>
              </a:spcBef>
              <a:spcAft>
                <a:spcPts val="100"/>
              </a:spcAft>
              <a:buFontTx/>
              <a:buAutoNum type="alphaUcPeriod"/>
            </a:pPr>
            <a:r>
              <a:rPr lang="en-US" sz="1000" dirty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10000"/>
                    </a:prstClr>
                  </a:outerShdw>
                </a:effectLst>
                <a:latin typeface="Arial Narrow" panose="020B0606020202030204" pitchFamily="34" charset="0"/>
              </a:rPr>
              <a:t>Fast DNS</a:t>
            </a:r>
          </a:p>
          <a:p>
            <a:pPr marL="169863" indent="-169863" defTabSz="914400" fontAlgn="base">
              <a:spcBef>
                <a:spcPct val="0"/>
              </a:spcBef>
              <a:spcAft>
                <a:spcPts val="100"/>
              </a:spcAft>
              <a:buFontTx/>
              <a:buAutoNum type="alphaUcPeriod"/>
            </a:pPr>
            <a:r>
              <a:rPr lang="en-US" sz="1000" dirty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10000"/>
                    </a:prstClr>
                  </a:outerShdw>
                </a:effectLst>
                <a:latin typeface="Arial Narrow" panose="020B0606020202030204" pitchFamily="34" charset="0"/>
              </a:rPr>
              <a:t>Security Operations Center</a:t>
            </a:r>
          </a:p>
          <a:p>
            <a:pPr marL="169863" indent="-169863" defTabSz="914400" fontAlgn="base">
              <a:spcBef>
                <a:spcPct val="0"/>
              </a:spcBef>
              <a:spcAft>
                <a:spcPts val="100"/>
              </a:spcAft>
              <a:buFontTx/>
              <a:buAutoNum type="alphaUcPeriod"/>
            </a:pPr>
            <a:r>
              <a:rPr lang="en-US" sz="1000" dirty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10000"/>
                    </a:prstClr>
                  </a:outerShdw>
                </a:effectLst>
                <a:latin typeface="Arial Narrow" panose="020B0606020202030204" pitchFamily="34" charset="0"/>
              </a:rPr>
              <a:t>Cloud Security Intelligence</a:t>
            </a:r>
          </a:p>
          <a:p>
            <a:pPr marL="169863" indent="-169863" defTabSz="914400" fontAlgn="base">
              <a:spcBef>
                <a:spcPct val="0"/>
              </a:spcBef>
              <a:spcAft>
                <a:spcPts val="100"/>
              </a:spcAft>
              <a:buFontTx/>
              <a:buAutoNum type="alphaUcPeriod"/>
            </a:pPr>
            <a:r>
              <a:rPr lang="en-US" sz="1000" dirty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10000"/>
                    </a:prstClr>
                  </a:outerShdw>
                </a:effectLst>
                <a:latin typeface="Arial Narrow" panose="020B0606020202030204" pitchFamily="34" charset="0"/>
              </a:rPr>
              <a:t>SIEM integration</a:t>
            </a:r>
          </a:p>
          <a:p>
            <a:pPr marL="169863" indent="-169863" defTabSz="914400" fontAlgn="base">
              <a:spcBef>
                <a:spcPct val="0"/>
              </a:spcBef>
              <a:spcAft>
                <a:spcPts val="100"/>
              </a:spcAft>
              <a:buFontTx/>
              <a:buAutoNum type="alphaUcPeriod"/>
            </a:pPr>
            <a:r>
              <a:rPr lang="en-US" sz="1000" dirty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10000"/>
                    </a:prstClr>
                  </a:outerShdw>
                </a:effectLst>
                <a:latin typeface="Arial Narrow" panose="020B0606020202030204" pitchFamily="34" charset="0"/>
              </a:rPr>
              <a:t>Luna portal w/Security Monitor</a:t>
            </a:r>
          </a:p>
        </p:txBody>
      </p:sp>
      <p:grpSp>
        <p:nvGrpSpPr>
          <p:cNvPr id="601" name="Group 600"/>
          <p:cNvGrpSpPr/>
          <p:nvPr/>
        </p:nvGrpSpPr>
        <p:grpSpPr>
          <a:xfrm>
            <a:off x="12079224" y="2377440"/>
            <a:ext cx="548640" cy="548640"/>
            <a:chOff x="12079224" y="1783080"/>
            <a:chExt cx="548640" cy="548640"/>
          </a:xfrm>
        </p:grpSpPr>
        <p:grpSp>
          <p:nvGrpSpPr>
            <p:cNvPr id="396" name="Group 395"/>
            <p:cNvGrpSpPr>
              <a:grpSpLocks noChangeAspect="1"/>
            </p:cNvGrpSpPr>
            <p:nvPr/>
          </p:nvGrpSpPr>
          <p:grpSpPr>
            <a:xfrm>
              <a:off x="12170664" y="1874520"/>
              <a:ext cx="457200" cy="457200"/>
              <a:chOff x="8229600" y="6400800"/>
              <a:chExt cx="457200" cy="457200"/>
            </a:xfrm>
          </p:grpSpPr>
          <p:sp>
            <p:nvSpPr>
              <p:cNvPr id="397" name="Oval 396"/>
              <p:cNvSpPr>
                <a:spLocks noChangeAspect="1"/>
              </p:cNvSpPr>
              <p:nvPr/>
            </p:nvSpPr>
            <p:spPr bwMode="auto">
              <a:xfrm>
                <a:off x="8229600" y="6400800"/>
                <a:ext cx="457200" cy="457200"/>
              </a:xfrm>
              <a:prstGeom prst="ellipse">
                <a:avLst/>
              </a:prstGeom>
              <a:gradFill flip="none" rotWithShape="1">
                <a:gsLst>
                  <a:gs pos="0">
                    <a:srgbClr val="1D9AD6"/>
                  </a:gs>
                  <a:gs pos="100000">
                    <a:srgbClr val="1D7FB3"/>
                  </a:gs>
                </a:gsLst>
                <a:path path="circle">
                  <a:fillToRect l="50000" t="50000" r="50000" b="50000"/>
                </a:path>
                <a:tileRect/>
              </a:gradFill>
              <a:ln w="444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135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pic>
            <p:nvPicPr>
              <p:cNvPr id="398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48472" y="6519672"/>
                <a:ext cx="219456" cy="219456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63500" sx="110000" sy="110000" algn="ctr" rotWithShape="0">
                  <a:prstClr val="black">
                    <a:alpha val="3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600" name="Oval 599"/>
            <p:cNvSpPr>
              <a:spLocks noChangeAspect="1"/>
            </p:cNvSpPr>
            <p:nvPr/>
          </p:nvSpPr>
          <p:spPr bwMode="auto">
            <a:xfrm>
              <a:off x="12079224" y="1783080"/>
              <a:ext cx="182880" cy="18288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1" dirty="0">
                  <a:solidFill>
                    <a:schemeClr val="tx1">
                      <a:lumMod val="75000"/>
                    </a:schemeClr>
                  </a:solidFill>
                  <a:latin typeface="Arial" charset="0"/>
                </a:rPr>
                <a:t>A</a:t>
              </a:r>
              <a:endParaRPr kumimoji="0" lang="en-US" sz="10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419" name="Straight Arrow Connector 418"/>
          <p:cNvCxnSpPr>
            <a:stCxn id="234" idx="0"/>
            <a:endCxn id="397" idx="4"/>
          </p:cNvCxnSpPr>
          <p:nvPr/>
        </p:nvCxnSpPr>
        <p:spPr bwMode="auto">
          <a:xfrm flipH="1" flipV="1">
            <a:off x="12399264" y="2926080"/>
            <a:ext cx="3080" cy="68562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17934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400" name="Oval 399"/>
          <p:cNvSpPr>
            <a:spLocks noChangeAspect="1"/>
          </p:cNvSpPr>
          <p:nvPr/>
        </p:nvSpPr>
        <p:spPr bwMode="auto">
          <a:xfrm>
            <a:off x="12262104" y="3154680"/>
            <a:ext cx="274320" cy="274320"/>
          </a:xfrm>
          <a:prstGeom prst="ellipse">
            <a:avLst/>
          </a:prstGeom>
          <a:gradFill>
            <a:gsLst>
              <a:gs pos="0">
                <a:srgbClr val="69BE28"/>
              </a:gs>
              <a:gs pos="90000">
                <a:srgbClr val="017934"/>
              </a:gs>
            </a:gsLst>
            <a:path path="circle">
              <a:fillToRect l="50000" t="50000" r="50000" b="50000"/>
            </a:path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11430000" y="4526280"/>
            <a:ext cx="1188720" cy="20928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85000"/>
              </a:lnSpc>
            </a:pPr>
            <a:r>
              <a:rPr lang="en-US" sz="1600" b="1" dirty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15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CLIENTS</a:t>
            </a:r>
          </a:p>
        </p:txBody>
      </p:sp>
      <p:grpSp>
        <p:nvGrpSpPr>
          <p:cNvPr id="218" name="Group 217"/>
          <p:cNvGrpSpPr>
            <a:grpSpLocks noChangeAspect="1"/>
          </p:cNvGrpSpPr>
          <p:nvPr/>
        </p:nvGrpSpPr>
        <p:grpSpPr>
          <a:xfrm>
            <a:off x="13161296" y="2862072"/>
            <a:ext cx="548640" cy="342900"/>
            <a:chOff x="12490704" y="2423160"/>
            <a:chExt cx="438912" cy="274320"/>
          </a:xfrm>
        </p:grpSpPr>
        <p:sp>
          <p:nvSpPr>
            <p:cNvPr id="219" name="Rounded Rectangle 218"/>
            <p:cNvSpPr/>
            <p:nvPr/>
          </p:nvSpPr>
          <p:spPr bwMode="auto">
            <a:xfrm>
              <a:off x="12527280" y="2423160"/>
              <a:ext cx="365760" cy="228600"/>
            </a:xfrm>
            <a:prstGeom prst="roundRect">
              <a:avLst>
                <a:gd name="adj" fmla="val 4495"/>
              </a:avLst>
            </a:prstGeom>
            <a:solidFill>
              <a:schemeClr val="bg1">
                <a:alpha val="0"/>
              </a:schemeClr>
            </a:solidFill>
            <a:ln w="31750" cap="flat" cmpd="sng" algn="ctr">
              <a:solidFill>
                <a:schemeClr val="tx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0" name="Rounded Rectangle 219"/>
            <p:cNvSpPr/>
            <p:nvPr/>
          </p:nvSpPr>
          <p:spPr bwMode="auto">
            <a:xfrm>
              <a:off x="12563856" y="2459736"/>
              <a:ext cx="292608" cy="155448"/>
            </a:xfrm>
            <a:prstGeom prst="roundRect">
              <a:avLst>
                <a:gd name="adj" fmla="val 4495"/>
              </a:avLst>
            </a:prstGeom>
            <a:solidFill>
              <a:schemeClr val="bg1">
                <a:alpha val="0"/>
              </a:schemeClr>
            </a:solidFill>
            <a:ln w="12700" cap="flat" cmpd="sng" algn="ctr">
              <a:solidFill>
                <a:schemeClr val="tx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21" name="Straight Connector 220"/>
            <p:cNvCxnSpPr/>
            <p:nvPr/>
          </p:nvCxnSpPr>
          <p:spPr bwMode="auto">
            <a:xfrm flipV="1">
              <a:off x="12490704" y="2697480"/>
              <a:ext cx="438912" cy="0"/>
            </a:xfrm>
            <a:prstGeom prst="line">
              <a:avLst/>
            </a:prstGeom>
            <a:solidFill>
              <a:schemeClr val="accent1"/>
            </a:solidFill>
            <a:ln w="31750" cap="rnd" cmpd="sng" algn="ctr">
              <a:solidFill>
                <a:schemeClr val="tx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22" name="Group 221"/>
          <p:cNvGrpSpPr>
            <a:grpSpLocks noChangeAspect="1"/>
          </p:cNvGrpSpPr>
          <p:nvPr/>
        </p:nvGrpSpPr>
        <p:grpSpPr>
          <a:xfrm>
            <a:off x="13554488" y="3831336"/>
            <a:ext cx="438912" cy="292608"/>
            <a:chOff x="13258800" y="2423160"/>
            <a:chExt cx="548640" cy="365760"/>
          </a:xfrm>
        </p:grpSpPr>
        <p:sp>
          <p:nvSpPr>
            <p:cNvPr id="223" name="Rounded Rectangle 222"/>
            <p:cNvSpPr/>
            <p:nvPr/>
          </p:nvSpPr>
          <p:spPr bwMode="auto">
            <a:xfrm>
              <a:off x="13258800" y="2423160"/>
              <a:ext cx="548640" cy="365760"/>
            </a:xfrm>
            <a:prstGeom prst="roundRect">
              <a:avLst>
                <a:gd name="adj" fmla="val 4495"/>
              </a:avLst>
            </a:prstGeom>
            <a:solidFill>
              <a:schemeClr val="bg1">
                <a:alpha val="0"/>
              </a:schemeClr>
            </a:solidFill>
            <a:ln w="31750" cap="flat" cmpd="sng" algn="ctr">
              <a:solidFill>
                <a:schemeClr val="tx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4" name="Rounded Rectangle 223"/>
            <p:cNvSpPr/>
            <p:nvPr/>
          </p:nvSpPr>
          <p:spPr bwMode="auto">
            <a:xfrm>
              <a:off x="13373100" y="2468880"/>
              <a:ext cx="388620" cy="274320"/>
            </a:xfrm>
            <a:prstGeom prst="roundRect">
              <a:avLst>
                <a:gd name="adj" fmla="val 2492"/>
              </a:avLst>
            </a:prstGeom>
            <a:solidFill>
              <a:schemeClr val="bg1">
                <a:alpha val="0"/>
              </a:schemeClr>
            </a:solidFill>
            <a:ln w="12700" cap="flat" cmpd="sng" algn="ctr">
              <a:solidFill>
                <a:schemeClr val="tx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5" name="Oval 224"/>
            <p:cNvSpPr/>
            <p:nvPr/>
          </p:nvSpPr>
          <p:spPr bwMode="auto">
            <a:xfrm>
              <a:off x="13293090" y="2577465"/>
              <a:ext cx="57150" cy="57150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230" name="Straight Connector 229"/>
          <p:cNvCxnSpPr/>
          <p:nvPr/>
        </p:nvCxnSpPr>
        <p:spPr bwMode="auto">
          <a:xfrm>
            <a:off x="12905264" y="3977461"/>
            <a:ext cx="548640" cy="0"/>
          </a:xfrm>
          <a:prstGeom prst="line">
            <a:avLst/>
          </a:prstGeom>
          <a:solidFill>
            <a:schemeClr val="accent1"/>
          </a:solidFill>
          <a:ln w="22225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</p:cxnSp>
      <p:cxnSp>
        <p:nvCxnSpPr>
          <p:cNvPr id="231" name="Straight Connector 230"/>
          <p:cNvCxnSpPr/>
          <p:nvPr/>
        </p:nvCxnSpPr>
        <p:spPr bwMode="auto">
          <a:xfrm flipV="1">
            <a:off x="12768104" y="3300984"/>
            <a:ext cx="320040" cy="320040"/>
          </a:xfrm>
          <a:prstGeom prst="line">
            <a:avLst/>
          </a:prstGeom>
          <a:solidFill>
            <a:schemeClr val="accent1"/>
          </a:solidFill>
          <a:ln w="22225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</p:cxnSp>
      <p:cxnSp>
        <p:nvCxnSpPr>
          <p:cNvPr id="232" name="Straight Connector 231"/>
          <p:cNvCxnSpPr/>
          <p:nvPr/>
        </p:nvCxnSpPr>
        <p:spPr bwMode="auto">
          <a:xfrm>
            <a:off x="12768104" y="4343400"/>
            <a:ext cx="320040" cy="320040"/>
          </a:xfrm>
          <a:prstGeom prst="line">
            <a:avLst/>
          </a:prstGeom>
          <a:solidFill>
            <a:schemeClr val="accent1"/>
          </a:solidFill>
          <a:ln w="22225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</p:cxnSp>
      <p:grpSp>
        <p:nvGrpSpPr>
          <p:cNvPr id="233" name="Group 232"/>
          <p:cNvGrpSpPr/>
          <p:nvPr/>
        </p:nvGrpSpPr>
        <p:grpSpPr>
          <a:xfrm>
            <a:off x="12036584" y="3611701"/>
            <a:ext cx="731520" cy="731520"/>
            <a:chOff x="11576304" y="3748861"/>
            <a:chExt cx="731520" cy="731520"/>
          </a:xfrm>
        </p:grpSpPr>
        <p:sp>
          <p:nvSpPr>
            <p:cNvPr id="234" name="Oval 233"/>
            <p:cNvSpPr>
              <a:spLocks noChangeAspect="1"/>
            </p:cNvSpPr>
            <p:nvPr/>
          </p:nvSpPr>
          <p:spPr bwMode="auto">
            <a:xfrm>
              <a:off x="11576304" y="3748861"/>
              <a:ext cx="731520" cy="731520"/>
            </a:xfrm>
            <a:prstGeom prst="ellipse">
              <a:avLst/>
            </a:prstGeom>
            <a:gradFill flip="none" rotWithShape="1">
              <a:gsLst>
                <a:gs pos="45000">
                  <a:srgbClr val="9DB2BA"/>
                </a:gs>
                <a:gs pos="100000">
                  <a:srgbClr val="3D4549"/>
                </a:gs>
              </a:gsLst>
              <a:path path="circle">
                <a:fillToRect l="50000" t="50000" r="50000" b="50000"/>
              </a:path>
              <a:tileRect/>
            </a:gradFill>
            <a:ln w="762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13500000" algn="br" rotWithShape="0">
                <a:prstClr val="black">
                  <a:alpha val="25000"/>
                </a:prstClr>
              </a:outerShdw>
            </a:effectLst>
            <a:scene3d>
              <a:camera prst="orthographicFront"/>
              <a:lightRig rig="flat" dir="t"/>
            </a:scene3d>
            <a:sp3d prstMaterial="flat">
              <a:bevelT w="50800" h="101600" prst="angle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235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13464" y="3886799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08" name="Group 607"/>
          <p:cNvGrpSpPr/>
          <p:nvPr/>
        </p:nvGrpSpPr>
        <p:grpSpPr>
          <a:xfrm>
            <a:off x="8458200" y="5029200"/>
            <a:ext cx="548640" cy="548640"/>
            <a:chOff x="8503920" y="2194560"/>
            <a:chExt cx="548640" cy="548640"/>
          </a:xfrm>
        </p:grpSpPr>
        <p:sp>
          <p:nvSpPr>
            <p:cNvPr id="606" name="Oval 605"/>
            <p:cNvSpPr>
              <a:spLocks noChangeAspect="1"/>
            </p:cNvSpPr>
            <p:nvPr/>
          </p:nvSpPr>
          <p:spPr bwMode="auto">
            <a:xfrm>
              <a:off x="8595360" y="2194560"/>
              <a:ext cx="457200" cy="457200"/>
            </a:xfrm>
            <a:prstGeom prst="ellipse">
              <a:avLst/>
            </a:prstGeom>
            <a:gradFill flip="none" rotWithShape="1">
              <a:gsLst>
                <a:gs pos="0">
                  <a:srgbClr val="1D9AD6"/>
                </a:gs>
                <a:gs pos="100000">
                  <a:srgbClr val="1D7FB3"/>
                </a:gs>
              </a:gsLst>
              <a:path path="circle">
                <a:fillToRect l="50000" t="50000" r="50000" b="50000"/>
              </a:path>
              <a:tileRect/>
            </a:gradFill>
            <a:ln w="444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13500000" algn="br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5" name="Oval 604"/>
            <p:cNvSpPr>
              <a:spLocks noChangeAspect="1"/>
            </p:cNvSpPr>
            <p:nvPr/>
          </p:nvSpPr>
          <p:spPr bwMode="auto">
            <a:xfrm>
              <a:off x="8503920" y="2560320"/>
              <a:ext cx="182880" cy="18288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1" dirty="0">
                  <a:solidFill>
                    <a:schemeClr val="tx1">
                      <a:lumMod val="75000"/>
                    </a:schemeClr>
                  </a:solidFill>
                  <a:latin typeface="Arial" charset="0"/>
                </a:rPr>
                <a:t>C</a:t>
              </a:r>
              <a:endParaRPr kumimoji="0" lang="en-US" sz="10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Arial" charset="0"/>
              </a:endParaRPr>
            </a:p>
          </p:txBody>
        </p:sp>
        <p:grpSp>
          <p:nvGrpSpPr>
            <p:cNvPr id="432" name="Group 431"/>
            <p:cNvGrpSpPr>
              <a:grpSpLocks noChangeAspect="1"/>
            </p:cNvGrpSpPr>
            <p:nvPr/>
          </p:nvGrpSpPr>
          <p:grpSpPr>
            <a:xfrm>
              <a:off x="8686800" y="2286000"/>
              <a:ext cx="274320" cy="274320"/>
              <a:chOff x="3566160" y="5486400"/>
              <a:chExt cx="548640" cy="548640"/>
            </a:xfrm>
            <a:effectLst>
              <a:outerShdw blurRad="50800" dist="38100" dir="2700000" algn="tl" rotWithShape="0">
                <a:schemeClr val="tx1">
                  <a:lumMod val="75000"/>
                  <a:alpha val="15000"/>
                </a:schemeClr>
              </a:outerShdw>
            </a:effectLst>
          </p:grpSpPr>
          <p:sp>
            <p:nvSpPr>
              <p:cNvPr id="433" name="Oval 432"/>
              <p:cNvSpPr>
                <a:spLocks noChangeAspect="1"/>
              </p:cNvSpPr>
              <p:nvPr/>
            </p:nvSpPr>
            <p:spPr bwMode="auto">
              <a:xfrm>
                <a:off x="3566160" y="5486400"/>
                <a:ext cx="548640" cy="548640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34" name="Oval 433"/>
              <p:cNvSpPr>
                <a:spLocks/>
              </p:cNvSpPr>
              <p:nvPr/>
            </p:nvSpPr>
            <p:spPr bwMode="auto">
              <a:xfrm>
                <a:off x="3685032" y="5486400"/>
                <a:ext cx="310896" cy="548640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435" name="Straight Connector 434"/>
              <p:cNvCxnSpPr/>
              <p:nvPr/>
            </p:nvCxnSpPr>
            <p:spPr bwMode="auto">
              <a:xfrm>
                <a:off x="3585208" y="5669280"/>
                <a:ext cx="512064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6" name="Straight Connector 435"/>
              <p:cNvCxnSpPr/>
              <p:nvPr/>
            </p:nvCxnSpPr>
            <p:spPr bwMode="auto">
              <a:xfrm>
                <a:off x="3584065" y="5852160"/>
                <a:ext cx="512064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7" name="Straight Connector 436"/>
              <p:cNvCxnSpPr>
                <a:stCxn id="434" idx="0"/>
                <a:endCxn id="433" idx="4"/>
              </p:cNvCxnSpPr>
              <p:nvPr/>
            </p:nvCxnSpPr>
            <p:spPr bwMode="auto">
              <a:xfrm>
                <a:off x="3840480" y="5486400"/>
                <a:ext cx="0" cy="54864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614" name="Group 613"/>
          <p:cNvGrpSpPr/>
          <p:nvPr/>
        </p:nvGrpSpPr>
        <p:grpSpPr>
          <a:xfrm>
            <a:off x="8869680" y="1783080"/>
            <a:ext cx="548640" cy="548640"/>
            <a:chOff x="8778240" y="1920240"/>
            <a:chExt cx="548640" cy="548640"/>
          </a:xfrm>
        </p:grpSpPr>
        <p:grpSp>
          <p:nvGrpSpPr>
            <p:cNvPr id="609" name="Group 608"/>
            <p:cNvGrpSpPr/>
            <p:nvPr/>
          </p:nvGrpSpPr>
          <p:grpSpPr>
            <a:xfrm>
              <a:off x="8778240" y="1920240"/>
              <a:ext cx="548640" cy="548640"/>
              <a:chOff x="12170664" y="1783080"/>
              <a:chExt cx="548640" cy="548640"/>
            </a:xfrm>
          </p:grpSpPr>
          <p:sp>
            <p:nvSpPr>
              <p:cNvPr id="612" name="Oval 611"/>
              <p:cNvSpPr>
                <a:spLocks noChangeAspect="1"/>
              </p:cNvSpPr>
              <p:nvPr/>
            </p:nvSpPr>
            <p:spPr bwMode="auto">
              <a:xfrm>
                <a:off x="12170664" y="1874520"/>
                <a:ext cx="457200" cy="457200"/>
              </a:xfrm>
              <a:prstGeom prst="ellipse">
                <a:avLst/>
              </a:prstGeom>
              <a:gradFill flip="none" rotWithShape="1">
                <a:gsLst>
                  <a:gs pos="0">
                    <a:srgbClr val="1D9AD6"/>
                  </a:gs>
                  <a:gs pos="100000">
                    <a:srgbClr val="1D7FB3"/>
                  </a:gs>
                </a:gsLst>
                <a:path path="circle">
                  <a:fillToRect l="50000" t="50000" r="50000" b="50000"/>
                </a:path>
                <a:tileRect/>
              </a:gradFill>
              <a:ln w="444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135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11" name="Oval 610"/>
              <p:cNvSpPr>
                <a:spLocks noChangeAspect="1"/>
              </p:cNvSpPr>
              <p:nvPr/>
            </p:nvSpPr>
            <p:spPr bwMode="auto">
              <a:xfrm>
                <a:off x="12536424" y="1783080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000" b="1" dirty="0">
                    <a:solidFill>
                      <a:schemeClr val="tx1">
                        <a:lumMod val="75000"/>
                      </a:schemeClr>
                    </a:solidFill>
                    <a:latin typeface="Arial" charset="0"/>
                  </a:rPr>
                  <a:t>B</a:t>
                </a:r>
                <a:endParaRPr kumimoji="0" lang="en-US" sz="10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latin typeface="Arial" charset="0"/>
                </a:endParaRPr>
              </a:p>
            </p:txBody>
          </p:sp>
        </p:grpSp>
        <p:pic>
          <p:nvPicPr>
            <p:cNvPr id="406" name="Picture 40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78240" y="2011680"/>
              <a:ext cx="457200" cy="457200"/>
            </a:xfrm>
            <a:prstGeom prst="rect">
              <a:avLst/>
            </a:prstGeom>
          </p:spPr>
        </p:pic>
      </p:grpSp>
      <p:sp>
        <p:nvSpPr>
          <p:cNvPr id="626" name="TextBox 625"/>
          <p:cNvSpPr txBox="1"/>
          <p:nvPr/>
        </p:nvSpPr>
        <p:spPr>
          <a:xfrm>
            <a:off x="3749040" y="3383280"/>
            <a:ext cx="1463040" cy="41857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600" b="1" dirty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15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DATA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15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CENTER</a:t>
            </a:r>
          </a:p>
        </p:txBody>
      </p:sp>
      <p:grpSp>
        <p:nvGrpSpPr>
          <p:cNvPr id="449" name="Group 448"/>
          <p:cNvGrpSpPr>
            <a:grpSpLocks noChangeAspect="1"/>
          </p:cNvGrpSpPr>
          <p:nvPr/>
        </p:nvGrpSpPr>
        <p:grpSpPr>
          <a:xfrm>
            <a:off x="12390120" y="2103120"/>
            <a:ext cx="274320" cy="182344"/>
            <a:chOff x="10624717" y="3337761"/>
            <a:chExt cx="2740326" cy="1821529"/>
          </a:xfrm>
        </p:grpSpPr>
        <p:sp>
          <p:nvSpPr>
            <p:cNvPr id="450" name="10-Point Star 4"/>
            <p:cNvSpPr/>
            <p:nvPr/>
          </p:nvSpPr>
          <p:spPr bwMode="auto">
            <a:xfrm>
              <a:off x="10624717" y="3337761"/>
              <a:ext cx="2740326" cy="1821529"/>
            </a:xfrm>
            <a:custGeom>
              <a:avLst/>
              <a:gdLst>
                <a:gd name="connsiteX0" fmla="*/ 0 w 514350"/>
                <a:gd name="connsiteY0" fmla="*/ 149402 h 432435"/>
                <a:gd name="connsiteX1" fmla="*/ 71079 w 514350"/>
                <a:gd name="connsiteY1" fmla="*/ 108107 h 432435"/>
                <a:gd name="connsiteX2" fmla="*/ 98231 w 514350"/>
                <a:gd name="connsiteY2" fmla="*/ 41293 h 432435"/>
                <a:gd name="connsiteX3" fmla="*/ 186092 w 514350"/>
                <a:gd name="connsiteY3" fmla="*/ 41291 h 432435"/>
                <a:gd name="connsiteX4" fmla="*/ 257175 w 514350"/>
                <a:gd name="connsiteY4" fmla="*/ 0 h 432435"/>
                <a:gd name="connsiteX5" fmla="*/ 328258 w 514350"/>
                <a:gd name="connsiteY5" fmla="*/ 41291 h 432435"/>
                <a:gd name="connsiteX6" fmla="*/ 416119 w 514350"/>
                <a:gd name="connsiteY6" fmla="*/ 41293 h 432435"/>
                <a:gd name="connsiteX7" fmla="*/ 443271 w 514350"/>
                <a:gd name="connsiteY7" fmla="*/ 108107 h 432435"/>
                <a:gd name="connsiteX8" fmla="*/ 514350 w 514350"/>
                <a:gd name="connsiteY8" fmla="*/ 149402 h 432435"/>
                <a:gd name="connsiteX9" fmla="*/ 487201 w 514350"/>
                <a:gd name="connsiteY9" fmla="*/ 216218 h 432435"/>
                <a:gd name="connsiteX10" fmla="*/ 514350 w 514350"/>
                <a:gd name="connsiteY10" fmla="*/ 283033 h 432435"/>
                <a:gd name="connsiteX11" fmla="*/ 443271 w 514350"/>
                <a:gd name="connsiteY11" fmla="*/ 324328 h 432435"/>
                <a:gd name="connsiteX12" fmla="*/ 416119 w 514350"/>
                <a:gd name="connsiteY12" fmla="*/ 391142 h 432435"/>
                <a:gd name="connsiteX13" fmla="*/ 328258 w 514350"/>
                <a:gd name="connsiteY13" fmla="*/ 391144 h 432435"/>
                <a:gd name="connsiteX14" fmla="*/ 257175 w 514350"/>
                <a:gd name="connsiteY14" fmla="*/ 432435 h 432435"/>
                <a:gd name="connsiteX15" fmla="*/ 186092 w 514350"/>
                <a:gd name="connsiteY15" fmla="*/ 391144 h 432435"/>
                <a:gd name="connsiteX16" fmla="*/ 98231 w 514350"/>
                <a:gd name="connsiteY16" fmla="*/ 391142 h 432435"/>
                <a:gd name="connsiteX17" fmla="*/ 71079 w 514350"/>
                <a:gd name="connsiteY17" fmla="*/ 324328 h 432435"/>
                <a:gd name="connsiteX18" fmla="*/ 0 w 514350"/>
                <a:gd name="connsiteY18" fmla="*/ 283033 h 432435"/>
                <a:gd name="connsiteX19" fmla="*/ 27149 w 514350"/>
                <a:gd name="connsiteY19" fmla="*/ 216218 h 432435"/>
                <a:gd name="connsiteX20" fmla="*/ 0 w 514350"/>
                <a:gd name="connsiteY20" fmla="*/ 149402 h 432435"/>
                <a:gd name="connsiteX0" fmla="*/ 0 w 882015"/>
                <a:gd name="connsiteY0" fmla="*/ 0 h 471628"/>
                <a:gd name="connsiteX1" fmla="*/ 438744 w 882015"/>
                <a:gd name="connsiteY1" fmla="*/ 147300 h 471628"/>
                <a:gd name="connsiteX2" fmla="*/ 465896 w 882015"/>
                <a:gd name="connsiteY2" fmla="*/ 80486 h 471628"/>
                <a:gd name="connsiteX3" fmla="*/ 553757 w 882015"/>
                <a:gd name="connsiteY3" fmla="*/ 80484 h 471628"/>
                <a:gd name="connsiteX4" fmla="*/ 624840 w 882015"/>
                <a:gd name="connsiteY4" fmla="*/ 39193 h 471628"/>
                <a:gd name="connsiteX5" fmla="*/ 695923 w 882015"/>
                <a:gd name="connsiteY5" fmla="*/ 80484 h 471628"/>
                <a:gd name="connsiteX6" fmla="*/ 783784 w 882015"/>
                <a:gd name="connsiteY6" fmla="*/ 80486 h 471628"/>
                <a:gd name="connsiteX7" fmla="*/ 810936 w 882015"/>
                <a:gd name="connsiteY7" fmla="*/ 147300 h 471628"/>
                <a:gd name="connsiteX8" fmla="*/ 882015 w 882015"/>
                <a:gd name="connsiteY8" fmla="*/ 188595 h 471628"/>
                <a:gd name="connsiteX9" fmla="*/ 854866 w 882015"/>
                <a:gd name="connsiteY9" fmla="*/ 255411 h 471628"/>
                <a:gd name="connsiteX10" fmla="*/ 882015 w 882015"/>
                <a:gd name="connsiteY10" fmla="*/ 322226 h 471628"/>
                <a:gd name="connsiteX11" fmla="*/ 810936 w 882015"/>
                <a:gd name="connsiteY11" fmla="*/ 363521 h 471628"/>
                <a:gd name="connsiteX12" fmla="*/ 783784 w 882015"/>
                <a:gd name="connsiteY12" fmla="*/ 430335 h 471628"/>
                <a:gd name="connsiteX13" fmla="*/ 695923 w 882015"/>
                <a:gd name="connsiteY13" fmla="*/ 430337 h 471628"/>
                <a:gd name="connsiteX14" fmla="*/ 624840 w 882015"/>
                <a:gd name="connsiteY14" fmla="*/ 471628 h 471628"/>
                <a:gd name="connsiteX15" fmla="*/ 553757 w 882015"/>
                <a:gd name="connsiteY15" fmla="*/ 430337 h 471628"/>
                <a:gd name="connsiteX16" fmla="*/ 465896 w 882015"/>
                <a:gd name="connsiteY16" fmla="*/ 430335 h 471628"/>
                <a:gd name="connsiteX17" fmla="*/ 438744 w 882015"/>
                <a:gd name="connsiteY17" fmla="*/ 363521 h 471628"/>
                <a:gd name="connsiteX18" fmla="*/ 367665 w 882015"/>
                <a:gd name="connsiteY18" fmla="*/ 322226 h 471628"/>
                <a:gd name="connsiteX19" fmla="*/ 394814 w 882015"/>
                <a:gd name="connsiteY19" fmla="*/ 255411 h 471628"/>
                <a:gd name="connsiteX20" fmla="*/ 0 w 882015"/>
                <a:gd name="connsiteY20" fmla="*/ 0 h 471628"/>
                <a:gd name="connsiteX0" fmla="*/ 0 w 882015"/>
                <a:gd name="connsiteY0" fmla="*/ 88920 h 560548"/>
                <a:gd name="connsiteX1" fmla="*/ 63459 w 882015"/>
                <a:gd name="connsiteY1" fmla="*/ 0 h 560548"/>
                <a:gd name="connsiteX2" fmla="*/ 465896 w 882015"/>
                <a:gd name="connsiteY2" fmla="*/ 169406 h 560548"/>
                <a:gd name="connsiteX3" fmla="*/ 553757 w 882015"/>
                <a:gd name="connsiteY3" fmla="*/ 169404 h 560548"/>
                <a:gd name="connsiteX4" fmla="*/ 624840 w 882015"/>
                <a:gd name="connsiteY4" fmla="*/ 128113 h 560548"/>
                <a:gd name="connsiteX5" fmla="*/ 695923 w 882015"/>
                <a:gd name="connsiteY5" fmla="*/ 169404 h 560548"/>
                <a:gd name="connsiteX6" fmla="*/ 783784 w 882015"/>
                <a:gd name="connsiteY6" fmla="*/ 169406 h 560548"/>
                <a:gd name="connsiteX7" fmla="*/ 810936 w 882015"/>
                <a:gd name="connsiteY7" fmla="*/ 236220 h 560548"/>
                <a:gd name="connsiteX8" fmla="*/ 882015 w 882015"/>
                <a:gd name="connsiteY8" fmla="*/ 277515 h 560548"/>
                <a:gd name="connsiteX9" fmla="*/ 854866 w 882015"/>
                <a:gd name="connsiteY9" fmla="*/ 344331 h 560548"/>
                <a:gd name="connsiteX10" fmla="*/ 882015 w 882015"/>
                <a:gd name="connsiteY10" fmla="*/ 411146 h 560548"/>
                <a:gd name="connsiteX11" fmla="*/ 810936 w 882015"/>
                <a:gd name="connsiteY11" fmla="*/ 452441 h 560548"/>
                <a:gd name="connsiteX12" fmla="*/ 783784 w 882015"/>
                <a:gd name="connsiteY12" fmla="*/ 519255 h 560548"/>
                <a:gd name="connsiteX13" fmla="*/ 695923 w 882015"/>
                <a:gd name="connsiteY13" fmla="*/ 519257 h 560548"/>
                <a:gd name="connsiteX14" fmla="*/ 624840 w 882015"/>
                <a:gd name="connsiteY14" fmla="*/ 560548 h 560548"/>
                <a:gd name="connsiteX15" fmla="*/ 553757 w 882015"/>
                <a:gd name="connsiteY15" fmla="*/ 519257 h 560548"/>
                <a:gd name="connsiteX16" fmla="*/ 465896 w 882015"/>
                <a:gd name="connsiteY16" fmla="*/ 519255 h 560548"/>
                <a:gd name="connsiteX17" fmla="*/ 438744 w 882015"/>
                <a:gd name="connsiteY17" fmla="*/ 452441 h 560548"/>
                <a:gd name="connsiteX18" fmla="*/ 367665 w 882015"/>
                <a:gd name="connsiteY18" fmla="*/ 411146 h 560548"/>
                <a:gd name="connsiteX19" fmla="*/ 394814 w 882015"/>
                <a:gd name="connsiteY19" fmla="*/ 344331 h 560548"/>
                <a:gd name="connsiteX20" fmla="*/ 0 w 882015"/>
                <a:gd name="connsiteY20" fmla="*/ 88920 h 560548"/>
                <a:gd name="connsiteX0" fmla="*/ 0 w 882015"/>
                <a:gd name="connsiteY0" fmla="*/ 88920 h 560548"/>
                <a:gd name="connsiteX1" fmla="*/ 63459 w 882015"/>
                <a:gd name="connsiteY1" fmla="*/ 0 h 560548"/>
                <a:gd name="connsiteX2" fmla="*/ 465896 w 882015"/>
                <a:gd name="connsiteY2" fmla="*/ 169406 h 560548"/>
                <a:gd name="connsiteX3" fmla="*/ 553757 w 882015"/>
                <a:gd name="connsiteY3" fmla="*/ 169404 h 560548"/>
                <a:gd name="connsiteX4" fmla="*/ 624840 w 882015"/>
                <a:gd name="connsiteY4" fmla="*/ 128113 h 560548"/>
                <a:gd name="connsiteX5" fmla="*/ 695923 w 882015"/>
                <a:gd name="connsiteY5" fmla="*/ 169404 h 560548"/>
                <a:gd name="connsiteX6" fmla="*/ 783784 w 882015"/>
                <a:gd name="connsiteY6" fmla="*/ 169406 h 560548"/>
                <a:gd name="connsiteX7" fmla="*/ 810936 w 882015"/>
                <a:gd name="connsiteY7" fmla="*/ 236220 h 560548"/>
                <a:gd name="connsiteX8" fmla="*/ 882015 w 882015"/>
                <a:gd name="connsiteY8" fmla="*/ 277515 h 560548"/>
                <a:gd name="connsiteX9" fmla="*/ 854866 w 882015"/>
                <a:gd name="connsiteY9" fmla="*/ 344331 h 560548"/>
                <a:gd name="connsiteX10" fmla="*/ 882015 w 882015"/>
                <a:gd name="connsiteY10" fmla="*/ 411146 h 560548"/>
                <a:gd name="connsiteX11" fmla="*/ 810936 w 882015"/>
                <a:gd name="connsiteY11" fmla="*/ 452441 h 560548"/>
                <a:gd name="connsiteX12" fmla="*/ 783784 w 882015"/>
                <a:gd name="connsiteY12" fmla="*/ 519255 h 560548"/>
                <a:gd name="connsiteX13" fmla="*/ 695923 w 882015"/>
                <a:gd name="connsiteY13" fmla="*/ 519257 h 560548"/>
                <a:gd name="connsiteX14" fmla="*/ 624840 w 882015"/>
                <a:gd name="connsiteY14" fmla="*/ 560548 h 560548"/>
                <a:gd name="connsiteX15" fmla="*/ 553757 w 882015"/>
                <a:gd name="connsiteY15" fmla="*/ 519257 h 560548"/>
                <a:gd name="connsiteX16" fmla="*/ 465896 w 882015"/>
                <a:gd name="connsiteY16" fmla="*/ 519255 h 560548"/>
                <a:gd name="connsiteX17" fmla="*/ 438744 w 882015"/>
                <a:gd name="connsiteY17" fmla="*/ 452441 h 560548"/>
                <a:gd name="connsiteX18" fmla="*/ 367665 w 882015"/>
                <a:gd name="connsiteY18" fmla="*/ 411146 h 560548"/>
                <a:gd name="connsiteX19" fmla="*/ 69059 w 882015"/>
                <a:gd name="connsiteY19" fmla="*/ 155736 h 560548"/>
                <a:gd name="connsiteX20" fmla="*/ 0 w 882015"/>
                <a:gd name="connsiteY20" fmla="*/ 88920 h 560548"/>
                <a:gd name="connsiteX0" fmla="*/ 0 w 882015"/>
                <a:gd name="connsiteY0" fmla="*/ 88920 h 560548"/>
                <a:gd name="connsiteX1" fmla="*/ 63459 w 882015"/>
                <a:gd name="connsiteY1" fmla="*/ 0 h 560548"/>
                <a:gd name="connsiteX2" fmla="*/ 465896 w 882015"/>
                <a:gd name="connsiteY2" fmla="*/ 169406 h 560548"/>
                <a:gd name="connsiteX3" fmla="*/ 553757 w 882015"/>
                <a:gd name="connsiteY3" fmla="*/ 169404 h 560548"/>
                <a:gd name="connsiteX4" fmla="*/ 624840 w 882015"/>
                <a:gd name="connsiteY4" fmla="*/ 128113 h 560548"/>
                <a:gd name="connsiteX5" fmla="*/ 695923 w 882015"/>
                <a:gd name="connsiteY5" fmla="*/ 169404 h 560548"/>
                <a:gd name="connsiteX6" fmla="*/ 783784 w 882015"/>
                <a:gd name="connsiteY6" fmla="*/ 169406 h 560548"/>
                <a:gd name="connsiteX7" fmla="*/ 810936 w 882015"/>
                <a:gd name="connsiteY7" fmla="*/ 236220 h 560548"/>
                <a:gd name="connsiteX8" fmla="*/ 882015 w 882015"/>
                <a:gd name="connsiteY8" fmla="*/ 277515 h 560548"/>
                <a:gd name="connsiteX9" fmla="*/ 854866 w 882015"/>
                <a:gd name="connsiteY9" fmla="*/ 344331 h 560548"/>
                <a:gd name="connsiteX10" fmla="*/ 882015 w 882015"/>
                <a:gd name="connsiteY10" fmla="*/ 411146 h 560548"/>
                <a:gd name="connsiteX11" fmla="*/ 810936 w 882015"/>
                <a:gd name="connsiteY11" fmla="*/ 452441 h 560548"/>
                <a:gd name="connsiteX12" fmla="*/ 783784 w 882015"/>
                <a:gd name="connsiteY12" fmla="*/ 519255 h 560548"/>
                <a:gd name="connsiteX13" fmla="*/ 695923 w 882015"/>
                <a:gd name="connsiteY13" fmla="*/ 519257 h 560548"/>
                <a:gd name="connsiteX14" fmla="*/ 624840 w 882015"/>
                <a:gd name="connsiteY14" fmla="*/ 560548 h 560548"/>
                <a:gd name="connsiteX15" fmla="*/ 553757 w 882015"/>
                <a:gd name="connsiteY15" fmla="*/ 519257 h 560548"/>
                <a:gd name="connsiteX16" fmla="*/ 465896 w 882015"/>
                <a:gd name="connsiteY16" fmla="*/ 519255 h 560548"/>
                <a:gd name="connsiteX17" fmla="*/ 438744 w 882015"/>
                <a:gd name="connsiteY17" fmla="*/ 452441 h 560548"/>
                <a:gd name="connsiteX18" fmla="*/ 140970 w 882015"/>
                <a:gd name="connsiteY18" fmla="*/ 117776 h 560548"/>
                <a:gd name="connsiteX19" fmla="*/ 69059 w 882015"/>
                <a:gd name="connsiteY19" fmla="*/ 155736 h 560548"/>
                <a:gd name="connsiteX20" fmla="*/ 0 w 882015"/>
                <a:gd name="connsiteY20" fmla="*/ 88920 h 560548"/>
                <a:gd name="connsiteX0" fmla="*/ 0 w 882015"/>
                <a:gd name="connsiteY0" fmla="*/ 140494 h 612122"/>
                <a:gd name="connsiteX1" fmla="*/ 63459 w 882015"/>
                <a:gd name="connsiteY1" fmla="*/ 51574 h 612122"/>
                <a:gd name="connsiteX2" fmla="*/ 134426 w 882015"/>
                <a:gd name="connsiteY2" fmla="*/ 0 h 612122"/>
                <a:gd name="connsiteX3" fmla="*/ 553757 w 882015"/>
                <a:gd name="connsiteY3" fmla="*/ 220978 h 612122"/>
                <a:gd name="connsiteX4" fmla="*/ 624840 w 882015"/>
                <a:gd name="connsiteY4" fmla="*/ 179687 h 612122"/>
                <a:gd name="connsiteX5" fmla="*/ 695923 w 882015"/>
                <a:gd name="connsiteY5" fmla="*/ 220978 h 612122"/>
                <a:gd name="connsiteX6" fmla="*/ 783784 w 882015"/>
                <a:gd name="connsiteY6" fmla="*/ 220980 h 612122"/>
                <a:gd name="connsiteX7" fmla="*/ 810936 w 882015"/>
                <a:gd name="connsiteY7" fmla="*/ 287794 h 612122"/>
                <a:gd name="connsiteX8" fmla="*/ 882015 w 882015"/>
                <a:gd name="connsiteY8" fmla="*/ 329089 h 612122"/>
                <a:gd name="connsiteX9" fmla="*/ 854866 w 882015"/>
                <a:gd name="connsiteY9" fmla="*/ 395905 h 612122"/>
                <a:gd name="connsiteX10" fmla="*/ 882015 w 882015"/>
                <a:gd name="connsiteY10" fmla="*/ 462720 h 612122"/>
                <a:gd name="connsiteX11" fmla="*/ 810936 w 882015"/>
                <a:gd name="connsiteY11" fmla="*/ 504015 h 612122"/>
                <a:gd name="connsiteX12" fmla="*/ 783784 w 882015"/>
                <a:gd name="connsiteY12" fmla="*/ 570829 h 612122"/>
                <a:gd name="connsiteX13" fmla="*/ 695923 w 882015"/>
                <a:gd name="connsiteY13" fmla="*/ 570831 h 612122"/>
                <a:gd name="connsiteX14" fmla="*/ 624840 w 882015"/>
                <a:gd name="connsiteY14" fmla="*/ 612122 h 612122"/>
                <a:gd name="connsiteX15" fmla="*/ 553757 w 882015"/>
                <a:gd name="connsiteY15" fmla="*/ 570831 h 612122"/>
                <a:gd name="connsiteX16" fmla="*/ 465896 w 882015"/>
                <a:gd name="connsiteY16" fmla="*/ 570829 h 612122"/>
                <a:gd name="connsiteX17" fmla="*/ 438744 w 882015"/>
                <a:gd name="connsiteY17" fmla="*/ 504015 h 612122"/>
                <a:gd name="connsiteX18" fmla="*/ 140970 w 882015"/>
                <a:gd name="connsiteY18" fmla="*/ 169350 h 612122"/>
                <a:gd name="connsiteX19" fmla="*/ 69059 w 882015"/>
                <a:gd name="connsiteY19" fmla="*/ 207310 h 612122"/>
                <a:gd name="connsiteX20" fmla="*/ 0 w 882015"/>
                <a:gd name="connsiteY20" fmla="*/ 140494 h 612122"/>
                <a:gd name="connsiteX0" fmla="*/ 0 w 882015"/>
                <a:gd name="connsiteY0" fmla="*/ 140494 h 612122"/>
                <a:gd name="connsiteX1" fmla="*/ 63459 w 882015"/>
                <a:gd name="connsiteY1" fmla="*/ 51574 h 612122"/>
                <a:gd name="connsiteX2" fmla="*/ 134426 w 882015"/>
                <a:gd name="connsiteY2" fmla="*/ 0 h 612122"/>
                <a:gd name="connsiteX3" fmla="*/ 208952 w 882015"/>
                <a:gd name="connsiteY3" fmla="*/ 74293 h 612122"/>
                <a:gd name="connsiteX4" fmla="*/ 624840 w 882015"/>
                <a:gd name="connsiteY4" fmla="*/ 179687 h 612122"/>
                <a:gd name="connsiteX5" fmla="*/ 695923 w 882015"/>
                <a:gd name="connsiteY5" fmla="*/ 220978 h 612122"/>
                <a:gd name="connsiteX6" fmla="*/ 783784 w 882015"/>
                <a:gd name="connsiteY6" fmla="*/ 220980 h 612122"/>
                <a:gd name="connsiteX7" fmla="*/ 810936 w 882015"/>
                <a:gd name="connsiteY7" fmla="*/ 287794 h 612122"/>
                <a:gd name="connsiteX8" fmla="*/ 882015 w 882015"/>
                <a:gd name="connsiteY8" fmla="*/ 329089 h 612122"/>
                <a:gd name="connsiteX9" fmla="*/ 854866 w 882015"/>
                <a:gd name="connsiteY9" fmla="*/ 395905 h 612122"/>
                <a:gd name="connsiteX10" fmla="*/ 882015 w 882015"/>
                <a:gd name="connsiteY10" fmla="*/ 462720 h 612122"/>
                <a:gd name="connsiteX11" fmla="*/ 810936 w 882015"/>
                <a:gd name="connsiteY11" fmla="*/ 504015 h 612122"/>
                <a:gd name="connsiteX12" fmla="*/ 783784 w 882015"/>
                <a:gd name="connsiteY12" fmla="*/ 570829 h 612122"/>
                <a:gd name="connsiteX13" fmla="*/ 695923 w 882015"/>
                <a:gd name="connsiteY13" fmla="*/ 570831 h 612122"/>
                <a:gd name="connsiteX14" fmla="*/ 624840 w 882015"/>
                <a:gd name="connsiteY14" fmla="*/ 612122 h 612122"/>
                <a:gd name="connsiteX15" fmla="*/ 553757 w 882015"/>
                <a:gd name="connsiteY15" fmla="*/ 570831 h 612122"/>
                <a:gd name="connsiteX16" fmla="*/ 465896 w 882015"/>
                <a:gd name="connsiteY16" fmla="*/ 570829 h 612122"/>
                <a:gd name="connsiteX17" fmla="*/ 438744 w 882015"/>
                <a:gd name="connsiteY17" fmla="*/ 504015 h 612122"/>
                <a:gd name="connsiteX18" fmla="*/ 140970 w 882015"/>
                <a:gd name="connsiteY18" fmla="*/ 169350 h 612122"/>
                <a:gd name="connsiteX19" fmla="*/ 69059 w 882015"/>
                <a:gd name="connsiteY19" fmla="*/ 207310 h 612122"/>
                <a:gd name="connsiteX20" fmla="*/ 0 w 882015"/>
                <a:gd name="connsiteY20" fmla="*/ 140494 h 612122"/>
                <a:gd name="connsiteX0" fmla="*/ 0 w 882015"/>
                <a:gd name="connsiteY0" fmla="*/ 140494 h 612122"/>
                <a:gd name="connsiteX1" fmla="*/ 63459 w 882015"/>
                <a:gd name="connsiteY1" fmla="*/ 51574 h 612122"/>
                <a:gd name="connsiteX2" fmla="*/ 134426 w 882015"/>
                <a:gd name="connsiteY2" fmla="*/ 0 h 612122"/>
                <a:gd name="connsiteX3" fmla="*/ 208952 w 882015"/>
                <a:gd name="connsiteY3" fmla="*/ 74293 h 612122"/>
                <a:gd name="connsiteX4" fmla="*/ 196215 w 882015"/>
                <a:gd name="connsiteY4" fmla="*/ 122537 h 612122"/>
                <a:gd name="connsiteX5" fmla="*/ 695923 w 882015"/>
                <a:gd name="connsiteY5" fmla="*/ 220978 h 612122"/>
                <a:gd name="connsiteX6" fmla="*/ 783784 w 882015"/>
                <a:gd name="connsiteY6" fmla="*/ 220980 h 612122"/>
                <a:gd name="connsiteX7" fmla="*/ 810936 w 882015"/>
                <a:gd name="connsiteY7" fmla="*/ 287794 h 612122"/>
                <a:gd name="connsiteX8" fmla="*/ 882015 w 882015"/>
                <a:gd name="connsiteY8" fmla="*/ 329089 h 612122"/>
                <a:gd name="connsiteX9" fmla="*/ 854866 w 882015"/>
                <a:gd name="connsiteY9" fmla="*/ 395905 h 612122"/>
                <a:gd name="connsiteX10" fmla="*/ 882015 w 882015"/>
                <a:gd name="connsiteY10" fmla="*/ 462720 h 612122"/>
                <a:gd name="connsiteX11" fmla="*/ 810936 w 882015"/>
                <a:gd name="connsiteY11" fmla="*/ 504015 h 612122"/>
                <a:gd name="connsiteX12" fmla="*/ 783784 w 882015"/>
                <a:gd name="connsiteY12" fmla="*/ 570829 h 612122"/>
                <a:gd name="connsiteX13" fmla="*/ 695923 w 882015"/>
                <a:gd name="connsiteY13" fmla="*/ 570831 h 612122"/>
                <a:gd name="connsiteX14" fmla="*/ 624840 w 882015"/>
                <a:gd name="connsiteY14" fmla="*/ 612122 h 612122"/>
                <a:gd name="connsiteX15" fmla="*/ 553757 w 882015"/>
                <a:gd name="connsiteY15" fmla="*/ 570831 h 612122"/>
                <a:gd name="connsiteX16" fmla="*/ 465896 w 882015"/>
                <a:gd name="connsiteY16" fmla="*/ 570829 h 612122"/>
                <a:gd name="connsiteX17" fmla="*/ 438744 w 882015"/>
                <a:gd name="connsiteY17" fmla="*/ 504015 h 612122"/>
                <a:gd name="connsiteX18" fmla="*/ 140970 w 882015"/>
                <a:gd name="connsiteY18" fmla="*/ 169350 h 612122"/>
                <a:gd name="connsiteX19" fmla="*/ 69059 w 882015"/>
                <a:gd name="connsiteY19" fmla="*/ 207310 h 612122"/>
                <a:gd name="connsiteX20" fmla="*/ 0 w 882015"/>
                <a:gd name="connsiteY20" fmla="*/ 140494 h 612122"/>
                <a:gd name="connsiteX0" fmla="*/ 0 w 883920"/>
                <a:gd name="connsiteY0" fmla="*/ 129064 h 612122"/>
                <a:gd name="connsiteX1" fmla="*/ 65364 w 883920"/>
                <a:gd name="connsiteY1" fmla="*/ 51574 h 612122"/>
                <a:gd name="connsiteX2" fmla="*/ 136331 w 883920"/>
                <a:gd name="connsiteY2" fmla="*/ 0 h 612122"/>
                <a:gd name="connsiteX3" fmla="*/ 210857 w 883920"/>
                <a:gd name="connsiteY3" fmla="*/ 74293 h 612122"/>
                <a:gd name="connsiteX4" fmla="*/ 198120 w 883920"/>
                <a:gd name="connsiteY4" fmla="*/ 122537 h 612122"/>
                <a:gd name="connsiteX5" fmla="*/ 697828 w 883920"/>
                <a:gd name="connsiteY5" fmla="*/ 220978 h 612122"/>
                <a:gd name="connsiteX6" fmla="*/ 785689 w 883920"/>
                <a:gd name="connsiteY6" fmla="*/ 220980 h 612122"/>
                <a:gd name="connsiteX7" fmla="*/ 812841 w 883920"/>
                <a:gd name="connsiteY7" fmla="*/ 287794 h 612122"/>
                <a:gd name="connsiteX8" fmla="*/ 883920 w 883920"/>
                <a:gd name="connsiteY8" fmla="*/ 329089 h 612122"/>
                <a:gd name="connsiteX9" fmla="*/ 856771 w 883920"/>
                <a:gd name="connsiteY9" fmla="*/ 395905 h 612122"/>
                <a:gd name="connsiteX10" fmla="*/ 883920 w 883920"/>
                <a:gd name="connsiteY10" fmla="*/ 462720 h 612122"/>
                <a:gd name="connsiteX11" fmla="*/ 812841 w 883920"/>
                <a:gd name="connsiteY11" fmla="*/ 504015 h 612122"/>
                <a:gd name="connsiteX12" fmla="*/ 785689 w 883920"/>
                <a:gd name="connsiteY12" fmla="*/ 570829 h 612122"/>
                <a:gd name="connsiteX13" fmla="*/ 697828 w 883920"/>
                <a:gd name="connsiteY13" fmla="*/ 570831 h 612122"/>
                <a:gd name="connsiteX14" fmla="*/ 626745 w 883920"/>
                <a:gd name="connsiteY14" fmla="*/ 612122 h 612122"/>
                <a:gd name="connsiteX15" fmla="*/ 555662 w 883920"/>
                <a:gd name="connsiteY15" fmla="*/ 570831 h 612122"/>
                <a:gd name="connsiteX16" fmla="*/ 467801 w 883920"/>
                <a:gd name="connsiteY16" fmla="*/ 570829 h 612122"/>
                <a:gd name="connsiteX17" fmla="*/ 440649 w 883920"/>
                <a:gd name="connsiteY17" fmla="*/ 504015 h 612122"/>
                <a:gd name="connsiteX18" fmla="*/ 142875 w 883920"/>
                <a:gd name="connsiteY18" fmla="*/ 169350 h 612122"/>
                <a:gd name="connsiteX19" fmla="*/ 70964 w 883920"/>
                <a:gd name="connsiteY19" fmla="*/ 207310 h 612122"/>
                <a:gd name="connsiteX20" fmla="*/ 0 w 883920"/>
                <a:gd name="connsiteY20" fmla="*/ 129064 h 612122"/>
                <a:gd name="connsiteX0" fmla="*/ 14 w 883934"/>
                <a:gd name="connsiteY0" fmla="*/ 129064 h 612122"/>
                <a:gd name="connsiteX1" fmla="*/ 65378 w 883934"/>
                <a:gd name="connsiteY1" fmla="*/ 51574 h 612122"/>
                <a:gd name="connsiteX2" fmla="*/ 136345 w 883934"/>
                <a:gd name="connsiteY2" fmla="*/ 0 h 612122"/>
                <a:gd name="connsiteX3" fmla="*/ 210871 w 883934"/>
                <a:gd name="connsiteY3" fmla="*/ 74293 h 612122"/>
                <a:gd name="connsiteX4" fmla="*/ 198134 w 883934"/>
                <a:gd name="connsiteY4" fmla="*/ 122537 h 612122"/>
                <a:gd name="connsiteX5" fmla="*/ 697842 w 883934"/>
                <a:gd name="connsiteY5" fmla="*/ 220978 h 612122"/>
                <a:gd name="connsiteX6" fmla="*/ 785703 w 883934"/>
                <a:gd name="connsiteY6" fmla="*/ 220980 h 612122"/>
                <a:gd name="connsiteX7" fmla="*/ 812855 w 883934"/>
                <a:gd name="connsiteY7" fmla="*/ 287794 h 612122"/>
                <a:gd name="connsiteX8" fmla="*/ 883934 w 883934"/>
                <a:gd name="connsiteY8" fmla="*/ 329089 h 612122"/>
                <a:gd name="connsiteX9" fmla="*/ 856785 w 883934"/>
                <a:gd name="connsiteY9" fmla="*/ 395905 h 612122"/>
                <a:gd name="connsiteX10" fmla="*/ 883934 w 883934"/>
                <a:gd name="connsiteY10" fmla="*/ 462720 h 612122"/>
                <a:gd name="connsiteX11" fmla="*/ 812855 w 883934"/>
                <a:gd name="connsiteY11" fmla="*/ 504015 h 612122"/>
                <a:gd name="connsiteX12" fmla="*/ 785703 w 883934"/>
                <a:gd name="connsiteY12" fmla="*/ 570829 h 612122"/>
                <a:gd name="connsiteX13" fmla="*/ 697842 w 883934"/>
                <a:gd name="connsiteY13" fmla="*/ 570831 h 612122"/>
                <a:gd name="connsiteX14" fmla="*/ 626759 w 883934"/>
                <a:gd name="connsiteY14" fmla="*/ 612122 h 612122"/>
                <a:gd name="connsiteX15" fmla="*/ 555676 w 883934"/>
                <a:gd name="connsiteY15" fmla="*/ 570831 h 612122"/>
                <a:gd name="connsiteX16" fmla="*/ 467815 w 883934"/>
                <a:gd name="connsiteY16" fmla="*/ 570829 h 612122"/>
                <a:gd name="connsiteX17" fmla="*/ 440663 w 883934"/>
                <a:gd name="connsiteY17" fmla="*/ 504015 h 612122"/>
                <a:gd name="connsiteX18" fmla="*/ 142889 w 883934"/>
                <a:gd name="connsiteY18" fmla="*/ 169350 h 612122"/>
                <a:gd name="connsiteX19" fmla="*/ 70978 w 883934"/>
                <a:gd name="connsiteY19" fmla="*/ 207310 h 612122"/>
                <a:gd name="connsiteX20" fmla="*/ 14 w 883934"/>
                <a:gd name="connsiteY20" fmla="*/ 129064 h 612122"/>
                <a:gd name="connsiteX0" fmla="*/ 14 w 883934"/>
                <a:gd name="connsiteY0" fmla="*/ 129064 h 612122"/>
                <a:gd name="connsiteX1" fmla="*/ 65378 w 883934"/>
                <a:gd name="connsiteY1" fmla="*/ 51574 h 612122"/>
                <a:gd name="connsiteX2" fmla="*/ 136345 w 883934"/>
                <a:gd name="connsiteY2" fmla="*/ 0 h 612122"/>
                <a:gd name="connsiteX3" fmla="*/ 210871 w 883934"/>
                <a:gd name="connsiteY3" fmla="*/ 74293 h 612122"/>
                <a:gd name="connsiteX4" fmla="*/ 198134 w 883934"/>
                <a:gd name="connsiteY4" fmla="*/ 122537 h 612122"/>
                <a:gd name="connsiteX5" fmla="*/ 697842 w 883934"/>
                <a:gd name="connsiteY5" fmla="*/ 220978 h 612122"/>
                <a:gd name="connsiteX6" fmla="*/ 785703 w 883934"/>
                <a:gd name="connsiteY6" fmla="*/ 220980 h 612122"/>
                <a:gd name="connsiteX7" fmla="*/ 812855 w 883934"/>
                <a:gd name="connsiteY7" fmla="*/ 287794 h 612122"/>
                <a:gd name="connsiteX8" fmla="*/ 883934 w 883934"/>
                <a:gd name="connsiteY8" fmla="*/ 329089 h 612122"/>
                <a:gd name="connsiteX9" fmla="*/ 856785 w 883934"/>
                <a:gd name="connsiteY9" fmla="*/ 395905 h 612122"/>
                <a:gd name="connsiteX10" fmla="*/ 883934 w 883934"/>
                <a:gd name="connsiteY10" fmla="*/ 462720 h 612122"/>
                <a:gd name="connsiteX11" fmla="*/ 812855 w 883934"/>
                <a:gd name="connsiteY11" fmla="*/ 504015 h 612122"/>
                <a:gd name="connsiteX12" fmla="*/ 785703 w 883934"/>
                <a:gd name="connsiteY12" fmla="*/ 570829 h 612122"/>
                <a:gd name="connsiteX13" fmla="*/ 697842 w 883934"/>
                <a:gd name="connsiteY13" fmla="*/ 570831 h 612122"/>
                <a:gd name="connsiteX14" fmla="*/ 626759 w 883934"/>
                <a:gd name="connsiteY14" fmla="*/ 612122 h 612122"/>
                <a:gd name="connsiteX15" fmla="*/ 555676 w 883934"/>
                <a:gd name="connsiteY15" fmla="*/ 570831 h 612122"/>
                <a:gd name="connsiteX16" fmla="*/ 467815 w 883934"/>
                <a:gd name="connsiteY16" fmla="*/ 570829 h 612122"/>
                <a:gd name="connsiteX17" fmla="*/ 440663 w 883934"/>
                <a:gd name="connsiteY17" fmla="*/ 504015 h 612122"/>
                <a:gd name="connsiteX18" fmla="*/ 142889 w 883934"/>
                <a:gd name="connsiteY18" fmla="*/ 169350 h 612122"/>
                <a:gd name="connsiteX19" fmla="*/ 70978 w 883934"/>
                <a:gd name="connsiteY19" fmla="*/ 207310 h 612122"/>
                <a:gd name="connsiteX20" fmla="*/ 14 w 883934"/>
                <a:gd name="connsiteY20" fmla="*/ 129064 h 612122"/>
                <a:gd name="connsiteX0" fmla="*/ 14 w 883934"/>
                <a:gd name="connsiteY0" fmla="*/ 131721 h 614779"/>
                <a:gd name="connsiteX1" fmla="*/ 65378 w 883934"/>
                <a:gd name="connsiteY1" fmla="*/ 54231 h 614779"/>
                <a:gd name="connsiteX2" fmla="*/ 136345 w 883934"/>
                <a:gd name="connsiteY2" fmla="*/ 2657 h 614779"/>
                <a:gd name="connsiteX3" fmla="*/ 210871 w 883934"/>
                <a:gd name="connsiteY3" fmla="*/ 76950 h 614779"/>
                <a:gd name="connsiteX4" fmla="*/ 198134 w 883934"/>
                <a:gd name="connsiteY4" fmla="*/ 125194 h 614779"/>
                <a:gd name="connsiteX5" fmla="*/ 697842 w 883934"/>
                <a:gd name="connsiteY5" fmla="*/ 223635 h 614779"/>
                <a:gd name="connsiteX6" fmla="*/ 785703 w 883934"/>
                <a:gd name="connsiteY6" fmla="*/ 223637 h 614779"/>
                <a:gd name="connsiteX7" fmla="*/ 812855 w 883934"/>
                <a:gd name="connsiteY7" fmla="*/ 290451 h 614779"/>
                <a:gd name="connsiteX8" fmla="*/ 883934 w 883934"/>
                <a:gd name="connsiteY8" fmla="*/ 331746 h 614779"/>
                <a:gd name="connsiteX9" fmla="*/ 856785 w 883934"/>
                <a:gd name="connsiteY9" fmla="*/ 398562 h 614779"/>
                <a:gd name="connsiteX10" fmla="*/ 883934 w 883934"/>
                <a:gd name="connsiteY10" fmla="*/ 465377 h 614779"/>
                <a:gd name="connsiteX11" fmla="*/ 812855 w 883934"/>
                <a:gd name="connsiteY11" fmla="*/ 506672 h 614779"/>
                <a:gd name="connsiteX12" fmla="*/ 785703 w 883934"/>
                <a:gd name="connsiteY12" fmla="*/ 573486 h 614779"/>
                <a:gd name="connsiteX13" fmla="*/ 697842 w 883934"/>
                <a:gd name="connsiteY13" fmla="*/ 573488 h 614779"/>
                <a:gd name="connsiteX14" fmla="*/ 626759 w 883934"/>
                <a:gd name="connsiteY14" fmla="*/ 614779 h 614779"/>
                <a:gd name="connsiteX15" fmla="*/ 555676 w 883934"/>
                <a:gd name="connsiteY15" fmla="*/ 573488 h 614779"/>
                <a:gd name="connsiteX16" fmla="*/ 467815 w 883934"/>
                <a:gd name="connsiteY16" fmla="*/ 573486 h 614779"/>
                <a:gd name="connsiteX17" fmla="*/ 440663 w 883934"/>
                <a:gd name="connsiteY17" fmla="*/ 506672 h 614779"/>
                <a:gd name="connsiteX18" fmla="*/ 142889 w 883934"/>
                <a:gd name="connsiteY18" fmla="*/ 172007 h 614779"/>
                <a:gd name="connsiteX19" fmla="*/ 70978 w 883934"/>
                <a:gd name="connsiteY19" fmla="*/ 209967 h 614779"/>
                <a:gd name="connsiteX20" fmla="*/ 14 w 883934"/>
                <a:gd name="connsiteY20" fmla="*/ 131721 h 614779"/>
                <a:gd name="connsiteX0" fmla="*/ 14 w 883934"/>
                <a:gd name="connsiteY0" fmla="*/ 129064 h 612122"/>
                <a:gd name="connsiteX1" fmla="*/ 65378 w 883934"/>
                <a:gd name="connsiteY1" fmla="*/ 51574 h 612122"/>
                <a:gd name="connsiteX2" fmla="*/ 136345 w 883934"/>
                <a:gd name="connsiteY2" fmla="*/ 0 h 612122"/>
                <a:gd name="connsiteX3" fmla="*/ 210871 w 883934"/>
                <a:gd name="connsiteY3" fmla="*/ 74293 h 612122"/>
                <a:gd name="connsiteX4" fmla="*/ 198134 w 883934"/>
                <a:gd name="connsiteY4" fmla="*/ 122537 h 612122"/>
                <a:gd name="connsiteX5" fmla="*/ 697842 w 883934"/>
                <a:gd name="connsiteY5" fmla="*/ 220978 h 612122"/>
                <a:gd name="connsiteX6" fmla="*/ 785703 w 883934"/>
                <a:gd name="connsiteY6" fmla="*/ 220980 h 612122"/>
                <a:gd name="connsiteX7" fmla="*/ 812855 w 883934"/>
                <a:gd name="connsiteY7" fmla="*/ 287794 h 612122"/>
                <a:gd name="connsiteX8" fmla="*/ 883934 w 883934"/>
                <a:gd name="connsiteY8" fmla="*/ 329089 h 612122"/>
                <a:gd name="connsiteX9" fmla="*/ 856785 w 883934"/>
                <a:gd name="connsiteY9" fmla="*/ 395905 h 612122"/>
                <a:gd name="connsiteX10" fmla="*/ 883934 w 883934"/>
                <a:gd name="connsiteY10" fmla="*/ 462720 h 612122"/>
                <a:gd name="connsiteX11" fmla="*/ 812855 w 883934"/>
                <a:gd name="connsiteY11" fmla="*/ 504015 h 612122"/>
                <a:gd name="connsiteX12" fmla="*/ 785703 w 883934"/>
                <a:gd name="connsiteY12" fmla="*/ 570829 h 612122"/>
                <a:gd name="connsiteX13" fmla="*/ 697842 w 883934"/>
                <a:gd name="connsiteY13" fmla="*/ 570831 h 612122"/>
                <a:gd name="connsiteX14" fmla="*/ 626759 w 883934"/>
                <a:gd name="connsiteY14" fmla="*/ 612122 h 612122"/>
                <a:gd name="connsiteX15" fmla="*/ 555676 w 883934"/>
                <a:gd name="connsiteY15" fmla="*/ 570831 h 612122"/>
                <a:gd name="connsiteX16" fmla="*/ 467815 w 883934"/>
                <a:gd name="connsiteY16" fmla="*/ 570829 h 612122"/>
                <a:gd name="connsiteX17" fmla="*/ 440663 w 883934"/>
                <a:gd name="connsiteY17" fmla="*/ 504015 h 612122"/>
                <a:gd name="connsiteX18" fmla="*/ 142889 w 883934"/>
                <a:gd name="connsiteY18" fmla="*/ 169350 h 612122"/>
                <a:gd name="connsiteX19" fmla="*/ 70978 w 883934"/>
                <a:gd name="connsiteY19" fmla="*/ 207310 h 612122"/>
                <a:gd name="connsiteX20" fmla="*/ 14 w 883934"/>
                <a:gd name="connsiteY20" fmla="*/ 129064 h 612122"/>
                <a:gd name="connsiteX0" fmla="*/ 14 w 883934"/>
                <a:gd name="connsiteY0" fmla="*/ 129064 h 612122"/>
                <a:gd name="connsiteX1" fmla="*/ 65378 w 883934"/>
                <a:gd name="connsiteY1" fmla="*/ 51574 h 612122"/>
                <a:gd name="connsiteX2" fmla="*/ 136345 w 883934"/>
                <a:gd name="connsiteY2" fmla="*/ 0 h 612122"/>
                <a:gd name="connsiteX3" fmla="*/ 210871 w 883934"/>
                <a:gd name="connsiteY3" fmla="*/ 74293 h 612122"/>
                <a:gd name="connsiteX4" fmla="*/ 198134 w 883934"/>
                <a:gd name="connsiteY4" fmla="*/ 122537 h 612122"/>
                <a:gd name="connsiteX5" fmla="*/ 697842 w 883934"/>
                <a:gd name="connsiteY5" fmla="*/ 220978 h 612122"/>
                <a:gd name="connsiteX6" fmla="*/ 785703 w 883934"/>
                <a:gd name="connsiteY6" fmla="*/ 220980 h 612122"/>
                <a:gd name="connsiteX7" fmla="*/ 812855 w 883934"/>
                <a:gd name="connsiteY7" fmla="*/ 287794 h 612122"/>
                <a:gd name="connsiteX8" fmla="*/ 883934 w 883934"/>
                <a:gd name="connsiteY8" fmla="*/ 329089 h 612122"/>
                <a:gd name="connsiteX9" fmla="*/ 856785 w 883934"/>
                <a:gd name="connsiteY9" fmla="*/ 395905 h 612122"/>
                <a:gd name="connsiteX10" fmla="*/ 883934 w 883934"/>
                <a:gd name="connsiteY10" fmla="*/ 462720 h 612122"/>
                <a:gd name="connsiteX11" fmla="*/ 812855 w 883934"/>
                <a:gd name="connsiteY11" fmla="*/ 504015 h 612122"/>
                <a:gd name="connsiteX12" fmla="*/ 785703 w 883934"/>
                <a:gd name="connsiteY12" fmla="*/ 570829 h 612122"/>
                <a:gd name="connsiteX13" fmla="*/ 697842 w 883934"/>
                <a:gd name="connsiteY13" fmla="*/ 570831 h 612122"/>
                <a:gd name="connsiteX14" fmla="*/ 626759 w 883934"/>
                <a:gd name="connsiteY14" fmla="*/ 612122 h 612122"/>
                <a:gd name="connsiteX15" fmla="*/ 555676 w 883934"/>
                <a:gd name="connsiteY15" fmla="*/ 570831 h 612122"/>
                <a:gd name="connsiteX16" fmla="*/ 467815 w 883934"/>
                <a:gd name="connsiteY16" fmla="*/ 570829 h 612122"/>
                <a:gd name="connsiteX17" fmla="*/ 440663 w 883934"/>
                <a:gd name="connsiteY17" fmla="*/ 504015 h 612122"/>
                <a:gd name="connsiteX18" fmla="*/ 142889 w 883934"/>
                <a:gd name="connsiteY18" fmla="*/ 169350 h 612122"/>
                <a:gd name="connsiteX19" fmla="*/ 70978 w 883934"/>
                <a:gd name="connsiteY19" fmla="*/ 207310 h 612122"/>
                <a:gd name="connsiteX20" fmla="*/ 14 w 883934"/>
                <a:gd name="connsiteY20" fmla="*/ 129064 h 612122"/>
                <a:gd name="connsiteX0" fmla="*/ 14 w 883934"/>
                <a:gd name="connsiteY0" fmla="*/ 129064 h 612122"/>
                <a:gd name="connsiteX1" fmla="*/ 65378 w 883934"/>
                <a:gd name="connsiteY1" fmla="*/ 51574 h 612122"/>
                <a:gd name="connsiteX2" fmla="*/ 136345 w 883934"/>
                <a:gd name="connsiteY2" fmla="*/ 0 h 612122"/>
                <a:gd name="connsiteX3" fmla="*/ 210871 w 883934"/>
                <a:gd name="connsiteY3" fmla="*/ 74293 h 612122"/>
                <a:gd name="connsiteX4" fmla="*/ 198134 w 883934"/>
                <a:gd name="connsiteY4" fmla="*/ 122537 h 612122"/>
                <a:gd name="connsiteX5" fmla="*/ 697842 w 883934"/>
                <a:gd name="connsiteY5" fmla="*/ 220978 h 612122"/>
                <a:gd name="connsiteX6" fmla="*/ 785703 w 883934"/>
                <a:gd name="connsiteY6" fmla="*/ 220980 h 612122"/>
                <a:gd name="connsiteX7" fmla="*/ 812855 w 883934"/>
                <a:gd name="connsiteY7" fmla="*/ 287794 h 612122"/>
                <a:gd name="connsiteX8" fmla="*/ 883934 w 883934"/>
                <a:gd name="connsiteY8" fmla="*/ 329089 h 612122"/>
                <a:gd name="connsiteX9" fmla="*/ 856785 w 883934"/>
                <a:gd name="connsiteY9" fmla="*/ 395905 h 612122"/>
                <a:gd name="connsiteX10" fmla="*/ 883934 w 883934"/>
                <a:gd name="connsiteY10" fmla="*/ 462720 h 612122"/>
                <a:gd name="connsiteX11" fmla="*/ 812855 w 883934"/>
                <a:gd name="connsiteY11" fmla="*/ 504015 h 612122"/>
                <a:gd name="connsiteX12" fmla="*/ 785703 w 883934"/>
                <a:gd name="connsiteY12" fmla="*/ 570829 h 612122"/>
                <a:gd name="connsiteX13" fmla="*/ 697842 w 883934"/>
                <a:gd name="connsiteY13" fmla="*/ 570831 h 612122"/>
                <a:gd name="connsiteX14" fmla="*/ 626759 w 883934"/>
                <a:gd name="connsiteY14" fmla="*/ 612122 h 612122"/>
                <a:gd name="connsiteX15" fmla="*/ 555676 w 883934"/>
                <a:gd name="connsiteY15" fmla="*/ 570831 h 612122"/>
                <a:gd name="connsiteX16" fmla="*/ 467815 w 883934"/>
                <a:gd name="connsiteY16" fmla="*/ 570829 h 612122"/>
                <a:gd name="connsiteX17" fmla="*/ 440663 w 883934"/>
                <a:gd name="connsiteY17" fmla="*/ 504015 h 612122"/>
                <a:gd name="connsiteX18" fmla="*/ 142889 w 883934"/>
                <a:gd name="connsiteY18" fmla="*/ 169350 h 612122"/>
                <a:gd name="connsiteX19" fmla="*/ 70978 w 883934"/>
                <a:gd name="connsiteY19" fmla="*/ 207310 h 612122"/>
                <a:gd name="connsiteX20" fmla="*/ 14 w 883934"/>
                <a:gd name="connsiteY20" fmla="*/ 129064 h 612122"/>
                <a:gd name="connsiteX0" fmla="*/ 14 w 883934"/>
                <a:gd name="connsiteY0" fmla="*/ 129064 h 612122"/>
                <a:gd name="connsiteX1" fmla="*/ 65378 w 883934"/>
                <a:gd name="connsiteY1" fmla="*/ 51574 h 612122"/>
                <a:gd name="connsiteX2" fmla="*/ 136345 w 883934"/>
                <a:gd name="connsiteY2" fmla="*/ 0 h 612122"/>
                <a:gd name="connsiteX3" fmla="*/ 210871 w 883934"/>
                <a:gd name="connsiteY3" fmla="*/ 74293 h 612122"/>
                <a:gd name="connsiteX4" fmla="*/ 198134 w 883934"/>
                <a:gd name="connsiteY4" fmla="*/ 122537 h 612122"/>
                <a:gd name="connsiteX5" fmla="*/ 697842 w 883934"/>
                <a:gd name="connsiteY5" fmla="*/ 220978 h 612122"/>
                <a:gd name="connsiteX6" fmla="*/ 785703 w 883934"/>
                <a:gd name="connsiteY6" fmla="*/ 220980 h 612122"/>
                <a:gd name="connsiteX7" fmla="*/ 812855 w 883934"/>
                <a:gd name="connsiteY7" fmla="*/ 287794 h 612122"/>
                <a:gd name="connsiteX8" fmla="*/ 883934 w 883934"/>
                <a:gd name="connsiteY8" fmla="*/ 329089 h 612122"/>
                <a:gd name="connsiteX9" fmla="*/ 856785 w 883934"/>
                <a:gd name="connsiteY9" fmla="*/ 395905 h 612122"/>
                <a:gd name="connsiteX10" fmla="*/ 883934 w 883934"/>
                <a:gd name="connsiteY10" fmla="*/ 462720 h 612122"/>
                <a:gd name="connsiteX11" fmla="*/ 812855 w 883934"/>
                <a:gd name="connsiteY11" fmla="*/ 504015 h 612122"/>
                <a:gd name="connsiteX12" fmla="*/ 785703 w 883934"/>
                <a:gd name="connsiteY12" fmla="*/ 570829 h 612122"/>
                <a:gd name="connsiteX13" fmla="*/ 697842 w 883934"/>
                <a:gd name="connsiteY13" fmla="*/ 570831 h 612122"/>
                <a:gd name="connsiteX14" fmla="*/ 626759 w 883934"/>
                <a:gd name="connsiteY14" fmla="*/ 612122 h 612122"/>
                <a:gd name="connsiteX15" fmla="*/ 555676 w 883934"/>
                <a:gd name="connsiteY15" fmla="*/ 570831 h 612122"/>
                <a:gd name="connsiteX16" fmla="*/ 467815 w 883934"/>
                <a:gd name="connsiteY16" fmla="*/ 570829 h 612122"/>
                <a:gd name="connsiteX17" fmla="*/ 440663 w 883934"/>
                <a:gd name="connsiteY17" fmla="*/ 504015 h 612122"/>
                <a:gd name="connsiteX18" fmla="*/ 142889 w 883934"/>
                <a:gd name="connsiteY18" fmla="*/ 169350 h 612122"/>
                <a:gd name="connsiteX19" fmla="*/ 70978 w 883934"/>
                <a:gd name="connsiteY19" fmla="*/ 207310 h 612122"/>
                <a:gd name="connsiteX20" fmla="*/ 14 w 883934"/>
                <a:gd name="connsiteY20" fmla="*/ 129064 h 612122"/>
                <a:gd name="connsiteX0" fmla="*/ 21 w 883941"/>
                <a:gd name="connsiteY0" fmla="*/ 129064 h 612122"/>
                <a:gd name="connsiteX1" fmla="*/ 65385 w 883941"/>
                <a:gd name="connsiteY1" fmla="*/ 51574 h 612122"/>
                <a:gd name="connsiteX2" fmla="*/ 136352 w 883941"/>
                <a:gd name="connsiteY2" fmla="*/ 0 h 612122"/>
                <a:gd name="connsiteX3" fmla="*/ 210878 w 883941"/>
                <a:gd name="connsiteY3" fmla="*/ 74293 h 612122"/>
                <a:gd name="connsiteX4" fmla="*/ 198141 w 883941"/>
                <a:gd name="connsiteY4" fmla="*/ 122537 h 612122"/>
                <a:gd name="connsiteX5" fmla="*/ 697849 w 883941"/>
                <a:gd name="connsiteY5" fmla="*/ 220978 h 612122"/>
                <a:gd name="connsiteX6" fmla="*/ 785710 w 883941"/>
                <a:gd name="connsiteY6" fmla="*/ 220980 h 612122"/>
                <a:gd name="connsiteX7" fmla="*/ 812862 w 883941"/>
                <a:gd name="connsiteY7" fmla="*/ 287794 h 612122"/>
                <a:gd name="connsiteX8" fmla="*/ 883941 w 883941"/>
                <a:gd name="connsiteY8" fmla="*/ 329089 h 612122"/>
                <a:gd name="connsiteX9" fmla="*/ 856792 w 883941"/>
                <a:gd name="connsiteY9" fmla="*/ 395905 h 612122"/>
                <a:gd name="connsiteX10" fmla="*/ 883941 w 883941"/>
                <a:gd name="connsiteY10" fmla="*/ 462720 h 612122"/>
                <a:gd name="connsiteX11" fmla="*/ 812862 w 883941"/>
                <a:gd name="connsiteY11" fmla="*/ 504015 h 612122"/>
                <a:gd name="connsiteX12" fmla="*/ 785710 w 883941"/>
                <a:gd name="connsiteY12" fmla="*/ 570829 h 612122"/>
                <a:gd name="connsiteX13" fmla="*/ 697849 w 883941"/>
                <a:gd name="connsiteY13" fmla="*/ 570831 h 612122"/>
                <a:gd name="connsiteX14" fmla="*/ 626766 w 883941"/>
                <a:gd name="connsiteY14" fmla="*/ 612122 h 612122"/>
                <a:gd name="connsiteX15" fmla="*/ 555683 w 883941"/>
                <a:gd name="connsiteY15" fmla="*/ 570831 h 612122"/>
                <a:gd name="connsiteX16" fmla="*/ 467822 w 883941"/>
                <a:gd name="connsiteY16" fmla="*/ 570829 h 612122"/>
                <a:gd name="connsiteX17" fmla="*/ 440670 w 883941"/>
                <a:gd name="connsiteY17" fmla="*/ 504015 h 612122"/>
                <a:gd name="connsiteX18" fmla="*/ 142896 w 883941"/>
                <a:gd name="connsiteY18" fmla="*/ 169350 h 612122"/>
                <a:gd name="connsiteX19" fmla="*/ 70985 w 883941"/>
                <a:gd name="connsiteY19" fmla="*/ 207310 h 612122"/>
                <a:gd name="connsiteX20" fmla="*/ 21 w 883941"/>
                <a:gd name="connsiteY20" fmla="*/ 129064 h 612122"/>
                <a:gd name="connsiteX0" fmla="*/ 21 w 883941"/>
                <a:gd name="connsiteY0" fmla="*/ 129172 h 612230"/>
                <a:gd name="connsiteX1" fmla="*/ 65385 w 883941"/>
                <a:gd name="connsiteY1" fmla="*/ 59302 h 612230"/>
                <a:gd name="connsiteX2" fmla="*/ 136352 w 883941"/>
                <a:gd name="connsiteY2" fmla="*/ 108 h 612230"/>
                <a:gd name="connsiteX3" fmla="*/ 210878 w 883941"/>
                <a:gd name="connsiteY3" fmla="*/ 74401 h 612230"/>
                <a:gd name="connsiteX4" fmla="*/ 198141 w 883941"/>
                <a:gd name="connsiteY4" fmla="*/ 122645 h 612230"/>
                <a:gd name="connsiteX5" fmla="*/ 697849 w 883941"/>
                <a:gd name="connsiteY5" fmla="*/ 221086 h 612230"/>
                <a:gd name="connsiteX6" fmla="*/ 785710 w 883941"/>
                <a:gd name="connsiteY6" fmla="*/ 221088 h 612230"/>
                <a:gd name="connsiteX7" fmla="*/ 812862 w 883941"/>
                <a:gd name="connsiteY7" fmla="*/ 287902 h 612230"/>
                <a:gd name="connsiteX8" fmla="*/ 883941 w 883941"/>
                <a:gd name="connsiteY8" fmla="*/ 329197 h 612230"/>
                <a:gd name="connsiteX9" fmla="*/ 856792 w 883941"/>
                <a:gd name="connsiteY9" fmla="*/ 396013 h 612230"/>
                <a:gd name="connsiteX10" fmla="*/ 883941 w 883941"/>
                <a:gd name="connsiteY10" fmla="*/ 462828 h 612230"/>
                <a:gd name="connsiteX11" fmla="*/ 812862 w 883941"/>
                <a:gd name="connsiteY11" fmla="*/ 504123 h 612230"/>
                <a:gd name="connsiteX12" fmla="*/ 785710 w 883941"/>
                <a:gd name="connsiteY12" fmla="*/ 570937 h 612230"/>
                <a:gd name="connsiteX13" fmla="*/ 697849 w 883941"/>
                <a:gd name="connsiteY13" fmla="*/ 570939 h 612230"/>
                <a:gd name="connsiteX14" fmla="*/ 626766 w 883941"/>
                <a:gd name="connsiteY14" fmla="*/ 612230 h 612230"/>
                <a:gd name="connsiteX15" fmla="*/ 555683 w 883941"/>
                <a:gd name="connsiteY15" fmla="*/ 570939 h 612230"/>
                <a:gd name="connsiteX16" fmla="*/ 467822 w 883941"/>
                <a:gd name="connsiteY16" fmla="*/ 570937 h 612230"/>
                <a:gd name="connsiteX17" fmla="*/ 440670 w 883941"/>
                <a:gd name="connsiteY17" fmla="*/ 504123 h 612230"/>
                <a:gd name="connsiteX18" fmla="*/ 142896 w 883941"/>
                <a:gd name="connsiteY18" fmla="*/ 169458 h 612230"/>
                <a:gd name="connsiteX19" fmla="*/ 70985 w 883941"/>
                <a:gd name="connsiteY19" fmla="*/ 207418 h 612230"/>
                <a:gd name="connsiteX20" fmla="*/ 21 w 883941"/>
                <a:gd name="connsiteY20" fmla="*/ 129172 h 612230"/>
                <a:gd name="connsiteX0" fmla="*/ 21 w 883941"/>
                <a:gd name="connsiteY0" fmla="*/ 129172 h 612230"/>
                <a:gd name="connsiteX1" fmla="*/ 65385 w 883941"/>
                <a:gd name="connsiteY1" fmla="*/ 59302 h 612230"/>
                <a:gd name="connsiteX2" fmla="*/ 136352 w 883941"/>
                <a:gd name="connsiteY2" fmla="*/ 108 h 612230"/>
                <a:gd name="connsiteX3" fmla="*/ 210878 w 883941"/>
                <a:gd name="connsiteY3" fmla="*/ 74401 h 612230"/>
                <a:gd name="connsiteX4" fmla="*/ 198141 w 883941"/>
                <a:gd name="connsiteY4" fmla="*/ 122645 h 612230"/>
                <a:gd name="connsiteX5" fmla="*/ 697849 w 883941"/>
                <a:gd name="connsiteY5" fmla="*/ 221086 h 612230"/>
                <a:gd name="connsiteX6" fmla="*/ 785710 w 883941"/>
                <a:gd name="connsiteY6" fmla="*/ 221088 h 612230"/>
                <a:gd name="connsiteX7" fmla="*/ 812862 w 883941"/>
                <a:gd name="connsiteY7" fmla="*/ 287902 h 612230"/>
                <a:gd name="connsiteX8" fmla="*/ 883941 w 883941"/>
                <a:gd name="connsiteY8" fmla="*/ 329197 h 612230"/>
                <a:gd name="connsiteX9" fmla="*/ 856792 w 883941"/>
                <a:gd name="connsiteY9" fmla="*/ 396013 h 612230"/>
                <a:gd name="connsiteX10" fmla="*/ 883941 w 883941"/>
                <a:gd name="connsiteY10" fmla="*/ 462828 h 612230"/>
                <a:gd name="connsiteX11" fmla="*/ 812862 w 883941"/>
                <a:gd name="connsiteY11" fmla="*/ 504123 h 612230"/>
                <a:gd name="connsiteX12" fmla="*/ 785710 w 883941"/>
                <a:gd name="connsiteY12" fmla="*/ 570937 h 612230"/>
                <a:gd name="connsiteX13" fmla="*/ 697849 w 883941"/>
                <a:gd name="connsiteY13" fmla="*/ 570939 h 612230"/>
                <a:gd name="connsiteX14" fmla="*/ 626766 w 883941"/>
                <a:gd name="connsiteY14" fmla="*/ 612230 h 612230"/>
                <a:gd name="connsiteX15" fmla="*/ 555683 w 883941"/>
                <a:gd name="connsiteY15" fmla="*/ 570939 h 612230"/>
                <a:gd name="connsiteX16" fmla="*/ 467822 w 883941"/>
                <a:gd name="connsiteY16" fmla="*/ 570937 h 612230"/>
                <a:gd name="connsiteX17" fmla="*/ 440670 w 883941"/>
                <a:gd name="connsiteY17" fmla="*/ 504123 h 612230"/>
                <a:gd name="connsiteX18" fmla="*/ 142896 w 883941"/>
                <a:gd name="connsiteY18" fmla="*/ 169458 h 612230"/>
                <a:gd name="connsiteX19" fmla="*/ 70985 w 883941"/>
                <a:gd name="connsiteY19" fmla="*/ 207418 h 612230"/>
                <a:gd name="connsiteX20" fmla="*/ 21 w 883941"/>
                <a:gd name="connsiteY20" fmla="*/ 129172 h 612230"/>
                <a:gd name="connsiteX0" fmla="*/ 21 w 883941"/>
                <a:gd name="connsiteY0" fmla="*/ 129172 h 612230"/>
                <a:gd name="connsiteX1" fmla="*/ 65385 w 883941"/>
                <a:gd name="connsiteY1" fmla="*/ 59302 h 612230"/>
                <a:gd name="connsiteX2" fmla="*/ 136352 w 883941"/>
                <a:gd name="connsiteY2" fmla="*/ 108 h 612230"/>
                <a:gd name="connsiteX3" fmla="*/ 210878 w 883941"/>
                <a:gd name="connsiteY3" fmla="*/ 74401 h 612230"/>
                <a:gd name="connsiteX4" fmla="*/ 198141 w 883941"/>
                <a:gd name="connsiteY4" fmla="*/ 122645 h 612230"/>
                <a:gd name="connsiteX5" fmla="*/ 697849 w 883941"/>
                <a:gd name="connsiteY5" fmla="*/ 221086 h 612230"/>
                <a:gd name="connsiteX6" fmla="*/ 785710 w 883941"/>
                <a:gd name="connsiteY6" fmla="*/ 221088 h 612230"/>
                <a:gd name="connsiteX7" fmla="*/ 812862 w 883941"/>
                <a:gd name="connsiteY7" fmla="*/ 287902 h 612230"/>
                <a:gd name="connsiteX8" fmla="*/ 883941 w 883941"/>
                <a:gd name="connsiteY8" fmla="*/ 329197 h 612230"/>
                <a:gd name="connsiteX9" fmla="*/ 856792 w 883941"/>
                <a:gd name="connsiteY9" fmla="*/ 396013 h 612230"/>
                <a:gd name="connsiteX10" fmla="*/ 883941 w 883941"/>
                <a:gd name="connsiteY10" fmla="*/ 462828 h 612230"/>
                <a:gd name="connsiteX11" fmla="*/ 812862 w 883941"/>
                <a:gd name="connsiteY11" fmla="*/ 504123 h 612230"/>
                <a:gd name="connsiteX12" fmla="*/ 785710 w 883941"/>
                <a:gd name="connsiteY12" fmla="*/ 570937 h 612230"/>
                <a:gd name="connsiteX13" fmla="*/ 697849 w 883941"/>
                <a:gd name="connsiteY13" fmla="*/ 570939 h 612230"/>
                <a:gd name="connsiteX14" fmla="*/ 626766 w 883941"/>
                <a:gd name="connsiteY14" fmla="*/ 612230 h 612230"/>
                <a:gd name="connsiteX15" fmla="*/ 555683 w 883941"/>
                <a:gd name="connsiteY15" fmla="*/ 570939 h 612230"/>
                <a:gd name="connsiteX16" fmla="*/ 467822 w 883941"/>
                <a:gd name="connsiteY16" fmla="*/ 570937 h 612230"/>
                <a:gd name="connsiteX17" fmla="*/ 440670 w 883941"/>
                <a:gd name="connsiteY17" fmla="*/ 504123 h 612230"/>
                <a:gd name="connsiteX18" fmla="*/ 142896 w 883941"/>
                <a:gd name="connsiteY18" fmla="*/ 169458 h 612230"/>
                <a:gd name="connsiteX19" fmla="*/ 70985 w 883941"/>
                <a:gd name="connsiteY19" fmla="*/ 207418 h 612230"/>
                <a:gd name="connsiteX20" fmla="*/ 21 w 883941"/>
                <a:gd name="connsiteY20" fmla="*/ 129172 h 612230"/>
                <a:gd name="connsiteX0" fmla="*/ 21 w 883941"/>
                <a:gd name="connsiteY0" fmla="*/ 129172 h 612230"/>
                <a:gd name="connsiteX1" fmla="*/ 65385 w 883941"/>
                <a:gd name="connsiteY1" fmla="*/ 59302 h 612230"/>
                <a:gd name="connsiteX2" fmla="*/ 136352 w 883941"/>
                <a:gd name="connsiteY2" fmla="*/ 108 h 612230"/>
                <a:gd name="connsiteX3" fmla="*/ 210878 w 883941"/>
                <a:gd name="connsiteY3" fmla="*/ 74401 h 612230"/>
                <a:gd name="connsiteX4" fmla="*/ 198141 w 883941"/>
                <a:gd name="connsiteY4" fmla="*/ 122645 h 612230"/>
                <a:gd name="connsiteX5" fmla="*/ 697849 w 883941"/>
                <a:gd name="connsiteY5" fmla="*/ 221086 h 612230"/>
                <a:gd name="connsiteX6" fmla="*/ 785710 w 883941"/>
                <a:gd name="connsiteY6" fmla="*/ 221088 h 612230"/>
                <a:gd name="connsiteX7" fmla="*/ 812862 w 883941"/>
                <a:gd name="connsiteY7" fmla="*/ 287902 h 612230"/>
                <a:gd name="connsiteX8" fmla="*/ 883941 w 883941"/>
                <a:gd name="connsiteY8" fmla="*/ 329197 h 612230"/>
                <a:gd name="connsiteX9" fmla="*/ 856792 w 883941"/>
                <a:gd name="connsiteY9" fmla="*/ 396013 h 612230"/>
                <a:gd name="connsiteX10" fmla="*/ 883941 w 883941"/>
                <a:gd name="connsiteY10" fmla="*/ 462828 h 612230"/>
                <a:gd name="connsiteX11" fmla="*/ 812862 w 883941"/>
                <a:gd name="connsiteY11" fmla="*/ 504123 h 612230"/>
                <a:gd name="connsiteX12" fmla="*/ 785710 w 883941"/>
                <a:gd name="connsiteY12" fmla="*/ 570937 h 612230"/>
                <a:gd name="connsiteX13" fmla="*/ 697849 w 883941"/>
                <a:gd name="connsiteY13" fmla="*/ 570939 h 612230"/>
                <a:gd name="connsiteX14" fmla="*/ 626766 w 883941"/>
                <a:gd name="connsiteY14" fmla="*/ 612230 h 612230"/>
                <a:gd name="connsiteX15" fmla="*/ 555683 w 883941"/>
                <a:gd name="connsiteY15" fmla="*/ 570939 h 612230"/>
                <a:gd name="connsiteX16" fmla="*/ 467822 w 883941"/>
                <a:gd name="connsiteY16" fmla="*/ 570937 h 612230"/>
                <a:gd name="connsiteX17" fmla="*/ 440670 w 883941"/>
                <a:gd name="connsiteY17" fmla="*/ 504123 h 612230"/>
                <a:gd name="connsiteX18" fmla="*/ 142896 w 883941"/>
                <a:gd name="connsiteY18" fmla="*/ 169458 h 612230"/>
                <a:gd name="connsiteX19" fmla="*/ 70985 w 883941"/>
                <a:gd name="connsiteY19" fmla="*/ 207418 h 612230"/>
                <a:gd name="connsiteX20" fmla="*/ 21 w 883941"/>
                <a:gd name="connsiteY20" fmla="*/ 129172 h 612230"/>
                <a:gd name="connsiteX0" fmla="*/ 37 w 883957"/>
                <a:gd name="connsiteY0" fmla="*/ 129172 h 612230"/>
                <a:gd name="connsiteX1" fmla="*/ 65401 w 883957"/>
                <a:gd name="connsiteY1" fmla="*/ 59302 h 612230"/>
                <a:gd name="connsiteX2" fmla="*/ 136368 w 883957"/>
                <a:gd name="connsiteY2" fmla="*/ 108 h 612230"/>
                <a:gd name="connsiteX3" fmla="*/ 210894 w 883957"/>
                <a:gd name="connsiteY3" fmla="*/ 74401 h 612230"/>
                <a:gd name="connsiteX4" fmla="*/ 198157 w 883957"/>
                <a:gd name="connsiteY4" fmla="*/ 122645 h 612230"/>
                <a:gd name="connsiteX5" fmla="*/ 697865 w 883957"/>
                <a:gd name="connsiteY5" fmla="*/ 221086 h 612230"/>
                <a:gd name="connsiteX6" fmla="*/ 785726 w 883957"/>
                <a:gd name="connsiteY6" fmla="*/ 221088 h 612230"/>
                <a:gd name="connsiteX7" fmla="*/ 812878 w 883957"/>
                <a:gd name="connsiteY7" fmla="*/ 287902 h 612230"/>
                <a:gd name="connsiteX8" fmla="*/ 883957 w 883957"/>
                <a:gd name="connsiteY8" fmla="*/ 329197 h 612230"/>
                <a:gd name="connsiteX9" fmla="*/ 856808 w 883957"/>
                <a:gd name="connsiteY9" fmla="*/ 396013 h 612230"/>
                <a:gd name="connsiteX10" fmla="*/ 883957 w 883957"/>
                <a:gd name="connsiteY10" fmla="*/ 462828 h 612230"/>
                <a:gd name="connsiteX11" fmla="*/ 812878 w 883957"/>
                <a:gd name="connsiteY11" fmla="*/ 504123 h 612230"/>
                <a:gd name="connsiteX12" fmla="*/ 785726 w 883957"/>
                <a:gd name="connsiteY12" fmla="*/ 570937 h 612230"/>
                <a:gd name="connsiteX13" fmla="*/ 697865 w 883957"/>
                <a:gd name="connsiteY13" fmla="*/ 570939 h 612230"/>
                <a:gd name="connsiteX14" fmla="*/ 626782 w 883957"/>
                <a:gd name="connsiteY14" fmla="*/ 612230 h 612230"/>
                <a:gd name="connsiteX15" fmla="*/ 555699 w 883957"/>
                <a:gd name="connsiteY15" fmla="*/ 570939 h 612230"/>
                <a:gd name="connsiteX16" fmla="*/ 467838 w 883957"/>
                <a:gd name="connsiteY16" fmla="*/ 570937 h 612230"/>
                <a:gd name="connsiteX17" fmla="*/ 440686 w 883957"/>
                <a:gd name="connsiteY17" fmla="*/ 504123 h 612230"/>
                <a:gd name="connsiteX18" fmla="*/ 142912 w 883957"/>
                <a:gd name="connsiteY18" fmla="*/ 169458 h 612230"/>
                <a:gd name="connsiteX19" fmla="*/ 72906 w 883957"/>
                <a:gd name="connsiteY19" fmla="*/ 203608 h 612230"/>
                <a:gd name="connsiteX20" fmla="*/ 37 w 883957"/>
                <a:gd name="connsiteY20" fmla="*/ 129172 h 612230"/>
                <a:gd name="connsiteX0" fmla="*/ 37 w 883957"/>
                <a:gd name="connsiteY0" fmla="*/ 129172 h 612230"/>
                <a:gd name="connsiteX1" fmla="*/ 65401 w 883957"/>
                <a:gd name="connsiteY1" fmla="*/ 59302 h 612230"/>
                <a:gd name="connsiteX2" fmla="*/ 136368 w 883957"/>
                <a:gd name="connsiteY2" fmla="*/ 108 h 612230"/>
                <a:gd name="connsiteX3" fmla="*/ 210894 w 883957"/>
                <a:gd name="connsiteY3" fmla="*/ 74401 h 612230"/>
                <a:gd name="connsiteX4" fmla="*/ 198157 w 883957"/>
                <a:gd name="connsiteY4" fmla="*/ 122645 h 612230"/>
                <a:gd name="connsiteX5" fmla="*/ 697865 w 883957"/>
                <a:gd name="connsiteY5" fmla="*/ 221086 h 612230"/>
                <a:gd name="connsiteX6" fmla="*/ 785726 w 883957"/>
                <a:gd name="connsiteY6" fmla="*/ 221088 h 612230"/>
                <a:gd name="connsiteX7" fmla="*/ 812878 w 883957"/>
                <a:gd name="connsiteY7" fmla="*/ 287902 h 612230"/>
                <a:gd name="connsiteX8" fmla="*/ 883957 w 883957"/>
                <a:gd name="connsiteY8" fmla="*/ 329197 h 612230"/>
                <a:gd name="connsiteX9" fmla="*/ 856808 w 883957"/>
                <a:gd name="connsiteY9" fmla="*/ 396013 h 612230"/>
                <a:gd name="connsiteX10" fmla="*/ 883957 w 883957"/>
                <a:gd name="connsiteY10" fmla="*/ 462828 h 612230"/>
                <a:gd name="connsiteX11" fmla="*/ 812878 w 883957"/>
                <a:gd name="connsiteY11" fmla="*/ 504123 h 612230"/>
                <a:gd name="connsiteX12" fmla="*/ 785726 w 883957"/>
                <a:gd name="connsiteY12" fmla="*/ 570937 h 612230"/>
                <a:gd name="connsiteX13" fmla="*/ 697865 w 883957"/>
                <a:gd name="connsiteY13" fmla="*/ 570939 h 612230"/>
                <a:gd name="connsiteX14" fmla="*/ 626782 w 883957"/>
                <a:gd name="connsiteY14" fmla="*/ 612230 h 612230"/>
                <a:gd name="connsiteX15" fmla="*/ 555699 w 883957"/>
                <a:gd name="connsiteY15" fmla="*/ 570939 h 612230"/>
                <a:gd name="connsiteX16" fmla="*/ 467838 w 883957"/>
                <a:gd name="connsiteY16" fmla="*/ 570937 h 612230"/>
                <a:gd name="connsiteX17" fmla="*/ 440686 w 883957"/>
                <a:gd name="connsiteY17" fmla="*/ 504123 h 612230"/>
                <a:gd name="connsiteX18" fmla="*/ 142912 w 883957"/>
                <a:gd name="connsiteY18" fmla="*/ 169458 h 612230"/>
                <a:gd name="connsiteX19" fmla="*/ 72906 w 883957"/>
                <a:gd name="connsiteY19" fmla="*/ 203608 h 612230"/>
                <a:gd name="connsiteX20" fmla="*/ 37 w 883957"/>
                <a:gd name="connsiteY20" fmla="*/ 129172 h 612230"/>
                <a:gd name="connsiteX0" fmla="*/ 35 w 885860"/>
                <a:gd name="connsiteY0" fmla="*/ 138697 h 612230"/>
                <a:gd name="connsiteX1" fmla="*/ 67304 w 885860"/>
                <a:gd name="connsiteY1" fmla="*/ 59302 h 612230"/>
                <a:gd name="connsiteX2" fmla="*/ 138271 w 885860"/>
                <a:gd name="connsiteY2" fmla="*/ 108 h 612230"/>
                <a:gd name="connsiteX3" fmla="*/ 212797 w 885860"/>
                <a:gd name="connsiteY3" fmla="*/ 74401 h 612230"/>
                <a:gd name="connsiteX4" fmla="*/ 200060 w 885860"/>
                <a:gd name="connsiteY4" fmla="*/ 122645 h 612230"/>
                <a:gd name="connsiteX5" fmla="*/ 699768 w 885860"/>
                <a:gd name="connsiteY5" fmla="*/ 221086 h 612230"/>
                <a:gd name="connsiteX6" fmla="*/ 787629 w 885860"/>
                <a:gd name="connsiteY6" fmla="*/ 221088 h 612230"/>
                <a:gd name="connsiteX7" fmla="*/ 814781 w 885860"/>
                <a:gd name="connsiteY7" fmla="*/ 287902 h 612230"/>
                <a:gd name="connsiteX8" fmla="*/ 885860 w 885860"/>
                <a:gd name="connsiteY8" fmla="*/ 329197 h 612230"/>
                <a:gd name="connsiteX9" fmla="*/ 858711 w 885860"/>
                <a:gd name="connsiteY9" fmla="*/ 396013 h 612230"/>
                <a:gd name="connsiteX10" fmla="*/ 885860 w 885860"/>
                <a:gd name="connsiteY10" fmla="*/ 462828 h 612230"/>
                <a:gd name="connsiteX11" fmla="*/ 814781 w 885860"/>
                <a:gd name="connsiteY11" fmla="*/ 504123 h 612230"/>
                <a:gd name="connsiteX12" fmla="*/ 787629 w 885860"/>
                <a:gd name="connsiteY12" fmla="*/ 570937 h 612230"/>
                <a:gd name="connsiteX13" fmla="*/ 699768 w 885860"/>
                <a:gd name="connsiteY13" fmla="*/ 570939 h 612230"/>
                <a:gd name="connsiteX14" fmla="*/ 628685 w 885860"/>
                <a:gd name="connsiteY14" fmla="*/ 612230 h 612230"/>
                <a:gd name="connsiteX15" fmla="*/ 557602 w 885860"/>
                <a:gd name="connsiteY15" fmla="*/ 570939 h 612230"/>
                <a:gd name="connsiteX16" fmla="*/ 469741 w 885860"/>
                <a:gd name="connsiteY16" fmla="*/ 570937 h 612230"/>
                <a:gd name="connsiteX17" fmla="*/ 442589 w 885860"/>
                <a:gd name="connsiteY17" fmla="*/ 504123 h 612230"/>
                <a:gd name="connsiteX18" fmla="*/ 144815 w 885860"/>
                <a:gd name="connsiteY18" fmla="*/ 169458 h 612230"/>
                <a:gd name="connsiteX19" fmla="*/ 74809 w 885860"/>
                <a:gd name="connsiteY19" fmla="*/ 203608 h 612230"/>
                <a:gd name="connsiteX20" fmla="*/ 35 w 885860"/>
                <a:gd name="connsiteY20" fmla="*/ 138697 h 612230"/>
                <a:gd name="connsiteX0" fmla="*/ 35 w 885860"/>
                <a:gd name="connsiteY0" fmla="*/ 138697 h 612230"/>
                <a:gd name="connsiteX1" fmla="*/ 67304 w 885860"/>
                <a:gd name="connsiteY1" fmla="*/ 59302 h 612230"/>
                <a:gd name="connsiteX2" fmla="*/ 138271 w 885860"/>
                <a:gd name="connsiteY2" fmla="*/ 108 h 612230"/>
                <a:gd name="connsiteX3" fmla="*/ 212797 w 885860"/>
                <a:gd name="connsiteY3" fmla="*/ 74401 h 612230"/>
                <a:gd name="connsiteX4" fmla="*/ 200060 w 885860"/>
                <a:gd name="connsiteY4" fmla="*/ 122645 h 612230"/>
                <a:gd name="connsiteX5" fmla="*/ 699768 w 885860"/>
                <a:gd name="connsiteY5" fmla="*/ 221086 h 612230"/>
                <a:gd name="connsiteX6" fmla="*/ 787629 w 885860"/>
                <a:gd name="connsiteY6" fmla="*/ 221088 h 612230"/>
                <a:gd name="connsiteX7" fmla="*/ 814781 w 885860"/>
                <a:gd name="connsiteY7" fmla="*/ 287902 h 612230"/>
                <a:gd name="connsiteX8" fmla="*/ 885860 w 885860"/>
                <a:gd name="connsiteY8" fmla="*/ 329197 h 612230"/>
                <a:gd name="connsiteX9" fmla="*/ 858711 w 885860"/>
                <a:gd name="connsiteY9" fmla="*/ 396013 h 612230"/>
                <a:gd name="connsiteX10" fmla="*/ 885860 w 885860"/>
                <a:gd name="connsiteY10" fmla="*/ 462828 h 612230"/>
                <a:gd name="connsiteX11" fmla="*/ 814781 w 885860"/>
                <a:gd name="connsiteY11" fmla="*/ 504123 h 612230"/>
                <a:gd name="connsiteX12" fmla="*/ 787629 w 885860"/>
                <a:gd name="connsiteY12" fmla="*/ 570937 h 612230"/>
                <a:gd name="connsiteX13" fmla="*/ 699768 w 885860"/>
                <a:gd name="connsiteY13" fmla="*/ 570939 h 612230"/>
                <a:gd name="connsiteX14" fmla="*/ 628685 w 885860"/>
                <a:gd name="connsiteY14" fmla="*/ 612230 h 612230"/>
                <a:gd name="connsiteX15" fmla="*/ 557602 w 885860"/>
                <a:gd name="connsiteY15" fmla="*/ 570939 h 612230"/>
                <a:gd name="connsiteX16" fmla="*/ 469741 w 885860"/>
                <a:gd name="connsiteY16" fmla="*/ 570937 h 612230"/>
                <a:gd name="connsiteX17" fmla="*/ 442589 w 885860"/>
                <a:gd name="connsiteY17" fmla="*/ 504123 h 612230"/>
                <a:gd name="connsiteX18" fmla="*/ 144815 w 885860"/>
                <a:gd name="connsiteY18" fmla="*/ 169458 h 612230"/>
                <a:gd name="connsiteX19" fmla="*/ 74809 w 885860"/>
                <a:gd name="connsiteY19" fmla="*/ 203608 h 612230"/>
                <a:gd name="connsiteX20" fmla="*/ 35 w 885860"/>
                <a:gd name="connsiteY20" fmla="*/ 138697 h 612230"/>
                <a:gd name="connsiteX0" fmla="*/ 35 w 885860"/>
                <a:gd name="connsiteY0" fmla="*/ 132982 h 612230"/>
                <a:gd name="connsiteX1" fmla="*/ 67304 w 885860"/>
                <a:gd name="connsiteY1" fmla="*/ 59302 h 612230"/>
                <a:gd name="connsiteX2" fmla="*/ 138271 w 885860"/>
                <a:gd name="connsiteY2" fmla="*/ 108 h 612230"/>
                <a:gd name="connsiteX3" fmla="*/ 212797 w 885860"/>
                <a:gd name="connsiteY3" fmla="*/ 74401 h 612230"/>
                <a:gd name="connsiteX4" fmla="*/ 200060 w 885860"/>
                <a:gd name="connsiteY4" fmla="*/ 122645 h 612230"/>
                <a:gd name="connsiteX5" fmla="*/ 699768 w 885860"/>
                <a:gd name="connsiteY5" fmla="*/ 221086 h 612230"/>
                <a:gd name="connsiteX6" fmla="*/ 787629 w 885860"/>
                <a:gd name="connsiteY6" fmla="*/ 221088 h 612230"/>
                <a:gd name="connsiteX7" fmla="*/ 814781 w 885860"/>
                <a:gd name="connsiteY7" fmla="*/ 287902 h 612230"/>
                <a:gd name="connsiteX8" fmla="*/ 885860 w 885860"/>
                <a:gd name="connsiteY8" fmla="*/ 329197 h 612230"/>
                <a:gd name="connsiteX9" fmla="*/ 858711 w 885860"/>
                <a:gd name="connsiteY9" fmla="*/ 396013 h 612230"/>
                <a:gd name="connsiteX10" fmla="*/ 885860 w 885860"/>
                <a:gd name="connsiteY10" fmla="*/ 462828 h 612230"/>
                <a:gd name="connsiteX11" fmla="*/ 814781 w 885860"/>
                <a:gd name="connsiteY11" fmla="*/ 504123 h 612230"/>
                <a:gd name="connsiteX12" fmla="*/ 787629 w 885860"/>
                <a:gd name="connsiteY12" fmla="*/ 570937 h 612230"/>
                <a:gd name="connsiteX13" fmla="*/ 699768 w 885860"/>
                <a:gd name="connsiteY13" fmla="*/ 570939 h 612230"/>
                <a:gd name="connsiteX14" fmla="*/ 628685 w 885860"/>
                <a:gd name="connsiteY14" fmla="*/ 612230 h 612230"/>
                <a:gd name="connsiteX15" fmla="*/ 557602 w 885860"/>
                <a:gd name="connsiteY15" fmla="*/ 570939 h 612230"/>
                <a:gd name="connsiteX16" fmla="*/ 469741 w 885860"/>
                <a:gd name="connsiteY16" fmla="*/ 570937 h 612230"/>
                <a:gd name="connsiteX17" fmla="*/ 442589 w 885860"/>
                <a:gd name="connsiteY17" fmla="*/ 504123 h 612230"/>
                <a:gd name="connsiteX18" fmla="*/ 144815 w 885860"/>
                <a:gd name="connsiteY18" fmla="*/ 169458 h 612230"/>
                <a:gd name="connsiteX19" fmla="*/ 74809 w 885860"/>
                <a:gd name="connsiteY19" fmla="*/ 203608 h 612230"/>
                <a:gd name="connsiteX20" fmla="*/ 35 w 885860"/>
                <a:gd name="connsiteY20" fmla="*/ 132982 h 612230"/>
                <a:gd name="connsiteX0" fmla="*/ 35 w 885860"/>
                <a:gd name="connsiteY0" fmla="*/ 132982 h 612230"/>
                <a:gd name="connsiteX1" fmla="*/ 67304 w 885860"/>
                <a:gd name="connsiteY1" fmla="*/ 59302 h 612230"/>
                <a:gd name="connsiteX2" fmla="*/ 138271 w 885860"/>
                <a:gd name="connsiteY2" fmla="*/ 108 h 612230"/>
                <a:gd name="connsiteX3" fmla="*/ 212797 w 885860"/>
                <a:gd name="connsiteY3" fmla="*/ 74401 h 612230"/>
                <a:gd name="connsiteX4" fmla="*/ 200060 w 885860"/>
                <a:gd name="connsiteY4" fmla="*/ 122645 h 612230"/>
                <a:gd name="connsiteX5" fmla="*/ 699768 w 885860"/>
                <a:gd name="connsiteY5" fmla="*/ 221086 h 612230"/>
                <a:gd name="connsiteX6" fmla="*/ 787629 w 885860"/>
                <a:gd name="connsiteY6" fmla="*/ 221088 h 612230"/>
                <a:gd name="connsiteX7" fmla="*/ 814781 w 885860"/>
                <a:gd name="connsiteY7" fmla="*/ 287902 h 612230"/>
                <a:gd name="connsiteX8" fmla="*/ 885860 w 885860"/>
                <a:gd name="connsiteY8" fmla="*/ 329197 h 612230"/>
                <a:gd name="connsiteX9" fmla="*/ 858711 w 885860"/>
                <a:gd name="connsiteY9" fmla="*/ 396013 h 612230"/>
                <a:gd name="connsiteX10" fmla="*/ 885860 w 885860"/>
                <a:gd name="connsiteY10" fmla="*/ 462828 h 612230"/>
                <a:gd name="connsiteX11" fmla="*/ 814781 w 885860"/>
                <a:gd name="connsiteY11" fmla="*/ 504123 h 612230"/>
                <a:gd name="connsiteX12" fmla="*/ 787629 w 885860"/>
                <a:gd name="connsiteY12" fmla="*/ 570937 h 612230"/>
                <a:gd name="connsiteX13" fmla="*/ 699768 w 885860"/>
                <a:gd name="connsiteY13" fmla="*/ 570939 h 612230"/>
                <a:gd name="connsiteX14" fmla="*/ 628685 w 885860"/>
                <a:gd name="connsiteY14" fmla="*/ 612230 h 612230"/>
                <a:gd name="connsiteX15" fmla="*/ 557602 w 885860"/>
                <a:gd name="connsiteY15" fmla="*/ 570939 h 612230"/>
                <a:gd name="connsiteX16" fmla="*/ 469741 w 885860"/>
                <a:gd name="connsiteY16" fmla="*/ 570937 h 612230"/>
                <a:gd name="connsiteX17" fmla="*/ 442589 w 885860"/>
                <a:gd name="connsiteY17" fmla="*/ 504123 h 612230"/>
                <a:gd name="connsiteX18" fmla="*/ 144815 w 885860"/>
                <a:gd name="connsiteY18" fmla="*/ 169458 h 612230"/>
                <a:gd name="connsiteX19" fmla="*/ 74809 w 885860"/>
                <a:gd name="connsiteY19" fmla="*/ 203608 h 612230"/>
                <a:gd name="connsiteX20" fmla="*/ 35 w 885860"/>
                <a:gd name="connsiteY20" fmla="*/ 132982 h 612230"/>
                <a:gd name="connsiteX0" fmla="*/ 35 w 885860"/>
                <a:gd name="connsiteY0" fmla="*/ 132982 h 612230"/>
                <a:gd name="connsiteX1" fmla="*/ 67304 w 885860"/>
                <a:gd name="connsiteY1" fmla="*/ 59302 h 612230"/>
                <a:gd name="connsiteX2" fmla="*/ 138271 w 885860"/>
                <a:gd name="connsiteY2" fmla="*/ 108 h 612230"/>
                <a:gd name="connsiteX3" fmla="*/ 212797 w 885860"/>
                <a:gd name="connsiteY3" fmla="*/ 74401 h 612230"/>
                <a:gd name="connsiteX4" fmla="*/ 200060 w 885860"/>
                <a:gd name="connsiteY4" fmla="*/ 122645 h 612230"/>
                <a:gd name="connsiteX5" fmla="*/ 699768 w 885860"/>
                <a:gd name="connsiteY5" fmla="*/ 221086 h 612230"/>
                <a:gd name="connsiteX6" fmla="*/ 787629 w 885860"/>
                <a:gd name="connsiteY6" fmla="*/ 221088 h 612230"/>
                <a:gd name="connsiteX7" fmla="*/ 814781 w 885860"/>
                <a:gd name="connsiteY7" fmla="*/ 287902 h 612230"/>
                <a:gd name="connsiteX8" fmla="*/ 885860 w 885860"/>
                <a:gd name="connsiteY8" fmla="*/ 329197 h 612230"/>
                <a:gd name="connsiteX9" fmla="*/ 858711 w 885860"/>
                <a:gd name="connsiteY9" fmla="*/ 396013 h 612230"/>
                <a:gd name="connsiteX10" fmla="*/ 885860 w 885860"/>
                <a:gd name="connsiteY10" fmla="*/ 462828 h 612230"/>
                <a:gd name="connsiteX11" fmla="*/ 814781 w 885860"/>
                <a:gd name="connsiteY11" fmla="*/ 504123 h 612230"/>
                <a:gd name="connsiteX12" fmla="*/ 787629 w 885860"/>
                <a:gd name="connsiteY12" fmla="*/ 570937 h 612230"/>
                <a:gd name="connsiteX13" fmla="*/ 699768 w 885860"/>
                <a:gd name="connsiteY13" fmla="*/ 570939 h 612230"/>
                <a:gd name="connsiteX14" fmla="*/ 628685 w 885860"/>
                <a:gd name="connsiteY14" fmla="*/ 612230 h 612230"/>
                <a:gd name="connsiteX15" fmla="*/ 557602 w 885860"/>
                <a:gd name="connsiteY15" fmla="*/ 570939 h 612230"/>
                <a:gd name="connsiteX16" fmla="*/ 469741 w 885860"/>
                <a:gd name="connsiteY16" fmla="*/ 570937 h 612230"/>
                <a:gd name="connsiteX17" fmla="*/ 442589 w 885860"/>
                <a:gd name="connsiteY17" fmla="*/ 504123 h 612230"/>
                <a:gd name="connsiteX18" fmla="*/ 141005 w 885860"/>
                <a:gd name="connsiteY18" fmla="*/ 167553 h 612230"/>
                <a:gd name="connsiteX19" fmla="*/ 74809 w 885860"/>
                <a:gd name="connsiteY19" fmla="*/ 203608 h 612230"/>
                <a:gd name="connsiteX20" fmla="*/ 35 w 885860"/>
                <a:gd name="connsiteY20" fmla="*/ 132982 h 612230"/>
                <a:gd name="connsiteX0" fmla="*/ 35 w 885860"/>
                <a:gd name="connsiteY0" fmla="*/ 132982 h 612230"/>
                <a:gd name="connsiteX1" fmla="*/ 67304 w 885860"/>
                <a:gd name="connsiteY1" fmla="*/ 59302 h 612230"/>
                <a:gd name="connsiteX2" fmla="*/ 138271 w 885860"/>
                <a:gd name="connsiteY2" fmla="*/ 108 h 612230"/>
                <a:gd name="connsiteX3" fmla="*/ 212797 w 885860"/>
                <a:gd name="connsiteY3" fmla="*/ 74401 h 612230"/>
                <a:gd name="connsiteX4" fmla="*/ 200060 w 885860"/>
                <a:gd name="connsiteY4" fmla="*/ 122645 h 612230"/>
                <a:gd name="connsiteX5" fmla="*/ 699768 w 885860"/>
                <a:gd name="connsiteY5" fmla="*/ 221086 h 612230"/>
                <a:gd name="connsiteX6" fmla="*/ 787629 w 885860"/>
                <a:gd name="connsiteY6" fmla="*/ 221088 h 612230"/>
                <a:gd name="connsiteX7" fmla="*/ 814781 w 885860"/>
                <a:gd name="connsiteY7" fmla="*/ 287902 h 612230"/>
                <a:gd name="connsiteX8" fmla="*/ 885860 w 885860"/>
                <a:gd name="connsiteY8" fmla="*/ 329197 h 612230"/>
                <a:gd name="connsiteX9" fmla="*/ 858711 w 885860"/>
                <a:gd name="connsiteY9" fmla="*/ 396013 h 612230"/>
                <a:gd name="connsiteX10" fmla="*/ 885860 w 885860"/>
                <a:gd name="connsiteY10" fmla="*/ 462828 h 612230"/>
                <a:gd name="connsiteX11" fmla="*/ 814781 w 885860"/>
                <a:gd name="connsiteY11" fmla="*/ 504123 h 612230"/>
                <a:gd name="connsiteX12" fmla="*/ 787629 w 885860"/>
                <a:gd name="connsiteY12" fmla="*/ 570937 h 612230"/>
                <a:gd name="connsiteX13" fmla="*/ 699768 w 885860"/>
                <a:gd name="connsiteY13" fmla="*/ 570939 h 612230"/>
                <a:gd name="connsiteX14" fmla="*/ 628685 w 885860"/>
                <a:gd name="connsiteY14" fmla="*/ 612230 h 612230"/>
                <a:gd name="connsiteX15" fmla="*/ 557602 w 885860"/>
                <a:gd name="connsiteY15" fmla="*/ 570939 h 612230"/>
                <a:gd name="connsiteX16" fmla="*/ 469741 w 885860"/>
                <a:gd name="connsiteY16" fmla="*/ 570937 h 612230"/>
                <a:gd name="connsiteX17" fmla="*/ 442589 w 885860"/>
                <a:gd name="connsiteY17" fmla="*/ 504123 h 612230"/>
                <a:gd name="connsiteX18" fmla="*/ 141005 w 885860"/>
                <a:gd name="connsiteY18" fmla="*/ 167553 h 612230"/>
                <a:gd name="connsiteX19" fmla="*/ 74809 w 885860"/>
                <a:gd name="connsiteY19" fmla="*/ 203608 h 612230"/>
                <a:gd name="connsiteX20" fmla="*/ 35 w 885860"/>
                <a:gd name="connsiteY20" fmla="*/ 132982 h 612230"/>
                <a:gd name="connsiteX0" fmla="*/ 35 w 885860"/>
                <a:gd name="connsiteY0" fmla="*/ 133028 h 612276"/>
                <a:gd name="connsiteX1" fmla="*/ 67304 w 885860"/>
                <a:gd name="connsiteY1" fmla="*/ 59348 h 612276"/>
                <a:gd name="connsiteX2" fmla="*/ 138271 w 885860"/>
                <a:gd name="connsiteY2" fmla="*/ 154 h 612276"/>
                <a:gd name="connsiteX3" fmla="*/ 212797 w 885860"/>
                <a:gd name="connsiteY3" fmla="*/ 74447 h 612276"/>
                <a:gd name="connsiteX4" fmla="*/ 200060 w 885860"/>
                <a:gd name="connsiteY4" fmla="*/ 122691 h 612276"/>
                <a:gd name="connsiteX5" fmla="*/ 699768 w 885860"/>
                <a:gd name="connsiteY5" fmla="*/ 221132 h 612276"/>
                <a:gd name="connsiteX6" fmla="*/ 787629 w 885860"/>
                <a:gd name="connsiteY6" fmla="*/ 221134 h 612276"/>
                <a:gd name="connsiteX7" fmla="*/ 814781 w 885860"/>
                <a:gd name="connsiteY7" fmla="*/ 287948 h 612276"/>
                <a:gd name="connsiteX8" fmla="*/ 885860 w 885860"/>
                <a:gd name="connsiteY8" fmla="*/ 329243 h 612276"/>
                <a:gd name="connsiteX9" fmla="*/ 858711 w 885860"/>
                <a:gd name="connsiteY9" fmla="*/ 396059 h 612276"/>
                <a:gd name="connsiteX10" fmla="*/ 885860 w 885860"/>
                <a:gd name="connsiteY10" fmla="*/ 462874 h 612276"/>
                <a:gd name="connsiteX11" fmla="*/ 814781 w 885860"/>
                <a:gd name="connsiteY11" fmla="*/ 504169 h 612276"/>
                <a:gd name="connsiteX12" fmla="*/ 787629 w 885860"/>
                <a:gd name="connsiteY12" fmla="*/ 570983 h 612276"/>
                <a:gd name="connsiteX13" fmla="*/ 699768 w 885860"/>
                <a:gd name="connsiteY13" fmla="*/ 570985 h 612276"/>
                <a:gd name="connsiteX14" fmla="*/ 628685 w 885860"/>
                <a:gd name="connsiteY14" fmla="*/ 612276 h 612276"/>
                <a:gd name="connsiteX15" fmla="*/ 557602 w 885860"/>
                <a:gd name="connsiteY15" fmla="*/ 570985 h 612276"/>
                <a:gd name="connsiteX16" fmla="*/ 469741 w 885860"/>
                <a:gd name="connsiteY16" fmla="*/ 570983 h 612276"/>
                <a:gd name="connsiteX17" fmla="*/ 442589 w 885860"/>
                <a:gd name="connsiteY17" fmla="*/ 504169 h 612276"/>
                <a:gd name="connsiteX18" fmla="*/ 141005 w 885860"/>
                <a:gd name="connsiteY18" fmla="*/ 167599 h 612276"/>
                <a:gd name="connsiteX19" fmla="*/ 74809 w 885860"/>
                <a:gd name="connsiteY19" fmla="*/ 203654 h 612276"/>
                <a:gd name="connsiteX20" fmla="*/ 35 w 885860"/>
                <a:gd name="connsiteY20" fmla="*/ 133028 h 612276"/>
                <a:gd name="connsiteX0" fmla="*/ 35 w 885860"/>
                <a:gd name="connsiteY0" fmla="*/ 132895 h 612143"/>
                <a:gd name="connsiteX1" fmla="*/ 67304 w 885860"/>
                <a:gd name="connsiteY1" fmla="*/ 59215 h 612143"/>
                <a:gd name="connsiteX2" fmla="*/ 138271 w 885860"/>
                <a:gd name="connsiteY2" fmla="*/ 21 h 612143"/>
                <a:gd name="connsiteX3" fmla="*/ 212797 w 885860"/>
                <a:gd name="connsiteY3" fmla="*/ 74314 h 612143"/>
                <a:gd name="connsiteX4" fmla="*/ 200060 w 885860"/>
                <a:gd name="connsiteY4" fmla="*/ 122558 h 612143"/>
                <a:gd name="connsiteX5" fmla="*/ 699768 w 885860"/>
                <a:gd name="connsiteY5" fmla="*/ 220999 h 612143"/>
                <a:gd name="connsiteX6" fmla="*/ 787629 w 885860"/>
                <a:gd name="connsiteY6" fmla="*/ 221001 h 612143"/>
                <a:gd name="connsiteX7" fmla="*/ 814781 w 885860"/>
                <a:gd name="connsiteY7" fmla="*/ 287815 h 612143"/>
                <a:gd name="connsiteX8" fmla="*/ 885860 w 885860"/>
                <a:gd name="connsiteY8" fmla="*/ 329110 h 612143"/>
                <a:gd name="connsiteX9" fmla="*/ 858711 w 885860"/>
                <a:gd name="connsiteY9" fmla="*/ 395926 h 612143"/>
                <a:gd name="connsiteX10" fmla="*/ 885860 w 885860"/>
                <a:gd name="connsiteY10" fmla="*/ 462741 h 612143"/>
                <a:gd name="connsiteX11" fmla="*/ 814781 w 885860"/>
                <a:gd name="connsiteY11" fmla="*/ 504036 h 612143"/>
                <a:gd name="connsiteX12" fmla="*/ 787629 w 885860"/>
                <a:gd name="connsiteY12" fmla="*/ 570850 h 612143"/>
                <a:gd name="connsiteX13" fmla="*/ 699768 w 885860"/>
                <a:gd name="connsiteY13" fmla="*/ 570852 h 612143"/>
                <a:gd name="connsiteX14" fmla="*/ 628685 w 885860"/>
                <a:gd name="connsiteY14" fmla="*/ 612143 h 612143"/>
                <a:gd name="connsiteX15" fmla="*/ 557602 w 885860"/>
                <a:gd name="connsiteY15" fmla="*/ 570852 h 612143"/>
                <a:gd name="connsiteX16" fmla="*/ 469741 w 885860"/>
                <a:gd name="connsiteY16" fmla="*/ 570850 h 612143"/>
                <a:gd name="connsiteX17" fmla="*/ 442589 w 885860"/>
                <a:gd name="connsiteY17" fmla="*/ 504036 h 612143"/>
                <a:gd name="connsiteX18" fmla="*/ 141005 w 885860"/>
                <a:gd name="connsiteY18" fmla="*/ 167466 h 612143"/>
                <a:gd name="connsiteX19" fmla="*/ 74809 w 885860"/>
                <a:gd name="connsiteY19" fmla="*/ 203521 h 612143"/>
                <a:gd name="connsiteX20" fmla="*/ 35 w 885860"/>
                <a:gd name="connsiteY20" fmla="*/ 132895 h 612143"/>
                <a:gd name="connsiteX0" fmla="*/ 35 w 885860"/>
                <a:gd name="connsiteY0" fmla="*/ 132904 h 612152"/>
                <a:gd name="connsiteX1" fmla="*/ 67304 w 885860"/>
                <a:gd name="connsiteY1" fmla="*/ 59224 h 612152"/>
                <a:gd name="connsiteX2" fmla="*/ 138271 w 885860"/>
                <a:gd name="connsiteY2" fmla="*/ 30 h 612152"/>
                <a:gd name="connsiteX3" fmla="*/ 212797 w 885860"/>
                <a:gd name="connsiteY3" fmla="*/ 74323 h 612152"/>
                <a:gd name="connsiteX4" fmla="*/ 200060 w 885860"/>
                <a:gd name="connsiteY4" fmla="*/ 122567 h 612152"/>
                <a:gd name="connsiteX5" fmla="*/ 699768 w 885860"/>
                <a:gd name="connsiteY5" fmla="*/ 221008 h 612152"/>
                <a:gd name="connsiteX6" fmla="*/ 787629 w 885860"/>
                <a:gd name="connsiteY6" fmla="*/ 221010 h 612152"/>
                <a:gd name="connsiteX7" fmla="*/ 814781 w 885860"/>
                <a:gd name="connsiteY7" fmla="*/ 287824 h 612152"/>
                <a:gd name="connsiteX8" fmla="*/ 885860 w 885860"/>
                <a:gd name="connsiteY8" fmla="*/ 329119 h 612152"/>
                <a:gd name="connsiteX9" fmla="*/ 858711 w 885860"/>
                <a:gd name="connsiteY9" fmla="*/ 395935 h 612152"/>
                <a:gd name="connsiteX10" fmla="*/ 885860 w 885860"/>
                <a:gd name="connsiteY10" fmla="*/ 462750 h 612152"/>
                <a:gd name="connsiteX11" fmla="*/ 814781 w 885860"/>
                <a:gd name="connsiteY11" fmla="*/ 504045 h 612152"/>
                <a:gd name="connsiteX12" fmla="*/ 787629 w 885860"/>
                <a:gd name="connsiteY12" fmla="*/ 570859 h 612152"/>
                <a:gd name="connsiteX13" fmla="*/ 699768 w 885860"/>
                <a:gd name="connsiteY13" fmla="*/ 570861 h 612152"/>
                <a:gd name="connsiteX14" fmla="*/ 628685 w 885860"/>
                <a:gd name="connsiteY14" fmla="*/ 612152 h 612152"/>
                <a:gd name="connsiteX15" fmla="*/ 557602 w 885860"/>
                <a:gd name="connsiteY15" fmla="*/ 570861 h 612152"/>
                <a:gd name="connsiteX16" fmla="*/ 469741 w 885860"/>
                <a:gd name="connsiteY16" fmla="*/ 570859 h 612152"/>
                <a:gd name="connsiteX17" fmla="*/ 442589 w 885860"/>
                <a:gd name="connsiteY17" fmla="*/ 504045 h 612152"/>
                <a:gd name="connsiteX18" fmla="*/ 141005 w 885860"/>
                <a:gd name="connsiteY18" fmla="*/ 167475 h 612152"/>
                <a:gd name="connsiteX19" fmla="*/ 74809 w 885860"/>
                <a:gd name="connsiteY19" fmla="*/ 203530 h 612152"/>
                <a:gd name="connsiteX20" fmla="*/ 35 w 885860"/>
                <a:gd name="connsiteY20" fmla="*/ 132904 h 612152"/>
                <a:gd name="connsiteX0" fmla="*/ 35 w 885860"/>
                <a:gd name="connsiteY0" fmla="*/ 132914 h 612162"/>
                <a:gd name="connsiteX1" fmla="*/ 67304 w 885860"/>
                <a:gd name="connsiteY1" fmla="*/ 59234 h 612162"/>
                <a:gd name="connsiteX2" fmla="*/ 138271 w 885860"/>
                <a:gd name="connsiteY2" fmla="*/ 40 h 612162"/>
                <a:gd name="connsiteX3" fmla="*/ 212797 w 885860"/>
                <a:gd name="connsiteY3" fmla="*/ 66713 h 612162"/>
                <a:gd name="connsiteX4" fmla="*/ 200060 w 885860"/>
                <a:gd name="connsiteY4" fmla="*/ 122577 h 612162"/>
                <a:gd name="connsiteX5" fmla="*/ 699768 w 885860"/>
                <a:gd name="connsiteY5" fmla="*/ 221018 h 612162"/>
                <a:gd name="connsiteX6" fmla="*/ 787629 w 885860"/>
                <a:gd name="connsiteY6" fmla="*/ 221020 h 612162"/>
                <a:gd name="connsiteX7" fmla="*/ 814781 w 885860"/>
                <a:gd name="connsiteY7" fmla="*/ 287834 h 612162"/>
                <a:gd name="connsiteX8" fmla="*/ 885860 w 885860"/>
                <a:gd name="connsiteY8" fmla="*/ 329129 h 612162"/>
                <a:gd name="connsiteX9" fmla="*/ 858711 w 885860"/>
                <a:gd name="connsiteY9" fmla="*/ 395945 h 612162"/>
                <a:gd name="connsiteX10" fmla="*/ 885860 w 885860"/>
                <a:gd name="connsiteY10" fmla="*/ 462760 h 612162"/>
                <a:gd name="connsiteX11" fmla="*/ 814781 w 885860"/>
                <a:gd name="connsiteY11" fmla="*/ 504055 h 612162"/>
                <a:gd name="connsiteX12" fmla="*/ 787629 w 885860"/>
                <a:gd name="connsiteY12" fmla="*/ 570869 h 612162"/>
                <a:gd name="connsiteX13" fmla="*/ 699768 w 885860"/>
                <a:gd name="connsiteY13" fmla="*/ 570871 h 612162"/>
                <a:gd name="connsiteX14" fmla="*/ 628685 w 885860"/>
                <a:gd name="connsiteY14" fmla="*/ 612162 h 612162"/>
                <a:gd name="connsiteX15" fmla="*/ 557602 w 885860"/>
                <a:gd name="connsiteY15" fmla="*/ 570871 h 612162"/>
                <a:gd name="connsiteX16" fmla="*/ 469741 w 885860"/>
                <a:gd name="connsiteY16" fmla="*/ 570869 h 612162"/>
                <a:gd name="connsiteX17" fmla="*/ 442589 w 885860"/>
                <a:gd name="connsiteY17" fmla="*/ 504055 h 612162"/>
                <a:gd name="connsiteX18" fmla="*/ 141005 w 885860"/>
                <a:gd name="connsiteY18" fmla="*/ 167485 h 612162"/>
                <a:gd name="connsiteX19" fmla="*/ 74809 w 885860"/>
                <a:gd name="connsiteY19" fmla="*/ 203540 h 612162"/>
                <a:gd name="connsiteX20" fmla="*/ 35 w 885860"/>
                <a:gd name="connsiteY20" fmla="*/ 132914 h 612162"/>
                <a:gd name="connsiteX0" fmla="*/ 35 w 885860"/>
                <a:gd name="connsiteY0" fmla="*/ 132914 h 612162"/>
                <a:gd name="connsiteX1" fmla="*/ 67304 w 885860"/>
                <a:gd name="connsiteY1" fmla="*/ 59234 h 612162"/>
                <a:gd name="connsiteX2" fmla="*/ 138271 w 885860"/>
                <a:gd name="connsiteY2" fmla="*/ 40 h 612162"/>
                <a:gd name="connsiteX3" fmla="*/ 212797 w 885860"/>
                <a:gd name="connsiteY3" fmla="*/ 66713 h 612162"/>
                <a:gd name="connsiteX4" fmla="*/ 198155 w 885860"/>
                <a:gd name="connsiteY4" fmla="*/ 122577 h 612162"/>
                <a:gd name="connsiteX5" fmla="*/ 699768 w 885860"/>
                <a:gd name="connsiteY5" fmla="*/ 221018 h 612162"/>
                <a:gd name="connsiteX6" fmla="*/ 787629 w 885860"/>
                <a:gd name="connsiteY6" fmla="*/ 221020 h 612162"/>
                <a:gd name="connsiteX7" fmla="*/ 814781 w 885860"/>
                <a:gd name="connsiteY7" fmla="*/ 287834 h 612162"/>
                <a:gd name="connsiteX8" fmla="*/ 885860 w 885860"/>
                <a:gd name="connsiteY8" fmla="*/ 329129 h 612162"/>
                <a:gd name="connsiteX9" fmla="*/ 858711 w 885860"/>
                <a:gd name="connsiteY9" fmla="*/ 395945 h 612162"/>
                <a:gd name="connsiteX10" fmla="*/ 885860 w 885860"/>
                <a:gd name="connsiteY10" fmla="*/ 462760 h 612162"/>
                <a:gd name="connsiteX11" fmla="*/ 814781 w 885860"/>
                <a:gd name="connsiteY11" fmla="*/ 504055 h 612162"/>
                <a:gd name="connsiteX12" fmla="*/ 787629 w 885860"/>
                <a:gd name="connsiteY12" fmla="*/ 570869 h 612162"/>
                <a:gd name="connsiteX13" fmla="*/ 699768 w 885860"/>
                <a:gd name="connsiteY13" fmla="*/ 570871 h 612162"/>
                <a:gd name="connsiteX14" fmla="*/ 628685 w 885860"/>
                <a:gd name="connsiteY14" fmla="*/ 612162 h 612162"/>
                <a:gd name="connsiteX15" fmla="*/ 557602 w 885860"/>
                <a:gd name="connsiteY15" fmla="*/ 570871 h 612162"/>
                <a:gd name="connsiteX16" fmla="*/ 469741 w 885860"/>
                <a:gd name="connsiteY16" fmla="*/ 570869 h 612162"/>
                <a:gd name="connsiteX17" fmla="*/ 442589 w 885860"/>
                <a:gd name="connsiteY17" fmla="*/ 504055 h 612162"/>
                <a:gd name="connsiteX18" fmla="*/ 141005 w 885860"/>
                <a:gd name="connsiteY18" fmla="*/ 167485 h 612162"/>
                <a:gd name="connsiteX19" fmla="*/ 74809 w 885860"/>
                <a:gd name="connsiteY19" fmla="*/ 203540 h 612162"/>
                <a:gd name="connsiteX20" fmla="*/ 35 w 885860"/>
                <a:gd name="connsiteY20" fmla="*/ 132914 h 612162"/>
                <a:gd name="connsiteX0" fmla="*/ 35 w 885860"/>
                <a:gd name="connsiteY0" fmla="*/ 132914 h 612162"/>
                <a:gd name="connsiteX1" fmla="*/ 67304 w 885860"/>
                <a:gd name="connsiteY1" fmla="*/ 59234 h 612162"/>
                <a:gd name="connsiteX2" fmla="*/ 138271 w 885860"/>
                <a:gd name="connsiteY2" fmla="*/ 40 h 612162"/>
                <a:gd name="connsiteX3" fmla="*/ 212797 w 885860"/>
                <a:gd name="connsiteY3" fmla="*/ 66713 h 612162"/>
                <a:gd name="connsiteX4" fmla="*/ 198155 w 885860"/>
                <a:gd name="connsiteY4" fmla="*/ 122577 h 612162"/>
                <a:gd name="connsiteX5" fmla="*/ 699768 w 885860"/>
                <a:gd name="connsiteY5" fmla="*/ 221018 h 612162"/>
                <a:gd name="connsiteX6" fmla="*/ 787629 w 885860"/>
                <a:gd name="connsiteY6" fmla="*/ 221020 h 612162"/>
                <a:gd name="connsiteX7" fmla="*/ 814781 w 885860"/>
                <a:gd name="connsiteY7" fmla="*/ 287834 h 612162"/>
                <a:gd name="connsiteX8" fmla="*/ 885860 w 885860"/>
                <a:gd name="connsiteY8" fmla="*/ 329129 h 612162"/>
                <a:gd name="connsiteX9" fmla="*/ 858711 w 885860"/>
                <a:gd name="connsiteY9" fmla="*/ 395945 h 612162"/>
                <a:gd name="connsiteX10" fmla="*/ 885860 w 885860"/>
                <a:gd name="connsiteY10" fmla="*/ 462760 h 612162"/>
                <a:gd name="connsiteX11" fmla="*/ 814781 w 885860"/>
                <a:gd name="connsiteY11" fmla="*/ 504055 h 612162"/>
                <a:gd name="connsiteX12" fmla="*/ 787629 w 885860"/>
                <a:gd name="connsiteY12" fmla="*/ 570869 h 612162"/>
                <a:gd name="connsiteX13" fmla="*/ 699768 w 885860"/>
                <a:gd name="connsiteY13" fmla="*/ 570871 h 612162"/>
                <a:gd name="connsiteX14" fmla="*/ 628685 w 885860"/>
                <a:gd name="connsiteY14" fmla="*/ 612162 h 612162"/>
                <a:gd name="connsiteX15" fmla="*/ 557602 w 885860"/>
                <a:gd name="connsiteY15" fmla="*/ 570871 h 612162"/>
                <a:gd name="connsiteX16" fmla="*/ 469741 w 885860"/>
                <a:gd name="connsiteY16" fmla="*/ 570869 h 612162"/>
                <a:gd name="connsiteX17" fmla="*/ 442589 w 885860"/>
                <a:gd name="connsiteY17" fmla="*/ 504055 h 612162"/>
                <a:gd name="connsiteX18" fmla="*/ 141005 w 885860"/>
                <a:gd name="connsiteY18" fmla="*/ 167485 h 612162"/>
                <a:gd name="connsiteX19" fmla="*/ 74809 w 885860"/>
                <a:gd name="connsiteY19" fmla="*/ 203540 h 612162"/>
                <a:gd name="connsiteX20" fmla="*/ 35 w 885860"/>
                <a:gd name="connsiteY20" fmla="*/ 132914 h 612162"/>
                <a:gd name="connsiteX0" fmla="*/ 35 w 885860"/>
                <a:gd name="connsiteY0" fmla="*/ 132914 h 612162"/>
                <a:gd name="connsiteX1" fmla="*/ 67304 w 885860"/>
                <a:gd name="connsiteY1" fmla="*/ 59234 h 612162"/>
                <a:gd name="connsiteX2" fmla="*/ 138271 w 885860"/>
                <a:gd name="connsiteY2" fmla="*/ 40 h 612162"/>
                <a:gd name="connsiteX3" fmla="*/ 212797 w 885860"/>
                <a:gd name="connsiteY3" fmla="*/ 66713 h 612162"/>
                <a:gd name="connsiteX4" fmla="*/ 198155 w 885860"/>
                <a:gd name="connsiteY4" fmla="*/ 122577 h 612162"/>
                <a:gd name="connsiteX5" fmla="*/ 699768 w 885860"/>
                <a:gd name="connsiteY5" fmla="*/ 221018 h 612162"/>
                <a:gd name="connsiteX6" fmla="*/ 787629 w 885860"/>
                <a:gd name="connsiteY6" fmla="*/ 221020 h 612162"/>
                <a:gd name="connsiteX7" fmla="*/ 814781 w 885860"/>
                <a:gd name="connsiteY7" fmla="*/ 287834 h 612162"/>
                <a:gd name="connsiteX8" fmla="*/ 885860 w 885860"/>
                <a:gd name="connsiteY8" fmla="*/ 329129 h 612162"/>
                <a:gd name="connsiteX9" fmla="*/ 858711 w 885860"/>
                <a:gd name="connsiteY9" fmla="*/ 395945 h 612162"/>
                <a:gd name="connsiteX10" fmla="*/ 885860 w 885860"/>
                <a:gd name="connsiteY10" fmla="*/ 462760 h 612162"/>
                <a:gd name="connsiteX11" fmla="*/ 814781 w 885860"/>
                <a:gd name="connsiteY11" fmla="*/ 504055 h 612162"/>
                <a:gd name="connsiteX12" fmla="*/ 787629 w 885860"/>
                <a:gd name="connsiteY12" fmla="*/ 570869 h 612162"/>
                <a:gd name="connsiteX13" fmla="*/ 699768 w 885860"/>
                <a:gd name="connsiteY13" fmla="*/ 570871 h 612162"/>
                <a:gd name="connsiteX14" fmla="*/ 628685 w 885860"/>
                <a:gd name="connsiteY14" fmla="*/ 612162 h 612162"/>
                <a:gd name="connsiteX15" fmla="*/ 557602 w 885860"/>
                <a:gd name="connsiteY15" fmla="*/ 570871 h 612162"/>
                <a:gd name="connsiteX16" fmla="*/ 469741 w 885860"/>
                <a:gd name="connsiteY16" fmla="*/ 570869 h 612162"/>
                <a:gd name="connsiteX17" fmla="*/ 442589 w 885860"/>
                <a:gd name="connsiteY17" fmla="*/ 504055 h 612162"/>
                <a:gd name="connsiteX18" fmla="*/ 141005 w 885860"/>
                <a:gd name="connsiteY18" fmla="*/ 167485 h 612162"/>
                <a:gd name="connsiteX19" fmla="*/ 74809 w 885860"/>
                <a:gd name="connsiteY19" fmla="*/ 203540 h 612162"/>
                <a:gd name="connsiteX20" fmla="*/ 35 w 885860"/>
                <a:gd name="connsiteY20" fmla="*/ 132914 h 612162"/>
                <a:gd name="connsiteX0" fmla="*/ 35 w 885860"/>
                <a:gd name="connsiteY0" fmla="*/ 132914 h 612162"/>
                <a:gd name="connsiteX1" fmla="*/ 67304 w 885860"/>
                <a:gd name="connsiteY1" fmla="*/ 59234 h 612162"/>
                <a:gd name="connsiteX2" fmla="*/ 138271 w 885860"/>
                <a:gd name="connsiteY2" fmla="*/ 40 h 612162"/>
                <a:gd name="connsiteX3" fmla="*/ 212797 w 885860"/>
                <a:gd name="connsiteY3" fmla="*/ 66713 h 612162"/>
                <a:gd name="connsiteX4" fmla="*/ 198155 w 885860"/>
                <a:gd name="connsiteY4" fmla="*/ 122577 h 612162"/>
                <a:gd name="connsiteX5" fmla="*/ 699768 w 885860"/>
                <a:gd name="connsiteY5" fmla="*/ 221018 h 612162"/>
                <a:gd name="connsiteX6" fmla="*/ 787629 w 885860"/>
                <a:gd name="connsiteY6" fmla="*/ 221020 h 612162"/>
                <a:gd name="connsiteX7" fmla="*/ 814781 w 885860"/>
                <a:gd name="connsiteY7" fmla="*/ 287834 h 612162"/>
                <a:gd name="connsiteX8" fmla="*/ 885860 w 885860"/>
                <a:gd name="connsiteY8" fmla="*/ 329129 h 612162"/>
                <a:gd name="connsiteX9" fmla="*/ 858711 w 885860"/>
                <a:gd name="connsiteY9" fmla="*/ 395945 h 612162"/>
                <a:gd name="connsiteX10" fmla="*/ 885860 w 885860"/>
                <a:gd name="connsiteY10" fmla="*/ 462760 h 612162"/>
                <a:gd name="connsiteX11" fmla="*/ 814781 w 885860"/>
                <a:gd name="connsiteY11" fmla="*/ 504055 h 612162"/>
                <a:gd name="connsiteX12" fmla="*/ 787629 w 885860"/>
                <a:gd name="connsiteY12" fmla="*/ 570869 h 612162"/>
                <a:gd name="connsiteX13" fmla="*/ 699768 w 885860"/>
                <a:gd name="connsiteY13" fmla="*/ 570871 h 612162"/>
                <a:gd name="connsiteX14" fmla="*/ 628685 w 885860"/>
                <a:gd name="connsiteY14" fmla="*/ 612162 h 612162"/>
                <a:gd name="connsiteX15" fmla="*/ 557602 w 885860"/>
                <a:gd name="connsiteY15" fmla="*/ 570871 h 612162"/>
                <a:gd name="connsiteX16" fmla="*/ 469741 w 885860"/>
                <a:gd name="connsiteY16" fmla="*/ 570869 h 612162"/>
                <a:gd name="connsiteX17" fmla="*/ 442589 w 885860"/>
                <a:gd name="connsiteY17" fmla="*/ 504055 h 612162"/>
                <a:gd name="connsiteX18" fmla="*/ 141005 w 885860"/>
                <a:gd name="connsiteY18" fmla="*/ 167485 h 612162"/>
                <a:gd name="connsiteX19" fmla="*/ 74809 w 885860"/>
                <a:gd name="connsiteY19" fmla="*/ 203540 h 612162"/>
                <a:gd name="connsiteX20" fmla="*/ 35 w 885860"/>
                <a:gd name="connsiteY20" fmla="*/ 132914 h 612162"/>
                <a:gd name="connsiteX0" fmla="*/ 35 w 885860"/>
                <a:gd name="connsiteY0" fmla="*/ 132914 h 612162"/>
                <a:gd name="connsiteX1" fmla="*/ 67304 w 885860"/>
                <a:gd name="connsiteY1" fmla="*/ 59234 h 612162"/>
                <a:gd name="connsiteX2" fmla="*/ 138271 w 885860"/>
                <a:gd name="connsiteY2" fmla="*/ 40 h 612162"/>
                <a:gd name="connsiteX3" fmla="*/ 212797 w 885860"/>
                <a:gd name="connsiteY3" fmla="*/ 66713 h 612162"/>
                <a:gd name="connsiteX4" fmla="*/ 198155 w 885860"/>
                <a:gd name="connsiteY4" fmla="*/ 122577 h 612162"/>
                <a:gd name="connsiteX5" fmla="*/ 699768 w 885860"/>
                <a:gd name="connsiteY5" fmla="*/ 221018 h 612162"/>
                <a:gd name="connsiteX6" fmla="*/ 787629 w 885860"/>
                <a:gd name="connsiteY6" fmla="*/ 221020 h 612162"/>
                <a:gd name="connsiteX7" fmla="*/ 814781 w 885860"/>
                <a:gd name="connsiteY7" fmla="*/ 287834 h 612162"/>
                <a:gd name="connsiteX8" fmla="*/ 885860 w 885860"/>
                <a:gd name="connsiteY8" fmla="*/ 329129 h 612162"/>
                <a:gd name="connsiteX9" fmla="*/ 858711 w 885860"/>
                <a:gd name="connsiteY9" fmla="*/ 395945 h 612162"/>
                <a:gd name="connsiteX10" fmla="*/ 885860 w 885860"/>
                <a:gd name="connsiteY10" fmla="*/ 462760 h 612162"/>
                <a:gd name="connsiteX11" fmla="*/ 814781 w 885860"/>
                <a:gd name="connsiteY11" fmla="*/ 504055 h 612162"/>
                <a:gd name="connsiteX12" fmla="*/ 787629 w 885860"/>
                <a:gd name="connsiteY12" fmla="*/ 570869 h 612162"/>
                <a:gd name="connsiteX13" fmla="*/ 699768 w 885860"/>
                <a:gd name="connsiteY13" fmla="*/ 570871 h 612162"/>
                <a:gd name="connsiteX14" fmla="*/ 628685 w 885860"/>
                <a:gd name="connsiteY14" fmla="*/ 612162 h 612162"/>
                <a:gd name="connsiteX15" fmla="*/ 557602 w 885860"/>
                <a:gd name="connsiteY15" fmla="*/ 570871 h 612162"/>
                <a:gd name="connsiteX16" fmla="*/ 469741 w 885860"/>
                <a:gd name="connsiteY16" fmla="*/ 570869 h 612162"/>
                <a:gd name="connsiteX17" fmla="*/ 442589 w 885860"/>
                <a:gd name="connsiteY17" fmla="*/ 504055 h 612162"/>
                <a:gd name="connsiteX18" fmla="*/ 141005 w 885860"/>
                <a:gd name="connsiteY18" fmla="*/ 167485 h 612162"/>
                <a:gd name="connsiteX19" fmla="*/ 74809 w 885860"/>
                <a:gd name="connsiteY19" fmla="*/ 203540 h 612162"/>
                <a:gd name="connsiteX20" fmla="*/ 35 w 885860"/>
                <a:gd name="connsiteY20" fmla="*/ 132914 h 612162"/>
                <a:gd name="connsiteX0" fmla="*/ 35 w 885860"/>
                <a:gd name="connsiteY0" fmla="*/ 132914 h 612162"/>
                <a:gd name="connsiteX1" fmla="*/ 67304 w 885860"/>
                <a:gd name="connsiteY1" fmla="*/ 59234 h 612162"/>
                <a:gd name="connsiteX2" fmla="*/ 138271 w 885860"/>
                <a:gd name="connsiteY2" fmla="*/ 40 h 612162"/>
                <a:gd name="connsiteX3" fmla="*/ 210892 w 885860"/>
                <a:gd name="connsiteY3" fmla="*/ 66713 h 612162"/>
                <a:gd name="connsiteX4" fmla="*/ 198155 w 885860"/>
                <a:gd name="connsiteY4" fmla="*/ 122577 h 612162"/>
                <a:gd name="connsiteX5" fmla="*/ 699768 w 885860"/>
                <a:gd name="connsiteY5" fmla="*/ 221018 h 612162"/>
                <a:gd name="connsiteX6" fmla="*/ 787629 w 885860"/>
                <a:gd name="connsiteY6" fmla="*/ 221020 h 612162"/>
                <a:gd name="connsiteX7" fmla="*/ 814781 w 885860"/>
                <a:gd name="connsiteY7" fmla="*/ 287834 h 612162"/>
                <a:gd name="connsiteX8" fmla="*/ 885860 w 885860"/>
                <a:gd name="connsiteY8" fmla="*/ 329129 h 612162"/>
                <a:gd name="connsiteX9" fmla="*/ 858711 w 885860"/>
                <a:gd name="connsiteY9" fmla="*/ 395945 h 612162"/>
                <a:gd name="connsiteX10" fmla="*/ 885860 w 885860"/>
                <a:gd name="connsiteY10" fmla="*/ 462760 h 612162"/>
                <a:gd name="connsiteX11" fmla="*/ 814781 w 885860"/>
                <a:gd name="connsiteY11" fmla="*/ 504055 h 612162"/>
                <a:gd name="connsiteX12" fmla="*/ 787629 w 885860"/>
                <a:gd name="connsiteY12" fmla="*/ 570869 h 612162"/>
                <a:gd name="connsiteX13" fmla="*/ 699768 w 885860"/>
                <a:gd name="connsiteY13" fmla="*/ 570871 h 612162"/>
                <a:gd name="connsiteX14" fmla="*/ 628685 w 885860"/>
                <a:gd name="connsiteY14" fmla="*/ 612162 h 612162"/>
                <a:gd name="connsiteX15" fmla="*/ 557602 w 885860"/>
                <a:gd name="connsiteY15" fmla="*/ 570871 h 612162"/>
                <a:gd name="connsiteX16" fmla="*/ 469741 w 885860"/>
                <a:gd name="connsiteY16" fmla="*/ 570869 h 612162"/>
                <a:gd name="connsiteX17" fmla="*/ 442589 w 885860"/>
                <a:gd name="connsiteY17" fmla="*/ 504055 h 612162"/>
                <a:gd name="connsiteX18" fmla="*/ 141005 w 885860"/>
                <a:gd name="connsiteY18" fmla="*/ 167485 h 612162"/>
                <a:gd name="connsiteX19" fmla="*/ 74809 w 885860"/>
                <a:gd name="connsiteY19" fmla="*/ 203540 h 612162"/>
                <a:gd name="connsiteX20" fmla="*/ 35 w 885860"/>
                <a:gd name="connsiteY20" fmla="*/ 132914 h 612162"/>
                <a:gd name="connsiteX0" fmla="*/ 35 w 885860"/>
                <a:gd name="connsiteY0" fmla="*/ 132914 h 612162"/>
                <a:gd name="connsiteX1" fmla="*/ 67304 w 885860"/>
                <a:gd name="connsiteY1" fmla="*/ 59234 h 612162"/>
                <a:gd name="connsiteX2" fmla="*/ 138271 w 885860"/>
                <a:gd name="connsiteY2" fmla="*/ 40 h 612162"/>
                <a:gd name="connsiteX3" fmla="*/ 210892 w 885860"/>
                <a:gd name="connsiteY3" fmla="*/ 66713 h 612162"/>
                <a:gd name="connsiteX4" fmla="*/ 198155 w 885860"/>
                <a:gd name="connsiteY4" fmla="*/ 122577 h 612162"/>
                <a:gd name="connsiteX5" fmla="*/ 699768 w 885860"/>
                <a:gd name="connsiteY5" fmla="*/ 221018 h 612162"/>
                <a:gd name="connsiteX6" fmla="*/ 787629 w 885860"/>
                <a:gd name="connsiteY6" fmla="*/ 221020 h 612162"/>
                <a:gd name="connsiteX7" fmla="*/ 814781 w 885860"/>
                <a:gd name="connsiteY7" fmla="*/ 287834 h 612162"/>
                <a:gd name="connsiteX8" fmla="*/ 885860 w 885860"/>
                <a:gd name="connsiteY8" fmla="*/ 329129 h 612162"/>
                <a:gd name="connsiteX9" fmla="*/ 858711 w 885860"/>
                <a:gd name="connsiteY9" fmla="*/ 395945 h 612162"/>
                <a:gd name="connsiteX10" fmla="*/ 885860 w 885860"/>
                <a:gd name="connsiteY10" fmla="*/ 462760 h 612162"/>
                <a:gd name="connsiteX11" fmla="*/ 814781 w 885860"/>
                <a:gd name="connsiteY11" fmla="*/ 504055 h 612162"/>
                <a:gd name="connsiteX12" fmla="*/ 787629 w 885860"/>
                <a:gd name="connsiteY12" fmla="*/ 570869 h 612162"/>
                <a:gd name="connsiteX13" fmla="*/ 699768 w 885860"/>
                <a:gd name="connsiteY13" fmla="*/ 570871 h 612162"/>
                <a:gd name="connsiteX14" fmla="*/ 628685 w 885860"/>
                <a:gd name="connsiteY14" fmla="*/ 612162 h 612162"/>
                <a:gd name="connsiteX15" fmla="*/ 557602 w 885860"/>
                <a:gd name="connsiteY15" fmla="*/ 570871 h 612162"/>
                <a:gd name="connsiteX16" fmla="*/ 469741 w 885860"/>
                <a:gd name="connsiteY16" fmla="*/ 570869 h 612162"/>
                <a:gd name="connsiteX17" fmla="*/ 442589 w 885860"/>
                <a:gd name="connsiteY17" fmla="*/ 504055 h 612162"/>
                <a:gd name="connsiteX18" fmla="*/ 141005 w 885860"/>
                <a:gd name="connsiteY18" fmla="*/ 167485 h 612162"/>
                <a:gd name="connsiteX19" fmla="*/ 74809 w 885860"/>
                <a:gd name="connsiteY19" fmla="*/ 203540 h 612162"/>
                <a:gd name="connsiteX20" fmla="*/ 35 w 885860"/>
                <a:gd name="connsiteY20" fmla="*/ 132914 h 612162"/>
                <a:gd name="connsiteX0" fmla="*/ 35 w 885860"/>
                <a:gd name="connsiteY0" fmla="*/ 132917 h 612165"/>
                <a:gd name="connsiteX1" fmla="*/ 67304 w 885860"/>
                <a:gd name="connsiteY1" fmla="*/ 59237 h 612165"/>
                <a:gd name="connsiteX2" fmla="*/ 138271 w 885860"/>
                <a:gd name="connsiteY2" fmla="*/ 43 h 612165"/>
                <a:gd name="connsiteX3" fmla="*/ 210892 w 885860"/>
                <a:gd name="connsiteY3" fmla="*/ 66716 h 612165"/>
                <a:gd name="connsiteX4" fmla="*/ 198155 w 885860"/>
                <a:gd name="connsiteY4" fmla="*/ 122580 h 612165"/>
                <a:gd name="connsiteX5" fmla="*/ 699768 w 885860"/>
                <a:gd name="connsiteY5" fmla="*/ 221021 h 612165"/>
                <a:gd name="connsiteX6" fmla="*/ 787629 w 885860"/>
                <a:gd name="connsiteY6" fmla="*/ 221023 h 612165"/>
                <a:gd name="connsiteX7" fmla="*/ 814781 w 885860"/>
                <a:gd name="connsiteY7" fmla="*/ 287837 h 612165"/>
                <a:gd name="connsiteX8" fmla="*/ 885860 w 885860"/>
                <a:gd name="connsiteY8" fmla="*/ 329132 h 612165"/>
                <a:gd name="connsiteX9" fmla="*/ 858711 w 885860"/>
                <a:gd name="connsiteY9" fmla="*/ 395948 h 612165"/>
                <a:gd name="connsiteX10" fmla="*/ 885860 w 885860"/>
                <a:gd name="connsiteY10" fmla="*/ 462763 h 612165"/>
                <a:gd name="connsiteX11" fmla="*/ 814781 w 885860"/>
                <a:gd name="connsiteY11" fmla="*/ 504058 h 612165"/>
                <a:gd name="connsiteX12" fmla="*/ 787629 w 885860"/>
                <a:gd name="connsiteY12" fmla="*/ 570872 h 612165"/>
                <a:gd name="connsiteX13" fmla="*/ 699768 w 885860"/>
                <a:gd name="connsiteY13" fmla="*/ 570874 h 612165"/>
                <a:gd name="connsiteX14" fmla="*/ 628685 w 885860"/>
                <a:gd name="connsiteY14" fmla="*/ 612165 h 612165"/>
                <a:gd name="connsiteX15" fmla="*/ 557602 w 885860"/>
                <a:gd name="connsiteY15" fmla="*/ 570874 h 612165"/>
                <a:gd name="connsiteX16" fmla="*/ 469741 w 885860"/>
                <a:gd name="connsiteY16" fmla="*/ 570872 h 612165"/>
                <a:gd name="connsiteX17" fmla="*/ 442589 w 885860"/>
                <a:gd name="connsiteY17" fmla="*/ 504058 h 612165"/>
                <a:gd name="connsiteX18" fmla="*/ 141005 w 885860"/>
                <a:gd name="connsiteY18" fmla="*/ 167488 h 612165"/>
                <a:gd name="connsiteX19" fmla="*/ 74809 w 885860"/>
                <a:gd name="connsiteY19" fmla="*/ 203543 h 612165"/>
                <a:gd name="connsiteX20" fmla="*/ 35 w 885860"/>
                <a:gd name="connsiteY20" fmla="*/ 132917 h 612165"/>
                <a:gd name="connsiteX0" fmla="*/ 35 w 885860"/>
                <a:gd name="connsiteY0" fmla="*/ 132917 h 612165"/>
                <a:gd name="connsiteX1" fmla="*/ 67304 w 885860"/>
                <a:gd name="connsiteY1" fmla="*/ 59237 h 612165"/>
                <a:gd name="connsiteX2" fmla="*/ 142081 w 885860"/>
                <a:gd name="connsiteY2" fmla="*/ 43 h 612165"/>
                <a:gd name="connsiteX3" fmla="*/ 210892 w 885860"/>
                <a:gd name="connsiteY3" fmla="*/ 66716 h 612165"/>
                <a:gd name="connsiteX4" fmla="*/ 198155 w 885860"/>
                <a:gd name="connsiteY4" fmla="*/ 122580 h 612165"/>
                <a:gd name="connsiteX5" fmla="*/ 699768 w 885860"/>
                <a:gd name="connsiteY5" fmla="*/ 221021 h 612165"/>
                <a:gd name="connsiteX6" fmla="*/ 787629 w 885860"/>
                <a:gd name="connsiteY6" fmla="*/ 221023 h 612165"/>
                <a:gd name="connsiteX7" fmla="*/ 814781 w 885860"/>
                <a:gd name="connsiteY7" fmla="*/ 287837 h 612165"/>
                <a:gd name="connsiteX8" fmla="*/ 885860 w 885860"/>
                <a:gd name="connsiteY8" fmla="*/ 329132 h 612165"/>
                <a:gd name="connsiteX9" fmla="*/ 858711 w 885860"/>
                <a:gd name="connsiteY9" fmla="*/ 395948 h 612165"/>
                <a:gd name="connsiteX10" fmla="*/ 885860 w 885860"/>
                <a:gd name="connsiteY10" fmla="*/ 462763 h 612165"/>
                <a:gd name="connsiteX11" fmla="*/ 814781 w 885860"/>
                <a:gd name="connsiteY11" fmla="*/ 504058 h 612165"/>
                <a:gd name="connsiteX12" fmla="*/ 787629 w 885860"/>
                <a:gd name="connsiteY12" fmla="*/ 570872 h 612165"/>
                <a:gd name="connsiteX13" fmla="*/ 699768 w 885860"/>
                <a:gd name="connsiteY13" fmla="*/ 570874 h 612165"/>
                <a:gd name="connsiteX14" fmla="*/ 628685 w 885860"/>
                <a:gd name="connsiteY14" fmla="*/ 612165 h 612165"/>
                <a:gd name="connsiteX15" fmla="*/ 557602 w 885860"/>
                <a:gd name="connsiteY15" fmla="*/ 570874 h 612165"/>
                <a:gd name="connsiteX16" fmla="*/ 469741 w 885860"/>
                <a:gd name="connsiteY16" fmla="*/ 570872 h 612165"/>
                <a:gd name="connsiteX17" fmla="*/ 442589 w 885860"/>
                <a:gd name="connsiteY17" fmla="*/ 504058 h 612165"/>
                <a:gd name="connsiteX18" fmla="*/ 141005 w 885860"/>
                <a:gd name="connsiteY18" fmla="*/ 167488 h 612165"/>
                <a:gd name="connsiteX19" fmla="*/ 74809 w 885860"/>
                <a:gd name="connsiteY19" fmla="*/ 203543 h 612165"/>
                <a:gd name="connsiteX20" fmla="*/ 35 w 885860"/>
                <a:gd name="connsiteY20" fmla="*/ 132917 h 612165"/>
                <a:gd name="connsiteX0" fmla="*/ 35 w 885860"/>
                <a:gd name="connsiteY0" fmla="*/ 132971 h 612219"/>
                <a:gd name="connsiteX1" fmla="*/ 67304 w 885860"/>
                <a:gd name="connsiteY1" fmla="*/ 59291 h 612219"/>
                <a:gd name="connsiteX2" fmla="*/ 142081 w 885860"/>
                <a:gd name="connsiteY2" fmla="*/ 97 h 612219"/>
                <a:gd name="connsiteX3" fmla="*/ 210892 w 885860"/>
                <a:gd name="connsiteY3" fmla="*/ 66770 h 612219"/>
                <a:gd name="connsiteX4" fmla="*/ 198155 w 885860"/>
                <a:gd name="connsiteY4" fmla="*/ 122634 h 612219"/>
                <a:gd name="connsiteX5" fmla="*/ 699768 w 885860"/>
                <a:gd name="connsiteY5" fmla="*/ 221075 h 612219"/>
                <a:gd name="connsiteX6" fmla="*/ 787629 w 885860"/>
                <a:gd name="connsiteY6" fmla="*/ 221077 h 612219"/>
                <a:gd name="connsiteX7" fmla="*/ 814781 w 885860"/>
                <a:gd name="connsiteY7" fmla="*/ 287891 h 612219"/>
                <a:gd name="connsiteX8" fmla="*/ 885860 w 885860"/>
                <a:gd name="connsiteY8" fmla="*/ 329186 h 612219"/>
                <a:gd name="connsiteX9" fmla="*/ 858711 w 885860"/>
                <a:gd name="connsiteY9" fmla="*/ 396002 h 612219"/>
                <a:gd name="connsiteX10" fmla="*/ 885860 w 885860"/>
                <a:gd name="connsiteY10" fmla="*/ 462817 h 612219"/>
                <a:gd name="connsiteX11" fmla="*/ 814781 w 885860"/>
                <a:gd name="connsiteY11" fmla="*/ 504112 h 612219"/>
                <a:gd name="connsiteX12" fmla="*/ 787629 w 885860"/>
                <a:gd name="connsiteY12" fmla="*/ 570926 h 612219"/>
                <a:gd name="connsiteX13" fmla="*/ 699768 w 885860"/>
                <a:gd name="connsiteY13" fmla="*/ 570928 h 612219"/>
                <a:gd name="connsiteX14" fmla="*/ 628685 w 885860"/>
                <a:gd name="connsiteY14" fmla="*/ 612219 h 612219"/>
                <a:gd name="connsiteX15" fmla="*/ 557602 w 885860"/>
                <a:gd name="connsiteY15" fmla="*/ 570928 h 612219"/>
                <a:gd name="connsiteX16" fmla="*/ 469741 w 885860"/>
                <a:gd name="connsiteY16" fmla="*/ 570926 h 612219"/>
                <a:gd name="connsiteX17" fmla="*/ 442589 w 885860"/>
                <a:gd name="connsiteY17" fmla="*/ 504112 h 612219"/>
                <a:gd name="connsiteX18" fmla="*/ 141005 w 885860"/>
                <a:gd name="connsiteY18" fmla="*/ 167542 h 612219"/>
                <a:gd name="connsiteX19" fmla="*/ 74809 w 885860"/>
                <a:gd name="connsiteY19" fmla="*/ 203597 h 612219"/>
                <a:gd name="connsiteX20" fmla="*/ 35 w 885860"/>
                <a:gd name="connsiteY20" fmla="*/ 132971 h 612219"/>
                <a:gd name="connsiteX0" fmla="*/ 35 w 885860"/>
                <a:gd name="connsiteY0" fmla="*/ 132881 h 612129"/>
                <a:gd name="connsiteX1" fmla="*/ 67304 w 885860"/>
                <a:gd name="connsiteY1" fmla="*/ 59201 h 612129"/>
                <a:gd name="connsiteX2" fmla="*/ 142081 w 885860"/>
                <a:gd name="connsiteY2" fmla="*/ 7 h 612129"/>
                <a:gd name="connsiteX3" fmla="*/ 210892 w 885860"/>
                <a:gd name="connsiteY3" fmla="*/ 66680 h 612129"/>
                <a:gd name="connsiteX4" fmla="*/ 198155 w 885860"/>
                <a:gd name="connsiteY4" fmla="*/ 122544 h 612129"/>
                <a:gd name="connsiteX5" fmla="*/ 699768 w 885860"/>
                <a:gd name="connsiteY5" fmla="*/ 220985 h 612129"/>
                <a:gd name="connsiteX6" fmla="*/ 787629 w 885860"/>
                <a:gd name="connsiteY6" fmla="*/ 220987 h 612129"/>
                <a:gd name="connsiteX7" fmla="*/ 814781 w 885860"/>
                <a:gd name="connsiteY7" fmla="*/ 287801 h 612129"/>
                <a:gd name="connsiteX8" fmla="*/ 885860 w 885860"/>
                <a:gd name="connsiteY8" fmla="*/ 329096 h 612129"/>
                <a:gd name="connsiteX9" fmla="*/ 858711 w 885860"/>
                <a:gd name="connsiteY9" fmla="*/ 395912 h 612129"/>
                <a:gd name="connsiteX10" fmla="*/ 885860 w 885860"/>
                <a:gd name="connsiteY10" fmla="*/ 462727 h 612129"/>
                <a:gd name="connsiteX11" fmla="*/ 814781 w 885860"/>
                <a:gd name="connsiteY11" fmla="*/ 504022 h 612129"/>
                <a:gd name="connsiteX12" fmla="*/ 787629 w 885860"/>
                <a:gd name="connsiteY12" fmla="*/ 570836 h 612129"/>
                <a:gd name="connsiteX13" fmla="*/ 699768 w 885860"/>
                <a:gd name="connsiteY13" fmla="*/ 570838 h 612129"/>
                <a:gd name="connsiteX14" fmla="*/ 628685 w 885860"/>
                <a:gd name="connsiteY14" fmla="*/ 612129 h 612129"/>
                <a:gd name="connsiteX15" fmla="*/ 557602 w 885860"/>
                <a:gd name="connsiteY15" fmla="*/ 570838 h 612129"/>
                <a:gd name="connsiteX16" fmla="*/ 469741 w 885860"/>
                <a:gd name="connsiteY16" fmla="*/ 570836 h 612129"/>
                <a:gd name="connsiteX17" fmla="*/ 442589 w 885860"/>
                <a:gd name="connsiteY17" fmla="*/ 504022 h 612129"/>
                <a:gd name="connsiteX18" fmla="*/ 141005 w 885860"/>
                <a:gd name="connsiteY18" fmla="*/ 167452 h 612129"/>
                <a:gd name="connsiteX19" fmla="*/ 74809 w 885860"/>
                <a:gd name="connsiteY19" fmla="*/ 203507 h 612129"/>
                <a:gd name="connsiteX20" fmla="*/ 35 w 885860"/>
                <a:gd name="connsiteY20" fmla="*/ 132881 h 612129"/>
                <a:gd name="connsiteX0" fmla="*/ 35 w 885860"/>
                <a:gd name="connsiteY0" fmla="*/ 132882 h 612130"/>
                <a:gd name="connsiteX1" fmla="*/ 67304 w 885860"/>
                <a:gd name="connsiteY1" fmla="*/ 59202 h 612130"/>
                <a:gd name="connsiteX2" fmla="*/ 142081 w 885860"/>
                <a:gd name="connsiteY2" fmla="*/ 8 h 612130"/>
                <a:gd name="connsiteX3" fmla="*/ 210892 w 885860"/>
                <a:gd name="connsiteY3" fmla="*/ 66681 h 612130"/>
                <a:gd name="connsiteX4" fmla="*/ 198155 w 885860"/>
                <a:gd name="connsiteY4" fmla="*/ 122545 h 612130"/>
                <a:gd name="connsiteX5" fmla="*/ 699768 w 885860"/>
                <a:gd name="connsiteY5" fmla="*/ 220986 h 612130"/>
                <a:gd name="connsiteX6" fmla="*/ 787629 w 885860"/>
                <a:gd name="connsiteY6" fmla="*/ 220988 h 612130"/>
                <a:gd name="connsiteX7" fmla="*/ 814781 w 885860"/>
                <a:gd name="connsiteY7" fmla="*/ 287802 h 612130"/>
                <a:gd name="connsiteX8" fmla="*/ 885860 w 885860"/>
                <a:gd name="connsiteY8" fmla="*/ 329097 h 612130"/>
                <a:gd name="connsiteX9" fmla="*/ 858711 w 885860"/>
                <a:gd name="connsiteY9" fmla="*/ 395913 h 612130"/>
                <a:gd name="connsiteX10" fmla="*/ 885860 w 885860"/>
                <a:gd name="connsiteY10" fmla="*/ 462728 h 612130"/>
                <a:gd name="connsiteX11" fmla="*/ 814781 w 885860"/>
                <a:gd name="connsiteY11" fmla="*/ 504023 h 612130"/>
                <a:gd name="connsiteX12" fmla="*/ 787629 w 885860"/>
                <a:gd name="connsiteY12" fmla="*/ 570837 h 612130"/>
                <a:gd name="connsiteX13" fmla="*/ 699768 w 885860"/>
                <a:gd name="connsiteY13" fmla="*/ 570839 h 612130"/>
                <a:gd name="connsiteX14" fmla="*/ 628685 w 885860"/>
                <a:gd name="connsiteY14" fmla="*/ 612130 h 612130"/>
                <a:gd name="connsiteX15" fmla="*/ 557602 w 885860"/>
                <a:gd name="connsiteY15" fmla="*/ 570839 h 612130"/>
                <a:gd name="connsiteX16" fmla="*/ 469741 w 885860"/>
                <a:gd name="connsiteY16" fmla="*/ 570837 h 612130"/>
                <a:gd name="connsiteX17" fmla="*/ 442589 w 885860"/>
                <a:gd name="connsiteY17" fmla="*/ 504023 h 612130"/>
                <a:gd name="connsiteX18" fmla="*/ 141005 w 885860"/>
                <a:gd name="connsiteY18" fmla="*/ 167453 h 612130"/>
                <a:gd name="connsiteX19" fmla="*/ 74809 w 885860"/>
                <a:gd name="connsiteY19" fmla="*/ 203508 h 612130"/>
                <a:gd name="connsiteX20" fmla="*/ 35 w 885860"/>
                <a:gd name="connsiteY20" fmla="*/ 132882 h 612130"/>
                <a:gd name="connsiteX0" fmla="*/ 35 w 885860"/>
                <a:gd name="connsiteY0" fmla="*/ 132882 h 612130"/>
                <a:gd name="connsiteX1" fmla="*/ 67304 w 885860"/>
                <a:gd name="connsiteY1" fmla="*/ 59202 h 612130"/>
                <a:gd name="connsiteX2" fmla="*/ 142081 w 885860"/>
                <a:gd name="connsiteY2" fmla="*/ 8 h 612130"/>
                <a:gd name="connsiteX3" fmla="*/ 210892 w 885860"/>
                <a:gd name="connsiteY3" fmla="*/ 66681 h 612130"/>
                <a:gd name="connsiteX4" fmla="*/ 198155 w 885860"/>
                <a:gd name="connsiteY4" fmla="*/ 122545 h 612130"/>
                <a:gd name="connsiteX5" fmla="*/ 391158 w 885860"/>
                <a:gd name="connsiteY5" fmla="*/ 215271 h 612130"/>
                <a:gd name="connsiteX6" fmla="*/ 787629 w 885860"/>
                <a:gd name="connsiteY6" fmla="*/ 220988 h 612130"/>
                <a:gd name="connsiteX7" fmla="*/ 814781 w 885860"/>
                <a:gd name="connsiteY7" fmla="*/ 287802 h 612130"/>
                <a:gd name="connsiteX8" fmla="*/ 885860 w 885860"/>
                <a:gd name="connsiteY8" fmla="*/ 329097 h 612130"/>
                <a:gd name="connsiteX9" fmla="*/ 858711 w 885860"/>
                <a:gd name="connsiteY9" fmla="*/ 395913 h 612130"/>
                <a:gd name="connsiteX10" fmla="*/ 885860 w 885860"/>
                <a:gd name="connsiteY10" fmla="*/ 462728 h 612130"/>
                <a:gd name="connsiteX11" fmla="*/ 814781 w 885860"/>
                <a:gd name="connsiteY11" fmla="*/ 504023 h 612130"/>
                <a:gd name="connsiteX12" fmla="*/ 787629 w 885860"/>
                <a:gd name="connsiteY12" fmla="*/ 570837 h 612130"/>
                <a:gd name="connsiteX13" fmla="*/ 699768 w 885860"/>
                <a:gd name="connsiteY13" fmla="*/ 570839 h 612130"/>
                <a:gd name="connsiteX14" fmla="*/ 628685 w 885860"/>
                <a:gd name="connsiteY14" fmla="*/ 612130 h 612130"/>
                <a:gd name="connsiteX15" fmla="*/ 557602 w 885860"/>
                <a:gd name="connsiteY15" fmla="*/ 570839 h 612130"/>
                <a:gd name="connsiteX16" fmla="*/ 469741 w 885860"/>
                <a:gd name="connsiteY16" fmla="*/ 570837 h 612130"/>
                <a:gd name="connsiteX17" fmla="*/ 442589 w 885860"/>
                <a:gd name="connsiteY17" fmla="*/ 504023 h 612130"/>
                <a:gd name="connsiteX18" fmla="*/ 141005 w 885860"/>
                <a:gd name="connsiteY18" fmla="*/ 167453 h 612130"/>
                <a:gd name="connsiteX19" fmla="*/ 74809 w 885860"/>
                <a:gd name="connsiteY19" fmla="*/ 203508 h 612130"/>
                <a:gd name="connsiteX20" fmla="*/ 35 w 885860"/>
                <a:gd name="connsiteY20" fmla="*/ 132882 h 612130"/>
                <a:gd name="connsiteX0" fmla="*/ 35 w 885860"/>
                <a:gd name="connsiteY0" fmla="*/ 132882 h 612130"/>
                <a:gd name="connsiteX1" fmla="*/ 67304 w 885860"/>
                <a:gd name="connsiteY1" fmla="*/ 59202 h 612130"/>
                <a:gd name="connsiteX2" fmla="*/ 142081 w 885860"/>
                <a:gd name="connsiteY2" fmla="*/ 8 h 612130"/>
                <a:gd name="connsiteX3" fmla="*/ 210892 w 885860"/>
                <a:gd name="connsiteY3" fmla="*/ 66681 h 612130"/>
                <a:gd name="connsiteX4" fmla="*/ 198155 w 885860"/>
                <a:gd name="connsiteY4" fmla="*/ 122545 h 612130"/>
                <a:gd name="connsiteX5" fmla="*/ 391158 w 885860"/>
                <a:gd name="connsiteY5" fmla="*/ 215271 h 612130"/>
                <a:gd name="connsiteX6" fmla="*/ 787629 w 885860"/>
                <a:gd name="connsiteY6" fmla="*/ 220988 h 612130"/>
                <a:gd name="connsiteX7" fmla="*/ 814781 w 885860"/>
                <a:gd name="connsiteY7" fmla="*/ 287802 h 612130"/>
                <a:gd name="connsiteX8" fmla="*/ 885860 w 885860"/>
                <a:gd name="connsiteY8" fmla="*/ 329097 h 612130"/>
                <a:gd name="connsiteX9" fmla="*/ 858711 w 885860"/>
                <a:gd name="connsiteY9" fmla="*/ 395913 h 612130"/>
                <a:gd name="connsiteX10" fmla="*/ 885860 w 885860"/>
                <a:gd name="connsiteY10" fmla="*/ 462728 h 612130"/>
                <a:gd name="connsiteX11" fmla="*/ 814781 w 885860"/>
                <a:gd name="connsiteY11" fmla="*/ 504023 h 612130"/>
                <a:gd name="connsiteX12" fmla="*/ 787629 w 885860"/>
                <a:gd name="connsiteY12" fmla="*/ 570837 h 612130"/>
                <a:gd name="connsiteX13" fmla="*/ 699768 w 885860"/>
                <a:gd name="connsiteY13" fmla="*/ 570839 h 612130"/>
                <a:gd name="connsiteX14" fmla="*/ 628685 w 885860"/>
                <a:gd name="connsiteY14" fmla="*/ 612130 h 612130"/>
                <a:gd name="connsiteX15" fmla="*/ 557602 w 885860"/>
                <a:gd name="connsiteY15" fmla="*/ 570839 h 612130"/>
                <a:gd name="connsiteX16" fmla="*/ 469741 w 885860"/>
                <a:gd name="connsiteY16" fmla="*/ 570837 h 612130"/>
                <a:gd name="connsiteX17" fmla="*/ 343529 w 885860"/>
                <a:gd name="connsiteY17" fmla="*/ 284948 h 612130"/>
                <a:gd name="connsiteX18" fmla="*/ 141005 w 885860"/>
                <a:gd name="connsiteY18" fmla="*/ 167453 h 612130"/>
                <a:gd name="connsiteX19" fmla="*/ 74809 w 885860"/>
                <a:gd name="connsiteY19" fmla="*/ 203508 h 612130"/>
                <a:gd name="connsiteX20" fmla="*/ 35 w 885860"/>
                <a:gd name="connsiteY20" fmla="*/ 132882 h 612130"/>
                <a:gd name="connsiteX0" fmla="*/ 35 w 885860"/>
                <a:gd name="connsiteY0" fmla="*/ 132882 h 612130"/>
                <a:gd name="connsiteX1" fmla="*/ 67304 w 885860"/>
                <a:gd name="connsiteY1" fmla="*/ 59202 h 612130"/>
                <a:gd name="connsiteX2" fmla="*/ 142081 w 885860"/>
                <a:gd name="connsiteY2" fmla="*/ 8 h 612130"/>
                <a:gd name="connsiteX3" fmla="*/ 210892 w 885860"/>
                <a:gd name="connsiteY3" fmla="*/ 66681 h 612130"/>
                <a:gd name="connsiteX4" fmla="*/ 198155 w 885860"/>
                <a:gd name="connsiteY4" fmla="*/ 122545 h 612130"/>
                <a:gd name="connsiteX5" fmla="*/ 389253 w 885860"/>
                <a:gd name="connsiteY5" fmla="*/ 222891 h 612130"/>
                <a:gd name="connsiteX6" fmla="*/ 787629 w 885860"/>
                <a:gd name="connsiteY6" fmla="*/ 220988 h 612130"/>
                <a:gd name="connsiteX7" fmla="*/ 814781 w 885860"/>
                <a:gd name="connsiteY7" fmla="*/ 287802 h 612130"/>
                <a:gd name="connsiteX8" fmla="*/ 885860 w 885860"/>
                <a:gd name="connsiteY8" fmla="*/ 329097 h 612130"/>
                <a:gd name="connsiteX9" fmla="*/ 858711 w 885860"/>
                <a:gd name="connsiteY9" fmla="*/ 395913 h 612130"/>
                <a:gd name="connsiteX10" fmla="*/ 885860 w 885860"/>
                <a:gd name="connsiteY10" fmla="*/ 462728 h 612130"/>
                <a:gd name="connsiteX11" fmla="*/ 814781 w 885860"/>
                <a:gd name="connsiteY11" fmla="*/ 504023 h 612130"/>
                <a:gd name="connsiteX12" fmla="*/ 787629 w 885860"/>
                <a:gd name="connsiteY12" fmla="*/ 570837 h 612130"/>
                <a:gd name="connsiteX13" fmla="*/ 699768 w 885860"/>
                <a:gd name="connsiteY13" fmla="*/ 570839 h 612130"/>
                <a:gd name="connsiteX14" fmla="*/ 628685 w 885860"/>
                <a:gd name="connsiteY14" fmla="*/ 612130 h 612130"/>
                <a:gd name="connsiteX15" fmla="*/ 557602 w 885860"/>
                <a:gd name="connsiteY15" fmla="*/ 570839 h 612130"/>
                <a:gd name="connsiteX16" fmla="*/ 469741 w 885860"/>
                <a:gd name="connsiteY16" fmla="*/ 570837 h 612130"/>
                <a:gd name="connsiteX17" fmla="*/ 343529 w 885860"/>
                <a:gd name="connsiteY17" fmla="*/ 284948 h 612130"/>
                <a:gd name="connsiteX18" fmla="*/ 141005 w 885860"/>
                <a:gd name="connsiteY18" fmla="*/ 167453 h 612130"/>
                <a:gd name="connsiteX19" fmla="*/ 74809 w 885860"/>
                <a:gd name="connsiteY19" fmla="*/ 203508 h 612130"/>
                <a:gd name="connsiteX20" fmla="*/ 35 w 885860"/>
                <a:gd name="connsiteY20" fmla="*/ 132882 h 612130"/>
                <a:gd name="connsiteX0" fmla="*/ 35 w 885860"/>
                <a:gd name="connsiteY0" fmla="*/ 132881 h 612129"/>
                <a:gd name="connsiteX1" fmla="*/ 67304 w 885860"/>
                <a:gd name="connsiteY1" fmla="*/ 59201 h 612129"/>
                <a:gd name="connsiteX2" fmla="*/ 142081 w 885860"/>
                <a:gd name="connsiteY2" fmla="*/ 7 h 612129"/>
                <a:gd name="connsiteX3" fmla="*/ 210892 w 885860"/>
                <a:gd name="connsiteY3" fmla="*/ 66680 h 612129"/>
                <a:gd name="connsiteX4" fmla="*/ 200060 w 885860"/>
                <a:gd name="connsiteY4" fmla="*/ 118734 h 612129"/>
                <a:gd name="connsiteX5" fmla="*/ 389253 w 885860"/>
                <a:gd name="connsiteY5" fmla="*/ 222890 h 612129"/>
                <a:gd name="connsiteX6" fmla="*/ 787629 w 885860"/>
                <a:gd name="connsiteY6" fmla="*/ 220987 h 612129"/>
                <a:gd name="connsiteX7" fmla="*/ 814781 w 885860"/>
                <a:gd name="connsiteY7" fmla="*/ 287801 h 612129"/>
                <a:gd name="connsiteX8" fmla="*/ 885860 w 885860"/>
                <a:gd name="connsiteY8" fmla="*/ 329096 h 612129"/>
                <a:gd name="connsiteX9" fmla="*/ 858711 w 885860"/>
                <a:gd name="connsiteY9" fmla="*/ 395912 h 612129"/>
                <a:gd name="connsiteX10" fmla="*/ 885860 w 885860"/>
                <a:gd name="connsiteY10" fmla="*/ 462727 h 612129"/>
                <a:gd name="connsiteX11" fmla="*/ 814781 w 885860"/>
                <a:gd name="connsiteY11" fmla="*/ 504022 h 612129"/>
                <a:gd name="connsiteX12" fmla="*/ 787629 w 885860"/>
                <a:gd name="connsiteY12" fmla="*/ 570836 h 612129"/>
                <a:gd name="connsiteX13" fmla="*/ 699768 w 885860"/>
                <a:gd name="connsiteY13" fmla="*/ 570838 h 612129"/>
                <a:gd name="connsiteX14" fmla="*/ 628685 w 885860"/>
                <a:gd name="connsiteY14" fmla="*/ 612129 h 612129"/>
                <a:gd name="connsiteX15" fmla="*/ 557602 w 885860"/>
                <a:gd name="connsiteY15" fmla="*/ 570838 h 612129"/>
                <a:gd name="connsiteX16" fmla="*/ 469741 w 885860"/>
                <a:gd name="connsiteY16" fmla="*/ 570836 h 612129"/>
                <a:gd name="connsiteX17" fmla="*/ 343529 w 885860"/>
                <a:gd name="connsiteY17" fmla="*/ 284947 h 612129"/>
                <a:gd name="connsiteX18" fmla="*/ 141005 w 885860"/>
                <a:gd name="connsiteY18" fmla="*/ 167452 h 612129"/>
                <a:gd name="connsiteX19" fmla="*/ 74809 w 885860"/>
                <a:gd name="connsiteY19" fmla="*/ 203507 h 612129"/>
                <a:gd name="connsiteX20" fmla="*/ 35 w 885860"/>
                <a:gd name="connsiteY20" fmla="*/ 132881 h 612129"/>
                <a:gd name="connsiteX0" fmla="*/ 35 w 885860"/>
                <a:gd name="connsiteY0" fmla="*/ 132882 h 612130"/>
                <a:gd name="connsiteX1" fmla="*/ 67304 w 885860"/>
                <a:gd name="connsiteY1" fmla="*/ 59202 h 612130"/>
                <a:gd name="connsiteX2" fmla="*/ 142081 w 885860"/>
                <a:gd name="connsiteY2" fmla="*/ 8 h 612130"/>
                <a:gd name="connsiteX3" fmla="*/ 210892 w 885860"/>
                <a:gd name="connsiteY3" fmla="*/ 66681 h 612130"/>
                <a:gd name="connsiteX4" fmla="*/ 200060 w 885860"/>
                <a:gd name="connsiteY4" fmla="*/ 118735 h 612130"/>
                <a:gd name="connsiteX5" fmla="*/ 389253 w 885860"/>
                <a:gd name="connsiteY5" fmla="*/ 222891 h 612130"/>
                <a:gd name="connsiteX6" fmla="*/ 787629 w 885860"/>
                <a:gd name="connsiteY6" fmla="*/ 220988 h 612130"/>
                <a:gd name="connsiteX7" fmla="*/ 814781 w 885860"/>
                <a:gd name="connsiteY7" fmla="*/ 287802 h 612130"/>
                <a:gd name="connsiteX8" fmla="*/ 885860 w 885860"/>
                <a:gd name="connsiteY8" fmla="*/ 329097 h 612130"/>
                <a:gd name="connsiteX9" fmla="*/ 858711 w 885860"/>
                <a:gd name="connsiteY9" fmla="*/ 395913 h 612130"/>
                <a:gd name="connsiteX10" fmla="*/ 885860 w 885860"/>
                <a:gd name="connsiteY10" fmla="*/ 462728 h 612130"/>
                <a:gd name="connsiteX11" fmla="*/ 814781 w 885860"/>
                <a:gd name="connsiteY11" fmla="*/ 504023 h 612130"/>
                <a:gd name="connsiteX12" fmla="*/ 787629 w 885860"/>
                <a:gd name="connsiteY12" fmla="*/ 570837 h 612130"/>
                <a:gd name="connsiteX13" fmla="*/ 699768 w 885860"/>
                <a:gd name="connsiteY13" fmla="*/ 570839 h 612130"/>
                <a:gd name="connsiteX14" fmla="*/ 628685 w 885860"/>
                <a:gd name="connsiteY14" fmla="*/ 612130 h 612130"/>
                <a:gd name="connsiteX15" fmla="*/ 557602 w 885860"/>
                <a:gd name="connsiteY15" fmla="*/ 570839 h 612130"/>
                <a:gd name="connsiteX16" fmla="*/ 469741 w 885860"/>
                <a:gd name="connsiteY16" fmla="*/ 570837 h 612130"/>
                <a:gd name="connsiteX17" fmla="*/ 343529 w 885860"/>
                <a:gd name="connsiteY17" fmla="*/ 284948 h 612130"/>
                <a:gd name="connsiteX18" fmla="*/ 141005 w 885860"/>
                <a:gd name="connsiteY18" fmla="*/ 167453 h 612130"/>
                <a:gd name="connsiteX19" fmla="*/ 74809 w 885860"/>
                <a:gd name="connsiteY19" fmla="*/ 203508 h 612130"/>
                <a:gd name="connsiteX20" fmla="*/ 35 w 885860"/>
                <a:gd name="connsiteY20" fmla="*/ 132882 h 612130"/>
                <a:gd name="connsiteX0" fmla="*/ 35 w 885860"/>
                <a:gd name="connsiteY0" fmla="*/ 132881 h 612129"/>
                <a:gd name="connsiteX1" fmla="*/ 67304 w 885860"/>
                <a:gd name="connsiteY1" fmla="*/ 59201 h 612129"/>
                <a:gd name="connsiteX2" fmla="*/ 142081 w 885860"/>
                <a:gd name="connsiteY2" fmla="*/ 7 h 612129"/>
                <a:gd name="connsiteX3" fmla="*/ 210892 w 885860"/>
                <a:gd name="connsiteY3" fmla="*/ 66680 h 612129"/>
                <a:gd name="connsiteX4" fmla="*/ 194345 w 885860"/>
                <a:gd name="connsiteY4" fmla="*/ 114924 h 612129"/>
                <a:gd name="connsiteX5" fmla="*/ 389253 w 885860"/>
                <a:gd name="connsiteY5" fmla="*/ 222890 h 612129"/>
                <a:gd name="connsiteX6" fmla="*/ 787629 w 885860"/>
                <a:gd name="connsiteY6" fmla="*/ 220987 h 612129"/>
                <a:gd name="connsiteX7" fmla="*/ 814781 w 885860"/>
                <a:gd name="connsiteY7" fmla="*/ 287801 h 612129"/>
                <a:gd name="connsiteX8" fmla="*/ 885860 w 885860"/>
                <a:gd name="connsiteY8" fmla="*/ 329096 h 612129"/>
                <a:gd name="connsiteX9" fmla="*/ 858711 w 885860"/>
                <a:gd name="connsiteY9" fmla="*/ 395912 h 612129"/>
                <a:gd name="connsiteX10" fmla="*/ 885860 w 885860"/>
                <a:gd name="connsiteY10" fmla="*/ 462727 h 612129"/>
                <a:gd name="connsiteX11" fmla="*/ 814781 w 885860"/>
                <a:gd name="connsiteY11" fmla="*/ 504022 h 612129"/>
                <a:gd name="connsiteX12" fmla="*/ 787629 w 885860"/>
                <a:gd name="connsiteY12" fmla="*/ 570836 h 612129"/>
                <a:gd name="connsiteX13" fmla="*/ 699768 w 885860"/>
                <a:gd name="connsiteY13" fmla="*/ 570838 h 612129"/>
                <a:gd name="connsiteX14" fmla="*/ 628685 w 885860"/>
                <a:gd name="connsiteY14" fmla="*/ 612129 h 612129"/>
                <a:gd name="connsiteX15" fmla="*/ 557602 w 885860"/>
                <a:gd name="connsiteY15" fmla="*/ 570838 h 612129"/>
                <a:gd name="connsiteX16" fmla="*/ 469741 w 885860"/>
                <a:gd name="connsiteY16" fmla="*/ 570836 h 612129"/>
                <a:gd name="connsiteX17" fmla="*/ 343529 w 885860"/>
                <a:gd name="connsiteY17" fmla="*/ 284947 h 612129"/>
                <a:gd name="connsiteX18" fmla="*/ 141005 w 885860"/>
                <a:gd name="connsiteY18" fmla="*/ 167452 h 612129"/>
                <a:gd name="connsiteX19" fmla="*/ 74809 w 885860"/>
                <a:gd name="connsiteY19" fmla="*/ 203507 h 612129"/>
                <a:gd name="connsiteX20" fmla="*/ 35 w 885860"/>
                <a:gd name="connsiteY20" fmla="*/ 132881 h 612129"/>
                <a:gd name="connsiteX0" fmla="*/ 35 w 885860"/>
                <a:gd name="connsiteY0" fmla="*/ 132882 h 612130"/>
                <a:gd name="connsiteX1" fmla="*/ 67304 w 885860"/>
                <a:gd name="connsiteY1" fmla="*/ 59202 h 612130"/>
                <a:gd name="connsiteX2" fmla="*/ 142081 w 885860"/>
                <a:gd name="connsiteY2" fmla="*/ 8 h 612130"/>
                <a:gd name="connsiteX3" fmla="*/ 210892 w 885860"/>
                <a:gd name="connsiteY3" fmla="*/ 66681 h 612130"/>
                <a:gd name="connsiteX4" fmla="*/ 194345 w 885860"/>
                <a:gd name="connsiteY4" fmla="*/ 114925 h 612130"/>
                <a:gd name="connsiteX5" fmla="*/ 389253 w 885860"/>
                <a:gd name="connsiteY5" fmla="*/ 222891 h 612130"/>
                <a:gd name="connsiteX6" fmla="*/ 787629 w 885860"/>
                <a:gd name="connsiteY6" fmla="*/ 220988 h 612130"/>
                <a:gd name="connsiteX7" fmla="*/ 814781 w 885860"/>
                <a:gd name="connsiteY7" fmla="*/ 287802 h 612130"/>
                <a:gd name="connsiteX8" fmla="*/ 885860 w 885860"/>
                <a:gd name="connsiteY8" fmla="*/ 329097 h 612130"/>
                <a:gd name="connsiteX9" fmla="*/ 858711 w 885860"/>
                <a:gd name="connsiteY9" fmla="*/ 395913 h 612130"/>
                <a:gd name="connsiteX10" fmla="*/ 885860 w 885860"/>
                <a:gd name="connsiteY10" fmla="*/ 462728 h 612130"/>
                <a:gd name="connsiteX11" fmla="*/ 814781 w 885860"/>
                <a:gd name="connsiteY11" fmla="*/ 504023 h 612130"/>
                <a:gd name="connsiteX12" fmla="*/ 787629 w 885860"/>
                <a:gd name="connsiteY12" fmla="*/ 570837 h 612130"/>
                <a:gd name="connsiteX13" fmla="*/ 699768 w 885860"/>
                <a:gd name="connsiteY13" fmla="*/ 570839 h 612130"/>
                <a:gd name="connsiteX14" fmla="*/ 628685 w 885860"/>
                <a:gd name="connsiteY14" fmla="*/ 612130 h 612130"/>
                <a:gd name="connsiteX15" fmla="*/ 557602 w 885860"/>
                <a:gd name="connsiteY15" fmla="*/ 570839 h 612130"/>
                <a:gd name="connsiteX16" fmla="*/ 469741 w 885860"/>
                <a:gd name="connsiteY16" fmla="*/ 570837 h 612130"/>
                <a:gd name="connsiteX17" fmla="*/ 343529 w 885860"/>
                <a:gd name="connsiteY17" fmla="*/ 284948 h 612130"/>
                <a:gd name="connsiteX18" fmla="*/ 141005 w 885860"/>
                <a:gd name="connsiteY18" fmla="*/ 167453 h 612130"/>
                <a:gd name="connsiteX19" fmla="*/ 74809 w 885860"/>
                <a:gd name="connsiteY19" fmla="*/ 203508 h 612130"/>
                <a:gd name="connsiteX20" fmla="*/ 35 w 885860"/>
                <a:gd name="connsiteY20" fmla="*/ 132882 h 612130"/>
                <a:gd name="connsiteX0" fmla="*/ 35 w 885860"/>
                <a:gd name="connsiteY0" fmla="*/ 132882 h 612130"/>
                <a:gd name="connsiteX1" fmla="*/ 67304 w 885860"/>
                <a:gd name="connsiteY1" fmla="*/ 59202 h 612130"/>
                <a:gd name="connsiteX2" fmla="*/ 142081 w 885860"/>
                <a:gd name="connsiteY2" fmla="*/ 8 h 612130"/>
                <a:gd name="connsiteX3" fmla="*/ 210892 w 885860"/>
                <a:gd name="connsiteY3" fmla="*/ 66681 h 612130"/>
                <a:gd name="connsiteX4" fmla="*/ 194345 w 885860"/>
                <a:gd name="connsiteY4" fmla="*/ 114925 h 612130"/>
                <a:gd name="connsiteX5" fmla="*/ 389253 w 885860"/>
                <a:gd name="connsiteY5" fmla="*/ 222891 h 612130"/>
                <a:gd name="connsiteX6" fmla="*/ 787629 w 885860"/>
                <a:gd name="connsiteY6" fmla="*/ 220988 h 612130"/>
                <a:gd name="connsiteX7" fmla="*/ 814781 w 885860"/>
                <a:gd name="connsiteY7" fmla="*/ 287802 h 612130"/>
                <a:gd name="connsiteX8" fmla="*/ 885860 w 885860"/>
                <a:gd name="connsiteY8" fmla="*/ 329097 h 612130"/>
                <a:gd name="connsiteX9" fmla="*/ 858711 w 885860"/>
                <a:gd name="connsiteY9" fmla="*/ 395913 h 612130"/>
                <a:gd name="connsiteX10" fmla="*/ 885860 w 885860"/>
                <a:gd name="connsiteY10" fmla="*/ 462728 h 612130"/>
                <a:gd name="connsiteX11" fmla="*/ 814781 w 885860"/>
                <a:gd name="connsiteY11" fmla="*/ 504023 h 612130"/>
                <a:gd name="connsiteX12" fmla="*/ 787629 w 885860"/>
                <a:gd name="connsiteY12" fmla="*/ 570837 h 612130"/>
                <a:gd name="connsiteX13" fmla="*/ 699768 w 885860"/>
                <a:gd name="connsiteY13" fmla="*/ 570839 h 612130"/>
                <a:gd name="connsiteX14" fmla="*/ 628685 w 885860"/>
                <a:gd name="connsiteY14" fmla="*/ 612130 h 612130"/>
                <a:gd name="connsiteX15" fmla="*/ 557602 w 885860"/>
                <a:gd name="connsiteY15" fmla="*/ 570839 h 612130"/>
                <a:gd name="connsiteX16" fmla="*/ 469741 w 885860"/>
                <a:gd name="connsiteY16" fmla="*/ 570837 h 612130"/>
                <a:gd name="connsiteX17" fmla="*/ 343529 w 885860"/>
                <a:gd name="connsiteY17" fmla="*/ 284948 h 612130"/>
                <a:gd name="connsiteX18" fmla="*/ 141005 w 885860"/>
                <a:gd name="connsiteY18" fmla="*/ 167453 h 612130"/>
                <a:gd name="connsiteX19" fmla="*/ 74809 w 885860"/>
                <a:gd name="connsiteY19" fmla="*/ 203508 h 612130"/>
                <a:gd name="connsiteX20" fmla="*/ 35 w 885860"/>
                <a:gd name="connsiteY20" fmla="*/ 132882 h 612130"/>
                <a:gd name="connsiteX0" fmla="*/ 35 w 885860"/>
                <a:gd name="connsiteY0" fmla="*/ 132882 h 612130"/>
                <a:gd name="connsiteX1" fmla="*/ 67304 w 885860"/>
                <a:gd name="connsiteY1" fmla="*/ 59202 h 612130"/>
                <a:gd name="connsiteX2" fmla="*/ 142081 w 885860"/>
                <a:gd name="connsiteY2" fmla="*/ 8 h 612130"/>
                <a:gd name="connsiteX3" fmla="*/ 210892 w 885860"/>
                <a:gd name="connsiteY3" fmla="*/ 66681 h 612130"/>
                <a:gd name="connsiteX4" fmla="*/ 194345 w 885860"/>
                <a:gd name="connsiteY4" fmla="*/ 114925 h 612130"/>
                <a:gd name="connsiteX5" fmla="*/ 389253 w 885860"/>
                <a:gd name="connsiteY5" fmla="*/ 222891 h 612130"/>
                <a:gd name="connsiteX6" fmla="*/ 682854 w 885860"/>
                <a:gd name="connsiteY6" fmla="*/ 70493 h 612130"/>
                <a:gd name="connsiteX7" fmla="*/ 814781 w 885860"/>
                <a:gd name="connsiteY7" fmla="*/ 287802 h 612130"/>
                <a:gd name="connsiteX8" fmla="*/ 885860 w 885860"/>
                <a:gd name="connsiteY8" fmla="*/ 329097 h 612130"/>
                <a:gd name="connsiteX9" fmla="*/ 858711 w 885860"/>
                <a:gd name="connsiteY9" fmla="*/ 395913 h 612130"/>
                <a:gd name="connsiteX10" fmla="*/ 885860 w 885860"/>
                <a:gd name="connsiteY10" fmla="*/ 462728 h 612130"/>
                <a:gd name="connsiteX11" fmla="*/ 814781 w 885860"/>
                <a:gd name="connsiteY11" fmla="*/ 504023 h 612130"/>
                <a:gd name="connsiteX12" fmla="*/ 787629 w 885860"/>
                <a:gd name="connsiteY12" fmla="*/ 570837 h 612130"/>
                <a:gd name="connsiteX13" fmla="*/ 699768 w 885860"/>
                <a:gd name="connsiteY13" fmla="*/ 570839 h 612130"/>
                <a:gd name="connsiteX14" fmla="*/ 628685 w 885860"/>
                <a:gd name="connsiteY14" fmla="*/ 612130 h 612130"/>
                <a:gd name="connsiteX15" fmla="*/ 557602 w 885860"/>
                <a:gd name="connsiteY15" fmla="*/ 570839 h 612130"/>
                <a:gd name="connsiteX16" fmla="*/ 469741 w 885860"/>
                <a:gd name="connsiteY16" fmla="*/ 570837 h 612130"/>
                <a:gd name="connsiteX17" fmla="*/ 343529 w 885860"/>
                <a:gd name="connsiteY17" fmla="*/ 284948 h 612130"/>
                <a:gd name="connsiteX18" fmla="*/ 141005 w 885860"/>
                <a:gd name="connsiteY18" fmla="*/ 167453 h 612130"/>
                <a:gd name="connsiteX19" fmla="*/ 74809 w 885860"/>
                <a:gd name="connsiteY19" fmla="*/ 203508 h 612130"/>
                <a:gd name="connsiteX20" fmla="*/ 35 w 885860"/>
                <a:gd name="connsiteY20" fmla="*/ 132882 h 612130"/>
                <a:gd name="connsiteX0" fmla="*/ 35 w 984326"/>
                <a:gd name="connsiteY0" fmla="*/ 132882 h 612130"/>
                <a:gd name="connsiteX1" fmla="*/ 67304 w 984326"/>
                <a:gd name="connsiteY1" fmla="*/ 59202 h 612130"/>
                <a:gd name="connsiteX2" fmla="*/ 142081 w 984326"/>
                <a:gd name="connsiteY2" fmla="*/ 8 h 612130"/>
                <a:gd name="connsiteX3" fmla="*/ 210892 w 984326"/>
                <a:gd name="connsiteY3" fmla="*/ 66681 h 612130"/>
                <a:gd name="connsiteX4" fmla="*/ 194345 w 984326"/>
                <a:gd name="connsiteY4" fmla="*/ 114925 h 612130"/>
                <a:gd name="connsiteX5" fmla="*/ 389253 w 984326"/>
                <a:gd name="connsiteY5" fmla="*/ 222891 h 612130"/>
                <a:gd name="connsiteX6" fmla="*/ 682854 w 984326"/>
                <a:gd name="connsiteY6" fmla="*/ 70493 h 612130"/>
                <a:gd name="connsiteX7" fmla="*/ 984326 w 984326"/>
                <a:gd name="connsiteY7" fmla="*/ 213507 h 612130"/>
                <a:gd name="connsiteX8" fmla="*/ 885860 w 984326"/>
                <a:gd name="connsiteY8" fmla="*/ 329097 h 612130"/>
                <a:gd name="connsiteX9" fmla="*/ 858711 w 984326"/>
                <a:gd name="connsiteY9" fmla="*/ 395913 h 612130"/>
                <a:gd name="connsiteX10" fmla="*/ 885860 w 984326"/>
                <a:gd name="connsiteY10" fmla="*/ 462728 h 612130"/>
                <a:gd name="connsiteX11" fmla="*/ 814781 w 984326"/>
                <a:gd name="connsiteY11" fmla="*/ 504023 h 612130"/>
                <a:gd name="connsiteX12" fmla="*/ 787629 w 984326"/>
                <a:gd name="connsiteY12" fmla="*/ 570837 h 612130"/>
                <a:gd name="connsiteX13" fmla="*/ 699768 w 984326"/>
                <a:gd name="connsiteY13" fmla="*/ 570839 h 612130"/>
                <a:gd name="connsiteX14" fmla="*/ 628685 w 984326"/>
                <a:gd name="connsiteY14" fmla="*/ 612130 h 612130"/>
                <a:gd name="connsiteX15" fmla="*/ 557602 w 984326"/>
                <a:gd name="connsiteY15" fmla="*/ 570839 h 612130"/>
                <a:gd name="connsiteX16" fmla="*/ 469741 w 984326"/>
                <a:gd name="connsiteY16" fmla="*/ 570837 h 612130"/>
                <a:gd name="connsiteX17" fmla="*/ 343529 w 984326"/>
                <a:gd name="connsiteY17" fmla="*/ 284948 h 612130"/>
                <a:gd name="connsiteX18" fmla="*/ 141005 w 984326"/>
                <a:gd name="connsiteY18" fmla="*/ 167453 h 612130"/>
                <a:gd name="connsiteX19" fmla="*/ 74809 w 984326"/>
                <a:gd name="connsiteY19" fmla="*/ 203508 h 612130"/>
                <a:gd name="connsiteX20" fmla="*/ 35 w 984326"/>
                <a:gd name="connsiteY20" fmla="*/ 132882 h 612130"/>
                <a:gd name="connsiteX0" fmla="*/ 35 w 984326"/>
                <a:gd name="connsiteY0" fmla="*/ 132882 h 612130"/>
                <a:gd name="connsiteX1" fmla="*/ 67304 w 984326"/>
                <a:gd name="connsiteY1" fmla="*/ 59202 h 612130"/>
                <a:gd name="connsiteX2" fmla="*/ 142081 w 984326"/>
                <a:gd name="connsiteY2" fmla="*/ 8 h 612130"/>
                <a:gd name="connsiteX3" fmla="*/ 210892 w 984326"/>
                <a:gd name="connsiteY3" fmla="*/ 66681 h 612130"/>
                <a:gd name="connsiteX4" fmla="*/ 194345 w 984326"/>
                <a:gd name="connsiteY4" fmla="*/ 114925 h 612130"/>
                <a:gd name="connsiteX5" fmla="*/ 389253 w 984326"/>
                <a:gd name="connsiteY5" fmla="*/ 222891 h 612130"/>
                <a:gd name="connsiteX6" fmla="*/ 682854 w 984326"/>
                <a:gd name="connsiteY6" fmla="*/ 70493 h 612130"/>
                <a:gd name="connsiteX7" fmla="*/ 984326 w 984326"/>
                <a:gd name="connsiteY7" fmla="*/ 213507 h 612130"/>
                <a:gd name="connsiteX8" fmla="*/ 885860 w 984326"/>
                <a:gd name="connsiteY8" fmla="*/ 329097 h 612130"/>
                <a:gd name="connsiteX9" fmla="*/ 858711 w 984326"/>
                <a:gd name="connsiteY9" fmla="*/ 395913 h 612130"/>
                <a:gd name="connsiteX10" fmla="*/ 885860 w 984326"/>
                <a:gd name="connsiteY10" fmla="*/ 462728 h 612130"/>
                <a:gd name="connsiteX11" fmla="*/ 814781 w 984326"/>
                <a:gd name="connsiteY11" fmla="*/ 504023 h 612130"/>
                <a:gd name="connsiteX12" fmla="*/ 787629 w 984326"/>
                <a:gd name="connsiteY12" fmla="*/ 570837 h 612130"/>
                <a:gd name="connsiteX13" fmla="*/ 699768 w 984326"/>
                <a:gd name="connsiteY13" fmla="*/ 570839 h 612130"/>
                <a:gd name="connsiteX14" fmla="*/ 628685 w 984326"/>
                <a:gd name="connsiteY14" fmla="*/ 612130 h 612130"/>
                <a:gd name="connsiteX15" fmla="*/ 557602 w 984326"/>
                <a:gd name="connsiteY15" fmla="*/ 570839 h 612130"/>
                <a:gd name="connsiteX16" fmla="*/ 469741 w 984326"/>
                <a:gd name="connsiteY16" fmla="*/ 570837 h 612130"/>
                <a:gd name="connsiteX17" fmla="*/ 343529 w 984326"/>
                <a:gd name="connsiteY17" fmla="*/ 284948 h 612130"/>
                <a:gd name="connsiteX18" fmla="*/ 141005 w 984326"/>
                <a:gd name="connsiteY18" fmla="*/ 167453 h 612130"/>
                <a:gd name="connsiteX19" fmla="*/ 74809 w 984326"/>
                <a:gd name="connsiteY19" fmla="*/ 203508 h 612130"/>
                <a:gd name="connsiteX20" fmla="*/ 35 w 984326"/>
                <a:gd name="connsiteY20" fmla="*/ 132882 h 612130"/>
                <a:gd name="connsiteX0" fmla="*/ 35 w 984326"/>
                <a:gd name="connsiteY0" fmla="*/ 132882 h 612130"/>
                <a:gd name="connsiteX1" fmla="*/ 67304 w 984326"/>
                <a:gd name="connsiteY1" fmla="*/ 59202 h 612130"/>
                <a:gd name="connsiteX2" fmla="*/ 142081 w 984326"/>
                <a:gd name="connsiteY2" fmla="*/ 8 h 612130"/>
                <a:gd name="connsiteX3" fmla="*/ 210892 w 984326"/>
                <a:gd name="connsiteY3" fmla="*/ 66681 h 612130"/>
                <a:gd name="connsiteX4" fmla="*/ 194345 w 984326"/>
                <a:gd name="connsiteY4" fmla="*/ 114925 h 612130"/>
                <a:gd name="connsiteX5" fmla="*/ 389253 w 984326"/>
                <a:gd name="connsiteY5" fmla="*/ 222891 h 612130"/>
                <a:gd name="connsiteX6" fmla="*/ 682854 w 984326"/>
                <a:gd name="connsiteY6" fmla="*/ 70493 h 612130"/>
                <a:gd name="connsiteX7" fmla="*/ 984326 w 984326"/>
                <a:gd name="connsiteY7" fmla="*/ 213507 h 612130"/>
                <a:gd name="connsiteX8" fmla="*/ 885860 w 984326"/>
                <a:gd name="connsiteY8" fmla="*/ 329097 h 612130"/>
                <a:gd name="connsiteX9" fmla="*/ 858711 w 984326"/>
                <a:gd name="connsiteY9" fmla="*/ 395913 h 612130"/>
                <a:gd name="connsiteX10" fmla="*/ 885860 w 984326"/>
                <a:gd name="connsiteY10" fmla="*/ 462728 h 612130"/>
                <a:gd name="connsiteX11" fmla="*/ 814781 w 984326"/>
                <a:gd name="connsiteY11" fmla="*/ 504023 h 612130"/>
                <a:gd name="connsiteX12" fmla="*/ 787629 w 984326"/>
                <a:gd name="connsiteY12" fmla="*/ 570837 h 612130"/>
                <a:gd name="connsiteX13" fmla="*/ 699768 w 984326"/>
                <a:gd name="connsiteY13" fmla="*/ 570839 h 612130"/>
                <a:gd name="connsiteX14" fmla="*/ 628685 w 984326"/>
                <a:gd name="connsiteY14" fmla="*/ 612130 h 612130"/>
                <a:gd name="connsiteX15" fmla="*/ 557602 w 984326"/>
                <a:gd name="connsiteY15" fmla="*/ 570839 h 612130"/>
                <a:gd name="connsiteX16" fmla="*/ 469741 w 984326"/>
                <a:gd name="connsiteY16" fmla="*/ 570837 h 612130"/>
                <a:gd name="connsiteX17" fmla="*/ 343529 w 984326"/>
                <a:gd name="connsiteY17" fmla="*/ 284948 h 612130"/>
                <a:gd name="connsiteX18" fmla="*/ 141005 w 984326"/>
                <a:gd name="connsiteY18" fmla="*/ 167453 h 612130"/>
                <a:gd name="connsiteX19" fmla="*/ 74809 w 984326"/>
                <a:gd name="connsiteY19" fmla="*/ 203508 h 612130"/>
                <a:gd name="connsiteX20" fmla="*/ 35 w 984326"/>
                <a:gd name="connsiteY20" fmla="*/ 132882 h 612130"/>
                <a:gd name="connsiteX0" fmla="*/ 35 w 984326"/>
                <a:gd name="connsiteY0" fmla="*/ 132882 h 612130"/>
                <a:gd name="connsiteX1" fmla="*/ 67304 w 984326"/>
                <a:gd name="connsiteY1" fmla="*/ 59202 h 612130"/>
                <a:gd name="connsiteX2" fmla="*/ 142081 w 984326"/>
                <a:gd name="connsiteY2" fmla="*/ 8 h 612130"/>
                <a:gd name="connsiteX3" fmla="*/ 210892 w 984326"/>
                <a:gd name="connsiteY3" fmla="*/ 66681 h 612130"/>
                <a:gd name="connsiteX4" fmla="*/ 194345 w 984326"/>
                <a:gd name="connsiteY4" fmla="*/ 114925 h 612130"/>
                <a:gd name="connsiteX5" fmla="*/ 389253 w 984326"/>
                <a:gd name="connsiteY5" fmla="*/ 222891 h 612130"/>
                <a:gd name="connsiteX6" fmla="*/ 682854 w 984326"/>
                <a:gd name="connsiteY6" fmla="*/ 70493 h 612130"/>
                <a:gd name="connsiteX7" fmla="*/ 984326 w 984326"/>
                <a:gd name="connsiteY7" fmla="*/ 213507 h 612130"/>
                <a:gd name="connsiteX8" fmla="*/ 885860 w 984326"/>
                <a:gd name="connsiteY8" fmla="*/ 329097 h 612130"/>
                <a:gd name="connsiteX9" fmla="*/ 858711 w 984326"/>
                <a:gd name="connsiteY9" fmla="*/ 395913 h 612130"/>
                <a:gd name="connsiteX10" fmla="*/ 885860 w 984326"/>
                <a:gd name="connsiteY10" fmla="*/ 462728 h 612130"/>
                <a:gd name="connsiteX11" fmla="*/ 814781 w 984326"/>
                <a:gd name="connsiteY11" fmla="*/ 504023 h 612130"/>
                <a:gd name="connsiteX12" fmla="*/ 787629 w 984326"/>
                <a:gd name="connsiteY12" fmla="*/ 570837 h 612130"/>
                <a:gd name="connsiteX13" fmla="*/ 699768 w 984326"/>
                <a:gd name="connsiteY13" fmla="*/ 570839 h 612130"/>
                <a:gd name="connsiteX14" fmla="*/ 628685 w 984326"/>
                <a:gd name="connsiteY14" fmla="*/ 612130 h 612130"/>
                <a:gd name="connsiteX15" fmla="*/ 557602 w 984326"/>
                <a:gd name="connsiteY15" fmla="*/ 570839 h 612130"/>
                <a:gd name="connsiteX16" fmla="*/ 469741 w 984326"/>
                <a:gd name="connsiteY16" fmla="*/ 570837 h 612130"/>
                <a:gd name="connsiteX17" fmla="*/ 343529 w 984326"/>
                <a:gd name="connsiteY17" fmla="*/ 284948 h 612130"/>
                <a:gd name="connsiteX18" fmla="*/ 141005 w 984326"/>
                <a:gd name="connsiteY18" fmla="*/ 167453 h 612130"/>
                <a:gd name="connsiteX19" fmla="*/ 74809 w 984326"/>
                <a:gd name="connsiteY19" fmla="*/ 203508 h 612130"/>
                <a:gd name="connsiteX20" fmla="*/ 35 w 984326"/>
                <a:gd name="connsiteY20" fmla="*/ 132882 h 612130"/>
                <a:gd name="connsiteX0" fmla="*/ 35 w 980516"/>
                <a:gd name="connsiteY0" fmla="*/ 132882 h 612130"/>
                <a:gd name="connsiteX1" fmla="*/ 67304 w 980516"/>
                <a:gd name="connsiteY1" fmla="*/ 59202 h 612130"/>
                <a:gd name="connsiteX2" fmla="*/ 142081 w 980516"/>
                <a:gd name="connsiteY2" fmla="*/ 8 h 612130"/>
                <a:gd name="connsiteX3" fmla="*/ 210892 w 980516"/>
                <a:gd name="connsiteY3" fmla="*/ 66681 h 612130"/>
                <a:gd name="connsiteX4" fmla="*/ 194345 w 980516"/>
                <a:gd name="connsiteY4" fmla="*/ 114925 h 612130"/>
                <a:gd name="connsiteX5" fmla="*/ 389253 w 980516"/>
                <a:gd name="connsiteY5" fmla="*/ 222891 h 612130"/>
                <a:gd name="connsiteX6" fmla="*/ 682854 w 980516"/>
                <a:gd name="connsiteY6" fmla="*/ 70493 h 612130"/>
                <a:gd name="connsiteX7" fmla="*/ 980516 w 980516"/>
                <a:gd name="connsiteY7" fmla="*/ 215412 h 612130"/>
                <a:gd name="connsiteX8" fmla="*/ 885860 w 980516"/>
                <a:gd name="connsiteY8" fmla="*/ 329097 h 612130"/>
                <a:gd name="connsiteX9" fmla="*/ 858711 w 980516"/>
                <a:gd name="connsiteY9" fmla="*/ 395913 h 612130"/>
                <a:gd name="connsiteX10" fmla="*/ 885860 w 980516"/>
                <a:gd name="connsiteY10" fmla="*/ 462728 h 612130"/>
                <a:gd name="connsiteX11" fmla="*/ 814781 w 980516"/>
                <a:gd name="connsiteY11" fmla="*/ 504023 h 612130"/>
                <a:gd name="connsiteX12" fmla="*/ 787629 w 980516"/>
                <a:gd name="connsiteY12" fmla="*/ 570837 h 612130"/>
                <a:gd name="connsiteX13" fmla="*/ 699768 w 980516"/>
                <a:gd name="connsiteY13" fmla="*/ 570839 h 612130"/>
                <a:gd name="connsiteX14" fmla="*/ 628685 w 980516"/>
                <a:gd name="connsiteY14" fmla="*/ 612130 h 612130"/>
                <a:gd name="connsiteX15" fmla="*/ 557602 w 980516"/>
                <a:gd name="connsiteY15" fmla="*/ 570839 h 612130"/>
                <a:gd name="connsiteX16" fmla="*/ 469741 w 980516"/>
                <a:gd name="connsiteY16" fmla="*/ 570837 h 612130"/>
                <a:gd name="connsiteX17" fmla="*/ 343529 w 980516"/>
                <a:gd name="connsiteY17" fmla="*/ 284948 h 612130"/>
                <a:gd name="connsiteX18" fmla="*/ 141005 w 980516"/>
                <a:gd name="connsiteY18" fmla="*/ 167453 h 612130"/>
                <a:gd name="connsiteX19" fmla="*/ 74809 w 980516"/>
                <a:gd name="connsiteY19" fmla="*/ 203508 h 612130"/>
                <a:gd name="connsiteX20" fmla="*/ 35 w 980516"/>
                <a:gd name="connsiteY20" fmla="*/ 132882 h 612130"/>
                <a:gd name="connsiteX0" fmla="*/ 35 w 980516"/>
                <a:gd name="connsiteY0" fmla="*/ 132882 h 612130"/>
                <a:gd name="connsiteX1" fmla="*/ 67304 w 980516"/>
                <a:gd name="connsiteY1" fmla="*/ 59202 h 612130"/>
                <a:gd name="connsiteX2" fmla="*/ 142081 w 980516"/>
                <a:gd name="connsiteY2" fmla="*/ 8 h 612130"/>
                <a:gd name="connsiteX3" fmla="*/ 210892 w 980516"/>
                <a:gd name="connsiteY3" fmla="*/ 66681 h 612130"/>
                <a:gd name="connsiteX4" fmla="*/ 194345 w 980516"/>
                <a:gd name="connsiteY4" fmla="*/ 114925 h 612130"/>
                <a:gd name="connsiteX5" fmla="*/ 389253 w 980516"/>
                <a:gd name="connsiteY5" fmla="*/ 222891 h 612130"/>
                <a:gd name="connsiteX6" fmla="*/ 682854 w 980516"/>
                <a:gd name="connsiteY6" fmla="*/ 70493 h 612130"/>
                <a:gd name="connsiteX7" fmla="*/ 980516 w 980516"/>
                <a:gd name="connsiteY7" fmla="*/ 215412 h 612130"/>
                <a:gd name="connsiteX8" fmla="*/ 885860 w 980516"/>
                <a:gd name="connsiteY8" fmla="*/ 329097 h 612130"/>
                <a:gd name="connsiteX9" fmla="*/ 858711 w 980516"/>
                <a:gd name="connsiteY9" fmla="*/ 395913 h 612130"/>
                <a:gd name="connsiteX10" fmla="*/ 885860 w 980516"/>
                <a:gd name="connsiteY10" fmla="*/ 462728 h 612130"/>
                <a:gd name="connsiteX11" fmla="*/ 814781 w 980516"/>
                <a:gd name="connsiteY11" fmla="*/ 504023 h 612130"/>
                <a:gd name="connsiteX12" fmla="*/ 787629 w 980516"/>
                <a:gd name="connsiteY12" fmla="*/ 570837 h 612130"/>
                <a:gd name="connsiteX13" fmla="*/ 699768 w 980516"/>
                <a:gd name="connsiteY13" fmla="*/ 570839 h 612130"/>
                <a:gd name="connsiteX14" fmla="*/ 628685 w 980516"/>
                <a:gd name="connsiteY14" fmla="*/ 612130 h 612130"/>
                <a:gd name="connsiteX15" fmla="*/ 557602 w 980516"/>
                <a:gd name="connsiteY15" fmla="*/ 570839 h 612130"/>
                <a:gd name="connsiteX16" fmla="*/ 469741 w 980516"/>
                <a:gd name="connsiteY16" fmla="*/ 570837 h 612130"/>
                <a:gd name="connsiteX17" fmla="*/ 343529 w 980516"/>
                <a:gd name="connsiteY17" fmla="*/ 284948 h 612130"/>
                <a:gd name="connsiteX18" fmla="*/ 141005 w 980516"/>
                <a:gd name="connsiteY18" fmla="*/ 167453 h 612130"/>
                <a:gd name="connsiteX19" fmla="*/ 74809 w 980516"/>
                <a:gd name="connsiteY19" fmla="*/ 203508 h 612130"/>
                <a:gd name="connsiteX20" fmla="*/ 35 w 980516"/>
                <a:gd name="connsiteY20" fmla="*/ 132882 h 612130"/>
                <a:gd name="connsiteX0" fmla="*/ 35 w 980516"/>
                <a:gd name="connsiteY0" fmla="*/ 132882 h 612130"/>
                <a:gd name="connsiteX1" fmla="*/ 67304 w 980516"/>
                <a:gd name="connsiteY1" fmla="*/ 59202 h 612130"/>
                <a:gd name="connsiteX2" fmla="*/ 142081 w 980516"/>
                <a:gd name="connsiteY2" fmla="*/ 8 h 612130"/>
                <a:gd name="connsiteX3" fmla="*/ 210892 w 980516"/>
                <a:gd name="connsiteY3" fmla="*/ 66681 h 612130"/>
                <a:gd name="connsiteX4" fmla="*/ 194345 w 980516"/>
                <a:gd name="connsiteY4" fmla="*/ 114925 h 612130"/>
                <a:gd name="connsiteX5" fmla="*/ 389253 w 980516"/>
                <a:gd name="connsiteY5" fmla="*/ 222891 h 612130"/>
                <a:gd name="connsiteX6" fmla="*/ 682854 w 980516"/>
                <a:gd name="connsiteY6" fmla="*/ 70493 h 612130"/>
                <a:gd name="connsiteX7" fmla="*/ 980516 w 980516"/>
                <a:gd name="connsiteY7" fmla="*/ 215412 h 612130"/>
                <a:gd name="connsiteX8" fmla="*/ 885860 w 980516"/>
                <a:gd name="connsiteY8" fmla="*/ 329097 h 612130"/>
                <a:gd name="connsiteX9" fmla="*/ 858711 w 980516"/>
                <a:gd name="connsiteY9" fmla="*/ 395913 h 612130"/>
                <a:gd name="connsiteX10" fmla="*/ 885860 w 980516"/>
                <a:gd name="connsiteY10" fmla="*/ 462728 h 612130"/>
                <a:gd name="connsiteX11" fmla="*/ 814781 w 980516"/>
                <a:gd name="connsiteY11" fmla="*/ 504023 h 612130"/>
                <a:gd name="connsiteX12" fmla="*/ 787629 w 980516"/>
                <a:gd name="connsiteY12" fmla="*/ 570837 h 612130"/>
                <a:gd name="connsiteX13" fmla="*/ 699768 w 980516"/>
                <a:gd name="connsiteY13" fmla="*/ 570839 h 612130"/>
                <a:gd name="connsiteX14" fmla="*/ 628685 w 980516"/>
                <a:gd name="connsiteY14" fmla="*/ 612130 h 612130"/>
                <a:gd name="connsiteX15" fmla="*/ 557602 w 980516"/>
                <a:gd name="connsiteY15" fmla="*/ 570839 h 612130"/>
                <a:gd name="connsiteX16" fmla="*/ 469741 w 980516"/>
                <a:gd name="connsiteY16" fmla="*/ 570837 h 612130"/>
                <a:gd name="connsiteX17" fmla="*/ 343529 w 980516"/>
                <a:gd name="connsiteY17" fmla="*/ 284948 h 612130"/>
                <a:gd name="connsiteX18" fmla="*/ 141005 w 980516"/>
                <a:gd name="connsiteY18" fmla="*/ 167453 h 612130"/>
                <a:gd name="connsiteX19" fmla="*/ 74809 w 980516"/>
                <a:gd name="connsiteY19" fmla="*/ 203508 h 612130"/>
                <a:gd name="connsiteX20" fmla="*/ 35 w 980516"/>
                <a:gd name="connsiteY20" fmla="*/ 132882 h 612130"/>
                <a:gd name="connsiteX0" fmla="*/ 35 w 980516"/>
                <a:gd name="connsiteY0" fmla="*/ 132882 h 612130"/>
                <a:gd name="connsiteX1" fmla="*/ 67304 w 980516"/>
                <a:gd name="connsiteY1" fmla="*/ 59202 h 612130"/>
                <a:gd name="connsiteX2" fmla="*/ 142081 w 980516"/>
                <a:gd name="connsiteY2" fmla="*/ 8 h 612130"/>
                <a:gd name="connsiteX3" fmla="*/ 210892 w 980516"/>
                <a:gd name="connsiteY3" fmla="*/ 66681 h 612130"/>
                <a:gd name="connsiteX4" fmla="*/ 194345 w 980516"/>
                <a:gd name="connsiteY4" fmla="*/ 114925 h 612130"/>
                <a:gd name="connsiteX5" fmla="*/ 389253 w 980516"/>
                <a:gd name="connsiteY5" fmla="*/ 222891 h 612130"/>
                <a:gd name="connsiteX6" fmla="*/ 682854 w 980516"/>
                <a:gd name="connsiteY6" fmla="*/ 70493 h 612130"/>
                <a:gd name="connsiteX7" fmla="*/ 980516 w 980516"/>
                <a:gd name="connsiteY7" fmla="*/ 215412 h 612130"/>
                <a:gd name="connsiteX8" fmla="*/ 885860 w 980516"/>
                <a:gd name="connsiteY8" fmla="*/ 329097 h 612130"/>
                <a:gd name="connsiteX9" fmla="*/ 858711 w 980516"/>
                <a:gd name="connsiteY9" fmla="*/ 395913 h 612130"/>
                <a:gd name="connsiteX10" fmla="*/ 885860 w 980516"/>
                <a:gd name="connsiteY10" fmla="*/ 462728 h 612130"/>
                <a:gd name="connsiteX11" fmla="*/ 814781 w 980516"/>
                <a:gd name="connsiteY11" fmla="*/ 504023 h 612130"/>
                <a:gd name="connsiteX12" fmla="*/ 787629 w 980516"/>
                <a:gd name="connsiteY12" fmla="*/ 570837 h 612130"/>
                <a:gd name="connsiteX13" fmla="*/ 699768 w 980516"/>
                <a:gd name="connsiteY13" fmla="*/ 570839 h 612130"/>
                <a:gd name="connsiteX14" fmla="*/ 628685 w 980516"/>
                <a:gd name="connsiteY14" fmla="*/ 612130 h 612130"/>
                <a:gd name="connsiteX15" fmla="*/ 557602 w 980516"/>
                <a:gd name="connsiteY15" fmla="*/ 570839 h 612130"/>
                <a:gd name="connsiteX16" fmla="*/ 469741 w 980516"/>
                <a:gd name="connsiteY16" fmla="*/ 570837 h 612130"/>
                <a:gd name="connsiteX17" fmla="*/ 343529 w 980516"/>
                <a:gd name="connsiteY17" fmla="*/ 284948 h 612130"/>
                <a:gd name="connsiteX18" fmla="*/ 141005 w 980516"/>
                <a:gd name="connsiteY18" fmla="*/ 167453 h 612130"/>
                <a:gd name="connsiteX19" fmla="*/ 74809 w 980516"/>
                <a:gd name="connsiteY19" fmla="*/ 203508 h 612130"/>
                <a:gd name="connsiteX20" fmla="*/ 35 w 980516"/>
                <a:gd name="connsiteY20" fmla="*/ 132882 h 612130"/>
                <a:gd name="connsiteX0" fmla="*/ 35 w 980516"/>
                <a:gd name="connsiteY0" fmla="*/ 132882 h 612130"/>
                <a:gd name="connsiteX1" fmla="*/ 67304 w 980516"/>
                <a:gd name="connsiteY1" fmla="*/ 59202 h 612130"/>
                <a:gd name="connsiteX2" fmla="*/ 142081 w 980516"/>
                <a:gd name="connsiteY2" fmla="*/ 8 h 612130"/>
                <a:gd name="connsiteX3" fmla="*/ 210892 w 980516"/>
                <a:gd name="connsiteY3" fmla="*/ 66681 h 612130"/>
                <a:gd name="connsiteX4" fmla="*/ 194345 w 980516"/>
                <a:gd name="connsiteY4" fmla="*/ 114925 h 612130"/>
                <a:gd name="connsiteX5" fmla="*/ 389253 w 980516"/>
                <a:gd name="connsiteY5" fmla="*/ 222891 h 612130"/>
                <a:gd name="connsiteX6" fmla="*/ 682854 w 980516"/>
                <a:gd name="connsiteY6" fmla="*/ 70493 h 612130"/>
                <a:gd name="connsiteX7" fmla="*/ 980516 w 980516"/>
                <a:gd name="connsiteY7" fmla="*/ 215412 h 612130"/>
                <a:gd name="connsiteX8" fmla="*/ 885860 w 980516"/>
                <a:gd name="connsiteY8" fmla="*/ 329097 h 612130"/>
                <a:gd name="connsiteX9" fmla="*/ 858711 w 980516"/>
                <a:gd name="connsiteY9" fmla="*/ 395913 h 612130"/>
                <a:gd name="connsiteX10" fmla="*/ 885860 w 980516"/>
                <a:gd name="connsiteY10" fmla="*/ 462728 h 612130"/>
                <a:gd name="connsiteX11" fmla="*/ 814781 w 980516"/>
                <a:gd name="connsiteY11" fmla="*/ 504023 h 612130"/>
                <a:gd name="connsiteX12" fmla="*/ 787629 w 980516"/>
                <a:gd name="connsiteY12" fmla="*/ 570837 h 612130"/>
                <a:gd name="connsiteX13" fmla="*/ 699768 w 980516"/>
                <a:gd name="connsiteY13" fmla="*/ 570839 h 612130"/>
                <a:gd name="connsiteX14" fmla="*/ 628685 w 980516"/>
                <a:gd name="connsiteY14" fmla="*/ 612130 h 612130"/>
                <a:gd name="connsiteX15" fmla="*/ 557602 w 980516"/>
                <a:gd name="connsiteY15" fmla="*/ 570839 h 612130"/>
                <a:gd name="connsiteX16" fmla="*/ 342106 w 980516"/>
                <a:gd name="connsiteY16" fmla="*/ 568932 h 612130"/>
                <a:gd name="connsiteX17" fmla="*/ 343529 w 980516"/>
                <a:gd name="connsiteY17" fmla="*/ 284948 h 612130"/>
                <a:gd name="connsiteX18" fmla="*/ 141005 w 980516"/>
                <a:gd name="connsiteY18" fmla="*/ 167453 h 612130"/>
                <a:gd name="connsiteX19" fmla="*/ 74809 w 980516"/>
                <a:gd name="connsiteY19" fmla="*/ 203508 h 612130"/>
                <a:gd name="connsiteX20" fmla="*/ 35 w 980516"/>
                <a:gd name="connsiteY20" fmla="*/ 132882 h 612130"/>
                <a:gd name="connsiteX0" fmla="*/ 35 w 980516"/>
                <a:gd name="connsiteY0" fmla="*/ 132882 h 612130"/>
                <a:gd name="connsiteX1" fmla="*/ 67304 w 980516"/>
                <a:gd name="connsiteY1" fmla="*/ 59202 h 612130"/>
                <a:gd name="connsiteX2" fmla="*/ 142081 w 980516"/>
                <a:gd name="connsiteY2" fmla="*/ 8 h 612130"/>
                <a:gd name="connsiteX3" fmla="*/ 210892 w 980516"/>
                <a:gd name="connsiteY3" fmla="*/ 66681 h 612130"/>
                <a:gd name="connsiteX4" fmla="*/ 194345 w 980516"/>
                <a:gd name="connsiteY4" fmla="*/ 114925 h 612130"/>
                <a:gd name="connsiteX5" fmla="*/ 389253 w 980516"/>
                <a:gd name="connsiteY5" fmla="*/ 222891 h 612130"/>
                <a:gd name="connsiteX6" fmla="*/ 682854 w 980516"/>
                <a:gd name="connsiteY6" fmla="*/ 70493 h 612130"/>
                <a:gd name="connsiteX7" fmla="*/ 980516 w 980516"/>
                <a:gd name="connsiteY7" fmla="*/ 215412 h 612130"/>
                <a:gd name="connsiteX8" fmla="*/ 885860 w 980516"/>
                <a:gd name="connsiteY8" fmla="*/ 329097 h 612130"/>
                <a:gd name="connsiteX9" fmla="*/ 858711 w 980516"/>
                <a:gd name="connsiteY9" fmla="*/ 395913 h 612130"/>
                <a:gd name="connsiteX10" fmla="*/ 885860 w 980516"/>
                <a:gd name="connsiteY10" fmla="*/ 462728 h 612130"/>
                <a:gd name="connsiteX11" fmla="*/ 814781 w 980516"/>
                <a:gd name="connsiteY11" fmla="*/ 504023 h 612130"/>
                <a:gd name="connsiteX12" fmla="*/ 787629 w 980516"/>
                <a:gd name="connsiteY12" fmla="*/ 570837 h 612130"/>
                <a:gd name="connsiteX13" fmla="*/ 699768 w 980516"/>
                <a:gd name="connsiteY13" fmla="*/ 570839 h 612130"/>
                <a:gd name="connsiteX14" fmla="*/ 628685 w 980516"/>
                <a:gd name="connsiteY14" fmla="*/ 612130 h 612130"/>
                <a:gd name="connsiteX15" fmla="*/ 557602 w 980516"/>
                <a:gd name="connsiteY15" fmla="*/ 570839 h 612130"/>
                <a:gd name="connsiteX16" fmla="*/ 342106 w 980516"/>
                <a:gd name="connsiteY16" fmla="*/ 568932 h 612130"/>
                <a:gd name="connsiteX17" fmla="*/ 343529 w 980516"/>
                <a:gd name="connsiteY17" fmla="*/ 284948 h 612130"/>
                <a:gd name="connsiteX18" fmla="*/ 141005 w 980516"/>
                <a:gd name="connsiteY18" fmla="*/ 167453 h 612130"/>
                <a:gd name="connsiteX19" fmla="*/ 74809 w 980516"/>
                <a:gd name="connsiteY19" fmla="*/ 203508 h 612130"/>
                <a:gd name="connsiteX20" fmla="*/ 35 w 980516"/>
                <a:gd name="connsiteY20" fmla="*/ 132882 h 612130"/>
                <a:gd name="connsiteX0" fmla="*/ 35 w 980516"/>
                <a:gd name="connsiteY0" fmla="*/ 132882 h 612130"/>
                <a:gd name="connsiteX1" fmla="*/ 67304 w 980516"/>
                <a:gd name="connsiteY1" fmla="*/ 59202 h 612130"/>
                <a:gd name="connsiteX2" fmla="*/ 142081 w 980516"/>
                <a:gd name="connsiteY2" fmla="*/ 8 h 612130"/>
                <a:gd name="connsiteX3" fmla="*/ 210892 w 980516"/>
                <a:gd name="connsiteY3" fmla="*/ 66681 h 612130"/>
                <a:gd name="connsiteX4" fmla="*/ 194345 w 980516"/>
                <a:gd name="connsiteY4" fmla="*/ 114925 h 612130"/>
                <a:gd name="connsiteX5" fmla="*/ 389253 w 980516"/>
                <a:gd name="connsiteY5" fmla="*/ 222891 h 612130"/>
                <a:gd name="connsiteX6" fmla="*/ 682854 w 980516"/>
                <a:gd name="connsiteY6" fmla="*/ 70493 h 612130"/>
                <a:gd name="connsiteX7" fmla="*/ 980516 w 980516"/>
                <a:gd name="connsiteY7" fmla="*/ 215412 h 612130"/>
                <a:gd name="connsiteX8" fmla="*/ 885860 w 980516"/>
                <a:gd name="connsiteY8" fmla="*/ 329097 h 612130"/>
                <a:gd name="connsiteX9" fmla="*/ 858711 w 980516"/>
                <a:gd name="connsiteY9" fmla="*/ 395913 h 612130"/>
                <a:gd name="connsiteX10" fmla="*/ 885860 w 980516"/>
                <a:gd name="connsiteY10" fmla="*/ 462728 h 612130"/>
                <a:gd name="connsiteX11" fmla="*/ 814781 w 980516"/>
                <a:gd name="connsiteY11" fmla="*/ 504023 h 612130"/>
                <a:gd name="connsiteX12" fmla="*/ 787629 w 980516"/>
                <a:gd name="connsiteY12" fmla="*/ 570837 h 612130"/>
                <a:gd name="connsiteX13" fmla="*/ 699768 w 980516"/>
                <a:gd name="connsiteY13" fmla="*/ 570839 h 612130"/>
                <a:gd name="connsiteX14" fmla="*/ 628685 w 980516"/>
                <a:gd name="connsiteY14" fmla="*/ 612130 h 612130"/>
                <a:gd name="connsiteX15" fmla="*/ 557602 w 980516"/>
                <a:gd name="connsiteY15" fmla="*/ 570839 h 612130"/>
                <a:gd name="connsiteX16" fmla="*/ 342106 w 980516"/>
                <a:gd name="connsiteY16" fmla="*/ 568932 h 612130"/>
                <a:gd name="connsiteX17" fmla="*/ 343529 w 980516"/>
                <a:gd name="connsiteY17" fmla="*/ 284948 h 612130"/>
                <a:gd name="connsiteX18" fmla="*/ 141005 w 980516"/>
                <a:gd name="connsiteY18" fmla="*/ 167453 h 612130"/>
                <a:gd name="connsiteX19" fmla="*/ 74809 w 980516"/>
                <a:gd name="connsiteY19" fmla="*/ 203508 h 612130"/>
                <a:gd name="connsiteX20" fmla="*/ 35 w 980516"/>
                <a:gd name="connsiteY20" fmla="*/ 132882 h 612130"/>
                <a:gd name="connsiteX0" fmla="*/ 35 w 980516"/>
                <a:gd name="connsiteY0" fmla="*/ 132882 h 612130"/>
                <a:gd name="connsiteX1" fmla="*/ 67304 w 980516"/>
                <a:gd name="connsiteY1" fmla="*/ 59202 h 612130"/>
                <a:gd name="connsiteX2" fmla="*/ 142081 w 980516"/>
                <a:gd name="connsiteY2" fmla="*/ 8 h 612130"/>
                <a:gd name="connsiteX3" fmla="*/ 210892 w 980516"/>
                <a:gd name="connsiteY3" fmla="*/ 66681 h 612130"/>
                <a:gd name="connsiteX4" fmla="*/ 194345 w 980516"/>
                <a:gd name="connsiteY4" fmla="*/ 114925 h 612130"/>
                <a:gd name="connsiteX5" fmla="*/ 389253 w 980516"/>
                <a:gd name="connsiteY5" fmla="*/ 222891 h 612130"/>
                <a:gd name="connsiteX6" fmla="*/ 682854 w 980516"/>
                <a:gd name="connsiteY6" fmla="*/ 70493 h 612130"/>
                <a:gd name="connsiteX7" fmla="*/ 980516 w 980516"/>
                <a:gd name="connsiteY7" fmla="*/ 215412 h 612130"/>
                <a:gd name="connsiteX8" fmla="*/ 885860 w 980516"/>
                <a:gd name="connsiteY8" fmla="*/ 329097 h 612130"/>
                <a:gd name="connsiteX9" fmla="*/ 858711 w 980516"/>
                <a:gd name="connsiteY9" fmla="*/ 395913 h 612130"/>
                <a:gd name="connsiteX10" fmla="*/ 885860 w 980516"/>
                <a:gd name="connsiteY10" fmla="*/ 462728 h 612130"/>
                <a:gd name="connsiteX11" fmla="*/ 814781 w 980516"/>
                <a:gd name="connsiteY11" fmla="*/ 504023 h 612130"/>
                <a:gd name="connsiteX12" fmla="*/ 787629 w 980516"/>
                <a:gd name="connsiteY12" fmla="*/ 570837 h 612130"/>
                <a:gd name="connsiteX13" fmla="*/ 699768 w 980516"/>
                <a:gd name="connsiteY13" fmla="*/ 570839 h 612130"/>
                <a:gd name="connsiteX14" fmla="*/ 628685 w 980516"/>
                <a:gd name="connsiteY14" fmla="*/ 612130 h 612130"/>
                <a:gd name="connsiteX15" fmla="*/ 557602 w 980516"/>
                <a:gd name="connsiteY15" fmla="*/ 570839 h 612130"/>
                <a:gd name="connsiteX16" fmla="*/ 342106 w 980516"/>
                <a:gd name="connsiteY16" fmla="*/ 568932 h 612130"/>
                <a:gd name="connsiteX17" fmla="*/ 354959 w 980516"/>
                <a:gd name="connsiteY17" fmla="*/ 288758 h 612130"/>
                <a:gd name="connsiteX18" fmla="*/ 141005 w 980516"/>
                <a:gd name="connsiteY18" fmla="*/ 167453 h 612130"/>
                <a:gd name="connsiteX19" fmla="*/ 74809 w 980516"/>
                <a:gd name="connsiteY19" fmla="*/ 203508 h 612130"/>
                <a:gd name="connsiteX20" fmla="*/ 35 w 980516"/>
                <a:gd name="connsiteY20" fmla="*/ 132882 h 612130"/>
                <a:gd name="connsiteX0" fmla="*/ 35 w 980516"/>
                <a:gd name="connsiteY0" fmla="*/ 132882 h 612130"/>
                <a:gd name="connsiteX1" fmla="*/ 67304 w 980516"/>
                <a:gd name="connsiteY1" fmla="*/ 59202 h 612130"/>
                <a:gd name="connsiteX2" fmla="*/ 142081 w 980516"/>
                <a:gd name="connsiteY2" fmla="*/ 8 h 612130"/>
                <a:gd name="connsiteX3" fmla="*/ 210892 w 980516"/>
                <a:gd name="connsiteY3" fmla="*/ 66681 h 612130"/>
                <a:gd name="connsiteX4" fmla="*/ 194345 w 980516"/>
                <a:gd name="connsiteY4" fmla="*/ 114925 h 612130"/>
                <a:gd name="connsiteX5" fmla="*/ 389253 w 980516"/>
                <a:gd name="connsiteY5" fmla="*/ 222891 h 612130"/>
                <a:gd name="connsiteX6" fmla="*/ 682854 w 980516"/>
                <a:gd name="connsiteY6" fmla="*/ 70493 h 612130"/>
                <a:gd name="connsiteX7" fmla="*/ 980516 w 980516"/>
                <a:gd name="connsiteY7" fmla="*/ 215412 h 612130"/>
                <a:gd name="connsiteX8" fmla="*/ 885860 w 980516"/>
                <a:gd name="connsiteY8" fmla="*/ 329097 h 612130"/>
                <a:gd name="connsiteX9" fmla="*/ 858711 w 980516"/>
                <a:gd name="connsiteY9" fmla="*/ 395913 h 612130"/>
                <a:gd name="connsiteX10" fmla="*/ 885860 w 980516"/>
                <a:gd name="connsiteY10" fmla="*/ 462728 h 612130"/>
                <a:gd name="connsiteX11" fmla="*/ 814781 w 980516"/>
                <a:gd name="connsiteY11" fmla="*/ 504023 h 612130"/>
                <a:gd name="connsiteX12" fmla="*/ 787629 w 980516"/>
                <a:gd name="connsiteY12" fmla="*/ 570837 h 612130"/>
                <a:gd name="connsiteX13" fmla="*/ 699768 w 980516"/>
                <a:gd name="connsiteY13" fmla="*/ 570839 h 612130"/>
                <a:gd name="connsiteX14" fmla="*/ 628685 w 980516"/>
                <a:gd name="connsiteY14" fmla="*/ 612130 h 612130"/>
                <a:gd name="connsiteX15" fmla="*/ 557602 w 980516"/>
                <a:gd name="connsiteY15" fmla="*/ 570839 h 612130"/>
                <a:gd name="connsiteX16" fmla="*/ 342106 w 980516"/>
                <a:gd name="connsiteY16" fmla="*/ 568932 h 612130"/>
                <a:gd name="connsiteX17" fmla="*/ 354959 w 980516"/>
                <a:gd name="connsiteY17" fmla="*/ 288758 h 612130"/>
                <a:gd name="connsiteX18" fmla="*/ 141005 w 980516"/>
                <a:gd name="connsiteY18" fmla="*/ 167453 h 612130"/>
                <a:gd name="connsiteX19" fmla="*/ 74809 w 980516"/>
                <a:gd name="connsiteY19" fmla="*/ 203508 h 612130"/>
                <a:gd name="connsiteX20" fmla="*/ 35 w 980516"/>
                <a:gd name="connsiteY20" fmla="*/ 132882 h 612130"/>
                <a:gd name="connsiteX0" fmla="*/ 35 w 980516"/>
                <a:gd name="connsiteY0" fmla="*/ 132882 h 612130"/>
                <a:gd name="connsiteX1" fmla="*/ 67304 w 980516"/>
                <a:gd name="connsiteY1" fmla="*/ 59202 h 612130"/>
                <a:gd name="connsiteX2" fmla="*/ 142081 w 980516"/>
                <a:gd name="connsiteY2" fmla="*/ 8 h 612130"/>
                <a:gd name="connsiteX3" fmla="*/ 210892 w 980516"/>
                <a:gd name="connsiteY3" fmla="*/ 66681 h 612130"/>
                <a:gd name="connsiteX4" fmla="*/ 194345 w 980516"/>
                <a:gd name="connsiteY4" fmla="*/ 114925 h 612130"/>
                <a:gd name="connsiteX5" fmla="*/ 389253 w 980516"/>
                <a:gd name="connsiteY5" fmla="*/ 222891 h 612130"/>
                <a:gd name="connsiteX6" fmla="*/ 682854 w 980516"/>
                <a:gd name="connsiteY6" fmla="*/ 70493 h 612130"/>
                <a:gd name="connsiteX7" fmla="*/ 980516 w 980516"/>
                <a:gd name="connsiteY7" fmla="*/ 215412 h 612130"/>
                <a:gd name="connsiteX8" fmla="*/ 885860 w 980516"/>
                <a:gd name="connsiteY8" fmla="*/ 329097 h 612130"/>
                <a:gd name="connsiteX9" fmla="*/ 858711 w 980516"/>
                <a:gd name="connsiteY9" fmla="*/ 395913 h 612130"/>
                <a:gd name="connsiteX10" fmla="*/ 885860 w 980516"/>
                <a:gd name="connsiteY10" fmla="*/ 462728 h 612130"/>
                <a:gd name="connsiteX11" fmla="*/ 814781 w 980516"/>
                <a:gd name="connsiteY11" fmla="*/ 504023 h 612130"/>
                <a:gd name="connsiteX12" fmla="*/ 787629 w 980516"/>
                <a:gd name="connsiteY12" fmla="*/ 570837 h 612130"/>
                <a:gd name="connsiteX13" fmla="*/ 699768 w 980516"/>
                <a:gd name="connsiteY13" fmla="*/ 570839 h 612130"/>
                <a:gd name="connsiteX14" fmla="*/ 628685 w 980516"/>
                <a:gd name="connsiteY14" fmla="*/ 612130 h 612130"/>
                <a:gd name="connsiteX15" fmla="*/ 557602 w 980516"/>
                <a:gd name="connsiteY15" fmla="*/ 570839 h 612130"/>
                <a:gd name="connsiteX16" fmla="*/ 342106 w 980516"/>
                <a:gd name="connsiteY16" fmla="*/ 568932 h 612130"/>
                <a:gd name="connsiteX17" fmla="*/ 354959 w 980516"/>
                <a:gd name="connsiteY17" fmla="*/ 288758 h 612130"/>
                <a:gd name="connsiteX18" fmla="*/ 141005 w 980516"/>
                <a:gd name="connsiteY18" fmla="*/ 167453 h 612130"/>
                <a:gd name="connsiteX19" fmla="*/ 74809 w 980516"/>
                <a:gd name="connsiteY19" fmla="*/ 203508 h 612130"/>
                <a:gd name="connsiteX20" fmla="*/ 35 w 980516"/>
                <a:gd name="connsiteY20" fmla="*/ 132882 h 612130"/>
                <a:gd name="connsiteX0" fmla="*/ 35 w 980516"/>
                <a:gd name="connsiteY0" fmla="*/ 132882 h 612130"/>
                <a:gd name="connsiteX1" fmla="*/ 67304 w 980516"/>
                <a:gd name="connsiteY1" fmla="*/ 59202 h 612130"/>
                <a:gd name="connsiteX2" fmla="*/ 142081 w 980516"/>
                <a:gd name="connsiteY2" fmla="*/ 8 h 612130"/>
                <a:gd name="connsiteX3" fmla="*/ 210892 w 980516"/>
                <a:gd name="connsiteY3" fmla="*/ 66681 h 612130"/>
                <a:gd name="connsiteX4" fmla="*/ 194345 w 980516"/>
                <a:gd name="connsiteY4" fmla="*/ 114925 h 612130"/>
                <a:gd name="connsiteX5" fmla="*/ 389253 w 980516"/>
                <a:gd name="connsiteY5" fmla="*/ 222891 h 612130"/>
                <a:gd name="connsiteX6" fmla="*/ 682854 w 980516"/>
                <a:gd name="connsiteY6" fmla="*/ 70493 h 612130"/>
                <a:gd name="connsiteX7" fmla="*/ 980516 w 980516"/>
                <a:gd name="connsiteY7" fmla="*/ 215412 h 612130"/>
                <a:gd name="connsiteX8" fmla="*/ 885860 w 980516"/>
                <a:gd name="connsiteY8" fmla="*/ 329097 h 612130"/>
                <a:gd name="connsiteX9" fmla="*/ 858711 w 980516"/>
                <a:gd name="connsiteY9" fmla="*/ 395913 h 612130"/>
                <a:gd name="connsiteX10" fmla="*/ 885860 w 980516"/>
                <a:gd name="connsiteY10" fmla="*/ 462728 h 612130"/>
                <a:gd name="connsiteX11" fmla="*/ 814781 w 980516"/>
                <a:gd name="connsiteY11" fmla="*/ 504023 h 612130"/>
                <a:gd name="connsiteX12" fmla="*/ 787629 w 980516"/>
                <a:gd name="connsiteY12" fmla="*/ 570837 h 612130"/>
                <a:gd name="connsiteX13" fmla="*/ 699768 w 980516"/>
                <a:gd name="connsiteY13" fmla="*/ 570839 h 612130"/>
                <a:gd name="connsiteX14" fmla="*/ 628685 w 980516"/>
                <a:gd name="connsiteY14" fmla="*/ 612130 h 612130"/>
                <a:gd name="connsiteX15" fmla="*/ 557602 w 980516"/>
                <a:gd name="connsiteY15" fmla="*/ 570839 h 612130"/>
                <a:gd name="connsiteX16" fmla="*/ 342106 w 980516"/>
                <a:gd name="connsiteY16" fmla="*/ 568932 h 612130"/>
                <a:gd name="connsiteX17" fmla="*/ 354959 w 980516"/>
                <a:gd name="connsiteY17" fmla="*/ 288758 h 612130"/>
                <a:gd name="connsiteX18" fmla="*/ 141005 w 980516"/>
                <a:gd name="connsiteY18" fmla="*/ 167453 h 612130"/>
                <a:gd name="connsiteX19" fmla="*/ 74809 w 980516"/>
                <a:gd name="connsiteY19" fmla="*/ 203508 h 612130"/>
                <a:gd name="connsiteX20" fmla="*/ 35 w 980516"/>
                <a:gd name="connsiteY20" fmla="*/ 132882 h 612130"/>
                <a:gd name="connsiteX0" fmla="*/ 35 w 1171610"/>
                <a:gd name="connsiteY0" fmla="*/ 132882 h 612130"/>
                <a:gd name="connsiteX1" fmla="*/ 67304 w 1171610"/>
                <a:gd name="connsiteY1" fmla="*/ 59202 h 612130"/>
                <a:gd name="connsiteX2" fmla="*/ 142081 w 1171610"/>
                <a:gd name="connsiteY2" fmla="*/ 8 h 612130"/>
                <a:gd name="connsiteX3" fmla="*/ 210892 w 1171610"/>
                <a:gd name="connsiteY3" fmla="*/ 66681 h 612130"/>
                <a:gd name="connsiteX4" fmla="*/ 194345 w 1171610"/>
                <a:gd name="connsiteY4" fmla="*/ 114925 h 612130"/>
                <a:gd name="connsiteX5" fmla="*/ 389253 w 1171610"/>
                <a:gd name="connsiteY5" fmla="*/ 222891 h 612130"/>
                <a:gd name="connsiteX6" fmla="*/ 682854 w 1171610"/>
                <a:gd name="connsiteY6" fmla="*/ 70493 h 612130"/>
                <a:gd name="connsiteX7" fmla="*/ 980516 w 1171610"/>
                <a:gd name="connsiteY7" fmla="*/ 215412 h 612130"/>
                <a:gd name="connsiteX8" fmla="*/ 1171610 w 1171610"/>
                <a:gd name="connsiteY8" fmla="*/ 111927 h 612130"/>
                <a:gd name="connsiteX9" fmla="*/ 858711 w 1171610"/>
                <a:gd name="connsiteY9" fmla="*/ 395913 h 612130"/>
                <a:gd name="connsiteX10" fmla="*/ 885860 w 1171610"/>
                <a:gd name="connsiteY10" fmla="*/ 462728 h 612130"/>
                <a:gd name="connsiteX11" fmla="*/ 814781 w 1171610"/>
                <a:gd name="connsiteY11" fmla="*/ 504023 h 612130"/>
                <a:gd name="connsiteX12" fmla="*/ 787629 w 1171610"/>
                <a:gd name="connsiteY12" fmla="*/ 570837 h 612130"/>
                <a:gd name="connsiteX13" fmla="*/ 699768 w 1171610"/>
                <a:gd name="connsiteY13" fmla="*/ 570839 h 612130"/>
                <a:gd name="connsiteX14" fmla="*/ 628685 w 1171610"/>
                <a:gd name="connsiteY14" fmla="*/ 612130 h 612130"/>
                <a:gd name="connsiteX15" fmla="*/ 557602 w 1171610"/>
                <a:gd name="connsiteY15" fmla="*/ 570839 h 612130"/>
                <a:gd name="connsiteX16" fmla="*/ 342106 w 1171610"/>
                <a:gd name="connsiteY16" fmla="*/ 568932 h 612130"/>
                <a:gd name="connsiteX17" fmla="*/ 354959 w 1171610"/>
                <a:gd name="connsiteY17" fmla="*/ 288758 h 612130"/>
                <a:gd name="connsiteX18" fmla="*/ 141005 w 1171610"/>
                <a:gd name="connsiteY18" fmla="*/ 167453 h 612130"/>
                <a:gd name="connsiteX19" fmla="*/ 74809 w 1171610"/>
                <a:gd name="connsiteY19" fmla="*/ 203508 h 612130"/>
                <a:gd name="connsiteX20" fmla="*/ 35 w 1171610"/>
                <a:gd name="connsiteY20" fmla="*/ 132882 h 612130"/>
                <a:gd name="connsiteX0" fmla="*/ 35 w 1224471"/>
                <a:gd name="connsiteY0" fmla="*/ 132882 h 612130"/>
                <a:gd name="connsiteX1" fmla="*/ 67304 w 1224471"/>
                <a:gd name="connsiteY1" fmla="*/ 59202 h 612130"/>
                <a:gd name="connsiteX2" fmla="*/ 142081 w 1224471"/>
                <a:gd name="connsiteY2" fmla="*/ 8 h 612130"/>
                <a:gd name="connsiteX3" fmla="*/ 210892 w 1224471"/>
                <a:gd name="connsiteY3" fmla="*/ 66681 h 612130"/>
                <a:gd name="connsiteX4" fmla="*/ 194345 w 1224471"/>
                <a:gd name="connsiteY4" fmla="*/ 114925 h 612130"/>
                <a:gd name="connsiteX5" fmla="*/ 389253 w 1224471"/>
                <a:gd name="connsiteY5" fmla="*/ 222891 h 612130"/>
                <a:gd name="connsiteX6" fmla="*/ 682854 w 1224471"/>
                <a:gd name="connsiteY6" fmla="*/ 70493 h 612130"/>
                <a:gd name="connsiteX7" fmla="*/ 980516 w 1224471"/>
                <a:gd name="connsiteY7" fmla="*/ 215412 h 612130"/>
                <a:gd name="connsiteX8" fmla="*/ 1171610 w 1224471"/>
                <a:gd name="connsiteY8" fmla="*/ 111927 h 612130"/>
                <a:gd name="connsiteX9" fmla="*/ 1224471 w 1224471"/>
                <a:gd name="connsiteY9" fmla="*/ 174933 h 612130"/>
                <a:gd name="connsiteX10" fmla="*/ 885860 w 1224471"/>
                <a:gd name="connsiteY10" fmla="*/ 462728 h 612130"/>
                <a:gd name="connsiteX11" fmla="*/ 814781 w 1224471"/>
                <a:gd name="connsiteY11" fmla="*/ 504023 h 612130"/>
                <a:gd name="connsiteX12" fmla="*/ 787629 w 1224471"/>
                <a:gd name="connsiteY12" fmla="*/ 570837 h 612130"/>
                <a:gd name="connsiteX13" fmla="*/ 699768 w 1224471"/>
                <a:gd name="connsiteY13" fmla="*/ 570839 h 612130"/>
                <a:gd name="connsiteX14" fmla="*/ 628685 w 1224471"/>
                <a:gd name="connsiteY14" fmla="*/ 612130 h 612130"/>
                <a:gd name="connsiteX15" fmla="*/ 557602 w 1224471"/>
                <a:gd name="connsiteY15" fmla="*/ 570839 h 612130"/>
                <a:gd name="connsiteX16" fmla="*/ 342106 w 1224471"/>
                <a:gd name="connsiteY16" fmla="*/ 568932 h 612130"/>
                <a:gd name="connsiteX17" fmla="*/ 354959 w 1224471"/>
                <a:gd name="connsiteY17" fmla="*/ 288758 h 612130"/>
                <a:gd name="connsiteX18" fmla="*/ 141005 w 1224471"/>
                <a:gd name="connsiteY18" fmla="*/ 167453 h 612130"/>
                <a:gd name="connsiteX19" fmla="*/ 74809 w 1224471"/>
                <a:gd name="connsiteY19" fmla="*/ 203508 h 612130"/>
                <a:gd name="connsiteX20" fmla="*/ 35 w 1224471"/>
                <a:gd name="connsiteY20" fmla="*/ 132882 h 612130"/>
                <a:gd name="connsiteX0" fmla="*/ 35 w 1224471"/>
                <a:gd name="connsiteY0" fmla="*/ 132882 h 612130"/>
                <a:gd name="connsiteX1" fmla="*/ 67304 w 1224471"/>
                <a:gd name="connsiteY1" fmla="*/ 59202 h 612130"/>
                <a:gd name="connsiteX2" fmla="*/ 142081 w 1224471"/>
                <a:gd name="connsiteY2" fmla="*/ 8 h 612130"/>
                <a:gd name="connsiteX3" fmla="*/ 210892 w 1224471"/>
                <a:gd name="connsiteY3" fmla="*/ 66681 h 612130"/>
                <a:gd name="connsiteX4" fmla="*/ 194345 w 1224471"/>
                <a:gd name="connsiteY4" fmla="*/ 114925 h 612130"/>
                <a:gd name="connsiteX5" fmla="*/ 389253 w 1224471"/>
                <a:gd name="connsiteY5" fmla="*/ 222891 h 612130"/>
                <a:gd name="connsiteX6" fmla="*/ 682854 w 1224471"/>
                <a:gd name="connsiteY6" fmla="*/ 70493 h 612130"/>
                <a:gd name="connsiteX7" fmla="*/ 980516 w 1224471"/>
                <a:gd name="connsiteY7" fmla="*/ 215412 h 612130"/>
                <a:gd name="connsiteX8" fmla="*/ 1171610 w 1224471"/>
                <a:gd name="connsiteY8" fmla="*/ 111927 h 612130"/>
                <a:gd name="connsiteX9" fmla="*/ 1224471 w 1224471"/>
                <a:gd name="connsiteY9" fmla="*/ 174933 h 612130"/>
                <a:gd name="connsiteX10" fmla="*/ 1023020 w 1224471"/>
                <a:gd name="connsiteY10" fmla="*/ 283658 h 612130"/>
                <a:gd name="connsiteX11" fmla="*/ 814781 w 1224471"/>
                <a:gd name="connsiteY11" fmla="*/ 504023 h 612130"/>
                <a:gd name="connsiteX12" fmla="*/ 787629 w 1224471"/>
                <a:gd name="connsiteY12" fmla="*/ 570837 h 612130"/>
                <a:gd name="connsiteX13" fmla="*/ 699768 w 1224471"/>
                <a:gd name="connsiteY13" fmla="*/ 570839 h 612130"/>
                <a:gd name="connsiteX14" fmla="*/ 628685 w 1224471"/>
                <a:gd name="connsiteY14" fmla="*/ 612130 h 612130"/>
                <a:gd name="connsiteX15" fmla="*/ 557602 w 1224471"/>
                <a:gd name="connsiteY15" fmla="*/ 570839 h 612130"/>
                <a:gd name="connsiteX16" fmla="*/ 342106 w 1224471"/>
                <a:gd name="connsiteY16" fmla="*/ 568932 h 612130"/>
                <a:gd name="connsiteX17" fmla="*/ 354959 w 1224471"/>
                <a:gd name="connsiteY17" fmla="*/ 288758 h 612130"/>
                <a:gd name="connsiteX18" fmla="*/ 141005 w 1224471"/>
                <a:gd name="connsiteY18" fmla="*/ 167453 h 612130"/>
                <a:gd name="connsiteX19" fmla="*/ 74809 w 1224471"/>
                <a:gd name="connsiteY19" fmla="*/ 203508 h 612130"/>
                <a:gd name="connsiteX20" fmla="*/ 35 w 1224471"/>
                <a:gd name="connsiteY20" fmla="*/ 132882 h 612130"/>
                <a:gd name="connsiteX0" fmla="*/ 35 w 1224471"/>
                <a:gd name="connsiteY0" fmla="*/ 132882 h 612130"/>
                <a:gd name="connsiteX1" fmla="*/ 67304 w 1224471"/>
                <a:gd name="connsiteY1" fmla="*/ 59202 h 612130"/>
                <a:gd name="connsiteX2" fmla="*/ 142081 w 1224471"/>
                <a:gd name="connsiteY2" fmla="*/ 8 h 612130"/>
                <a:gd name="connsiteX3" fmla="*/ 210892 w 1224471"/>
                <a:gd name="connsiteY3" fmla="*/ 66681 h 612130"/>
                <a:gd name="connsiteX4" fmla="*/ 194345 w 1224471"/>
                <a:gd name="connsiteY4" fmla="*/ 114925 h 612130"/>
                <a:gd name="connsiteX5" fmla="*/ 389253 w 1224471"/>
                <a:gd name="connsiteY5" fmla="*/ 222891 h 612130"/>
                <a:gd name="connsiteX6" fmla="*/ 682854 w 1224471"/>
                <a:gd name="connsiteY6" fmla="*/ 70493 h 612130"/>
                <a:gd name="connsiteX7" fmla="*/ 980516 w 1224471"/>
                <a:gd name="connsiteY7" fmla="*/ 215412 h 612130"/>
                <a:gd name="connsiteX8" fmla="*/ 1171610 w 1224471"/>
                <a:gd name="connsiteY8" fmla="*/ 111927 h 612130"/>
                <a:gd name="connsiteX9" fmla="*/ 1224471 w 1224471"/>
                <a:gd name="connsiteY9" fmla="*/ 174933 h 612130"/>
                <a:gd name="connsiteX10" fmla="*/ 1023020 w 1224471"/>
                <a:gd name="connsiteY10" fmla="*/ 283658 h 612130"/>
                <a:gd name="connsiteX11" fmla="*/ 1035761 w 1224471"/>
                <a:gd name="connsiteY11" fmla="*/ 570698 h 612130"/>
                <a:gd name="connsiteX12" fmla="*/ 787629 w 1224471"/>
                <a:gd name="connsiteY12" fmla="*/ 570837 h 612130"/>
                <a:gd name="connsiteX13" fmla="*/ 699768 w 1224471"/>
                <a:gd name="connsiteY13" fmla="*/ 570839 h 612130"/>
                <a:gd name="connsiteX14" fmla="*/ 628685 w 1224471"/>
                <a:gd name="connsiteY14" fmla="*/ 612130 h 612130"/>
                <a:gd name="connsiteX15" fmla="*/ 557602 w 1224471"/>
                <a:gd name="connsiteY15" fmla="*/ 570839 h 612130"/>
                <a:gd name="connsiteX16" fmla="*/ 342106 w 1224471"/>
                <a:gd name="connsiteY16" fmla="*/ 568932 h 612130"/>
                <a:gd name="connsiteX17" fmla="*/ 354959 w 1224471"/>
                <a:gd name="connsiteY17" fmla="*/ 288758 h 612130"/>
                <a:gd name="connsiteX18" fmla="*/ 141005 w 1224471"/>
                <a:gd name="connsiteY18" fmla="*/ 167453 h 612130"/>
                <a:gd name="connsiteX19" fmla="*/ 74809 w 1224471"/>
                <a:gd name="connsiteY19" fmla="*/ 203508 h 612130"/>
                <a:gd name="connsiteX20" fmla="*/ 35 w 1224471"/>
                <a:gd name="connsiteY20" fmla="*/ 132882 h 612130"/>
                <a:gd name="connsiteX0" fmla="*/ 35 w 1224471"/>
                <a:gd name="connsiteY0" fmla="*/ 132882 h 612130"/>
                <a:gd name="connsiteX1" fmla="*/ 67304 w 1224471"/>
                <a:gd name="connsiteY1" fmla="*/ 59202 h 612130"/>
                <a:gd name="connsiteX2" fmla="*/ 142081 w 1224471"/>
                <a:gd name="connsiteY2" fmla="*/ 8 h 612130"/>
                <a:gd name="connsiteX3" fmla="*/ 210892 w 1224471"/>
                <a:gd name="connsiteY3" fmla="*/ 66681 h 612130"/>
                <a:gd name="connsiteX4" fmla="*/ 194345 w 1224471"/>
                <a:gd name="connsiteY4" fmla="*/ 114925 h 612130"/>
                <a:gd name="connsiteX5" fmla="*/ 389253 w 1224471"/>
                <a:gd name="connsiteY5" fmla="*/ 222891 h 612130"/>
                <a:gd name="connsiteX6" fmla="*/ 682854 w 1224471"/>
                <a:gd name="connsiteY6" fmla="*/ 70493 h 612130"/>
                <a:gd name="connsiteX7" fmla="*/ 980516 w 1224471"/>
                <a:gd name="connsiteY7" fmla="*/ 215412 h 612130"/>
                <a:gd name="connsiteX8" fmla="*/ 1171610 w 1224471"/>
                <a:gd name="connsiteY8" fmla="*/ 111927 h 612130"/>
                <a:gd name="connsiteX9" fmla="*/ 1224471 w 1224471"/>
                <a:gd name="connsiteY9" fmla="*/ 174933 h 612130"/>
                <a:gd name="connsiteX10" fmla="*/ 1023020 w 1224471"/>
                <a:gd name="connsiteY10" fmla="*/ 283658 h 612130"/>
                <a:gd name="connsiteX11" fmla="*/ 1035761 w 1224471"/>
                <a:gd name="connsiteY11" fmla="*/ 570698 h 612130"/>
                <a:gd name="connsiteX12" fmla="*/ 787629 w 1224471"/>
                <a:gd name="connsiteY12" fmla="*/ 570837 h 612130"/>
                <a:gd name="connsiteX13" fmla="*/ 699768 w 1224471"/>
                <a:gd name="connsiteY13" fmla="*/ 570839 h 612130"/>
                <a:gd name="connsiteX14" fmla="*/ 628685 w 1224471"/>
                <a:gd name="connsiteY14" fmla="*/ 612130 h 612130"/>
                <a:gd name="connsiteX15" fmla="*/ 557602 w 1224471"/>
                <a:gd name="connsiteY15" fmla="*/ 570839 h 612130"/>
                <a:gd name="connsiteX16" fmla="*/ 342106 w 1224471"/>
                <a:gd name="connsiteY16" fmla="*/ 568932 h 612130"/>
                <a:gd name="connsiteX17" fmla="*/ 354959 w 1224471"/>
                <a:gd name="connsiteY17" fmla="*/ 288758 h 612130"/>
                <a:gd name="connsiteX18" fmla="*/ 141005 w 1224471"/>
                <a:gd name="connsiteY18" fmla="*/ 167453 h 612130"/>
                <a:gd name="connsiteX19" fmla="*/ 74809 w 1224471"/>
                <a:gd name="connsiteY19" fmla="*/ 203508 h 612130"/>
                <a:gd name="connsiteX20" fmla="*/ 35 w 1224471"/>
                <a:gd name="connsiteY20" fmla="*/ 132882 h 612130"/>
                <a:gd name="connsiteX0" fmla="*/ 35 w 1224471"/>
                <a:gd name="connsiteY0" fmla="*/ 132882 h 612130"/>
                <a:gd name="connsiteX1" fmla="*/ 67304 w 1224471"/>
                <a:gd name="connsiteY1" fmla="*/ 59202 h 612130"/>
                <a:gd name="connsiteX2" fmla="*/ 142081 w 1224471"/>
                <a:gd name="connsiteY2" fmla="*/ 8 h 612130"/>
                <a:gd name="connsiteX3" fmla="*/ 210892 w 1224471"/>
                <a:gd name="connsiteY3" fmla="*/ 66681 h 612130"/>
                <a:gd name="connsiteX4" fmla="*/ 194345 w 1224471"/>
                <a:gd name="connsiteY4" fmla="*/ 114925 h 612130"/>
                <a:gd name="connsiteX5" fmla="*/ 389253 w 1224471"/>
                <a:gd name="connsiteY5" fmla="*/ 222891 h 612130"/>
                <a:gd name="connsiteX6" fmla="*/ 682854 w 1224471"/>
                <a:gd name="connsiteY6" fmla="*/ 70493 h 612130"/>
                <a:gd name="connsiteX7" fmla="*/ 980516 w 1224471"/>
                <a:gd name="connsiteY7" fmla="*/ 215412 h 612130"/>
                <a:gd name="connsiteX8" fmla="*/ 1171610 w 1224471"/>
                <a:gd name="connsiteY8" fmla="*/ 111927 h 612130"/>
                <a:gd name="connsiteX9" fmla="*/ 1224471 w 1224471"/>
                <a:gd name="connsiteY9" fmla="*/ 174933 h 612130"/>
                <a:gd name="connsiteX10" fmla="*/ 1023020 w 1224471"/>
                <a:gd name="connsiteY10" fmla="*/ 283658 h 612130"/>
                <a:gd name="connsiteX11" fmla="*/ 1031951 w 1224471"/>
                <a:gd name="connsiteY11" fmla="*/ 568793 h 612130"/>
                <a:gd name="connsiteX12" fmla="*/ 787629 w 1224471"/>
                <a:gd name="connsiteY12" fmla="*/ 570837 h 612130"/>
                <a:gd name="connsiteX13" fmla="*/ 699768 w 1224471"/>
                <a:gd name="connsiteY13" fmla="*/ 570839 h 612130"/>
                <a:gd name="connsiteX14" fmla="*/ 628685 w 1224471"/>
                <a:gd name="connsiteY14" fmla="*/ 612130 h 612130"/>
                <a:gd name="connsiteX15" fmla="*/ 557602 w 1224471"/>
                <a:gd name="connsiteY15" fmla="*/ 570839 h 612130"/>
                <a:gd name="connsiteX16" fmla="*/ 342106 w 1224471"/>
                <a:gd name="connsiteY16" fmla="*/ 568932 h 612130"/>
                <a:gd name="connsiteX17" fmla="*/ 354959 w 1224471"/>
                <a:gd name="connsiteY17" fmla="*/ 288758 h 612130"/>
                <a:gd name="connsiteX18" fmla="*/ 141005 w 1224471"/>
                <a:gd name="connsiteY18" fmla="*/ 167453 h 612130"/>
                <a:gd name="connsiteX19" fmla="*/ 74809 w 1224471"/>
                <a:gd name="connsiteY19" fmla="*/ 203508 h 612130"/>
                <a:gd name="connsiteX20" fmla="*/ 35 w 1224471"/>
                <a:gd name="connsiteY20" fmla="*/ 132882 h 612130"/>
                <a:gd name="connsiteX0" fmla="*/ 35 w 1224471"/>
                <a:gd name="connsiteY0" fmla="*/ 132882 h 612130"/>
                <a:gd name="connsiteX1" fmla="*/ 67304 w 1224471"/>
                <a:gd name="connsiteY1" fmla="*/ 59202 h 612130"/>
                <a:gd name="connsiteX2" fmla="*/ 142081 w 1224471"/>
                <a:gd name="connsiteY2" fmla="*/ 8 h 612130"/>
                <a:gd name="connsiteX3" fmla="*/ 210892 w 1224471"/>
                <a:gd name="connsiteY3" fmla="*/ 66681 h 612130"/>
                <a:gd name="connsiteX4" fmla="*/ 194345 w 1224471"/>
                <a:gd name="connsiteY4" fmla="*/ 114925 h 612130"/>
                <a:gd name="connsiteX5" fmla="*/ 389253 w 1224471"/>
                <a:gd name="connsiteY5" fmla="*/ 222891 h 612130"/>
                <a:gd name="connsiteX6" fmla="*/ 682854 w 1224471"/>
                <a:gd name="connsiteY6" fmla="*/ 70493 h 612130"/>
                <a:gd name="connsiteX7" fmla="*/ 980516 w 1224471"/>
                <a:gd name="connsiteY7" fmla="*/ 215412 h 612130"/>
                <a:gd name="connsiteX8" fmla="*/ 1171610 w 1224471"/>
                <a:gd name="connsiteY8" fmla="*/ 111927 h 612130"/>
                <a:gd name="connsiteX9" fmla="*/ 1224471 w 1224471"/>
                <a:gd name="connsiteY9" fmla="*/ 174933 h 612130"/>
                <a:gd name="connsiteX10" fmla="*/ 1023020 w 1224471"/>
                <a:gd name="connsiteY10" fmla="*/ 283658 h 612130"/>
                <a:gd name="connsiteX11" fmla="*/ 1031951 w 1224471"/>
                <a:gd name="connsiteY11" fmla="*/ 568793 h 612130"/>
                <a:gd name="connsiteX12" fmla="*/ 787629 w 1224471"/>
                <a:gd name="connsiteY12" fmla="*/ 570837 h 612130"/>
                <a:gd name="connsiteX13" fmla="*/ 699768 w 1224471"/>
                <a:gd name="connsiteY13" fmla="*/ 570839 h 612130"/>
                <a:gd name="connsiteX14" fmla="*/ 628685 w 1224471"/>
                <a:gd name="connsiteY14" fmla="*/ 612130 h 612130"/>
                <a:gd name="connsiteX15" fmla="*/ 557602 w 1224471"/>
                <a:gd name="connsiteY15" fmla="*/ 570839 h 612130"/>
                <a:gd name="connsiteX16" fmla="*/ 342106 w 1224471"/>
                <a:gd name="connsiteY16" fmla="*/ 568932 h 612130"/>
                <a:gd name="connsiteX17" fmla="*/ 354959 w 1224471"/>
                <a:gd name="connsiteY17" fmla="*/ 288758 h 612130"/>
                <a:gd name="connsiteX18" fmla="*/ 141005 w 1224471"/>
                <a:gd name="connsiteY18" fmla="*/ 167453 h 612130"/>
                <a:gd name="connsiteX19" fmla="*/ 74809 w 1224471"/>
                <a:gd name="connsiteY19" fmla="*/ 203508 h 612130"/>
                <a:gd name="connsiteX20" fmla="*/ 35 w 1224471"/>
                <a:gd name="connsiteY20" fmla="*/ 132882 h 612130"/>
                <a:gd name="connsiteX0" fmla="*/ 35 w 1224471"/>
                <a:gd name="connsiteY0" fmla="*/ 132882 h 612130"/>
                <a:gd name="connsiteX1" fmla="*/ 67304 w 1224471"/>
                <a:gd name="connsiteY1" fmla="*/ 59202 h 612130"/>
                <a:gd name="connsiteX2" fmla="*/ 142081 w 1224471"/>
                <a:gd name="connsiteY2" fmla="*/ 8 h 612130"/>
                <a:gd name="connsiteX3" fmla="*/ 210892 w 1224471"/>
                <a:gd name="connsiteY3" fmla="*/ 66681 h 612130"/>
                <a:gd name="connsiteX4" fmla="*/ 194345 w 1224471"/>
                <a:gd name="connsiteY4" fmla="*/ 114925 h 612130"/>
                <a:gd name="connsiteX5" fmla="*/ 389253 w 1224471"/>
                <a:gd name="connsiteY5" fmla="*/ 222891 h 612130"/>
                <a:gd name="connsiteX6" fmla="*/ 682854 w 1224471"/>
                <a:gd name="connsiteY6" fmla="*/ 70493 h 612130"/>
                <a:gd name="connsiteX7" fmla="*/ 980516 w 1224471"/>
                <a:gd name="connsiteY7" fmla="*/ 215412 h 612130"/>
                <a:gd name="connsiteX8" fmla="*/ 1171610 w 1224471"/>
                <a:gd name="connsiteY8" fmla="*/ 111927 h 612130"/>
                <a:gd name="connsiteX9" fmla="*/ 1224471 w 1224471"/>
                <a:gd name="connsiteY9" fmla="*/ 174933 h 612130"/>
                <a:gd name="connsiteX10" fmla="*/ 1023020 w 1224471"/>
                <a:gd name="connsiteY10" fmla="*/ 283658 h 612130"/>
                <a:gd name="connsiteX11" fmla="*/ 1031951 w 1224471"/>
                <a:gd name="connsiteY11" fmla="*/ 568793 h 612130"/>
                <a:gd name="connsiteX12" fmla="*/ 787629 w 1224471"/>
                <a:gd name="connsiteY12" fmla="*/ 570837 h 612130"/>
                <a:gd name="connsiteX13" fmla="*/ 699768 w 1224471"/>
                <a:gd name="connsiteY13" fmla="*/ 570839 h 612130"/>
                <a:gd name="connsiteX14" fmla="*/ 628685 w 1224471"/>
                <a:gd name="connsiteY14" fmla="*/ 612130 h 612130"/>
                <a:gd name="connsiteX15" fmla="*/ 557602 w 1224471"/>
                <a:gd name="connsiteY15" fmla="*/ 570839 h 612130"/>
                <a:gd name="connsiteX16" fmla="*/ 342106 w 1224471"/>
                <a:gd name="connsiteY16" fmla="*/ 568932 h 612130"/>
                <a:gd name="connsiteX17" fmla="*/ 354959 w 1224471"/>
                <a:gd name="connsiteY17" fmla="*/ 288758 h 612130"/>
                <a:gd name="connsiteX18" fmla="*/ 141005 w 1224471"/>
                <a:gd name="connsiteY18" fmla="*/ 167453 h 612130"/>
                <a:gd name="connsiteX19" fmla="*/ 74809 w 1224471"/>
                <a:gd name="connsiteY19" fmla="*/ 203508 h 612130"/>
                <a:gd name="connsiteX20" fmla="*/ 35 w 1224471"/>
                <a:gd name="connsiteY20" fmla="*/ 132882 h 612130"/>
                <a:gd name="connsiteX0" fmla="*/ 35 w 1224471"/>
                <a:gd name="connsiteY0" fmla="*/ 132882 h 612130"/>
                <a:gd name="connsiteX1" fmla="*/ 67304 w 1224471"/>
                <a:gd name="connsiteY1" fmla="*/ 59202 h 612130"/>
                <a:gd name="connsiteX2" fmla="*/ 142081 w 1224471"/>
                <a:gd name="connsiteY2" fmla="*/ 8 h 612130"/>
                <a:gd name="connsiteX3" fmla="*/ 210892 w 1224471"/>
                <a:gd name="connsiteY3" fmla="*/ 66681 h 612130"/>
                <a:gd name="connsiteX4" fmla="*/ 194345 w 1224471"/>
                <a:gd name="connsiteY4" fmla="*/ 114925 h 612130"/>
                <a:gd name="connsiteX5" fmla="*/ 389253 w 1224471"/>
                <a:gd name="connsiteY5" fmla="*/ 222891 h 612130"/>
                <a:gd name="connsiteX6" fmla="*/ 682854 w 1224471"/>
                <a:gd name="connsiteY6" fmla="*/ 70493 h 612130"/>
                <a:gd name="connsiteX7" fmla="*/ 980516 w 1224471"/>
                <a:gd name="connsiteY7" fmla="*/ 215412 h 612130"/>
                <a:gd name="connsiteX8" fmla="*/ 1171610 w 1224471"/>
                <a:gd name="connsiteY8" fmla="*/ 111927 h 612130"/>
                <a:gd name="connsiteX9" fmla="*/ 1224471 w 1224471"/>
                <a:gd name="connsiteY9" fmla="*/ 174933 h 612130"/>
                <a:gd name="connsiteX10" fmla="*/ 1023020 w 1224471"/>
                <a:gd name="connsiteY10" fmla="*/ 283658 h 612130"/>
                <a:gd name="connsiteX11" fmla="*/ 1031951 w 1224471"/>
                <a:gd name="connsiteY11" fmla="*/ 568793 h 612130"/>
                <a:gd name="connsiteX12" fmla="*/ 787629 w 1224471"/>
                <a:gd name="connsiteY12" fmla="*/ 570837 h 612130"/>
                <a:gd name="connsiteX13" fmla="*/ 699768 w 1224471"/>
                <a:gd name="connsiteY13" fmla="*/ 570839 h 612130"/>
                <a:gd name="connsiteX14" fmla="*/ 628685 w 1224471"/>
                <a:gd name="connsiteY14" fmla="*/ 612130 h 612130"/>
                <a:gd name="connsiteX15" fmla="*/ 557602 w 1224471"/>
                <a:gd name="connsiteY15" fmla="*/ 570839 h 612130"/>
                <a:gd name="connsiteX16" fmla="*/ 342106 w 1224471"/>
                <a:gd name="connsiteY16" fmla="*/ 568932 h 612130"/>
                <a:gd name="connsiteX17" fmla="*/ 354959 w 1224471"/>
                <a:gd name="connsiteY17" fmla="*/ 288758 h 612130"/>
                <a:gd name="connsiteX18" fmla="*/ 141005 w 1224471"/>
                <a:gd name="connsiteY18" fmla="*/ 167453 h 612130"/>
                <a:gd name="connsiteX19" fmla="*/ 74809 w 1224471"/>
                <a:gd name="connsiteY19" fmla="*/ 203508 h 612130"/>
                <a:gd name="connsiteX20" fmla="*/ 35 w 1224471"/>
                <a:gd name="connsiteY20" fmla="*/ 132882 h 612130"/>
                <a:gd name="connsiteX0" fmla="*/ 35 w 1237209"/>
                <a:gd name="connsiteY0" fmla="*/ 132882 h 683232"/>
                <a:gd name="connsiteX1" fmla="*/ 67304 w 1237209"/>
                <a:gd name="connsiteY1" fmla="*/ 59202 h 683232"/>
                <a:gd name="connsiteX2" fmla="*/ 142081 w 1237209"/>
                <a:gd name="connsiteY2" fmla="*/ 8 h 683232"/>
                <a:gd name="connsiteX3" fmla="*/ 210892 w 1237209"/>
                <a:gd name="connsiteY3" fmla="*/ 66681 h 683232"/>
                <a:gd name="connsiteX4" fmla="*/ 194345 w 1237209"/>
                <a:gd name="connsiteY4" fmla="*/ 114925 h 683232"/>
                <a:gd name="connsiteX5" fmla="*/ 389253 w 1237209"/>
                <a:gd name="connsiteY5" fmla="*/ 222891 h 683232"/>
                <a:gd name="connsiteX6" fmla="*/ 682854 w 1237209"/>
                <a:gd name="connsiteY6" fmla="*/ 70493 h 683232"/>
                <a:gd name="connsiteX7" fmla="*/ 980516 w 1237209"/>
                <a:gd name="connsiteY7" fmla="*/ 215412 h 683232"/>
                <a:gd name="connsiteX8" fmla="*/ 1171610 w 1237209"/>
                <a:gd name="connsiteY8" fmla="*/ 111927 h 683232"/>
                <a:gd name="connsiteX9" fmla="*/ 1224471 w 1237209"/>
                <a:gd name="connsiteY9" fmla="*/ 174933 h 683232"/>
                <a:gd name="connsiteX10" fmla="*/ 1023020 w 1237209"/>
                <a:gd name="connsiteY10" fmla="*/ 283658 h 683232"/>
                <a:gd name="connsiteX11" fmla="*/ 1031951 w 1237209"/>
                <a:gd name="connsiteY11" fmla="*/ 568793 h 683232"/>
                <a:gd name="connsiteX12" fmla="*/ 1237209 w 1237209"/>
                <a:gd name="connsiteY12" fmla="*/ 683232 h 683232"/>
                <a:gd name="connsiteX13" fmla="*/ 699768 w 1237209"/>
                <a:gd name="connsiteY13" fmla="*/ 570839 h 683232"/>
                <a:gd name="connsiteX14" fmla="*/ 628685 w 1237209"/>
                <a:gd name="connsiteY14" fmla="*/ 612130 h 683232"/>
                <a:gd name="connsiteX15" fmla="*/ 557602 w 1237209"/>
                <a:gd name="connsiteY15" fmla="*/ 570839 h 683232"/>
                <a:gd name="connsiteX16" fmla="*/ 342106 w 1237209"/>
                <a:gd name="connsiteY16" fmla="*/ 568932 h 683232"/>
                <a:gd name="connsiteX17" fmla="*/ 354959 w 1237209"/>
                <a:gd name="connsiteY17" fmla="*/ 288758 h 683232"/>
                <a:gd name="connsiteX18" fmla="*/ 141005 w 1237209"/>
                <a:gd name="connsiteY18" fmla="*/ 167453 h 683232"/>
                <a:gd name="connsiteX19" fmla="*/ 74809 w 1237209"/>
                <a:gd name="connsiteY19" fmla="*/ 203508 h 683232"/>
                <a:gd name="connsiteX20" fmla="*/ 35 w 1237209"/>
                <a:gd name="connsiteY20" fmla="*/ 132882 h 683232"/>
                <a:gd name="connsiteX0" fmla="*/ 35 w 1237209"/>
                <a:gd name="connsiteY0" fmla="*/ 132882 h 688949"/>
                <a:gd name="connsiteX1" fmla="*/ 67304 w 1237209"/>
                <a:gd name="connsiteY1" fmla="*/ 59202 h 688949"/>
                <a:gd name="connsiteX2" fmla="*/ 142081 w 1237209"/>
                <a:gd name="connsiteY2" fmla="*/ 8 h 688949"/>
                <a:gd name="connsiteX3" fmla="*/ 210892 w 1237209"/>
                <a:gd name="connsiteY3" fmla="*/ 66681 h 688949"/>
                <a:gd name="connsiteX4" fmla="*/ 194345 w 1237209"/>
                <a:gd name="connsiteY4" fmla="*/ 114925 h 688949"/>
                <a:gd name="connsiteX5" fmla="*/ 389253 w 1237209"/>
                <a:gd name="connsiteY5" fmla="*/ 222891 h 688949"/>
                <a:gd name="connsiteX6" fmla="*/ 682854 w 1237209"/>
                <a:gd name="connsiteY6" fmla="*/ 70493 h 688949"/>
                <a:gd name="connsiteX7" fmla="*/ 980516 w 1237209"/>
                <a:gd name="connsiteY7" fmla="*/ 215412 h 688949"/>
                <a:gd name="connsiteX8" fmla="*/ 1171610 w 1237209"/>
                <a:gd name="connsiteY8" fmla="*/ 111927 h 688949"/>
                <a:gd name="connsiteX9" fmla="*/ 1224471 w 1237209"/>
                <a:gd name="connsiteY9" fmla="*/ 174933 h 688949"/>
                <a:gd name="connsiteX10" fmla="*/ 1023020 w 1237209"/>
                <a:gd name="connsiteY10" fmla="*/ 283658 h 688949"/>
                <a:gd name="connsiteX11" fmla="*/ 1031951 w 1237209"/>
                <a:gd name="connsiteY11" fmla="*/ 568793 h 688949"/>
                <a:gd name="connsiteX12" fmla="*/ 1237209 w 1237209"/>
                <a:gd name="connsiteY12" fmla="*/ 683232 h 688949"/>
                <a:gd name="connsiteX13" fmla="*/ 699768 w 1237209"/>
                <a:gd name="connsiteY13" fmla="*/ 570839 h 688949"/>
                <a:gd name="connsiteX14" fmla="*/ 628685 w 1237209"/>
                <a:gd name="connsiteY14" fmla="*/ 612130 h 688949"/>
                <a:gd name="connsiteX15" fmla="*/ 146122 w 1237209"/>
                <a:gd name="connsiteY15" fmla="*/ 688949 h 688949"/>
                <a:gd name="connsiteX16" fmla="*/ 342106 w 1237209"/>
                <a:gd name="connsiteY16" fmla="*/ 568932 h 688949"/>
                <a:gd name="connsiteX17" fmla="*/ 354959 w 1237209"/>
                <a:gd name="connsiteY17" fmla="*/ 288758 h 688949"/>
                <a:gd name="connsiteX18" fmla="*/ 141005 w 1237209"/>
                <a:gd name="connsiteY18" fmla="*/ 167453 h 688949"/>
                <a:gd name="connsiteX19" fmla="*/ 74809 w 1237209"/>
                <a:gd name="connsiteY19" fmla="*/ 203508 h 688949"/>
                <a:gd name="connsiteX20" fmla="*/ 35 w 1237209"/>
                <a:gd name="connsiteY20" fmla="*/ 132882 h 688949"/>
                <a:gd name="connsiteX0" fmla="*/ 35 w 1237209"/>
                <a:gd name="connsiteY0" fmla="*/ 132882 h 751195"/>
                <a:gd name="connsiteX1" fmla="*/ 67304 w 1237209"/>
                <a:gd name="connsiteY1" fmla="*/ 59202 h 751195"/>
                <a:gd name="connsiteX2" fmla="*/ 142081 w 1237209"/>
                <a:gd name="connsiteY2" fmla="*/ 8 h 751195"/>
                <a:gd name="connsiteX3" fmla="*/ 210892 w 1237209"/>
                <a:gd name="connsiteY3" fmla="*/ 66681 h 751195"/>
                <a:gd name="connsiteX4" fmla="*/ 194345 w 1237209"/>
                <a:gd name="connsiteY4" fmla="*/ 114925 h 751195"/>
                <a:gd name="connsiteX5" fmla="*/ 389253 w 1237209"/>
                <a:gd name="connsiteY5" fmla="*/ 222891 h 751195"/>
                <a:gd name="connsiteX6" fmla="*/ 682854 w 1237209"/>
                <a:gd name="connsiteY6" fmla="*/ 70493 h 751195"/>
                <a:gd name="connsiteX7" fmla="*/ 980516 w 1237209"/>
                <a:gd name="connsiteY7" fmla="*/ 215412 h 751195"/>
                <a:gd name="connsiteX8" fmla="*/ 1171610 w 1237209"/>
                <a:gd name="connsiteY8" fmla="*/ 111927 h 751195"/>
                <a:gd name="connsiteX9" fmla="*/ 1224471 w 1237209"/>
                <a:gd name="connsiteY9" fmla="*/ 174933 h 751195"/>
                <a:gd name="connsiteX10" fmla="*/ 1023020 w 1237209"/>
                <a:gd name="connsiteY10" fmla="*/ 283658 h 751195"/>
                <a:gd name="connsiteX11" fmla="*/ 1031951 w 1237209"/>
                <a:gd name="connsiteY11" fmla="*/ 568793 h 751195"/>
                <a:gd name="connsiteX12" fmla="*/ 1237209 w 1237209"/>
                <a:gd name="connsiteY12" fmla="*/ 683232 h 751195"/>
                <a:gd name="connsiteX13" fmla="*/ 699768 w 1237209"/>
                <a:gd name="connsiteY13" fmla="*/ 570839 h 751195"/>
                <a:gd name="connsiteX14" fmla="*/ 192440 w 1237209"/>
                <a:gd name="connsiteY14" fmla="*/ 751195 h 751195"/>
                <a:gd name="connsiteX15" fmla="*/ 146122 w 1237209"/>
                <a:gd name="connsiteY15" fmla="*/ 688949 h 751195"/>
                <a:gd name="connsiteX16" fmla="*/ 342106 w 1237209"/>
                <a:gd name="connsiteY16" fmla="*/ 568932 h 751195"/>
                <a:gd name="connsiteX17" fmla="*/ 354959 w 1237209"/>
                <a:gd name="connsiteY17" fmla="*/ 288758 h 751195"/>
                <a:gd name="connsiteX18" fmla="*/ 141005 w 1237209"/>
                <a:gd name="connsiteY18" fmla="*/ 167453 h 751195"/>
                <a:gd name="connsiteX19" fmla="*/ 74809 w 1237209"/>
                <a:gd name="connsiteY19" fmla="*/ 203508 h 751195"/>
                <a:gd name="connsiteX20" fmla="*/ 35 w 1237209"/>
                <a:gd name="connsiteY20" fmla="*/ 132882 h 751195"/>
                <a:gd name="connsiteX0" fmla="*/ 35 w 1237209"/>
                <a:gd name="connsiteY0" fmla="*/ 132882 h 751195"/>
                <a:gd name="connsiteX1" fmla="*/ 67304 w 1237209"/>
                <a:gd name="connsiteY1" fmla="*/ 59202 h 751195"/>
                <a:gd name="connsiteX2" fmla="*/ 142081 w 1237209"/>
                <a:gd name="connsiteY2" fmla="*/ 8 h 751195"/>
                <a:gd name="connsiteX3" fmla="*/ 210892 w 1237209"/>
                <a:gd name="connsiteY3" fmla="*/ 66681 h 751195"/>
                <a:gd name="connsiteX4" fmla="*/ 194345 w 1237209"/>
                <a:gd name="connsiteY4" fmla="*/ 114925 h 751195"/>
                <a:gd name="connsiteX5" fmla="*/ 389253 w 1237209"/>
                <a:gd name="connsiteY5" fmla="*/ 222891 h 751195"/>
                <a:gd name="connsiteX6" fmla="*/ 682854 w 1237209"/>
                <a:gd name="connsiteY6" fmla="*/ 70493 h 751195"/>
                <a:gd name="connsiteX7" fmla="*/ 980516 w 1237209"/>
                <a:gd name="connsiteY7" fmla="*/ 215412 h 751195"/>
                <a:gd name="connsiteX8" fmla="*/ 1171610 w 1237209"/>
                <a:gd name="connsiteY8" fmla="*/ 111927 h 751195"/>
                <a:gd name="connsiteX9" fmla="*/ 1224471 w 1237209"/>
                <a:gd name="connsiteY9" fmla="*/ 174933 h 751195"/>
                <a:gd name="connsiteX10" fmla="*/ 1023020 w 1237209"/>
                <a:gd name="connsiteY10" fmla="*/ 283658 h 751195"/>
                <a:gd name="connsiteX11" fmla="*/ 1031951 w 1237209"/>
                <a:gd name="connsiteY11" fmla="*/ 568793 h 751195"/>
                <a:gd name="connsiteX12" fmla="*/ 1237209 w 1237209"/>
                <a:gd name="connsiteY12" fmla="*/ 683232 h 751195"/>
                <a:gd name="connsiteX13" fmla="*/ 699768 w 1237209"/>
                <a:gd name="connsiteY13" fmla="*/ 570839 h 751195"/>
                <a:gd name="connsiteX14" fmla="*/ 375721 w 1237209"/>
                <a:gd name="connsiteY14" fmla="*/ 651411 h 751195"/>
                <a:gd name="connsiteX15" fmla="*/ 192440 w 1237209"/>
                <a:gd name="connsiteY15" fmla="*/ 751195 h 751195"/>
                <a:gd name="connsiteX16" fmla="*/ 146122 w 1237209"/>
                <a:gd name="connsiteY16" fmla="*/ 688949 h 751195"/>
                <a:gd name="connsiteX17" fmla="*/ 342106 w 1237209"/>
                <a:gd name="connsiteY17" fmla="*/ 568932 h 751195"/>
                <a:gd name="connsiteX18" fmla="*/ 354959 w 1237209"/>
                <a:gd name="connsiteY18" fmla="*/ 288758 h 751195"/>
                <a:gd name="connsiteX19" fmla="*/ 141005 w 1237209"/>
                <a:gd name="connsiteY19" fmla="*/ 167453 h 751195"/>
                <a:gd name="connsiteX20" fmla="*/ 74809 w 1237209"/>
                <a:gd name="connsiteY20" fmla="*/ 203508 h 751195"/>
                <a:gd name="connsiteX21" fmla="*/ 35 w 1237209"/>
                <a:gd name="connsiteY21" fmla="*/ 132882 h 751195"/>
                <a:gd name="connsiteX0" fmla="*/ 35 w 1237209"/>
                <a:gd name="connsiteY0" fmla="*/ 132882 h 758330"/>
                <a:gd name="connsiteX1" fmla="*/ 67304 w 1237209"/>
                <a:gd name="connsiteY1" fmla="*/ 59202 h 758330"/>
                <a:gd name="connsiteX2" fmla="*/ 142081 w 1237209"/>
                <a:gd name="connsiteY2" fmla="*/ 8 h 758330"/>
                <a:gd name="connsiteX3" fmla="*/ 210892 w 1237209"/>
                <a:gd name="connsiteY3" fmla="*/ 66681 h 758330"/>
                <a:gd name="connsiteX4" fmla="*/ 194345 w 1237209"/>
                <a:gd name="connsiteY4" fmla="*/ 114925 h 758330"/>
                <a:gd name="connsiteX5" fmla="*/ 389253 w 1237209"/>
                <a:gd name="connsiteY5" fmla="*/ 222891 h 758330"/>
                <a:gd name="connsiteX6" fmla="*/ 682854 w 1237209"/>
                <a:gd name="connsiteY6" fmla="*/ 70493 h 758330"/>
                <a:gd name="connsiteX7" fmla="*/ 980516 w 1237209"/>
                <a:gd name="connsiteY7" fmla="*/ 215412 h 758330"/>
                <a:gd name="connsiteX8" fmla="*/ 1171610 w 1237209"/>
                <a:gd name="connsiteY8" fmla="*/ 111927 h 758330"/>
                <a:gd name="connsiteX9" fmla="*/ 1224471 w 1237209"/>
                <a:gd name="connsiteY9" fmla="*/ 174933 h 758330"/>
                <a:gd name="connsiteX10" fmla="*/ 1023020 w 1237209"/>
                <a:gd name="connsiteY10" fmla="*/ 283658 h 758330"/>
                <a:gd name="connsiteX11" fmla="*/ 1031951 w 1237209"/>
                <a:gd name="connsiteY11" fmla="*/ 568793 h 758330"/>
                <a:gd name="connsiteX12" fmla="*/ 1237209 w 1237209"/>
                <a:gd name="connsiteY12" fmla="*/ 683232 h 758330"/>
                <a:gd name="connsiteX13" fmla="*/ 1183638 w 1237209"/>
                <a:gd name="connsiteY13" fmla="*/ 753719 h 758330"/>
                <a:gd name="connsiteX14" fmla="*/ 375721 w 1237209"/>
                <a:gd name="connsiteY14" fmla="*/ 651411 h 758330"/>
                <a:gd name="connsiteX15" fmla="*/ 192440 w 1237209"/>
                <a:gd name="connsiteY15" fmla="*/ 751195 h 758330"/>
                <a:gd name="connsiteX16" fmla="*/ 146122 w 1237209"/>
                <a:gd name="connsiteY16" fmla="*/ 688949 h 758330"/>
                <a:gd name="connsiteX17" fmla="*/ 342106 w 1237209"/>
                <a:gd name="connsiteY17" fmla="*/ 568932 h 758330"/>
                <a:gd name="connsiteX18" fmla="*/ 354959 w 1237209"/>
                <a:gd name="connsiteY18" fmla="*/ 288758 h 758330"/>
                <a:gd name="connsiteX19" fmla="*/ 141005 w 1237209"/>
                <a:gd name="connsiteY19" fmla="*/ 167453 h 758330"/>
                <a:gd name="connsiteX20" fmla="*/ 74809 w 1237209"/>
                <a:gd name="connsiteY20" fmla="*/ 203508 h 758330"/>
                <a:gd name="connsiteX21" fmla="*/ 35 w 1237209"/>
                <a:gd name="connsiteY21" fmla="*/ 132882 h 758330"/>
                <a:gd name="connsiteX0" fmla="*/ 35 w 1237209"/>
                <a:gd name="connsiteY0" fmla="*/ 132882 h 753719"/>
                <a:gd name="connsiteX1" fmla="*/ 67304 w 1237209"/>
                <a:gd name="connsiteY1" fmla="*/ 59202 h 753719"/>
                <a:gd name="connsiteX2" fmla="*/ 142081 w 1237209"/>
                <a:gd name="connsiteY2" fmla="*/ 8 h 753719"/>
                <a:gd name="connsiteX3" fmla="*/ 210892 w 1237209"/>
                <a:gd name="connsiteY3" fmla="*/ 66681 h 753719"/>
                <a:gd name="connsiteX4" fmla="*/ 194345 w 1237209"/>
                <a:gd name="connsiteY4" fmla="*/ 114925 h 753719"/>
                <a:gd name="connsiteX5" fmla="*/ 389253 w 1237209"/>
                <a:gd name="connsiteY5" fmla="*/ 222891 h 753719"/>
                <a:gd name="connsiteX6" fmla="*/ 682854 w 1237209"/>
                <a:gd name="connsiteY6" fmla="*/ 70493 h 753719"/>
                <a:gd name="connsiteX7" fmla="*/ 980516 w 1237209"/>
                <a:gd name="connsiteY7" fmla="*/ 215412 h 753719"/>
                <a:gd name="connsiteX8" fmla="*/ 1171610 w 1237209"/>
                <a:gd name="connsiteY8" fmla="*/ 111927 h 753719"/>
                <a:gd name="connsiteX9" fmla="*/ 1224471 w 1237209"/>
                <a:gd name="connsiteY9" fmla="*/ 174933 h 753719"/>
                <a:gd name="connsiteX10" fmla="*/ 1023020 w 1237209"/>
                <a:gd name="connsiteY10" fmla="*/ 283658 h 753719"/>
                <a:gd name="connsiteX11" fmla="*/ 1031951 w 1237209"/>
                <a:gd name="connsiteY11" fmla="*/ 568793 h 753719"/>
                <a:gd name="connsiteX12" fmla="*/ 1237209 w 1237209"/>
                <a:gd name="connsiteY12" fmla="*/ 683232 h 753719"/>
                <a:gd name="connsiteX13" fmla="*/ 1183638 w 1237209"/>
                <a:gd name="connsiteY13" fmla="*/ 753719 h 753719"/>
                <a:gd name="connsiteX14" fmla="*/ 375721 w 1237209"/>
                <a:gd name="connsiteY14" fmla="*/ 651411 h 753719"/>
                <a:gd name="connsiteX15" fmla="*/ 192440 w 1237209"/>
                <a:gd name="connsiteY15" fmla="*/ 751195 h 753719"/>
                <a:gd name="connsiteX16" fmla="*/ 146122 w 1237209"/>
                <a:gd name="connsiteY16" fmla="*/ 688949 h 753719"/>
                <a:gd name="connsiteX17" fmla="*/ 342106 w 1237209"/>
                <a:gd name="connsiteY17" fmla="*/ 568932 h 753719"/>
                <a:gd name="connsiteX18" fmla="*/ 354959 w 1237209"/>
                <a:gd name="connsiteY18" fmla="*/ 288758 h 753719"/>
                <a:gd name="connsiteX19" fmla="*/ 141005 w 1237209"/>
                <a:gd name="connsiteY19" fmla="*/ 167453 h 753719"/>
                <a:gd name="connsiteX20" fmla="*/ 74809 w 1237209"/>
                <a:gd name="connsiteY20" fmla="*/ 203508 h 753719"/>
                <a:gd name="connsiteX21" fmla="*/ 35 w 1237209"/>
                <a:gd name="connsiteY21" fmla="*/ 132882 h 753719"/>
                <a:gd name="connsiteX0" fmla="*/ 35 w 1237209"/>
                <a:gd name="connsiteY0" fmla="*/ 132882 h 753719"/>
                <a:gd name="connsiteX1" fmla="*/ 67304 w 1237209"/>
                <a:gd name="connsiteY1" fmla="*/ 59202 h 753719"/>
                <a:gd name="connsiteX2" fmla="*/ 142081 w 1237209"/>
                <a:gd name="connsiteY2" fmla="*/ 8 h 753719"/>
                <a:gd name="connsiteX3" fmla="*/ 210892 w 1237209"/>
                <a:gd name="connsiteY3" fmla="*/ 66681 h 753719"/>
                <a:gd name="connsiteX4" fmla="*/ 194345 w 1237209"/>
                <a:gd name="connsiteY4" fmla="*/ 114925 h 753719"/>
                <a:gd name="connsiteX5" fmla="*/ 389253 w 1237209"/>
                <a:gd name="connsiteY5" fmla="*/ 222891 h 753719"/>
                <a:gd name="connsiteX6" fmla="*/ 682854 w 1237209"/>
                <a:gd name="connsiteY6" fmla="*/ 70493 h 753719"/>
                <a:gd name="connsiteX7" fmla="*/ 980516 w 1237209"/>
                <a:gd name="connsiteY7" fmla="*/ 215412 h 753719"/>
                <a:gd name="connsiteX8" fmla="*/ 1171610 w 1237209"/>
                <a:gd name="connsiteY8" fmla="*/ 111927 h 753719"/>
                <a:gd name="connsiteX9" fmla="*/ 1224471 w 1237209"/>
                <a:gd name="connsiteY9" fmla="*/ 174933 h 753719"/>
                <a:gd name="connsiteX10" fmla="*/ 1023020 w 1237209"/>
                <a:gd name="connsiteY10" fmla="*/ 283658 h 753719"/>
                <a:gd name="connsiteX11" fmla="*/ 1031951 w 1237209"/>
                <a:gd name="connsiteY11" fmla="*/ 568793 h 753719"/>
                <a:gd name="connsiteX12" fmla="*/ 1237209 w 1237209"/>
                <a:gd name="connsiteY12" fmla="*/ 683232 h 753719"/>
                <a:gd name="connsiteX13" fmla="*/ 1183638 w 1237209"/>
                <a:gd name="connsiteY13" fmla="*/ 753719 h 753719"/>
                <a:gd name="connsiteX14" fmla="*/ 991036 w 1237209"/>
                <a:gd name="connsiteY14" fmla="*/ 647601 h 753719"/>
                <a:gd name="connsiteX15" fmla="*/ 375721 w 1237209"/>
                <a:gd name="connsiteY15" fmla="*/ 651411 h 753719"/>
                <a:gd name="connsiteX16" fmla="*/ 192440 w 1237209"/>
                <a:gd name="connsiteY16" fmla="*/ 751195 h 753719"/>
                <a:gd name="connsiteX17" fmla="*/ 146122 w 1237209"/>
                <a:gd name="connsiteY17" fmla="*/ 688949 h 753719"/>
                <a:gd name="connsiteX18" fmla="*/ 342106 w 1237209"/>
                <a:gd name="connsiteY18" fmla="*/ 568932 h 753719"/>
                <a:gd name="connsiteX19" fmla="*/ 354959 w 1237209"/>
                <a:gd name="connsiteY19" fmla="*/ 288758 h 753719"/>
                <a:gd name="connsiteX20" fmla="*/ 141005 w 1237209"/>
                <a:gd name="connsiteY20" fmla="*/ 167453 h 753719"/>
                <a:gd name="connsiteX21" fmla="*/ 74809 w 1237209"/>
                <a:gd name="connsiteY21" fmla="*/ 203508 h 753719"/>
                <a:gd name="connsiteX22" fmla="*/ 35 w 1237209"/>
                <a:gd name="connsiteY22" fmla="*/ 132882 h 753719"/>
                <a:gd name="connsiteX0" fmla="*/ 35 w 1237209"/>
                <a:gd name="connsiteY0" fmla="*/ 132882 h 753719"/>
                <a:gd name="connsiteX1" fmla="*/ 67304 w 1237209"/>
                <a:gd name="connsiteY1" fmla="*/ 59202 h 753719"/>
                <a:gd name="connsiteX2" fmla="*/ 142081 w 1237209"/>
                <a:gd name="connsiteY2" fmla="*/ 8 h 753719"/>
                <a:gd name="connsiteX3" fmla="*/ 210892 w 1237209"/>
                <a:gd name="connsiteY3" fmla="*/ 66681 h 753719"/>
                <a:gd name="connsiteX4" fmla="*/ 194345 w 1237209"/>
                <a:gd name="connsiteY4" fmla="*/ 114925 h 753719"/>
                <a:gd name="connsiteX5" fmla="*/ 389253 w 1237209"/>
                <a:gd name="connsiteY5" fmla="*/ 222891 h 753719"/>
                <a:gd name="connsiteX6" fmla="*/ 682854 w 1237209"/>
                <a:gd name="connsiteY6" fmla="*/ 70493 h 753719"/>
                <a:gd name="connsiteX7" fmla="*/ 980516 w 1237209"/>
                <a:gd name="connsiteY7" fmla="*/ 215412 h 753719"/>
                <a:gd name="connsiteX8" fmla="*/ 1171610 w 1237209"/>
                <a:gd name="connsiteY8" fmla="*/ 111927 h 753719"/>
                <a:gd name="connsiteX9" fmla="*/ 1224471 w 1237209"/>
                <a:gd name="connsiteY9" fmla="*/ 174933 h 753719"/>
                <a:gd name="connsiteX10" fmla="*/ 1023020 w 1237209"/>
                <a:gd name="connsiteY10" fmla="*/ 283658 h 753719"/>
                <a:gd name="connsiteX11" fmla="*/ 1031951 w 1237209"/>
                <a:gd name="connsiteY11" fmla="*/ 568793 h 753719"/>
                <a:gd name="connsiteX12" fmla="*/ 1237209 w 1237209"/>
                <a:gd name="connsiteY12" fmla="*/ 683232 h 753719"/>
                <a:gd name="connsiteX13" fmla="*/ 1183638 w 1237209"/>
                <a:gd name="connsiteY13" fmla="*/ 753719 h 753719"/>
                <a:gd name="connsiteX14" fmla="*/ 991036 w 1237209"/>
                <a:gd name="connsiteY14" fmla="*/ 647601 h 753719"/>
                <a:gd name="connsiteX15" fmla="*/ 375721 w 1237209"/>
                <a:gd name="connsiteY15" fmla="*/ 651411 h 753719"/>
                <a:gd name="connsiteX16" fmla="*/ 192440 w 1237209"/>
                <a:gd name="connsiteY16" fmla="*/ 751195 h 753719"/>
                <a:gd name="connsiteX17" fmla="*/ 146122 w 1237209"/>
                <a:gd name="connsiteY17" fmla="*/ 688949 h 753719"/>
                <a:gd name="connsiteX18" fmla="*/ 342106 w 1237209"/>
                <a:gd name="connsiteY18" fmla="*/ 568932 h 753719"/>
                <a:gd name="connsiteX19" fmla="*/ 354959 w 1237209"/>
                <a:gd name="connsiteY19" fmla="*/ 288758 h 753719"/>
                <a:gd name="connsiteX20" fmla="*/ 141005 w 1237209"/>
                <a:gd name="connsiteY20" fmla="*/ 167453 h 753719"/>
                <a:gd name="connsiteX21" fmla="*/ 74809 w 1237209"/>
                <a:gd name="connsiteY21" fmla="*/ 203508 h 753719"/>
                <a:gd name="connsiteX22" fmla="*/ 35 w 1237209"/>
                <a:gd name="connsiteY22" fmla="*/ 132882 h 753719"/>
                <a:gd name="connsiteX0" fmla="*/ 35 w 1237209"/>
                <a:gd name="connsiteY0" fmla="*/ 132882 h 753719"/>
                <a:gd name="connsiteX1" fmla="*/ 67304 w 1237209"/>
                <a:gd name="connsiteY1" fmla="*/ 59202 h 753719"/>
                <a:gd name="connsiteX2" fmla="*/ 142081 w 1237209"/>
                <a:gd name="connsiteY2" fmla="*/ 8 h 753719"/>
                <a:gd name="connsiteX3" fmla="*/ 210892 w 1237209"/>
                <a:gd name="connsiteY3" fmla="*/ 66681 h 753719"/>
                <a:gd name="connsiteX4" fmla="*/ 194345 w 1237209"/>
                <a:gd name="connsiteY4" fmla="*/ 114925 h 753719"/>
                <a:gd name="connsiteX5" fmla="*/ 389253 w 1237209"/>
                <a:gd name="connsiteY5" fmla="*/ 222891 h 753719"/>
                <a:gd name="connsiteX6" fmla="*/ 682854 w 1237209"/>
                <a:gd name="connsiteY6" fmla="*/ 70493 h 753719"/>
                <a:gd name="connsiteX7" fmla="*/ 980516 w 1237209"/>
                <a:gd name="connsiteY7" fmla="*/ 215412 h 753719"/>
                <a:gd name="connsiteX8" fmla="*/ 1171610 w 1237209"/>
                <a:gd name="connsiteY8" fmla="*/ 111927 h 753719"/>
                <a:gd name="connsiteX9" fmla="*/ 1224471 w 1237209"/>
                <a:gd name="connsiteY9" fmla="*/ 174933 h 753719"/>
                <a:gd name="connsiteX10" fmla="*/ 1023020 w 1237209"/>
                <a:gd name="connsiteY10" fmla="*/ 283658 h 753719"/>
                <a:gd name="connsiteX11" fmla="*/ 1031951 w 1237209"/>
                <a:gd name="connsiteY11" fmla="*/ 568793 h 753719"/>
                <a:gd name="connsiteX12" fmla="*/ 1237209 w 1237209"/>
                <a:gd name="connsiteY12" fmla="*/ 683232 h 753719"/>
                <a:gd name="connsiteX13" fmla="*/ 1183638 w 1237209"/>
                <a:gd name="connsiteY13" fmla="*/ 753719 h 753719"/>
                <a:gd name="connsiteX14" fmla="*/ 1000561 w 1237209"/>
                <a:gd name="connsiteY14" fmla="*/ 645696 h 753719"/>
                <a:gd name="connsiteX15" fmla="*/ 375721 w 1237209"/>
                <a:gd name="connsiteY15" fmla="*/ 651411 h 753719"/>
                <a:gd name="connsiteX16" fmla="*/ 192440 w 1237209"/>
                <a:gd name="connsiteY16" fmla="*/ 751195 h 753719"/>
                <a:gd name="connsiteX17" fmla="*/ 146122 w 1237209"/>
                <a:gd name="connsiteY17" fmla="*/ 688949 h 753719"/>
                <a:gd name="connsiteX18" fmla="*/ 342106 w 1237209"/>
                <a:gd name="connsiteY18" fmla="*/ 568932 h 753719"/>
                <a:gd name="connsiteX19" fmla="*/ 354959 w 1237209"/>
                <a:gd name="connsiteY19" fmla="*/ 288758 h 753719"/>
                <a:gd name="connsiteX20" fmla="*/ 141005 w 1237209"/>
                <a:gd name="connsiteY20" fmla="*/ 167453 h 753719"/>
                <a:gd name="connsiteX21" fmla="*/ 74809 w 1237209"/>
                <a:gd name="connsiteY21" fmla="*/ 203508 h 753719"/>
                <a:gd name="connsiteX22" fmla="*/ 35 w 1237209"/>
                <a:gd name="connsiteY22" fmla="*/ 132882 h 753719"/>
                <a:gd name="connsiteX0" fmla="*/ 35 w 1326316"/>
                <a:gd name="connsiteY0" fmla="*/ 132882 h 753719"/>
                <a:gd name="connsiteX1" fmla="*/ 67304 w 1326316"/>
                <a:gd name="connsiteY1" fmla="*/ 59202 h 753719"/>
                <a:gd name="connsiteX2" fmla="*/ 142081 w 1326316"/>
                <a:gd name="connsiteY2" fmla="*/ 8 h 753719"/>
                <a:gd name="connsiteX3" fmla="*/ 210892 w 1326316"/>
                <a:gd name="connsiteY3" fmla="*/ 66681 h 753719"/>
                <a:gd name="connsiteX4" fmla="*/ 194345 w 1326316"/>
                <a:gd name="connsiteY4" fmla="*/ 114925 h 753719"/>
                <a:gd name="connsiteX5" fmla="*/ 389253 w 1326316"/>
                <a:gd name="connsiteY5" fmla="*/ 222891 h 753719"/>
                <a:gd name="connsiteX6" fmla="*/ 682854 w 1326316"/>
                <a:gd name="connsiteY6" fmla="*/ 70493 h 753719"/>
                <a:gd name="connsiteX7" fmla="*/ 980516 w 1326316"/>
                <a:gd name="connsiteY7" fmla="*/ 215412 h 753719"/>
                <a:gd name="connsiteX8" fmla="*/ 1171610 w 1326316"/>
                <a:gd name="connsiteY8" fmla="*/ 111927 h 753719"/>
                <a:gd name="connsiteX9" fmla="*/ 1326316 w 1326316"/>
                <a:gd name="connsiteY9" fmla="*/ 70386 h 753719"/>
                <a:gd name="connsiteX10" fmla="*/ 1224471 w 1326316"/>
                <a:gd name="connsiteY10" fmla="*/ 174933 h 753719"/>
                <a:gd name="connsiteX11" fmla="*/ 1023020 w 1326316"/>
                <a:gd name="connsiteY11" fmla="*/ 283658 h 753719"/>
                <a:gd name="connsiteX12" fmla="*/ 1031951 w 1326316"/>
                <a:gd name="connsiteY12" fmla="*/ 568793 h 753719"/>
                <a:gd name="connsiteX13" fmla="*/ 1237209 w 1326316"/>
                <a:gd name="connsiteY13" fmla="*/ 683232 h 753719"/>
                <a:gd name="connsiteX14" fmla="*/ 1183638 w 1326316"/>
                <a:gd name="connsiteY14" fmla="*/ 753719 h 753719"/>
                <a:gd name="connsiteX15" fmla="*/ 1000561 w 1326316"/>
                <a:gd name="connsiteY15" fmla="*/ 645696 h 753719"/>
                <a:gd name="connsiteX16" fmla="*/ 375721 w 1326316"/>
                <a:gd name="connsiteY16" fmla="*/ 651411 h 753719"/>
                <a:gd name="connsiteX17" fmla="*/ 192440 w 1326316"/>
                <a:gd name="connsiteY17" fmla="*/ 751195 h 753719"/>
                <a:gd name="connsiteX18" fmla="*/ 146122 w 1326316"/>
                <a:gd name="connsiteY18" fmla="*/ 688949 h 753719"/>
                <a:gd name="connsiteX19" fmla="*/ 342106 w 1326316"/>
                <a:gd name="connsiteY19" fmla="*/ 568932 h 753719"/>
                <a:gd name="connsiteX20" fmla="*/ 354959 w 1326316"/>
                <a:gd name="connsiteY20" fmla="*/ 288758 h 753719"/>
                <a:gd name="connsiteX21" fmla="*/ 141005 w 1326316"/>
                <a:gd name="connsiteY21" fmla="*/ 167453 h 753719"/>
                <a:gd name="connsiteX22" fmla="*/ 74809 w 1326316"/>
                <a:gd name="connsiteY22" fmla="*/ 203508 h 753719"/>
                <a:gd name="connsiteX23" fmla="*/ 35 w 1326316"/>
                <a:gd name="connsiteY23" fmla="*/ 132882 h 753719"/>
                <a:gd name="connsiteX0" fmla="*/ 35 w 1326316"/>
                <a:gd name="connsiteY0" fmla="*/ 132882 h 753719"/>
                <a:gd name="connsiteX1" fmla="*/ 67304 w 1326316"/>
                <a:gd name="connsiteY1" fmla="*/ 59202 h 753719"/>
                <a:gd name="connsiteX2" fmla="*/ 142081 w 1326316"/>
                <a:gd name="connsiteY2" fmla="*/ 8 h 753719"/>
                <a:gd name="connsiteX3" fmla="*/ 210892 w 1326316"/>
                <a:gd name="connsiteY3" fmla="*/ 66681 h 753719"/>
                <a:gd name="connsiteX4" fmla="*/ 194345 w 1326316"/>
                <a:gd name="connsiteY4" fmla="*/ 114925 h 753719"/>
                <a:gd name="connsiteX5" fmla="*/ 389253 w 1326316"/>
                <a:gd name="connsiteY5" fmla="*/ 222891 h 753719"/>
                <a:gd name="connsiteX6" fmla="*/ 682854 w 1326316"/>
                <a:gd name="connsiteY6" fmla="*/ 70493 h 753719"/>
                <a:gd name="connsiteX7" fmla="*/ 980516 w 1326316"/>
                <a:gd name="connsiteY7" fmla="*/ 215412 h 753719"/>
                <a:gd name="connsiteX8" fmla="*/ 1171610 w 1326316"/>
                <a:gd name="connsiteY8" fmla="*/ 111927 h 753719"/>
                <a:gd name="connsiteX9" fmla="*/ 1326316 w 1326316"/>
                <a:gd name="connsiteY9" fmla="*/ 70386 h 753719"/>
                <a:gd name="connsiteX10" fmla="*/ 1224471 w 1326316"/>
                <a:gd name="connsiteY10" fmla="*/ 174933 h 753719"/>
                <a:gd name="connsiteX11" fmla="*/ 1023020 w 1326316"/>
                <a:gd name="connsiteY11" fmla="*/ 283658 h 753719"/>
                <a:gd name="connsiteX12" fmla="*/ 1031951 w 1326316"/>
                <a:gd name="connsiteY12" fmla="*/ 568793 h 753719"/>
                <a:gd name="connsiteX13" fmla="*/ 1237209 w 1326316"/>
                <a:gd name="connsiteY13" fmla="*/ 683232 h 753719"/>
                <a:gd name="connsiteX14" fmla="*/ 1183638 w 1326316"/>
                <a:gd name="connsiteY14" fmla="*/ 753719 h 753719"/>
                <a:gd name="connsiteX15" fmla="*/ 1000561 w 1326316"/>
                <a:gd name="connsiteY15" fmla="*/ 645696 h 753719"/>
                <a:gd name="connsiteX16" fmla="*/ 375721 w 1326316"/>
                <a:gd name="connsiteY16" fmla="*/ 651411 h 753719"/>
                <a:gd name="connsiteX17" fmla="*/ 192440 w 1326316"/>
                <a:gd name="connsiteY17" fmla="*/ 751195 h 753719"/>
                <a:gd name="connsiteX18" fmla="*/ 146122 w 1326316"/>
                <a:gd name="connsiteY18" fmla="*/ 688949 h 753719"/>
                <a:gd name="connsiteX19" fmla="*/ 342106 w 1326316"/>
                <a:gd name="connsiteY19" fmla="*/ 568932 h 753719"/>
                <a:gd name="connsiteX20" fmla="*/ 354959 w 1326316"/>
                <a:gd name="connsiteY20" fmla="*/ 288758 h 753719"/>
                <a:gd name="connsiteX21" fmla="*/ 141005 w 1326316"/>
                <a:gd name="connsiteY21" fmla="*/ 167453 h 753719"/>
                <a:gd name="connsiteX22" fmla="*/ 74809 w 1326316"/>
                <a:gd name="connsiteY22" fmla="*/ 203508 h 753719"/>
                <a:gd name="connsiteX23" fmla="*/ 35 w 1326316"/>
                <a:gd name="connsiteY23" fmla="*/ 132882 h 753719"/>
                <a:gd name="connsiteX0" fmla="*/ 35 w 1327182"/>
                <a:gd name="connsiteY0" fmla="*/ 132882 h 753719"/>
                <a:gd name="connsiteX1" fmla="*/ 67304 w 1327182"/>
                <a:gd name="connsiteY1" fmla="*/ 59202 h 753719"/>
                <a:gd name="connsiteX2" fmla="*/ 142081 w 1327182"/>
                <a:gd name="connsiteY2" fmla="*/ 8 h 753719"/>
                <a:gd name="connsiteX3" fmla="*/ 210892 w 1327182"/>
                <a:gd name="connsiteY3" fmla="*/ 66681 h 753719"/>
                <a:gd name="connsiteX4" fmla="*/ 194345 w 1327182"/>
                <a:gd name="connsiteY4" fmla="*/ 114925 h 753719"/>
                <a:gd name="connsiteX5" fmla="*/ 389253 w 1327182"/>
                <a:gd name="connsiteY5" fmla="*/ 222891 h 753719"/>
                <a:gd name="connsiteX6" fmla="*/ 682854 w 1327182"/>
                <a:gd name="connsiteY6" fmla="*/ 70493 h 753719"/>
                <a:gd name="connsiteX7" fmla="*/ 980516 w 1327182"/>
                <a:gd name="connsiteY7" fmla="*/ 215412 h 753719"/>
                <a:gd name="connsiteX8" fmla="*/ 1171610 w 1327182"/>
                <a:gd name="connsiteY8" fmla="*/ 111927 h 753719"/>
                <a:gd name="connsiteX9" fmla="*/ 1326316 w 1327182"/>
                <a:gd name="connsiteY9" fmla="*/ 70386 h 753719"/>
                <a:gd name="connsiteX10" fmla="*/ 1224471 w 1327182"/>
                <a:gd name="connsiteY10" fmla="*/ 174933 h 753719"/>
                <a:gd name="connsiteX11" fmla="*/ 1023020 w 1327182"/>
                <a:gd name="connsiteY11" fmla="*/ 283658 h 753719"/>
                <a:gd name="connsiteX12" fmla="*/ 1031951 w 1327182"/>
                <a:gd name="connsiteY12" fmla="*/ 568793 h 753719"/>
                <a:gd name="connsiteX13" fmla="*/ 1237209 w 1327182"/>
                <a:gd name="connsiteY13" fmla="*/ 683232 h 753719"/>
                <a:gd name="connsiteX14" fmla="*/ 1183638 w 1327182"/>
                <a:gd name="connsiteY14" fmla="*/ 753719 h 753719"/>
                <a:gd name="connsiteX15" fmla="*/ 1000561 w 1327182"/>
                <a:gd name="connsiteY15" fmla="*/ 645696 h 753719"/>
                <a:gd name="connsiteX16" fmla="*/ 375721 w 1327182"/>
                <a:gd name="connsiteY16" fmla="*/ 651411 h 753719"/>
                <a:gd name="connsiteX17" fmla="*/ 192440 w 1327182"/>
                <a:gd name="connsiteY17" fmla="*/ 751195 h 753719"/>
                <a:gd name="connsiteX18" fmla="*/ 146122 w 1327182"/>
                <a:gd name="connsiteY18" fmla="*/ 688949 h 753719"/>
                <a:gd name="connsiteX19" fmla="*/ 342106 w 1327182"/>
                <a:gd name="connsiteY19" fmla="*/ 568932 h 753719"/>
                <a:gd name="connsiteX20" fmla="*/ 354959 w 1327182"/>
                <a:gd name="connsiteY20" fmla="*/ 288758 h 753719"/>
                <a:gd name="connsiteX21" fmla="*/ 141005 w 1327182"/>
                <a:gd name="connsiteY21" fmla="*/ 167453 h 753719"/>
                <a:gd name="connsiteX22" fmla="*/ 74809 w 1327182"/>
                <a:gd name="connsiteY22" fmla="*/ 203508 h 753719"/>
                <a:gd name="connsiteX23" fmla="*/ 35 w 1327182"/>
                <a:gd name="connsiteY23" fmla="*/ 132882 h 753719"/>
                <a:gd name="connsiteX0" fmla="*/ 35 w 1326316"/>
                <a:gd name="connsiteY0" fmla="*/ 132882 h 753719"/>
                <a:gd name="connsiteX1" fmla="*/ 67304 w 1326316"/>
                <a:gd name="connsiteY1" fmla="*/ 59202 h 753719"/>
                <a:gd name="connsiteX2" fmla="*/ 142081 w 1326316"/>
                <a:gd name="connsiteY2" fmla="*/ 8 h 753719"/>
                <a:gd name="connsiteX3" fmla="*/ 210892 w 1326316"/>
                <a:gd name="connsiteY3" fmla="*/ 66681 h 753719"/>
                <a:gd name="connsiteX4" fmla="*/ 194345 w 1326316"/>
                <a:gd name="connsiteY4" fmla="*/ 114925 h 753719"/>
                <a:gd name="connsiteX5" fmla="*/ 389253 w 1326316"/>
                <a:gd name="connsiteY5" fmla="*/ 222891 h 753719"/>
                <a:gd name="connsiteX6" fmla="*/ 682854 w 1326316"/>
                <a:gd name="connsiteY6" fmla="*/ 70493 h 753719"/>
                <a:gd name="connsiteX7" fmla="*/ 980516 w 1326316"/>
                <a:gd name="connsiteY7" fmla="*/ 215412 h 753719"/>
                <a:gd name="connsiteX8" fmla="*/ 1171610 w 1326316"/>
                <a:gd name="connsiteY8" fmla="*/ 111927 h 753719"/>
                <a:gd name="connsiteX9" fmla="*/ 1326316 w 1326316"/>
                <a:gd name="connsiteY9" fmla="*/ 70386 h 753719"/>
                <a:gd name="connsiteX10" fmla="*/ 1224471 w 1326316"/>
                <a:gd name="connsiteY10" fmla="*/ 174933 h 753719"/>
                <a:gd name="connsiteX11" fmla="*/ 1023020 w 1326316"/>
                <a:gd name="connsiteY11" fmla="*/ 283658 h 753719"/>
                <a:gd name="connsiteX12" fmla="*/ 1031951 w 1326316"/>
                <a:gd name="connsiteY12" fmla="*/ 568793 h 753719"/>
                <a:gd name="connsiteX13" fmla="*/ 1237209 w 1326316"/>
                <a:gd name="connsiteY13" fmla="*/ 683232 h 753719"/>
                <a:gd name="connsiteX14" fmla="*/ 1183638 w 1326316"/>
                <a:gd name="connsiteY14" fmla="*/ 753719 h 753719"/>
                <a:gd name="connsiteX15" fmla="*/ 1000561 w 1326316"/>
                <a:gd name="connsiteY15" fmla="*/ 645696 h 753719"/>
                <a:gd name="connsiteX16" fmla="*/ 375721 w 1326316"/>
                <a:gd name="connsiteY16" fmla="*/ 651411 h 753719"/>
                <a:gd name="connsiteX17" fmla="*/ 192440 w 1326316"/>
                <a:gd name="connsiteY17" fmla="*/ 751195 h 753719"/>
                <a:gd name="connsiteX18" fmla="*/ 146122 w 1326316"/>
                <a:gd name="connsiteY18" fmla="*/ 688949 h 753719"/>
                <a:gd name="connsiteX19" fmla="*/ 342106 w 1326316"/>
                <a:gd name="connsiteY19" fmla="*/ 568932 h 753719"/>
                <a:gd name="connsiteX20" fmla="*/ 354959 w 1326316"/>
                <a:gd name="connsiteY20" fmla="*/ 288758 h 753719"/>
                <a:gd name="connsiteX21" fmla="*/ 141005 w 1326316"/>
                <a:gd name="connsiteY21" fmla="*/ 167453 h 753719"/>
                <a:gd name="connsiteX22" fmla="*/ 74809 w 1326316"/>
                <a:gd name="connsiteY22" fmla="*/ 203508 h 753719"/>
                <a:gd name="connsiteX23" fmla="*/ 35 w 1326316"/>
                <a:gd name="connsiteY23" fmla="*/ 132882 h 753719"/>
                <a:gd name="connsiteX0" fmla="*/ 35 w 1326316"/>
                <a:gd name="connsiteY0" fmla="*/ 136791 h 757628"/>
                <a:gd name="connsiteX1" fmla="*/ 67304 w 1326316"/>
                <a:gd name="connsiteY1" fmla="*/ 63111 h 757628"/>
                <a:gd name="connsiteX2" fmla="*/ 142081 w 1326316"/>
                <a:gd name="connsiteY2" fmla="*/ 3917 h 757628"/>
                <a:gd name="connsiteX3" fmla="*/ 210892 w 1326316"/>
                <a:gd name="connsiteY3" fmla="*/ 70590 h 757628"/>
                <a:gd name="connsiteX4" fmla="*/ 194345 w 1326316"/>
                <a:gd name="connsiteY4" fmla="*/ 118834 h 757628"/>
                <a:gd name="connsiteX5" fmla="*/ 389253 w 1326316"/>
                <a:gd name="connsiteY5" fmla="*/ 226800 h 757628"/>
                <a:gd name="connsiteX6" fmla="*/ 682854 w 1326316"/>
                <a:gd name="connsiteY6" fmla="*/ 74402 h 757628"/>
                <a:gd name="connsiteX7" fmla="*/ 980516 w 1326316"/>
                <a:gd name="connsiteY7" fmla="*/ 219321 h 757628"/>
                <a:gd name="connsiteX8" fmla="*/ 1171610 w 1326316"/>
                <a:gd name="connsiteY8" fmla="*/ 115836 h 757628"/>
                <a:gd name="connsiteX9" fmla="*/ 1246305 w 1326316"/>
                <a:gd name="connsiteY9" fmla="*/ 0 h 757628"/>
                <a:gd name="connsiteX10" fmla="*/ 1326316 w 1326316"/>
                <a:gd name="connsiteY10" fmla="*/ 74295 h 757628"/>
                <a:gd name="connsiteX11" fmla="*/ 1224471 w 1326316"/>
                <a:gd name="connsiteY11" fmla="*/ 178842 h 757628"/>
                <a:gd name="connsiteX12" fmla="*/ 1023020 w 1326316"/>
                <a:gd name="connsiteY12" fmla="*/ 287567 h 757628"/>
                <a:gd name="connsiteX13" fmla="*/ 1031951 w 1326316"/>
                <a:gd name="connsiteY13" fmla="*/ 572702 h 757628"/>
                <a:gd name="connsiteX14" fmla="*/ 1237209 w 1326316"/>
                <a:gd name="connsiteY14" fmla="*/ 687141 h 757628"/>
                <a:gd name="connsiteX15" fmla="*/ 1183638 w 1326316"/>
                <a:gd name="connsiteY15" fmla="*/ 757628 h 757628"/>
                <a:gd name="connsiteX16" fmla="*/ 1000561 w 1326316"/>
                <a:gd name="connsiteY16" fmla="*/ 649605 h 757628"/>
                <a:gd name="connsiteX17" fmla="*/ 375721 w 1326316"/>
                <a:gd name="connsiteY17" fmla="*/ 655320 h 757628"/>
                <a:gd name="connsiteX18" fmla="*/ 192440 w 1326316"/>
                <a:gd name="connsiteY18" fmla="*/ 755104 h 757628"/>
                <a:gd name="connsiteX19" fmla="*/ 146122 w 1326316"/>
                <a:gd name="connsiteY19" fmla="*/ 692858 h 757628"/>
                <a:gd name="connsiteX20" fmla="*/ 342106 w 1326316"/>
                <a:gd name="connsiteY20" fmla="*/ 572841 h 757628"/>
                <a:gd name="connsiteX21" fmla="*/ 354959 w 1326316"/>
                <a:gd name="connsiteY21" fmla="*/ 292667 h 757628"/>
                <a:gd name="connsiteX22" fmla="*/ 141005 w 1326316"/>
                <a:gd name="connsiteY22" fmla="*/ 171362 h 757628"/>
                <a:gd name="connsiteX23" fmla="*/ 74809 w 1326316"/>
                <a:gd name="connsiteY23" fmla="*/ 207417 h 757628"/>
                <a:gd name="connsiteX24" fmla="*/ 35 w 1326316"/>
                <a:gd name="connsiteY24" fmla="*/ 136791 h 757628"/>
                <a:gd name="connsiteX0" fmla="*/ 35 w 1326316"/>
                <a:gd name="connsiteY0" fmla="*/ 140558 h 761395"/>
                <a:gd name="connsiteX1" fmla="*/ 67304 w 1326316"/>
                <a:gd name="connsiteY1" fmla="*/ 66878 h 761395"/>
                <a:gd name="connsiteX2" fmla="*/ 142081 w 1326316"/>
                <a:gd name="connsiteY2" fmla="*/ 7684 h 761395"/>
                <a:gd name="connsiteX3" fmla="*/ 210892 w 1326316"/>
                <a:gd name="connsiteY3" fmla="*/ 74357 h 761395"/>
                <a:gd name="connsiteX4" fmla="*/ 194345 w 1326316"/>
                <a:gd name="connsiteY4" fmla="*/ 122601 h 761395"/>
                <a:gd name="connsiteX5" fmla="*/ 389253 w 1326316"/>
                <a:gd name="connsiteY5" fmla="*/ 230567 h 761395"/>
                <a:gd name="connsiteX6" fmla="*/ 682854 w 1326316"/>
                <a:gd name="connsiteY6" fmla="*/ 78169 h 761395"/>
                <a:gd name="connsiteX7" fmla="*/ 980516 w 1326316"/>
                <a:gd name="connsiteY7" fmla="*/ 223088 h 761395"/>
                <a:gd name="connsiteX8" fmla="*/ 1171610 w 1326316"/>
                <a:gd name="connsiteY8" fmla="*/ 119603 h 761395"/>
                <a:gd name="connsiteX9" fmla="*/ 1246305 w 1326316"/>
                <a:gd name="connsiteY9" fmla="*/ 3767 h 761395"/>
                <a:gd name="connsiteX10" fmla="*/ 1326316 w 1326316"/>
                <a:gd name="connsiteY10" fmla="*/ 78062 h 761395"/>
                <a:gd name="connsiteX11" fmla="*/ 1224471 w 1326316"/>
                <a:gd name="connsiteY11" fmla="*/ 182609 h 761395"/>
                <a:gd name="connsiteX12" fmla="*/ 1023020 w 1326316"/>
                <a:gd name="connsiteY12" fmla="*/ 291334 h 761395"/>
                <a:gd name="connsiteX13" fmla="*/ 1031951 w 1326316"/>
                <a:gd name="connsiteY13" fmla="*/ 576469 h 761395"/>
                <a:gd name="connsiteX14" fmla="*/ 1237209 w 1326316"/>
                <a:gd name="connsiteY14" fmla="*/ 690908 h 761395"/>
                <a:gd name="connsiteX15" fmla="*/ 1183638 w 1326316"/>
                <a:gd name="connsiteY15" fmla="*/ 761395 h 761395"/>
                <a:gd name="connsiteX16" fmla="*/ 1000561 w 1326316"/>
                <a:gd name="connsiteY16" fmla="*/ 653372 h 761395"/>
                <a:gd name="connsiteX17" fmla="*/ 375721 w 1326316"/>
                <a:gd name="connsiteY17" fmla="*/ 659087 h 761395"/>
                <a:gd name="connsiteX18" fmla="*/ 192440 w 1326316"/>
                <a:gd name="connsiteY18" fmla="*/ 758871 h 761395"/>
                <a:gd name="connsiteX19" fmla="*/ 146122 w 1326316"/>
                <a:gd name="connsiteY19" fmla="*/ 696625 h 761395"/>
                <a:gd name="connsiteX20" fmla="*/ 342106 w 1326316"/>
                <a:gd name="connsiteY20" fmla="*/ 576608 h 761395"/>
                <a:gd name="connsiteX21" fmla="*/ 354959 w 1326316"/>
                <a:gd name="connsiteY21" fmla="*/ 296434 h 761395"/>
                <a:gd name="connsiteX22" fmla="*/ 141005 w 1326316"/>
                <a:gd name="connsiteY22" fmla="*/ 175129 h 761395"/>
                <a:gd name="connsiteX23" fmla="*/ 74809 w 1326316"/>
                <a:gd name="connsiteY23" fmla="*/ 211184 h 761395"/>
                <a:gd name="connsiteX24" fmla="*/ 35 w 1326316"/>
                <a:gd name="connsiteY24" fmla="*/ 140558 h 761395"/>
                <a:gd name="connsiteX0" fmla="*/ 35 w 1326316"/>
                <a:gd name="connsiteY0" fmla="*/ 136791 h 757628"/>
                <a:gd name="connsiteX1" fmla="*/ 67304 w 1326316"/>
                <a:gd name="connsiteY1" fmla="*/ 63111 h 757628"/>
                <a:gd name="connsiteX2" fmla="*/ 142081 w 1326316"/>
                <a:gd name="connsiteY2" fmla="*/ 3917 h 757628"/>
                <a:gd name="connsiteX3" fmla="*/ 210892 w 1326316"/>
                <a:gd name="connsiteY3" fmla="*/ 70590 h 757628"/>
                <a:gd name="connsiteX4" fmla="*/ 194345 w 1326316"/>
                <a:gd name="connsiteY4" fmla="*/ 118834 h 757628"/>
                <a:gd name="connsiteX5" fmla="*/ 389253 w 1326316"/>
                <a:gd name="connsiteY5" fmla="*/ 226800 h 757628"/>
                <a:gd name="connsiteX6" fmla="*/ 682854 w 1326316"/>
                <a:gd name="connsiteY6" fmla="*/ 74402 h 757628"/>
                <a:gd name="connsiteX7" fmla="*/ 980516 w 1326316"/>
                <a:gd name="connsiteY7" fmla="*/ 219321 h 757628"/>
                <a:gd name="connsiteX8" fmla="*/ 1171610 w 1326316"/>
                <a:gd name="connsiteY8" fmla="*/ 115836 h 757628"/>
                <a:gd name="connsiteX9" fmla="*/ 1246305 w 1326316"/>
                <a:gd name="connsiteY9" fmla="*/ 0 h 757628"/>
                <a:gd name="connsiteX10" fmla="*/ 1326316 w 1326316"/>
                <a:gd name="connsiteY10" fmla="*/ 74295 h 757628"/>
                <a:gd name="connsiteX11" fmla="*/ 1224471 w 1326316"/>
                <a:gd name="connsiteY11" fmla="*/ 178842 h 757628"/>
                <a:gd name="connsiteX12" fmla="*/ 1023020 w 1326316"/>
                <a:gd name="connsiteY12" fmla="*/ 287567 h 757628"/>
                <a:gd name="connsiteX13" fmla="*/ 1031951 w 1326316"/>
                <a:gd name="connsiteY13" fmla="*/ 572702 h 757628"/>
                <a:gd name="connsiteX14" fmla="*/ 1237209 w 1326316"/>
                <a:gd name="connsiteY14" fmla="*/ 687141 h 757628"/>
                <a:gd name="connsiteX15" fmla="*/ 1183638 w 1326316"/>
                <a:gd name="connsiteY15" fmla="*/ 757628 h 757628"/>
                <a:gd name="connsiteX16" fmla="*/ 1000561 w 1326316"/>
                <a:gd name="connsiteY16" fmla="*/ 649605 h 757628"/>
                <a:gd name="connsiteX17" fmla="*/ 375721 w 1326316"/>
                <a:gd name="connsiteY17" fmla="*/ 655320 h 757628"/>
                <a:gd name="connsiteX18" fmla="*/ 192440 w 1326316"/>
                <a:gd name="connsiteY18" fmla="*/ 755104 h 757628"/>
                <a:gd name="connsiteX19" fmla="*/ 146122 w 1326316"/>
                <a:gd name="connsiteY19" fmla="*/ 692858 h 757628"/>
                <a:gd name="connsiteX20" fmla="*/ 342106 w 1326316"/>
                <a:gd name="connsiteY20" fmla="*/ 572841 h 757628"/>
                <a:gd name="connsiteX21" fmla="*/ 354959 w 1326316"/>
                <a:gd name="connsiteY21" fmla="*/ 292667 h 757628"/>
                <a:gd name="connsiteX22" fmla="*/ 141005 w 1326316"/>
                <a:gd name="connsiteY22" fmla="*/ 171362 h 757628"/>
                <a:gd name="connsiteX23" fmla="*/ 74809 w 1326316"/>
                <a:gd name="connsiteY23" fmla="*/ 207417 h 757628"/>
                <a:gd name="connsiteX24" fmla="*/ 35 w 1326316"/>
                <a:gd name="connsiteY24" fmla="*/ 136791 h 757628"/>
                <a:gd name="connsiteX0" fmla="*/ 35 w 1326316"/>
                <a:gd name="connsiteY0" fmla="*/ 132883 h 753720"/>
                <a:gd name="connsiteX1" fmla="*/ 67304 w 1326316"/>
                <a:gd name="connsiteY1" fmla="*/ 59203 h 753720"/>
                <a:gd name="connsiteX2" fmla="*/ 142081 w 1326316"/>
                <a:gd name="connsiteY2" fmla="*/ 9 h 753720"/>
                <a:gd name="connsiteX3" fmla="*/ 210892 w 1326316"/>
                <a:gd name="connsiteY3" fmla="*/ 66682 h 753720"/>
                <a:gd name="connsiteX4" fmla="*/ 194345 w 1326316"/>
                <a:gd name="connsiteY4" fmla="*/ 114926 h 753720"/>
                <a:gd name="connsiteX5" fmla="*/ 389253 w 1326316"/>
                <a:gd name="connsiteY5" fmla="*/ 222892 h 753720"/>
                <a:gd name="connsiteX6" fmla="*/ 682854 w 1326316"/>
                <a:gd name="connsiteY6" fmla="*/ 70494 h 753720"/>
                <a:gd name="connsiteX7" fmla="*/ 980516 w 1326316"/>
                <a:gd name="connsiteY7" fmla="*/ 215413 h 753720"/>
                <a:gd name="connsiteX8" fmla="*/ 1171610 w 1326316"/>
                <a:gd name="connsiteY8" fmla="*/ 111928 h 753720"/>
                <a:gd name="connsiteX9" fmla="*/ 1246305 w 1326316"/>
                <a:gd name="connsiteY9" fmla="*/ 1807 h 753720"/>
                <a:gd name="connsiteX10" fmla="*/ 1326316 w 1326316"/>
                <a:gd name="connsiteY10" fmla="*/ 70387 h 753720"/>
                <a:gd name="connsiteX11" fmla="*/ 1224471 w 1326316"/>
                <a:gd name="connsiteY11" fmla="*/ 174934 h 753720"/>
                <a:gd name="connsiteX12" fmla="*/ 1023020 w 1326316"/>
                <a:gd name="connsiteY12" fmla="*/ 283659 h 753720"/>
                <a:gd name="connsiteX13" fmla="*/ 1031951 w 1326316"/>
                <a:gd name="connsiteY13" fmla="*/ 568794 h 753720"/>
                <a:gd name="connsiteX14" fmla="*/ 1237209 w 1326316"/>
                <a:gd name="connsiteY14" fmla="*/ 683233 h 753720"/>
                <a:gd name="connsiteX15" fmla="*/ 1183638 w 1326316"/>
                <a:gd name="connsiteY15" fmla="*/ 753720 h 753720"/>
                <a:gd name="connsiteX16" fmla="*/ 1000561 w 1326316"/>
                <a:gd name="connsiteY16" fmla="*/ 645697 h 753720"/>
                <a:gd name="connsiteX17" fmla="*/ 375721 w 1326316"/>
                <a:gd name="connsiteY17" fmla="*/ 651412 h 753720"/>
                <a:gd name="connsiteX18" fmla="*/ 192440 w 1326316"/>
                <a:gd name="connsiteY18" fmla="*/ 751196 h 753720"/>
                <a:gd name="connsiteX19" fmla="*/ 146122 w 1326316"/>
                <a:gd name="connsiteY19" fmla="*/ 688950 h 753720"/>
                <a:gd name="connsiteX20" fmla="*/ 342106 w 1326316"/>
                <a:gd name="connsiteY20" fmla="*/ 568933 h 753720"/>
                <a:gd name="connsiteX21" fmla="*/ 354959 w 1326316"/>
                <a:gd name="connsiteY21" fmla="*/ 288759 h 753720"/>
                <a:gd name="connsiteX22" fmla="*/ 141005 w 1326316"/>
                <a:gd name="connsiteY22" fmla="*/ 167454 h 753720"/>
                <a:gd name="connsiteX23" fmla="*/ 74809 w 1326316"/>
                <a:gd name="connsiteY23" fmla="*/ 203509 h 753720"/>
                <a:gd name="connsiteX24" fmla="*/ 35 w 1326316"/>
                <a:gd name="connsiteY24" fmla="*/ 132883 h 753720"/>
                <a:gd name="connsiteX0" fmla="*/ 35 w 1326316"/>
                <a:gd name="connsiteY0" fmla="*/ 132883 h 753720"/>
                <a:gd name="connsiteX1" fmla="*/ 67304 w 1326316"/>
                <a:gd name="connsiteY1" fmla="*/ 59203 h 753720"/>
                <a:gd name="connsiteX2" fmla="*/ 142081 w 1326316"/>
                <a:gd name="connsiteY2" fmla="*/ 9 h 753720"/>
                <a:gd name="connsiteX3" fmla="*/ 210892 w 1326316"/>
                <a:gd name="connsiteY3" fmla="*/ 66682 h 753720"/>
                <a:gd name="connsiteX4" fmla="*/ 194345 w 1326316"/>
                <a:gd name="connsiteY4" fmla="*/ 114926 h 753720"/>
                <a:gd name="connsiteX5" fmla="*/ 389253 w 1326316"/>
                <a:gd name="connsiteY5" fmla="*/ 222892 h 753720"/>
                <a:gd name="connsiteX6" fmla="*/ 682854 w 1326316"/>
                <a:gd name="connsiteY6" fmla="*/ 70494 h 753720"/>
                <a:gd name="connsiteX7" fmla="*/ 980516 w 1326316"/>
                <a:gd name="connsiteY7" fmla="*/ 215413 h 753720"/>
                <a:gd name="connsiteX8" fmla="*/ 1179230 w 1326316"/>
                <a:gd name="connsiteY8" fmla="*/ 108118 h 753720"/>
                <a:gd name="connsiteX9" fmla="*/ 1246305 w 1326316"/>
                <a:gd name="connsiteY9" fmla="*/ 1807 h 753720"/>
                <a:gd name="connsiteX10" fmla="*/ 1326316 w 1326316"/>
                <a:gd name="connsiteY10" fmla="*/ 70387 h 753720"/>
                <a:gd name="connsiteX11" fmla="*/ 1224471 w 1326316"/>
                <a:gd name="connsiteY11" fmla="*/ 174934 h 753720"/>
                <a:gd name="connsiteX12" fmla="*/ 1023020 w 1326316"/>
                <a:gd name="connsiteY12" fmla="*/ 283659 h 753720"/>
                <a:gd name="connsiteX13" fmla="*/ 1031951 w 1326316"/>
                <a:gd name="connsiteY13" fmla="*/ 568794 h 753720"/>
                <a:gd name="connsiteX14" fmla="*/ 1237209 w 1326316"/>
                <a:gd name="connsiteY14" fmla="*/ 683233 h 753720"/>
                <a:gd name="connsiteX15" fmla="*/ 1183638 w 1326316"/>
                <a:gd name="connsiteY15" fmla="*/ 753720 h 753720"/>
                <a:gd name="connsiteX16" fmla="*/ 1000561 w 1326316"/>
                <a:gd name="connsiteY16" fmla="*/ 645697 h 753720"/>
                <a:gd name="connsiteX17" fmla="*/ 375721 w 1326316"/>
                <a:gd name="connsiteY17" fmla="*/ 651412 h 753720"/>
                <a:gd name="connsiteX18" fmla="*/ 192440 w 1326316"/>
                <a:gd name="connsiteY18" fmla="*/ 751196 h 753720"/>
                <a:gd name="connsiteX19" fmla="*/ 146122 w 1326316"/>
                <a:gd name="connsiteY19" fmla="*/ 688950 h 753720"/>
                <a:gd name="connsiteX20" fmla="*/ 342106 w 1326316"/>
                <a:gd name="connsiteY20" fmla="*/ 568933 h 753720"/>
                <a:gd name="connsiteX21" fmla="*/ 354959 w 1326316"/>
                <a:gd name="connsiteY21" fmla="*/ 288759 h 753720"/>
                <a:gd name="connsiteX22" fmla="*/ 141005 w 1326316"/>
                <a:gd name="connsiteY22" fmla="*/ 167454 h 753720"/>
                <a:gd name="connsiteX23" fmla="*/ 74809 w 1326316"/>
                <a:gd name="connsiteY23" fmla="*/ 203509 h 753720"/>
                <a:gd name="connsiteX24" fmla="*/ 35 w 1326316"/>
                <a:gd name="connsiteY24" fmla="*/ 132883 h 753720"/>
                <a:gd name="connsiteX0" fmla="*/ 35 w 1326316"/>
                <a:gd name="connsiteY0" fmla="*/ 132883 h 753720"/>
                <a:gd name="connsiteX1" fmla="*/ 67304 w 1326316"/>
                <a:gd name="connsiteY1" fmla="*/ 59203 h 753720"/>
                <a:gd name="connsiteX2" fmla="*/ 142081 w 1326316"/>
                <a:gd name="connsiteY2" fmla="*/ 9 h 753720"/>
                <a:gd name="connsiteX3" fmla="*/ 210892 w 1326316"/>
                <a:gd name="connsiteY3" fmla="*/ 66682 h 753720"/>
                <a:gd name="connsiteX4" fmla="*/ 194345 w 1326316"/>
                <a:gd name="connsiteY4" fmla="*/ 114926 h 753720"/>
                <a:gd name="connsiteX5" fmla="*/ 389253 w 1326316"/>
                <a:gd name="connsiteY5" fmla="*/ 222892 h 753720"/>
                <a:gd name="connsiteX6" fmla="*/ 682854 w 1326316"/>
                <a:gd name="connsiteY6" fmla="*/ 70494 h 753720"/>
                <a:gd name="connsiteX7" fmla="*/ 980516 w 1326316"/>
                <a:gd name="connsiteY7" fmla="*/ 215413 h 753720"/>
                <a:gd name="connsiteX8" fmla="*/ 1179230 w 1326316"/>
                <a:gd name="connsiteY8" fmla="*/ 108118 h 753720"/>
                <a:gd name="connsiteX9" fmla="*/ 1246305 w 1326316"/>
                <a:gd name="connsiteY9" fmla="*/ 1807 h 753720"/>
                <a:gd name="connsiteX10" fmla="*/ 1326316 w 1326316"/>
                <a:gd name="connsiteY10" fmla="*/ 70387 h 753720"/>
                <a:gd name="connsiteX11" fmla="*/ 1224471 w 1326316"/>
                <a:gd name="connsiteY11" fmla="*/ 174934 h 753720"/>
                <a:gd name="connsiteX12" fmla="*/ 1023020 w 1326316"/>
                <a:gd name="connsiteY12" fmla="*/ 283659 h 753720"/>
                <a:gd name="connsiteX13" fmla="*/ 1031951 w 1326316"/>
                <a:gd name="connsiteY13" fmla="*/ 568794 h 753720"/>
                <a:gd name="connsiteX14" fmla="*/ 1237209 w 1326316"/>
                <a:gd name="connsiteY14" fmla="*/ 683233 h 753720"/>
                <a:gd name="connsiteX15" fmla="*/ 1183638 w 1326316"/>
                <a:gd name="connsiteY15" fmla="*/ 753720 h 753720"/>
                <a:gd name="connsiteX16" fmla="*/ 1000561 w 1326316"/>
                <a:gd name="connsiteY16" fmla="*/ 645697 h 753720"/>
                <a:gd name="connsiteX17" fmla="*/ 375721 w 1326316"/>
                <a:gd name="connsiteY17" fmla="*/ 651412 h 753720"/>
                <a:gd name="connsiteX18" fmla="*/ 192440 w 1326316"/>
                <a:gd name="connsiteY18" fmla="*/ 751196 h 753720"/>
                <a:gd name="connsiteX19" fmla="*/ 146122 w 1326316"/>
                <a:gd name="connsiteY19" fmla="*/ 688950 h 753720"/>
                <a:gd name="connsiteX20" fmla="*/ 342106 w 1326316"/>
                <a:gd name="connsiteY20" fmla="*/ 568933 h 753720"/>
                <a:gd name="connsiteX21" fmla="*/ 354959 w 1326316"/>
                <a:gd name="connsiteY21" fmla="*/ 288759 h 753720"/>
                <a:gd name="connsiteX22" fmla="*/ 141005 w 1326316"/>
                <a:gd name="connsiteY22" fmla="*/ 167454 h 753720"/>
                <a:gd name="connsiteX23" fmla="*/ 74809 w 1326316"/>
                <a:gd name="connsiteY23" fmla="*/ 203509 h 753720"/>
                <a:gd name="connsiteX24" fmla="*/ 35 w 1326316"/>
                <a:gd name="connsiteY24" fmla="*/ 132883 h 753720"/>
                <a:gd name="connsiteX0" fmla="*/ 35 w 1326316"/>
                <a:gd name="connsiteY0" fmla="*/ 132883 h 753720"/>
                <a:gd name="connsiteX1" fmla="*/ 67304 w 1326316"/>
                <a:gd name="connsiteY1" fmla="*/ 59203 h 753720"/>
                <a:gd name="connsiteX2" fmla="*/ 142081 w 1326316"/>
                <a:gd name="connsiteY2" fmla="*/ 9 h 753720"/>
                <a:gd name="connsiteX3" fmla="*/ 210892 w 1326316"/>
                <a:gd name="connsiteY3" fmla="*/ 66682 h 753720"/>
                <a:gd name="connsiteX4" fmla="*/ 194345 w 1326316"/>
                <a:gd name="connsiteY4" fmla="*/ 114926 h 753720"/>
                <a:gd name="connsiteX5" fmla="*/ 389253 w 1326316"/>
                <a:gd name="connsiteY5" fmla="*/ 222892 h 753720"/>
                <a:gd name="connsiteX6" fmla="*/ 682854 w 1326316"/>
                <a:gd name="connsiteY6" fmla="*/ 70494 h 753720"/>
                <a:gd name="connsiteX7" fmla="*/ 980516 w 1326316"/>
                <a:gd name="connsiteY7" fmla="*/ 215413 h 753720"/>
                <a:gd name="connsiteX8" fmla="*/ 1179230 w 1326316"/>
                <a:gd name="connsiteY8" fmla="*/ 108118 h 753720"/>
                <a:gd name="connsiteX9" fmla="*/ 1246305 w 1326316"/>
                <a:gd name="connsiteY9" fmla="*/ 1807 h 753720"/>
                <a:gd name="connsiteX10" fmla="*/ 1326316 w 1326316"/>
                <a:gd name="connsiteY10" fmla="*/ 70387 h 753720"/>
                <a:gd name="connsiteX11" fmla="*/ 1224471 w 1326316"/>
                <a:gd name="connsiteY11" fmla="*/ 174934 h 753720"/>
                <a:gd name="connsiteX12" fmla="*/ 1023020 w 1326316"/>
                <a:gd name="connsiteY12" fmla="*/ 283659 h 753720"/>
                <a:gd name="connsiteX13" fmla="*/ 1031951 w 1326316"/>
                <a:gd name="connsiteY13" fmla="*/ 568794 h 753720"/>
                <a:gd name="connsiteX14" fmla="*/ 1237209 w 1326316"/>
                <a:gd name="connsiteY14" fmla="*/ 683233 h 753720"/>
                <a:gd name="connsiteX15" fmla="*/ 1183638 w 1326316"/>
                <a:gd name="connsiteY15" fmla="*/ 753720 h 753720"/>
                <a:gd name="connsiteX16" fmla="*/ 1000561 w 1326316"/>
                <a:gd name="connsiteY16" fmla="*/ 645697 h 753720"/>
                <a:gd name="connsiteX17" fmla="*/ 375721 w 1326316"/>
                <a:gd name="connsiteY17" fmla="*/ 651412 h 753720"/>
                <a:gd name="connsiteX18" fmla="*/ 192440 w 1326316"/>
                <a:gd name="connsiteY18" fmla="*/ 751196 h 753720"/>
                <a:gd name="connsiteX19" fmla="*/ 146122 w 1326316"/>
                <a:gd name="connsiteY19" fmla="*/ 688950 h 753720"/>
                <a:gd name="connsiteX20" fmla="*/ 342106 w 1326316"/>
                <a:gd name="connsiteY20" fmla="*/ 568933 h 753720"/>
                <a:gd name="connsiteX21" fmla="*/ 354959 w 1326316"/>
                <a:gd name="connsiteY21" fmla="*/ 288759 h 753720"/>
                <a:gd name="connsiteX22" fmla="*/ 141005 w 1326316"/>
                <a:gd name="connsiteY22" fmla="*/ 167454 h 753720"/>
                <a:gd name="connsiteX23" fmla="*/ 74809 w 1326316"/>
                <a:gd name="connsiteY23" fmla="*/ 203509 h 753720"/>
                <a:gd name="connsiteX24" fmla="*/ 35 w 1326316"/>
                <a:gd name="connsiteY24" fmla="*/ 132883 h 753720"/>
                <a:gd name="connsiteX0" fmla="*/ 35 w 1326316"/>
                <a:gd name="connsiteY0" fmla="*/ 132883 h 753720"/>
                <a:gd name="connsiteX1" fmla="*/ 67304 w 1326316"/>
                <a:gd name="connsiteY1" fmla="*/ 59203 h 753720"/>
                <a:gd name="connsiteX2" fmla="*/ 142081 w 1326316"/>
                <a:gd name="connsiteY2" fmla="*/ 9 h 753720"/>
                <a:gd name="connsiteX3" fmla="*/ 210892 w 1326316"/>
                <a:gd name="connsiteY3" fmla="*/ 66682 h 753720"/>
                <a:gd name="connsiteX4" fmla="*/ 194345 w 1326316"/>
                <a:gd name="connsiteY4" fmla="*/ 114926 h 753720"/>
                <a:gd name="connsiteX5" fmla="*/ 389253 w 1326316"/>
                <a:gd name="connsiteY5" fmla="*/ 222892 h 753720"/>
                <a:gd name="connsiteX6" fmla="*/ 682854 w 1326316"/>
                <a:gd name="connsiteY6" fmla="*/ 70494 h 753720"/>
                <a:gd name="connsiteX7" fmla="*/ 980516 w 1326316"/>
                <a:gd name="connsiteY7" fmla="*/ 215413 h 753720"/>
                <a:gd name="connsiteX8" fmla="*/ 1179230 w 1326316"/>
                <a:gd name="connsiteY8" fmla="*/ 108118 h 753720"/>
                <a:gd name="connsiteX9" fmla="*/ 1246305 w 1326316"/>
                <a:gd name="connsiteY9" fmla="*/ 1807 h 753720"/>
                <a:gd name="connsiteX10" fmla="*/ 1326316 w 1326316"/>
                <a:gd name="connsiteY10" fmla="*/ 70387 h 753720"/>
                <a:gd name="connsiteX11" fmla="*/ 1224471 w 1326316"/>
                <a:gd name="connsiteY11" fmla="*/ 174934 h 753720"/>
                <a:gd name="connsiteX12" fmla="*/ 1023020 w 1326316"/>
                <a:gd name="connsiteY12" fmla="*/ 283659 h 753720"/>
                <a:gd name="connsiteX13" fmla="*/ 1031951 w 1326316"/>
                <a:gd name="connsiteY13" fmla="*/ 568794 h 753720"/>
                <a:gd name="connsiteX14" fmla="*/ 1237209 w 1326316"/>
                <a:gd name="connsiteY14" fmla="*/ 683233 h 753720"/>
                <a:gd name="connsiteX15" fmla="*/ 1183638 w 1326316"/>
                <a:gd name="connsiteY15" fmla="*/ 753720 h 753720"/>
                <a:gd name="connsiteX16" fmla="*/ 1000561 w 1326316"/>
                <a:gd name="connsiteY16" fmla="*/ 645697 h 753720"/>
                <a:gd name="connsiteX17" fmla="*/ 375721 w 1326316"/>
                <a:gd name="connsiteY17" fmla="*/ 651412 h 753720"/>
                <a:gd name="connsiteX18" fmla="*/ 192440 w 1326316"/>
                <a:gd name="connsiteY18" fmla="*/ 751196 h 753720"/>
                <a:gd name="connsiteX19" fmla="*/ 146122 w 1326316"/>
                <a:gd name="connsiteY19" fmla="*/ 688950 h 753720"/>
                <a:gd name="connsiteX20" fmla="*/ 342106 w 1326316"/>
                <a:gd name="connsiteY20" fmla="*/ 568933 h 753720"/>
                <a:gd name="connsiteX21" fmla="*/ 354959 w 1326316"/>
                <a:gd name="connsiteY21" fmla="*/ 288759 h 753720"/>
                <a:gd name="connsiteX22" fmla="*/ 141005 w 1326316"/>
                <a:gd name="connsiteY22" fmla="*/ 167454 h 753720"/>
                <a:gd name="connsiteX23" fmla="*/ 74809 w 1326316"/>
                <a:gd name="connsiteY23" fmla="*/ 203509 h 753720"/>
                <a:gd name="connsiteX24" fmla="*/ 35 w 1326316"/>
                <a:gd name="connsiteY24" fmla="*/ 132883 h 753720"/>
                <a:gd name="connsiteX0" fmla="*/ 35 w 1320601"/>
                <a:gd name="connsiteY0" fmla="*/ 132883 h 753720"/>
                <a:gd name="connsiteX1" fmla="*/ 67304 w 1320601"/>
                <a:gd name="connsiteY1" fmla="*/ 59203 h 753720"/>
                <a:gd name="connsiteX2" fmla="*/ 142081 w 1320601"/>
                <a:gd name="connsiteY2" fmla="*/ 9 h 753720"/>
                <a:gd name="connsiteX3" fmla="*/ 210892 w 1320601"/>
                <a:gd name="connsiteY3" fmla="*/ 66682 h 753720"/>
                <a:gd name="connsiteX4" fmla="*/ 194345 w 1320601"/>
                <a:gd name="connsiteY4" fmla="*/ 114926 h 753720"/>
                <a:gd name="connsiteX5" fmla="*/ 389253 w 1320601"/>
                <a:gd name="connsiteY5" fmla="*/ 222892 h 753720"/>
                <a:gd name="connsiteX6" fmla="*/ 682854 w 1320601"/>
                <a:gd name="connsiteY6" fmla="*/ 70494 h 753720"/>
                <a:gd name="connsiteX7" fmla="*/ 980516 w 1320601"/>
                <a:gd name="connsiteY7" fmla="*/ 215413 h 753720"/>
                <a:gd name="connsiteX8" fmla="*/ 1179230 w 1320601"/>
                <a:gd name="connsiteY8" fmla="*/ 108118 h 753720"/>
                <a:gd name="connsiteX9" fmla="*/ 1246305 w 1320601"/>
                <a:gd name="connsiteY9" fmla="*/ 1807 h 753720"/>
                <a:gd name="connsiteX10" fmla="*/ 1320601 w 1320601"/>
                <a:gd name="connsiteY10" fmla="*/ 68482 h 753720"/>
                <a:gd name="connsiteX11" fmla="*/ 1224471 w 1320601"/>
                <a:gd name="connsiteY11" fmla="*/ 174934 h 753720"/>
                <a:gd name="connsiteX12" fmla="*/ 1023020 w 1320601"/>
                <a:gd name="connsiteY12" fmla="*/ 283659 h 753720"/>
                <a:gd name="connsiteX13" fmla="*/ 1031951 w 1320601"/>
                <a:gd name="connsiteY13" fmla="*/ 568794 h 753720"/>
                <a:gd name="connsiteX14" fmla="*/ 1237209 w 1320601"/>
                <a:gd name="connsiteY14" fmla="*/ 683233 h 753720"/>
                <a:gd name="connsiteX15" fmla="*/ 1183638 w 1320601"/>
                <a:gd name="connsiteY15" fmla="*/ 753720 h 753720"/>
                <a:gd name="connsiteX16" fmla="*/ 1000561 w 1320601"/>
                <a:gd name="connsiteY16" fmla="*/ 645697 h 753720"/>
                <a:gd name="connsiteX17" fmla="*/ 375721 w 1320601"/>
                <a:gd name="connsiteY17" fmla="*/ 651412 h 753720"/>
                <a:gd name="connsiteX18" fmla="*/ 192440 w 1320601"/>
                <a:gd name="connsiteY18" fmla="*/ 751196 h 753720"/>
                <a:gd name="connsiteX19" fmla="*/ 146122 w 1320601"/>
                <a:gd name="connsiteY19" fmla="*/ 688950 h 753720"/>
                <a:gd name="connsiteX20" fmla="*/ 342106 w 1320601"/>
                <a:gd name="connsiteY20" fmla="*/ 568933 h 753720"/>
                <a:gd name="connsiteX21" fmla="*/ 354959 w 1320601"/>
                <a:gd name="connsiteY21" fmla="*/ 288759 h 753720"/>
                <a:gd name="connsiteX22" fmla="*/ 141005 w 1320601"/>
                <a:gd name="connsiteY22" fmla="*/ 167454 h 753720"/>
                <a:gd name="connsiteX23" fmla="*/ 74809 w 1320601"/>
                <a:gd name="connsiteY23" fmla="*/ 203509 h 753720"/>
                <a:gd name="connsiteX24" fmla="*/ 35 w 1320601"/>
                <a:gd name="connsiteY24" fmla="*/ 132883 h 753720"/>
                <a:gd name="connsiteX0" fmla="*/ 35 w 1320601"/>
                <a:gd name="connsiteY0" fmla="*/ 132883 h 753720"/>
                <a:gd name="connsiteX1" fmla="*/ 67304 w 1320601"/>
                <a:gd name="connsiteY1" fmla="*/ 59203 h 753720"/>
                <a:gd name="connsiteX2" fmla="*/ 142081 w 1320601"/>
                <a:gd name="connsiteY2" fmla="*/ 9 h 753720"/>
                <a:gd name="connsiteX3" fmla="*/ 210892 w 1320601"/>
                <a:gd name="connsiteY3" fmla="*/ 66682 h 753720"/>
                <a:gd name="connsiteX4" fmla="*/ 194345 w 1320601"/>
                <a:gd name="connsiteY4" fmla="*/ 114926 h 753720"/>
                <a:gd name="connsiteX5" fmla="*/ 389253 w 1320601"/>
                <a:gd name="connsiteY5" fmla="*/ 222892 h 753720"/>
                <a:gd name="connsiteX6" fmla="*/ 682854 w 1320601"/>
                <a:gd name="connsiteY6" fmla="*/ 70494 h 753720"/>
                <a:gd name="connsiteX7" fmla="*/ 980516 w 1320601"/>
                <a:gd name="connsiteY7" fmla="*/ 215413 h 753720"/>
                <a:gd name="connsiteX8" fmla="*/ 1179230 w 1320601"/>
                <a:gd name="connsiteY8" fmla="*/ 108118 h 753720"/>
                <a:gd name="connsiteX9" fmla="*/ 1246305 w 1320601"/>
                <a:gd name="connsiteY9" fmla="*/ 1807 h 753720"/>
                <a:gd name="connsiteX10" fmla="*/ 1320601 w 1320601"/>
                <a:gd name="connsiteY10" fmla="*/ 68482 h 753720"/>
                <a:gd name="connsiteX11" fmla="*/ 1224471 w 1320601"/>
                <a:gd name="connsiteY11" fmla="*/ 174934 h 753720"/>
                <a:gd name="connsiteX12" fmla="*/ 1023020 w 1320601"/>
                <a:gd name="connsiteY12" fmla="*/ 283659 h 753720"/>
                <a:gd name="connsiteX13" fmla="*/ 1031951 w 1320601"/>
                <a:gd name="connsiteY13" fmla="*/ 568794 h 753720"/>
                <a:gd name="connsiteX14" fmla="*/ 1237209 w 1320601"/>
                <a:gd name="connsiteY14" fmla="*/ 683233 h 753720"/>
                <a:gd name="connsiteX15" fmla="*/ 1183638 w 1320601"/>
                <a:gd name="connsiteY15" fmla="*/ 753720 h 753720"/>
                <a:gd name="connsiteX16" fmla="*/ 1000561 w 1320601"/>
                <a:gd name="connsiteY16" fmla="*/ 645697 h 753720"/>
                <a:gd name="connsiteX17" fmla="*/ 375721 w 1320601"/>
                <a:gd name="connsiteY17" fmla="*/ 651412 h 753720"/>
                <a:gd name="connsiteX18" fmla="*/ 192440 w 1320601"/>
                <a:gd name="connsiteY18" fmla="*/ 751196 h 753720"/>
                <a:gd name="connsiteX19" fmla="*/ 146122 w 1320601"/>
                <a:gd name="connsiteY19" fmla="*/ 688950 h 753720"/>
                <a:gd name="connsiteX20" fmla="*/ 342106 w 1320601"/>
                <a:gd name="connsiteY20" fmla="*/ 568933 h 753720"/>
                <a:gd name="connsiteX21" fmla="*/ 354959 w 1320601"/>
                <a:gd name="connsiteY21" fmla="*/ 288759 h 753720"/>
                <a:gd name="connsiteX22" fmla="*/ 141005 w 1320601"/>
                <a:gd name="connsiteY22" fmla="*/ 167454 h 753720"/>
                <a:gd name="connsiteX23" fmla="*/ 74809 w 1320601"/>
                <a:gd name="connsiteY23" fmla="*/ 203509 h 753720"/>
                <a:gd name="connsiteX24" fmla="*/ 35 w 1320601"/>
                <a:gd name="connsiteY24" fmla="*/ 132883 h 753720"/>
                <a:gd name="connsiteX0" fmla="*/ 35 w 1364114"/>
                <a:gd name="connsiteY0" fmla="*/ 132883 h 753720"/>
                <a:gd name="connsiteX1" fmla="*/ 67304 w 1364114"/>
                <a:gd name="connsiteY1" fmla="*/ 59203 h 753720"/>
                <a:gd name="connsiteX2" fmla="*/ 142081 w 1364114"/>
                <a:gd name="connsiteY2" fmla="*/ 9 h 753720"/>
                <a:gd name="connsiteX3" fmla="*/ 210892 w 1364114"/>
                <a:gd name="connsiteY3" fmla="*/ 66682 h 753720"/>
                <a:gd name="connsiteX4" fmla="*/ 194345 w 1364114"/>
                <a:gd name="connsiteY4" fmla="*/ 114926 h 753720"/>
                <a:gd name="connsiteX5" fmla="*/ 389253 w 1364114"/>
                <a:gd name="connsiteY5" fmla="*/ 222892 h 753720"/>
                <a:gd name="connsiteX6" fmla="*/ 682854 w 1364114"/>
                <a:gd name="connsiteY6" fmla="*/ 70494 h 753720"/>
                <a:gd name="connsiteX7" fmla="*/ 980516 w 1364114"/>
                <a:gd name="connsiteY7" fmla="*/ 215413 h 753720"/>
                <a:gd name="connsiteX8" fmla="*/ 1179230 w 1364114"/>
                <a:gd name="connsiteY8" fmla="*/ 108118 h 753720"/>
                <a:gd name="connsiteX9" fmla="*/ 1246305 w 1364114"/>
                <a:gd name="connsiteY9" fmla="*/ 1807 h 753720"/>
                <a:gd name="connsiteX10" fmla="*/ 1320601 w 1364114"/>
                <a:gd name="connsiteY10" fmla="*/ 68482 h 753720"/>
                <a:gd name="connsiteX11" fmla="*/ 1362511 w 1364114"/>
                <a:gd name="connsiteY11" fmla="*/ 175162 h 753720"/>
                <a:gd name="connsiteX12" fmla="*/ 1224471 w 1364114"/>
                <a:gd name="connsiteY12" fmla="*/ 174934 h 753720"/>
                <a:gd name="connsiteX13" fmla="*/ 1023020 w 1364114"/>
                <a:gd name="connsiteY13" fmla="*/ 283659 h 753720"/>
                <a:gd name="connsiteX14" fmla="*/ 1031951 w 1364114"/>
                <a:gd name="connsiteY14" fmla="*/ 568794 h 753720"/>
                <a:gd name="connsiteX15" fmla="*/ 1237209 w 1364114"/>
                <a:gd name="connsiteY15" fmla="*/ 683233 h 753720"/>
                <a:gd name="connsiteX16" fmla="*/ 1183638 w 1364114"/>
                <a:gd name="connsiteY16" fmla="*/ 753720 h 753720"/>
                <a:gd name="connsiteX17" fmla="*/ 1000561 w 1364114"/>
                <a:gd name="connsiteY17" fmla="*/ 645697 h 753720"/>
                <a:gd name="connsiteX18" fmla="*/ 375721 w 1364114"/>
                <a:gd name="connsiteY18" fmla="*/ 651412 h 753720"/>
                <a:gd name="connsiteX19" fmla="*/ 192440 w 1364114"/>
                <a:gd name="connsiteY19" fmla="*/ 751196 h 753720"/>
                <a:gd name="connsiteX20" fmla="*/ 146122 w 1364114"/>
                <a:gd name="connsiteY20" fmla="*/ 688950 h 753720"/>
                <a:gd name="connsiteX21" fmla="*/ 342106 w 1364114"/>
                <a:gd name="connsiteY21" fmla="*/ 568933 h 753720"/>
                <a:gd name="connsiteX22" fmla="*/ 354959 w 1364114"/>
                <a:gd name="connsiteY22" fmla="*/ 288759 h 753720"/>
                <a:gd name="connsiteX23" fmla="*/ 141005 w 1364114"/>
                <a:gd name="connsiteY23" fmla="*/ 167454 h 753720"/>
                <a:gd name="connsiteX24" fmla="*/ 74809 w 1364114"/>
                <a:gd name="connsiteY24" fmla="*/ 203509 h 753720"/>
                <a:gd name="connsiteX25" fmla="*/ 35 w 1364114"/>
                <a:gd name="connsiteY25" fmla="*/ 132883 h 753720"/>
                <a:gd name="connsiteX0" fmla="*/ 35 w 1374641"/>
                <a:gd name="connsiteY0" fmla="*/ 132883 h 753720"/>
                <a:gd name="connsiteX1" fmla="*/ 67304 w 1374641"/>
                <a:gd name="connsiteY1" fmla="*/ 59203 h 753720"/>
                <a:gd name="connsiteX2" fmla="*/ 142081 w 1374641"/>
                <a:gd name="connsiteY2" fmla="*/ 9 h 753720"/>
                <a:gd name="connsiteX3" fmla="*/ 210892 w 1374641"/>
                <a:gd name="connsiteY3" fmla="*/ 66682 h 753720"/>
                <a:gd name="connsiteX4" fmla="*/ 194345 w 1374641"/>
                <a:gd name="connsiteY4" fmla="*/ 114926 h 753720"/>
                <a:gd name="connsiteX5" fmla="*/ 389253 w 1374641"/>
                <a:gd name="connsiteY5" fmla="*/ 222892 h 753720"/>
                <a:gd name="connsiteX6" fmla="*/ 682854 w 1374641"/>
                <a:gd name="connsiteY6" fmla="*/ 70494 h 753720"/>
                <a:gd name="connsiteX7" fmla="*/ 980516 w 1374641"/>
                <a:gd name="connsiteY7" fmla="*/ 215413 h 753720"/>
                <a:gd name="connsiteX8" fmla="*/ 1179230 w 1374641"/>
                <a:gd name="connsiteY8" fmla="*/ 108118 h 753720"/>
                <a:gd name="connsiteX9" fmla="*/ 1246305 w 1374641"/>
                <a:gd name="connsiteY9" fmla="*/ 1807 h 753720"/>
                <a:gd name="connsiteX10" fmla="*/ 1320601 w 1374641"/>
                <a:gd name="connsiteY10" fmla="*/ 68482 h 753720"/>
                <a:gd name="connsiteX11" fmla="*/ 1362511 w 1374641"/>
                <a:gd name="connsiteY11" fmla="*/ 175162 h 753720"/>
                <a:gd name="connsiteX12" fmla="*/ 1224471 w 1374641"/>
                <a:gd name="connsiteY12" fmla="*/ 174934 h 753720"/>
                <a:gd name="connsiteX13" fmla="*/ 1023020 w 1374641"/>
                <a:gd name="connsiteY13" fmla="*/ 283659 h 753720"/>
                <a:gd name="connsiteX14" fmla="*/ 1031951 w 1374641"/>
                <a:gd name="connsiteY14" fmla="*/ 568794 h 753720"/>
                <a:gd name="connsiteX15" fmla="*/ 1237209 w 1374641"/>
                <a:gd name="connsiteY15" fmla="*/ 683233 h 753720"/>
                <a:gd name="connsiteX16" fmla="*/ 1183638 w 1374641"/>
                <a:gd name="connsiteY16" fmla="*/ 753720 h 753720"/>
                <a:gd name="connsiteX17" fmla="*/ 1000561 w 1374641"/>
                <a:gd name="connsiteY17" fmla="*/ 645697 h 753720"/>
                <a:gd name="connsiteX18" fmla="*/ 375721 w 1374641"/>
                <a:gd name="connsiteY18" fmla="*/ 651412 h 753720"/>
                <a:gd name="connsiteX19" fmla="*/ 192440 w 1374641"/>
                <a:gd name="connsiteY19" fmla="*/ 751196 h 753720"/>
                <a:gd name="connsiteX20" fmla="*/ 146122 w 1374641"/>
                <a:gd name="connsiteY20" fmla="*/ 688950 h 753720"/>
                <a:gd name="connsiteX21" fmla="*/ 342106 w 1374641"/>
                <a:gd name="connsiteY21" fmla="*/ 568933 h 753720"/>
                <a:gd name="connsiteX22" fmla="*/ 354959 w 1374641"/>
                <a:gd name="connsiteY22" fmla="*/ 288759 h 753720"/>
                <a:gd name="connsiteX23" fmla="*/ 141005 w 1374641"/>
                <a:gd name="connsiteY23" fmla="*/ 167454 h 753720"/>
                <a:gd name="connsiteX24" fmla="*/ 74809 w 1374641"/>
                <a:gd name="connsiteY24" fmla="*/ 203509 h 753720"/>
                <a:gd name="connsiteX25" fmla="*/ 35 w 1374641"/>
                <a:gd name="connsiteY25" fmla="*/ 132883 h 753720"/>
                <a:gd name="connsiteX0" fmla="*/ 35 w 1374641"/>
                <a:gd name="connsiteY0" fmla="*/ 132883 h 753720"/>
                <a:gd name="connsiteX1" fmla="*/ 67304 w 1374641"/>
                <a:gd name="connsiteY1" fmla="*/ 59203 h 753720"/>
                <a:gd name="connsiteX2" fmla="*/ 142081 w 1374641"/>
                <a:gd name="connsiteY2" fmla="*/ 9 h 753720"/>
                <a:gd name="connsiteX3" fmla="*/ 210892 w 1374641"/>
                <a:gd name="connsiteY3" fmla="*/ 66682 h 753720"/>
                <a:gd name="connsiteX4" fmla="*/ 194345 w 1374641"/>
                <a:gd name="connsiteY4" fmla="*/ 114926 h 753720"/>
                <a:gd name="connsiteX5" fmla="*/ 389253 w 1374641"/>
                <a:gd name="connsiteY5" fmla="*/ 222892 h 753720"/>
                <a:gd name="connsiteX6" fmla="*/ 682854 w 1374641"/>
                <a:gd name="connsiteY6" fmla="*/ 70494 h 753720"/>
                <a:gd name="connsiteX7" fmla="*/ 980516 w 1374641"/>
                <a:gd name="connsiteY7" fmla="*/ 215413 h 753720"/>
                <a:gd name="connsiteX8" fmla="*/ 1179230 w 1374641"/>
                <a:gd name="connsiteY8" fmla="*/ 108118 h 753720"/>
                <a:gd name="connsiteX9" fmla="*/ 1246305 w 1374641"/>
                <a:gd name="connsiteY9" fmla="*/ 1807 h 753720"/>
                <a:gd name="connsiteX10" fmla="*/ 1320601 w 1374641"/>
                <a:gd name="connsiteY10" fmla="*/ 68482 h 753720"/>
                <a:gd name="connsiteX11" fmla="*/ 1362511 w 1374641"/>
                <a:gd name="connsiteY11" fmla="*/ 175162 h 753720"/>
                <a:gd name="connsiteX12" fmla="*/ 1224471 w 1374641"/>
                <a:gd name="connsiteY12" fmla="*/ 174934 h 753720"/>
                <a:gd name="connsiteX13" fmla="*/ 1023020 w 1374641"/>
                <a:gd name="connsiteY13" fmla="*/ 283659 h 753720"/>
                <a:gd name="connsiteX14" fmla="*/ 1031951 w 1374641"/>
                <a:gd name="connsiteY14" fmla="*/ 568794 h 753720"/>
                <a:gd name="connsiteX15" fmla="*/ 1237209 w 1374641"/>
                <a:gd name="connsiteY15" fmla="*/ 683233 h 753720"/>
                <a:gd name="connsiteX16" fmla="*/ 1183638 w 1374641"/>
                <a:gd name="connsiteY16" fmla="*/ 753720 h 753720"/>
                <a:gd name="connsiteX17" fmla="*/ 1000561 w 1374641"/>
                <a:gd name="connsiteY17" fmla="*/ 645697 h 753720"/>
                <a:gd name="connsiteX18" fmla="*/ 375721 w 1374641"/>
                <a:gd name="connsiteY18" fmla="*/ 651412 h 753720"/>
                <a:gd name="connsiteX19" fmla="*/ 192440 w 1374641"/>
                <a:gd name="connsiteY19" fmla="*/ 751196 h 753720"/>
                <a:gd name="connsiteX20" fmla="*/ 146122 w 1374641"/>
                <a:gd name="connsiteY20" fmla="*/ 688950 h 753720"/>
                <a:gd name="connsiteX21" fmla="*/ 342106 w 1374641"/>
                <a:gd name="connsiteY21" fmla="*/ 568933 h 753720"/>
                <a:gd name="connsiteX22" fmla="*/ 354959 w 1374641"/>
                <a:gd name="connsiteY22" fmla="*/ 288759 h 753720"/>
                <a:gd name="connsiteX23" fmla="*/ 141005 w 1374641"/>
                <a:gd name="connsiteY23" fmla="*/ 167454 h 753720"/>
                <a:gd name="connsiteX24" fmla="*/ 74809 w 1374641"/>
                <a:gd name="connsiteY24" fmla="*/ 203509 h 753720"/>
                <a:gd name="connsiteX25" fmla="*/ 35 w 1374641"/>
                <a:gd name="connsiteY25" fmla="*/ 132883 h 753720"/>
                <a:gd name="connsiteX0" fmla="*/ 35 w 1374641"/>
                <a:gd name="connsiteY0" fmla="*/ 132883 h 753720"/>
                <a:gd name="connsiteX1" fmla="*/ 67304 w 1374641"/>
                <a:gd name="connsiteY1" fmla="*/ 59203 h 753720"/>
                <a:gd name="connsiteX2" fmla="*/ 142081 w 1374641"/>
                <a:gd name="connsiteY2" fmla="*/ 9 h 753720"/>
                <a:gd name="connsiteX3" fmla="*/ 210892 w 1374641"/>
                <a:gd name="connsiteY3" fmla="*/ 66682 h 753720"/>
                <a:gd name="connsiteX4" fmla="*/ 194345 w 1374641"/>
                <a:gd name="connsiteY4" fmla="*/ 114926 h 753720"/>
                <a:gd name="connsiteX5" fmla="*/ 389253 w 1374641"/>
                <a:gd name="connsiteY5" fmla="*/ 222892 h 753720"/>
                <a:gd name="connsiteX6" fmla="*/ 682854 w 1374641"/>
                <a:gd name="connsiteY6" fmla="*/ 70494 h 753720"/>
                <a:gd name="connsiteX7" fmla="*/ 980516 w 1374641"/>
                <a:gd name="connsiteY7" fmla="*/ 215413 h 753720"/>
                <a:gd name="connsiteX8" fmla="*/ 1179230 w 1374641"/>
                <a:gd name="connsiteY8" fmla="*/ 108118 h 753720"/>
                <a:gd name="connsiteX9" fmla="*/ 1246305 w 1374641"/>
                <a:gd name="connsiteY9" fmla="*/ 1807 h 753720"/>
                <a:gd name="connsiteX10" fmla="*/ 1320601 w 1374641"/>
                <a:gd name="connsiteY10" fmla="*/ 68482 h 753720"/>
                <a:gd name="connsiteX11" fmla="*/ 1362511 w 1374641"/>
                <a:gd name="connsiteY11" fmla="*/ 175162 h 753720"/>
                <a:gd name="connsiteX12" fmla="*/ 1224471 w 1374641"/>
                <a:gd name="connsiteY12" fmla="*/ 174934 h 753720"/>
                <a:gd name="connsiteX13" fmla="*/ 1023020 w 1374641"/>
                <a:gd name="connsiteY13" fmla="*/ 283659 h 753720"/>
                <a:gd name="connsiteX14" fmla="*/ 1031951 w 1374641"/>
                <a:gd name="connsiteY14" fmla="*/ 568794 h 753720"/>
                <a:gd name="connsiteX15" fmla="*/ 1237209 w 1374641"/>
                <a:gd name="connsiteY15" fmla="*/ 683233 h 753720"/>
                <a:gd name="connsiteX16" fmla="*/ 1183638 w 1374641"/>
                <a:gd name="connsiteY16" fmla="*/ 753720 h 753720"/>
                <a:gd name="connsiteX17" fmla="*/ 1000561 w 1374641"/>
                <a:gd name="connsiteY17" fmla="*/ 645697 h 753720"/>
                <a:gd name="connsiteX18" fmla="*/ 375721 w 1374641"/>
                <a:gd name="connsiteY18" fmla="*/ 651412 h 753720"/>
                <a:gd name="connsiteX19" fmla="*/ 192440 w 1374641"/>
                <a:gd name="connsiteY19" fmla="*/ 751196 h 753720"/>
                <a:gd name="connsiteX20" fmla="*/ 146122 w 1374641"/>
                <a:gd name="connsiteY20" fmla="*/ 688950 h 753720"/>
                <a:gd name="connsiteX21" fmla="*/ 342106 w 1374641"/>
                <a:gd name="connsiteY21" fmla="*/ 568933 h 753720"/>
                <a:gd name="connsiteX22" fmla="*/ 354959 w 1374641"/>
                <a:gd name="connsiteY22" fmla="*/ 288759 h 753720"/>
                <a:gd name="connsiteX23" fmla="*/ 141005 w 1374641"/>
                <a:gd name="connsiteY23" fmla="*/ 167454 h 753720"/>
                <a:gd name="connsiteX24" fmla="*/ 74809 w 1374641"/>
                <a:gd name="connsiteY24" fmla="*/ 203509 h 753720"/>
                <a:gd name="connsiteX25" fmla="*/ 35 w 1374641"/>
                <a:gd name="connsiteY25" fmla="*/ 132883 h 753720"/>
                <a:gd name="connsiteX0" fmla="*/ 35 w 1374641"/>
                <a:gd name="connsiteY0" fmla="*/ 132883 h 753720"/>
                <a:gd name="connsiteX1" fmla="*/ 67304 w 1374641"/>
                <a:gd name="connsiteY1" fmla="*/ 59203 h 753720"/>
                <a:gd name="connsiteX2" fmla="*/ 142081 w 1374641"/>
                <a:gd name="connsiteY2" fmla="*/ 9 h 753720"/>
                <a:gd name="connsiteX3" fmla="*/ 210892 w 1374641"/>
                <a:gd name="connsiteY3" fmla="*/ 66682 h 753720"/>
                <a:gd name="connsiteX4" fmla="*/ 194345 w 1374641"/>
                <a:gd name="connsiteY4" fmla="*/ 114926 h 753720"/>
                <a:gd name="connsiteX5" fmla="*/ 389253 w 1374641"/>
                <a:gd name="connsiteY5" fmla="*/ 222892 h 753720"/>
                <a:gd name="connsiteX6" fmla="*/ 682854 w 1374641"/>
                <a:gd name="connsiteY6" fmla="*/ 70494 h 753720"/>
                <a:gd name="connsiteX7" fmla="*/ 980516 w 1374641"/>
                <a:gd name="connsiteY7" fmla="*/ 215413 h 753720"/>
                <a:gd name="connsiteX8" fmla="*/ 1179230 w 1374641"/>
                <a:gd name="connsiteY8" fmla="*/ 108118 h 753720"/>
                <a:gd name="connsiteX9" fmla="*/ 1246305 w 1374641"/>
                <a:gd name="connsiteY9" fmla="*/ 1807 h 753720"/>
                <a:gd name="connsiteX10" fmla="*/ 1320601 w 1374641"/>
                <a:gd name="connsiteY10" fmla="*/ 68482 h 753720"/>
                <a:gd name="connsiteX11" fmla="*/ 1362511 w 1374641"/>
                <a:gd name="connsiteY11" fmla="*/ 175162 h 753720"/>
                <a:gd name="connsiteX12" fmla="*/ 1224471 w 1374641"/>
                <a:gd name="connsiteY12" fmla="*/ 174934 h 753720"/>
                <a:gd name="connsiteX13" fmla="*/ 1023020 w 1374641"/>
                <a:gd name="connsiteY13" fmla="*/ 283659 h 753720"/>
                <a:gd name="connsiteX14" fmla="*/ 1031951 w 1374641"/>
                <a:gd name="connsiteY14" fmla="*/ 568794 h 753720"/>
                <a:gd name="connsiteX15" fmla="*/ 1237209 w 1374641"/>
                <a:gd name="connsiteY15" fmla="*/ 683233 h 753720"/>
                <a:gd name="connsiteX16" fmla="*/ 1183638 w 1374641"/>
                <a:gd name="connsiteY16" fmla="*/ 753720 h 753720"/>
                <a:gd name="connsiteX17" fmla="*/ 1000561 w 1374641"/>
                <a:gd name="connsiteY17" fmla="*/ 645697 h 753720"/>
                <a:gd name="connsiteX18" fmla="*/ 375721 w 1374641"/>
                <a:gd name="connsiteY18" fmla="*/ 651412 h 753720"/>
                <a:gd name="connsiteX19" fmla="*/ 192440 w 1374641"/>
                <a:gd name="connsiteY19" fmla="*/ 751196 h 753720"/>
                <a:gd name="connsiteX20" fmla="*/ 146122 w 1374641"/>
                <a:gd name="connsiteY20" fmla="*/ 688950 h 753720"/>
                <a:gd name="connsiteX21" fmla="*/ 342106 w 1374641"/>
                <a:gd name="connsiteY21" fmla="*/ 568933 h 753720"/>
                <a:gd name="connsiteX22" fmla="*/ 354959 w 1374641"/>
                <a:gd name="connsiteY22" fmla="*/ 288759 h 753720"/>
                <a:gd name="connsiteX23" fmla="*/ 141005 w 1374641"/>
                <a:gd name="connsiteY23" fmla="*/ 167454 h 753720"/>
                <a:gd name="connsiteX24" fmla="*/ 74809 w 1374641"/>
                <a:gd name="connsiteY24" fmla="*/ 203509 h 753720"/>
                <a:gd name="connsiteX25" fmla="*/ 35 w 1374641"/>
                <a:gd name="connsiteY25" fmla="*/ 132883 h 753720"/>
                <a:gd name="connsiteX0" fmla="*/ 35 w 1366844"/>
                <a:gd name="connsiteY0" fmla="*/ 132883 h 753720"/>
                <a:gd name="connsiteX1" fmla="*/ 67304 w 1366844"/>
                <a:gd name="connsiteY1" fmla="*/ 59203 h 753720"/>
                <a:gd name="connsiteX2" fmla="*/ 142081 w 1366844"/>
                <a:gd name="connsiteY2" fmla="*/ 9 h 753720"/>
                <a:gd name="connsiteX3" fmla="*/ 210892 w 1366844"/>
                <a:gd name="connsiteY3" fmla="*/ 66682 h 753720"/>
                <a:gd name="connsiteX4" fmla="*/ 194345 w 1366844"/>
                <a:gd name="connsiteY4" fmla="*/ 114926 h 753720"/>
                <a:gd name="connsiteX5" fmla="*/ 389253 w 1366844"/>
                <a:gd name="connsiteY5" fmla="*/ 222892 h 753720"/>
                <a:gd name="connsiteX6" fmla="*/ 682854 w 1366844"/>
                <a:gd name="connsiteY6" fmla="*/ 70494 h 753720"/>
                <a:gd name="connsiteX7" fmla="*/ 980516 w 1366844"/>
                <a:gd name="connsiteY7" fmla="*/ 215413 h 753720"/>
                <a:gd name="connsiteX8" fmla="*/ 1179230 w 1366844"/>
                <a:gd name="connsiteY8" fmla="*/ 108118 h 753720"/>
                <a:gd name="connsiteX9" fmla="*/ 1246305 w 1366844"/>
                <a:gd name="connsiteY9" fmla="*/ 1807 h 753720"/>
                <a:gd name="connsiteX10" fmla="*/ 1320601 w 1366844"/>
                <a:gd name="connsiteY10" fmla="*/ 68482 h 753720"/>
                <a:gd name="connsiteX11" fmla="*/ 1362511 w 1366844"/>
                <a:gd name="connsiteY11" fmla="*/ 175162 h 753720"/>
                <a:gd name="connsiteX12" fmla="*/ 1224471 w 1366844"/>
                <a:gd name="connsiteY12" fmla="*/ 174934 h 753720"/>
                <a:gd name="connsiteX13" fmla="*/ 1023020 w 1366844"/>
                <a:gd name="connsiteY13" fmla="*/ 283659 h 753720"/>
                <a:gd name="connsiteX14" fmla="*/ 1031951 w 1366844"/>
                <a:gd name="connsiteY14" fmla="*/ 568794 h 753720"/>
                <a:gd name="connsiteX15" fmla="*/ 1237209 w 1366844"/>
                <a:gd name="connsiteY15" fmla="*/ 683233 h 753720"/>
                <a:gd name="connsiteX16" fmla="*/ 1183638 w 1366844"/>
                <a:gd name="connsiteY16" fmla="*/ 753720 h 753720"/>
                <a:gd name="connsiteX17" fmla="*/ 1000561 w 1366844"/>
                <a:gd name="connsiteY17" fmla="*/ 645697 h 753720"/>
                <a:gd name="connsiteX18" fmla="*/ 375721 w 1366844"/>
                <a:gd name="connsiteY18" fmla="*/ 651412 h 753720"/>
                <a:gd name="connsiteX19" fmla="*/ 192440 w 1366844"/>
                <a:gd name="connsiteY19" fmla="*/ 751196 h 753720"/>
                <a:gd name="connsiteX20" fmla="*/ 146122 w 1366844"/>
                <a:gd name="connsiteY20" fmla="*/ 688950 h 753720"/>
                <a:gd name="connsiteX21" fmla="*/ 342106 w 1366844"/>
                <a:gd name="connsiteY21" fmla="*/ 568933 h 753720"/>
                <a:gd name="connsiteX22" fmla="*/ 354959 w 1366844"/>
                <a:gd name="connsiteY22" fmla="*/ 288759 h 753720"/>
                <a:gd name="connsiteX23" fmla="*/ 141005 w 1366844"/>
                <a:gd name="connsiteY23" fmla="*/ 167454 h 753720"/>
                <a:gd name="connsiteX24" fmla="*/ 74809 w 1366844"/>
                <a:gd name="connsiteY24" fmla="*/ 203509 h 753720"/>
                <a:gd name="connsiteX25" fmla="*/ 35 w 1366844"/>
                <a:gd name="connsiteY25" fmla="*/ 132883 h 753720"/>
                <a:gd name="connsiteX0" fmla="*/ 35 w 1366844"/>
                <a:gd name="connsiteY0" fmla="*/ 132883 h 753720"/>
                <a:gd name="connsiteX1" fmla="*/ 67304 w 1366844"/>
                <a:gd name="connsiteY1" fmla="*/ 59203 h 753720"/>
                <a:gd name="connsiteX2" fmla="*/ 142081 w 1366844"/>
                <a:gd name="connsiteY2" fmla="*/ 9 h 753720"/>
                <a:gd name="connsiteX3" fmla="*/ 210892 w 1366844"/>
                <a:gd name="connsiteY3" fmla="*/ 66682 h 753720"/>
                <a:gd name="connsiteX4" fmla="*/ 194345 w 1366844"/>
                <a:gd name="connsiteY4" fmla="*/ 114926 h 753720"/>
                <a:gd name="connsiteX5" fmla="*/ 389253 w 1366844"/>
                <a:gd name="connsiteY5" fmla="*/ 222892 h 753720"/>
                <a:gd name="connsiteX6" fmla="*/ 682854 w 1366844"/>
                <a:gd name="connsiteY6" fmla="*/ 70494 h 753720"/>
                <a:gd name="connsiteX7" fmla="*/ 980516 w 1366844"/>
                <a:gd name="connsiteY7" fmla="*/ 215413 h 753720"/>
                <a:gd name="connsiteX8" fmla="*/ 1179230 w 1366844"/>
                <a:gd name="connsiteY8" fmla="*/ 108118 h 753720"/>
                <a:gd name="connsiteX9" fmla="*/ 1246305 w 1366844"/>
                <a:gd name="connsiteY9" fmla="*/ 1807 h 753720"/>
                <a:gd name="connsiteX10" fmla="*/ 1320601 w 1366844"/>
                <a:gd name="connsiteY10" fmla="*/ 68482 h 753720"/>
                <a:gd name="connsiteX11" fmla="*/ 1362511 w 1366844"/>
                <a:gd name="connsiteY11" fmla="*/ 175162 h 753720"/>
                <a:gd name="connsiteX12" fmla="*/ 1224471 w 1366844"/>
                <a:gd name="connsiteY12" fmla="*/ 174934 h 753720"/>
                <a:gd name="connsiteX13" fmla="*/ 1023020 w 1366844"/>
                <a:gd name="connsiteY13" fmla="*/ 283659 h 753720"/>
                <a:gd name="connsiteX14" fmla="*/ 1031951 w 1366844"/>
                <a:gd name="connsiteY14" fmla="*/ 568794 h 753720"/>
                <a:gd name="connsiteX15" fmla="*/ 1237209 w 1366844"/>
                <a:gd name="connsiteY15" fmla="*/ 683233 h 753720"/>
                <a:gd name="connsiteX16" fmla="*/ 1183638 w 1366844"/>
                <a:gd name="connsiteY16" fmla="*/ 753720 h 753720"/>
                <a:gd name="connsiteX17" fmla="*/ 1000561 w 1366844"/>
                <a:gd name="connsiteY17" fmla="*/ 645697 h 753720"/>
                <a:gd name="connsiteX18" fmla="*/ 375721 w 1366844"/>
                <a:gd name="connsiteY18" fmla="*/ 651412 h 753720"/>
                <a:gd name="connsiteX19" fmla="*/ 192440 w 1366844"/>
                <a:gd name="connsiteY19" fmla="*/ 751196 h 753720"/>
                <a:gd name="connsiteX20" fmla="*/ 146122 w 1366844"/>
                <a:gd name="connsiteY20" fmla="*/ 688950 h 753720"/>
                <a:gd name="connsiteX21" fmla="*/ 342106 w 1366844"/>
                <a:gd name="connsiteY21" fmla="*/ 568933 h 753720"/>
                <a:gd name="connsiteX22" fmla="*/ 354959 w 1366844"/>
                <a:gd name="connsiteY22" fmla="*/ 288759 h 753720"/>
                <a:gd name="connsiteX23" fmla="*/ 141005 w 1366844"/>
                <a:gd name="connsiteY23" fmla="*/ 167454 h 753720"/>
                <a:gd name="connsiteX24" fmla="*/ 74809 w 1366844"/>
                <a:gd name="connsiteY24" fmla="*/ 203509 h 753720"/>
                <a:gd name="connsiteX25" fmla="*/ 35 w 1366844"/>
                <a:gd name="connsiteY25" fmla="*/ 132883 h 753720"/>
                <a:gd name="connsiteX0" fmla="*/ 35 w 1364769"/>
                <a:gd name="connsiteY0" fmla="*/ 132883 h 753720"/>
                <a:gd name="connsiteX1" fmla="*/ 67304 w 1364769"/>
                <a:gd name="connsiteY1" fmla="*/ 59203 h 753720"/>
                <a:gd name="connsiteX2" fmla="*/ 142081 w 1364769"/>
                <a:gd name="connsiteY2" fmla="*/ 9 h 753720"/>
                <a:gd name="connsiteX3" fmla="*/ 210892 w 1364769"/>
                <a:gd name="connsiteY3" fmla="*/ 66682 h 753720"/>
                <a:gd name="connsiteX4" fmla="*/ 194345 w 1364769"/>
                <a:gd name="connsiteY4" fmla="*/ 114926 h 753720"/>
                <a:gd name="connsiteX5" fmla="*/ 389253 w 1364769"/>
                <a:gd name="connsiteY5" fmla="*/ 222892 h 753720"/>
                <a:gd name="connsiteX6" fmla="*/ 682854 w 1364769"/>
                <a:gd name="connsiteY6" fmla="*/ 70494 h 753720"/>
                <a:gd name="connsiteX7" fmla="*/ 980516 w 1364769"/>
                <a:gd name="connsiteY7" fmla="*/ 215413 h 753720"/>
                <a:gd name="connsiteX8" fmla="*/ 1179230 w 1364769"/>
                <a:gd name="connsiteY8" fmla="*/ 108118 h 753720"/>
                <a:gd name="connsiteX9" fmla="*/ 1246305 w 1364769"/>
                <a:gd name="connsiteY9" fmla="*/ 1807 h 753720"/>
                <a:gd name="connsiteX10" fmla="*/ 1320601 w 1364769"/>
                <a:gd name="connsiteY10" fmla="*/ 68482 h 753720"/>
                <a:gd name="connsiteX11" fmla="*/ 1362511 w 1364769"/>
                <a:gd name="connsiteY11" fmla="*/ 175162 h 753720"/>
                <a:gd name="connsiteX12" fmla="*/ 1224471 w 1364769"/>
                <a:gd name="connsiteY12" fmla="*/ 174934 h 753720"/>
                <a:gd name="connsiteX13" fmla="*/ 1023020 w 1364769"/>
                <a:gd name="connsiteY13" fmla="*/ 283659 h 753720"/>
                <a:gd name="connsiteX14" fmla="*/ 1031951 w 1364769"/>
                <a:gd name="connsiteY14" fmla="*/ 568794 h 753720"/>
                <a:gd name="connsiteX15" fmla="*/ 1237209 w 1364769"/>
                <a:gd name="connsiteY15" fmla="*/ 683233 h 753720"/>
                <a:gd name="connsiteX16" fmla="*/ 1183638 w 1364769"/>
                <a:gd name="connsiteY16" fmla="*/ 753720 h 753720"/>
                <a:gd name="connsiteX17" fmla="*/ 1000561 w 1364769"/>
                <a:gd name="connsiteY17" fmla="*/ 645697 h 753720"/>
                <a:gd name="connsiteX18" fmla="*/ 375721 w 1364769"/>
                <a:gd name="connsiteY18" fmla="*/ 651412 h 753720"/>
                <a:gd name="connsiteX19" fmla="*/ 192440 w 1364769"/>
                <a:gd name="connsiteY19" fmla="*/ 751196 h 753720"/>
                <a:gd name="connsiteX20" fmla="*/ 146122 w 1364769"/>
                <a:gd name="connsiteY20" fmla="*/ 688950 h 753720"/>
                <a:gd name="connsiteX21" fmla="*/ 342106 w 1364769"/>
                <a:gd name="connsiteY21" fmla="*/ 568933 h 753720"/>
                <a:gd name="connsiteX22" fmla="*/ 354959 w 1364769"/>
                <a:gd name="connsiteY22" fmla="*/ 288759 h 753720"/>
                <a:gd name="connsiteX23" fmla="*/ 141005 w 1364769"/>
                <a:gd name="connsiteY23" fmla="*/ 167454 h 753720"/>
                <a:gd name="connsiteX24" fmla="*/ 74809 w 1364769"/>
                <a:gd name="connsiteY24" fmla="*/ 203509 h 753720"/>
                <a:gd name="connsiteX25" fmla="*/ 35 w 1364769"/>
                <a:gd name="connsiteY25" fmla="*/ 132883 h 753720"/>
                <a:gd name="connsiteX0" fmla="*/ 35 w 1364769"/>
                <a:gd name="connsiteY0" fmla="*/ 132883 h 753720"/>
                <a:gd name="connsiteX1" fmla="*/ 67304 w 1364769"/>
                <a:gd name="connsiteY1" fmla="*/ 59203 h 753720"/>
                <a:gd name="connsiteX2" fmla="*/ 142081 w 1364769"/>
                <a:gd name="connsiteY2" fmla="*/ 9 h 753720"/>
                <a:gd name="connsiteX3" fmla="*/ 210892 w 1364769"/>
                <a:gd name="connsiteY3" fmla="*/ 66682 h 753720"/>
                <a:gd name="connsiteX4" fmla="*/ 194345 w 1364769"/>
                <a:gd name="connsiteY4" fmla="*/ 114926 h 753720"/>
                <a:gd name="connsiteX5" fmla="*/ 389253 w 1364769"/>
                <a:gd name="connsiteY5" fmla="*/ 222892 h 753720"/>
                <a:gd name="connsiteX6" fmla="*/ 682854 w 1364769"/>
                <a:gd name="connsiteY6" fmla="*/ 70494 h 753720"/>
                <a:gd name="connsiteX7" fmla="*/ 980516 w 1364769"/>
                <a:gd name="connsiteY7" fmla="*/ 215413 h 753720"/>
                <a:gd name="connsiteX8" fmla="*/ 1179230 w 1364769"/>
                <a:gd name="connsiteY8" fmla="*/ 108118 h 753720"/>
                <a:gd name="connsiteX9" fmla="*/ 1246305 w 1364769"/>
                <a:gd name="connsiteY9" fmla="*/ 1807 h 753720"/>
                <a:gd name="connsiteX10" fmla="*/ 1320601 w 1364769"/>
                <a:gd name="connsiteY10" fmla="*/ 68482 h 753720"/>
                <a:gd name="connsiteX11" fmla="*/ 1362511 w 1364769"/>
                <a:gd name="connsiteY11" fmla="*/ 175162 h 753720"/>
                <a:gd name="connsiteX12" fmla="*/ 1224471 w 1364769"/>
                <a:gd name="connsiteY12" fmla="*/ 174934 h 753720"/>
                <a:gd name="connsiteX13" fmla="*/ 1023020 w 1364769"/>
                <a:gd name="connsiteY13" fmla="*/ 283659 h 753720"/>
                <a:gd name="connsiteX14" fmla="*/ 1031951 w 1364769"/>
                <a:gd name="connsiteY14" fmla="*/ 568794 h 753720"/>
                <a:gd name="connsiteX15" fmla="*/ 1237209 w 1364769"/>
                <a:gd name="connsiteY15" fmla="*/ 683233 h 753720"/>
                <a:gd name="connsiteX16" fmla="*/ 1183638 w 1364769"/>
                <a:gd name="connsiteY16" fmla="*/ 753720 h 753720"/>
                <a:gd name="connsiteX17" fmla="*/ 1000561 w 1364769"/>
                <a:gd name="connsiteY17" fmla="*/ 645697 h 753720"/>
                <a:gd name="connsiteX18" fmla="*/ 375721 w 1364769"/>
                <a:gd name="connsiteY18" fmla="*/ 651412 h 753720"/>
                <a:gd name="connsiteX19" fmla="*/ 192440 w 1364769"/>
                <a:gd name="connsiteY19" fmla="*/ 751196 h 753720"/>
                <a:gd name="connsiteX20" fmla="*/ 146122 w 1364769"/>
                <a:gd name="connsiteY20" fmla="*/ 688950 h 753720"/>
                <a:gd name="connsiteX21" fmla="*/ 342106 w 1364769"/>
                <a:gd name="connsiteY21" fmla="*/ 568933 h 753720"/>
                <a:gd name="connsiteX22" fmla="*/ 354959 w 1364769"/>
                <a:gd name="connsiteY22" fmla="*/ 288759 h 753720"/>
                <a:gd name="connsiteX23" fmla="*/ 141005 w 1364769"/>
                <a:gd name="connsiteY23" fmla="*/ 167454 h 753720"/>
                <a:gd name="connsiteX24" fmla="*/ 74809 w 1364769"/>
                <a:gd name="connsiteY24" fmla="*/ 203509 h 753720"/>
                <a:gd name="connsiteX25" fmla="*/ 35 w 1364769"/>
                <a:gd name="connsiteY25" fmla="*/ 132883 h 753720"/>
                <a:gd name="connsiteX0" fmla="*/ 35 w 1369246"/>
                <a:gd name="connsiteY0" fmla="*/ 132883 h 753720"/>
                <a:gd name="connsiteX1" fmla="*/ 67304 w 1369246"/>
                <a:gd name="connsiteY1" fmla="*/ 59203 h 753720"/>
                <a:gd name="connsiteX2" fmla="*/ 142081 w 1369246"/>
                <a:gd name="connsiteY2" fmla="*/ 9 h 753720"/>
                <a:gd name="connsiteX3" fmla="*/ 210892 w 1369246"/>
                <a:gd name="connsiteY3" fmla="*/ 66682 h 753720"/>
                <a:gd name="connsiteX4" fmla="*/ 194345 w 1369246"/>
                <a:gd name="connsiteY4" fmla="*/ 114926 h 753720"/>
                <a:gd name="connsiteX5" fmla="*/ 389253 w 1369246"/>
                <a:gd name="connsiteY5" fmla="*/ 222892 h 753720"/>
                <a:gd name="connsiteX6" fmla="*/ 682854 w 1369246"/>
                <a:gd name="connsiteY6" fmla="*/ 70494 h 753720"/>
                <a:gd name="connsiteX7" fmla="*/ 980516 w 1369246"/>
                <a:gd name="connsiteY7" fmla="*/ 215413 h 753720"/>
                <a:gd name="connsiteX8" fmla="*/ 1179230 w 1369246"/>
                <a:gd name="connsiteY8" fmla="*/ 108118 h 753720"/>
                <a:gd name="connsiteX9" fmla="*/ 1246305 w 1369246"/>
                <a:gd name="connsiteY9" fmla="*/ 1807 h 753720"/>
                <a:gd name="connsiteX10" fmla="*/ 1320601 w 1369246"/>
                <a:gd name="connsiteY10" fmla="*/ 68482 h 753720"/>
                <a:gd name="connsiteX11" fmla="*/ 1362511 w 1369246"/>
                <a:gd name="connsiteY11" fmla="*/ 175162 h 753720"/>
                <a:gd name="connsiteX12" fmla="*/ 1224471 w 1369246"/>
                <a:gd name="connsiteY12" fmla="*/ 174934 h 753720"/>
                <a:gd name="connsiteX13" fmla="*/ 1023020 w 1369246"/>
                <a:gd name="connsiteY13" fmla="*/ 283659 h 753720"/>
                <a:gd name="connsiteX14" fmla="*/ 1031951 w 1369246"/>
                <a:gd name="connsiteY14" fmla="*/ 568794 h 753720"/>
                <a:gd name="connsiteX15" fmla="*/ 1237209 w 1369246"/>
                <a:gd name="connsiteY15" fmla="*/ 683233 h 753720"/>
                <a:gd name="connsiteX16" fmla="*/ 1183638 w 1369246"/>
                <a:gd name="connsiteY16" fmla="*/ 753720 h 753720"/>
                <a:gd name="connsiteX17" fmla="*/ 1000561 w 1369246"/>
                <a:gd name="connsiteY17" fmla="*/ 645697 h 753720"/>
                <a:gd name="connsiteX18" fmla="*/ 375721 w 1369246"/>
                <a:gd name="connsiteY18" fmla="*/ 651412 h 753720"/>
                <a:gd name="connsiteX19" fmla="*/ 192440 w 1369246"/>
                <a:gd name="connsiteY19" fmla="*/ 751196 h 753720"/>
                <a:gd name="connsiteX20" fmla="*/ 146122 w 1369246"/>
                <a:gd name="connsiteY20" fmla="*/ 688950 h 753720"/>
                <a:gd name="connsiteX21" fmla="*/ 342106 w 1369246"/>
                <a:gd name="connsiteY21" fmla="*/ 568933 h 753720"/>
                <a:gd name="connsiteX22" fmla="*/ 354959 w 1369246"/>
                <a:gd name="connsiteY22" fmla="*/ 288759 h 753720"/>
                <a:gd name="connsiteX23" fmla="*/ 141005 w 1369246"/>
                <a:gd name="connsiteY23" fmla="*/ 167454 h 753720"/>
                <a:gd name="connsiteX24" fmla="*/ 74809 w 1369246"/>
                <a:gd name="connsiteY24" fmla="*/ 203509 h 753720"/>
                <a:gd name="connsiteX25" fmla="*/ 35 w 1369246"/>
                <a:gd name="connsiteY25" fmla="*/ 132883 h 753720"/>
                <a:gd name="connsiteX0" fmla="*/ 35 w 1373590"/>
                <a:gd name="connsiteY0" fmla="*/ 132883 h 753720"/>
                <a:gd name="connsiteX1" fmla="*/ 67304 w 1373590"/>
                <a:gd name="connsiteY1" fmla="*/ 59203 h 753720"/>
                <a:gd name="connsiteX2" fmla="*/ 142081 w 1373590"/>
                <a:gd name="connsiteY2" fmla="*/ 9 h 753720"/>
                <a:gd name="connsiteX3" fmla="*/ 210892 w 1373590"/>
                <a:gd name="connsiteY3" fmla="*/ 66682 h 753720"/>
                <a:gd name="connsiteX4" fmla="*/ 194345 w 1373590"/>
                <a:gd name="connsiteY4" fmla="*/ 114926 h 753720"/>
                <a:gd name="connsiteX5" fmla="*/ 389253 w 1373590"/>
                <a:gd name="connsiteY5" fmla="*/ 222892 h 753720"/>
                <a:gd name="connsiteX6" fmla="*/ 682854 w 1373590"/>
                <a:gd name="connsiteY6" fmla="*/ 70494 h 753720"/>
                <a:gd name="connsiteX7" fmla="*/ 980516 w 1373590"/>
                <a:gd name="connsiteY7" fmla="*/ 215413 h 753720"/>
                <a:gd name="connsiteX8" fmla="*/ 1179230 w 1373590"/>
                <a:gd name="connsiteY8" fmla="*/ 108118 h 753720"/>
                <a:gd name="connsiteX9" fmla="*/ 1246305 w 1373590"/>
                <a:gd name="connsiteY9" fmla="*/ 1807 h 753720"/>
                <a:gd name="connsiteX10" fmla="*/ 1320601 w 1373590"/>
                <a:gd name="connsiteY10" fmla="*/ 68482 h 753720"/>
                <a:gd name="connsiteX11" fmla="*/ 1362511 w 1373590"/>
                <a:gd name="connsiteY11" fmla="*/ 175162 h 753720"/>
                <a:gd name="connsiteX12" fmla="*/ 1224471 w 1373590"/>
                <a:gd name="connsiteY12" fmla="*/ 174934 h 753720"/>
                <a:gd name="connsiteX13" fmla="*/ 1023020 w 1373590"/>
                <a:gd name="connsiteY13" fmla="*/ 283659 h 753720"/>
                <a:gd name="connsiteX14" fmla="*/ 1031951 w 1373590"/>
                <a:gd name="connsiteY14" fmla="*/ 568794 h 753720"/>
                <a:gd name="connsiteX15" fmla="*/ 1237209 w 1373590"/>
                <a:gd name="connsiteY15" fmla="*/ 683233 h 753720"/>
                <a:gd name="connsiteX16" fmla="*/ 1183638 w 1373590"/>
                <a:gd name="connsiteY16" fmla="*/ 753720 h 753720"/>
                <a:gd name="connsiteX17" fmla="*/ 1000561 w 1373590"/>
                <a:gd name="connsiteY17" fmla="*/ 645697 h 753720"/>
                <a:gd name="connsiteX18" fmla="*/ 375721 w 1373590"/>
                <a:gd name="connsiteY18" fmla="*/ 651412 h 753720"/>
                <a:gd name="connsiteX19" fmla="*/ 192440 w 1373590"/>
                <a:gd name="connsiteY19" fmla="*/ 751196 h 753720"/>
                <a:gd name="connsiteX20" fmla="*/ 146122 w 1373590"/>
                <a:gd name="connsiteY20" fmla="*/ 688950 h 753720"/>
                <a:gd name="connsiteX21" fmla="*/ 342106 w 1373590"/>
                <a:gd name="connsiteY21" fmla="*/ 568933 h 753720"/>
                <a:gd name="connsiteX22" fmla="*/ 354959 w 1373590"/>
                <a:gd name="connsiteY22" fmla="*/ 288759 h 753720"/>
                <a:gd name="connsiteX23" fmla="*/ 141005 w 1373590"/>
                <a:gd name="connsiteY23" fmla="*/ 167454 h 753720"/>
                <a:gd name="connsiteX24" fmla="*/ 74809 w 1373590"/>
                <a:gd name="connsiteY24" fmla="*/ 203509 h 753720"/>
                <a:gd name="connsiteX25" fmla="*/ 35 w 1373590"/>
                <a:gd name="connsiteY25" fmla="*/ 132883 h 753720"/>
                <a:gd name="connsiteX0" fmla="*/ 35 w 1367494"/>
                <a:gd name="connsiteY0" fmla="*/ 132883 h 753720"/>
                <a:gd name="connsiteX1" fmla="*/ 67304 w 1367494"/>
                <a:gd name="connsiteY1" fmla="*/ 59203 h 753720"/>
                <a:gd name="connsiteX2" fmla="*/ 142081 w 1367494"/>
                <a:gd name="connsiteY2" fmla="*/ 9 h 753720"/>
                <a:gd name="connsiteX3" fmla="*/ 210892 w 1367494"/>
                <a:gd name="connsiteY3" fmla="*/ 66682 h 753720"/>
                <a:gd name="connsiteX4" fmla="*/ 194345 w 1367494"/>
                <a:gd name="connsiteY4" fmla="*/ 114926 h 753720"/>
                <a:gd name="connsiteX5" fmla="*/ 389253 w 1367494"/>
                <a:gd name="connsiteY5" fmla="*/ 222892 h 753720"/>
                <a:gd name="connsiteX6" fmla="*/ 682854 w 1367494"/>
                <a:gd name="connsiteY6" fmla="*/ 70494 h 753720"/>
                <a:gd name="connsiteX7" fmla="*/ 980516 w 1367494"/>
                <a:gd name="connsiteY7" fmla="*/ 215413 h 753720"/>
                <a:gd name="connsiteX8" fmla="*/ 1179230 w 1367494"/>
                <a:gd name="connsiteY8" fmla="*/ 108118 h 753720"/>
                <a:gd name="connsiteX9" fmla="*/ 1246305 w 1367494"/>
                <a:gd name="connsiteY9" fmla="*/ 1807 h 753720"/>
                <a:gd name="connsiteX10" fmla="*/ 1320601 w 1367494"/>
                <a:gd name="connsiteY10" fmla="*/ 72292 h 753720"/>
                <a:gd name="connsiteX11" fmla="*/ 1362511 w 1367494"/>
                <a:gd name="connsiteY11" fmla="*/ 175162 h 753720"/>
                <a:gd name="connsiteX12" fmla="*/ 1224471 w 1367494"/>
                <a:gd name="connsiteY12" fmla="*/ 174934 h 753720"/>
                <a:gd name="connsiteX13" fmla="*/ 1023020 w 1367494"/>
                <a:gd name="connsiteY13" fmla="*/ 283659 h 753720"/>
                <a:gd name="connsiteX14" fmla="*/ 1031951 w 1367494"/>
                <a:gd name="connsiteY14" fmla="*/ 568794 h 753720"/>
                <a:gd name="connsiteX15" fmla="*/ 1237209 w 1367494"/>
                <a:gd name="connsiteY15" fmla="*/ 683233 h 753720"/>
                <a:gd name="connsiteX16" fmla="*/ 1183638 w 1367494"/>
                <a:gd name="connsiteY16" fmla="*/ 753720 h 753720"/>
                <a:gd name="connsiteX17" fmla="*/ 1000561 w 1367494"/>
                <a:gd name="connsiteY17" fmla="*/ 645697 h 753720"/>
                <a:gd name="connsiteX18" fmla="*/ 375721 w 1367494"/>
                <a:gd name="connsiteY18" fmla="*/ 651412 h 753720"/>
                <a:gd name="connsiteX19" fmla="*/ 192440 w 1367494"/>
                <a:gd name="connsiteY19" fmla="*/ 751196 h 753720"/>
                <a:gd name="connsiteX20" fmla="*/ 146122 w 1367494"/>
                <a:gd name="connsiteY20" fmla="*/ 688950 h 753720"/>
                <a:gd name="connsiteX21" fmla="*/ 342106 w 1367494"/>
                <a:gd name="connsiteY21" fmla="*/ 568933 h 753720"/>
                <a:gd name="connsiteX22" fmla="*/ 354959 w 1367494"/>
                <a:gd name="connsiteY22" fmla="*/ 288759 h 753720"/>
                <a:gd name="connsiteX23" fmla="*/ 141005 w 1367494"/>
                <a:gd name="connsiteY23" fmla="*/ 167454 h 753720"/>
                <a:gd name="connsiteX24" fmla="*/ 74809 w 1367494"/>
                <a:gd name="connsiteY24" fmla="*/ 203509 h 753720"/>
                <a:gd name="connsiteX25" fmla="*/ 35 w 1367494"/>
                <a:gd name="connsiteY25" fmla="*/ 132883 h 753720"/>
                <a:gd name="connsiteX0" fmla="*/ 35 w 1367494"/>
                <a:gd name="connsiteY0" fmla="*/ 132883 h 753720"/>
                <a:gd name="connsiteX1" fmla="*/ 67304 w 1367494"/>
                <a:gd name="connsiteY1" fmla="*/ 59203 h 753720"/>
                <a:gd name="connsiteX2" fmla="*/ 142081 w 1367494"/>
                <a:gd name="connsiteY2" fmla="*/ 9 h 753720"/>
                <a:gd name="connsiteX3" fmla="*/ 210892 w 1367494"/>
                <a:gd name="connsiteY3" fmla="*/ 66682 h 753720"/>
                <a:gd name="connsiteX4" fmla="*/ 194345 w 1367494"/>
                <a:gd name="connsiteY4" fmla="*/ 114926 h 753720"/>
                <a:gd name="connsiteX5" fmla="*/ 389253 w 1367494"/>
                <a:gd name="connsiteY5" fmla="*/ 222892 h 753720"/>
                <a:gd name="connsiteX6" fmla="*/ 682854 w 1367494"/>
                <a:gd name="connsiteY6" fmla="*/ 70494 h 753720"/>
                <a:gd name="connsiteX7" fmla="*/ 980516 w 1367494"/>
                <a:gd name="connsiteY7" fmla="*/ 215413 h 753720"/>
                <a:gd name="connsiteX8" fmla="*/ 1179230 w 1367494"/>
                <a:gd name="connsiteY8" fmla="*/ 108118 h 753720"/>
                <a:gd name="connsiteX9" fmla="*/ 1246305 w 1367494"/>
                <a:gd name="connsiteY9" fmla="*/ 1807 h 753720"/>
                <a:gd name="connsiteX10" fmla="*/ 1320601 w 1367494"/>
                <a:gd name="connsiteY10" fmla="*/ 72292 h 753720"/>
                <a:gd name="connsiteX11" fmla="*/ 1362511 w 1367494"/>
                <a:gd name="connsiteY11" fmla="*/ 175162 h 753720"/>
                <a:gd name="connsiteX12" fmla="*/ 1224471 w 1367494"/>
                <a:gd name="connsiteY12" fmla="*/ 174934 h 753720"/>
                <a:gd name="connsiteX13" fmla="*/ 1023020 w 1367494"/>
                <a:gd name="connsiteY13" fmla="*/ 283659 h 753720"/>
                <a:gd name="connsiteX14" fmla="*/ 1031951 w 1367494"/>
                <a:gd name="connsiteY14" fmla="*/ 568794 h 753720"/>
                <a:gd name="connsiteX15" fmla="*/ 1237209 w 1367494"/>
                <a:gd name="connsiteY15" fmla="*/ 683233 h 753720"/>
                <a:gd name="connsiteX16" fmla="*/ 1183638 w 1367494"/>
                <a:gd name="connsiteY16" fmla="*/ 753720 h 753720"/>
                <a:gd name="connsiteX17" fmla="*/ 1000561 w 1367494"/>
                <a:gd name="connsiteY17" fmla="*/ 645697 h 753720"/>
                <a:gd name="connsiteX18" fmla="*/ 375721 w 1367494"/>
                <a:gd name="connsiteY18" fmla="*/ 651412 h 753720"/>
                <a:gd name="connsiteX19" fmla="*/ 192440 w 1367494"/>
                <a:gd name="connsiteY19" fmla="*/ 751196 h 753720"/>
                <a:gd name="connsiteX20" fmla="*/ 146122 w 1367494"/>
                <a:gd name="connsiteY20" fmla="*/ 688950 h 753720"/>
                <a:gd name="connsiteX21" fmla="*/ 342106 w 1367494"/>
                <a:gd name="connsiteY21" fmla="*/ 568933 h 753720"/>
                <a:gd name="connsiteX22" fmla="*/ 354959 w 1367494"/>
                <a:gd name="connsiteY22" fmla="*/ 288759 h 753720"/>
                <a:gd name="connsiteX23" fmla="*/ 141005 w 1367494"/>
                <a:gd name="connsiteY23" fmla="*/ 167454 h 753720"/>
                <a:gd name="connsiteX24" fmla="*/ 74809 w 1367494"/>
                <a:gd name="connsiteY24" fmla="*/ 203509 h 753720"/>
                <a:gd name="connsiteX25" fmla="*/ 35 w 1367494"/>
                <a:gd name="connsiteY25" fmla="*/ 132883 h 753720"/>
                <a:gd name="connsiteX0" fmla="*/ 35 w 1370596"/>
                <a:gd name="connsiteY0" fmla="*/ 132883 h 753720"/>
                <a:gd name="connsiteX1" fmla="*/ 67304 w 1370596"/>
                <a:gd name="connsiteY1" fmla="*/ 59203 h 753720"/>
                <a:gd name="connsiteX2" fmla="*/ 142081 w 1370596"/>
                <a:gd name="connsiteY2" fmla="*/ 9 h 753720"/>
                <a:gd name="connsiteX3" fmla="*/ 210892 w 1370596"/>
                <a:gd name="connsiteY3" fmla="*/ 66682 h 753720"/>
                <a:gd name="connsiteX4" fmla="*/ 194345 w 1370596"/>
                <a:gd name="connsiteY4" fmla="*/ 114926 h 753720"/>
                <a:gd name="connsiteX5" fmla="*/ 389253 w 1370596"/>
                <a:gd name="connsiteY5" fmla="*/ 222892 h 753720"/>
                <a:gd name="connsiteX6" fmla="*/ 682854 w 1370596"/>
                <a:gd name="connsiteY6" fmla="*/ 70494 h 753720"/>
                <a:gd name="connsiteX7" fmla="*/ 980516 w 1370596"/>
                <a:gd name="connsiteY7" fmla="*/ 215413 h 753720"/>
                <a:gd name="connsiteX8" fmla="*/ 1179230 w 1370596"/>
                <a:gd name="connsiteY8" fmla="*/ 108118 h 753720"/>
                <a:gd name="connsiteX9" fmla="*/ 1246305 w 1370596"/>
                <a:gd name="connsiteY9" fmla="*/ 1807 h 753720"/>
                <a:gd name="connsiteX10" fmla="*/ 1320601 w 1370596"/>
                <a:gd name="connsiteY10" fmla="*/ 72292 h 753720"/>
                <a:gd name="connsiteX11" fmla="*/ 1362511 w 1370596"/>
                <a:gd name="connsiteY11" fmla="*/ 175162 h 753720"/>
                <a:gd name="connsiteX12" fmla="*/ 1224471 w 1370596"/>
                <a:gd name="connsiteY12" fmla="*/ 174934 h 753720"/>
                <a:gd name="connsiteX13" fmla="*/ 1023020 w 1370596"/>
                <a:gd name="connsiteY13" fmla="*/ 283659 h 753720"/>
                <a:gd name="connsiteX14" fmla="*/ 1031951 w 1370596"/>
                <a:gd name="connsiteY14" fmla="*/ 568794 h 753720"/>
                <a:gd name="connsiteX15" fmla="*/ 1237209 w 1370596"/>
                <a:gd name="connsiteY15" fmla="*/ 683233 h 753720"/>
                <a:gd name="connsiteX16" fmla="*/ 1183638 w 1370596"/>
                <a:gd name="connsiteY16" fmla="*/ 753720 h 753720"/>
                <a:gd name="connsiteX17" fmla="*/ 1000561 w 1370596"/>
                <a:gd name="connsiteY17" fmla="*/ 645697 h 753720"/>
                <a:gd name="connsiteX18" fmla="*/ 375721 w 1370596"/>
                <a:gd name="connsiteY18" fmla="*/ 651412 h 753720"/>
                <a:gd name="connsiteX19" fmla="*/ 192440 w 1370596"/>
                <a:gd name="connsiteY19" fmla="*/ 751196 h 753720"/>
                <a:gd name="connsiteX20" fmla="*/ 146122 w 1370596"/>
                <a:gd name="connsiteY20" fmla="*/ 688950 h 753720"/>
                <a:gd name="connsiteX21" fmla="*/ 342106 w 1370596"/>
                <a:gd name="connsiteY21" fmla="*/ 568933 h 753720"/>
                <a:gd name="connsiteX22" fmla="*/ 354959 w 1370596"/>
                <a:gd name="connsiteY22" fmla="*/ 288759 h 753720"/>
                <a:gd name="connsiteX23" fmla="*/ 141005 w 1370596"/>
                <a:gd name="connsiteY23" fmla="*/ 167454 h 753720"/>
                <a:gd name="connsiteX24" fmla="*/ 74809 w 1370596"/>
                <a:gd name="connsiteY24" fmla="*/ 203509 h 753720"/>
                <a:gd name="connsiteX25" fmla="*/ 35 w 1370596"/>
                <a:gd name="connsiteY25" fmla="*/ 132883 h 753720"/>
                <a:gd name="connsiteX0" fmla="*/ 35 w 1370596"/>
                <a:gd name="connsiteY0" fmla="*/ 132883 h 753720"/>
                <a:gd name="connsiteX1" fmla="*/ 67304 w 1370596"/>
                <a:gd name="connsiteY1" fmla="*/ 59203 h 753720"/>
                <a:gd name="connsiteX2" fmla="*/ 142081 w 1370596"/>
                <a:gd name="connsiteY2" fmla="*/ 9 h 753720"/>
                <a:gd name="connsiteX3" fmla="*/ 210892 w 1370596"/>
                <a:gd name="connsiteY3" fmla="*/ 66682 h 753720"/>
                <a:gd name="connsiteX4" fmla="*/ 194345 w 1370596"/>
                <a:gd name="connsiteY4" fmla="*/ 114926 h 753720"/>
                <a:gd name="connsiteX5" fmla="*/ 389253 w 1370596"/>
                <a:gd name="connsiteY5" fmla="*/ 222892 h 753720"/>
                <a:gd name="connsiteX6" fmla="*/ 682854 w 1370596"/>
                <a:gd name="connsiteY6" fmla="*/ 70494 h 753720"/>
                <a:gd name="connsiteX7" fmla="*/ 980516 w 1370596"/>
                <a:gd name="connsiteY7" fmla="*/ 215413 h 753720"/>
                <a:gd name="connsiteX8" fmla="*/ 1179230 w 1370596"/>
                <a:gd name="connsiteY8" fmla="*/ 108118 h 753720"/>
                <a:gd name="connsiteX9" fmla="*/ 1246305 w 1370596"/>
                <a:gd name="connsiteY9" fmla="*/ 1807 h 753720"/>
                <a:gd name="connsiteX10" fmla="*/ 1320601 w 1370596"/>
                <a:gd name="connsiteY10" fmla="*/ 72292 h 753720"/>
                <a:gd name="connsiteX11" fmla="*/ 1362511 w 1370596"/>
                <a:gd name="connsiteY11" fmla="*/ 175162 h 753720"/>
                <a:gd name="connsiteX12" fmla="*/ 1224471 w 1370596"/>
                <a:gd name="connsiteY12" fmla="*/ 174934 h 753720"/>
                <a:gd name="connsiteX13" fmla="*/ 1023020 w 1370596"/>
                <a:gd name="connsiteY13" fmla="*/ 283659 h 753720"/>
                <a:gd name="connsiteX14" fmla="*/ 1031951 w 1370596"/>
                <a:gd name="connsiteY14" fmla="*/ 568794 h 753720"/>
                <a:gd name="connsiteX15" fmla="*/ 1237209 w 1370596"/>
                <a:gd name="connsiteY15" fmla="*/ 683233 h 753720"/>
                <a:gd name="connsiteX16" fmla="*/ 1183638 w 1370596"/>
                <a:gd name="connsiteY16" fmla="*/ 753720 h 753720"/>
                <a:gd name="connsiteX17" fmla="*/ 1000561 w 1370596"/>
                <a:gd name="connsiteY17" fmla="*/ 645697 h 753720"/>
                <a:gd name="connsiteX18" fmla="*/ 375721 w 1370596"/>
                <a:gd name="connsiteY18" fmla="*/ 651412 h 753720"/>
                <a:gd name="connsiteX19" fmla="*/ 192440 w 1370596"/>
                <a:gd name="connsiteY19" fmla="*/ 751196 h 753720"/>
                <a:gd name="connsiteX20" fmla="*/ 146122 w 1370596"/>
                <a:gd name="connsiteY20" fmla="*/ 688950 h 753720"/>
                <a:gd name="connsiteX21" fmla="*/ 342106 w 1370596"/>
                <a:gd name="connsiteY21" fmla="*/ 568933 h 753720"/>
                <a:gd name="connsiteX22" fmla="*/ 354959 w 1370596"/>
                <a:gd name="connsiteY22" fmla="*/ 288759 h 753720"/>
                <a:gd name="connsiteX23" fmla="*/ 141005 w 1370596"/>
                <a:gd name="connsiteY23" fmla="*/ 167454 h 753720"/>
                <a:gd name="connsiteX24" fmla="*/ 74809 w 1370596"/>
                <a:gd name="connsiteY24" fmla="*/ 203509 h 753720"/>
                <a:gd name="connsiteX25" fmla="*/ 35 w 1370596"/>
                <a:gd name="connsiteY25" fmla="*/ 132883 h 753720"/>
                <a:gd name="connsiteX0" fmla="*/ 35 w 1370596"/>
                <a:gd name="connsiteY0" fmla="*/ 132883 h 753720"/>
                <a:gd name="connsiteX1" fmla="*/ 67304 w 1370596"/>
                <a:gd name="connsiteY1" fmla="*/ 59203 h 753720"/>
                <a:gd name="connsiteX2" fmla="*/ 142081 w 1370596"/>
                <a:gd name="connsiteY2" fmla="*/ 9 h 753720"/>
                <a:gd name="connsiteX3" fmla="*/ 210892 w 1370596"/>
                <a:gd name="connsiteY3" fmla="*/ 66682 h 753720"/>
                <a:gd name="connsiteX4" fmla="*/ 194345 w 1370596"/>
                <a:gd name="connsiteY4" fmla="*/ 114926 h 753720"/>
                <a:gd name="connsiteX5" fmla="*/ 389253 w 1370596"/>
                <a:gd name="connsiteY5" fmla="*/ 222892 h 753720"/>
                <a:gd name="connsiteX6" fmla="*/ 682854 w 1370596"/>
                <a:gd name="connsiteY6" fmla="*/ 70494 h 753720"/>
                <a:gd name="connsiteX7" fmla="*/ 980516 w 1370596"/>
                <a:gd name="connsiteY7" fmla="*/ 215413 h 753720"/>
                <a:gd name="connsiteX8" fmla="*/ 1179230 w 1370596"/>
                <a:gd name="connsiteY8" fmla="*/ 108118 h 753720"/>
                <a:gd name="connsiteX9" fmla="*/ 1246305 w 1370596"/>
                <a:gd name="connsiteY9" fmla="*/ 1807 h 753720"/>
                <a:gd name="connsiteX10" fmla="*/ 1320601 w 1370596"/>
                <a:gd name="connsiteY10" fmla="*/ 72292 h 753720"/>
                <a:gd name="connsiteX11" fmla="*/ 1362511 w 1370596"/>
                <a:gd name="connsiteY11" fmla="*/ 175162 h 753720"/>
                <a:gd name="connsiteX12" fmla="*/ 1224471 w 1370596"/>
                <a:gd name="connsiteY12" fmla="*/ 174934 h 753720"/>
                <a:gd name="connsiteX13" fmla="*/ 1023020 w 1370596"/>
                <a:gd name="connsiteY13" fmla="*/ 283659 h 753720"/>
                <a:gd name="connsiteX14" fmla="*/ 1031951 w 1370596"/>
                <a:gd name="connsiteY14" fmla="*/ 568794 h 753720"/>
                <a:gd name="connsiteX15" fmla="*/ 1237209 w 1370596"/>
                <a:gd name="connsiteY15" fmla="*/ 683233 h 753720"/>
                <a:gd name="connsiteX16" fmla="*/ 1183638 w 1370596"/>
                <a:gd name="connsiteY16" fmla="*/ 753720 h 753720"/>
                <a:gd name="connsiteX17" fmla="*/ 1000561 w 1370596"/>
                <a:gd name="connsiteY17" fmla="*/ 645697 h 753720"/>
                <a:gd name="connsiteX18" fmla="*/ 375721 w 1370596"/>
                <a:gd name="connsiteY18" fmla="*/ 651412 h 753720"/>
                <a:gd name="connsiteX19" fmla="*/ 192440 w 1370596"/>
                <a:gd name="connsiteY19" fmla="*/ 751196 h 753720"/>
                <a:gd name="connsiteX20" fmla="*/ 134692 w 1370596"/>
                <a:gd name="connsiteY20" fmla="*/ 692760 h 753720"/>
                <a:gd name="connsiteX21" fmla="*/ 342106 w 1370596"/>
                <a:gd name="connsiteY21" fmla="*/ 568933 h 753720"/>
                <a:gd name="connsiteX22" fmla="*/ 354959 w 1370596"/>
                <a:gd name="connsiteY22" fmla="*/ 288759 h 753720"/>
                <a:gd name="connsiteX23" fmla="*/ 141005 w 1370596"/>
                <a:gd name="connsiteY23" fmla="*/ 167454 h 753720"/>
                <a:gd name="connsiteX24" fmla="*/ 74809 w 1370596"/>
                <a:gd name="connsiteY24" fmla="*/ 203509 h 753720"/>
                <a:gd name="connsiteX25" fmla="*/ 35 w 1370596"/>
                <a:gd name="connsiteY25" fmla="*/ 132883 h 753720"/>
                <a:gd name="connsiteX0" fmla="*/ 35 w 1370596"/>
                <a:gd name="connsiteY0" fmla="*/ 132883 h 753720"/>
                <a:gd name="connsiteX1" fmla="*/ 67304 w 1370596"/>
                <a:gd name="connsiteY1" fmla="*/ 59203 h 753720"/>
                <a:gd name="connsiteX2" fmla="*/ 142081 w 1370596"/>
                <a:gd name="connsiteY2" fmla="*/ 9 h 753720"/>
                <a:gd name="connsiteX3" fmla="*/ 210892 w 1370596"/>
                <a:gd name="connsiteY3" fmla="*/ 66682 h 753720"/>
                <a:gd name="connsiteX4" fmla="*/ 194345 w 1370596"/>
                <a:gd name="connsiteY4" fmla="*/ 114926 h 753720"/>
                <a:gd name="connsiteX5" fmla="*/ 389253 w 1370596"/>
                <a:gd name="connsiteY5" fmla="*/ 222892 h 753720"/>
                <a:gd name="connsiteX6" fmla="*/ 682854 w 1370596"/>
                <a:gd name="connsiteY6" fmla="*/ 70494 h 753720"/>
                <a:gd name="connsiteX7" fmla="*/ 980516 w 1370596"/>
                <a:gd name="connsiteY7" fmla="*/ 215413 h 753720"/>
                <a:gd name="connsiteX8" fmla="*/ 1179230 w 1370596"/>
                <a:gd name="connsiteY8" fmla="*/ 108118 h 753720"/>
                <a:gd name="connsiteX9" fmla="*/ 1246305 w 1370596"/>
                <a:gd name="connsiteY9" fmla="*/ 1807 h 753720"/>
                <a:gd name="connsiteX10" fmla="*/ 1320601 w 1370596"/>
                <a:gd name="connsiteY10" fmla="*/ 72292 h 753720"/>
                <a:gd name="connsiteX11" fmla="*/ 1362511 w 1370596"/>
                <a:gd name="connsiteY11" fmla="*/ 175162 h 753720"/>
                <a:gd name="connsiteX12" fmla="*/ 1224471 w 1370596"/>
                <a:gd name="connsiteY12" fmla="*/ 174934 h 753720"/>
                <a:gd name="connsiteX13" fmla="*/ 1023020 w 1370596"/>
                <a:gd name="connsiteY13" fmla="*/ 283659 h 753720"/>
                <a:gd name="connsiteX14" fmla="*/ 1031951 w 1370596"/>
                <a:gd name="connsiteY14" fmla="*/ 568794 h 753720"/>
                <a:gd name="connsiteX15" fmla="*/ 1237209 w 1370596"/>
                <a:gd name="connsiteY15" fmla="*/ 683233 h 753720"/>
                <a:gd name="connsiteX16" fmla="*/ 1183638 w 1370596"/>
                <a:gd name="connsiteY16" fmla="*/ 753720 h 753720"/>
                <a:gd name="connsiteX17" fmla="*/ 1000561 w 1370596"/>
                <a:gd name="connsiteY17" fmla="*/ 645697 h 753720"/>
                <a:gd name="connsiteX18" fmla="*/ 375721 w 1370596"/>
                <a:gd name="connsiteY18" fmla="*/ 651412 h 753720"/>
                <a:gd name="connsiteX19" fmla="*/ 188630 w 1370596"/>
                <a:gd name="connsiteY19" fmla="*/ 753101 h 753720"/>
                <a:gd name="connsiteX20" fmla="*/ 134692 w 1370596"/>
                <a:gd name="connsiteY20" fmla="*/ 692760 h 753720"/>
                <a:gd name="connsiteX21" fmla="*/ 342106 w 1370596"/>
                <a:gd name="connsiteY21" fmla="*/ 568933 h 753720"/>
                <a:gd name="connsiteX22" fmla="*/ 354959 w 1370596"/>
                <a:gd name="connsiteY22" fmla="*/ 288759 h 753720"/>
                <a:gd name="connsiteX23" fmla="*/ 141005 w 1370596"/>
                <a:gd name="connsiteY23" fmla="*/ 167454 h 753720"/>
                <a:gd name="connsiteX24" fmla="*/ 74809 w 1370596"/>
                <a:gd name="connsiteY24" fmla="*/ 203509 h 753720"/>
                <a:gd name="connsiteX25" fmla="*/ 35 w 1370596"/>
                <a:gd name="connsiteY25" fmla="*/ 132883 h 753720"/>
                <a:gd name="connsiteX0" fmla="*/ 35 w 1370596"/>
                <a:gd name="connsiteY0" fmla="*/ 132883 h 797573"/>
                <a:gd name="connsiteX1" fmla="*/ 67304 w 1370596"/>
                <a:gd name="connsiteY1" fmla="*/ 59203 h 797573"/>
                <a:gd name="connsiteX2" fmla="*/ 142081 w 1370596"/>
                <a:gd name="connsiteY2" fmla="*/ 9 h 797573"/>
                <a:gd name="connsiteX3" fmla="*/ 210892 w 1370596"/>
                <a:gd name="connsiteY3" fmla="*/ 66682 h 797573"/>
                <a:gd name="connsiteX4" fmla="*/ 194345 w 1370596"/>
                <a:gd name="connsiteY4" fmla="*/ 114926 h 797573"/>
                <a:gd name="connsiteX5" fmla="*/ 389253 w 1370596"/>
                <a:gd name="connsiteY5" fmla="*/ 222892 h 797573"/>
                <a:gd name="connsiteX6" fmla="*/ 682854 w 1370596"/>
                <a:gd name="connsiteY6" fmla="*/ 70494 h 797573"/>
                <a:gd name="connsiteX7" fmla="*/ 980516 w 1370596"/>
                <a:gd name="connsiteY7" fmla="*/ 215413 h 797573"/>
                <a:gd name="connsiteX8" fmla="*/ 1179230 w 1370596"/>
                <a:gd name="connsiteY8" fmla="*/ 108118 h 797573"/>
                <a:gd name="connsiteX9" fmla="*/ 1246305 w 1370596"/>
                <a:gd name="connsiteY9" fmla="*/ 1807 h 797573"/>
                <a:gd name="connsiteX10" fmla="*/ 1320601 w 1370596"/>
                <a:gd name="connsiteY10" fmla="*/ 72292 h 797573"/>
                <a:gd name="connsiteX11" fmla="*/ 1362511 w 1370596"/>
                <a:gd name="connsiteY11" fmla="*/ 175162 h 797573"/>
                <a:gd name="connsiteX12" fmla="*/ 1224471 w 1370596"/>
                <a:gd name="connsiteY12" fmla="*/ 174934 h 797573"/>
                <a:gd name="connsiteX13" fmla="*/ 1023020 w 1370596"/>
                <a:gd name="connsiteY13" fmla="*/ 283659 h 797573"/>
                <a:gd name="connsiteX14" fmla="*/ 1031951 w 1370596"/>
                <a:gd name="connsiteY14" fmla="*/ 568794 h 797573"/>
                <a:gd name="connsiteX15" fmla="*/ 1237209 w 1370596"/>
                <a:gd name="connsiteY15" fmla="*/ 683233 h 797573"/>
                <a:gd name="connsiteX16" fmla="*/ 1183638 w 1370596"/>
                <a:gd name="connsiteY16" fmla="*/ 753720 h 797573"/>
                <a:gd name="connsiteX17" fmla="*/ 1000561 w 1370596"/>
                <a:gd name="connsiteY17" fmla="*/ 645697 h 797573"/>
                <a:gd name="connsiteX18" fmla="*/ 375721 w 1370596"/>
                <a:gd name="connsiteY18" fmla="*/ 651412 h 797573"/>
                <a:gd name="connsiteX19" fmla="*/ 188630 w 1370596"/>
                <a:gd name="connsiteY19" fmla="*/ 753101 h 797573"/>
                <a:gd name="connsiteX20" fmla="*/ 51870 w 1370596"/>
                <a:gd name="connsiteY20" fmla="*/ 796192 h 797573"/>
                <a:gd name="connsiteX21" fmla="*/ 134692 w 1370596"/>
                <a:gd name="connsiteY21" fmla="*/ 692760 h 797573"/>
                <a:gd name="connsiteX22" fmla="*/ 342106 w 1370596"/>
                <a:gd name="connsiteY22" fmla="*/ 568933 h 797573"/>
                <a:gd name="connsiteX23" fmla="*/ 354959 w 1370596"/>
                <a:gd name="connsiteY23" fmla="*/ 288759 h 797573"/>
                <a:gd name="connsiteX24" fmla="*/ 141005 w 1370596"/>
                <a:gd name="connsiteY24" fmla="*/ 167454 h 797573"/>
                <a:gd name="connsiteX25" fmla="*/ 74809 w 1370596"/>
                <a:gd name="connsiteY25" fmla="*/ 203509 h 797573"/>
                <a:gd name="connsiteX26" fmla="*/ 35 w 1370596"/>
                <a:gd name="connsiteY26" fmla="*/ 132883 h 797573"/>
                <a:gd name="connsiteX0" fmla="*/ 35 w 1370596"/>
                <a:gd name="connsiteY0" fmla="*/ 132883 h 796192"/>
                <a:gd name="connsiteX1" fmla="*/ 67304 w 1370596"/>
                <a:gd name="connsiteY1" fmla="*/ 59203 h 796192"/>
                <a:gd name="connsiteX2" fmla="*/ 142081 w 1370596"/>
                <a:gd name="connsiteY2" fmla="*/ 9 h 796192"/>
                <a:gd name="connsiteX3" fmla="*/ 210892 w 1370596"/>
                <a:gd name="connsiteY3" fmla="*/ 66682 h 796192"/>
                <a:gd name="connsiteX4" fmla="*/ 194345 w 1370596"/>
                <a:gd name="connsiteY4" fmla="*/ 114926 h 796192"/>
                <a:gd name="connsiteX5" fmla="*/ 389253 w 1370596"/>
                <a:gd name="connsiteY5" fmla="*/ 222892 h 796192"/>
                <a:gd name="connsiteX6" fmla="*/ 682854 w 1370596"/>
                <a:gd name="connsiteY6" fmla="*/ 70494 h 796192"/>
                <a:gd name="connsiteX7" fmla="*/ 980516 w 1370596"/>
                <a:gd name="connsiteY7" fmla="*/ 215413 h 796192"/>
                <a:gd name="connsiteX8" fmla="*/ 1179230 w 1370596"/>
                <a:gd name="connsiteY8" fmla="*/ 108118 h 796192"/>
                <a:gd name="connsiteX9" fmla="*/ 1246305 w 1370596"/>
                <a:gd name="connsiteY9" fmla="*/ 1807 h 796192"/>
                <a:gd name="connsiteX10" fmla="*/ 1320601 w 1370596"/>
                <a:gd name="connsiteY10" fmla="*/ 72292 h 796192"/>
                <a:gd name="connsiteX11" fmla="*/ 1362511 w 1370596"/>
                <a:gd name="connsiteY11" fmla="*/ 175162 h 796192"/>
                <a:gd name="connsiteX12" fmla="*/ 1224471 w 1370596"/>
                <a:gd name="connsiteY12" fmla="*/ 174934 h 796192"/>
                <a:gd name="connsiteX13" fmla="*/ 1023020 w 1370596"/>
                <a:gd name="connsiteY13" fmla="*/ 283659 h 796192"/>
                <a:gd name="connsiteX14" fmla="*/ 1031951 w 1370596"/>
                <a:gd name="connsiteY14" fmla="*/ 568794 h 796192"/>
                <a:gd name="connsiteX15" fmla="*/ 1237209 w 1370596"/>
                <a:gd name="connsiteY15" fmla="*/ 683233 h 796192"/>
                <a:gd name="connsiteX16" fmla="*/ 1183638 w 1370596"/>
                <a:gd name="connsiteY16" fmla="*/ 753720 h 796192"/>
                <a:gd name="connsiteX17" fmla="*/ 1000561 w 1370596"/>
                <a:gd name="connsiteY17" fmla="*/ 645697 h 796192"/>
                <a:gd name="connsiteX18" fmla="*/ 375721 w 1370596"/>
                <a:gd name="connsiteY18" fmla="*/ 651412 h 796192"/>
                <a:gd name="connsiteX19" fmla="*/ 188630 w 1370596"/>
                <a:gd name="connsiteY19" fmla="*/ 753101 h 796192"/>
                <a:gd name="connsiteX20" fmla="*/ 51870 w 1370596"/>
                <a:gd name="connsiteY20" fmla="*/ 796192 h 796192"/>
                <a:gd name="connsiteX21" fmla="*/ 134692 w 1370596"/>
                <a:gd name="connsiteY21" fmla="*/ 692760 h 796192"/>
                <a:gd name="connsiteX22" fmla="*/ 342106 w 1370596"/>
                <a:gd name="connsiteY22" fmla="*/ 568933 h 796192"/>
                <a:gd name="connsiteX23" fmla="*/ 354959 w 1370596"/>
                <a:gd name="connsiteY23" fmla="*/ 288759 h 796192"/>
                <a:gd name="connsiteX24" fmla="*/ 141005 w 1370596"/>
                <a:gd name="connsiteY24" fmla="*/ 167454 h 796192"/>
                <a:gd name="connsiteX25" fmla="*/ 74809 w 1370596"/>
                <a:gd name="connsiteY25" fmla="*/ 203509 h 796192"/>
                <a:gd name="connsiteX26" fmla="*/ 35 w 1370596"/>
                <a:gd name="connsiteY26" fmla="*/ 132883 h 796192"/>
                <a:gd name="connsiteX0" fmla="*/ 35 w 1370596"/>
                <a:gd name="connsiteY0" fmla="*/ 132883 h 796192"/>
                <a:gd name="connsiteX1" fmla="*/ 67304 w 1370596"/>
                <a:gd name="connsiteY1" fmla="*/ 59203 h 796192"/>
                <a:gd name="connsiteX2" fmla="*/ 142081 w 1370596"/>
                <a:gd name="connsiteY2" fmla="*/ 9 h 796192"/>
                <a:gd name="connsiteX3" fmla="*/ 210892 w 1370596"/>
                <a:gd name="connsiteY3" fmla="*/ 66682 h 796192"/>
                <a:gd name="connsiteX4" fmla="*/ 194345 w 1370596"/>
                <a:gd name="connsiteY4" fmla="*/ 114926 h 796192"/>
                <a:gd name="connsiteX5" fmla="*/ 389253 w 1370596"/>
                <a:gd name="connsiteY5" fmla="*/ 222892 h 796192"/>
                <a:gd name="connsiteX6" fmla="*/ 682854 w 1370596"/>
                <a:gd name="connsiteY6" fmla="*/ 70494 h 796192"/>
                <a:gd name="connsiteX7" fmla="*/ 980516 w 1370596"/>
                <a:gd name="connsiteY7" fmla="*/ 215413 h 796192"/>
                <a:gd name="connsiteX8" fmla="*/ 1179230 w 1370596"/>
                <a:gd name="connsiteY8" fmla="*/ 108118 h 796192"/>
                <a:gd name="connsiteX9" fmla="*/ 1246305 w 1370596"/>
                <a:gd name="connsiteY9" fmla="*/ 1807 h 796192"/>
                <a:gd name="connsiteX10" fmla="*/ 1320601 w 1370596"/>
                <a:gd name="connsiteY10" fmla="*/ 72292 h 796192"/>
                <a:gd name="connsiteX11" fmla="*/ 1362511 w 1370596"/>
                <a:gd name="connsiteY11" fmla="*/ 175162 h 796192"/>
                <a:gd name="connsiteX12" fmla="*/ 1224471 w 1370596"/>
                <a:gd name="connsiteY12" fmla="*/ 174934 h 796192"/>
                <a:gd name="connsiteX13" fmla="*/ 1023020 w 1370596"/>
                <a:gd name="connsiteY13" fmla="*/ 283659 h 796192"/>
                <a:gd name="connsiteX14" fmla="*/ 1031951 w 1370596"/>
                <a:gd name="connsiteY14" fmla="*/ 568794 h 796192"/>
                <a:gd name="connsiteX15" fmla="*/ 1237209 w 1370596"/>
                <a:gd name="connsiteY15" fmla="*/ 683233 h 796192"/>
                <a:gd name="connsiteX16" fmla="*/ 1183638 w 1370596"/>
                <a:gd name="connsiteY16" fmla="*/ 753720 h 796192"/>
                <a:gd name="connsiteX17" fmla="*/ 1000561 w 1370596"/>
                <a:gd name="connsiteY17" fmla="*/ 645697 h 796192"/>
                <a:gd name="connsiteX18" fmla="*/ 375721 w 1370596"/>
                <a:gd name="connsiteY18" fmla="*/ 651412 h 796192"/>
                <a:gd name="connsiteX19" fmla="*/ 188630 w 1370596"/>
                <a:gd name="connsiteY19" fmla="*/ 753101 h 796192"/>
                <a:gd name="connsiteX20" fmla="*/ 51870 w 1370596"/>
                <a:gd name="connsiteY20" fmla="*/ 796192 h 796192"/>
                <a:gd name="connsiteX21" fmla="*/ 134692 w 1370596"/>
                <a:gd name="connsiteY21" fmla="*/ 692760 h 796192"/>
                <a:gd name="connsiteX22" fmla="*/ 342106 w 1370596"/>
                <a:gd name="connsiteY22" fmla="*/ 568933 h 796192"/>
                <a:gd name="connsiteX23" fmla="*/ 354959 w 1370596"/>
                <a:gd name="connsiteY23" fmla="*/ 288759 h 796192"/>
                <a:gd name="connsiteX24" fmla="*/ 141005 w 1370596"/>
                <a:gd name="connsiteY24" fmla="*/ 167454 h 796192"/>
                <a:gd name="connsiteX25" fmla="*/ 74809 w 1370596"/>
                <a:gd name="connsiteY25" fmla="*/ 203509 h 796192"/>
                <a:gd name="connsiteX26" fmla="*/ 35 w 1370596"/>
                <a:gd name="connsiteY26" fmla="*/ 132883 h 796192"/>
                <a:gd name="connsiteX0" fmla="*/ 35 w 1370596"/>
                <a:gd name="connsiteY0" fmla="*/ 132883 h 796192"/>
                <a:gd name="connsiteX1" fmla="*/ 67304 w 1370596"/>
                <a:gd name="connsiteY1" fmla="*/ 59203 h 796192"/>
                <a:gd name="connsiteX2" fmla="*/ 142081 w 1370596"/>
                <a:gd name="connsiteY2" fmla="*/ 9 h 796192"/>
                <a:gd name="connsiteX3" fmla="*/ 210892 w 1370596"/>
                <a:gd name="connsiteY3" fmla="*/ 66682 h 796192"/>
                <a:gd name="connsiteX4" fmla="*/ 194345 w 1370596"/>
                <a:gd name="connsiteY4" fmla="*/ 114926 h 796192"/>
                <a:gd name="connsiteX5" fmla="*/ 389253 w 1370596"/>
                <a:gd name="connsiteY5" fmla="*/ 222892 h 796192"/>
                <a:gd name="connsiteX6" fmla="*/ 682854 w 1370596"/>
                <a:gd name="connsiteY6" fmla="*/ 70494 h 796192"/>
                <a:gd name="connsiteX7" fmla="*/ 980516 w 1370596"/>
                <a:gd name="connsiteY7" fmla="*/ 215413 h 796192"/>
                <a:gd name="connsiteX8" fmla="*/ 1179230 w 1370596"/>
                <a:gd name="connsiteY8" fmla="*/ 108118 h 796192"/>
                <a:gd name="connsiteX9" fmla="*/ 1246305 w 1370596"/>
                <a:gd name="connsiteY9" fmla="*/ 1807 h 796192"/>
                <a:gd name="connsiteX10" fmla="*/ 1320601 w 1370596"/>
                <a:gd name="connsiteY10" fmla="*/ 72292 h 796192"/>
                <a:gd name="connsiteX11" fmla="*/ 1362511 w 1370596"/>
                <a:gd name="connsiteY11" fmla="*/ 175162 h 796192"/>
                <a:gd name="connsiteX12" fmla="*/ 1224471 w 1370596"/>
                <a:gd name="connsiteY12" fmla="*/ 174934 h 796192"/>
                <a:gd name="connsiteX13" fmla="*/ 1023020 w 1370596"/>
                <a:gd name="connsiteY13" fmla="*/ 283659 h 796192"/>
                <a:gd name="connsiteX14" fmla="*/ 1031951 w 1370596"/>
                <a:gd name="connsiteY14" fmla="*/ 568794 h 796192"/>
                <a:gd name="connsiteX15" fmla="*/ 1237209 w 1370596"/>
                <a:gd name="connsiteY15" fmla="*/ 683233 h 796192"/>
                <a:gd name="connsiteX16" fmla="*/ 1183638 w 1370596"/>
                <a:gd name="connsiteY16" fmla="*/ 753720 h 796192"/>
                <a:gd name="connsiteX17" fmla="*/ 1000561 w 1370596"/>
                <a:gd name="connsiteY17" fmla="*/ 645697 h 796192"/>
                <a:gd name="connsiteX18" fmla="*/ 375721 w 1370596"/>
                <a:gd name="connsiteY18" fmla="*/ 651412 h 796192"/>
                <a:gd name="connsiteX19" fmla="*/ 188630 w 1370596"/>
                <a:gd name="connsiteY19" fmla="*/ 753101 h 796192"/>
                <a:gd name="connsiteX20" fmla="*/ 51870 w 1370596"/>
                <a:gd name="connsiteY20" fmla="*/ 796192 h 796192"/>
                <a:gd name="connsiteX21" fmla="*/ 134692 w 1370596"/>
                <a:gd name="connsiteY21" fmla="*/ 692760 h 796192"/>
                <a:gd name="connsiteX22" fmla="*/ 342106 w 1370596"/>
                <a:gd name="connsiteY22" fmla="*/ 568933 h 796192"/>
                <a:gd name="connsiteX23" fmla="*/ 354959 w 1370596"/>
                <a:gd name="connsiteY23" fmla="*/ 288759 h 796192"/>
                <a:gd name="connsiteX24" fmla="*/ 141005 w 1370596"/>
                <a:gd name="connsiteY24" fmla="*/ 167454 h 796192"/>
                <a:gd name="connsiteX25" fmla="*/ 74809 w 1370596"/>
                <a:gd name="connsiteY25" fmla="*/ 203509 h 796192"/>
                <a:gd name="connsiteX26" fmla="*/ 35 w 1370596"/>
                <a:gd name="connsiteY26" fmla="*/ 132883 h 796192"/>
                <a:gd name="connsiteX0" fmla="*/ 503 w 1371064"/>
                <a:gd name="connsiteY0" fmla="*/ 132883 h 796192"/>
                <a:gd name="connsiteX1" fmla="*/ 67772 w 1371064"/>
                <a:gd name="connsiteY1" fmla="*/ 59203 h 796192"/>
                <a:gd name="connsiteX2" fmla="*/ 142549 w 1371064"/>
                <a:gd name="connsiteY2" fmla="*/ 9 h 796192"/>
                <a:gd name="connsiteX3" fmla="*/ 211360 w 1371064"/>
                <a:gd name="connsiteY3" fmla="*/ 66682 h 796192"/>
                <a:gd name="connsiteX4" fmla="*/ 194813 w 1371064"/>
                <a:gd name="connsiteY4" fmla="*/ 114926 h 796192"/>
                <a:gd name="connsiteX5" fmla="*/ 389721 w 1371064"/>
                <a:gd name="connsiteY5" fmla="*/ 222892 h 796192"/>
                <a:gd name="connsiteX6" fmla="*/ 683322 w 1371064"/>
                <a:gd name="connsiteY6" fmla="*/ 70494 h 796192"/>
                <a:gd name="connsiteX7" fmla="*/ 980984 w 1371064"/>
                <a:gd name="connsiteY7" fmla="*/ 215413 h 796192"/>
                <a:gd name="connsiteX8" fmla="*/ 1179698 w 1371064"/>
                <a:gd name="connsiteY8" fmla="*/ 108118 h 796192"/>
                <a:gd name="connsiteX9" fmla="*/ 1246773 w 1371064"/>
                <a:gd name="connsiteY9" fmla="*/ 1807 h 796192"/>
                <a:gd name="connsiteX10" fmla="*/ 1321069 w 1371064"/>
                <a:gd name="connsiteY10" fmla="*/ 72292 h 796192"/>
                <a:gd name="connsiteX11" fmla="*/ 1362979 w 1371064"/>
                <a:gd name="connsiteY11" fmla="*/ 175162 h 796192"/>
                <a:gd name="connsiteX12" fmla="*/ 1224939 w 1371064"/>
                <a:gd name="connsiteY12" fmla="*/ 174934 h 796192"/>
                <a:gd name="connsiteX13" fmla="*/ 1023488 w 1371064"/>
                <a:gd name="connsiteY13" fmla="*/ 283659 h 796192"/>
                <a:gd name="connsiteX14" fmla="*/ 1032419 w 1371064"/>
                <a:gd name="connsiteY14" fmla="*/ 568794 h 796192"/>
                <a:gd name="connsiteX15" fmla="*/ 1237677 w 1371064"/>
                <a:gd name="connsiteY15" fmla="*/ 683233 h 796192"/>
                <a:gd name="connsiteX16" fmla="*/ 1184106 w 1371064"/>
                <a:gd name="connsiteY16" fmla="*/ 753720 h 796192"/>
                <a:gd name="connsiteX17" fmla="*/ 1001029 w 1371064"/>
                <a:gd name="connsiteY17" fmla="*/ 645697 h 796192"/>
                <a:gd name="connsiteX18" fmla="*/ 376189 w 1371064"/>
                <a:gd name="connsiteY18" fmla="*/ 651412 h 796192"/>
                <a:gd name="connsiteX19" fmla="*/ 189098 w 1371064"/>
                <a:gd name="connsiteY19" fmla="*/ 753101 h 796192"/>
                <a:gd name="connsiteX20" fmla="*/ 52338 w 1371064"/>
                <a:gd name="connsiteY20" fmla="*/ 796192 h 796192"/>
                <a:gd name="connsiteX21" fmla="*/ 135160 w 1371064"/>
                <a:gd name="connsiteY21" fmla="*/ 692760 h 796192"/>
                <a:gd name="connsiteX22" fmla="*/ 342574 w 1371064"/>
                <a:gd name="connsiteY22" fmla="*/ 568933 h 796192"/>
                <a:gd name="connsiteX23" fmla="*/ 355427 w 1371064"/>
                <a:gd name="connsiteY23" fmla="*/ 288759 h 796192"/>
                <a:gd name="connsiteX24" fmla="*/ 141473 w 1371064"/>
                <a:gd name="connsiteY24" fmla="*/ 167454 h 796192"/>
                <a:gd name="connsiteX25" fmla="*/ 75277 w 1371064"/>
                <a:gd name="connsiteY25" fmla="*/ 203509 h 796192"/>
                <a:gd name="connsiteX26" fmla="*/ 503 w 1371064"/>
                <a:gd name="connsiteY26" fmla="*/ 132883 h 796192"/>
                <a:gd name="connsiteX0" fmla="*/ 503 w 1371064"/>
                <a:gd name="connsiteY0" fmla="*/ 132883 h 859733"/>
                <a:gd name="connsiteX1" fmla="*/ 67772 w 1371064"/>
                <a:gd name="connsiteY1" fmla="*/ 59203 h 859733"/>
                <a:gd name="connsiteX2" fmla="*/ 142549 w 1371064"/>
                <a:gd name="connsiteY2" fmla="*/ 9 h 859733"/>
                <a:gd name="connsiteX3" fmla="*/ 211360 w 1371064"/>
                <a:gd name="connsiteY3" fmla="*/ 66682 h 859733"/>
                <a:gd name="connsiteX4" fmla="*/ 194813 w 1371064"/>
                <a:gd name="connsiteY4" fmla="*/ 114926 h 859733"/>
                <a:gd name="connsiteX5" fmla="*/ 389721 w 1371064"/>
                <a:gd name="connsiteY5" fmla="*/ 222892 h 859733"/>
                <a:gd name="connsiteX6" fmla="*/ 683322 w 1371064"/>
                <a:gd name="connsiteY6" fmla="*/ 70494 h 859733"/>
                <a:gd name="connsiteX7" fmla="*/ 980984 w 1371064"/>
                <a:gd name="connsiteY7" fmla="*/ 215413 h 859733"/>
                <a:gd name="connsiteX8" fmla="*/ 1179698 w 1371064"/>
                <a:gd name="connsiteY8" fmla="*/ 108118 h 859733"/>
                <a:gd name="connsiteX9" fmla="*/ 1246773 w 1371064"/>
                <a:gd name="connsiteY9" fmla="*/ 1807 h 859733"/>
                <a:gd name="connsiteX10" fmla="*/ 1321069 w 1371064"/>
                <a:gd name="connsiteY10" fmla="*/ 72292 h 859733"/>
                <a:gd name="connsiteX11" fmla="*/ 1362979 w 1371064"/>
                <a:gd name="connsiteY11" fmla="*/ 175162 h 859733"/>
                <a:gd name="connsiteX12" fmla="*/ 1224939 w 1371064"/>
                <a:gd name="connsiteY12" fmla="*/ 174934 h 859733"/>
                <a:gd name="connsiteX13" fmla="*/ 1023488 w 1371064"/>
                <a:gd name="connsiteY13" fmla="*/ 283659 h 859733"/>
                <a:gd name="connsiteX14" fmla="*/ 1032419 w 1371064"/>
                <a:gd name="connsiteY14" fmla="*/ 568794 h 859733"/>
                <a:gd name="connsiteX15" fmla="*/ 1237677 w 1371064"/>
                <a:gd name="connsiteY15" fmla="*/ 683233 h 859733"/>
                <a:gd name="connsiteX16" fmla="*/ 1184106 w 1371064"/>
                <a:gd name="connsiteY16" fmla="*/ 753720 h 859733"/>
                <a:gd name="connsiteX17" fmla="*/ 1001029 w 1371064"/>
                <a:gd name="connsiteY17" fmla="*/ 645697 h 859733"/>
                <a:gd name="connsiteX18" fmla="*/ 376189 w 1371064"/>
                <a:gd name="connsiteY18" fmla="*/ 651412 h 859733"/>
                <a:gd name="connsiteX19" fmla="*/ 189098 w 1371064"/>
                <a:gd name="connsiteY19" fmla="*/ 753101 h 859733"/>
                <a:gd name="connsiteX20" fmla="*/ 52338 w 1371064"/>
                <a:gd name="connsiteY20" fmla="*/ 796192 h 859733"/>
                <a:gd name="connsiteX21" fmla="*/ 135160 w 1371064"/>
                <a:gd name="connsiteY21" fmla="*/ 692760 h 859733"/>
                <a:gd name="connsiteX22" fmla="*/ 342574 w 1371064"/>
                <a:gd name="connsiteY22" fmla="*/ 568933 h 859733"/>
                <a:gd name="connsiteX23" fmla="*/ 355427 w 1371064"/>
                <a:gd name="connsiteY23" fmla="*/ 288759 h 859733"/>
                <a:gd name="connsiteX24" fmla="*/ 141473 w 1371064"/>
                <a:gd name="connsiteY24" fmla="*/ 167454 h 859733"/>
                <a:gd name="connsiteX25" fmla="*/ 75277 w 1371064"/>
                <a:gd name="connsiteY25" fmla="*/ 203509 h 859733"/>
                <a:gd name="connsiteX26" fmla="*/ 503 w 1371064"/>
                <a:gd name="connsiteY26" fmla="*/ 132883 h 859733"/>
                <a:gd name="connsiteX0" fmla="*/ 503 w 1371064"/>
                <a:gd name="connsiteY0" fmla="*/ 132883 h 870338"/>
                <a:gd name="connsiteX1" fmla="*/ 67772 w 1371064"/>
                <a:gd name="connsiteY1" fmla="*/ 59203 h 870338"/>
                <a:gd name="connsiteX2" fmla="*/ 142549 w 1371064"/>
                <a:gd name="connsiteY2" fmla="*/ 9 h 870338"/>
                <a:gd name="connsiteX3" fmla="*/ 211360 w 1371064"/>
                <a:gd name="connsiteY3" fmla="*/ 66682 h 870338"/>
                <a:gd name="connsiteX4" fmla="*/ 194813 w 1371064"/>
                <a:gd name="connsiteY4" fmla="*/ 114926 h 870338"/>
                <a:gd name="connsiteX5" fmla="*/ 389721 w 1371064"/>
                <a:gd name="connsiteY5" fmla="*/ 222892 h 870338"/>
                <a:gd name="connsiteX6" fmla="*/ 683322 w 1371064"/>
                <a:gd name="connsiteY6" fmla="*/ 70494 h 870338"/>
                <a:gd name="connsiteX7" fmla="*/ 980984 w 1371064"/>
                <a:gd name="connsiteY7" fmla="*/ 215413 h 870338"/>
                <a:gd name="connsiteX8" fmla="*/ 1179698 w 1371064"/>
                <a:gd name="connsiteY8" fmla="*/ 108118 h 870338"/>
                <a:gd name="connsiteX9" fmla="*/ 1246773 w 1371064"/>
                <a:gd name="connsiteY9" fmla="*/ 1807 h 870338"/>
                <a:gd name="connsiteX10" fmla="*/ 1321069 w 1371064"/>
                <a:gd name="connsiteY10" fmla="*/ 72292 h 870338"/>
                <a:gd name="connsiteX11" fmla="*/ 1362979 w 1371064"/>
                <a:gd name="connsiteY11" fmla="*/ 175162 h 870338"/>
                <a:gd name="connsiteX12" fmla="*/ 1224939 w 1371064"/>
                <a:gd name="connsiteY12" fmla="*/ 174934 h 870338"/>
                <a:gd name="connsiteX13" fmla="*/ 1023488 w 1371064"/>
                <a:gd name="connsiteY13" fmla="*/ 283659 h 870338"/>
                <a:gd name="connsiteX14" fmla="*/ 1032419 w 1371064"/>
                <a:gd name="connsiteY14" fmla="*/ 568794 h 870338"/>
                <a:gd name="connsiteX15" fmla="*/ 1237677 w 1371064"/>
                <a:gd name="connsiteY15" fmla="*/ 683233 h 870338"/>
                <a:gd name="connsiteX16" fmla="*/ 1184106 w 1371064"/>
                <a:gd name="connsiteY16" fmla="*/ 753720 h 870338"/>
                <a:gd name="connsiteX17" fmla="*/ 1001029 w 1371064"/>
                <a:gd name="connsiteY17" fmla="*/ 645697 h 870338"/>
                <a:gd name="connsiteX18" fmla="*/ 376189 w 1371064"/>
                <a:gd name="connsiteY18" fmla="*/ 651412 h 870338"/>
                <a:gd name="connsiteX19" fmla="*/ 189098 w 1371064"/>
                <a:gd name="connsiteY19" fmla="*/ 753101 h 870338"/>
                <a:gd name="connsiteX20" fmla="*/ 52338 w 1371064"/>
                <a:gd name="connsiteY20" fmla="*/ 796192 h 870338"/>
                <a:gd name="connsiteX21" fmla="*/ 135160 w 1371064"/>
                <a:gd name="connsiteY21" fmla="*/ 692760 h 870338"/>
                <a:gd name="connsiteX22" fmla="*/ 342574 w 1371064"/>
                <a:gd name="connsiteY22" fmla="*/ 568933 h 870338"/>
                <a:gd name="connsiteX23" fmla="*/ 355427 w 1371064"/>
                <a:gd name="connsiteY23" fmla="*/ 288759 h 870338"/>
                <a:gd name="connsiteX24" fmla="*/ 141473 w 1371064"/>
                <a:gd name="connsiteY24" fmla="*/ 167454 h 870338"/>
                <a:gd name="connsiteX25" fmla="*/ 75277 w 1371064"/>
                <a:gd name="connsiteY25" fmla="*/ 203509 h 870338"/>
                <a:gd name="connsiteX26" fmla="*/ 503 w 1371064"/>
                <a:gd name="connsiteY26" fmla="*/ 132883 h 870338"/>
                <a:gd name="connsiteX0" fmla="*/ 503 w 1371064"/>
                <a:gd name="connsiteY0" fmla="*/ 132883 h 868646"/>
                <a:gd name="connsiteX1" fmla="*/ 67772 w 1371064"/>
                <a:gd name="connsiteY1" fmla="*/ 59203 h 868646"/>
                <a:gd name="connsiteX2" fmla="*/ 142549 w 1371064"/>
                <a:gd name="connsiteY2" fmla="*/ 9 h 868646"/>
                <a:gd name="connsiteX3" fmla="*/ 211360 w 1371064"/>
                <a:gd name="connsiteY3" fmla="*/ 66682 h 868646"/>
                <a:gd name="connsiteX4" fmla="*/ 194813 w 1371064"/>
                <a:gd name="connsiteY4" fmla="*/ 114926 h 868646"/>
                <a:gd name="connsiteX5" fmla="*/ 389721 w 1371064"/>
                <a:gd name="connsiteY5" fmla="*/ 222892 h 868646"/>
                <a:gd name="connsiteX6" fmla="*/ 683322 w 1371064"/>
                <a:gd name="connsiteY6" fmla="*/ 70494 h 868646"/>
                <a:gd name="connsiteX7" fmla="*/ 980984 w 1371064"/>
                <a:gd name="connsiteY7" fmla="*/ 215413 h 868646"/>
                <a:gd name="connsiteX8" fmla="*/ 1179698 w 1371064"/>
                <a:gd name="connsiteY8" fmla="*/ 108118 h 868646"/>
                <a:gd name="connsiteX9" fmla="*/ 1246773 w 1371064"/>
                <a:gd name="connsiteY9" fmla="*/ 1807 h 868646"/>
                <a:gd name="connsiteX10" fmla="*/ 1321069 w 1371064"/>
                <a:gd name="connsiteY10" fmla="*/ 72292 h 868646"/>
                <a:gd name="connsiteX11" fmla="*/ 1362979 w 1371064"/>
                <a:gd name="connsiteY11" fmla="*/ 175162 h 868646"/>
                <a:gd name="connsiteX12" fmla="*/ 1224939 w 1371064"/>
                <a:gd name="connsiteY12" fmla="*/ 174934 h 868646"/>
                <a:gd name="connsiteX13" fmla="*/ 1023488 w 1371064"/>
                <a:gd name="connsiteY13" fmla="*/ 283659 h 868646"/>
                <a:gd name="connsiteX14" fmla="*/ 1032419 w 1371064"/>
                <a:gd name="connsiteY14" fmla="*/ 568794 h 868646"/>
                <a:gd name="connsiteX15" fmla="*/ 1237677 w 1371064"/>
                <a:gd name="connsiteY15" fmla="*/ 683233 h 868646"/>
                <a:gd name="connsiteX16" fmla="*/ 1184106 w 1371064"/>
                <a:gd name="connsiteY16" fmla="*/ 753720 h 868646"/>
                <a:gd name="connsiteX17" fmla="*/ 1001029 w 1371064"/>
                <a:gd name="connsiteY17" fmla="*/ 645697 h 868646"/>
                <a:gd name="connsiteX18" fmla="*/ 376189 w 1371064"/>
                <a:gd name="connsiteY18" fmla="*/ 651412 h 868646"/>
                <a:gd name="connsiteX19" fmla="*/ 189098 w 1371064"/>
                <a:gd name="connsiteY19" fmla="*/ 753101 h 868646"/>
                <a:gd name="connsiteX20" fmla="*/ 52338 w 1371064"/>
                <a:gd name="connsiteY20" fmla="*/ 796192 h 868646"/>
                <a:gd name="connsiteX21" fmla="*/ 135160 w 1371064"/>
                <a:gd name="connsiteY21" fmla="*/ 692760 h 868646"/>
                <a:gd name="connsiteX22" fmla="*/ 342574 w 1371064"/>
                <a:gd name="connsiteY22" fmla="*/ 568933 h 868646"/>
                <a:gd name="connsiteX23" fmla="*/ 355427 w 1371064"/>
                <a:gd name="connsiteY23" fmla="*/ 288759 h 868646"/>
                <a:gd name="connsiteX24" fmla="*/ 141473 w 1371064"/>
                <a:gd name="connsiteY24" fmla="*/ 167454 h 868646"/>
                <a:gd name="connsiteX25" fmla="*/ 75277 w 1371064"/>
                <a:gd name="connsiteY25" fmla="*/ 203509 h 868646"/>
                <a:gd name="connsiteX26" fmla="*/ 503 w 1371064"/>
                <a:gd name="connsiteY26" fmla="*/ 132883 h 868646"/>
                <a:gd name="connsiteX0" fmla="*/ 503 w 1371064"/>
                <a:gd name="connsiteY0" fmla="*/ 132883 h 868646"/>
                <a:gd name="connsiteX1" fmla="*/ 67772 w 1371064"/>
                <a:gd name="connsiteY1" fmla="*/ 59203 h 868646"/>
                <a:gd name="connsiteX2" fmla="*/ 142549 w 1371064"/>
                <a:gd name="connsiteY2" fmla="*/ 9 h 868646"/>
                <a:gd name="connsiteX3" fmla="*/ 211360 w 1371064"/>
                <a:gd name="connsiteY3" fmla="*/ 66682 h 868646"/>
                <a:gd name="connsiteX4" fmla="*/ 194813 w 1371064"/>
                <a:gd name="connsiteY4" fmla="*/ 114926 h 868646"/>
                <a:gd name="connsiteX5" fmla="*/ 389721 w 1371064"/>
                <a:gd name="connsiteY5" fmla="*/ 222892 h 868646"/>
                <a:gd name="connsiteX6" fmla="*/ 683322 w 1371064"/>
                <a:gd name="connsiteY6" fmla="*/ 70494 h 868646"/>
                <a:gd name="connsiteX7" fmla="*/ 980984 w 1371064"/>
                <a:gd name="connsiteY7" fmla="*/ 215413 h 868646"/>
                <a:gd name="connsiteX8" fmla="*/ 1179698 w 1371064"/>
                <a:gd name="connsiteY8" fmla="*/ 108118 h 868646"/>
                <a:gd name="connsiteX9" fmla="*/ 1246773 w 1371064"/>
                <a:gd name="connsiteY9" fmla="*/ 1807 h 868646"/>
                <a:gd name="connsiteX10" fmla="*/ 1321069 w 1371064"/>
                <a:gd name="connsiteY10" fmla="*/ 72292 h 868646"/>
                <a:gd name="connsiteX11" fmla="*/ 1362979 w 1371064"/>
                <a:gd name="connsiteY11" fmla="*/ 175162 h 868646"/>
                <a:gd name="connsiteX12" fmla="*/ 1224939 w 1371064"/>
                <a:gd name="connsiteY12" fmla="*/ 174934 h 868646"/>
                <a:gd name="connsiteX13" fmla="*/ 1023488 w 1371064"/>
                <a:gd name="connsiteY13" fmla="*/ 283659 h 868646"/>
                <a:gd name="connsiteX14" fmla="*/ 1032419 w 1371064"/>
                <a:gd name="connsiteY14" fmla="*/ 568794 h 868646"/>
                <a:gd name="connsiteX15" fmla="*/ 1237677 w 1371064"/>
                <a:gd name="connsiteY15" fmla="*/ 683233 h 868646"/>
                <a:gd name="connsiteX16" fmla="*/ 1184106 w 1371064"/>
                <a:gd name="connsiteY16" fmla="*/ 753720 h 868646"/>
                <a:gd name="connsiteX17" fmla="*/ 1001029 w 1371064"/>
                <a:gd name="connsiteY17" fmla="*/ 645697 h 868646"/>
                <a:gd name="connsiteX18" fmla="*/ 376189 w 1371064"/>
                <a:gd name="connsiteY18" fmla="*/ 651412 h 868646"/>
                <a:gd name="connsiteX19" fmla="*/ 189098 w 1371064"/>
                <a:gd name="connsiteY19" fmla="*/ 753101 h 868646"/>
                <a:gd name="connsiteX20" fmla="*/ 52338 w 1371064"/>
                <a:gd name="connsiteY20" fmla="*/ 796192 h 868646"/>
                <a:gd name="connsiteX21" fmla="*/ 135160 w 1371064"/>
                <a:gd name="connsiteY21" fmla="*/ 692760 h 868646"/>
                <a:gd name="connsiteX22" fmla="*/ 342574 w 1371064"/>
                <a:gd name="connsiteY22" fmla="*/ 568933 h 868646"/>
                <a:gd name="connsiteX23" fmla="*/ 355427 w 1371064"/>
                <a:gd name="connsiteY23" fmla="*/ 288759 h 868646"/>
                <a:gd name="connsiteX24" fmla="*/ 141473 w 1371064"/>
                <a:gd name="connsiteY24" fmla="*/ 167454 h 868646"/>
                <a:gd name="connsiteX25" fmla="*/ 75277 w 1371064"/>
                <a:gd name="connsiteY25" fmla="*/ 203509 h 868646"/>
                <a:gd name="connsiteX26" fmla="*/ 503 w 1371064"/>
                <a:gd name="connsiteY26" fmla="*/ 132883 h 868646"/>
                <a:gd name="connsiteX0" fmla="*/ 503 w 1371064"/>
                <a:gd name="connsiteY0" fmla="*/ 132883 h 869531"/>
                <a:gd name="connsiteX1" fmla="*/ 67772 w 1371064"/>
                <a:gd name="connsiteY1" fmla="*/ 59203 h 869531"/>
                <a:gd name="connsiteX2" fmla="*/ 142549 w 1371064"/>
                <a:gd name="connsiteY2" fmla="*/ 9 h 869531"/>
                <a:gd name="connsiteX3" fmla="*/ 211360 w 1371064"/>
                <a:gd name="connsiteY3" fmla="*/ 66682 h 869531"/>
                <a:gd name="connsiteX4" fmla="*/ 194813 w 1371064"/>
                <a:gd name="connsiteY4" fmla="*/ 114926 h 869531"/>
                <a:gd name="connsiteX5" fmla="*/ 389721 w 1371064"/>
                <a:gd name="connsiteY5" fmla="*/ 222892 h 869531"/>
                <a:gd name="connsiteX6" fmla="*/ 683322 w 1371064"/>
                <a:gd name="connsiteY6" fmla="*/ 70494 h 869531"/>
                <a:gd name="connsiteX7" fmla="*/ 980984 w 1371064"/>
                <a:gd name="connsiteY7" fmla="*/ 215413 h 869531"/>
                <a:gd name="connsiteX8" fmla="*/ 1179698 w 1371064"/>
                <a:gd name="connsiteY8" fmla="*/ 108118 h 869531"/>
                <a:gd name="connsiteX9" fmla="*/ 1246773 w 1371064"/>
                <a:gd name="connsiteY9" fmla="*/ 1807 h 869531"/>
                <a:gd name="connsiteX10" fmla="*/ 1321069 w 1371064"/>
                <a:gd name="connsiteY10" fmla="*/ 72292 h 869531"/>
                <a:gd name="connsiteX11" fmla="*/ 1362979 w 1371064"/>
                <a:gd name="connsiteY11" fmla="*/ 175162 h 869531"/>
                <a:gd name="connsiteX12" fmla="*/ 1224939 w 1371064"/>
                <a:gd name="connsiteY12" fmla="*/ 174934 h 869531"/>
                <a:gd name="connsiteX13" fmla="*/ 1023488 w 1371064"/>
                <a:gd name="connsiteY13" fmla="*/ 283659 h 869531"/>
                <a:gd name="connsiteX14" fmla="*/ 1032419 w 1371064"/>
                <a:gd name="connsiteY14" fmla="*/ 568794 h 869531"/>
                <a:gd name="connsiteX15" fmla="*/ 1237677 w 1371064"/>
                <a:gd name="connsiteY15" fmla="*/ 683233 h 869531"/>
                <a:gd name="connsiteX16" fmla="*/ 1184106 w 1371064"/>
                <a:gd name="connsiteY16" fmla="*/ 753720 h 869531"/>
                <a:gd name="connsiteX17" fmla="*/ 1001029 w 1371064"/>
                <a:gd name="connsiteY17" fmla="*/ 645697 h 869531"/>
                <a:gd name="connsiteX18" fmla="*/ 376189 w 1371064"/>
                <a:gd name="connsiteY18" fmla="*/ 651412 h 869531"/>
                <a:gd name="connsiteX19" fmla="*/ 189098 w 1371064"/>
                <a:gd name="connsiteY19" fmla="*/ 753101 h 869531"/>
                <a:gd name="connsiteX20" fmla="*/ 52338 w 1371064"/>
                <a:gd name="connsiteY20" fmla="*/ 796192 h 869531"/>
                <a:gd name="connsiteX21" fmla="*/ 135160 w 1371064"/>
                <a:gd name="connsiteY21" fmla="*/ 692760 h 869531"/>
                <a:gd name="connsiteX22" fmla="*/ 342574 w 1371064"/>
                <a:gd name="connsiteY22" fmla="*/ 568933 h 869531"/>
                <a:gd name="connsiteX23" fmla="*/ 355427 w 1371064"/>
                <a:gd name="connsiteY23" fmla="*/ 288759 h 869531"/>
                <a:gd name="connsiteX24" fmla="*/ 141473 w 1371064"/>
                <a:gd name="connsiteY24" fmla="*/ 167454 h 869531"/>
                <a:gd name="connsiteX25" fmla="*/ 75277 w 1371064"/>
                <a:gd name="connsiteY25" fmla="*/ 203509 h 869531"/>
                <a:gd name="connsiteX26" fmla="*/ 503 w 1371064"/>
                <a:gd name="connsiteY26" fmla="*/ 132883 h 869531"/>
                <a:gd name="connsiteX0" fmla="*/ 503 w 1371064"/>
                <a:gd name="connsiteY0" fmla="*/ 132883 h 852365"/>
                <a:gd name="connsiteX1" fmla="*/ 67772 w 1371064"/>
                <a:gd name="connsiteY1" fmla="*/ 59203 h 852365"/>
                <a:gd name="connsiteX2" fmla="*/ 142549 w 1371064"/>
                <a:gd name="connsiteY2" fmla="*/ 9 h 852365"/>
                <a:gd name="connsiteX3" fmla="*/ 211360 w 1371064"/>
                <a:gd name="connsiteY3" fmla="*/ 66682 h 852365"/>
                <a:gd name="connsiteX4" fmla="*/ 194813 w 1371064"/>
                <a:gd name="connsiteY4" fmla="*/ 114926 h 852365"/>
                <a:gd name="connsiteX5" fmla="*/ 389721 w 1371064"/>
                <a:gd name="connsiteY5" fmla="*/ 222892 h 852365"/>
                <a:gd name="connsiteX6" fmla="*/ 683322 w 1371064"/>
                <a:gd name="connsiteY6" fmla="*/ 70494 h 852365"/>
                <a:gd name="connsiteX7" fmla="*/ 980984 w 1371064"/>
                <a:gd name="connsiteY7" fmla="*/ 215413 h 852365"/>
                <a:gd name="connsiteX8" fmla="*/ 1179698 w 1371064"/>
                <a:gd name="connsiteY8" fmla="*/ 108118 h 852365"/>
                <a:gd name="connsiteX9" fmla="*/ 1246773 w 1371064"/>
                <a:gd name="connsiteY9" fmla="*/ 1807 h 852365"/>
                <a:gd name="connsiteX10" fmla="*/ 1321069 w 1371064"/>
                <a:gd name="connsiteY10" fmla="*/ 72292 h 852365"/>
                <a:gd name="connsiteX11" fmla="*/ 1362979 w 1371064"/>
                <a:gd name="connsiteY11" fmla="*/ 175162 h 852365"/>
                <a:gd name="connsiteX12" fmla="*/ 1224939 w 1371064"/>
                <a:gd name="connsiteY12" fmla="*/ 174934 h 852365"/>
                <a:gd name="connsiteX13" fmla="*/ 1023488 w 1371064"/>
                <a:gd name="connsiteY13" fmla="*/ 283659 h 852365"/>
                <a:gd name="connsiteX14" fmla="*/ 1032419 w 1371064"/>
                <a:gd name="connsiteY14" fmla="*/ 568794 h 852365"/>
                <a:gd name="connsiteX15" fmla="*/ 1237677 w 1371064"/>
                <a:gd name="connsiteY15" fmla="*/ 683233 h 852365"/>
                <a:gd name="connsiteX16" fmla="*/ 1184106 w 1371064"/>
                <a:gd name="connsiteY16" fmla="*/ 753720 h 852365"/>
                <a:gd name="connsiteX17" fmla="*/ 1001029 w 1371064"/>
                <a:gd name="connsiteY17" fmla="*/ 645697 h 852365"/>
                <a:gd name="connsiteX18" fmla="*/ 376189 w 1371064"/>
                <a:gd name="connsiteY18" fmla="*/ 651412 h 852365"/>
                <a:gd name="connsiteX19" fmla="*/ 189098 w 1371064"/>
                <a:gd name="connsiteY19" fmla="*/ 753101 h 852365"/>
                <a:gd name="connsiteX20" fmla="*/ 172353 w 1371064"/>
                <a:gd name="connsiteY20" fmla="*/ 851436 h 852365"/>
                <a:gd name="connsiteX21" fmla="*/ 52338 w 1371064"/>
                <a:gd name="connsiteY21" fmla="*/ 796192 h 852365"/>
                <a:gd name="connsiteX22" fmla="*/ 135160 w 1371064"/>
                <a:gd name="connsiteY22" fmla="*/ 692760 h 852365"/>
                <a:gd name="connsiteX23" fmla="*/ 342574 w 1371064"/>
                <a:gd name="connsiteY23" fmla="*/ 568933 h 852365"/>
                <a:gd name="connsiteX24" fmla="*/ 355427 w 1371064"/>
                <a:gd name="connsiteY24" fmla="*/ 288759 h 852365"/>
                <a:gd name="connsiteX25" fmla="*/ 141473 w 1371064"/>
                <a:gd name="connsiteY25" fmla="*/ 167454 h 852365"/>
                <a:gd name="connsiteX26" fmla="*/ 75277 w 1371064"/>
                <a:gd name="connsiteY26" fmla="*/ 203509 h 852365"/>
                <a:gd name="connsiteX27" fmla="*/ 503 w 1371064"/>
                <a:gd name="connsiteY27" fmla="*/ 132883 h 852365"/>
                <a:gd name="connsiteX0" fmla="*/ 503 w 1371064"/>
                <a:gd name="connsiteY0" fmla="*/ 132883 h 852365"/>
                <a:gd name="connsiteX1" fmla="*/ 67772 w 1371064"/>
                <a:gd name="connsiteY1" fmla="*/ 59203 h 852365"/>
                <a:gd name="connsiteX2" fmla="*/ 142549 w 1371064"/>
                <a:gd name="connsiteY2" fmla="*/ 9 h 852365"/>
                <a:gd name="connsiteX3" fmla="*/ 211360 w 1371064"/>
                <a:gd name="connsiteY3" fmla="*/ 66682 h 852365"/>
                <a:gd name="connsiteX4" fmla="*/ 194813 w 1371064"/>
                <a:gd name="connsiteY4" fmla="*/ 114926 h 852365"/>
                <a:gd name="connsiteX5" fmla="*/ 389721 w 1371064"/>
                <a:gd name="connsiteY5" fmla="*/ 222892 h 852365"/>
                <a:gd name="connsiteX6" fmla="*/ 683322 w 1371064"/>
                <a:gd name="connsiteY6" fmla="*/ 70494 h 852365"/>
                <a:gd name="connsiteX7" fmla="*/ 980984 w 1371064"/>
                <a:gd name="connsiteY7" fmla="*/ 215413 h 852365"/>
                <a:gd name="connsiteX8" fmla="*/ 1179698 w 1371064"/>
                <a:gd name="connsiteY8" fmla="*/ 108118 h 852365"/>
                <a:gd name="connsiteX9" fmla="*/ 1246773 w 1371064"/>
                <a:gd name="connsiteY9" fmla="*/ 1807 h 852365"/>
                <a:gd name="connsiteX10" fmla="*/ 1321069 w 1371064"/>
                <a:gd name="connsiteY10" fmla="*/ 72292 h 852365"/>
                <a:gd name="connsiteX11" fmla="*/ 1362979 w 1371064"/>
                <a:gd name="connsiteY11" fmla="*/ 175162 h 852365"/>
                <a:gd name="connsiteX12" fmla="*/ 1224939 w 1371064"/>
                <a:gd name="connsiteY12" fmla="*/ 174934 h 852365"/>
                <a:gd name="connsiteX13" fmla="*/ 1023488 w 1371064"/>
                <a:gd name="connsiteY13" fmla="*/ 283659 h 852365"/>
                <a:gd name="connsiteX14" fmla="*/ 1032419 w 1371064"/>
                <a:gd name="connsiteY14" fmla="*/ 568794 h 852365"/>
                <a:gd name="connsiteX15" fmla="*/ 1237677 w 1371064"/>
                <a:gd name="connsiteY15" fmla="*/ 683233 h 852365"/>
                <a:gd name="connsiteX16" fmla="*/ 1184106 w 1371064"/>
                <a:gd name="connsiteY16" fmla="*/ 753720 h 852365"/>
                <a:gd name="connsiteX17" fmla="*/ 1001029 w 1371064"/>
                <a:gd name="connsiteY17" fmla="*/ 645697 h 852365"/>
                <a:gd name="connsiteX18" fmla="*/ 376189 w 1371064"/>
                <a:gd name="connsiteY18" fmla="*/ 651412 h 852365"/>
                <a:gd name="connsiteX19" fmla="*/ 189098 w 1371064"/>
                <a:gd name="connsiteY19" fmla="*/ 753101 h 852365"/>
                <a:gd name="connsiteX20" fmla="*/ 172353 w 1371064"/>
                <a:gd name="connsiteY20" fmla="*/ 851436 h 852365"/>
                <a:gd name="connsiteX21" fmla="*/ 52338 w 1371064"/>
                <a:gd name="connsiteY21" fmla="*/ 796192 h 852365"/>
                <a:gd name="connsiteX22" fmla="*/ 135160 w 1371064"/>
                <a:gd name="connsiteY22" fmla="*/ 692760 h 852365"/>
                <a:gd name="connsiteX23" fmla="*/ 342574 w 1371064"/>
                <a:gd name="connsiteY23" fmla="*/ 568933 h 852365"/>
                <a:gd name="connsiteX24" fmla="*/ 355427 w 1371064"/>
                <a:gd name="connsiteY24" fmla="*/ 288759 h 852365"/>
                <a:gd name="connsiteX25" fmla="*/ 141473 w 1371064"/>
                <a:gd name="connsiteY25" fmla="*/ 167454 h 852365"/>
                <a:gd name="connsiteX26" fmla="*/ 75277 w 1371064"/>
                <a:gd name="connsiteY26" fmla="*/ 203509 h 852365"/>
                <a:gd name="connsiteX27" fmla="*/ 503 w 1371064"/>
                <a:gd name="connsiteY27" fmla="*/ 132883 h 852365"/>
                <a:gd name="connsiteX0" fmla="*/ 503 w 1371064"/>
                <a:gd name="connsiteY0" fmla="*/ 132883 h 852365"/>
                <a:gd name="connsiteX1" fmla="*/ 67772 w 1371064"/>
                <a:gd name="connsiteY1" fmla="*/ 59203 h 852365"/>
                <a:gd name="connsiteX2" fmla="*/ 142549 w 1371064"/>
                <a:gd name="connsiteY2" fmla="*/ 9 h 852365"/>
                <a:gd name="connsiteX3" fmla="*/ 211360 w 1371064"/>
                <a:gd name="connsiteY3" fmla="*/ 66682 h 852365"/>
                <a:gd name="connsiteX4" fmla="*/ 194813 w 1371064"/>
                <a:gd name="connsiteY4" fmla="*/ 114926 h 852365"/>
                <a:gd name="connsiteX5" fmla="*/ 389721 w 1371064"/>
                <a:gd name="connsiteY5" fmla="*/ 222892 h 852365"/>
                <a:gd name="connsiteX6" fmla="*/ 683322 w 1371064"/>
                <a:gd name="connsiteY6" fmla="*/ 70494 h 852365"/>
                <a:gd name="connsiteX7" fmla="*/ 980984 w 1371064"/>
                <a:gd name="connsiteY7" fmla="*/ 215413 h 852365"/>
                <a:gd name="connsiteX8" fmla="*/ 1179698 w 1371064"/>
                <a:gd name="connsiteY8" fmla="*/ 108118 h 852365"/>
                <a:gd name="connsiteX9" fmla="*/ 1246773 w 1371064"/>
                <a:gd name="connsiteY9" fmla="*/ 1807 h 852365"/>
                <a:gd name="connsiteX10" fmla="*/ 1321069 w 1371064"/>
                <a:gd name="connsiteY10" fmla="*/ 72292 h 852365"/>
                <a:gd name="connsiteX11" fmla="*/ 1362979 w 1371064"/>
                <a:gd name="connsiteY11" fmla="*/ 175162 h 852365"/>
                <a:gd name="connsiteX12" fmla="*/ 1224939 w 1371064"/>
                <a:gd name="connsiteY12" fmla="*/ 174934 h 852365"/>
                <a:gd name="connsiteX13" fmla="*/ 1023488 w 1371064"/>
                <a:gd name="connsiteY13" fmla="*/ 283659 h 852365"/>
                <a:gd name="connsiteX14" fmla="*/ 1032419 w 1371064"/>
                <a:gd name="connsiteY14" fmla="*/ 568794 h 852365"/>
                <a:gd name="connsiteX15" fmla="*/ 1237677 w 1371064"/>
                <a:gd name="connsiteY15" fmla="*/ 683233 h 852365"/>
                <a:gd name="connsiteX16" fmla="*/ 1184106 w 1371064"/>
                <a:gd name="connsiteY16" fmla="*/ 753720 h 852365"/>
                <a:gd name="connsiteX17" fmla="*/ 1001029 w 1371064"/>
                <a:gd name="connsiteY17" fmla="*/ 645697 h 852365"/>
                <a:gd name="connsiteX18" fmla="*/ 376189 w 1371064"/>
                <a:gd name="connsiteY18" fmla="*/ 651412 h 852365"/>
                <a:gd name="connsiteX19" fmla="*/ 189098 w 1371064"/>
                <a:gd name="connsiteY19" fmla="*/ 753101 h 852365"/>
                <a:gd name="connsiteX20" fmla="*/ 172353 w 1371064"/>
                <a:gd name="connsiteY20" fmla="*/ 851436 h 852365"/>
                <a:gd name="connsiteX21" fmla="*/ 52338 w 1371064"/>
                <a:gd name="connsiteY21" fmla="*/ 796192 h 852365"/>
                <a:gd name="connsiteX22" fmla="*/ 135160 w 1371064"/>
                <a:gd name="connsiteY22" fmla="*/ 692760 h 852365"/>
                <a:gd name="connsiteX23" fmla="*/ 342574 w 1371064"/>
                <a:gd name="connsiteY23" fmla="*/ 568933 h 852365"/>
                <a:gd name="connsiteX24" fmla="*/ 355427 w 1371064"/>
                <a:gd name="connsiteY24" fmla="*/ 288759 h 852365"/>
                <a:gd name="connsiteX25" fmla="*/ 141473 w 1371064"/>
                <a:gd name="connsiteY25" fmla="*/ 167454 h 852365"/>
                <a:gd name="connsiteX26" fmla="*/ 75277 w 1371064"/>
                <a:gd name="connsiteY26" fmla="*/ 203509 h 852365"/>
                <a:gd name="connsiteX27" fmla="*/ 503 w 1371064"/>
                <a:gd name="connsiteY27" fmla="*/ 132883 h 852365"/>
                <a:gd name="connsiteX0" fmla="*/ 503 w 1371064"/>
                <a:gd name="connsiteY0" fmla="*/ 132883 h 859053"/>
                <a:gd name="connsiteX1" fmla="*/ 67772 w 1371064"/>
                <a:gd name="connsiteY1" fmla="*/ 59203 h 859053"/>
                <a:gd name="connsiteX2" fmla="*/ 142549 w 1371064"/>
                <a:gd name="connsiteY2" fmla="*/ 9 h 859053"/>
                <a:gd name="connsiteX3" fmla="*/ 211360 w 1371064"/>
                <a:gd name="connsiteY3" fmla="*/ 66682 h 859053"/>
                <a:gd name="connsiteX4" fmla="*/ 194813 w 1371064"/>
                <a:gd name="connsiteY4" fmla="*/ 114926 h 859053"/>
                <a:gd name="connsiteX5" fmla="*/ 389721 w 1371064"/>
                <a:gd name="connsiteY5" fmla="*/ 222892 h 859053"/>
                <a:gd name="connsiteX6" fmla="*/ 683322 w 1371064"/>
                <a:gd name="connsiteY6" fmla="*/ 70494 h 859053"/>
                <a:gd name="connsiteX7" fmla="*/ 980984 w 1371064"/>
                <a:gd name="connsiteY7" fmla="*/ 215413 h 859053"/>
                <a:gd name="connsiteX8" fmla="*/ 1179698 w 1371064"/>
                <a:gd name="connsiteY8" fmla="*/ 108118 h 859053"/>
                <a:gd name="connsiteX9" fmla="*/ 1246773 w 1371064"/>
                <a:gd name="connsiteY9" fmla="*/ 1807 h 859053"/>
                <a:gd name="connsiteX10" fmla="*/ 1321069 w 1371064"/>
                <a:gd name="connsiteY10" fmla="*/ 72292 h 859053"/>
                <a:gd name="connsiteX11" fmla="*/ 1362979 w 1371064"/>
                <a:gd name="connsiteY11" fmla="*/ 175162 h 859053"/>
                <a:gd name="connsiteX12" fmla="*/ 1224939 w 1371064"/>
                <a:gd name="connsiteY12" fmla="*/ 174934 h 859053"/>
                <a:gd name="connsiteX13" fmla="*/ 1023488 w 1371064"/>
                <a:gd name="connsiteY13" fmla="*/ 283659 h 859053"/>
                <a:gd name="connsiteX14" fmla="*/ 1032419 w 1371064"/>
                <a:gd name="connsiteY14" fmla="*/ 568794 h 859053"/>
                <a:gd name="connsiteX15" fmla="*/ 1237677 w 1371064"/>
                <a:gd name="connsiteY15" fmla="*/ 683233 h 859053"/>
                <a:gd name="connsiteX16" fmla="*/ 1184106 w 1371064"/>
                <a:gd name="connsiteY16" fmla="*/ 753720 h 859053"/>
                <a:gd name="connsiteX17" fmla="*/ 1001029 w 1371064"/>
                <a:gd name="connsiteY17" fmla="*/ 645697 h 859053"/>
                <a:gd name="connsiteX18" fmla="*/ 376189 w 1371064"/>
                <a:gd name="connsiteY18" fmla="*/ 651412 h 859053"/>
                <a:gd name="connsiteX19" fmla="*/ 189098 w 1371064"/>
                <a:gd name="connsiteY19" fmla="*/ 753101 h 859053"/>
                <a:gd name="connsiteX20" fmla="*/ 172353 w 1371064"/>
                <a:gd name="connsiteY20" fmla="*/ 851436 h 859053"/>
                <a:gd name="connsiteX21" fmla="*/ 52338 w 1371064"/>
                <a:gd name="connsiteY21" fmla="*/ 796192 h 859053"/>
                <a:gd name="connsiteX22" fmla="*/ 135160 w 1371064"/>
                <a:gd name="connsiteY22" fmla="*/ 692760 h 859053"/>
                <a:gd name="connsiteX23" fmla="*/ 342574 w 1371064"/>
                <a:gd name="connsiteY23" fmla="*/ 568933 h 859053"/>
                <a:gd name="connsiteX24" fmla="*/ 355427 w 1371064"/>
                <a:gd name="connsiteY24" fmla="*/ 288759 h 859053"/>
                <a:gd name="connsiteX25" fmla="*/ 141473 w 1371064"/>
                <a:gd name="connsiteY25" fmla="*/ 167454 h 859053"/>
                <a:gd name="connsiteX26" fmla="*/ 75277 w 1371064"/>
                <a:gd name="connsiteY26" fmla="*/ 203509 h 859053"/>
                <a:gd name="connsiteX27" fmla="*/ 503 w 1371064"/>
                <a:gd name="connsiteY27" fmla="*/ 132883 h 859053"/>
                <a:gd name="connsiteX0" fmla="*/ 503 w 1371064"/>
                <a:gd name="connsiteY0" fmla="*/ 132883 h 859053"/>
                <a:gd name="connsiteX1" fmla="*/ 67772 w 1371064"/>
                <a:gd name="connsiteY1" fmla="*/ 59203 h 859053"/>
                <a:gd name="connsiteX2" fmla="*/ 142549 w 1371064"/>
                <a:gd name="connsiteY2" fmla="*/ 9 h 859053"/>
                <a:gd name="connsiteX3" fmla="*/ 211360 w 1371064"/>
                <a:gd name="connsiteY3" fmla="*/ 66682 h 859053"/>
                <a:gd name="connsiteX4" fmla="*/ 194813 w 1371064"/>
                <a:gd name="connsiteY4" fmla="*/ 114926 h 859053"/>
                <a:gd name="connsiteX5" fmla="*/ 389721 w 1371064"/>
                <a:gd name="connsiteY5" fmla="*/ 222892 h 859053"/>
                <a:gd name="connsiteX6" fmla="*/ 683322 w 1371064"/>
                <a:gd name="connsiteY6" fmla="*/ 70494 h 859053"/>
                <a:gd name="connsiteX7" fmla="*/ 980984 w 1371064"/>
                <a:gd name="connsiteY7" fmla="*/ 215413 h 859053"/>
                <a:gd name="connsiteX8" fmla="*/ 1179698 w 1371064"/>
                <a:gd name="connsiteY8" fmla="*/ 108118 h 859053"/>
                <a:gd name="connsiteX9" fmla="*/ 1246773 w 1371064"/>
                <a:gd name="connsiteY9" fmla="*/ 1807 h 859053"/>
                <a:gd name="connsiteX10" fmla="*/ 1321069 w 1371064"/>
                <a:gd name="connsiteY10" fmla="*/ 72292 h 859053"/>
                <a:gd name="connsiteX11" fmla="*/ 1362979 w 1371064"/>
                <a:gd name="connsiteY11" fmla="*/ 175162 h 859053"/>
                <a:gd name="connsiteX12" fmla="*/ 1224939 w 1371064"/>
                <a:gd name="connsiteY12" fmla="*/ 174934 h 859053"/>
                <a:gd name="connsiteX13" fmla="*/ 1023488 w 1371064"/>
                <a:gd name="connsiteY13" fmla="*/ 283659 h 859053"/>
                <a:gd name="connsiteX14" fmla="*/ 1032419 w 1371064"/>
                <a:gd name="connsiteY14" fmla="*/ 568794 h 859053"/>
                <a:gd name="connsiteX15" fmla="*/ 1237677 w 1371064"/>
                <a:gd name="connsiteY15" fmla="*/ 683233 h 859053"/>
                <a:gd name="connsiteX16" fmla="*/ 1184106 w 1371064"/>
                <a:gd name="connsiteY16" fmla="*/ 753720 h 859053"/>
                <a:gd name="connsiteX17" fmla="*/ 1001029 w 1371064"/>
                <a:gd name="connsiteY17" fmla="*/ 645697 h 859053"/>
                <a:gd name="connsiteX18" fmla="*/ 376189 w 1371064"/>
                <a:gd name="connsiteY18" fmla="*/ 651412 h 859053"/>
                <a:gd name="connsiteX19" fmla="*/ 189098 w 1371064"/>
                <a:gd name="connsiteY19" fmla="*/ 753101 h 859053"/>
                <a:gd name="connsiteX20" fmla="*/ 172353 w 1371064"/>
                <a:gd name="connsiteY20" fmla="*/ 851436 h 859053"/>
                <a:gd name="connsiteX21" fmla="*/ 52338 w 1371064"/>
                <a:gd name="connsiteY21" fmla="*/ 796192 h 859053"/>
                <a:gd name="connsiteX22" fmla="*/ 135160 w 1371064"/>
                <a:gd name="connsiteY22" fmla="*/ 692760 h 859053"/>
                <a:gd name="connsiteX23" fmla="*/ 342574 w 1371064"/>
                <a:gd name="connsiteY23" fmla="*/ 568933 h 859053"/>
                <a:gd name="connsiteX24" fmla="*/ 355427 w 1371064"/>
                <a:gd name="connsiteY24" fmla="*/ 288759 h 859053"/>
                <a:gd name="connsiteX25" fmla="*/ 141473 w 1371064"/>
                <a:gd name="connsiteY25" fmla="*/ 167454 h 859053"/>
                <a:gd name="connsiteX26" fmla="*/ 75277 w 1371064"/>
                <a:gd name="connsiteY26" fmla="*/ 203509 h 859053"/>
                <a:gd name="connsiteX27" fmla="*/ 503 w 1371064"/>
                <a:gd name="connsiteY27" fmla="*/ 132883 h 859053"/>
                <a:gd name="connsiteX0" fmla="*/ 503 w 1371064"/>
                <a:gd name="connsiteY0" fmla="*/ 132883 h 856970"/>
                <a:gd name="connsiteX1" fmla="*/ 67772 w 1371064"/>
                <a:gd name="connsiteY1" fmla="*/ 59203 h 856970"/>
                <a:gd name="connsiteX2" fmla="*/ 142549 w 1371064"/>
                <a:gd name="connsiteY2" fmla="*/ 9 h 856970"/>
                <a:gd name="connsiteX3" fmla="*/ 211360 w 1371064"/>
                <a:gd name="connsiteY3" fmla="*/ 66682 h 856970"/>
                <a:gd name="connsiteX4" fmla="*/ 194813 w 1371064"/>
                <a:gd name="connsiteY4" fmla="*/ 114926 h 856970"/>
                <a:gd name="connsiteX5" fmla="*/ 389721 w 1371064"/>
                <a:gd name="connsiteY5" fmla="*/ 222892 h 856970"/>
                <a:gd name="connsiteX6" fmla="*/ 683322 w 1371064"/>
                <a:gd name="connsiteY6" fmla="*/ 70494 h 856970"/>
                <a:gd name="connsiteX7" fmla="*/ 980984 w 1371064"/>
                <a:gd name="connsiteY7" fmla="*/ 215413 h 856970"/>
                <a:gd name="connsiteX8" fmla="*/ 1179698 w 1371064"/>
                <a:gd name="connsiteY8" fmla="*/ 108118 h 856970"/>
                <a:gd name="connsiteX9" fmla="*/ 1246773 w 1371064"/>
                <a:gd name="connsiteY9" fmla="*/ 1807 h 856970"/>
                <a:gd name="connsiteX10" fmla="*/ 1321069 w 1371064"/>
                <a:gd name="connsiteY10" fmla="*/ 72292 h 856970"/>
                <a:gd name="connsiteX11" fmla="*/ 1362979 w 1371064"/>
                <a:gd name="connsiteY11" fmla="*/ 175162 h 856970"/>
                <a:gd name="connsiteX12" fmla="*/ 1224939 w 1371064"/>
                <a:gd name="connsiteY12" fmla="*/ 174934 h 856970"/>
                <a:gd name="connsiteX13" fmla="*/ 1023488 w 1371064"/>
                <a:gd name="connsiteY13" fmla="*/ 283659 h 856970"/>
                <a:gd name="connsiteX14" fmla="*/ 1032419 w 1371064"/>
                <a:gd name="connsiteY14" fmla="*/ 568794 h 856970"/>
                <a:gd name="connsiteX15" fmla="*/ 1237677 w 1371064"/>
                <a:gd name="connsiteY15" fmla="*/ 683233 h 856970"/>
                <a:gd name="connsiteX16" fmla="*/ 1184106 w 1371064"/>
                <a:gd name="connsiteY16" fmla="*/ 753720 h 856970"/>
                <a:gd name="connsiteX17" fmla="*/ 1001029 w 1371064"/>
                <a:gd name="connsiteY17" fmla="*/ 645697 h 856970"/>
                <a:gd name="connsiteX18" fmla="*/ 376189 w 1371064"/>
                <a:gd name="connsiteY18" fmla="*/ 651412 h 856970"/>
                <a:gd name="connsiteX19" fmla="*/ 189098 w 1371064"/>
                <a:gd name="connsiteY19" fmla="*/ 753101 h 856970"/>
                <a:gd name="connsiteX20" fmla="*/ 172353 w 1371064"/>
                <a:gd name="connsiteY20" fmla="*/ 851436 h 856970"/>
                <a:gd name="connsiteX21" fmla="*/ 52338 w 1371064"/>
                <a:gd name="connsiteY21" fmla="*/ 796192 h 856970"/>
                <a:gd name="connsiteX22" fmla="*/ 135160 w 1371064"/>
                <a:gd name="connsiteY22" fmla="*/ 692760 h 856970"/>
                <a:gd name="connsiteX23" fmla="*/ 342574 w 1371064"/>
                <a:gd name="connsiteY23" fmla="*/ 568933 h 856970"/>
                <a:gd name="connsiteX24" fmla="*/ 355427 w 1371064"/>
                <a:gd name="connsiteY24" fmla="*/ 288759 h 856970"/>
                <a:gd name="connsiteX25" fmla="*/ 141473 w 1371064"/>
                <a:gd name="connsiteY25" fmla="*/ 167454 h 856970"/>
                <a:gd name="connsiteX26" fmla="*/ 75277 w 1371064"/>
                <a:gd name="connsiteY26" fmla="*/ 203509 h 856970"/>
                <a:gd name="connsiteX27" fmla="*/ 503 w 1371064"/>
                <a:gd name="connsiteY27" fmla="*/ 132883 h 856970"/>
                <a:gd name="connsiteX0" fmla="*/ 503 w 1371064"/>
                <a:gd name="connsiteY0" fmla="*/ 132883 h 865361"/>
                <a:gd name="connsiteX1" fmla="*/ 67772 w 1371064"/>
                <a:gd name="connsiteY1" fmla="*/ 59203 h 865361"/>
                <a:gd name="connsiteX2" fmla="*/ 142549 w 1371064"/>
                <a:gd name="connsiteY2" fmla="*/ 9 h 865361"/>
                <a:gd name="connsiteX3" fmla="*/ 211360 w 1371064"/>
                <a:gd name="connsiteY3" fmla="*/ 66682 h 865361"/>
                <a:gd name="connsiteX4" fmla="*/ 194813 w 1371064"/>
                <a:gd name="connsiteY4" fmla="*/ 114926 h 865361"/>
                <a:gd name="connsiteX5" fmla="*/ 389721 w 1371064"/>
                <a:gd name="connsiteY5" fmla="*/ 222892 h 865361"/>
                <a:gd name="connsiteX6" fmla="*/ 683322 w 1371064"/>
                <a:gd name="connsiteY6" fmla="*/ 70494 h 865361"/>
                <a:gd name="connsiteX7" fmla="*/ 980984 w 1371064"/>
                <a:gd name="connsiteY7" fmla="*/ 215413 h 865361"/>
                <a:gd name="connsiteX8" fmla="*/ 1179698 w 1371064"/>
                <a:gd name="connsiteY8" fmla="*/ 108118 h 865361"/>
                <a:gd name="connsiteX9" fmla="*/ 1246773 w 1371064"/>
                <a:gd name="connsiteY9" fmla="*/ 1807 h 865361"/>
                <a:gd name="connsiteX10" fmla="*/ 1321069 w 1371064"/>
                <a:gd name="connsiteY10" fmla="*/ 72292 h 865361"/>
                <a:gd name="connsiteX11" fmla="*/ 1362979 w 1371064"/>
                <a:gd name="connsiteY11" fmla="*/ 175162 h 865361"/>
                <a:gd name="connsiteX12" fmla="*/ 1224939 w 1371064"/>
                <a:gd name="connsiteY12" fmla="*/ 174934 h 865361"/>
                <a:gd name="connsiteX13" fmla="*/ 1023488 w 1371064"/>
                <a:gd name="connsiteY13" fmla="*/ 283659 h 865361"/>
                <a:gd name="connsiteX14" fmla="*/ 1032419 w 1371064"/>
                <a:gd name="connsiteY14" fmla="*/ 568794 h 865361"/>
                <a:gd name="connsiteX15" fmla="*/ 1237677 w 1371064"/>
                <a:gd name="connsiteY15" fmla="*/ 683233 h 865361"/>
                <a:gd name="connsiteX16" fmla="*/ 1184106 w 1371064"/>
                <a:gd name="connsiteY16" fmla="*/ 753720 h 865361"/>
                <a:gd name="connsiteX17" fmla="*/ 1001029 w 1371064"/>
                <a:gd name="connsiteY17" fmla="*/ 645697 h 865361"/>
                <a:gd name="connsiteX18" fmla="*/ 376189 w 1371064"/>
                <a:gd name="connsiteY18" fmla="*/ 651412 h 865361"/>
                <a:gd name="connsiteX19" fmla="*/ 189098 w 1371064"/>
                <a:gd name="connsiteY19" fmla="*/ 753101 h 865361"/>
                <a:gd name="connsiteX20" fmla="*/ 172353 w 1371064"/>
                <a:gd name="connsiteY20" fmla="*/ 851436 h 865361"/>
                <a:gd name="connsiteX21" fmla="*/ 52338 w 1371064"/>
                <a:gd name="connsiteY21" fmla="*/ 796192 h 865361"/>
                <a:gd name="connsiteX22" fmla="*/ 135160 w 1371064"/>
                <a:gd name="connsiteY22" fmla="*/ 692760 h 865361"/>
                <a:gd name="connsiteX23" fmla="*/ 342574 w 1371064"/>
                <a:gd name="connsiteY23" fmla="*/ 568933 h 865361"/>
                <a:gd name="connsiteX24" fmla="*/ 355427 w 1371064"/>
                <a:gd name="connsiteY24" fmla="*/ 288759 h 865361"/>
                <a:gd name="connsiteX25" fmla="*/ 141473 w 1371064"/>
                <a:gd name="connsiteY25" fmla="*/ 167454 h 865361"/>
                <a:gd name="connsiteX26" fmla="*/ 75277 w 1371064"/>
                <a:gd name="connsiteY26" fmla="*/ 203509 h 865361"/>
                <a:gd name="connsiteX27" fmla="*/ 503 w 1371064"/>
                <a:gd name="connsiteY27" fmla="*/ 132883 h 865361"/>
                <a:gd name="connsiteX0" fmla="*/ 503 w 1371064"/>
                <a:gd name="connsiteY0" fmla="*/ 132883 h 865361"/>
                <a:gd name="connsiteX1" fmla="*/ 67772 w 1371064"/>
                <a:gd name="connsiteY1" fmla="*/ 59203 h 865361"/>
                <a:gd name="connsiteX2" fmla="*/ 142549 w 1371064"/>
                <a:gd name="connsiteY2" fmla="*/ 9 h 865361"/>
                <a:gd name="connsiteX3" fmla="*/ 211360 w 1371064"/>
                <a:gd name="connsiteY3" fmla="*/ 66682 h 865361"/>
                <a:gd name="connsiteX4" fmla="*/ 194813 w 1371064"/>
                <a:gd name="connsiteY4" fmla="*/ 114926 h 865361"/>
                <a:gd name="connsiteX5" fmla="*/ 389721 w 1371064"/>
                <a:gd name="connsiteY5" fmla="*/ 222892 h 865361"/>
                <a:gd name="connsiteX6" fmla="*/ 683322 w 1371064"/>
                <a:gd name="connsiteY6" fmla="*/ 70494 h 865361"/>
                <a:gd name="connsiteX7" fmla="*/ 980984 w 1371064"/>
                <a:gd name="connsiteY7" fmla="*/ 215413 h 865361"/>
                <a:gd name="connsiteX8" fmla="*/ 1179698 w 1371064"/>
                <a:gd name="connsiteY8" fmla="*/ 108118 h 865361"/>
                <a:gd name="connsiteX9" fmla="*/ 1246773 w 1371064"/>
                <a:gd name="connsiteY9" fmla="*/ 1807 h 865361"/>
                <a:gd name="connsiteX10" fmla="*/ 1321069 w 1371064"/>
                <a:gd name="connsiteY10" fmla="*/ 72292 h 865361"/>
                <a:gd name="connsiteX11" fmla="*/ 1362979 w 1371064"/>
                <a:gd name="connsiteY11" fmla="*/ 175162 h 865361"/>
                <a:gd name="connsiteX12" fmla="*/ 1224939 w 1371064"/>
                <a:gd name="connsiteY12" fmla="*/ 174934 h 865361"/>
                <a:gd name="connsiteX13" fmla="*/ 1023488 w 1371064"/>
                <a:gd name="connsiteY13" fmla="*/ 283659 h 865361"/>
                <a:gd name="connsiteX14" fmla="*/ 1032419 w 1371064"/>
                <a:gd name="connsiteY14" fmla="*/ 568794 h 865361"/>
                <a:gd name="connsiteX15" fmla="*/ 1237677 w 1371064"/>
                <a:gd name="connsiteY15" fmla="*/ 683233 h 865361"/>
                <a:gd name="connsiteX16" fmla="*/ 1184106 w 1371064"/>
                <a:gd name="connsiteY16" fmla="*/ 753720 h 865361"/>
                <a:gd name="connsiteX17" fmla="*/ 1001029 w 1371064"/>
                <a:gd name="connsiteY17" fmla="*/ 645697 h 865361"/>
                <a:gd name="connsiteX18" fmla="*/ 376189 w 1371064"/>
                <a:gd name="connsiteY18" fmla="*/ 651412 h 865361"/>
                <a:gd name="connsiteX19" fmla="*/ 189098 w 1371064"/>
                <a:gd name="connsiteY19" fmla="*/ 753101 h 865361"/>
                <a:gd name="connsiteX20" fmla="*/ 172353 w 1371064"/>
                <a:gd name="connsiteY20" fmla="*/ 851436 h 865361"/>
                <a:gd name="connsiteX21" fmla="*/ 52338 w 1371064"/>
                <a:gd name="connsiteY21" fmla="*/ 796192 h 865361"/>
                <a:gd name="connsiteX22" fmla="*/ 135160 w 1371064"/>
                <a:gd name="connsiteY22" fmla="*/ 692760 h 865361"/>
                <a:gd name="connsiteX23" fmla="*/ 342574 w 1371064"/>
                <a:gd name="connsiteY23" fmla="*/ 568933 h 865361"/>
                <a:gd name="connsiteX24" fmla="*/ 355427 w 1371064"/>
                <a:gd name="connsiteY24" fmla="*/ 288759 h 865361"/>
                <a:gd name="connsiteX25" fmla="*/ 141473 w 1371064"/>
                <a:gd name="connsiteY25" fmla="*/ 167454 h 865361"/>
                <a:gd name="connsiteX26" fmla="*/ 75277 w 1371064"/>
                <a:gd name="connsiteY26" fmla="*/ 203509 h 865361"/>
                <a:gd name="connsiteX27" fmla="*/ 503 w 1371064"/>
                <a:gd name="connsiteY27" fmla="*/ 132883 h 865361"/>
                <a:gd name="connsiteX0" fmla="*/ 503 w 1371064"/>
                <a:gd name="connsiteY0" fmla="*/ 132883 h 865361"/>
                <a:gd name="connsiteX1" fmla="*/ 67772 w 1371064"/>
                <a:gd name="connsiteY1" fmla="*/ 59203 h 865361"/>
                <a:gd name="connsiteX2" fmla="*/ 142549 w 1371064"/>
                <a:gd name="connsiteY2" fmla="*/ 9 h 865361"/>
                <a:gd name="connsiteX3" fmla="*/ 211360 w 1371064"/>
                <a:gd name="connsiteY3" fmla="*/ 66682 h 865361"/>
                <a:gd name="connsiteX4" fmla="*/ 194813 w 1371064"/>
                <a:gd name="connsiteY4" fmla="*/ 114926 h 865361"/>
                <a:gd name="connsiteX5" fmla="*/ 389721 w 1371064"/>
                <a:gd name="connsiteY5" fmla="*/ 222892 h 865361"/>
                <a:gd name="connsiteX6" fmla="*/ 683322 w 1371064"/>
                <a:gd name="connsiteY6" fmla="*/ 70494 h 865361"/>
                <a:gd name="connsiteX7" fmla="*/ 980984 w 1371064"/>
                <a:gd name="connsiteY7" fmla="*/ 215413 h 865361"/>
                <a:gd name="connsiteX8" fmla="*/ 1179698 w 1371064"/>
                <a:gd name="connsiteY8" fmla="*/ 108118 h 865361"/>
                <a:gd name="connsiteX9" fmla="*/ 1246773 w 1371064"/>
                <a:gd name="connsiteY9" fmla="*/ 1807 h 865361"/>
                <a:gd name="connsiteX10" fmla="*/ 1321069 w 1371064"/>
                <a:gd name="connsiteY10" fmla="*/ 72292 h 865361"/>
                <a:gd name="connsiteX11" fmla="*/ 1362979 w 1371064"/>
                <a:gd name="connsiteY11" fmla="*/ 175162 h 865361"/>
                <a:gd name="connsiteX12" fmla="*/ 1224939 w 1371064"/>
                <a:gd name="connsiteY12" fmla="*/ 174934 h 865361"/>
                <a:gd name="connsiteX13" fmla="*/ 1023488 w 1371064"/>
                <a:gd name="connsiteY13" fmla="*/ 283659 h 865361"/>
                <a:gd name="connsiteX14" fmla="*/ 1032419 w 1371064"/>
                <a:gd name="connsiteY14" fmla="*/ 568794 h 865361"/>
                <a:gd name="connsiteX15" fmla="*/ 1237677 w 1371064"/>
                <a:gd name="connsiteY15" fmla="*/ 683233 h 865361"/>
                <a:gd name="connsiteX16" fmla="*/ 1193631 w 1371064"/>
                <a:gd name="connsiteY16" fmla="*/ 759435 h 865361"/>
                <a:gd name="connsiteX17" fmla="*/ 1001029 w 1371064"/>
                <a:gd name="connsiteY17" fmla="*/ 645697 h 865361"/>
                <a:gd name="connsiteX18" fmla="*/ 376189 w 1371064"/>
                <a:gd name="connsiteY18" fmla="*/ 651412 h 865361"/>
                <a:gd name="connsiteX19" fmla="*/ 189098 w 1371064"/>
                <a:gd name="connsiteY19" fmla="*/ 753101 h 865361"/>
                <a:gd name="connsiteX20" fmla="*/ 172353 w 1371064"/>
                <a:gd name="connsiteY20" fmla="*/ 851436 h 865361"/>
                <a:gd name="connsiteX21" fmla="*/ 52338 w 1371064"/>
                <a:gd name="connsiteY21" fmla="*/ 796192 h 865361"/>
                <a:gd name="connsiteX22" fmla="*/ 135160 w 1371064"/>
                <a:gd name="connsiteY22" fmla="*/ 692760 h 865361"/>
                <a:gd name="connsiteX23" fmla="*/ 342574 w 1371064"/>
                <a:gd name="connsiteY23" fmla="*/ 568933 h 865361"/>
                <a:gd name="connsiteX24" fmla="*/ 355427 w 1371064"/>
                <a:gd name="connsiteY24" fmla="*/ 288759 h 865361"/>
                <a:gd name="connsiteX25" fmla="*/ 141473 w 1371064"/>
                <a:gd name="connsiteY25" fmla="*/ 167454 h 865361"/>
                <a:gd name="connsiteX26" fmla="*/ 75277 w 1371064"/>
                <a:gd name="connsiteY26" fmla="*/ 203509 h 865361"/>
                <a:gd name="connsiteX27" fmla="*/ 503 w 1371064"/>
                <a:gd name="connsiteY27" fmla="*/ 132883 h 865361"/>
                <a:gd name="connsiteX0" fmla="*/ 503 w 1371064"/>
                <a:gd name="connsiteY0" fmla="*/ 132883 h 865361"/>
                <a:gd name="connsiteX1" fmla="*/ 67772 w 1371064"/>
                <a:gd name="connsiteY1" fmla="*/ 59203 h 865361"/>
                <a:gd name="connsiteX2" fmla="*/ 142549 w 1371064"/>
                <a:gd name="connsiteY2" fmla="*/ 9 h 865361"/>
                <a:gd name="connsiteX3" fmla="*/ 211360 w 1371064"/>
                <a:gd name="connsiteY3" fmla="*/ 66682 h 865361"/>
                <a:gd name="connsiteX4" fmla="*/ 194813 w 1371064"/>
                <a:gd name="connsiteY4" fmla="*/ 114926 h 865361"/>
                <a:gd name="connsiteX5" fmla="*/ 389721 w 1371064"/>
                <a:gd name="connsiteY5" fmla="*/ 222892 h 865361"/>
                <a:gd name="connsiteX6" fmla="*/ 683322 w 1371064"/>
                <a:gd name="connsiteY6" fmla="*/ 70494 h 865361"/>
                <a:gd name="connsiteX7" fmla="*/ 980984 w 1371064"/>
                <a:gd name="connsiteY7" fmla="*/ 215413 h 865361"/>
                <a:gd name="connsiteX8" fmla="*/ 1179698 w 1371064"/>
                <a:gd name="connsiteY8" fmla="*/ 108118 h 865361"/>
                <a:gd name="connsiteX9" fmla="*/ 1246773 w 1371064"/>
                <a:gd name="connsiteY9" fmla="*/ 1807 h 865361"/>
                <a:gd name="connsiteX10" fmla="*/ 1321069 w 1371064"/>
                <a:gd name="connsiteY10" fmla="*/ 72292 h 865361"/>
                <a:gd name="connsiteX11" fmla="*/ 1362979 w 1371064"/>
                <a:gd name="connsiteY11" fmla="*/ 175162 h 865361"/>
                <a:gd name="connsiteX12" fmla="*/ 1224939 w 1371064"/>
                <a:gd name="connsiteY12" fmla="*/ 174934 h 865361"/>
                <a:gd name="connsiteX13" fmla="*/ 1023488 w 1371064"/>
                <a:gd name="connsiteY13" fmla="*/ 283659 h 865361"/>
                <a:gd name="connsiteX14" fmla="*/ 1032419 w 1371064"/>
                <a:gd name="connsiteY14" fmla="*/ 568794 h 865361"/>
                <a:gd name="connsiteX15" fmla="*/ 1237677 w 1371064"/>
                <a:gd name="connsiteY15" fmla="*/ 683233 h 865361"/>
                <a:gd name="connsiteX16" fmla="*/ 1193631 w 1371064"/>
                <a:gd name="connsiteY16" fmla="*/ 759435 h 865361"/>
                <a:gd name="connsiteX17" fmla="*/ 1001029 w 1371064"/>
                <a:gd name="connsiteY17" fmla="*/ 645697 h 865361"/>
                <a:gd name="connsiteX18" fmla="*/ 376189 w 1371064"/>
                <a:gd name="connsiteY18" fmla="*/ 651412 h 865361"/>
                <a:gd name="connsiteX19" fmla="*/ 189098 w 1371064"/>
                <a:gd name="connsiteY19" fmla="*/ 753101 h 865361"/>
                <a:gd name="connsiteX20" fmla="*/ 172353 w 1371064"/>
                <a:gd name="connsiteY20" fmla="*/ 851436 h 865361"/>
                <a:gd name="connsiteX21" fmla="*/ 52338 w 1371064"/>
                <a:gd name="connsiteY21" fmla="*/ 796192 h 865361"/>
                <a:gd name="connsiteX22" fmla="*/ 135160 w 1371064"/>
                <a:gd name="connsiteY22" fmla="*/ 692760 h 865361"/>
                <a:gd name="connsiteX23" fmla="*/ 346384 w 1371064"/>
                <a:gd name="connsiteY23" fmla="*/ 576553 h 865361"/>
                <a:gd name="connsiteX24" fmla="*/ 355427 w 1371064"/>
                <a:gd name="connsiteY24" fmla="*/ 288759 h 865361"/>
                <a:gd name="connsiteX25" fmla="*/ 141473 w 1371064"/>
                <a:gd name="connsiteY25" fmla="*/ 167454 h 865361"/>
                <a:gd name="connsiteX26" fmla="*/ 75277 w 1371064"/>
                <a:gd name="connsiteY26" fmla="*/ 203509 h 865361"/>
                <a:gd name="connsiteX27" fmla="*/ 503 w 1371064"/>
                <a:gd name="connsiteY27" fmla="*/ 132883 h 865361"/>
                <a:gd name="connsiteX0" fmla="*/ 503 w 1371064"/>
                <a:gd name="connsiteY0" fmla="*/ 132883 h 865361"/>
                <a:gd name="connsiteX1" fmla="*/ 67772 w 1371064"/>
                <a:gd name="connsiteY1" fmla="*/ 59203 h 865361"/>
                <a:gd name="connsiteX2" fmla="*/ 142549 w 1371064"/>
                <a:gd name="connsiteY2" fmla="*/ 9 h 865361"/>
                <a:gd name="connsiteX3" fmla="*/ 211360 w 1371064"/>
                <a:gd name="connsiteY3" fmla="*/ 66682 h 865361"/>
                <a:gd name="connsiteX4" fmla="*/ 194813 w 1371064"/>
                <a:gd name="connsiteY4" fmla="*/ 114926 h 865361"/>
                <a:gd name="connsiteX5" fmla="*/ 389721 w 1371064"/>
                <a:gd name="connsiteY5" fmla="*/ 222892 h 865361"/>
                <a:gd name="connsiteX6" fmla="*/ 683322 w 1371064"/>
                <a:gd name="connsiteY6" fmla="*/ 70494 h 865361"/>
                <a:gd name="connsiteX7" fmla="*/ 980984 w 1371064"/>
                <a:gd name="connsiteY7" fmla="*/ 215413 h 865361"/>
                <a:gd name="connsiteX8" fmla="*/ 1179698 w 1371064"/>
                <a:gd name="connsiteY8" fmla="*/ 108118 h 865361"/>
                <a:gd name="connsiteX9" fmla="*/ 1246773 w 1371064"/>
                <a:gd name="connsiteY9" fmla="*/ 1807 h 865361"/>
                <a:gd name="connsiteX10" fmla="*/ 1321069 w 1371064"/>
                <a:gd name="connsiteY10" fmla="*/ 72292 h 865361"/>
                <a:gd name="connsiteX11" fmla="*/ 1362979 w 1371064"/>
                <a:gd name="connsiteY11" fmla="*/ 175162 h 865361"/>
                <a:gd name="connsiteX12" fmla="*/ 1224939 w 1371064"/>
                <a:gd name="connsiteY12" fmla="*/ 174934 h 865361"/>
                <a:gd name="connsiteX13" fmla="*/ 1023488 w 1371064"/>
                <a:gd name="connsiteY13" fmla="*/ 283659 h 865361"/>
                <a:gd name="connsiteX14" fmla="*/ 1032419 w 1371064"/>
                <a:gd name="connsiteY14" fmla="*/ 568794 h 865361"/>
                <a:gd name="connsiteX15" fmla="*/ 1237677 w 1371064"/>
                <a:gd name="connsiteY15" fmla="*/ 683233 h 865361"/>
                <a:gd name="connsiteX16" fmla="*/ 1330593 w 1371064"/>
                <a:gd name="connsiteY16" fmla="*/ 798096 h 865361"/>
                <a:gd name="connsiteX17" fmla="*/ 1193631 w 1371064"/>
                <a:gd name="connsiteY17" fmla="*/ 759435 h 865361"/>
                <a:gd name="connsiteX18" fmla="*/ 1001029 w 1371064"/>
                <a:gd name="connsiteY18" fmla="*/ 645697 h 865361"/>
                <a:gd name="connsiteX19" fmla="*/ 376189 w 1371064"/>
                <a:gd name="connsiteY19" fmla="*/ 651412 h 865361"/>
                <a:gd name="connsiteX20" fmla="*/ 189098 w 1371064"/>
                <a:gd name="connsiteY20" fmla="*/ 753101 h 865361"/>
                <a:gd name="connsiteX21" fmla="*/ 172353 w 1371064"/>
                <a:gd name="connsiteY21" fmla="*/ 851436 h 865361"/>
                <a:gd name="connsiteX22" fmla="*/ 52338 w 1371064"/>
                <a:gd name="connsiteY22" fmla="*/ 796192 h 865361"/>
                <a:gd name="connsiteX23" fmla="*/ 135160 w 1371064"/>
                <a:gd name="connsiteY23" fmla="*/ 692760 h 865361"/>
                <a:gd name="connsiteX24" fmla="*/ 346384 w 1371064"/>
                <a:gd name="connsiteY24" fmla="*/ 576553 h 865361"/>
                <a:gd name="connsiteX25" fmla="*/ 355427 w 1371064"/>
                <a:gd name="connsiteY25" fmla="*/ 288759 h 865361"/>
                <a:gd name="connsiteX26" fmla="*/ 141473 w 1371064"/>
                <a:gd name="connsiteY26" fmla="*/ 167454 h 865361"/>
                <a:gd name="connsiteX27" fmla="*/ 75277 w 1371064"/>
                <a:gd name="connsiteY27" fmla="*/ 203509 h 865361"/>
                <a:gd name="connsiteX28" fmla="*/ 503 w 1371064"/>
                <a:gd name="connsiteY28" fmla="*/ 132883 h 865361"/>
                <a:gd name="connsiteX0" fmla="*/ 503 w 1371064"/>
                <a:gd name="connsiteY0" fmla="*/ 132883 h 865361"/>
                <a:gd name="connsiteX1" fmla="*/ 67772 w 1371064"/>
                <a:gd name="connsiteY1" fmla="*/ 59203 h 865361"/>
                <a:gd name="connsiteX2" fmla="*/ 142549 w 1371064"/>
                <a:gd name="connsiteY2" fmla="*/ 9 h 865361"/>
                <a:gd name="connsiteX3" fmla="*/ 211360 w 1371064"/>
                <a:gd name="connsiteY3" fmla="*/ 66682 h 865361"/>
                <a:gd name="connsiteX4" fmla="*/ 194813 w 1371064"/>
                <a:gd name="connsiteY4" fmla="*/ 114926 h 865361"/>
                <a:gd name="connsiteX5" fmla="*/ 389721 w 1371064"/>
                <a:gd name="connsiteY5" fmla="*/ 222892 h 865361"/>
                <a:gd name="connsiteX6" fmla="*/ 683322 w 1371064"/>
                <a:gd name="connsiteY6" fmla="*/ 70494 h 865361"/>
                <a:gd name="connsiteX7" fmla="*/ 980984 w 1371064"/>
                <a:gd name="connsiteY7" fmla="*/ 215413 h 865361"/>
                <a:gd name="connsiteX8" fmla="*/ 1179698 w 1371064"/>
                <a:gd name="connsiteY8" fmla="*/ 108118 h 865361"/>
                <a:gd name="connsiteX9" fmla="*/ 1246773 w 1371064"/>
                <a:gd name="connsiteY9" fmla="*/ 1807 h 865361"/>
                <a:gd name="connsiteX10" fmla="*/ 1321069 w 1371064"/>
                <a:gd name="connsiteY10" fmla="*/ 72292 h 865361"/>
                <a:gd name="connsiteX11" fmla="*/ 1362979 w 1371064"/>
                <a:gd name="connsiteY11" fmla="*/ 175162 h 865361"/>
                <a:gd name="connsiteX12" fmla="*/ 1224939 w 1371064"/>
                <a:gd name="connsiteY12" fmla="*/ 174934 h 865361"/>
                <a:gd name="connsiteX13" fmla="*/ 1023488 w 1371064"/>
                <a:gd name="connsiteY13" fmla="*/ 283659 h 865361"/>
                <a:gd name="connsiteX14" fmla="*/ 1032419 w 1371064"/>
                <a:gd name="connsiteY14" fmla="*/ 568794 h 865361"/>
                <a:gd name="connsiteX15" fmla="*/ 1237677 w 1371064"/>
                <a:gd name="connsiteY15" fmla="*/ 683233 h 865361"/>
                <a:gd name="connsiteX16" fmla="*/ 1351548 w 1371064"/>
                <a:gd name="connsiteY16" fmla="*/ 678081 h 865361"/>
                <a:gd name="connsiteX17" fmla="*/ 1330593 w 1371064"/>
                <a:gd name="connsiteY17" fmla="*/ 798096 h 865361"/>
                <a:gd name="connsiteX18" fmla="*/ 1193631 w 1371064"/>
                <a:gd name="connsiteY18" fmla="*/ 759435 h 865361"/>
                <a:gd name="connsiteX19" fmla="*/ 1001029 w 1371064"/>
                <a:gd name="connsiteY19" fmla="*/ 645697 h 865361"/>
                <a:gd name="connsiteX20" fmla="*/ 376189 w 1371064"/>
                <a:gd name="connsiteY20" fmla="*/ 651412 h 865361"/>
                <a:gd name="connsiteX21" fmla="*/ 189098 w 1371064"/>
                <a:gd name="connsiteY21" fmla="*/ 753101 h 865361"/>
                <a:gd name="connsiteX22" fmla="*/ 172353 w 1371064"/>
                <a:gd name="connsiteY22" fmla="*/ 851436 h 865361"/>
                <a:gd name="connsiteX23" fmla="*/ 52338 w 1371064"/>
                <a:gd name="connsiteY23" fmla="*/ 796192 h 865361"/>
                <a:gd name="connsiteX24" fmla="*/ 135160 w 1371064"/>
                <a:gd name="connsiteY24" fmla="*/ 692760 h 865361"/>
                <a:gd name="connsiteX25" fmla="*/ 346384 w 1371064"/>
                <a:gd name="connsiteY25" fmla="*/ 576553 h 865361"/>
                <a:gd name="connsiteX26" fmla="*/ 355427 w 1371064"/>
                <a:gd name="connsiteY26" fmla="*/ 288759 h 865361"/>
                <a:gd name="connsiteX27" fmla="*/ 141473 w 1371064"/>
                <a:gd name="connsiteY27" fmla="*/ 167454 h 865361"/>
                <a:gd name="connsiteX28" fmla="*/ 75277 w 1371064"/>
                <a:gd name="connsiteY28" fmla="*/ 203509 h 865361"/>
                <a:gd name="connsiteX29" fmla="*/ 503 w 1371064"/>
                <a:gd name="connsiteY29" fmla="*/ 132883 h 865361"/>
                <a:gd name="connsiteX0" fmla="*/ 503 w 1371064"/>
                <a:gd name="connsiteY0" fmla="*/ 132883 h 866968"/>
                <a:gd name="connsiteX1" fmla="*/ 67772 w 1371064"/>
                <a:gd name="connsiteY1" fmla="*/ 59203 h 866968"/>
                <a:gd name="connsiteX2" fmla="*/ 142549 w 1371064"/>
                <a:gd name="connsiteY2" fmla="*/ 9 h 866968"/>
                <a:gd name="connsiteX3" fmla="*/ 211360 w 1371064"/>
                <a:gd name="connsiteY3" fmla="*/ 66682 h 866968"/>
                <a:gd name="connsiteX4" fmla="*/ 194813 w 1371064"/>
                <a:gd name="connsiteY4" fmla="*/ 114926 h 866968"/>
                <a:gd name="connsiteX5" fmla="*/ 389721 w 1371064"/>
                <a:gd name="connsiteY5" fmla="*/ 222892 h 866968"/>
                <a:gd name="connsiteX6" fmla="*/ 683322 w 1371064"/>
                <a:gd name="connsiteY6" fmla="*/ 70494 h 866968"/>
                <a:gd name="connsiteX7" fmla="*/ 980984 w 1371064"/>
                <a:gd name="connsiteY7" fmla="*/ 215413 h 866968"/>
                <a:gd name="connsiteX8" fmla="*/ 1179698 w 1371064"/>
                <a:gd name="connsiteY8" fmla="*/ 108118 h 866968"/>
                <a:gd name="connsiteX9" fmla="*/ 1246773 w 1371064"/>
                <a:gd name="connsiteY9" fmla="*/ 1807 h 866968"/>
                <a:gd name="connsiteX10" fmla="*/ 1321069 w 1371064"/>
                <a:gd name="connsiteY10" fmla="*/ 72292 h 866968"/>
                <a:gd name="connsiteX11" fmla="*/ 1362979 w 1371064"/>
                <a:gd name="connsiteY11" fmla="*/ 175162 h 866968"/>
                <a:gd name="connsiteX12" fmla="*/ 1224939 w 1371064"/>
                <a:gd name="connsiteY12" fmla="*/ 174934 h 866968"/>
                <a:gd name="connsiteX13" fmla="*/ 1023488 w 1371064"/>
                <a:gd name="connsiteY13" fmla="*/ 283659 h 866968"/>
                <a:gd name="connsiteX14" fmla="*/ 1032419 w 1371064"/>
                <a:gd name="connsiteY14" fmla="*/ 568794 h 866968"/>
                <a:gd name="connsiteX15" fmla="*/ 1237677 w 1371064"/>
                <a:gd name="connsiteY15" fmla="*/ 683233 h 866968"/>
                <a:gd name="connsiteX16" fmla="*/ 1351548 w 1371064"/>
                <a:gd name="connsiteY16" fmla="*/ 678081 h 866968"/>
                <a:gd name="connsiteX17" fmla="*/ 1330593 w 1371064"/>
                <a:gd name="connsiteY17" fmla="*/ 798096 h 866968"/>
                <a:gd name="connsiteX18" fmla="*/ 1225818 w 1371064"/>
                <a:gd name="connsiteY18" fmla="*/ 866676 h 866968"/>
                <a:gd name="connsiteX19" fmla="*/ 1193631 w 1371064"/>
                <a:gd name="connsiteY19" fmla="*/ 759435 h 866968"/>
                <a:gd name="connsiteX20" fmla="*/ 1001029 w 1371064"/>
                <a:gd name="connsiteY20" fmla="*/ 645697 h 866968"/>
                <a:gd name="connsiteX21" fmla="*/ 376189 w 1371064"/>
                <a:gd name="connsiteY21" fmla="*/ 651412 h 866968"/>
                <a:gd name="connsiteX22" fmla="*/ 189098 w 1371064"/>
                <a:gd name="connsiteY22" fmla="*/ 753101 h 866968"/>
                <a:gd name="connsiteX23" fmla="*/ 172353 w 1371064"/>
                <a:gd name="connsiteY23" fmla="*/ 851436 h 866968"/>
                <a:gd name="connsiteX24" fmla="*/ 52338 w 1371064"/>
                <a:gd name="connsiteY24" fmla="*/ 796192 h 866968"/>
                <a:gd name="connsiteX25" fmla="*/ 135160 w 1371064"/>
                <a:gd name="connsiteY25" fmla="*/ 692760 h 866968"/>
                <a:gd name="connsiteX26" fmla="*/ 346384 w 1371064"/>
                <a:gd name="connsiteY26" fmla="*/ 576553 h 866968"/>
                <a:gd name="connsiteX27" fmla="*/ 355427 w 1371064"/>
                <a:gd name="connsiteY27" fmla="*/ 288759 h 866968"/>
                <a:gd name="connsiteX28" fmla="*/ 141473 w 1371064"/>
                <a:gd name="connsiteY28" fmla="*/ 167454 h 866968"/>
                <a:gd name="connsiteX29" fmla="*/ 75277 w 1371064"/>
                <a:gd name="connsiteY29" fmla="*/ 203509 h 866968"/>
                <a:gd name="connsiteX30" fmla="*/ 503 w 1371064"/>
                <a:gd name="connsiteY30" fmla="*/ 132883 h 866968"/>
                <a:gd name="connsiteX0" fmla="*/ 503 w 1371064"/>
                <a:gd name="connsiteY0" fmla="*/ 132883 h 873835"/>
                <a:gd name="connsiteX1" fmla="*/ 67772 w 1371064"/>
                <a:gd name="connsiteY1" fmla="*/ 59203 h 873835"/>
                <a:gd name="connsiteX2" fmla="*/ 142549 w 1371064"/>
                <a:gd name="connsiteY2" fmla="*/ 9 h 873835"/>
                <a:gd name="connsiteX3" fmla="*/ 211360 w 1371064"/>
                <a:gd name="connsiteY3" fmla="*/ 66682 h 873835"/>
                <a:gd name="connsiteX4" fmla="*/ 194813 w 1371064"/>
                <a:gd name="connsiteY4" fmla="*/ 114926 h 873835"/>
                <a:gd name="connsiteX5" fmla="*/ 389721 w 1371064"/>
                <a:gd name="connsiteY5" fmla="*/ 222892 h 873835"/>
                <a:gd name="connsiteX6" fmla="*/ 683322 w 1371064"/>
                <a:gd name="connsiteY6" fmla="*/ 70494 h 873835"/>
                <a:gd name="connsiteX7" fmla="*/ 980984 w 1371064"/>
                <a:gd name="connsiteY7" fmla="*/ 215413 h 873835"/>
                <a:gd name="connsiteX8" fmla="*/ 1179698 w 1371064"/>
                <a:gd name="connsiteY8" fmla="*/ 108118 h 873835"/>
                <a:gd name="connsiteX9" fmla="*/ 1246773 w 1371064"/>
                <a:gd name="connsiteY9" fmla="*/ 1807 h 873835"/>
                <a:gd name="connsiteX10" fmla="*/ 1321069 w 1371064"/>
                <a:gd name="connsiteY10" fmla="*/ 72292 h 873835"/>
                <a:gd name="connsiteX11" fmla="*/ 1362979 w 1371064"/>
                <a:gd name="connsiteY11" fmla="*/ 175162 h 873835"/>
                <a:gd name="connsiteX12" fmla="*/ 1224939 w 1371064"/>
                <a:gd name="connsiteY12" fmla="*/ 174934 h 873835"/>
                <a:gd name="connsiteX13" fmla="*/ 1023488 w 1371064"/>
                <a:gd name="connsiteY13" fmla="*/ 283659 h 873835"/>
                <a:gd name="connsiteX14" fmla="*/ 1032419 w 1371064"/>
                <a:gd name="connsiteY14" fmla="*/ 568794 h 873835"/>
                <a:gd name="connsiteX15" fmla="*/ 1237677 w 1371064"/>
                <a:gd name="connsiteY15" fmla="*/ 683233 h 873835"/>
                <a:gd name="connsiteX16" fmla="*/ 1351548 w 1371064"/>
                <a:gd name="connsiteY16" fmla="*/ 678081 h 873835"/>
                <a:gd name="connsiteX17" fmla="*/ 1330593 w 1371064"/>
                <a:gd name="connsiteY17" fmla="*/ 798096 h 873835"/>
                <a:gd name="connsiteX18" fmla="*/ 1225818 w 1371064"/>
                <a:gd name="connsiteY18" fmla="*/ 866676 h 873835"/>
                <a:gd name="connsiteX19" fmla="*/ 1193631 w 1371064"/>
                <a:gd name="connsiteY19" fmla="*/ 759435 h 873835"/>
                <a:gd name="connsiteX20" fmla="*/ 1001029 w 1371064"/>
                <a:gd name="connsiteY20" fmla="*/ 645697 h 873835"/>
                <a:gd name="connsiteX21" fmla="*/ 376189 w 1371064"/>
                <a:gd name="connsiteY21" fmla="*/ 651412 h 873835"/>
                <a:gd name="connsiteX22" fmla="*/ 189098 w 1371064"/>
                <a:gd name="connsiteY22" fmla="*/ 753101 h 873835"/>
                <a:gd name="connsiteX23" fmla="*/ 172353 w 1371064"/>
                <a:gd name="connsiteY23" fmla="*/ 851436 h 873835"/>
                <a:gd name="connsiteX24" fmla="*/ 52338 w 1371064"/>
                <a:gd name="connsiteY24" fmla="*/ 796192 h 873835"/>
                <a:gd name="connsiteX25" fmla="*/ 135160 w 1371064"/>
                <a:gd name="connsiteY25" fmla="*/ 692760 h 873835"/>
                <a:gd name="connsiteX26" fmla="*/ 346384 w 1371064"/>
                <a:gd name="connsiteY26" fmla="*/ 576553 h 873835"/>
                <a:gd name="connsiteX27" fmla="*/ 355427 w 1371064"/>
                <a:gd name="connsiteY27" fmla="*/ 288759 h 873835"/>
                <a:gd name="connsiteX28" fmla="*/ 141473 w 1371064"/>
                <a:gd name="connsiteY28" fmla="*/ 167454 h 873835"/>
                <a:gd name="connsiteX29" fmla="*/ 75277 w 1371064"/>
                <a:gd name="connsiteY29" fmla="*/ 203509 h 873835"/>
                <a:gd name="connsiteX30" fmla="*/ 503 w 1371064"/>
                <a:gd name="connsiteY30" fmla="*/ 132883 h 873835"/>
                <a:gd name="connsiteX0" fmla="*/ 503 w 1371064"/>
                <a:gd name="connsiteY0" fmla="*/ 132883 h 869142"/>
                <a:gd name="connsiteX1" fmla="*/ 67772 w 1371064"/>
                <a:gd name="connsiteY1" fmla="*/ 59203 h 869142"/>
                <a:gd name="connsiteX2" fmla="*/ 142549 w 1371064"/>
                <a:gd name="connsiteY2" fmla="*/ 9 h 869142"/>
                <a:gd name="connsiteX3" fmla="*/ 211360 w 1371064"/>
                <a:gd name="connsiteY3" fmla="*/ 66682 h 869142"/>
                <a:gd name="connsiteX4" fmla="*/ 194813 w 1371064"/>
                <a:gd name="connsiteY4" fmla="*/ 114926 h 869142"/>
                <a:gd name="connsiteX5" fmla="*/ 389721 w 1371064"/>
                <a:gd name="connsiteY5" fmla="*/ 222892 h 869142"/>
                <a:gd name="connsiteX6" fmla="*/ 683322 w 1371064"/>
                <a:gd name="connsiteY6" fmla="*/ 70494 h 869142"/>
                <a:gd name="connsiteX7" fmla="*/ 980984 w 1371064"/>
                <a:gd name="connsiteY7" fmla="*/ 215413 h 869142"/>
                <a:gd name="connsiteX8" fmla="*/ 1179698 w 1371064"/>
                <a:gd name="connsiteY8" fmla="*/ 108118 h 869142"/>
                <a:gd name="connsiteX9" fmla="*/ 1246773 w 1371064"/>
                <a:gd name="connsiteY9" fmla="*/ 1807 h 869142"/>
                <a:gd name="connsiteX10" fmla="*/ 1321069 w 1371064"/>
                <a:gd name="connsiteY10" fmla="*/ 72292 h 869142"/>
                <a:gd name="connsiteX11" fmla="*/ 1362979 w 1371064"/>
                <a:gd name="connsiteY11" fmla="*/ 175162 h 869142"/>
                <a:gd name="connsiteX12" fmla="*/ 1224939 w 1371064"/>
                <a:gd name="connsiteY12" fmla="*/ 174934 h 869142"/>
                <a:gd name="connsiteX13" fmla="*/ 1023488 w 1371064"/>
                <a:gd name="connsiteY13" fmla="*/ 283659 h 869142"/>
                <a:gd name="connsiteX14" fmla="*/ 1032419 w 1371064"/>
                <a:gd name="connsiteY14" fmla="*/ 568794 h 869142"/>
                <a:gd name="connsiteX15" fmla="*/ 1237677 w 1371064"/>
                <a:gd name="connsiteY15" fmla="*/ 683233 h 869142"/>
                <a:gd name="connsiteX16" fmla="*/ 1351548 w 1371064"/>
                <a:gd name="connsiteY16" fmla="*/ 678081 h 869142"/>
                <a:gd name="connsiteX17" fmla="*/ 1330593 w 1371064"/>
                <a:gd name="connsiteY17" fmla="*/ 798096 h 869142"/>
                <a:gd name="connsiteX18" fmla="*/ 1225818 w 1371064"/>
                <a:gd name="connsiteY18" fmla="*/ 866676 h 869142"/>
                <a:gd name="connsiteX19" fmla="*/ 1193631 w 1371064"/>
                <a:gd name="connsiteY19" fmla="*/ 759435 h 869142"/>
                <a:gd name="connsiteX20" fmla="*/ 1001029 w 1371064"/>
                <a:gd name="connsiteY20" fmla="*/ 645697 h 869142"/>
                <a:gd name="connsiteX21" fmla="*/ 376189 w 1371064"/>
                <a:gd name="connsiteY21" fmla="*/ 651412 h 869142"/>
                <a:gd name="connsiteX22" fmla="*/ 189098 w 1371064"/>
                <a:gd name="connsiteY22" fmla="*/ 753101 h 869142"/>
                <a:gd name="connsiteX23" fmla="*/ 172353 w 1371064"/>
                <a:gd name="connsiteY23" fmla="*/ 851436 h 869142"/>
                <a:gd name="connsiteX24" fmla="*/ 52338 w 1371064"/>
                <a:gd name="connsiteY24" fmla="*/ 796192 h 869142"/>
                <a:gd name="connsiteX25" fmla="*/ 135160 w 1371064"/>
                <a:gd name="connsiteY25" fmla="*/ 692760 h 869142"/>
                <a:gd name="connsiteX26" fmla="*/ 346384 w 1371064"/>
                <a:gd name="connsiteY26" fmla="*/ 576553 h 869142"/>
                <a:gd name="connsiteX27" fmla="*/ 355427 w 1371064"/>
                <a:gd name="connsiteY27" fmla="*/ 288759 h 869142"/>
                <a:gd name="connsiteX28" fmla="*/ 141473 w 1371064"/>
                <a:gd name="connsiteY28" fmla="*/ 167454 h 869142"/>
                <a:gd name="connsiteX29" fmla="*/ 75277 w 1371064"/>
                <a:gd name="connsiteY29" fmla="*/ 203509 h 869142"/>
                <a:gd name="connsiteX30" fmla="*/ 503 w 1371064"/>
                <a:gd name="connsiteY30" fmla="*/ 132883 h 869142"/>
                <a:gd name="connsiteX0" fmla="*/ 503 w 1371064"/>
                <a:gd name="connsiteY0" fmla="*/ 132883 h 869142"/>
                <a:gd name="connsiteX1" fmla="*/ 67772 w 1371064"/>
                <a:gd name="connsiteY1" fmla="*/ 59203 h 869142"/>
                <a:gd name="connsiteX2" fmla="*/ 142549 w 1371064"/>
                <a:gd name="connsiteY2" fmla="*/ 9 h 869142"/>
                <a:gd name="connsiteX3" fmla="*/ 211360 w 1371064"/>
                <a:gd name="connsiteY3" fmla="*/ 66682 h 869142"/>
                <a:gd name="connsiteX4" fmla="*/ 194813 w 1371064"/>
                <a:gd name="connsiteY4" fmla="*/ 114926 h 869142"/>
                <a:gd name="connsiteX5" fmla="*/ 389721 w 1371064"/>
                <a:gd name="connsiteY5" fmla="*/ 222892 h 869142"/>
                <a:gd name="connsiteX6" fmla="*/ 683322 w 1371064"/>
                <a:gd name="connsiteY6" fmla="*/ 70494 h 869142"/>
                <a:gd name="connsiteX7" fmla="*/ 980984 w 1371064"/>
                <a:gd name="connsiteY7" fmla="*/ 215413 h 869142"/>
                <a:gd name="connsiteX8" fmla="*/ 1179698 w 1371064"/>
                <a:gd name="connsiteY8" fmla="*/ 108118 h 869142"/>
                <a:gd name="connsiteX9" fmla="*/ 1246773 w 1371064"/>
                <a:gd name="connsiteY9" fmla="*/ 1807 h 869142"/>
                <a:gd name="connsiteX10" fmla="*/ 1321069 w 1371064"/>
                <a:gd name="connsiteY10" fmla="*/ 72292 h 869142"/>
                <a:gd name="connsiteX11" fmla="*/ 1362979 w 1371064"/>
                <a:gd name="connsiteY11" fmla="*/ 175162 h 869142"/>
                <a:gd name="connsiteX12" fmla="*/ 1224939 w 1371064"/>
                <a:gd name="connsiteY12" fmla="*/ 174934 h 869142"/>
                <a:gd name="connsiteX13" fmla="*/ 1023488 w 1371064"/>
                <a:gd name="connsiteY13" fmla="*/ 283659 h 869142"/>
                <a:gd name="connsiteX14" fmla="*/ 1032419 w 1371064"/>
                <a:gd name="connsiteY14" fmla="*/ 568794 h 869142"/>
                <a:gd name="connsiteX15" fmla="*/ 1237677 w 1371064"/>
                <a:gd name="connsiteY15" fmla="*/ 683233 h 869142"/>
                <a:gd name="connsiteX16" fmla="*/ 1351548 w 1371064"/>
                <a:gd name="connsiteY16" fmla="*/ 678081 h 869142"/>
                <a:gd name="connsiteX17" fmla="*/ 1330593 w 1371064"/>
                <a:gd name="connsiteY17" fmla="*/ 798096 h 869142"/>
                <a:gd name="connsiteX18" fmla="*/ 1225818 w 1371064"/>
                <a:gd name="connsiteY18" fmla="*/ 866676 h 869142"/>
                <a:gd name="connsiteX19" fmla="*/ 1193631 w 1371064"/>
                <a:gd name="connsiteY19" fmla="*/ 759435 h 869142"/>
                <a:gd name="connsiteX20" fmla="*/ 1001029 w 1371064"/>
                <a:gd name="connsiteY20" fmla="*/ 645697 h 869142"/>
                <a:gd name="connsiteX21" fmla="*/ 376189 w 1371064"/>
                <a:gd name="connsiteY21" fmla="*/ 651412 h 869142"/>
                <a:gd name="connsiteX22" fmla="*/ 189098 w 1371064"/>
                <a:gd name="connsiteY22" fmla="*/ 753101 h 869142"/>
                <a:gd name="connsiteX23" fmla="*/ 172353 w 1371064"/>
                <a:gd name="connsiteY23" fmla="*/ 851436 h 869142"/>
                <a:gd name="connsiteX24" fmla="*/ 52338 w 1371064"/>
                <a:gd name="connsiteY24" fmla="*/ 796192 h 869142"/>
                <a:gd name="connsiteX25" fmla="*/ 135160 w 1371064"/>
                <a:gd name="connsiteY25" fmla="*/ 692760 h 869142"/>
                <a:gd name="connsiteX26" fmla="*/ 346384 w 1371064"/>
                <a:gd name="connsiteY26" fmla="*/ 576553 h 869142"/>
                <a:gd name="connsiteX27" fmla="*/ 355427 w 1371064"/>
                <a:gd name="connsiteY27" fmla="*/ 288759 h 869142"/>
                <a:gd name="connsiteX28" fmla="*/ 141473 w 1371064"/>
                <a:gd name="connsiteY28" fmla="*/ 167454 h 869142"/>
                <a:gd name="connsiteX29" fmla="*/ 75277 w 1371064"/>
                <a:gd name="connsiteY29" fmla="*/ 203509 h 869142"/>
                <a:gd name="connsiteX30" fmla="*/ 503 w 1371064"/>
                <a:gd name="connsiteY30" fmla="*/ 132883 h 869142"/>
                <a:gd name="connsiteX0" fmla="*/ 503 w 1371064"/>
                <a:gd name="connsiteY0" fmla="*/ 132883 h 871512"/>
                <a:gd name="connsiteX1" fmla="*/ 67772 w 1371064"/>
                <a:gd name="connsiteY1" fmla="*/ 59203 h 871512"/>
                <a:gd name="connsiteX2" fmla="*/ 142549 w 1371064"/>
                <a:gd name="connsiteY2" fmla="*/ 9 h 871512"/>
                <a:gd name="connsiteX3" fmla="*/ 211360 w 1371064"/>
                <a:gd name="connsiteY3" fmla="*/ 66682 h 871512"/>
                <a:gd name="connsiteX4" fmla="*/ 194813 w 1371064"/>
                <a:gd name="connsiteY4" fmla="*/ 114926 h 871512"/>
                <a:gd name="connsiteX5" fmla="*/ 389721 w 1371064"/>
                <a:gd name="connsiteY5" fmla="*/ 222892 h 871512"/>
                <a:gd name="connsiteX6" fmla="*/ 683322 w 1371064"/>
                <a:gd name="connsiteY6" fmla="*/ 70494 h 871512"/>
                <a:gd name="connsiteX7" fmla="*/ 980984 w 1371064"/>
                <a:gd name="connsiteY7" fmla="*/ 215413 h 871512"/>
                <a:gd name="connsiteX8" fmla="*/ 1179698 w 1371064"/>
                <a:gd name="connsiteY8" fmla="*/ 108118 h 871512"/>
                <a:gd name="connsiteX9" fmla="*/ 1246773 w 1371064"/>
                <a:gd name="connsiteY9" fmla="*/ 1807 h 871512"/>
                <a:gd name="connsiteX10" fmla="*/ 1321069 w 1371064"/>
                <a:gd name="connsiteY10" fmla="*/ 72292 h 871512"/>
                <a:gd name="connsiteX11" fmla="*/ 1362979 w 1371064"/>
                <a:gd name="connsiteY11" fmla="*/ 175162 h 871512"/>
                <a:gd name="connsiteX12" fmla="*/ 1224939 w 1371064"/>
                <a:gd name="connsiteY12" fmla="*/ 174934 h 871512"/>
                <a:gd name="connsiteX13" fmla="*/ 1023488 w 1371064"/>
                <a:gd name="connsiteY13" fmla="*/ 283659 h 871512"/>
                <a:gd name="connsiteX14" fmla="*/ 1032419 w 1371064"/>
                <a:gd name="connsiteY14" fmla="*/ 568794 h 871512"/>
                <a:gd name="connsiteX15" fmla="*/ 1237677 w 1371064"/>
                <a:gd name="connsiteY15" fmla="*/ 683233 h 871512"/>
                <a:gd name="connsiteX16" fmla="*/ 1351548 w 1371064"/>
                <a:gd name="connsiteY16" fmla="*/ 678081 h 871512"/>
                <a:gd name="connsiteX17" fmla="*/ 1330593 w 1371064"/>
                <a:gd name="connsiteY17" fmla="*/ 798096 h 871512"/>
                <a:gd name="connsiteX18" fmla="*/ 1225818 w 1371064"/>
                <a:gd name="connsiteY18" fmla="*/ 866676 h 871512"/>
                <a:gd name="connsiteX19" fmla="*/ 1193631 w 1371064"/>
                <a:gd name="connsiteY19" fmla="*/ 759435 h 871512"/>
                <a:gd name="connsiteX20" fmla="*/ 1001029 w 1371064"/>
                <a:gd name="connsiteY20" fmla="*/ 645697 h 871512"/>
                <a:gd name="connsiteX21" fmla="*/ 376189 w 1371064"/>
                <a:gd name="connsiteY21" fmla="*/ 651412 h 871512"/>
                <a:gd name="connsiteX22" fmla="*/ 189098 w 1371064"/>
                <a:gd name="connsiteY22" fmla="*/ 753101 h 871512"/>
                <a:gd name="connsiteX23" fmla="*/ 172353 w 1371064"/>
                <a:gd name="connsiteY23" fmla="*/ 851436 h 871512"/>
                <a:gd name="connsiteX24" fmla="*/ 52338 w 1371064"/>
                <a:gd name="connsiteY24" fmla="*/ 796192 h 871512"/>
                <a:gd name="connsiteX25" fmla="*/ 135160 w 1371064"/>
                <a:gd name="connsiteY25" fmla="*/ 692760 h 871512"/>
                <a:gd name="connsiteX26" fmla="*/ 346384 w 1371064"/>
                <a:gd name="connsiteY26" fmla="*/ 576553 h 871512"/>
                <a:gd name="connsiteX27" fmla="*/ 355427 w 1371064"/>
                <a:gd name="connsiteY27" fmla="*/ 288759 h 871512"/>
                <a:gd name="connsiteX28" fmla="*/ 141473 w 1371064"/>
                <a:gd name="connsiteY28" fmla="*/ 167454 h 871512"/>
                <a:gd name="connsiteX29" fmla="*/ 75277 w 1371064"/>
                <a:gd name="connsiteY29" fmla="*/ 203509 h 871512"/>
                <a:gd name="connsiteX30" fmla="*/ 503 w 1371064"/>
                <a:gd name="connsiteY30" fmla="*/ 132883 h 871512"/>
                <a:gd name="connsiteX0" fmla="*/ 503 w 1371064"/>
                <a:gd name="connsiteY0" fmla="*/ 132883 h 867659"/>
                <a:gd name="connsiteX1" fmla="*/ 67772 w 1371064"/>
                <a:gd name="connsiteY1" fmla="*/ 59203 h 867659"/>
                <a:gd name="connsiteX2" fmla="*/ 142549 w 1371064"/>
                <a:gd name="connsiteY2" fmla="*/ 9 h 867659"/>
                <a:gd name="connsiteX3" fmla="*/ 211360 w 1371064"/>
                <a:gd name="connsiteY3" fmla="*/ 66682 h 867659"/>
                <a:gd name="connsiteX4" fmla="*/ 194813 w 1371064"/>
                <a:gd name="connsiteY4" fmla="*/ 114926 h 867659"/>
                <a:gd name="connsiteX5" fmla="*/ 389721 w 1371064"/>
                <a:gd name="connsiteY5" fmla="*/ 222892 h 867659"/>
                <a:gd name="connsiteX6" fmla="*/ 683322 w 1371064"/>
                <a:gd name="connsiteY6" fmla="*/ 70494 h 867659"/>
                <a:gd name="connsiteX7" fmla="*/ 980984 w 1371064"/>
                <a:gd name="connsiteY7" fmla="*/ 215413 h 867659"/>
                <a:gd name="connsiteX8" fmla="*/ 1179698 w 1371064"/>
                <a:gd name="connsiteY8" fmla="*/ 108118 h 867659"/>
                <a:gd name="connsiteX9" fmla="*/ 1246773 w 1371064"/>
                <a:gd name="connsiteY9" fmla="*/ 1807 h 867659"/>
                <a:gd name="connsiteX10" fmla="*/ 1321069 w 1371064"/>
                <a:gd name="connsiteY10" fmla="*/ 72292 h 867659"/>
                <a:gd name="connsiteX11" fmla="*/ 1362979 w 1371064"/>
                <a:gd name="connsiteY11" fmla="*/ 175162 h 867659"/>
                <a:gd name="connsiteX12" fmla="*/ 1224939 w 1371064"/>
                <a:gd name="connsiteY12" fmla="*/ 174934 h 867659"/>
                <a:gd name="connsiteX13" fmla="*/ 1023488 w 1371064"/>
                <a:gd name="connsiteY13" fmla="*/ 283659 h 867659"/>
                <a:gd name="connsiteX14" fmla="*/ 1032419 w 1371064"/>
                <a:gd name="connsiteY14" fmla="*/ 568794 h 867659"/>
                <a:gd name="connsiteX15" fmla="*/ 1237677 w 1371064"/>
                <a:gd name="connsiteY15" fmla="*/ 683233 h 867659"/>
                <a:gd name="connsiteX16" fmla="*/ 1351548 w 1371064"/>
                <a:gd name="connsiteY16" fmla="*/ 678081 h 867659"/>
                <a:gd name="connsiteX17" fmla="*/ 1330593 w 1371064"/>
                <a:gd name="connsiteY17" fmla="*/ 798096 h 867659"/>
                <a:gd name="connsiteX18" fmla="*/ 1225818 w 1371064"/>
                <a:gd name="connsiteY18" fmla="*/ 866676 h 867659"/>
                <a:gd name="connsiteX19" fmla="*/ 1193631 w 1371064"/>
                <a:gd name="connsiteY19" fmla="*/ 759435 h 867659"/>
                <a:gd name="connsiteX20" fmla="*/ 1001029 w 1371064"/>
                <a:gd name="connsiteY20" fmla="*/ 645697 h 867659"/>
                <a:gd name="connsiteX21" fmla="*/ 376189 w 1371064"/>
                <a:gd name="connsiteY21" fmla="*/ 651412 h 867659"/>
                <a:gd name="connsiteX22" fmla="*/ 189098 w 1371064"/>
                <a:gd name="connsiteY22" fmla="*/ 753101 h 867659"/>
                <a:gd name="connsiteX23" fmla="*/ 172353 w 1371064"/>
                <a:gd name="connsiteY23" fmla="*/ 851436 h 867659"/>
                <a:gd name="connsiteX24" fmla="*/ 52338 w 1371064"/>
                <a:gd name="connsiteY24" fmla="*/ 796192 h 867659"/>
                <a:gd name="connsiteX25" fmla="*/ 135160 w 1371064"/>
                <a:gd name="connsiteY25" fmla="*/ 692760 h 867659"/>
                <a:gd name="connsiteX26" fmla="*/ 346384 w 1371064"/>
                <a:gd name="connsiteY26" fmla="*/ 576553 h 867659"/>
                <a:gd name="connsiteX27" fmla="*/ 355427 w 1371064"/>
                <a:gd name="connsiteY27" fmla="*/ 288759 h 867659"/>
                <a:gd name="connsiteX28" fmla="*/ 141473 w 1371064"/>
                <a:gd name="connsiteY28" fmla="*/ 167454 h 867659"/>
                <a:gd name="connsiteX29" fmla="*/ 75277 w 1371064"/>
                <a:gd name="connsiteY29" fmla="*/ 203509 h 867659"/>
                <a:gd name="connsiteX30" fmla="*/ 503 w 1371064"/>
                <a:gd name="connsiteY30" fmla="*/ 132883 h 867659"/>
                <a:gd name="connsiteX0" fmla="*/ 503 w 1371064"/>
                <a:gd name="connsiteY0" fmla="*/ 132883 h 870580"/>
                <a:gd name="connsiteX1" fmla="*/ 67772 w 1371064"/>
                <a:gd name="connsiteY1" fmla="*/ 59203 h 870580"/>
                <a:gd name="connsiteX2" fmla="*/ 142549 w 1371064"/>
                <a:gd name="connsiteY2" fmla="*/ 9 h 870580"/>
                <a:gd name="connsiteX3" fmla="*/ 211360 w 1371064"/>
                <a:gd name="connsiteY3" fmla="*/ 66682 h 870580"/>
                <a:gd name="connsiteX4" fmla="*/ 194813 w 1371064"/>
                <a:gd name="connsiteY4" fmla="*/ 114926 h 870580"/>
                <a:gd name="connsiteX5" fmla="*/ 389721 w 1371064"/>
                <a:gd name="connsiteY5" fmla="*/ 222892 h 870580"/>
                <a:gd name="connsiteX6" fmla="*/ 683322 w 1371064"/>
                <a:gd name="connsiteY6" fmla="*/ 70494 h 870580"/>
                <a:gd name="connsiteX7" fmla="*/ 980984 w 1371064"/>
                <a:gd name="connsiteY7" fmla="*/ 215413 h 870580"/>
                <a:gd name="connsiteX8" fmla="*/ 1179698 w 1371064"/>
                <a:gd name="connsiteY8" fmla="*/ 108118 h 870580"/>
                <a:gd name="connsiteX9" fmla="*/ 1246773 w 1371064"/>
                <a:gd name="connsiteY9" fmla="*/ 1807 h 870580"/>
                <a:gd name="connsiteX10" fmla="*/ 1321069 w 1371064"/>
                <a:gd name="connsiteY10" fmla="*/ 72292 h 870580"/>
                <a:gd name="connsiteX11" fmla="*/ 1362979 w 1371064"/>
                <a:gd name="connsiteY11" fmla="*/ 175162 h 870580"/>
                <a:gd name="connsiteX12" fmla="*/ 1224939 w 1371064"/>
                <a:gd name="connsiteY12" fmla="*/ 174934 h 870580"/>
                <a:gd name="connsiteX13" fmla="*/ 1023488 w 1371064"/>
                <a:gd name="connsiteY13" fmla="*/ 283659 h 870580"/>
                <a:gd name="connsiteX14" fmla="*/ 1032419 w 1371064"/>
                <a:gd name="connsiteY14" fmla="*/ 568794 h 870580"/>
                <a:gd name="connsiteX15" fmla="*/ 1237677 w 1371064"/>
                <a:gd name="connsiteY15" fmla="*/ 683233 h 870580"/>
                <a:gd name="connsiteX16" fmla="*/ 1351548 w 1371064"/>
                <a:gd name="connsiteY16" fmla="*/ 678081 h 870580"/>
                <a:gd name="connsiteX17" fmla="*/ 1330593 w 1371064"/>
                <a:gd name="connsiteY17" fmla="*/ 798096 h 870580"/>
                <a:gd name="connsiteX18" fmla="*/ 1225818 w 1371064"/>
                <a:gd name="connsiteY18" fmla="*/ 866676 h 870580"/>
                <a:gd name="connsiteX19" fmla="*/ 1193631 w 1371064"/>
                <a:gd name="connsiteY19" fmla="*/ 759435 h 870580"/>
                <a:gd name="connsiteX20" fmla="*/ 1001029 w 1371064"/>
                <a:gd name="connsiteY20" fmla="*/ 645697 h 870580"/>
                <a:gd name="connsiteX21" fmla="*/ 376189 w 1371064"/>
                <a:gd name="connsiteY21" fmla="*/ 651412 h 870580"/>
                <a:gd name="connsiteX22" fmla="*/ 189098 w 1371064"/>
                <a:gd name="connsiteY22" fmla="*/ 753101 h 870580"/>
                <a:gd name="connsiteX23" fmla="*/ 172353 w 1371064"/>
                <a:gd name="connsiteY23" fmla="*/ 851436 h 870580"/>
                <a:gd name="connsiteX24" fmla="*/ 52338 w 1371064"/>
                <a:gd name="connsiteY24" fmla="*/ 796192 h 870580"/>
                <a:gd name="connsiteX25" fmla="*/ 135160 w 1371064"/>
                <a:gd name="connsiteY25" fmla="*/ 692760 h 870580"/>
                <a:gd name="connsiteX26" fmla="*/ 346384 w 1371064"/>
                <a:gd name="connsiteY26" fmla="*/ 576553 h 870580"/>
                <a:gd name="connsiteX27" fmla="*/ 355427 w 1371064"/>
                <a:gd name="connsiteY27" fmla="*/ 288759 h 870580"/>
                <a:gd name="connsiteX28" fmla="*/ 141473 w 1371064"/>
                <a:gd name="connsiteY28" fmla="*/ 167454 h 870580"/>
                <a:gd name="connsiteX29" fmla="*/ 75277 w 1371064"/>
                <a:gd name="connsiteY29" fmla="*/ 203509 h 870580"/>
                <a:gd name="connsiteX30" fmla="*/ 503 w 1371064"/>
                <a:gd name="connsiteY30" fmla="*/ 132883 h 870580"/>
                <a:gd name="connsiteX0" fmla="*/ 503 w 1371064"/>
                <a:gd name="connsiteY0" fmla="*/ 132883 h 872144"/>
                <a:gd name="connsiteX1" fmla="*/ 67772 w 1371064"/>
                <a:gd name="connsiteY1" fmla="*/ 59203 h 872144"/>
                <a:gd name="connsiteX2" fmla="*/ 142549 w 1371064"/>
                <a:gd name="connsiteY2" fmla="*/ 9 h 872144"/>
                <a:gd name="connsiteX3" fmla="*/ 211360 w 1371064"/>
                <a:gd name="connsiteY3" fmla="*/ 66682 h 872144"/>
                <a:gd name="connsiteX4" fmla="*/ 194813 w 1371064"/>
                <a:gd name="connsiteY4" fmla="*/ 114926 h 872144"/>
                <a:gd name="connsiteX5" fmla="*/ 389721 w 1371064"/>
                <a:gd name="connsiteY5" fmla="*/ 222892 h 872144"/>
                <a:gd name="connsiteX6" fmla="*/ 683322 w 1371064"/>
                <a:gd name="connsiteY6" fmla="*/ 70494 h 872144"/>
                <a:gd name="connsiteX7" fmla="*/ 980984 w 1371064"/>
                <a:gd name="connsiteY7" fmla="*/ 215413 h 872144"/>
                <a:gd name="connsiteX8" fmla="*/ 1179698 w 1371064"/>
                <a:gd name="connsiteY8" fmla="*/ 108118 h 872144"/>
                <a:gd name="connsiteX9" fmla="*/ 1246773 w 1371064"/>
                <a:gd name="connsiteY9" fmla="*/ 1807 h 872144"/>
                <a:gd name="connsiteX10" fmla="*/ 1321069 w 1371064"/>
                <a:gd name="connsiteY10" fmla="*/ 72292 h 872144"/>
                <a:gd name="connsiteX11" fmla="*/ 1362979 w 1371064"/>
                <a:gd name="connsiteY11" fmla="*/ 175162 h 872144"/>
                <a:gd name="connsiteX12" fmla="*/ 1224939 w 1371064"/>
                <a:gd name="connsiteY12" fmla="*/ 174934 h 872144"/>
                <a:gd name="connsiteX13" fmla="*/ 1023488 w 1371064"/>
                <a:gd name="connsiteY13" fmla="*/ 283659 h 872144"/>
                <a:gd name="connsiteX14" fmla="*/ 1032419 w 1371064"/>
                <a:gd name="connsiteY14" fmla="*/ 568794 h 872144"/>
                <a:gd name="connsiteX15" fmla="*/ 1237677 w 1371064"/>
                <a:gd name="connsiteY15" fmla="*/ 683233 h 872144"/>
                <a:gd name="connsiteX16" fmla="*/ 1351548 w 1371064"/>
                <a:gd name="connsiteY16" fmla="*/ 678081 h 872144"/>
                <a:gd name="connsiteX17" fmla="*/ 1330593 w 1371064"/>
                <a:gd name="connsiteY17" fmla="*/ 798096 h 872144"/>
                <a:gd name="connsiteX18" fmla="*/ 1225818 w 1371064"/>
                <a:gd name="connsiteY18" fmla="*/ 866676 h 872144"/>
                <a:gd name="connsiteX19" fmla="*/ 1193631 w 1371064"/>
                <a:gd name="connsiteY19" fmla="*/ 759435 h 872144"/>
                <a:gd name="connsiteX20" fmla="*/ 1001029 w 1371064"/>
                <a:gd name="connsiteY20" fmla="*/ 645697 h 872144"/>
                <a:gd name="connsiteX21" fmla="*/ 376189 w 1371064"/>
                <a:gd name="connsiteY21" fmla="*/ 651412 h 872144"/>
                <a:gd name="connsiteX22" fmla="*/ 189098 w 1371064"/>
                <a:gd name="connsiteY22" fmla="*/ 753101 h 872144"/>
                <a:gd name="connsiteX23" fmla="*/ 172353 w 1371064"/>
                <a:gd name="connsiteY23" fmla="*/ 851436 h 872144"/>
                <a:gd name="connsiteX24" fmla="*/ 52338 w 1371064"/>
                <a:gd name="connsiteY24" fmla="*/ 796192 h 872144"/>
                <a:gd name="connsiteX25" fmla="*/ 135160 w 1371064"/>
                <a:gd name="connsiteY25" fmla="*/ 692760 h 872144"/>
                <a:gd name="connsiteX26" fmla="*/ 346384 w 1371064"/>
                <a:gd name="connsiteY26" fmla="*/ 576553 h 872144"/>
                <a:gd name="connsiteX27" fmla="*/ 355427 w 1371064"/>
                <a:gd name="connsiteY27" fmla="*/ 288759 h 872144"/>
                <a:gd name="connsiteX28" fmla="*/ 141473 w 1371064"/>
                <a:gd name="connsiteY28" fmla="*/ 167454 h 872144"/>
                <a:gd name="connsiteX29" fmla="*/ 75277 w 1371064"/>
                <a:gd name="connsiteY29" fmla="*/ 203509 h 872144"/>
                <a:gd name="connsiteX30" fmla="*/ 503 w 1371064"/>
                <a:gd name="connsiteY30" fmla="*/ 132883 h 872144"/>
                <a:gd name="connsiteX0" fmla="*/ 503 w 1371064"/>
                <a:gd name="connsiteY0" fmla="*/ 132883 h 872144"/>
                <a:gd name="connsiteX1" fmla="*/ 67772 w 1371064"/>
                <a:gd name="connsiteY1" fmla="*/ 59203 h 872144"/>
                <a:gd name="connsiteX2" fmla="*/ 142549 w 1371064"/>
                <a:gd name="connsiteY2" fmla="*/ 9 h 872144"/>
                <a:gd name="connsiteX3" fmla="*/ 211360 w 1371064"/>
                <a:gd name="connsiteY3" fmla="*/ 66682 h 872144"/>
                <a:gd name="connsiteX4" fmla="*/ 194813 w 1371064"/>
                <a:gd name="connsiteY4" fmla="*/ 114926 h 872144"/>
                <a:gd name="connsiteX5" fmla="*/ 389721 w 1371064"/>
                <a:gd name="connsiteY5" fmla="*/ 222892 h 872144"/>
                <a:gd name="connsiteX6" fmla="*/ 683322 w 1371064"/>
                <a:gd name="connsiteY6" fmla="*/ 70494 h 872144"/>
                <a:gd name="connsiteX7" fmla="*/ 980984 w 1371064"/>
                <a:gd name="connsiteY7" fmla="*/ 215413 h 872144"/>
                <a:gd name="connsiteX8" fmla="*/ 1179698 w 1371064"/>
                <a:gd name="connsiteY8" fmla="*/ 108118 h 872144"/>
                <a:gd name="connsiteX9" fmla="*/ 1246773 w 1371064"/>
                <a:gd name="connsiteY9" fmla="*/ 1807 h 872144"/>
                <a:gd name="connsiteX10" fmla="*/ 1321069 w 1371064"/>
                <a:gd name="connsiteY10" fmla="*/ 72292 h 872144"/>
                <a:gd name="connsiteX11" fmla="*/ 1362979 w 1371064"/>
                <a:gd name="connsiteY11" fmla="*/ 175162 h 872144"/>
                <a:gd name="connsiteX12" fmla="*/ 1224939 w 1371064"/>
                <a:gd name="connsiteY12" fmla="*/ 174934 h 872144"/>
                <a:gd name="connsiteX13" fmla="*/ 1023488 w 1371064"/>
                <a:gd name="connsiteY13" fmla="*/ 283659 h 872144"/>
                <a:gd name="connsiteX14" fmla="*/ 1032419 w 1371064"/>
                <a:gd name="connsiteY14" fmla="*/ 568794 h 872144"/>
                <a:gd name="connsiteX15" fmla="*/ 1237677 w 1371064"/>
                <a:gd name="connsiteY15" fmla="*/ 683233 h 872144"/>
                <a:gd name="connsiteX16" fmla="*/ 1351548 w 1371064"/>
                <a:gd name="connsiteY16" fmla="*/ 678081 h 872144"/>
                <a:gd name="connsiteX17" fmla="*/ 1330593 w 1371064"/>
                <a:gd name="connsiteY17" fmla="*/ 798096 h 872144"/>
                <a:gd name="connsiteX18" fmla="*/ 1225818 w 1371064"/>
                <a:gd name="connsiteY18" fmla="*/ 866676 h 872144"/>
                <a:gd name="connsiteX19" fmla="*/ 1193631 w 1371064"/>
                <a:gd name="connsiteY19" fmla="*/ 759435 h 872144"/>
                <a:gd name="connsiteX20" fmla="*/ 1001029 w 1371064"/>
                <a:gd name="connsiteY20" fmla="*/ 645697 h 872144"/>
                <a:gd name="connsiteX21" fmla="*/ 376189 w 1371064"/>
                <a:gd name="connsiteY21" fmla="*/ 651412 h 872144"/>
                <a:gd name="connsiteX22" fmla="*/ 189098 w 1371064"/>
                <a:gd name="connsiteY22" fmla="*/ 753101 h 872144"/>
                <a:gd name="connsiteX23" fmla="*/ 172353 w 1371064"/>
                <a:gd name="connsiteY23" fmla="*/ 851436 h 872144"/>
                <a:gd name="connsiteX24" fmla="*/ 52338 w 1371064"/>
                <a:gd name="connsiteY24" fmla="*/ 796192 h 872144"/>
                <a:gd name="connsiteX25" fmla="*/ 135160 w 1371064"/>
                <a:gd name="connsiteY25" fmla="*/ 692760 h 872144"/>
                <a:gd name="connsiteX26" fmla="*/ 346384 w 1371064"/>
                <a:gd name="connsiteY26" fmla="*/ 576553 h 872144"/>
                <a:gd name="connsiteX27" fmla="*/ 355427 w 1371064"/>
                <a:gd name="connsiteY27" fmla="*/ 288759 h 872144"/>
                <a:gd name="connsiteX28" fmla="*/ 141473 w 1371064"/>
                <a:gd name="connsiteY28" fmla="*/ 167454 h 872144"/>
                <a:gd name="connsiteX29" fmla="*/ 75277 w 1371064"/>
                <a:gd name="connsiteY29" fmla="*/ 203509 h 872144"/>
                <a:gd name="connsiteX30" fmla="*/ 503 w 1371064"/>
                <a:gd name="connsiteY30" fmla="*/ 132883 h 872144"/>
                <a:gd name="connsiteX0" fmla="*/ 503 w 1371064"/>
                <a:gd name="connsiteY0" fmla="*/ 132883 h 872144"/>
                <a:gd name="connsiteX1" fmla="*/ 67772 w 1371064"/>
                <a:gd name="connsiteY1" fmla="*/ 59203 h 872144"/>
                <a:gd name="connsiteX2" fmla="*/ 142549 w 1371064"/>
                <a:gd name="connsiteY2" fmla="*/ 9 h 872144"/>
                <a:gd name="connsiteX3" fmla="*/ 211360 w 1371064"/>
                <a:gd name="connsiteY3" fmla="*/ 66682 h 872144"/>
                <a:gd name="connsiteX4" fmla="*/ 194813 w 1371064"/>
                <a:gd name="connsiteY4" fmla="*/ 114926 h 872144"/>
                <a:gd name="connsiteX5" fmla="*/ 389721 w 1371064"/>
                <a:gd name="connsiteY5" fmla="*/ 222892 h 872144"/>
                <a:gd name="connsiteX6" fmla="*/ 683322 w 1371064"/>
                <a:gd name="connsiteY6" fmla="*/ 70494 h 872144"/>
                <a:gd name="connsiteX7" fmla="*/ 980984 w 1371064"/>
                <a:gd name="connsiteY7" fmla="*/ 215413 h 872144"/>
                <a:gd name="connsiteX8" fmla="*/ 1179698 w 1371064"/>
                <a:gd name="connsiteY8" fmla="*/ 108118 h 872144"/>
                <a:gd name="connsiteX9" fmla="*/ 1246773 w 1371064"/>
                <a:gd name="connsiteY9" fmla="*/ 1807 h 872144"/>
                <a:gd name="connsiteX10" fmla="*/ 1321069 w 1371064"/>
                <a:gd name="connsiteY10" fmla="*/ 72292 h 872144"/>
                <a:gd name="connsiteX11" fmla="*/ 1362979 w 1371064"/>
                <a:gd name="connsiteY11" fmla="*/ 175162 h 872144"/>
                <a:gd name="connsiteX12" fmla="*/ 1224939 w 1371064"/>
                <a:gd name="connsiteY12" fmla="*/ 174934 h 872144"/>
                <a:gd name="connsiteX13" fmla="*/ 1023488 w 1371064"/>
                <a:gd name="connsiteY13" fmla="*/ 283659 h 872144"/>
                <a:gd name="connsiteX14" fmla="*/ 1032419 w 1371064"/>
                <a:gd name="connsiteY14" fmla="*/ 568794 h 872144"/>
                <a:gd name="connsiteX15" fmla="*/ 1237677 w 1371064"/>
                <a:gd name="connsiteY15" fmla="*/ 683233 h 872144"/>
                <a:gd name="connsiteX16" fmla="*/ 1351548 w 1371064"/>
                <a:gd name="connsiteY16" fmla="*/ 678081 h 872144"/>
                <a:gd name="connsiteX17" fmla="*/ 1330593 w 1371064"/>
                <a:gd name="connsiteY17" fmla="*/ 798096 h 872144"/>
                <a:gd name="connsiteX18" fmla="*/ 1225818 w 1371064"/>
                <a:gd name="connsiteY18" fmla="*/ 866676 h 872144"/>
                <a:gd name="connsiteX19" fmla="*/ 1193631 w 1371064"/>
                <a:gd name="connsiteY19" fmla="*/ 759435 h 872144"/>
                <a:gd name="connsiteX20" fmla="*/ 1001029 w 1371064"/>
                <a:gd name="connsiteY20" fmla="*/ 645697 h 872144"/>
                <a:gd name="connsiteX21" fmla="*/ 376189 w 1371064"/>
                <a:gd name="connsiteY21" fmla="*/ 651412 h 872144"/>
                <a:gd name="connsiteX22" fmla="*/ 189098 w 1371064"/>
                <a:gd name="connsiteY22" fmla="*/ 753101 h 872144"/>
                <a:gd name="connsiteX23" fmla="*/ 172353 w 1371064"/>
                <a:gd name="connsiteY23" fmla="*/ 851436 h 872144"/>
                <a:gd name="connsiteX24" fmla="*/ 52338 w 1371064"/>
                <a:gd name="connsiteY24" fmla="*/ 796192 h 872144"/>
                <a:gd name="connsiteX25" fmla="*/ 135160 w 1371064"/>
                <a:gd name="connsiteY25" fmla="*/ 692760 h 872144"/>
                <a:gd name="connsiteX26" fmla="*/ 346384 w 1371064"/>
                <a:gd name="connsiteY26" fmla="*/ 576553 h 872144"/>
                <a:gd name="connsiteX27" fmla="*/ 355427 w 1371064"/>
                <a:gd name="connsiteY27" fmla="*/ 288759 h 872144"/>
                <a:gd name="connsiteX28" fmla="*/ 141473 w 1371064"/>
                <a:gd name="connsiteY28" fmla="*/ 167454 h 872144"/>
                <a:gd name="connsiteX29" fmla="*/ 75277 w 1371064"/>
                <a:gd name="connsiteY29" fmla="*/ 203509 h 872144"/>
                <a:gd name="connsiteX30" fmla="*/ 503 w 1371064"/>
                <a:gd name="connsiteY30" fmla="*/ 132883 h 872144"/>
                <a:gd name="connsiteX0" fmla="*/ 503 w 1371064"/>
                <a:gd name="connsiteY0" fmla="*/ 132883 h 872144"/>
                <a:gd name="connsiteX1" fmla="*/ 67772 w 1371064"/>
                <a:gd name="connsiteY1" fmla="*/ 59203 h 872144"/>
                <a:gd name="connsiteX2" fmla="*/ 142549 w 1371064"/>
                <a:gd name="connsiteY2" fmla="*/ 9 h 872144"/>
                <a:gd name="connsiteX3" fmla="*/ 211360 w 1371064"/>
                <a:gd name="connsiteY3" fmla="*/ 66682 h 872144"/>
                <a:gd name="connsiteX4" fmla="*/ 194813 w 1371064"/>
                <a:gd name="connsiteY4" fmla="*/ 114926 h 872144"/>
                <a:gd name="connsiteX5" fmla="*/ 389721 w 1371064"/>
                <a:gd name="connsiteY5" fmla="*/ 222892 h 872144"/>
                <a:gd name="connsiteX6" fmla="*/ 683322 w 1371064"/>
                <a:gd name="connsiteY6" fmla="*/ 70494 h 872144"/>
                <a:gd name="connsiteX7" fmla="*/ 980984 w 1371064"/>
                <a:gd name="connsiteY7" fmla="*/ 215413 h 872144"/>
                <a:gd name="connsiteX8" fmla="*/ 1179698 w 1371064"/>
                <a:gd name="connsiteY8" fmla="*/ 108118 h 872144"/>
                <a:gd name="connsiteX9" fmla="*/ 1246773 w 1371064"/>
                <a:gd name="connsiteY9" fmla="*/ 1807 h 872144"/>
                <a:gd name="connsiteX10" fmla="*/ 1321069 w 1371064"/>
                <a:gd name="connsiteY10" fmla="*/ 72292 h 872144"/>
                <a:gd name="connsiteX11" fmla="*/ 1362979 w 1371064"/>
                <a:gd name="connsiteY11" fmla="*/ 175162 h 872144"/>
                <a:gd name="connsiteX12" fmla="*/ 1224939 w 1371064"/>
                <a:gd name="connsiteY12" fmla="*/ 174934 h 872144"/>
                <a:gd name="connsiteX13" fmla="*/ 1023488 w 1371064"/>
                <a:gd name="connsiteY13" fmla="*/ 283659 h 872144"/>
                <a:gd name="connsiteX14" fmla="*/ 1032419 w 1371064"/>
                <a:gd name="connsiteY14" fmla="*/ 568794 h 872144"/>
                <a:gd name="connsiteX15" fmla="*/ 1237677 w 1371064"/>
                <a:gd name="connsiteY15" fmla="*/ 683233 h 872144"/>
                <a:gd name="connsiteX16" fmla="*/ 1351548 w 1371064"/>
                <a:gd name="connsiteY16" fmla="*/ 678081 h 872144"/>
                <a:gd name="connsiteX17" fmla="*/ 1330593 w 1371064"/>
                <a:gd name="connsiteY17" fmla="*/ 798096 h 872144"/>
                <a:gd name="connsiteX18" fmla="*/ 1225818 w 1371064"/>
                <a:gd name="connsiteY18" fmla="*/ 866676 h 872144"/>
                <a:gd name="connsiteX19" fmla="*/ 1193631 w 1371064"/>
                <a:gd name="connsiteY19" fmla="*/ 759435 h 872144"/>
                <a:gd name="connsiteX20" fmla="*/ 1001029 w 1371064"/>
                <a:gd name="connsiteY20" fmla="*/ 645697 h 872144"/>
                <a:gd name="connsiteX21" fmla="*/ 376189 w 1371064"/>
                <a:gd name="connsiteY21" fmla="*/ 651412 h 872144"/>
                <a:gd name="connsiteX22" fmla="*/ 189098 w 1371064"/>
                <a:gd name="connsiteY22" fmla="*/ 753101 h 872144"/>
                <a:gd name="connsiteX23" fmla="*/ 172353 w 1371064"/>
                <a:gd name="connsiteY23" fmla="*/ 851436 h 872144"/>
                <a:gd name="connsiteX24" fmla="*/ 52338 w 1371064"/>
                <a:gd name="connsiteY24" fmla="*/ 796192 h 872144"/>
                <a:gd name="connsiteX25" fmla="*/ 135160 w 1371064"/>
                <a:gd name="connsiteY25" fmla="*/ 692760 h 872144"/>
                <a:gd name="connsiteX26" fmla="*/ 346384 w 1371064"/>
                <a:gd name="connsiteY26" fmla="*/ 576553 h 872144"/>
                <a:gd name="connsiteX27" fmla="*/ 355427 w 1371064"/>
                <a:gd name="connsiteY27" fmla="*/ 288759 h 872144"/>
                <a:gd name="connsiteX28" fmla="*/ 141473 w 1371064"/>
                <a:gd name="connsiteY28" fmla="*/ 167454 h 872144"/>
                <a:gd name="connsiteX29" fmla="*/ 75277 w 1371064"/>
                <a:gd name="connsiteY29" fmla="*/ 203509 h 872144"/>
                <a:gd name="connsiteX30" fmla="*/ 503 w 1371064"/>
                <a:gd name="connsiteY30" fmla="*/ 132883 h 872144"/>
                <a:gd name="connsiteX0" fmla="*/ 503 w 1371185"/>
                <a:gd name="connsiteY0" fmla="*/ 132883 h 872144"/>
                <a:gd name="connsiteX1" fmla="*/ 67772 w 1371185"/>
                <a:gd name="connsiteY1" fmla="*/ 59203 h 872144"/>
                <a:gd name="connsiteX2" fmla="*/ 142549 w 1371185"/>
                <a:gd name="connsiteY2" fmla="*/ 9 h 872144"/>
                <a:gd name="connsiteX3" fmla="*/ 211360 w 1371185"/>
                <a:gd name="connsiteY3" fmla="*/ 66682 h 872144"/>
                <a:gd name="connsiteX4" fmla="*/ 194813 w 1371185"/>
                <a:gd name="connsiteY4" fmla="*/ 114926 h 872144"/>
                <a:gd name="connsiteX5" fmla="*/ 389721 w 1371185"/>
                <a:gd name="connsiteY5" fmla="*/ 222892 h 872144"/>
                <a:gd name="connsiteX6" fmla="*/ 683322 w 1371185"/>
                <a:gd name="connsiteY6" fmla="*/ 70494 h 872144"/>
                <a:gd name="connsiteX7" fmla="*/ 980984 w 1371185"/>
                <a:gd name="connsiteY7" fmla="*/ 215413 h 872144"/>
                <a:gd name="connsiteX8" fmla="*/ 1179698 w 1371185"/>
                <a:gd name="connsiteY8" fmla="*/ 108118 h 872144"/>
                <a:gd name="connsiteX9" fmla="*/ 1246773 w 1371185"/>
                <a:gd name="connsiteY9" fmla="*/ 1807 h 872144"/>
                <a:gd name="connsiteX10" fmla="*/ 1321069 w 1371185"/>
                <a:gd name="connsiteY10" fmla="*/ 72292 h 872144"/>
                <a:gd name="connsiteX11" fmla="*/ 1362979 w 1371185"/>
                <a:gd name="connsiteY11" fmla="*/ 175162 h 872144"/>
                <a:gd name="connsiteX12" fmla="*/ 1224939 w 1371185"/>
                <a:gd name="connsiteY12" fmla="*/ 174934 h 872144"/>
                <a:gd name="connsiteX13" fmla="*/ 1023488 w 1371185"/>
                <a:gd name="connsiteY13" fmla="*/ 283659 h 872144"/>
                <a:gd name="connsiteX14" fmla="*/ 1032419 w 1371185"/>
                <a:gd name="connsiteY14" fmla="*/ 568794 h 872144"/>
                <a:gd name="connsiteX15" fmla="*/ 1237677 w 1371185"/>
                <a:gd name="connsiteY15" fmla="*/ 683233 h 872144"/>
                <a:gd name="connsiteX16" fmla="*/ 1351548 w 1371185"/>
                <a:gd name="connsiteY16" fmla="*/ 678081 h 872144"/>
                <a:gd name="connsiteX17" fmla="*/ 1330593 w 1371185"/>
                <a:gd name="connsiteY17" fmla="*/ 798096 h 872144"/>
                <a:gd name="connsiteX18" fmla="*/ 1225818 w 1371185"/>
                <a:gd name="connsiteY18" fmla="*/ 866676 h 872144"/>
                <a:gd name="connsiteX19" fmla="*/ 1193631 w 1371185"/>
                <a:gd name="connsiteY19" fmla="*/ 759435 h 872144"/>
                <a:gd name="connsiteX20" fmla="*/ 1001029 w 1371185"/>
                <a:gd name="connsiteY20" fmla="*/ 645697 h 872144"/>
                <a:gd name="connsiteX21" fmla="*/ 376189 w 1371185"/>
                <a:gd name="connsiteY21" fmla="*/ 651412 h 872144"/>
                <a:gd name="connsiteX22" fmla="*/ 189098 w 1371185"/>
                <a:gd name="connsiteY22" fmla="*/ 753101 h 872144"/>
                <a:gd name="connsiteX23" fmla="*/ 172353 w 1371185"/>
                <a:gd name="connsiteY23" fmla="*/ 851436 h 872144"/>
                <a:gd name="connsiteX24" fmla="*/ 52338 w 1371185"/>
                <a:gd name="connsiteY24" fmla="*/ 796192 h 872144"/>
                <a:gd name="connsiteX25" fmla="*/ 135160 w 1371185"/>
                <a:gd name="connsiteY25" fmla="*/ 692760 h 872144"/>
                <a:gd name="connsiteX26" fmla="*/ 346384 w 1371185"/>
                <a:gd name="connsiteY26" fmla="*/ 576553 h 872144"/>
                <a:gd name="connsiteX27" fmla="*/ 355427 w 1371185"/>
                <a:gd name="connsiteY27" fmla="*/ 288759 h 872144"/>
                <a:gd name="connsiteX28" fmla="*/ 141473 w 1371185"/>
                <a:gd name="connsiteY28" fmla="*/ 167454 h 872144"/>
                <a:gd name="connsiteX29" fmla="*/ 75277 w 1371185"/>
                <a:gd name="connsiteY29" fmla="*/ 203509 h 872144"/>
                <a:gd name="connsiteX30" fmla="*/ 503 w 1371185"/>
                <a:gd name="connsiteY30" fmla="*/ 132883 h 872144"/>
                <a:gd name="connsiteX0" fmla="*/ 503 w 1371185"/>
                <a:gd name="connsiteY0" fmla="*/ 132883 h 872144"/>
                <a:gd name="connsiteX1" fmla="*/ 67772 w 1371185"/>
                <a:gd name="connsiteY1" fmla="*/ 59203 h 872144"/>
                <a:gd name="connsiteX2" fmla="*/ 142549 w 1371185"/>
                <a:gd name="connsiteY2" fmla="*/ 9 h 872144"/>
                <a:gd name="connsiteX3" fmla="*/ 211360 w 1371185"/>
                <a:gd name="connsiteY3" fmla="*/ 66682 h 872144"/>
                <a:gd name="connsiteX4" fmla="*/ 194813 w 1371185"/>
                <a:gd name="connsiteY4" fmla="*/ 114926 h 872144"/>
                <a:gd name="connsiteX5" fmla="*/ 389721 w 1371185"/>
                <a:gd name="connsiteY5" fmla="*/ 222892 h 872144"/>
                <a:gd name="connsiteX6" fmla="*/ 683322 w 1371185"/>
                <a:gd name="connsiteY6" fmla="*/ 70494 h 872144"/>
                <a:gd name="connsiteX7" fmla="*/ 980984 w 1371185"/>
                <a:gd name="connsiteY7" fmla="*/ 215413 h 872144"/>
                <a:gd name="connsiteX8" fmla="*/ 1179698 w 1371185"/>
                <a:gd name="connsiteY8" fmla="*/ 108118 h 872144"/>
                <a:gd name="connsiteX9" fmla="*/ 1246773 w 1371185"/>
                <a:gd name="connsiteY9" fmla="*/ 1807 h 872144"/>
                <a:gd name="connsiteX10" fmla="*/ 1321069 w 1371185"/>
                <a:gd name="connsiteY10" fmla="*/ 72292 h 872144"/>
                <a:gd name="connsiteX11" fmla="*/ 1362979 w 1371185"/>
                <a:gd name="connsiteY11" fmla="*/ 175162 h 872144"/>
                <a:gd name="connsiteX12" fmla="*/ 1224939 w 1371185"/>
                <a:gd name="connsiteY12" fmla="*/ 174934 h 872144"/>
                <a:gd name="connsiteX13" fmla="*/ 1023488 w 1371185"/>
                <a:gd name="connsiteY13" fmla="*/ 283659 h 872144"/>
                <a:gd name="connsiteX14" fmla="*/ 1032419 w 1371185"/>
                <a:gd name="connsiteY14" fmla="*/ 568794 h 872144"/>
                <a:gd name="connsiteX15" fmla="*/ 1237677 w 1371185"/>
                <a:gd name="connsiteY15" fmla="*/ 683233 h 872144"/>
                <a:gd name="connsiteX16" fmla="*/ 1351548 w 1371185"/>
                <a:gd name="connsiteY16" fmla="*/ 678081 h 872144"/>
                <a:gd name="connsiteX17" fmla="*/ 1330593 w 1371185"/>
                <a:gd name="connsiteY17" fmla="*/ 798096 h 872144"/>
                <a:gd name="connsiteX18" fmla="*/ 1225818 w 1371185"/>
                <a:gd name="connsiteY18" fmla="*/ 866676 h 872144"/>
                <a:gd name="connsiteX19" fmla="*/ 1193631 w 1371185"/>
                <a:gd name="connsiteY19" fmla="*/ 759435 h 872144"/>
                <a:gd name="connsiteX20" fmla="*/ 1001029 w 1371185"/>
                <a:gd name="connsiteY20" fmla="*/ 645697 h 872144"/>
                <a:gd name="connsiteX21" fmla="*/ 431433 w 1371185"/>
                <a:gd name="connsiteY21" fmla="*/ 697130 h 872144"/>
                <a:gd name="connsiteX22" fmla="*/ 376189 w 1371185"/>
                <a:gd name="connsiteY22" fmla="*/ 651412 h 872144"/>
                <a:gd name="connsiteX23" fmla="*/ 189098 w 1371185"/>
                <a:gd name="connsiteY23" fmla="*/ 753101 h 872144"/>
                <a:gd name="connsiteX24" fmla="*/ 172353 w 1371185"/>
                <a:gd name="connsiteY24" fmla="*/ 851436 h 872144"/>
                <a:gd name="connsiteX25" fmla="*/ 52338 w 1371185"/>
                <a:gd name="connsiteY25" fmla="*/ 796192 h 872144"/>
                <a:gd name="connsiteX26" fmla="*/ 135160 w 1371185"/>
                <a:gd name="connsiteY26" fmla="*/ 692760 h 872144"/>
                <a:gd name="connsiteX27" fmla="*/ 346384 w 1371185"/>
                <a:gd name="connsiteY27" fmla="*/ 576553 h 872144"/>
                <a:gd name="connsiteX28" fmla="*/ 355427 w 1371185"/>
                <a:gd name="connsiteY28" fmla="*/ 288759 h 872144"/>
                <a:gd name="connsiteX29" fmla="*/ 141473 w 1371185"/>
                <a:gd name="connsiteY29" fmla="*/ 167454 h 872144"/>
                <a:gd name="connsiteX30" fmla="*/ 75277 w 1371185"/>
                <a:gd name="connsiteY30" fmla="*/ 203509 h 872144"/>
                <a:gd name="connsiteX31" fmla="*/ 503 w 1371185"/>
                <a:gd name="connsiteY31" fmla="*/ 132883 h 872144"/>
                <a:gd name="connsiteX0" fmla="*/ 503 w 1371185"/>
                <a:gd name="connsiteY0" fmla="*/ 132883 h 872144"/>
                <a:gd name="connsiteX1" fmla="*/ 67772 w 1371185"/>
                <a:gd name="connsiteY1" fmla="*/ 59203 h 872144"/>
                <a:gd name="connsiteX2" fmla="*/ 142549 w 1371185"/>
                <a:gd name="connsiteY2" fmla="*/ 9 h 872144"/>
                <a:gd name="connsiteX3" fmla="*/ 211360 w 1371185"/>
                <a:gd name="connsiteY3" fmla="*/ 66682 h 872144"/>
                <a:gd name="connsiteX4" fmla="*/ 194813 w 1371185"/>
                <a:gd name="connsiteY4" fmla="*/ 114926 h 872144"/>
                <a:gd name="connsiteX5" fmla="*/ 389721 w 1371185"/>
                <a:gd name="connsiteY5" fmla="*/ 222892 h 872144"/>
                <a:gd name="connsiteX6" fmla="*/ 683322 w 1371185"/>
                <a:gd name="connsiteY6" fmla="*/ 70494 h 872144"/>
                <a:gd name="connsiteX7" fmla="*/ 980984 w 1371185"/>
                <a:gd name="connsiteY7" fmla="*/ 215413 h 872144"/>
                <a:gd name="connsiteX8" fmla="*/ 1179698 w 1371185"/>
                <a:gd name="connsiteY8" fmla="*/ 108118 h 872144"/>
                <a:gd name="connsiteX9" fmla="*/ 1246773 w 1371185"/>
                <a:gd name="connsiteY9" fmla="*/ 1807 h 872144"/>
                <a:gd name="connsiteX10" fmla="*/ 1321069 w 1371185"/>
                <a:gd name="connsiteY10" fmla="*/ 72292 h 872144"/>
                <a:gd name="connsiteX11" fmla="*/ 1362979 w 1371185"/>
                <a:gd name="connsiteY11" fmla="*/ 175162 h 872144"/>
                <a:gd name="connsiteX12" fmla="*/ 1224939 w 1371185"/>
                <a:gd name="connsiteY12" fmla="*/ 174934 h 872144"/>
                <a:gd name="connsiteX13" fmla="*/ 1023488 w 1371185"/>
                <a:gd name="connsiteY13" fmla="*/ 283659 h 872144"/>
                <a:gd name="connsiteX14" fmla="*/ 1032419 w 1371185"/>
                <a:gd name="connsiteY14" fmla="*/ 568794 h 872144"/>
                <a:gd name="connsiteX15" fmla="*/ 1237677 w 1371185"/>
                <a:gd name="connsiteY15" fmla="*/ 683233 h 872144"/>
                <a:gd name="connsiteX16" fmla="*/ 1351548 w 1371185"/>
                <a:gd name="connsiteY16" fmla="*/ 678081 h 872144"/>
                <a:gd name="connsiteX17" fmla="*/ 1330593 w 1371185"/>
                <a:gd name="connsiteY17" fmla="*/ 798096 h 872144"/>
                <a:gd name="connsiteX18" fmla="*/ 1225818 w 1371185"/>
                <a:gd name="connsiteY18" fmla="*/ 866676 h 872144"/>
                <a:gd name="connsiteX19" fmla="*/ 1193631 w 1371185"/>
                <a:gd name="connsiteY19" fmla="*/ 759435 h 872144"/>
                <a:gd name="connsiteX20" fmla="*/ 1001029 w 1371185"/>
                <a:gd name="connsiteY20" fmla="*/ 645697 h 872144"/>
                <a:gd name="connsiteX21" fmla="*/ 431433 w 1371185"/>
                <a:gd name="connsiteY21" fmla="*/ 697130 h 872144"/>
                <a:gd name="connsiteX22" fmla="*/ 379999 w 1371185"/>
                <a:gd name="connsiteY22" fmla="*/ 649507 h 872144"/>
                <a:gd name="connsiteX23" fmla="*/ 189098 w 1371185"/>
                <a:gd name="connsiteY23" fmla="*/ 753101 h 872144"/>
                <a:gd name="connsiteX24" fmla="*/ 172353 w 1371185"/>
                <a:gd name="connsiteY24" fmla="*/ 851436 h 872144"/>
                <a:gd name="connsiteX25" fmla="*/ 52338 w 1371185"/>
                <a:gd name="connsiteY25" fmla="*/ 796192 h 872144"/>
                <a:gd name="connsiteX26" fmla="*/ 135160 w 1371185"/>
                <a:gd name="connsiteY26" fmla="*/ 692760 h 872144"/>
                <a:gd name="connsiteX27" fmla="*/ 346384 w 1371185"/>
                <a:gd name="connsiteY27" fmla="*/ 576553 h 872144"/>
                <a:gd name="connsiteX28" fmla="*/ 355427 w 1371185"/>
                <a:gd name="connsiteY28" fmla="*/ 288759 h 872144"/>
                <a:gd name="connsiteX29" fmla="*/ 141473 w 1371185"/>
                <a:gd name="connsiteY29" fmla="*/ 167454 h 872144"/>
                <a:gd name="connsiteX30" fmla="*/ 75277 w 1371185"/>
                <a:gd name="connsiteY30" fmla="*/ 203509 h 872144"/>
                <a:gd name="connsiteX31" fmla="*/ 503 w 1371185"/>
                <a:gd name="connsiteY31" fmla="*/ 132883 h 872144"/>
                <a:gd name="connsiteX0" fmla="*/ 503 w 1371185"/>
                <a:gd name="connsiteY0" fmla="*/ 132883 h 872144"/>
                <a:gd name="connsiteX1" fmla="*/ 67772 w 1371185"/>
                <a:gd name="connsiteY1" fmla="*/ 59203 h 872144"/>
                <a:gd name="connsiteX2" fmla="*/ 142549 w 1371185"/>
                <a:gd name="connsiteY2" fmla="*/ 9 h 872144"/>
                <a:gd name="connsiteX3" fmla="*/ 211360 w 1371185"/>
                <a:gd name="connsiteY3" fmla="*/ 66682 h 872144"/>
                <a:gd name="connsiteX4" fmla="*/ 194813 w 1371185"/>
                <a:gd name="connsiteY4" fmla="*/ 114926 h 872144"/>
                <a:gd name="connsiteX5" fmla="*/ 389721 w 1371185"/>
                <a:gd name="connsiteY5" fmla="*/ 222892 h 872144"/>
                <a:gd name="connsiteX6" fmla="*/ 683322 w 1371185"/>
                <a:gd name="connsiteY6" fmla="*/ 70494 h 872144"/>
                <a:gd name="connsiteX7" fmla="*/ 980984 w 1371185"/>
                <a:gd name="connsiteY7" fmla="*/ 215413 h 872144"/>
                <a:gd name="connsiteX8" fmla="*/ 1179698 w 1371185"/>
                <a:gd name="connsiteY8" fmla="*/ 108118 h 872144"/>
                <a:gd name="connsiteX9" fmla="*/ 1246773 w 1371185"/>
                <a:gd name="connsiteY9" fmla="*/ 1807 h 872144"/>
                <a:gd name="connsiteX10" fmla="*/ 1321069 w 1371185"/>
                <a:gd name="connsiteY10" fmla="*/ 72292 h 872144"/>
                <a:gd name="connsiteX11" fmla="*/ 1362979 w 1371185"/>
                <a:gd name="connsiteY11" fmla="*/ 175162 h 872144"/>
                <a:gd name="connsiteX12" fmla="*/ 1224939 w 1371185"/>
                <a:gd name="connsiteY12" fmla="*/ 174934 h 872144"/>
                <a:gd name="connsiteX13" fmla="*/ 1023488 w 1371185"/>
                <a:gd name="connsiteY13" fmla="*/ 283659 h 872144"/>
                <a:gd name="connsiteX14" fmla="*/ 1032419 w 1371185"/>
                <a:gd name="connsiteY14" fmla="*/ 568794 h 872144"/>
                <a:gd name="connsiteX15" fmla="*/ 1237677 w 1371185"/>
                <a:gd name="connsiteY15" fmla="*/ 683233 h 872144"/>
                <a:gd name="connsiteX16" fmla="*/ 1351548 w 1371185"/>
                <a:gd name="connsiteY16" fmla="*/ 678081 h 872144"/>
                <a:gd name="connsiteX17" fmla="*/ 1330593 w 1371185"/>
                <a:gd name="connsiteY17" fmla="*/ 798096 h 872144"/>
                <a:gd name="connsiteX18" fmla="*/ 1225818 w 1371185"/>
                <a:gd name="connsiteY18" fmla="*/ 866676 h 872144"/>
                <a:gd name="connsiteX19" fmla="*/ 1193631 w 1371185"/>
                <a:gd name="connsiteY19" fmla="*/ 759435 h 872144"/>
                <a:gd name="connsiteX20" fmla="*/ 1001029 w 1371185"/>
                <a:gd name="connsiteY20" fmla="*/ 645697 h 872144"/>
                <a:gd name="connsiteX21" fmla="*/ 943878 w 1371185"/>
                <a:gd name="connsiteY21" fmla="*/ 695225 h 872144"/>
                <a:gd name="connsiteX22" fmla="*/ 431433 w 1371185"/>
                <a:gd name="connsiteY22" fmla="*/ 697130 h 872144"/>
                <a:gd name="connsiteX23" fmla="*/ 379999 w 1371185"/>
                <a:gd name="connsiteY23" fmla="*/ 649507 h 872144"/>
                <a:gd name="connsiteX24" fmla="*/ 189098 w 1371185"/>
                <a:gd name="connsiteY24" fmla="*/ 753101 h 872144"/>
                <a:gd name="connsiteX25" fmla="*/ 172353 w 1371185"/>
                <a:gd name="connsiteY25" fmla="*/ 851436 h 872144"/>
                <a:gd name="connsiteX26" fmla="*/ 52338 w 1371185"/>
                <a:gd name="connsiteY26" fmla="*/ 796192 h 872144"/>
                <a:gd name="connsiteX27" fmla="*/ 135160 w 1371185"/>
                <a:gd name="connsiteY27" fmla="*/ 692760 h 872144"/>
                <a:gd name="connsiteX28" fmla="*/ 346384 w 1371185"/>
                <a:gd name="connsiteY28" fmla="*/ 576553 h 872144"/>
                <a:gd name="connsiteX29" fmla="*/ 355427 w 1371185"/>
                <a:gd name="connsiteY29" fmla="*/ 288759 h 872144"/>
                <a:gd name="connsiteX30" fmla="*/ 141473 w 1371185"/>
                <a:gd name="connsiteY30" fmla="*/ 167454 h 872144"/>
                <a:gd name="connsiteX31" fmla="*/ 75277 w 1371185"/>
                <a:gd name="connsiteY31" fmla="*/ 203509 h 872144"/>
                <a:gd name="connsiteX32" fmla="*/ 503 w 1371185"/>
                <a:gd name="connsiteY32" fmla="*/ 132883 h 872144"/>
                <a:gd name="connsiteX0" fmla="*/ 503 w 1371185"/>
                <a:gd name="connsiteY0" fmla="*/ 132883 h 872144"/>
                <a:gd name="connsiteX1" fmla="*/ 67772 w 1371185"/>
                <a:gd name="connsiteY1" fmla="*/ 59203 h 872144"/>
                <a:gd name="connsiteX2" fmla="*/ 142549 w 1371185"/>
                <a:gd name="connsiteY2" fmla="*/ 9 h 872144"/>
                <a:gd name="connsiteX3" fmla="*/ 211360 w 1371185"/>
                <a:gd name="connsiteY3" fmla="*/ 66682 h 872144"/>
                <a:gd name="connsiteX4" fmla="*/ 194813 w 1371185"/>
                <a:gd name="connsiteY4" fmla="*/ 114926 h 872144"/>
                <a:gd name="connsiteX5" fmla="*/ 389721 w 1371185"/>
                <a:gd name="connsiteY5" fmla="*/ 222892 h 872144"/>
                <a:gd name="connsiteX6" fmla="*/ 683322 w 1371185"/>
                <a:gd name="connsiteY6" fmla="*/ 70494 h 872144"/>
                <a:gd name="connsiteX7" fmla="*/ 980984 w 1371185"/>
                <a:gd name="connsiteY7" fmla="*/ 215413 h 872144"/>
                <a:gd name="connsiteX8" fmla="*/ 1179698 w 1371185"/>
                <a:gd name="connsiteY8" fmla="*/ 108118 h 872144"/>
                <a:gd name="connsiteX9" fmla="*/ 1246773 w 1371185"/>
                <a:gd name="connsiteY9" fmla="*/ 1807 h 872144"/>
                <a:gd name="connsiteX10" fmla="*/ 1321069 w 1371185"/>
                <a:gd name="connsiteY10" fmla="*/ 72292 h 872144"/>
                <a:gd name="connsiteX11" fmla="*/ 1362979 w 1371185"/>
                <a:gd name="connsiteY11" fmla="*/ 175162 h 872144"/>
                <a:gd name="connsiteX12" fmla="*/ 1224939 w 1371185"/>
                <a:gd name="connsiteY12" fmla="*/ 174934 h 872144"/>
                <a:gd name="connsiteX13" fmla="*/ 1023488 w 1371185"/>
                <a:gd name="connsiteY13" fmla="*/ 283659 h 872144"/>
                <a:gd name="connsiteX14" fmla="*/ 1032419 w 1371185"/>
                <a:gd name="connsiteY14" fmla="*/ 568794 h 872144"/>
                <a:gd name="connsiteX15" fmla="*/ 1237677 w 1371185"/>
                <a:gd name="connsiteY15" fmla="*/ 683233 h 872144"/>
                <a:gd name="connsiteX16" fmla="*/ 1351548 w 1371185"/>
                <a:gd name="connsiteY16" fmla="*/ 678081 h 872144"/>
                <a:gd name="connsiteX17" fmla="*/ 1330593 w 1371185"/>
                <a:gd name="connsiteY17" fmla="*/ 798096 h 872144"/>
                <a:gd name="connsiteX18" fmla="*/ 1225818 w 1371185"/>
                <a:gd name="connsiteY18" fmla="*/ 866676 h 872144"/>
                <a:gd name="connsiteX19" fmla="*/ 1193631 w 1371185"/>
                <a:gd name="connsiteY19" fmla="*/ 759435 h 872144"/>
                <a:gd name="connsiteX20" fmla="*/ 1001029 w 1371185"/>
                <a:gd name="connsiteY20" fmla="*/ 645697 h 872144"/>
                <a:gd name="connsiteX21" fmla="*/ 943878 w 1371185"/>
                <a:gd name="connsiteY21" fmla="*/ 695225 h 872144"/>
                <a:gd name="connsiteX22" fmla="*/ 431433 w 1371185"/>
                <a:gd name="connsiteY22" fmla="*/ 697130 h 872144"/>
                <a:gd name="connsiteX23" fmla="*/ 379999 w 1371185"/>
                <a:gd name="connsiteY23" fmla="*/ 649507 h 872144"/>
                <a:gd name="connsiteX24" fmla="*/ 189098 w 1371185"/>
                <a:gd name="connsiteY24" fmla="*/ 753101 h 872144"/>
                <a:gd name="connsiteX25" fmla="*/ 172353 w 1371185"/>
                <a:gd name="connsiteY25" fmla="*/ 851436 h 872144"/>
                <a:gd name="connsiteX26" fmla="*/ 52338 w 1371185"/>
                <a:gd name="connsiteY26" fmla="*/ 796192 h 872144"/>
                <a:gd name="connsiteX27" fmla="*/ 135160 w 1371185"/>
                <a:gd name="connsiteY27" fmla="*/ 692760 h 872144"/>
                <a:gd name="connsiteX28" fmla="*/ 346384 w 1371185"/>
                <a:gd name="connsiteY28" fmla="*/ 576553 h 872144"/>
                <a:gd name="connsiteX29" fmla="*/ 355427 w 1371185"/>
                <a:gd name="connsiteY29" fmla="*/ 288759 h 872144"/>
                <a:gd name="connsiteX30" fmla="*/ 141473 w 1371185"/>
                <a:gd name="connsiteY30" fmla="*/ 167454 h 872144"/>
                <a:gd name="connsiteX31" fmla="*/ 75277 w 1371185"/>
                <a:gd name="connsiteY31" fmla="*/ 203509 h 872144"/>
                <a:gd name="connsiteX32" fmla="*/ 503 w 1371185"/>
                <a:gd name="connsiteY32" fmla="*/ 132883 h 872144"/>
                <a:gd name="connsiteX0" fmla="*/ 503 w 1371185"/>
                <a:gd name="connsiteY0" fmla="*/ 132883 h 872144"/>
                <a:gd name="connsiteX1" fmla="*/ 67772 w 1371185"/>
                <a:gd name="connsiteY1" fmla="*/ 59203 h 872144"/>
                <a:gd name="connsiteX2" fmla="*/ 142549 w 1371185"/>
                <a:gd name="connsiteY2" fmla="*/ 9 h 872144"/>
                <a:gd name="connsiteX3" fmla="*/ 211360 w 1371185"/>
                <a:gd name="connsiteY3" fmla="*/ 66682 h 872144"/>
                <a:gd name="connsiteX4" fmla="*/ 194813 w 1371185"/>
                <a:gd name="connsiteY4" fmla="*/ 114926 h 872144"/>
                <a:gd name="connsiteX5" fmla="*/ 389721 w 1371185"/>
                <a:gd name="connsiteY5" fmla="*/ 222892 h 872144"/>
                <a:gd name="connsiteX6" fmla="*/ 683322 w 1371185"/>
                <a:gd name="connsiteY6" fmla="*/ 70494 h 872144"/>
                <a:gd name="connsiteX7" fmla="*/ 980984 w 1371185"/>
                <a:gd name="connsiteY7" fmla="*/ 215413 h 872144"/>
                <a:gd name="connsiteX8" fmla="*/ 1179698 w 1371185"/>
                <a:gd name="connsiteY8" fmla="*/ 108118 h 872144"/>
                <a:gd name="connsiteX9" fmla="*/ 1246773 w 1371185"/>
                <a:gd name="connsiteY9" fmla="*/ 1807 h 872144"/>
                <a:gd name="connsiteX10" fmla="*/ 1321069 w 1371185"/>
                <a:gd name="connsiteY10" fmla="*/ 72292 h 872144"/>
                <a:gd name="connsiteX11" fmla="*/ 1362979 w 1371185"/>
                <a:gd name="connsiteY11" fmla="*/ 175162 h 872144"/>
                <a:gd name="connsiteX12" fmla="*/ 1224939 w 1371185"/>
                <a:gd name="connsiteY12" fmla="*/ 174934 h 872144"/>
                <a:gd name="connsiteX13" fmla="*/ 1023488 w 1371185"/>
                <a:gd name="connsiteY13" fmla="*/ 283659 h 872144"/>
                <a:gd name="connsiteX14" fmla="*/ 1032419 w 1371185"/>
                <a:gd name="connsiteY14" fmla="*/ 568794 h 872144"/>
                <a:gd name="connsiteX15" fmla="*/ 1237677 w 1371185"/>
                <a:gd name="connsiteY15" fmla="*/ 683233 h 872144"/>
                <a:gd name="connsiteX16" fmla="*/ 1351548 w 1371185"/>
                <a:gd name="connsiteY16" fmla="*/ 678081 h 872144"/>
                <a:gd name="connsiteX17" fmla="*/ 1330593 w 1371185"/>
                <a:gd name="connsiteY17" fmla="*/ 798096 h 872144"/>
                <a:gd name="connsiteX18" fmla="*/ 1225818 w 1371185"/>
                <a:gd name="connsiteY18" fmla="*/ 866676 h 872144"/>
                <a:gd name="connsiteX19" fmla="*/ 1193631 w 1371185"/>
                <a:gd name="connsiteY19" fmla="*/ 759435 h 872144"/>
                <a:gd name="connsiteX20" fmla="*/ 995314 w 1371185"/>
                <a:gd name="connsiteY20" fmla="*/ 645697 h 872144"/>
                <a:gd name="connsiteX21" fmla="*/ 943878 w 1371185"/>
                <a:gd name="connsiteY21" fmla="*/ 695225 h 872144"/>
                <a:gd name="connsiteX22" fmla="*/ 431433 w 1371185"/>
                <a:gd name="connsiteY22" fmla="*/ 697130 h 872144"/>
                <a:gd name="connsiteX23" fmla="*/ 379999 w 1371185"/>
                <a:gd name="connsiteY23" fmla="*/ 649507 h 872144"/>
                <a:gd name="connsiteX24" fmla="*/ 189098 w 1371185"/>
                <a:gd name="connsiteY24" fmla="*/ 753101 h 872144"/>
                <a:gd name="connsiteX25" fmla="*/ 172353 w 1371185"/>
                <a:gd name="connsiteY25" fmla="*/ 851436 h 872144"/>
                <a:gd name="connsiteX26" fmla="*/ 52338 w 1371185"/>
                <a:gd name="connsiteY26" fmla="*/ 796192 h 872144"/>
                <a:gd name="connsiteX27" fmla="*/ 135160 w 1371185"/>
                <a:gd name="connsiteY27" fmla="*/ 692760 h 872144"/>
                <a:gd name="connsiteX28" fmla="*/ 346384 w 1371185"/>
                <a:gd name="connsiteY28" fmla="*/ 576553 h 872144"/>
                <a:gd name="connsiteX29" fmla="*/ 355427 w 1371185"/>
                <a:gd name="connsiteY29" fmla="*/ 288759 h 872144"/>
                <a:gd name="connsiteX30" fmla="*/ 141473 w 1371185"/>
                <a:gd name="connsiteY30" fmla="*/ 167454 h 872144"/>
                <a:gd name="connsiteX31" fmla="*/ 75277 w 1371185"/>
                <a:gd name="connsiteY31" fmla="*/ 203509 h 872144"/>
                <a:gd name="connsiteX32" fmla="*/ 503 w 1371185"/>
                <a:gd name="connsiteY32" fmla="*/ 132883 h 872144"/>
                <a:gd name="connsiteX0" fmla="*/ 503 w 1371185"/>
                <a:gd name="connsiteY0" fmla="*/ 132883 h 872144"/>
                <a:gd name="connsiteX1" fmla="*/ 67772 w 1371185"/>
                <a:gd name="connsiteY1" fmla="*/ 59203 h 872144"/>
                <a:gd name="connsiteX2" fmla="*/ 142549 w 1371185"/>
                <a:gd name="connsiteY2" fmla="*/ 9 h 872144"/>
                <a:gd name="connsiteX3" fmla="*/ 211360 w 1371185"/>
                <a:gd name="connsiteY3" fmla="*/ 66682 h 872144"/>
                <a:gd name="connsiteX4" fmla="*/ 194813 w 1371185"/>
                <a:gd name="connsiteY4" fmla="*/ 114926 h 872144"/>
                <a:gd name="connsiteX5" fmla="*/ 389721 w 1371185"/>
                <a:gd name="connsiteY5" fmla="*/ 222892 h 872144"/>
                <a:gd name="connsiteX6" fmla="*/ 683322 w 1371185"/>
                <a:gd name="connsiteY6" fmla="*/ 70494 h 872144"/>
                <a:gd name="connsiteX7" fmla="*/ 980984 w 1371185"/>
                <a:gd name="connsiteY7" fmla="*/ 215413 h 872144"/>
                <a:gd name="connsiteX8" fmla="*/ 1179698 w 1371185"/>
                <a:gd name="connsiteY8" fmla="*/ 108118 h 872144"/>
                <a:gd name="connsiteX9" fmla="*/ 1246773 w 1371185"/>
                <a:gd name="connsiteY9" fmla="*/ 1807 h 872144"/>
                <a:gd name="connsiteX10" fmla="*/ 1321069 w 1371185"/>
                <a:gd name="connsiteY10" fmla="*/ 72292 h 872144"/>
                <a:gd name="connsiteX11" fmla="*/ 1362979 w 1371185"/>
                <a:gd name="connsiteY11" fmla="*/ 175162 h 872144"/>
                <a:gd name="connsiteX12" fmla="*/ 1224939 w 1371185"/>
                <a:gd name="connsiteY12" fmla="*/ 174934 h 872144"/>
                <a:gd name="connsiteX13" fmla="*/ 1023488 w 1371185"/>
                <a:gd name="connsiteY13" fmla="*/ 283659 h 872144"/>
                <a:gd name="connsiteX14" fmla="*/ 1032419 w 1371185"/>
                <a:gd name="connsiteY14" fmla="*/ 568794 h 872144"/>
                <a:gd name="connsiteX15" fmla="*/ 1237677 w 1371185"/>
                <a:gd name="connsiteY15" fmla="*/ 683233 h 872144"/>
                <a:gd name="connsiteX16" fmla="*/ 1351548 w 1371185"/>
                <a:gd name="connsiteY16" fmla="*/ 678081 h 872144"/>
                <a:gd name="connsiteX17" fmla="*/ 1330593 w 1371185"/>
                <a:gd name="connsiteY17" fmla="*/ 798096 h 872144"/>
                <a:gd name="connsiteX18" fmla="*/ 1225818 w 1371185"/>
                <a:gd name="connsiteY18" fmla="*/ 866676 h 872144"/>
                <a:gd name="connsiteX19" fmla="*/ 1193631 w 1371185"/>
                <a:gd name="connsiteY19" fmla="*/ 759435 h 872144"/>
                <a:gd name="connsiteX20" fmla="*/ 995314 w 1371185"/>
                <a:gd name="connsiteY20" fmla="*/ 645697 h 872144"/>
                <a:gd name="connsiteX21" fmla="*/ 943878 w 1371185"/>
                <a:gd name="connsiteY21" fmla="*/ 695225 h 872144"/>
                <a:gd name="connsiteX22" fmla="*/ 501918 w 1371185"/>
                <a:gd name="connsiteY22" fmla="*/ 716180 h 872144"/>
                <a:gd name="connsiteX23" fmla="*/ 431433 w 1371185"/>
                <a:gd name="connsiteY23" fmla="*/ 697130 h 872144"/>
                <a:gd name="connsiteX24" fmla="*/ 379999 w 1371185"/>
                <a:gd name="connsiteY24" fmla="*/ 649507 h 872144"/>
                <a:gd name="connsiteX25" fmla="*/ 189098 w 1371185"/>
                <a:gd name="connsiteY25" fmla="*/ 753101 h 872144"/>
                <a:gd name="connsiteX26" fmla="*/ 172353 w 1371185"/>
                <a:gd name="connsiteY26" fmla="*/ 851436 h 872144"/>
                <a:gd name="connsiteX27" fmla="*/ 52338 w 1371185"/>
                <a:gd name="connsiteY27" fmla="*/ 796192 h 872144"/>
                <a:gd name="connsiteX28" fmla="*/ 135160 w 1371185"/>
                <a:gd name="connsiteY28" fmla="*/ 692760 h 872144"/>
                <a:gd name="connsiteX29" fmla="*/ 346384 w 1371185"/>
                <a:gd name="connsiteY29" fmla="*/ 576553 h 872144"/>
                <a:gd name="connsiteX30" fmla="*/ 355427 w 1371185"/>
                <a:gd name="connsiteY30" fmla="*/ 288759 h 872144"/>
                <a:gd name="connsiteX31" fmla="*/ 141473 w 1371185"/>
                <a:gd name="connsiteY31" fmla="*/ 167454 h 872144"/>
                <a:gd name="connsiteX32" fmla="*/ 75277 w 1371185"/>
                <a:gd name="connsiteY32" fmla="*/ 203509 h 872144"/>
                <a:gd name="connsiteX33" fmla="*/ 503 w 1371185"/>
                <a:gd name="connsiteY33" fmla="*/ 132883 h 872144"/>
                <a:gd name="connsiteX0" fmla="*/ 503 w 1371185"/>
                <a:gd name="connsiteY0" fmla="*/ 132883 h 872144"/>
                <a:gd name="connsiteX1" fmla="*/ 67772 w 1371185"/>
                <a:gd name="connsiteY1" fmla="*/ 59203 h 872144"/>
                <a:gd name="connsiteX2" fmla="*/ 142549 w 1371185"/>
                <a:gd name="connsiteY2" fmla="*/ 9 h 872144"/>
                <a:gd name="connsiteX3" fmla="*/ 211360 w 1371185"/>
                <a:gd name="connsiteY3" fmla="*/ 66682 h 872144"/>
                <a:gd name="connsiteX4" fmla="*/ 194813 w 1371185"/>
                <a:gd name="connsiteY4" fmla="*/ 114926 h 872144"/>
                <a:gd name="connsiteX5" fmla="*/ 389721 w 1371185"/>
                <a:gd name="connsiteY5" fmla="*/ 222892 h 872144"/>
                <a:gd name="connsiteX6" fmla="*/ 683322 w 1371185"/>
                <a:gd name="connsiteY6" fmla="*/ 70494 h 872144"/>
                <a:gd name="connsiteX7" fmla="*/ 980984 w 1371185"/>
                <a:gd name="connsiteY7" fmla="*/ 215413 h 872144"/>
                <a:gd name="connsiteX8" fmla="*/ 1179698 w 1371185"/>
                <a:gd name="connsiteY8" fmla="*/ 108118 h 872144"/>
                <a:gd name="connsiteX9" fmla="*/ 1246773 w 1371185"/>
                <a:gd name="connsiteY9" fmla="*/ 1807 h 872144"/>
                <a:gd name="connsiteX10" fmla="*/ 1321069 w 1371185"/>
                <a:gd name="connsiteY10" fmla="*/ 72292 h 872144"/>
                <a:gd name="connsiteX11" fmla="*/ 1362979 w 1371185"/>
                <a:gd name="connsiteY11" fmla="*/ 175162 h 872144"/>
                <a:gd name="connsiteX12" fmla="*/ 1224939 w 1371185"/>
                <a:gd name="connsiteY12" fmla="*/ 174934 h 872144"/>
                <a:gd name="connsiteX13" fmla="*/ 1023488 w 1371185"/>
                <a:gd name="connsiteY13" fmla="*/ 283659 h 872144"/>
                <a:gd name="connsiteX14" fmla="*/ 1032419 w 1371185"/>
                <a:gd name="connsiteY14" fmla="*/ 568794 h 872144"/>
                <a:gd name="connsiteX15" fmla="*/ 1237677 w 1371185"/>
                <a:gd name="connsiteY15" fmla="*/ 683233 h 872144"/>
                <a:gd name="connsiteX16" fmla="*/ 1351548 w 1371185"/>
                <a:gd name="connsiteY16" fmla="*/ 678081 h 872144"/>
                <a:gd name="connsiteX17" fmla="*/ 1330593 w 1371185"/>
                <a:gd name="connsiteY17" fmla="*/ 798096 h 872144"/>
                <a:gd name="connsiteX18" fmla="*/ 1225818 w 1371185"/>
                <a:gd name="connsiteY18" fmla="*/ 866676 h 872144"/>
                <a:gd name="connsiteX19" fmla="*/ 1193631 w 1371185"/>
                <a:gd name="connsiteY19" fmla="*/ 759435 h 872144"/>
                <a:gd name="connsiteX20" fmla="*/ 995314 w 1371185"/>
                <a:gd name="connsiteY20" fmla="*/ 645697 h 872144"/>
                <a:gd name="connsiteX21" fmla="*/ 943878 w 1371185"/>
                <a:gd name="connsiteY21" fmla="*/ 695225 h 872144"/>
                <a:gd name="connsiteX22" fmla="*/ 501918 w 1371185"/>
                <a:gd name="connsiteY22" fmla="*/ 716180 h 872144"/>
                <a:gd name="connsiteX23" fmla="*/ 431433 w 1371185"/>
                <a:gd name="connsiteY23" fmla="*/ 697130 h 872144"/>
                <a:gd name="connsiteX24" fmla="*/ 379999 w 1371185"/>
                <a:gd name="connsiteY24" fmla="*/ 649507 h 872144"/>
                <a:gd name="connsiteX25" fmla="*/ 189098 w 1371185"/>
                <a:gd name="connsiteY25" fmla="*/ 753101 h 872144"/>
                <a:gd name="connsiteX26" fmla="*/ 172353 w 1371185"/>
                <a:gd name="connsiteY26" fmla="*/ 851436 h 872144"/>
                <a:gd name="connsiteX27" fmla="*/ 52338 w 1371185"/>
                <a:gd name="connsiteY27" fmla="*/ 796192 h 872144"/>
                <a:gd name="connsiteX28" fmla="*/ 135160 w 1371185"/>
                <a:gd name="connsiteY28" fmla="*/ 692760 h 872144"/>
                <a:gd name="connsiteX29" fmla="*/ 346384 w 1371185"/>
                <a:gd name="connsiteY29" fmla="*/ 576553 h 872144"/>
                <a:gd name="connsiteX30" fmla="*/ 355427 w 1371185"/>
                <a:gd name="connsiteY30" fmla="*/ 288759 h 872144"/>
                <a:gd name="connsiteX31" fmla="*/ 141473 w 1371185"/>
                <a:gd name="connsiteY31" fmla="*/ 167454 h 872144"/>
                <a:gd name="connsiteX32" fmla="*/ 75277 w 1371185"/>
                <a:gd name="connsiteY32" fmla="*/ 203509 h 872144"/>
                <a:gd name="connsiteX33" fmla="*/ 503 w 1371185"/>
                <a:gd name="connsiteY33" fmla="*/ 132883 h 872144"/>
                <a:gd name="connsiteX0" fmla="*/ 503 w 1371185"/>
                <a:gd name="connsiteY0" fmla="*/ 132883 h 872144"/>
                <a:gd name="connsiteX1" fmla="*/ 67772 w 1371185"/>
                <a:gd name="connsiteY1" fmla="*/ 59203 h 872144"/>
                <a:gd name="connsiteX2" fmla="*/ 142549 w 1371185"/>
                <a:gd name="connsiteY2" fmla="*/ 9 h 872144"/>
                <a:gd name="connsiteX3" fmla="*/ 211360 w 1371185"/>
                <a:gd name="connsiteY3" fmla="*/ 66682 h 872144"/>
                <a:gd name="connsiteX4" fmla="*/ 194813 w 1371185"/>
                <a:gd name="connsiteY4" fmla="*/ 114926 h 872144"/>
                <a:gd name="connsiteX5" fmla="*/ 389721 w 1371185"/>
                <a:gd name="connsiteY5" fmla="*/ 222892 h 872144"/>
                <a:gd name="connsiteX6" fmla="*/ 683322 w 1371185"/>
                <a:gd name="connsiteY6" fmla="*/ 70494 h 872144"/>
                <a:gd name="connsiteX7" fmla="*/ 980984 w 1371185"/>
                <a:gd name="connsiteY7" fmla="*/ 215413 h 872144"/>
                <a:gd name="connsiteX8" fmla="*/ 1179698 w 1371185"/>
                <a:gd name="connsiteY8" fmla="*/ 108118 h 872144"/>
                <a:gd name="connsiteX9" fmla="*/ 1246773 w 1371185"/>
                <a:gd name="connsiteY9" fmla="*/ 1807 h 872144"/>
                <a:gd name="connsiteX10" fmla="*/ 1321069 w 1371185"/>
                <a:gd name="connsiteY10" fmla="*/ 72292 h 872144"/>
                <a:gd name="connsiteX11" fmla="*/ 1362979 w 1371185"/>
                <a:gd name="connsiteY11" fmla="*/ 175162 h 872144"/>
                <a:gd name="connsiteX12" fmla="*/ 1224939 w 1371185"/>
                <a:gd name="connsiteY12" fmla="*/ 174934 h 872144"/>
                <a:gd name="connsiteX13" fmla="*/ 1023488 w 1371185"/>
                <a:gd name="connsiteY13" fmla="*/ 283659 h 872144"/>
                <a:gd name="connsiteX14" fmla="*/ 1032419 w 1371185"/>
                <a:gd name="connsiteY14" fmla="*/ 568794 h 872144"/>
                <a:gd name="connsiteX15" fmla="*/ 1237677 w 1371185"/>
                <a:gd name="connsiteY15" fmla="*/ 683233 h 872144"/>
                <a:gd name="connsiteX16" fmla="*/ 1351548 w 1371185"/>
                <a:gd name="connsiteY16" fmla="*/ 678081 h 872144"/>
                <a:gd name="connsiteX17" fmla="*/ 1330593 w 1371185"/>
                <a:gd name="connsiteY17" fmla="*/ 798096 h 872144"/>
                <a:gd name="connsiteX18" fmla="*/ 1225818 w 1371185"/>
                <a:gd name="connsiteY18" fmla="*/ 866676 h 872144"/>
                <a:gd name="connsiteX19" fmla="*/ 1193631 w 1371185"/>
                <a:gd name="connsiteY19" fmla="*/ 759435 h 872144"/>
                <a:gd name="connsiteX20" fmla="*/ 995314 w 1371185"/>
                <a:gd name="connsiteY20" fmla="*/ 645697 h 872144"/>
                <a:gd name="connsiteX21" fmla="*/ 943878 w 1371185"/>
                <a:gd name="connsiteY21" fmla="*/ 695225 h 872144"/>
                <a:gd name="connsiteX22" fmla="*/ 498108 w 1371185"/>
                <a:gd name="connsiteY22" fmla="*/ 710465 h 872144"/>
                <a:gd name="connsiteX23" fmla="*/ 431433 w 1371185"/>
                <a:gd name="connsiteY23" fmla="*/ 697130 h 872144"/>
                <a:gd name="connsiteX24" fmla="*/ 379999 w 1371185"/>
                <a:gd name="connsiteY24" fmla="*/ 649507 h 872144"/>
                <a:gd name="connsiteX25" fmla="*/ 189098 w 1371185"/>
                <a:gd name="connsiteY25" fmla="*/ 753101 h 872144"/>
                <a:gd name="connsiteX26" fmla="*/ 172353 w 1371185"/>
                <a:gd name="connsiteY26" fmla="*/ 851436 h 872144"/>
                <a:gd name="connsiteX27" fmla="*/ 52338 w 1371185"/>
                <a:gd name="connsiteY27" fmla="*/ 796192 h 872144"/>
                <a:gd name="connsiteX28" fmla="*/ 135160 w 1371185"/>
                <a:gd name="connsiteY28" fmla="*/ 692760 h 872144"/>
                <a:gd name="connsiteX29" fmla="*/ 346384 w 1371185"/>
                <a:gd name="connsiteY29" fmla="*/ 576553 h 872144"/>
                <a:gd name="connsiteX30" fmla="*/ 355427 w 1371185"/>
                <a:gd name="connsiteY30" fmla="*/ 288759 h 872144"/>
                <a:gd name="connsiteX31" fmla="*/ 141473 w 1371185"/>
                <a:gd name="connsiteY31" fmla="*/ 167454 h 872144"/>
                <a:gd name="connsiteX32" fmla="*/ 75277 w 1371185"/>
                <a:gd name="connsiteY32" fmla="*/ 203509 h 872144"/>
                <a:gd name="connsiteX33" fmla="*/ 503 w 1371185"/>
                <a:gd name="connsiteY33" fmla="*/ 132883 h 872144"/>
                <a:gd name="connsiteX0" fmla="*/ 503 w 1371185"/>
                <a:gd name="connsiteY0" fmla="*/ 132883 h 872144"/>
                <a:gd name="connsiteX1" fmla="*/ 67772 w 1371185"/>
                <a:gd name="connsiteY1" fmla="*/ 59203 h 872144"/>
                <a:gd name="connsiteX2" fmla="*/ 142549 w 1371185"/>
                <a:gd name="connsiteY2" fmla="*/ 9 h 872144"/>
                <a:gd name="connsiteX3" fmla="*/ 211360 w 1371185"/>
                <a:gd name="connsiteY3" fmla="*/ 66682 h 872144"/>
                <a:gd name="connsiteX4" fmla="*/ 194813 w 1371185"/>
                <a:gd name="connsiteY4" fmla="*/ 114926 h 872144"/>
                <a:gd name="connsiteX5" fmla="*/ 389721 w 1371185"/>
                <a:gd name="connsiteY5" fmla="*/ 222892 h 872144"/>
                <a:gd name="connsiteX6" fmla="*/ 683322 w 1371185"/>
                <a:gd name="connsiteY6" fmla="*/ 70494 h 872144"/>
                <a:gd name="connsiteX7" fmla="*/ 980984 w 1371185"/>
                <a:gd name="connsiteY7" fmla="*/ 215413 h 872144"/>
                <a:gd name="connsiteX8" fmla="*/ 1179698 w 1371185"/>
                <a:gd name="connsiteY8" fmla="*/ 108118 h 872144"/>
                <a:gd name="connsiteX9" fmla="*/ 1246773 w 1371185"/>
                <a:gd name="connsiteY9" fmla="*/ 1807 h 872144"/>
                <a:gd name="connsiteX10" fmla="*/ 1321069 w 1371185"/>
                <a:gd name="connsiteY10" fmla="*/ 72292 h 872144"/>
                <a:gd name="connsiteX11" fmla="*/ 1362979 w 1371185"/>
                <a:gd name="connsiteY11" fmla="*/ 175162 h 872144"/>
                <a:gd name="connsiteX12" fmla="*/ 1224939 w 1371185"/>
                <a:gd name="connsiteY12" fmla="*/ 174934 h 872144"/>
                <a:gd name="connsiteX13" fmla="*/ 1023488 w 1371185"/>
                <a:gd name="connsiteY13" fmla="*/ 283659 h 872144"/>
                <a:gd name="connsiteX14" fmla="*/ 1032419 w 1371185"/>
                <a:gd name="connsiteY14" fmla="*/ 568794 h 872144"/>
                <a:gd name="connsiteX15" fmla="*/ 1237677 w 1371185"/>
                <a:gd name="connsiteY15" fmla="*/ 683233 h 872144"/>
                <a:gd name="connsiteX16" fmla="*/ 1351548 w 1371185"/>
                <a:gd name="connsiteY16" fmla="*/ 678081 h 872144"/>
                <a:gd name="connsiteX17" fmla="*/ 1330593 w 1371185"/>
                <a:gd name="connsiteY17" fmla="*/ 798096 h 872144"/>
                <a:gd name="connsiteX18" fmla="*/ 1225818 w 1371185"/>
                <a:gd name="connsiteY18" fmla="*/ 866676 h 872144"/>
                <a:gd name="connsiteX19" fmla="*/ 1193631 w 1371185"/>
                <a:gd name="connsiteY19" fmla="*/ 759435 h 872144"/>
                <a:gd name="connsiteX20" fmla="*/ 995314 w 1371185"/>
                <a:gd name="connsiteY20" fmla="*/ 645697 h 872144"/>
                <a:gd name="connsiteX21" fmla="*/ 943878 w 1371185"/>
                <a:gd name="connsiteY21" fmla="*/ 695225 h 872144"/>
                <a:gd name="connsiteX22" fmla="*/ 498108 w 1371185"/>
                <a:gd name="connsiteY22" fmla="*/ 710465 h 872144"/>
                <a:gd name="connsiteX23" fmla="*/ 431433 w 1371185"/>
                <a:gd name="connsiteY23" fmla="*/ 697130 h 872144"/>
                <a:gd name="connsiteX24" fmla="*/ 379999 w 1371185"/>
                <a:gd name="connsiteY24" fmla="*/ 649507 h 872144"/>
                <a:gd name="connsiteX25" fmla="*/ 189098 w 1371185"/>
                <a:gd name="connsiteY25" fmla="*/ 753101 h 872144"/>
                <a:gd name="connsiteX26" fmla="*/ 172353 w 1371185"/>
                <a:gd name="connsiteY26" fmla="*/ 851436 h 872144"/>
                <a:gd name="connsiteX27" fmla="*/ 52338 w 1371185"/>
                <a:gd name="connsiteY27" fmla="*/ 796192 h 872144"/>
                <a:gd name="connsiteX28" fmla="*/ 135160 w 1371185"/>
                <a:gd name="connsiteY28" fmla="*/ 692760 h 872144"/>
                <a:gd name="connsiteX29" fmla="*/ 346384 w 1371185"/>
                <a:gd name="connsiteY29" fmla="*/ 576553 h 872144"/>
                <a:gd name="connsiteX30" fmla="*/ 355427 w 1371185"/>
                <a:gd name="connsiteY30" fmla="*/ 288759 h 872144"/>
                <a:gd name="connsiteX31" fmla="*/ 141473 w 1371185"/>
                <a:gd name="connsiteY31" fmla="*/ 167454 h 872144"/>
                <a:gd name="connsiteX32" fmla="*/ 75277 w 1371185"/>
                <a:gd name="connsiteY32" fmla="*/ 203509 h 872144"/>
                <a:gd name="connsiteX33" fmla="*/ 503 w 1371185"/>
                <a:gd name="connsiteY33" fmla="*/ 132883 h 872144"/>
                <a:gd name="connsiteX0" fmla="*/ 503 w 1371185"/>
                <a:gd name="connsiteY0" fmla="*/ 132883 h 872144"/>
                <a:gd name="connsiteX1" fmla="*/ 67772 w 1371185"/>
                <a:gd name="connsiteY1" fmla="*/ 59203 h 872144"/>
                <a:gd name="connsiteX2" fmla="*/ 142549 w 1371185"/>
                <a:gd name="connsiteY2" fmla="*/ 9 h 872144"/>
                <a:gd name="connsiteX3" fmla="*/ 211360 w 1371185"/>
                <a:gd name="connsiteY3" fmla="*/ 66682 h 872144"/>
                <a:gd name="connsiteX4" fmla="*/ 194813 w 1371185"/>
                <a:gd name="connsiteY4" fmla="*/ 114926 h 872144"/>
                <a:gd name="connsiteX5" fmla="*/ 389721 w 1371185"/>
                <a:gd name="connsiteY5" fmla="*/ 222892 h 872144"/>
                <a:gd name="connsiteX6" fmla="*/ 683322 w 1371185"/>
                <a:gd name="connsiteY6" fmla="*/ 70494 h 872144"/>
                <a:gd name="connsiteX7" fmla="*/ 980984 w 1371185"/>
                <a:gd name="connsiteY7" fmla="*/ 215413 h 872144"/>
                <a:gd name="connsiteX8" fmla="*/ 1179698 w 1371185"/>
                <a:gd name="connsiteY8" fmla="*/ 108118 h 872144"/>
                <a:gd name="connsiteX9" fmla="*/ 1246773 w 1371185"/>
                <a:gd name="connsiteY9" fmla="*/ 1807 h 872144"/>
                <a:gd name="connsiteX10" fmla="*/ 1321069 w 1371185"/>
                <a:gd name="connsiteY10" fmla="*/ 72292 h 872144"/>
                <a:gd name="connsiteX11" fmla="*/ 1362979 w 1371185"/>
                <a:gd name="connsiteY11" fmla="*/ 175162 h 872144"/>
                <a:gd name="connsiteX12" fmla="*/ 1224939 w 1371185"/>
                <a:gd name="connsiteY12" fmla="*/ 174934 h 872144"/>
                <a:gd name="connsiteX13" fmla="*/ 1023488 w 1371185"/>
                <a:gd name="connsiteY13" fmla="*/ 283659 h 872144"/>
                <a:gd name="connsiteX14" fmla="*/ 1032419 w 1371185"/>
                <a:gd name="connsiteY14" fmla="*/ 568794 h 872144"/>
                <a:gd name="connsiteX15" fmla="*/ 1237677 w 1371185"/>
                <a:gd name="connsiteY15" fmla="*/ 683233 h 872144"/>
                <a:gd name="connsiteX16" fmla="*/ 1351548 w 1371185"/>
                <a:gd name="connsiteY16" fmla="*/ 678081 h 872144"/>
                <a:gd name="connsiteX17" fmla="*/ 1330593 w 1371185"/>
                <a:gd name="connsiteY17" fmla="*/ 798096 h 872144"/>
                <a:gd name="connsiteX18" fmla="*/ 1225818 w 1371185"/>
                <a:gd name="connsiteY18" fmla="*/ 866676 h 872144"/>
                <a:gd name="connsiteX19" fmla="*/ 1193631 w 1371185"/>
                <a:gd name="connsiteY19" fmla="*/ 759435 h 872144"/>
                <a:gd name="connsiteX20" fmla="*/ 995314 w 1371185"/>
                <a:gd name="connsiteY20" fmla="*/ 645697 h 872144"/>
                <a:gd name="connsiteX21" fmla="*/ 943878 w 1371185"/>
                <a:gd name="connsiteY21" fmla="*/ 695225 h 872144"/>
                <a:gd name="connsiteX22" fmla="*/ 873393 w 1371185"/>
                <a:gd name="connsiteY22" fmla="*/ 710465 h 872144"/>
                <a:gd name="connsiteX23" fmla="*/ 498108 w 1371185"/>
                <a:gd name="connsiteY23" fmla="*/ 710465 h 872144"/>
                <a:gd name="connsiteX24" fmla="*/ 431433 w 1371185"/>
                <a:gd name="connsiteY24" fmla="*/ 697130 h 872144"/>
                <a:gd name="connsiteX25" fmla="*/ 379999 w 1371185"/>
                <a:gd name="connsiteY25" fmla="*/ 649507 h 872144"/>
                <a:gd name="connsiteX26" fmla="*/ 189098 w 1371185"/>
                <a:gd name="connsiteY26" fmla="*/ 753101 h 872144"/>
                <a:gd name="connsiteX27" fmla="*/ 172353 w 1371185"/>
                <a:gd name="connsiteY27" fmla="*/ 851436 h 872144"/>
                <a:gd name="connsiteX28" fmla="*/ 52338 w 1371185"/>
                <a:gd name="connsiteY28" fmla="*/ 796192 h 872144"/>
                <a:gd name="connsiteX29" fmla="*/ 135160 w 1371185"/>
                <a:gd name="connsiteY29" fmla="*/ 692760 h 872144"/>
                <a:gd name="connsiteX30" fmla="*/ 346384 w 1371185"/>
                <a:gd name="connsiteY30" fmla="*/ 576553 h 872144"/>
                <a:gd name="connsiteX31" fmla="*/ 355427 w 1371185"/>
                <a:gd name="connsiteY31" fmla="*/ 288759 h 872144"/>
                <a:gd name="connsiteX32" fmla="*/ 141473 w 1371185"/>
                <a:gd name="connsiteY32" fmla="*/ 167454 h 872144"/>
                <a:gd name="connsiteX33" fmla="*/ 75277 w 1371185"/>
                <a:gd name="connsiteY33" fmla="*/ 203509 h 872144"/>
                <a:gd name="connsiteX34" fmla="*/ 503 w 1371185"/>
                <a:gd name="connsiteY34" fmla="*/ 132883 h 872144"/>
                <a:gd name="connsiteX0" fmla="*/ 503 w 1371185"/>
                <a:gd name="connsiteY0" fmla="*/ 132883 h 872144"/>
                <a:gd name="connsiteX1" fmla="*/ 67772 w 1371185"/>
                <a:gd name="connsiteY1" fmla="*/ 59203 h 872144"/>
                <a:gd name="connsiteX2" fmla="*/ 142549 w 1371185"/>
                <a:gd name="connsiteY2" fmla="*/ 9 h 872144"/>
                <a:gd name="connsiteX3" fmla="*/ 211360 w 1371185"/>
                <a:gd name="connsiteY3" fmla="*/ 66682 h 872144"/>
                <a:gd name="connsiteX4" fmla="*/ 194813 w 1371185"/>
                <a:gd name="connsiteY4" fmla="*/ 114926 h 872144"/>
                <a:gd name="connsiteX5" fmla="*/ 389721 w 1371185"/>
                <a:gd name="connsiteY5" fmla="*/ 222892 h 872144"/>
                <a:gd name="connsiteX6" fmla="*/ 683322 w 1371185"/>
                <a:gd name="connsiteY6" fmla="*/ 70494 h 872144"/>
                <a:gd name="connsiteX7" fmla="*/ 980984 w 1371185"/>
                <a:gd name="connsiteY7" fmla="*/ 215413 h 872144"/>
                <a:gd name="connsiteX8" fmla="*/ 1179698 w 1371185"/>
                <a:gd name="connsiteY8" fmla="*/ 108118 h 872144"/>
                <a:gd name="connsiteX9" fmla="*/ 1246773 w 1371185"/>
                <a:gd name="connsiteY9" fmla="*/ 1807 h 872144"/>
                <a:gd name="connsiteX10" fmla="*/ 1321069 w 1371185"/>
                <a:gd name="connsiteY10" fmla="*/ 72292 h 872144"/>
                <a:gd name="connsiteX11" fmla="*/ 1362979 w 1371185"/>
                <a:gd name="connsiteY11" fmla="*/ 175162 h 872144"/>
                <a:gd name="connsiteX12" fmla="*/ 1224939 w 1371185"/>
                <a:gd name="connsiteY12" fmla="*/ 174934 h 872144"/>
                <a:gd name="connsiteX13" fmla="*/ 1023488 w 1371185"/>
                <a:gd name="connsiteY13" fmla="*/ 283659 h 872144"/>
                <a:gd name="connsiteX14" fmla="*/ 1032419 w 1371185"/>
                <a:gd name="connsiteY14" fmla="*/ 568794 h 872144"/>
                <a:gd name="connsiteX15" fmla="*/ 1237677 w 1371185"/>
                <a:gd name="connsiteY15" fmla="*/ 683233 h 872144"/>
                <a:gd name="connsiteX16" fmla="*/ 1351548 w 1371185"/>
                <a:gd name="connsiteY16" fmla="*/ 678081 h 872144"/>
                <a:gd name="connsiteX17" fmla="*/ 1330593 w 1371185"/>
                <a:gd name="connsiteY17" fmla="*/ 798096 h 872144"/>
                <a:gd name="connsiteX18" fmla="*/ 1225818 w 1371185"/>
                <a:gd name="connsiteY18" fmla="*/ 866676 h 872144"/>
                <a:gd name="connsiteX19" fmla="*/ 1193631 w 1371185"/>
                <a:gd name="connsiteY19" fmla="*/ 759435 h 872144"/>
                <a:gd name="connsiteX20" fmla="*/ 995314 w 1371185"/>
                <a:gd name="connsiteY20" fmla="*/ 645697 h 872144"/>
                <a:gd name="connsiteX21" fmla="*/ 943878 w 1371185"/>
                <a:gd name="connsiteY21" fmla="*/ 695225 h 872144"/>
                <a:gd name="connsiteX22" fmla="*/ 873393 w 1371185"/>
                <a:gd name="connsiteY22" fmla="*/ 710465 h 872144"/>
                <a:gd name="connsiteX23" fmla="*/ 498108 w 1371185"/>
                <a:gd name="connsiteY23" fmla="*/ 710465 h 872144"/>
                <a:gd name="connsiteX24" fmla="*/ 431433 w 1371185"/>
                <a:gd name="connsiteY24" fmla="*/ 697130 h 872144"/>
                <a:gd name="connsiteX25" fmla="*/ 379999 w 1371185"/>
                <a:gd name="connsiteY25" fmla="*/ 649507 h 872144"/>
                <a:gd name="connsiteX26" fmla="*/ 189098 w 1371185"/>
                <a:gd name="connsiteY26" fmla="*/ 753101 h 872144"/>
                <a:gd name="connsiteX27" fmla="*/ 172353 w 1371185"/>
                <a:gd name="connsiteY27" fmla="*/ 851436 h 872144"/>
                <a:gd name="connsiteX28" fmla="*/ 52338 w 1371185"/>
                <a:gd name="connsiteY28" fmla="*/ 796192 h 872144"/>
                <a:gd name="connsiteX29" fmla="*/ 135160 w 1371185"/>
                <a:gd name="connsiteY29" fmla="*/ 692760 h 872144"/>
                <a:gd name="connsiteX30" fmla="*/ 346384 w 1371185"/>
                <a:gd name="connsiteY30" fmla="*/ 576553 h 872144"/>
                <a:gd name="connsiteX31" fmla="*/ 355427 w 1371185"/>
                <a:gd name="connsiteY31" fmla="*/ 288759 h 872144"/>
                <a:gd name="connsiteX32" fmla="*/ 141473 w 1371185"/>
                <a:gd name="connsiteY32" fmla="*/ 167454 h 872144"/>
                <a:gd name="connsiteX33" fmla="*/ 75277 w 1371185"/>
                <a:gd name="connsiteY33" fmla="*/ 203509 h 872144"/>
                <a:gd name="connsiteX34" fmla="*/ 503 w 1371185"/>
                <a:gd name="connsiteY34" fmla="*/ 132883 h 872144"/>
                <a:gd name="connsiteX0" fmla="*/ 503 w 1371185"/>
                <a:gd name="connsiteY0" fmla="*/ 132883 h 872144"/>
                <a:gd name="connsiteX1" fmla="*/ 67772 w 1371185"/>
                <a:gd name="connsiteY1" fmla="*/ 59203 h 872144"/>
                <a:gd name="connsiteX2" fmla="*/ 142549 w 1371185"/>
                <a:gd name="connsiteY2" fmla="*/ 9 h 872144"/>
                <a:gd name="connsiteX3" fmla="*/ 211360 w 1371185"/>
                <a:gd name="connsiteY3" fmla="*/ 66682 h 872144"/>
                <a:gd name="connsiteX4" fmla="*/ 194813 w 1371185"/>
                <a:gd name="connsiteY4" fmla="*/ 114926 h 872144"/>
                <a:gd name="connsiteX5" fmla="*/ 389721 w 1371185"/>
                <a:gd name="connsiteY5" fmla="*/ 222892 h 872144"/>
                <a:gd name="connsiteX6" fmla="*/ 683322 w 1371185"/>
                <a:gd name="connsiteY6" fmla="*/ 70494 h 872144"/>
                <a:gd name="connsiteX7" fmla="*/ 980984 w 1371185"/>
                <a:gd name="connsiteY7" fmla="*/ 215413 h 872144"/>
                <a:gd name="connsiteX8" fmla="*/ 1179698 w 1371185"/>
                <a:gd name="connsiteY8" fmla="*/ 108118 h 872144"/>
                <a:gd name="connsiteX9" fmla="*/ 1246773 w 1371185"/>
                <a:gd name="connsiteY9" fmla="*/ 1807 h 872144"/>
                <a:gd name="connsiteX10" fmla="*/ 1321069 w 1371185"/>
                <a:gd name="connsiteY10" fmla="*/ 72292 h 872144"/>
                <a:gd name="connsiteX11" fmla="*/ 1362979 w 1371185"/>
                <a:gd name="connsiteY11" fmla="*/ 175162 h 872144"/>
                <a:gd name="connsiteX12" fmla="*/ 1224939 w 1371185"/>
                <a:gd name="connsiteY12" fmla="*/ 174934 h 872144"/>
                <a:gd name="connsiteX13" fmla="*/ 1023488 w 1371185"/>
                <a:gd name="connsiteY13" fmla="*/ 283659 h 872144"/>
                <a:gd name="connsiteX14" fmla="*/ 1032419 w 1371185"/>
                <a:gd name="connsiteY14" fmla="*/ 568794 h 872144"/>
                <a:gd name="connsiteX15" fmla="*/ 1237677 w 1371185"/>
                <a:gd name="connsiteY15" fmla="*/ 683233 h 872144"/>
                <a:gd name="connsiteX16" fmla="*/ 1351548 w 1371185"/>
                <a:gd name="connsiteY16" fmla="*/ 678081 h 872144"/>
                <a:gd name="connsiteX17" fmla="*/ 1330593 w 1371185"/>
                <a:gd name="connsiteY17" fmla="*/ 798096 h 872144"/>
                <a:gd name="connsiteX18" fmla="*/ 1225818 w 1371185"/>
                <a:gd name="connsiteY18" fmla="*/ 866676 h 872144"/>
                <a:gd name="connsiteX19" fmla="*/ 1193631 w 1371185"/>
                <a:gd name="connsiteY19" fmla="*/ 759435 h 872144"/>
                <a:gd name="connsiteX20" fmla="*/ 995314 w 1371185"/>
                <a:gd name="connsiteY20" fmla="*/ 645697 h 872144"/>
                <a:gd name="connsiteX21" fmla="*/ 943878 w 1371185"/>
                <a:gd name="connsiteY21" fmla="*/ 695225 h 872144"/>
                <a:gd name="connsiteX22" fmla="*/ 873393 w 1371185"/>
                <a:gd name="connsiteY22" fmla="*/ 710465 h 872144"/>
                <a:gd name="connsiteX23" fmla="*/ 458103 w 1371185"/>
                <a:gd name="connsiteY23" fmla="*/ 843815 h 872144"/>
                <a:gd name="connsiteX24" fmla="*/ 498108 w 1371185"/>
                <a:gd name="connsiteY24" fmla="*/ 710465 h 872144"/>
                <a:gd name="connsiteX25" fmla="*/ 431433 w 1371185"/>
                <a:gd name="connsiteY25" fmla="*/ 697130 h 872144"/>
                <a:gd name="connsiteX26" fmla="*/ 379999 w 1371185"/>
                <a:gd name="connsiteY26" fmla="*/ 649507 h 872144"/>
                <a:gd name="connsiteX27" fmla="*/ 189098 w 1371185"/>
                <a:gd name="connsiteY27" fmla="*/ 753101 h 872144"/>
                <a:gd name="connsiteX28" fmla="*/ 172353 w 1371185"/>
                <a:gd name="connsiteY28" fmla="*/ 851436 h 872144"/>
                <a:gd name="connsiteX29" fmla="*/ 52338 w 1371185"/>
                <a:gd name="connsiteY29" fmla="*/ 796192 h 872144"/>
                <a:gd name="connsiteX30" fmla="*/ 135160 w 1371185"/>
                <a:gd name="connsiteY30" fmla="*/ 692760 h 872144"/>
                <a:gd name="connsiteX31" fmla="*/ 346384 w 1371185"/>
                <a:gd name="connsiteY31" fmla="*/ 576553 h 872144"/>
                <a:gd name="connsiteX32" fmla="*/ 355427 w 1371185"/>
                <a:gd name="connsiteY32" fmla="*/ 288759 h 872144"/>
                <a:gd name="connsiteX33" fmla="*/ 141473 w 1371185"/>
                <a:gd name="connsiteY33" fmla="*/ 167454 h 872144"/>
                <a:gd name="connsiteX34" fmla="*/ 75277 w 1371185"/>
                <a:gd name="connsiteY34" fmla="*/ 203509 h 872144"/>
                <a:gd name="connsiteX35" fmla="*/ 503 w 1371185"/>
                <a:gd name="connsiteY35" fmla="*/ 132883 h 872144"/>
                <a:gd name="connsiteX0" fmla="*/ 503 w 1371185"/>
                <a:gd name="connsiteY0" fmla="*/ 132883 h 872144"/>
                <a:gd name="connsiteX1" fmla="*/ 67772 w 1371185"/>
                <a:gd name="connsiteY1" fmla="*/ 59203 h 872144"/>
                <a:gd name="connsiteX2" fmla="*/ 142549 w 1371185"/>
                <a:gd name="connsiteY2" fmla="*/ 9 h 872144"/>
                <a:gd name="connsiteX3" fmla="*/ 211360 w 1371185"/>
                <a:gd name="connsiteY3" fmla="*/ 66682 h 872144"/>
                <a:gd name="connsiteX4" fmla="*/ 194813 w 1371185"/>
                <a:gd name="connsiteY4" fmla="*/ 114926 h 872144"/>
                <a:gd name="connsiteX5" fmla="*/ 389721 w 1371185"/>
                <a:gd name="connsiteY5" fmla="*/ 222892 h 872144"/>
                <a:gd name="connsiteX6" fmla="*/ 683322 w 1371185"/>
                <a:gd name="connsiteY6" fmla="*/ 70494 h 872144"/>
                <a:gd name="connsiteX7" fmla="*/ 980984 w 1371185"/>
                <a:gd name="connsiteY7" fmla="*/ 215413 h 872144"/>
                <a:gd name="connsiteX8" fmla="*/ 1179698 w 1371185"/>
                <a:gd name="connsiteY8" fmla="*/ 108118 h 872144"/>
                <a:gd name="connsiteX9" fmla="*/ 1246773 w 1371185"/>
                <a:gd name="connsiteY9" fmla="*/ 1807 h 872144"/>
                <a:gd name="connsiteX10" fmla="*/ 1321069 w 1371185"/>
                <a:gd name="connsiteY10" fmla="*/ 72292 h 872144"/>
                <a:gd name="connsiteX11" fmla="*/ 1362979 w 1371185"/>
                <a:gd name="connsiteY11" fmla="*/ 175162 h 872144"/>
                <a:gd name="connsiteX12" fmla="*/ 1224939 w 1371185"/>
                <a:gd name="connsiteY12" fmla="*/ 174934 h 872144"/>
                <a:gd name="connsiteX13" fmla="*/ 1023488 w 1371185"/>
                <a:gd name="connsiteY13" fmla="*/ 283659 h 872144"/>
                <a:gd name="connsiteX14" fmla="*/ 1032419 w 1371185"/>
                <a:gd name="connsiteY14" fmla="*/ 568794 h 872144"/>
                <a:gd name="connsiteX15" fmla="*/ 1237677 w 1371185"/>
                <a:gd name="connsiteY15" fmla="*/ 683233 h 872144"/>
                <a:gd name="connsiteX16" fmla="*/ 1351548 w 1371185"/>
                <a:gd name="connsiteY16" fmla="*/ 678081 h 872144"/>
                <a:gd name="connsiteX17" fmla="*/ 1330593 w 1371185"/>
                <a:gd name="connsiteY17" fmla="*/ 798096 h 872144"/>
                <a:gd name="connsiteX18" fmla="*/ 1225818 w 1371185"/>
                <a:gd name="connsiteY18" fmla="*/ 866676 h 872144"/>
                <a:gd name="connsiteX19" fmla="*/ 1193631 w 1371185"/>
                <a:gd name="connsiteY19" fmla="*/ 759435 h 872144"/>
                <a:gd name="connsiteX20" fmla="*/ 995314 w 1371185"/>
                <a:gd name="connsiteY20" fmla="*/ 645697 h 872144"/>
                <a:gd name="connsiteX21" fmla="*/ 943878 w 1371185"/>
                <a:gd name="connsiteY21" fmla="*/ 695225 h 872144"/>
                <a:gd name="connsiteX22" fmla="*/ 873393 w 1371185"/>
                <a:gd name="connsiteY22" fmla="*/ 710465 h 872144"/>
                <a:gd name="connsiteX23" fmla="*/ 909588 w 1371185"/>
                <a:gd name="connsiteY23" fmla="*/ 849530 h 872144"/>
                <a:gd name="connsiteX24" fmla="*/ 458103 w 1371185"/>
                <a:gd name="connsiteY24" fmla="*/ 843815 h 872144"/>
                <a:gd name="connsiteX25" fmla="*/ 498108 w 1371185"/>
                <a:gd name="connsiteY25" fmla="*/ 710465 h 872144"/>
                <a:gd name="connsiteX26" fmla="*/ 431433 w 1371185"/>
                <a:gd name="connsiteY26" fmla="*/ 697130 h 872144"/>
                <a:gd name="connsiteX27" fmla="*/ 379999 w 1371185"/>
                <a:gd name="connsiteY27" fmla="*/ 649507 h 872144"/>
                <a:gd name="connsiteX28" fmla="*/ 189098 w 1371185"/>
                <a:gd name="connsiteY28" fmla="*/ 753101 h 872144"/>
                <a:gd name="connsiteX29" fmla="*/ 172353 w 1371185"/>
                <a:gd name="connsiteY29" fmla="*/ 851436 h 872144"/>
                <a:gd name="connsiteX30" fmla="*/ 52338 w 1371185"/>
                <a:gd name="connsiteY30" fmla="*/ 796192 h 872144"/>
                <a:gd name="connsiteX31" fmla="*/ 135160 w 1371185"/>
                <a:gd name="connsiteY31" fmla="*/ 692760 h 872144"/>
                <a:gd name="connsiteX32" fmla="*/ 346384 w 1371185"/>
                <a:gd name="connsiteY32" fmla="*/ 576553 h 872144"/>
                <a:gd name="connsiteX33" fmla="*/ 355427 w 1371185"/>
                <a:gd name="connsiteY33" fmla="*/ 288759 h 872144"/>
                <a:gd name="connsiteX34" fmla="*/ 141473 w 1371185"/>
                <a:gd name="connsiteY34" fmla="*/ 167454 h 872144"/>
                <a:gd name="connsiteX35" fmla="*/ 75277 w 1371185"/>
                <a:gd name="connsiteY35" fmla="*/ 203509 h 872144"/>
                <a:gd name="connsiteX36" fmla="*/ 503 w 1371185"/>
                <a:gd name="connsiteY36" fmla="*/ 132883 h 872144"/>
                <a:gd name="connsiteX0" fmla="*/ 503 w 1371185"/>
                <a:gd name="connsiteY0" fmla="*/ 132883 h 872144"/>
                <a:gd name="connsiteX1" fmla="*/ 67772 w 1371185"/>
                <a:gd name="connsiteY1" fmla="*/ 59203 h 872144"/>
                <a:gd name="connsiteX2" fmla="*/ 142549 w 1371185"/>
                <a:gd name="connsiteY2" fmla="*/ 9 h 872144"/>
                <a:gd name="connsiteX3" fmla="*/ 211360 w 1371185"/>
                <a:gd name="connsiteY3" fmla="*/ 66682 h 872144"/>
                <a:gd name="connsiteX4" fmla="*/ 194813 w 1371185"/>
                <a:gd name="connsiteY4" fmla="*/ 114926 h 872144"/>
                <a:gd name="connsiteX5" fmla="*/ 389721 w 1371185"/>
                <a:gd name="connsiteY5" fmla="*/ 222892 h 872144"/>
                <a:gd name="connsiteX6" fmla="*/ 683322 w 1371185"/>
                <a:gd name="connsiteY6" fmla="*/ 70494 h 872144"/>
                <a:gd name="connsiteX7" fmla="*/ 980984 w 1371185"/>
                <a:gd name="connsiteY7" fmla="*/ 215413 h 872144"/>
                <a:gd name="connsiteX8" fmla="*/ 1179698 w 1371185"/>
                <a:gd name="connsiteY8" fmla="*/ 108118 h 872144"/>
                <a:gd name="connsiteX9" fmla="*/ 1246773 w 1371185"/>
                <a:gd name="connsiteY9" fmla="*/ 1807 h 872144"/>
                <a:gd name="connsiteX10" fmla="*/ 1321069 w 1371185"/>
                <a:gd name="connsiteY10" fmla="*/ 72292 h 872144"/>
                <a:gd name="connsiteX11" fmla="*/ 1362979 w 1371185"/>
                <a:gd name="connsiteY11" fmla="*/ 175162 h 872144"/>
                <a:gd name="connsiteX12" fmla="*/ 1224939 w 1371185"/>
                <a:gd name="connsiteY12" fmla="*/ 174934 h 872144"/>
                <a:gd name="connsiteX13" fmla="*/ 1023488 w 1371185"/>
                <a:gd name="connsiteY13" fmla="*/ 283659 h 872144"/>
                <a:gd name="connsiteX14" fmla="*/ 1032419 w 1371185"/>
                <a:gd name="connsiteY14" fmla="*/ 568794 h 872144"/>
                <a:gd name="connsiteX15" fmla="*/ 1237677 w 1371185"/>
                <a:gd name="connsiteY15" fmla="*/ 683233 h 872144"/>
                <a:gd name="connsiteX16" fmla="*/ 1351548 w 1371185"/>
                <a:gd name="connsiteY16" fmla="*/ 678081 h 872144"/>
                <a:gd name="connsiteX17" fmla="*/ 1330593 w 1371185"/>
                <a:gd name="connsiteY17" fmla="*/ 798096 h 872144"/>
                <a:gd name="connsiteX18" fmla="*/ 1225818 w 1371185"/>
                <a:gd name="connsiteY18" fmla="*/ 866676 h 872144"/>
                <a:gd name="connsiteX19" fmla="*/ 1193631 w 1371185"/>
                <a:gd name="connsiteY19" fmla="*/ 759435 h 872144"/>
                <a:gd name="connsiteX20" fmla="*/ 995314 w 1371185"/>
                <a:gd name="connsiteY20" fmla="*/ 645697 h 872144"/>
                <a:gd name="connsiteX21" fmla="*/ 943878 w 1371185"/>
                <a:gd name="connsiteY21" fmla="*/ 695225 h 872144"/>
                <a:gd name="connsiteX22" fmla="*/ 873393 w 1371185"/>
                <a:gd name="connsiteY22" fmla="*/ 710465 h 872144"/>
                <a:gd name="connsiteX23" fmla="*/ 909588 w 1371185"/>
                <a:gd name="connsiteY23" fmla="*/ 849530 h 872144"/>
                <a:gd name="connsiteX24" fmla="*/ 458103 w 1371185"/>
                <a:gd name="connsiteY24" fmla="*/ 843815 h 872144"/>
                <a:gd name="connsiteX25" fmla="*/ 498108 w 1371185"/>
                <a:gd name="connsiteY25" fmla="*/ 710465 h 872144"/>
                <a:gd name="connsiteX26" fmla="*/ 431433 w 1371185"/>
                <a:gd name="connsiteY26" fmla="*/ 697130 h 872144"/>
                <a:gd name="connsiteX27" fmla="*/ 379999 w 1371185"/>
                <a:gd name="connsiteY27" fmla="*/ 649507 h 872144"/>
                <a:gd name="connsiteX28" fmla="*/ 189098 w 1371185"/>
                <a:gd name="connsiteY28" fmla="*/ 753101 h 872144"/>
                <a:gd name="connsiteX29" fmla="*/ 172353 w 1371185"/>
                <a:gd name="connsiteY29" fmla="*/ 851436 h 872144"/>
                <a:gd name="connsiteX30" fmla="*/ 52338 w 1371185"/>
                <a:gd name="connsiteY30" fmla="*/ 796192 h 872144"/>
                <a:gd name="connsiteX31" fmla="*/ 135160 w 1371185"/>
                <a:gd name="connsiteY31" fmla="*/ 692760 h 872144"/>
                <a:gd name="connsiteX32" fmla="*/ 346384 w 1371185"/>
                <a:gd name="connsiteY32" fmla="*/ 576553 h 872144"/>
                <a:gd name="connsiteX33" fmla="*/ 355427 w 1371185"/>
                <a:gd name="connsiteY33" fmla="*/ 288759 h 872144"/>
                <a:gd name="connsiteX34" fmla="*/ 141473 w 1371185"/>
                <a:gd name="connsiteY34" fmla="*/ 167454 h 872144"/>
                <a:gd name="connsiteX35" fmla="*/ 75277 w 1371185"/>
                <a:gd name="connsiteY35" fmla="*/ 203509 h 872144"/>
                <a:gd name="connsiteX36" fmla="*/ 503 w 1371185"/>
                <a:gd name="connsiteY36" fmla="*/ 132883 h 872144"/>
                <a:gd name="connsiteX0" fmla="*/ 503 w 1371185"/>
                <a:gd name="connsiteY0" fmla="*/ 132883 h 872144"/>
                <a:gd name="connsiteX1" fmla="*/ 67772 w 1371185"/>
                <a:gd name="connsiteY1" fmla="*/ 59203 h 872144"/>
                <a:gd name="connsiteX2" fmla="*/ 142549 w 1371185"/>
                <a:gd name="connsiteY2" fmla="*/ 9 h 872144"/>
                <a:gd name="connsiteX3" fmla="*/ 211360 w 1371185"/>
                <a:gd name="connsiteY3" fmla="*/ 66682 h 872144"/>
                <a:gd name="connsiteX4" fmla="*/ 194813 w 1371185"/>
                <a:gd name="connsiteY4" fmla="*/ 114926 h 872144"/>
                <a:gd name="connsiteX5" fmla="*/ 389721 w 1371185"/>
                <a:gd name="connsiteY5" fmla="*/ 222892 h 872144"/>
                <a:gd name="connsiteX6" fmla="*/ 683322 w 1371185"/>
                <a:gd name="connsiteY6" fmla="*/ 70494 h 872144"/>
                <a:gd name="connsiteX7" fmla="*/ 980984 w 1371185"/>
                <a:gd name="connsiteY7" fmla="*/ 215413 h 872144"/>
                <a:gd name="connsiteX8" fmla="*/ 1179698 w 1371185"/>
                <a:gd name="connsiteY8" fmla="*/ 108118 h 872144"/>
                <a:gd name="connsiteX9" fmla="*/ 1246773 w 1371185"/>
                <a:gd name="connsiteY9" fmla="*/ 1807 h 872144"/>
                <a:gd name="connsiteX10" fmla="*/ 1321069 w 1371185"/>
                <a:gd name="connsiteY10" fmla="*/ 72292 h 872144"/>
                <a:gd name="connsiteX11" fmla="*/ 1362979 w 1371185"/>
                <a:gd name="connsiteY11" fmla="*/ 175162 h 872144"/>
                <a:gd name="connsiteX12" fmla="*/ 1224939 w 1371185"/>
                <a:gd name="connsiteY12" fmla="*/ 174934 h 872144"/>
                <a:gd name="connsiteX13" fmla="*/ 1023488 w 1371185"/>
                <a:gd name="connsiteY13" fmla="*/ 283659 h 872144"/>
                <a:gd name="connsiteX14" fmla="*/ 1032419 w 1371185"/>
                <a:gd name="connsiteY14" fmla="*/ 568794 h 872144"/>
                <a:gd name="connsiteX15" fmla="*/ 1237677 w 1371185"/>
                <a:gd name="connsiteY15" fmla="*/ 683233 h 872144"/>
                <a:gd name="connsiteX16" fmla="*/ 1351548 w 1371185"/>
                <a:gd name="connsiteY16" fmla="*/ 678081 h 872144"/>
                <a:gd name="connsiteX17" fmla="*/ 1330593 w 1371185"/>
                <a:gd name="connsiteY17" fmla="*/ 798096 h 872144"/>
                <a:gd name="connsiteX18" fmla="*/ 1225818 w 1371185"/>
                <a:gd name="connsiteY18" fmla="*/ 866676 h 872144"/>
                <a:gd name="connsiteX19" fmla="*/ 1193631 w 1371185"/>
                <a:gd name="connsiteY19" fmla="*/ 759435 h 872144"/>
                <a:gd name="connsiteX20" fmla="*/ 995314 w 1371185"/>
                <a:gd name="connsiteY20" fmla="*/ 645697 h 872144"/>
                <a:gd name="connsiteX21" fmla="*/ 943878 w 1371185"/>
                <a:gd name="connsiteY21" fmla="*/ 695225 h 872144"/>
                <a:gd name="connsiteX22" fmla="*/ 873393 w 1371185"/>
                <a:gd name="connsiteY22" fmla="*/ 710465 h 872144"/>
                <a:gd name="connsiteX23" fmla="*/ 913398 w 1371185"/>
                <a:gd name="connsiteY23" fmla="*/ 849530 h 872144"/>
                <a:gd name="connsiteX24" fmla="*/ 458103 w 1371185"/>
                <a:gd name="connsiteY24" fmla="*/ 843815 h 872144"/>
                <a:gd name="connsiteX25" fmla="*/ 498108 w 1371185"/>
                <a:gd name="connsiteY25" fmla="*/ 710465 h 872144"/>
                <a:gd name="connsiteX26" fmla="*/ 431433 w 1371185"/>
                <a:gd name="connsiteY26" fmla="*/ 697130 h 872144"/>
                <a:gd name="connsiteX27" fmla="*/ 379999 w 1371185"/>
                <a:gd name="connsiteY27" fmla="*/ 649507 h 872144"/>
                <a:gd name="connsiteX28" fmla="*/ 189098 w 1371185"/>
                <a:gd name="connsiteY28" fmla="*/ 753101 h 872144"/>
                <a:gd name="connsiteX29" fmla="*/ 172353 w 1371185"/>
                <a:gd name="connsiteY29" fmla="*/ 851436 h 872144"/>
                <a:gd name="connsiteX30" fmla="*/ 52338 w 1371185"/>
                <a:gd name="connsiteY30" fmla="*/ 796192 h 872144"/>
                <a:gd name="connsiteX31" fmla="*/ 135160 w 1371185"/>
                <a:gd name="connsiteY31" fmla="*/ 692760 h 872144"/>
                <a:gd name="connsiteX32" fmla="*/ 346384 w 1371185"/>
                <a:gd name="connsiteY32" fmla="*/ 576553 h 872144"/>
                <a:gd name="connsiteX33" fmla="*/ 355427 w 1371185"/>
                <a:gd name="connsiteY33" fmla="*/ 288759 h 872144"/>
                <a:gd name="connsiteX34" fmla="*/ 141473 w 1371185"/>
                <a:gd name="connsiteY34" fmla="*/ 167454 h 872144"/>
                <a:gd name="connsiteX35" fmla="*/ 75277 w 1371185"/>
                <a:gd name="connsiteY35" fmla="*/ 203509 h 872144"/>
                <a:gd name="connsiteX36" fmla="*/ 503 w 1371185"/>
                <a:gd name="connsiteY36" fmla="*/ 132883 h 872144"/>
                <a:gd name="connsiteX0" fmla="*/ 503 w 1371185"/>
                <a:gd name="connsiteY0" fmla="*/ 132883 h 878195"/>
                <a:gd name="connsiteX1" fmla="*/ 67772 w 1371185"/>
                <a:gd name="connsiteY1" fmla="*/ 59203 h 878195"/>
                <a:gd name="connsiteX2" fmla="*/ 142549 w 1371185"/>
                <a:gd name="connsiteY2" fmla="*/ 9 h 878195"/>
                <a:gd name="connsiteX3" fmla="*/ 211360 w 1371185"/>
                <a:gd name="connsiteY3" fmla="*/ 66682 h 878195"/>
                <a:gd name="connsiteX4" fmla="*/ 194813 w 1371185"/>
                <a:gd name="connsiteY4" fmla="*/ 114926 h 878195"/>
                <a:gd name="connsiteX5" fmla="*/ 389721 w 1371185"/>
                <a:gd name="connsiteY5" fmla="*/ 222892 h 878195"/>
                <a:gd name="connsiteX6" fmla="*/ 683322 w 1371185"/>
                <a:gd name="connsiteY6" fmla="*/ 70494 h 878195"/>
                <a:gd name="connsiteX7" fmla="*/ 980984 w 1371185"/>
                <a:gd name="connsiteY7" fmla="*/ 215413 h 878195"/>
                <a:gd name="connsiteX8" fmla="*/ 1179698 w 1371185"/>
                <a:gd name="connsiteY8" fmla="*/ 108118 h 878195"/>
                <a:gd name="connsiteX9" fmla="*/ 1246773 w 1371185"/>
                <a:gd name="connsiteY9" fmla="*/ 1807 h 878195"/>
                <a:gd name="connsiteX10" fmla="*/ 1321069 w 1371185"/>
                <a:gd name="connsiteY10" fmla="*/ 72292 h 878195"/>
                <a:gd name="connsiteX11" fmla="*/ 1362979 w 1371185"/>
                <a:gd name="connsiteY11" fmla="*/ 175162 h 878195"/>
                <a:gd name="connsiteX12" fmla="*/ 1224939 w 1371185"/>
                <a:gd name="connsiteY12" fmla="*/ 174934 h 878195"/>
                <a:gd name="connsiteX13" fmla="*/ 1023488 w 1371185"/>
                <a:gd name="connsiteY13" fmla="*/ 283659 h 878195"/>
                <a:gd name="connsiteX14" fmla="*/ 1032419 w 1371185"/>
                <a:gd name="connsiteY14" fmla="*/ 568794 h 878195"/>
                <a:gd name="connsiteX15" fmla="*/ 1237677 w 1371185"/>
                <a:gd name="connsiteY15" fmla="*/ 683233 h 878195"/>
                <a:gd name="connsiteX16" fmla="*/ 1351548 w 1371185"/>
                <a:gd name="connsiteY16" fmla="*/ 678081 h 878195"/>
                <a:gd name="connsiteX17" fmla="*/ 1330593 w 1371185"/>
                <a:gd name="connsiteY17" fmla="*/ 798096 h 878195"/>
                <a:gd name="connsiteX18" fmla="*/ 1225818 w 1371185"/>
                <a:gd name="connsiteY18" fmla="*/ 866676 h 878195"/>
                <a:gd name="connsiteX19" fmla="*/ 1193631 w 1371185"/>
                <a:gd name="connsiteY19" fmla="*/ 759435 h 878195"/>
                <a:gd name="connsiteX20" fmla="*/ 995314 w 1371185"/>
                <a:gd name="connsiteY20" fmla="*/ 645697 h 878195"/>
                <a:gd name="connsiteX21" fmla="*/ 943878 w 1371185"/>
                <a:gd name="connsiteY21" fmla="*/ 695225 h 878195"/>
                <a:gd name="connsiteX22" fmla="*/ 873393 w 1371185"/>
                <a:gd name="connsiteY22" fmla="*/ 710465 h 878195"/>
                <a:gd name="connsiteX23" fmla="*/ 913398 w 1371185"/>
                <a:gd name="connsiteY23" fmla="*/ 849530 h 878195"/>
                <a:gd name="connsiteX24" fmla="*/ 488583 w 1371185"/>
                <a:gd name="connsiteY24" fmla="*/ 878105 h 878195"/>
                <a:gd name="connsiteX25" fmla="*/ 458103 w 1371185"/>
                <a:gd name="connsiteY25" fmla="*/ 843815 h 878195"/>
                <a:gd name="connsiteX26" fmla="*/ 498108 w 1371185"/>
                <a:gd name="connsiteY26" fmla="*/ 710465 h 878195"/>
                <a:gd name="connsiteX27" fmla="*/ 431433 w 1371185"/>
                <a:gd name="connsiteY27" fmla="*/ 697130 h 878195"/>
                <a:gd name="connsiteX28" fmla="*/ 379999 w 1371185"/>
                <a:gd name="connsiteY28" fmla="*/ 649507 h 878195"/>
                <a:gd name="connsiteX29" fmla="*/ 189098 w 1371185"/>
                <a:gd name="connsiteY29" fmla="*/ 753101 h 878195"/>
                <a:gd name="connsiteX30" fmla="*/ 172353 w 1371185"/>
                <a:gd name="connsiteY30" fmla="*/ 851436 h 878195"/>
                <a:gd name="connsiteX31" fmla="*/ 52338 w 1371185"/>
                <a:gd name="connsiteY31" fmla="*/ 796192 h 878195"/>
                <a:gd name="connsiteX32" fmla="*/ 135160 w 1371185"/>
                <a:gd name="connsiteY32" fmla="*/ 692760 h 878195"/>
                <a:gd name="connsiteX33" fmla="*/ 346384 w 1371185"/>
                <a:gd name="connsiteY33" fmla="*/ 576553 h 878195"/>
                <a:gd name="connsiteX34" fmla="*/ 355427 w 1371185"/>
                <a:gd name="connsiteY34" fmla="*/ 288759 h 878195"/>
                <a:gd name="connsiteX35" fmla="*/ 141473 w 1371185"/>
                <a:gd name="connsiteY35" fmla="*/ 167454 h 878195"/>
                <a:gd name="connsiteX36" fmla="*/ 75277 w 1371185"/>
                <a:gd name="connsiteY36" fmla="*/ 203509 h 878195"/>
                <a:gd name="connsiteX37" fmla="*/ 503 w 1371185"/>
                <a:gd name="connsiteY37" fmla="*/ 132883 h 878195"/>
                <a:gd name="connsiteX0" fmla="*/ 503 w 1371185"/>
                <a:gd name="connsiteY0" fmla="*/ 132883 h 879165"/>
                <a:gd name="connsiteX1" fmla="*/ 67772 w 1371185"/>
                <a:gd name="connsiteY1" fmla="*/ 59203 h 879165"/>
                <a:gd name="connsiteX2" fmla="*/ 142549 w 1371185"/>
                <a:gd name="connsiteY2" fmla="*/ 9 h 879165"/>
                <a:gd name="connsiteX3" fmla="*/ 211360 w 1371185"/>
                <a:gd name="connsiteY3" fmla="*/ 66682 h 879165"/>
                <a:gd name="connsiteX4" fmla="*/ 194813 w 1371185"/>
                <a:gd name="connsiteY4" fmla="*/ 114926 h 879165"/>
                <a:gd name="connsiteX5" fmla="*/ 389721 w 1371185"/>
                <a:gd name="connsiteY5" fmla="*/ 222892 h 879165"/>
                <a:gd name="connsiteX6" fmla="*/ 683322 w 1371185"/>
                <a:gd name="connsiteY6" fmla="*/ 70494 h 879165"/>
                <a:gd name="connsiteX7" fmla="*/ 980984 w 1371185"/>
                <a:gd name="connsiteY7" fmla="*/ 215413 h 879165"/>
                <a:gd name="connsiteX8" fmla="*/ 1179698 w 1371185"/>
                <a:gd name="connsiteY8" fmla="*/ 108118 h 879165"/>
                <a:gd name="connsiteX9" fmla="*/ 1246773 w 1371185"/>
                <a:gd name="connsiteY9" fmla="*/ 1807 h 879165"/>
                <a:gd name="connsiteX10" fmla="*/ 1321069 w 1371185"/>
                <a:gd name="connsiteY10" fmla="*/ 72292 h 879165"/>
                <a:gd name="connsiteX11" fmla="*/ 1362979 w 1371185"/>
                <a:gd name="connsiteY11" fmla="*/ 175162 h 879165"/>
                <a:gd name="connsiteX12" fmla="*/ 1224939 w 1371185"/>
                <a:gd name="connsiteY12" fmla="*/ 174934 h 879165"/>
                <a:gd name="connsiteX13" fmla="*/ 1023488 w 1371185"/>
                <a:gd name="connsiteY13" fmla="*/ 283659 h 879165"/>
                <a:gd name="connsiteX14" fmla="*/ 1032419 w 1371185"/>
                <a:gd name="connsiteY14" fmla="*/ 568794 h 879165"/>
                <a:gd name="connsiteX15" fmla="*/ 1237677 w 1371185"/>
                <a:gd name="connsiteY15" fmla="*/ 683233 h 879165"/>
                <a:gd name="connsiteX16" fmla="*/ 1351548 w 1371185"/>
                <a:gd name="connsiteY16" fmla="*/ 678081 h 879165"/>
                <a:gd name="connsiteX17" fmla="*/ 1330593 w 1371185"/>
                <a:gd name="connsiteY17" fmla="*/ 798096 h 879165"/>
                <a:gd name="connsiteX18" fmla="*/ 1225818 w 1371185"/>
                <a:gd name="connsiteY18" fmla="*/ 866676 h 879165"/>
                <a:gd name="connsiteX19" fmla="*/ 1193631 w 1371185"/>
                <a:gd name="connsiteY19" fmla="*/ 759435 h 879165"/>
                <a:gd name="connsiteX20" fmla="*/ 995314 w 1371185"/>
                <a:gd name="connsiteY20" fmla="*/ 645697 h 879165"/>
                <a:gd name="connsiteX21" fmla="*/ 943878 w 1371185"/>
                <a:gd name="connsiteY21" fmla="*/ 695225 h 879165"/>
                <a:gd name="connsiteX22" fmla="*/ 873393 w 1371185"/>
                <a:gd name="connsiteY22" fmla="*/ 710465 h 879165"/>
                <a:gd name="connsiteX23" fmla="*/ 913398 w 1371185"/>
                <a:gd name="connsiteY23" fmla="*/ 849530 h 879165"/>
                <a:gd name="connsiteX24" fmla="*/ 892443 w 1371185"/>
                <a:gd name="connsiteY24" fmla="*/ 874295 h 879165"/>
                <a:gd name="connsiteX25" fmla="*/ 488583 w 1371185"/>
                <a:gd name="connsiteY25" fmla="*/ 878105 h 879165"/>
                <a:gd name="connsiteX26" fmla="*/ 458103 w 1371185"/>
                <a:gd name="connsiteY26" fmla="*/ 843815 h 879165"/>
                <a:gd name="connsiteX27" fmla="*/ 498108 w 1371185"/>
                <a:gd name="connsiteY27" fmla="*/ 710465 h 879165"/>
                <a:gd name="connsiteX28" fmla="*/ 431433 w 1371185"/>
                <a:gd name="connsiteY28" fmla="*/ 697130 h 879165"/>
                <a:gd name="connsiteX29" fmla="*/ 379999 w 1371185"/>
                <a:gd name="connsiteY29" fmla="*/ 649507 h 879165"/>
                <a:gd name="connsiteX30" fmla="*/ 189098 w 1371185"/>
                <a:gd name="connsiteY30" fmla="*/ 753101 h 879165"/>
                <a:gd name="connsiteX31" fmla="*/ 172353 w 1371185"/>
                <a:gd name="connsiteY31" fmla="*/ 851436 h 879165"/>
                <a:gd name="connsiteX32" fmla="*/ 52338 w 1371185"/>
                <a:gd name="connsiteY32" fmla="*/ 796192 h 879165"/>
                <a:gd name="connsiteX33" fmla="*/ 135160 w 1371185"/>
                <a:gd name="connsiteY33" fmla="*/ 692760 h 879165"/>
                <a:gd name="connsiteX34" fmla="*/ 346384 w 1371185"/>
                <a:gd name="connsiteY34" fmla="*/ 576553 h 879165"/>
                <a:gd name="connsiteX35" fmla="*/ 355427 w 1371185"/>
                <a:gd name="connsiteY35" fmla="*/ 288759 h 879165"/>
                <a:gd name="connsiteX36" fmla="*/ 141473 w 1371185"/>
                <a:gd name="connsiteY36" fmla="*/ 167454 h 879165"/>
                <a:gd name="connsiteX37" fmla="*/ 75277 w 1371185"/>
                <a:gd name="connsiteY37" fmla="*/ 203509 h 879165"/>
                <a:gd name="connsiteX38" fmla="*/ 503 w 1371185"/>
                <a:gd name="connsiteY38" fmla="*/ 132883 h 879165"/>
                <a:gd name="connsiteX0" fmla="*/ 503 w 1371185"/>
                <a:gd name="connsiteY0" fmla="*/ 132883 h 878105"/>
                <a:gd name="connsiteX1" fmla="*/ 67772 w 1371185"/>
                <a:gd name="connsiteY1" fmla="*/ 59203 h 878105"/>
                <a:gd name="connsiteX2" fmla="*/ 142549 w 1371185"/>
                <a:gd name="connsiteY2" fmla="*/ 9 h 878105"/>
                <a:gd name="connsiteX3" fmla="*/ 211360 w 1371185"/>
                <a:gd name="connsiteY3" fmla="*/ 66682 h 878105"/>
                <a:gd name="connsiteX4" fmla="*/ 194813 w 1371185"/>
                <a:gd name="connsiteY4" fmla="*/ 114926 h 878105"/>
                <a:gd name="connsiteX5" fmla="*/ 389721 w 1371185"/>
                <a:gd name="connsiteY5" fmla="*/ 222892 h 878105"/>
                <a:gd name="connsiteX6" fmla="*/ 683322 w 1371185"/>
                <a:gd name="connsiteY6" fmla="*/ 70494 h 878105"/>
                <a:gd name="connsiteX7" fmla="*/ 980984 w 1371185"/>
                <a:gd name="connsiteY7" fmla="*/ 215413 h 878105"/>
                <a:gd name="connsiteX8" fmla="*/ 1179698 w 1371185"/>
                <a:gd name="connsiteY8" fmla="*/ 108118 h 878105"/>
                <a:gd name="connsiteX9" fmla="*/ 1246773 w 1371185"/>
                <a:gd name="connsiteY9" fmla="*/ 1807 h 878105"/>
                <a:gd name="connsiteX10" fmla="*/ 1321069 w 1371185"/>
                <a:gd name="connsiteY10" fmla="*/ 72292 h 878105"/>
                <a:gd name="connsiteX11" fmla="*/ 1362979 w 1371185"/>
                <a:gd name="connsiteY11" fmla="*/ 175162 h 878105"/>
                <a:gd name="connsiteX12" fmla="*/ 1224939 w 1371185"/>
                <a:gd name="connsiteY12" fmla="*/ 174934 h 878105"/>
                <a:gd name="connsiteX13" fmla="*/ 1023488 w 1371185"/>
                <a:gd name="connsiteY13" fmla="*/ 283659 h 878105"/>
                <a:gd name="connsiteX14" fmla="*/ 1032419 w 1371185"/>
                <a:gd name="connsiteY14" fmla="*/ 568794 h 878105"/>
                <a:gd name="connsiteX15" fmla="*/ 1237677 w 1371185"/>
                <a:gd name="connsiteY15" fmla="*/ 683233 h 878105"/>
                <a:gd name="connsiteX16" fmla="*/ 1351548 w 1371185"/>
                <a:gd name="connsiteY16" fmla="*/ 678081 h 878105"/>
                <a:gd name="connsiteX17" fmla="*/ 1330593 w 1371185"/>
                <a:gd name="connsiteY17" fmla="*/ 798096 h 878105"/>
                <a:gd name="connsiteX18" fmla="*/ 1225818 w 1371185"/>
                <a:gd name="connsiteY18" fmla="*/ 866676 h 878105"/>
                <a:gd name="connsiteX19" fmla="*/ 1193631 w 1371185"/>
                <a:gd name="connsiteY19" fmla="*/ 759435 h 878105"/>
                <a:gd name="connsiteX20" fmla="*/ 995314 w 1371185"/>
                <a:gd name="connsiteY20" fmla="*/ 645697 h 878105"/>
                <a:gd name="connsiteX21" fmla="*/ 943878 w 1371185"/>
                <a:gd name="connsiteY21" fmla="*/ 695225 h 878105"/>
                <a:gd name="connsiteX22" fmla="*/ 873393 w 1371185"/>
                <a:gd name="connsiteY22" fmla="*/ 710465 h 878105"/>
                <a:gd name="connsiteX23" fmla="*/ 913398 w 1371185"/>
                <a:gd name="connsiteY23" fmla="*/ 849530 h 878105"/>
                <a:gd name="connsiteX24" fmla="*/ 892443 w 1371185"/>
                <a:gd name="connsiteY24" fmla="*/ 874295 h 878105"/>
                <a:gd name="connsiteX25" fmla="*/ 488583 w 1371185"/>
                <a:gd name="connsiteY25" fmla="*/ 878105 h 878105"/>
                <a:gd name="connsiteX26" fmla="*/ 458103 w 1371185"/>
                <a:gd name="connsiteY26" fmla="*/ 843815 h 878105"/>
                <a:gd name="connsiteX27" fmla="*/ 498108 w 1371185"/>
                <a:gd name="connsiteY27" fmla="*/ 710465 h 878105"/>
                <a:gd name="connsiteX28" fmla="*/ 431433 w 1371185"/>
                <a:gd name="connsiteY28" fmla="*/ 697130 h 878105"/>
                <a:gd name="connsiteX29" fmla="*/ 379999 w 1371185"/>
                <a:gd name="connsiteY29" fmla="*/ 649507 h 878105"/>
                <a:gd name="connsiteX30" fmla="*/ 189098 w 1371185"/>
                <a:gd name="connsiteY30" fmla="*/ 753101 h 878105"/>
                <a:gd name="connsiteX31" fmla="*/ 172353 w 1371185"/>
                <a:gd name="connsiteY31" fmla="*/ 851436 h 878105"/>
                <a:gd name="connsiteX32" fmla="*/ 52338 w 1371185"/>
                <a:gd name="connsiteY32" fmla="*/ 796192 h 878105"/>
                <a:gd name="connsiteX33" fmla="*/ 135160 w 1371185"/>
                <a:gd name="connsiteY33" fmla="*/ 692760 h 878105"/>
                <a:gd name="connsiteX34" fmla="*/ 346384 w 1371185"/>
                <a:gd name="connsiteY34" fmla="*/ 576553 h 878105"/>
                <a:gd name="connsiteX35" fmla="*/ 355427 w 1371185"/>
                <a:gd name="connsiteY35" fmla="*/ 288759 h 878105"/>
                <a:gd name="connsiteX36" fmla="*/ 141473 w 1371185"/>
                <a:gd name="connsiteY36" fmla="*/ 167454 h 878105"/>
                <a:gd name="connsiteX37" fmla="*/ 75277 w 1371185"/>
                <a:gd name="connsiteY37" fmla="*/ 203509 h 878105"/>
                <a:gd name="connsiteX38" fmla="*/ 503 w 1371185"/>
                <a:gd name="connsiteY38" fmla="*/ 132883 h 878105"/>
                <a:gd name="connsiteX0" fmla="*/ 503 w 1371185"/>
                <a:gd name="connsiteY0" fmla="*/ 132883 h 876200"/>
                <a:gd name="connsiteX1" fmla="*/ 67772 w 1371185"/>
                <a:gd name="connsiteY1" fmla="*/ 59203 h 876200"/>
                <a:gd name="connsiteX2" fmla="*/ 142549 w 1371185"/>
                <a:gd name="connsiteY2" fmla="*/ 9 h 876200"/>
                <a:gd name="connsiteX3" fmla="*/ 211360 w 1371185"/>
                <a:gd name="connsiteY3" fmla="*/ 66682 h 876200"/>
                <a:gd name="connsiteX4" fmla="*/ 194813 w 1371185"/>
                <a:gd name="connsiteY4" fmla="*/ 114926 h 876200"/>
                <a:gd name="connsiteX5" fmla="*/ 389721 w 1371185"/>
                <a:gd name="connsiteY5" fmla="*/ 222892 h 876200"/>
                <a:gd name="connsiteX6" fmla="*/ 683322 w 1371185"/>
                <a:gd name="connsiteY6" fmla="*/ 70494 h 876200"/>
                <a:gd name="connsiteX7" fmla="*/ 980984 w 1371185"/>
                <a:gd name="connsiteY7" fmla="*/ 215413 h 876200"/>
                <a:gd name="connsiteX8" fmla="*/ 1179698 w 1371185"/>
                <a:gd name="connsiteY8" fmla="*/ 108118 h 876200"/>
                <a:gd name="connsiteX9" fmla="*/ 1246773 w 1371185"/>
                <a:gd name="connsiteY9" fmla="*/ 1807 h 876200"/>
                <a:gd name="connsiteX10" fmla="*/ 1321069 w 1371185"/>
                <a:gd name="connsiteY10" fmla="*/ 72292 h 876200"/>
                <a:gd name="connsiteX11" fmla="*/ 1362979 w 1371185"/>
                <a:gd name="connsiteY11" fmla="*/ 175162 h 876200"/>
                <a:gd name="connsiteX12" fmla="*/ 1224939 w 1371185"/>
                <a:gd name="connsiteY12" fmla="*/ 174934 h 876200"/>
                <a:gd name="connsiteX13" fmla="*/ 1023488 w 1371185"/>
                <a:gd name="connsiteY13" fmla="*/ 283659 h 876200"/>
                <a:gd name="connsiteX14" fmla="*/ 1032419 w 1371185"/>
                <a:gd name="connsiteY14" fmla="*/ 568794 h 876200"/>
                <a:gd name="connsiteX15" fmla="*/ 1237677 w 1371185"/>
                <a:gd name="connsiteY15" fmla="*/ 683233 h 876200"/>
                <a:gd name="connsiteX16" fmla="*/ 1351548 w 1371185"/>
                <a:gd name="connsiteY16" fmla="*/ 678081 h 876200"/>
                <a:gd name="connsiteX17" fmla="*/ 1330593 w 1371185"/>
                <a:gd name="connsiteY17" fmla="*/ 798096 h 876200"/>
                <a:gd name="connsiteX18" fmla="*/ 1225818 w 1371185"/>
                <a:gd name="connsiteY18" fmla="*/ 866676 h 876200"/>
                <a:gd name="connsiteX19" fmla="*/ 1193631 w 1371185"/>
                <a:gd name="connsiteY19" fmla="*/ 759435 h 876200"/>
                <a:gd name="connsiteX20" fmla="*/ 995314 w 1371185"/>
                <a:gd name="connsiteY20" fmla="*/ 645697 h 876200"/>
                <a:gd name="connsiteX21" fmla="*/ 943878 w 1371185"/>
                <a:gd name="connsiteY21" fmla="*/ 695225 h 876200"/>
                <a:gd name="connsiteX22" fmla="*/ 873393 w 1371185"/>
                <a:gd name="connsiteY22" fmla="*/ 710465 h 876200"/>
                <a:gd name="connsiteX23" fmla="*/ 913398 w 1371185"/>
                <a:gd name="connsiteY23" fmla="*/ 849530 h 876200"/>
                <a:gd name="connsiteX24" fmla="*/ 892443 w 1371185"/>
                <a:gd name="connsiteY24" fmla="*/ 874295 h 876200"/>
                <a:gd name="connsiteX25" fmla="*/ 490488 w 1371185"/>
                <a:gd name="connsiteY25" fmla="*/ 876200 h 876200"/>
                <a:gd name="connsiteX26" fmla="*/ 458103 w 1371185"/>
                <a:gd name="connsiteY26" fmla="*/ 843815 h 876200"/>
                <a:gd name="connsiteX27" fmla="*/ 498108 w 1371185"/>
                <a:gd name="connsiteY27" fmla="*/ 710465 h 876200"/>
                <a:gd name="connsiteX28" fmla="*/ 431433 w 1371185"/>
                <a:gd name="connsiteY28" fmla="*/ 697130 h 876200"/>
                <a:gd name="connsiteX29" fmla="*/ 379999 w 1371185"/>
                <a:gd name="connsiteY29" fmla="*/ 649507 h 876200"/>
                <a:gd name="connsiteX30" fmla="*/ 189098 w 1371185"/>
                <a:gd name="connsiteY30" fmla="*/ 753101 h 876200"/>
                <a:gd name="connsiteX31" fmla="*/ 172353 w 1371185"/>
                <a:gd name="connsiteY31" fmla="*/ 851436 h 876200"/>
                <a:gd name="connsiteX32" fmla="*/ 52338 w 1371185"/>
                <a:gd name="connsiteY32" fmla="*/ 796192 h 876200"/>
                <a:gd name="connsiteX33" fmla="*/ 135160 w 1371185"/>
                <a:gd name="connsiteY33" fmla="*/ 692760 h 876200"/>
                <a:gd name="connsiteX34" fmla="*/ 346384 w 1371185"/>
                <a:gd name="connsiteY34" fmla="*/ 576553 h 876200"/>
                <a:gd name="connsiteX35" fmla="*/ 355427 w 1371185"/>
                <a:gd name="connsiteY35" fmla="*/ 288759 h 876200"/>
                <a:gd name="connsiteX36" fmla="*/ 141473 w 1371185"/>
                <a:gd name="connsiteY36" fmla="*/ 167454 h 876200"/>
                <a:gd name="connsiteX37" fmla="*/ 75277 w 1371185"/>
                <a:gd name="connsiteY37" fmla="*/ 203509 h 876200"/>
                <a:gd name="connsiteX38" fmla="*/ 503 w 1371185"/>
                <a:gd name="connsiteY38" fmla="*/ 132883 h 876200"/>
                <a:gd name="connsiteX0" fmla="*/ 503 w 1371185"/>
                <a:gd name="connsiteY0" fmla="*/ 132883 h 876200"/>
                <a:gd name="connsiteX1" fmla="*/ 67772 w 1371185"/>
                <a:gd name="connsiteY1" fmla="*/ 59203 h 876200"/>
                <a:gd name="connsiteX2" fmla="*/ 142549 w 1371185"/>
                <a:gd name="connsiteY2" fmla="*/ 9 h 876200"/>
                <a:gd name="connsiteX3" fmla="*/ 211360 w 1371185"/>
                <a:gd name="connsiteY3" fmla="*/ 66682 h 876200"/>
                <a:gd name="connsiteX4" fmla="*/ 194813 w 1371185"/>
                <a:gd name="connsiteY4" fmla="*/ 114926 h 876200"/>
                <a:gd name="connsiteX5" fmla="*/ 389721 w 1371185"/>
                <a:gd name="connsiteY5" fmla="*/ 222892 h 876200"/>
                <a:gd name="connsiteX6" fmla="*/ 683322 w 1371185"/>
                <a:gd name="connsiteY6" fmla="*/ 70494 h 876200"/>
                <a:gd name="connsiteX7" fmla="*/ 980984 w 1371185"/>
                <a:gd name="connsiteY7" fmla="*/ 215413 h 876200"/>
                <a:gd name="connsiteX8" fmla="*/ 1179698 w 1371185"/>
                <a:gd name="connsiteY8" fmla="*/ 108118 h 876200"/>
                <a:gd name="connsiteX9" fmla="*/ 1246773 w 1371185"/>
                <a:gd name="connsiteY9" fmla="*/ 1807 h 876200"/>
                <a:gd name="connsiteX10" fmla="*/ 1321069 w 1371185"/>
                <a:gd name="connsiteY10" fmla="*/ 72292 h 876200"/>
                <a:gd name="connsiteX11" fmla="*/ 1362979 w 1371185"/>
                <a:gd name="connsiteY11" fmla="*/ 175162 h 876200"/>
                <a:gd name="connsiteX12" fmla="*/ 1224939 w 1371185"/>
                <a:gd name="connsiteY12" fmla="*/ 174934 h 876200"/>
                <a:gd name="connsiteX13" fmla="*/ 1023488 w 1371185"/>
                <a:gd name="connsiteY13" fmla="*/ 283659 h 876200"/>
                <a:gd name="connsiteX14" fmla="*/ 1032419 w 1371185"/>
                <a:gd name="connsiteY14" fmla="*/ 568794 h 876200"/>
                <a:gd name="connsiteX15" fmla="*/ 1237677 w 1371185"/>
                <a:gd name="connsiteY15" fmla="*/ 683233 h 876200"/>
                <a:gd name="connsiteX16" fmla="*/ 1351548 w 1371185"/>
                <a:gd name="connsiteY16" fmla="*/ 678081 h 876200"/>
                <a:gd name="connsiteX17" fmla="*/ 1330593 w 1371185"/>
                <a:gd name="connsiteY17" fmla="*/ 798096 h 876200"/>
                <a:gd name="connsiteX18" fmla="*/ 1225818 w 1371185"/>
                <a:gd name="connsiteY18" fmla="*/ 866676 h 876200"/>
                <a:gd name="connsiteX19" fmla="*/ 1193631 w 1371185"/>
                <a:gd name="connsiteY19" fmla="*/ 759435 h 876200"/>
                <a:gd name="connsiteX20" fmla="*/ 995314 w 1371185"/>
                <a:gd name="connsiteY20" fmla="*/ 645697 h 876200"/>
                <a:gd name="connsiteX21" fmla="*/ 943878 w 1371185"/>
                <a:gd name="connsiteY21" fmla="*/ 695225 h 876200"/>
                <a:gd name="connsiteX22" fmla="*/ 873393 w 1371185"/>
                <a:gd name="connsiteY22" fmla="*/ 710465 h 876200"/>
                <a:gd name="connsiteX23" fmla="*/ 913398 w 1371185"/>
                <a:gd name="connsiteY23" fmla="*/ 849530 h 876200"/>
                <a:gd name="connsiteX24" fmla="*/ 892443 w 1371185"/>
                <a:gd name="connsiteY24" fmla="*/ 874295 h 876200"/>
                <a:gd name="connsiteX25" fmla="*/ 490488 w 1371185"/>
                <a:gd name="connsiteY25" fmla="*/ 876200 h 876200"/>
                <a:gd name="connsiteX26" fmla="*/ 458103 w 1371185"/>
                <a:gd name="connsiteY26" fmla="*/ 843815 h 876200"/>
                <a:gd name="connsiteX27" fmla="*/ 498108 w 1371185"/>
                <a:gd name="connsiteY27" fmla="*/ 710465 h 876200"/>
                <a:gd name="connsiteX28" fmla="*/ 431433 w 1371185"/>
                <a:gd name="connsiteY28" fmla="*/ 697130 h 876200"/>
                <a:gd name="connsiteX29" fmla="*/ 379999 w 1371185"/>
                <a:gd name="connsiteY29" fmla="*/ 649507 h 876200"/>
                <a:gd name="connsiteX30" fmla="*/ 189098 w 1371185"/>
                <a:gd name="connsiteY30" fmla="*/ 753101 h 876200"/>
                <a:gd name="connsiteX31" fmla="*/ 172353 w 1371185"/>
                <a:gd name="connsiteY31" fmla="*/ 851436 h 876200"/>
                <a:gd name="connsiteX32" fmla="*/ 52338 w 1371185"/>
                <a:gd name="connsiteY32" fmla="*/ 796192 h 876200"/>
                <a:gd name="connsiteX33" fmla="*/ 135160 w 1371185"/>
                <a:gd name="connsiteY33" fmla="*/ 692760 h 876200"/>
                <a:gd name="connsiteX34" fmla="*/ 346384 w 1371185"/>
                <a:gd name="connsiteY34" fmla="*/ 576553 h 876200"/>
                <a:gd name="connsiteX35" fmla="*/ 355427 w 1371185"/>
                <a:gd name="connsiteY35" fmla="*/ 288759 h 876200"/>
                <a:gd name="connsiteX36" fmla="*/ 141473 w 1371185"/>
                <a:gd name="connsiteY36" fmla="*/ 167454 h 876200"/>
                <a:gd name="connsiteX37" fmla="*/ 75277 w 1371185"/>
                <a:gd name="connsiteY37" fmla="*/ 203509 h 876200"/>
                <a:gd name="connsiteX38" fmla="*/ 503 w 1371185"/>
                <a:gd name="connsiteY38" fmla="*/ 132883 h 876200"/>
                <a:gd name="connsiteX0" fmla="*/ 503 w 1371185"/>
                <a:gd name="connsiteY0" fmla="*/ 132883 h 876200"/>
                <a:gd name="connsiteX1" fmla="*/ 67772 w 1371185"/>
                <a:gd name="connsiteY1" fmla="*/ 59203 h 876200"/>
                <a:gd name="connsiteX2" fmla="*/ 142549 w 1371185"/>
                <a:gd name="connsiteY2" fmla="*/ 9 h 876200"/>
                <a:gd name="connsiteX3" fmla="*/ 211360 w 1371185"/>
                <a:gd name="connsiteY3" fmla="*/ 66682 h 876200"/>
                <a:gd name="connsiteX4" fmla="*/ 194813 w 1371185"/>
                <a:gd name="connsiteY4" fmla="*/ 114926 h 876200"/>
                <a:gd name="connsiteX5" fmla="*/ 389721 w 1371185"/>
                <a:gd name="connsiteY5" fmla="*/ 222892 h 876200"/>
                <a:gd name="connsiteX6" fmla="*/ 683322 w 1371185"/>
                <a:gd name="connsiteY6" fmla="*/ 70494 h 876200"/>
                <a:gd name="connsiteX7" fmla="*/ 980984 w 1371185"/>
                <a:gd name="connsiteY7" fmla="*/ 215413 h 876200"/>
                <a:gd name="connsiteX8" fmla="*/ 1179698 w 1371185"/>
                <a:gd name="connsiteY8" fmla="*/ 108118 h 876200"/>
                <a:gd name="connsiteX9" fmla="*/ 1246773 w 1371185"/>
                <a:gd name="connsiteY9" fmla="*/ 1807 h 876200"/>
                <a:gd name="connsiteX10" fmla="*/ 1321069 w 1371185"/>
                <a:gd name="connsiteY10" fmla="*/ 72292 h 876200"/>
                <a:gd name="connsiteX11" fmla="*/ 1362979 w 1371185"/>
                <a:gd name="connsiteY11" fmla="*/ 175162 h 876200"/>
                <a:gd name="connsiteX12" fmla="*/ 1224939 w 1371185"/>
                <a:gd name="connsiteY12" fmla="*/ 174934 h 876200"/>
                <a:gd name="connsiteX13" fmla="*/ 1023488 w 1371185"/>
                <a:gd name="connsiteY13" fmla="*/ 283659 h 876200"/>
                <a:gd name="connsiteX14" fmla="*/ 1032419 w 1371185"/>
                <a:gd name="connsiteY14" fmla="*/ 568794 h 876200"/>
                <a:gd name="connsiteX15" fmla="*/ 1237677 w 1371185"/>
                <a:gd name="connsiteY15" fmla="*/ 683233 h 876200"/>
                <a:gd name="connsiteX16" fmla="*/ 1351548 w 1371185"/>
                <a:gd name="connsiteY16" fmla="*/ 678081 h 876200"/>
                <a:gd name="connsiteX17" fmla="*/ 1330593 w 1371185"/>
                <a:gd name="connsiteY17" fmla="*/ 798096 h 876200"/>
                <a:gd name="connsiteX18" fmla="*/ 1225818 w 1371185"/>
                <a:gd name="connsiteY18" fmla="*/ 866676 h 876200"/>
                <a:gd name="connsiteX19" fmla="*/ 1193631 w 1371185"/>
                <a:gd name="connsiteY19" fmla="*/ 759435 h 876200"/>
                <a:gd name="connsiteX20" fmla="*/ 995314 w 1371185"/>
                <a:gd name="connsiteY20" fmla="*/ 645697 h 876200"/>
                <a:gd name="connsiteX21" fmla="*/ 943878 w 1371185"/>
                <a:gd name="connsiteY21" fmla="*/ 695225 h 876200"/>
                <a:gd name="connsiteX22" fmla="*/ 873393 w 1371185"/>
                <a:gd name="connsiteY22" fmla="*/ 710465 h 876200"/>
                <a:gd name="connsiteX23" fmla="*/ 913398 w 1371185"/>
                <a:gd name="connsiteY23" fmla="*/ 849530 h 876200"/>
                <a:gd name="connsiteX24" fmla="*/ 892443 w 1371185"/>
                <a:gd name="connsiteY24" fmla="*/ 874295 h 876200"/>
                <a:gd name="connsiteX25" fmla="*/ 490488 w 1371185"/>
                <a:gd name="connsiteY25" fmla="*/ 876200 h 876200"/>
                <a:gd name="connsiteX26" fmla="*/ 458103 w 1371185"/>
                <a:gd name="connsiteY26" fmla="*/ 843815 h 876200"/>
                <a:gd name="connsiteX27" fmla="*/ 498108 w 1371185"/>
                <a:gd name="connsiteY27" fmla="*/ 710465 h 876200"/>
                <a:gd name="connsiteX28" fmla="*/ 431433 w 1371185"/>
                <a:gd name="connsiteY28" fmla="*/ 697130 h 876200"/>
                <a:gd name="connsiteX29" fmla="*/ 379999 w 1371185"/>
                <a:gd name="connsiteY29" fmla="*/ 649507 h 876200"/>
                <a:gd name="connsiteX30" fmla="*/ 189098 w 1371185"/>
                <a:gd name="connsiteY30" fmla="*/ 753101 h 876200"/>
                <a:gd name="connsiteX31" fmla="*/ 172353 w 1371185"/>
                <a:gd name="connsiteY31" fmla="*/ 851436 h 876200"/>
                <a:gd name="connsiteX32" fmla="*/ 52338 w 1371185"/>
                <a:gd name="connsiteY32" fmla="*/ 796192 h 876200"/>
                <a:gd name="connsiteX33" fmla="*/ 135160 w 1371185"/>
                <a:gd name="connsiteY33" fmla="*/ 692760 h 876200"/>
                <a:gd name="connsiteX34" fmla="*/ 346384 w 1371185"/>
                <a:gd name="connsiteY34" fmla="*/ 576553 h 876200"/>
                <a:gd name="connsiteX35" fmla="*/ 355427 w 1371185"/>
                <a:gd name="connsiteY35" fmla="*/ 288759 h 876200"/>
                <a:gd name="connsiteX36" fmla="*/ 141473 w 1371185"/>
                <a:gd name="connsiteY36" fmla="*/ 167454 h 876200"/>
                <a:gd name="connsiteX37" fmla="*/ 75277 w 1371185"/>
                <a:gd name="connsiteY37" fmla="*/ 203509 h 876200"/>
                <a:gd name="connsiteX38" fmla="*/ 503 w 1371185"/>
                <a:gd name="connsiteY38" fmla="*/ 132883 h 876200"/>
                <a:gd name="connsiteX0" fmla="*/ 503 w 1371185"/>
                <a:gd name="connsiteY0" fmla="*/ 132883 h 876200"/>
                <a:gd name="connsiteX1" fmla="*/ 67772 w 1371185"/>
                <a:gd name="connsiteY1" fmla="*/ 59203 h 876200"/>
                <a:gd name="connsiteX2" fmla="*/ 142549 w 1371185"/>
                <a:gd name="connsiteY2" fmla="*/ 9 h 876200"/>
                <a:gd name="connsiteX3" fmla="*/ 211360 w 1371185"/>
                <a:gd name="connsiteY3" fmla="*/ 66682 h 876200"/>
                <a:gd name="connsiteX4" fmla="*/ 194813 w 1371185"/>
                <a:gd name="connsiteY4" fmla="*/ 114926 h 876200"/>
                <a:gd name="connsiteX5" fmla="*/ 389721 w 1371185"/>
                <a:gd name="connsiteY5" fmla="*/ 222892 h 876200"/>
                <a:gd name="connsiteX6" fmla="*/ 683322 w 1371185"/>
                <a:gd name="connsiteY6" fmla="*/ 70494 h 876200"/>
                <a:gd name="connsiteX7" fmla="*/ 980984 w 1371185"/>
                <a:gd name="connsiteY7" fmla="*/ 215413 h 876200"/>
                <a:gd name="connsiteX8" fmla="*/ 1179698 w 1371185"/>
                <a:gd name="connsiteY8" fmla="*/ 108118 h 876200"/>
                <a:gd name="connsiteX9" fmla="*/ 1246773 w 1371185"/>
                <a:gd name="connsiteY9" fmla="*/ 1807 h 876200"/>
                <a:gd name="connsiteX10" fmla="*/ 1321069 w 1371185"/>
                <a:gd name="connsiteY10" fmla="*/ 72292 h 876200"/>
                <a:gd name="connsiteX11" fmla="*/ 1362979 w 1371185"/>
                <a:gd name="connsiteY11" fmla="*/ 175162 h 876200"/>
                <a:gd name="connsiteX12" fmla="*/ 1224939 w 1371185"/>
                <a:gd name="connsiteY12" fmla="*/ 174934 h 876200"/>
                <a:gd name="connsiteX13" fmla="*/ 1023488 w 1371185"/>
                <a:gd name="connsiteY13" fmla="*/ 283659 h 876200"/>
                <a:gd name="connsiteX14" fmla="*/ 1032419 w 1371185"/>
                <a:gd name="connsiteY14" fmla="*/ 568794 h 876200"/>
                <a:gd name="connsiteX15" fmla="*/ 1237677 w 1371185"/>
                <a:gd name="connsiteY15" fmla="*/ 683233 h 876200"/>
                <a:gd name="connsiteX16" fmla="*/ 1351548 w 1371185"/>
                <a:gd name="connsiteY16" fmla="*/ 678081 h 876200"/>
                <a:gd name="connsiteX17" fmla="*/ 1330593 w 1371185"/>
                <a:gd name="connsiteY17" fmla="*/ 798096 h 876200"/>
                <a:gd name="connsiteX18" fmla="*/ 1225818 w 1371185"/>
                <a:gd name="connsiteY18" fmla="*/ 866676 h 876200"/>
                <a:gd name="connsiteX19" fmla="*/ 1193631 w 1371185"/>
                <a:gd name="connsiteY19" fmla="*/ 759435 h 876200"/>
                <a:gd name="connsiteX20" fmla="*/ 995314 w 1371185"/>
                <a:gd name="connsiteY20" fmla="*/ 645697 h 876200"/>
                <a:gd name="connsiteX21" fmla="*/ 943878 w 1371185"/>
                <a:gd name="connsiteY21" fmla="*/ 695225 h 876200"/>
                <a:gd name="connsiteX22" fmla="*/ 873393 w 1371185"/>
                <a:gd name="connsiteY22" fmla="*/ 710465 h 876200"/>
                <a:gd name="connsiteX23" fmla="*/ 913398 w 1371185"/>
                <a:gd name="connsiteY23" fmla="*/ 849530 h 876200"/>
                <a:gd name="connsiteX24" fmla="*/ 892443 w 1371185"/>
                <a:gd name="connsiteY24" fmla="*/ 874295 h 876200"/>
                <a:gd name="connsiteX25" fmla="*/ 490488 w 1371185"/>
                <a:gd name="connsiteY25" fmla="*/ 876200 h 876200"/>
                <a:gd name="connsiteX26" fmla="*/ 458103 w 1371185"/>
                <a:gd name="connsiteY26" fmla="*/ 843815 h 876200"/>
                <a:gd name="connsiteX27" fmla="*/ 498108 w 1371185"/>
                <a:gd name="connsiteY27" fmla="*/ 710465 h 876200"/>
                <a:gd name="connsiteX28" fmla="*/ 431433 w 1371185"/>
                <a:gd name="connsiteY28" fmla="*/ 697130 h 876200"/>
                <a:gd name="connsiteX29" fmla="*/ 379999 w 1371185"/>
                <a:gd name="connsiteY29" fmla="*/ 649507 h 876200"/>
                <a:gd name="connsiteX30" fmla="*/ 189098 w 1371185"/>
                <a:gd name="connsiteY30" fmla="*/ 753101 h 876200"/>
                <a:gd name="connsiteX31" fmla="*/ 172353 w 1371185"/>
                <a:gd name="connsiteY31" fmla="*/ 851436 h 876200"/>
                <a:gd name="connsiteX32" fmla="*/ 52338 w 1371185"/>
                <a:gd name="connsiteY32" fmla="*/ 796192 h 876200"/>
                <a:gd name="connsiteX33" fmla="*/ 135160 w 1371185"/>
                <a:gd name="connsiteY33" fmla="*/ 692760 h 876200"/>
                <a:gd name="connsiteX34" fmla="*/ 346384 w 1371185"/>
                <a:gd name="connsiteY34" fmla="*/ 576553 h 876200"/>
                <a:gd name="connsiteX35" fmla="*/ 355427 w 1371185"/>
                <a:gd name="connsiteY35" fmla="*/ 288759 h 876200"/>
                <a:gd name="connsiteX36" fmla="*/ 141473 w 1371185"/>
                <a:gd name="connsiteY36" fmla="*/ 167454 h 876200"/>
                <a:gd name="connsiteX37" fmla="*/ 75277 w 1371185"/>
                <a:gd name="connsiteY37" fmla="*/ 203509 h 876200"/>
                <a:gd name="connsiteX38" fmla="*/ 503 w 1371185"/>
                <a:gd name="connsiteY38" fmla="*/ 132883 h 876200"/>
                <a:gd name="connsiteX0" fmla="*/ 503 w 1371185"/>
                <a:gd name="connsiteY0" fmla="*/ 132883 h 876200"/>
                <a:gd name="connsiteX1" fmla="*/ 67772 w 1371185"/>
                <a:gd name="connsiteY1" fmla="*/ 59203 h 876200"/>
                <a:gd name="connsiteX2" fmla="*/ 142549 w 1371185"/>
                <a:gd name="connsiteY2" fmla="*/ 9 h 876200"/>
                <a:gd name="connsiteX3" fmla="*/ 211360 w 1371185"/>
                <a:gd name="connsiteY3" fmla="*/ 66682 h 876200"/>
                <a:gd name="connsiteX4" fmla="*/ 194813 w 1371185"/>
                <a:gd name="connsiteY4" fmla="*/ 114926 h 876200"/>
                <a:gd name="connsiteX5" fmla="*/ 389721 w 1371185"/>
                <a:gd name="connsiteY5" fmla="*/ 222892 h 876200"/>
                <a:gd name="connsiteX6" fmla="*/ 683322 w 1371185"/>
                <a:gd name="connsiteY6" fmla="*/ 70494 h 876200"/>
                <a:gd name="connsiteX7" fmla="*/ 980984 w 1371185"/>
                <a:gd name="connsiteY7" fmla="*/ 215413 h 876200"/>
                <a:gd name="connsiteX8" fmla="*/ 1179698 w 1371185"/>
                <a:gd name="connsiteY8" fmla="*/ 108118 h 876200"/>
                <a:gd name="connsiteX9" fmla="*/ 1246773 w 1371185"/>
                <a:gd name="connsiteY9" fmla="*/ 1807 h 876200"/>
                <a:gd name="connsiteX10" fmla="*/ 1321069 w 1371185"/>
                <a:gd name="connsiteY10" fmla="*/ 72292 h 876200"/>
                <a:gd name="connsiteX11" fmla="*/ 1362979 w 1371185"/>
                <a:gd name="connsiteY11" fmla="*/ 175162 h 876200"/>
                <a:gd name="connsiteX12" fmla="*/ 1224939 w 1371185"/>
                <a:gd name="connsiteY12" fmla="*/ 174934 h 876200"/>
                <a:gd name="connsiteX13" fmla="*/ 1023488 w 1371185"/>
                <a:gd name="connsiteY13" fmla="*/ 283659 h 876200"/>
                <a:gd name="connsiteX14" fmla="*/ 1032419 w 1371185"/>
                <a:gd name="connsiteY14" fmla="*/ 568794 h 876200"/>
                <a:gd name="connsiteX15" fmla="*/ 1237677 w 1371185"/>
                <a:gd name="connsiteY15" fmla="*/ 683233 h 876200"/>
                <a:gd name="connsiteX16" fmla="*/ 1351548 w 1371185"/>
                <a:gd name="connsiteY16" fmla="*/ 678081 h 876200"/>
                <a:gd name="connsiteX17" fmla="*/ 1330593 w 1371185"/>
                <a:gd name="connsiteY17" fmla="*/ 798096 h 876200"/>
                <a:gd name="connsiteX18" fmla="*/ 1225818 w 1371185"/>
                <a:gd name="connsiteY18" fmla="*/ 866676 h 876200"/>
                <a:gd name="connsiteX19" fmla="*/ 1193631 w 1371185"/>
                <a:gd name="connsiteY19" fmla="*/ 759435 h 876200"/>
                <a:gd name="connsiteX20" fmla="*/ 995314 w 1371185"/>
                <a:gd name="connsiteY20" fmla="*/ 645697 h 876200"/>
                <a:gd name="connsiteX21" fmla="*/ 943878 w 1371185"/>
                <a:gd name="connsiteY21" fmla="*/ 695225 h 876200"/>
                <a:gd name="connsiteX22" fmla="*/ 873393 w 1371185"/>
                <a:gd name="connsiteY22" fmla="*/ 710465 h 876200"/>
                <a:gd name="connsiteX23" fmla="*/ 913398 w 1371185"/>
                <a:gd name="connsiteY23" fmla="*/ 849530 h 876200"/>
                <a:gd name="connsiteX24" fmla="*/ 892443 w 1371185"/>
                <a:gd name="connsiteY24" fmla="*/ 874295 h 876200"/>
                <a:gd name="connsiteX25" fmla="*/ 490488 w 1371185"/>
                <a:gd name="connsiteY25" fmla="*/ 876200 h 876200"/>
                <a:gd name="connsiteX26" fmla="*/ 458103 w 1371185"/>
                <a:gd name="connsiteY26" fmla="*/ 843815 h 876200"/>
                <a:gd name="connsiteX27" fmla="*/ 498108 w 1371185"/>
                <a:gd name="connsiteY27" fmla="*/ 710465 h 876200"/>
                <a:gd name="connsiteX28" fmla="*/ 431433 w 1371185"/>
                <a:gd name="connsiteY28" fmla="*/ 697130 h 876200"/>
                <a:gd name="connsiteX29" fmla="*/ 379999 w 1371185"/>
                <a:gd name="connsiteY29" fmla="*/ 649507 h 876200"/>
                <a:gd name="connsiteX30" fmla="*/ 189098 w 1371185"/>
                <a:gd name="connsiteY30" fmla="*/ 753101 h 876200"/>
                <a:gd name="connsiteX31" fmla="*/ 172353 w 1371185"/>
                <a:gd name="connsiteY31" fmla="*/ 851436 h 876200"/>
                <a:gd name="connsiteX32" fmla="*/ 52338 w 1371185"/>
                <a:gd name="connsiteY32" fmla="*/ 796192 h 876200"/>
                <a:gd name="connsiteX33" fmla="*/ 135160 w 1371185"/>
                <a:gd name="connsiteY33" fmla="*/ 692760 h 876200"/>
                <a:gd name="connsiteX34" fmla="*/ 346384 w 1371185"/>
                <a:gd name="connsiteY34" fmla="*/ 576553 h 876200"/>
                <a:gd name="connsiteX35" fmla="*/ 355427 w 1371185"/>
                <a:gd name="connsiteY35" fmla="*/ 288759 h 876200"/>
                <a:gd name="connsiteX36" fmla="*/ 141473 w 1371185"/>
                <a:gd name="connsiteY36" fmla="*/ 167454 h 876200"/>
                <a:gd name="connsiteX37" fmla="*/ 75277 w 1371185"/>
                <a:gd name="connsiteY37" fmla="*/ 203509 h 876200"/>
                <a:gd name="connsiteX38" fmla="*/ 503 w 1371185"/>
                <a:gd name="connsiteY38" fmla="*/ 132883 h 876200"/>
                <a:gd name="connsiteX0" fmla="*/ 503 w 1371185"/>
                <a:gd name="connsiteY0" fmla="*/ 132883 h 876200"/>
                <a:gd name="connsiteX1" fmla="*/ 67772 w 1371185"/>
                <a:gd name="connsiteY1" fmla="*/ 59203 h 876200"/>
                <a:gd name="connsiteX2" fmla="*/ 142549 w 1371185"/>
                <a:gd name="connsiteY2" fmla="*/ 9 h 876200"/>
                <a:gd name="connsiteX3" fmla="*/ 211360 w 1371185"/>
                <a:gd name="connsiteY3" fmla="*/ 66682 h 876200"/>
                <a:gd name="connsiteX4" fmla="*/ 194813 w 1371185"/>
                <a:gd name="connsiteY4" fmla="*/ 114926 h 876200"/>
                <a:gd name="connsiteX5" fmla="*/ 389721 w 1371185"/>
                <a:gd name="connsiteY5" fmla="*/ 222892 h 876200"/>
                <a:gd name="connsiteX6" fmla="*/ 683322 w 1371185"/>
                <a:gd name="connsiteY6" fmla="*/ 70494 h 876200"/>
                <a:gd name="connsiteX7" fmla="*/ 980984 w 1371185"/>
                <a:gd name="connsiteY7" fmla="*/ 215413 h 876200"/>
                <a:gd name="connsiteX8" fmla="*/ 1179698 w 1371185"/>
                <a:gd name="connsiteY8" fmla="*/ 108118 h 876200"/>
                <a:gd name="connsiteX9" fmla="*/ 1246773 w 1371185"/>
                <a:gd name="connsiteY9" fmla="*/ 1807 h 876200"/>
                <a:gd name="connsiteX10" fmla="*/ 1321069 w 1371185"/>
                <a:gd name="connsiteY10" fmla="*/ 72292 h 876200"/>
                <a:gd name="connsiteX11" fmla="*/ 1362979 w 1371185"/>
                <a:gd name="connsiteY11" fmla="*/ 175162 h 876200"/>
                <a:gd name="connsiteX12" fmla="*/ 1224939 w 1371185"/>
                <a:gd name="connsiteY12" fmla="*/ 174934 h 876200"/>
                <a:gd name="connsiteX13" fmla="*/ 1023488 w 1371185"/>
                <a:gd name="connsiteY13" fmla="*/ 283659 h 876200"/>
                <a:gd name="connsiteX14" fmla="*/ 1032419 w 1371185"/>
                <a:gd name="connsiteY14" fmla="*/ 568794 h 876200"/>
                <a:gd name="connsiteX15" fmla="*/ 1237677 w 1371185"/>
                <a:gd name="connsiteY15" fmla="*/ 683233 h 876200"/>
                <a:gd name="connsiteX16" fmla="*/ 1351548 w 1371185"/>
                <a:gd name="connsiteY16" fmla="*/ 678081 h 876200"/>
                <a:gd name="connsiteX17" fmla="*/ 1330593 w 1371185"/>
                <a:gd name="connsiteY17" fmla="*/ 798096 h 876200"/>
                <a:gd name="connsiteX18" fmla="*/ 1225818 w 1371185"/>
                <a:gd name="connsiteY18" fmla="*/ 866676 h 876200"/>
                <a:gd name="connsiteX19" fmla="*/ 1193631 w 1371185"/>
                <a:gd name="connsiteY19" fmla="*/ 759435 h 876200"/>
                <a:gd name="connsiteX20" fmla="*/ 995314 w 1371185"/>
                <a:gd name="connsiteY20" fmla="*/ 645697 h 876200"/>
                <a:gd name="connsiteX21" fmla="*/ 943878 w 1371185"/>
                <a:gd name="connsiteY21" fmla="*/ 695225 h 876200"/>
                <a:gd name="connsiteX22" fmla="*/ 873393 w 1371185"/>
                <a:gd name="connsiteY22" fmla="*/ 710465 h 876200"/>
                <a:gd name="connsiteX23" fmla="*/ 913398 w 1371185"/>
                <a:gd name="connsiteY23" fmla="*/ 849530 h 876200"/>
                <a:gd name="connsiteX24" fmla="*/ 892443 w 1371185"/>
                <a:gd name="connsiteY24" fmla="*/ 874295 h 876200"/>
                <a:gd name="connsiteX25" fmla="*/ 490488 w 1371185"/>
                <a:gd name="connsiteY25" fmla="*/ 876200 h 876200"/>
                <a:gd name="connsiteX26" fmla="*/ 458103 w 1371185"/>
                <a:gd name="connsiteY26" fmla="*/ 843815 h 876200"/>
                <a:gd name="connsiteX27" fmla="*/ 498108 w 1371185"/>
                <a:gd name="connsiteY27" fmla="*/ 710465 h 876200"/>
                <a:gd name="connsiteX28" fmla="*/ 431433 w 1371185"/>
                <a:gd name="connsiteY28" fmla="*/ 697130 h 876200"/>
                <a:gd name="connsiteX29" fmla="*/ 379999 w 1371185"/>
                <a:gd name="connsiteY29" fmla="*/ 649507 h 876200"/>
                <a:gd name="connsiteX30" fmla="*/ 189098 w 1371185"/>
                <a:gd name="connsiteY30" fmla="*/ 753101 h 876200"/>
                <a:gd name="connsiteX31" fmla="*/ 172353 w 1371185"/>
                <a:gd name="connsiteY31" fmla="*/ 851436 h 876200"/>
                <a:gd name="connsiteX32" fmla="*/ 52338 w 1371185"/>
                <a:gd name="connsiteY32" fmla="*/ 796192 h 876200"/>
                <a:gd name="connsiteX33" fmla="*/ 135160 w 1371185"/>
                <a:gd name="connsiteY33" fmla="*/ 692760 h 876200"/>
                <a:gd name="connsiteX34" fmla="*/ 346384 w 1371185"/>
                <a:gd name="connsiteY34" fmla="*/ 576553 h 876200"/>
                <a:gd name="connsiteX35" fmla="*/ 355427 w 1371185"/>
                <a:gd name="connsiteY35" fmla="*/ 288759 h 876200"/>
                <a:gd name="connsiteX36" fmla="*/ 141473 w 1371185"/>
                <a:gd name="connsiteY36" fmla="*/ 167454 h 876200"/>
                <a:gd name="connsiteX37" fmla="*/ 75277 w 1371185"/>
                <a:gd name="connsiteY37" fmla="*/ 203509 h 876200"/>
                <a:gd name="connsiteX38" fmla="*/ 503 w 1371185"/>
                <a:gd name="connsiteY38" fmla="*/ 132883 h 876200"/>
                <a:gd name="connsiteX0" fmla="*/ 503 w 1371185"/>
                <a:gd name="connsiteY0" fmla="*/ 132883 h 876200"/>
                <a:gd name="connsiteX1" fmla="*/ 67772 w 1371185"/>
                <a:gd name="connsiteY1" fmla="*/ 59203 h 876200"/>
                <a:gd name="connsiteX2" fmla="*/ 142549 w 1371185"/>
                <a:gd name="connsiteY2" fmla="*/ 9 h 876200"/>
                <a:gd name="connsiteX3" fmla="*/ 211360 w 1371185"/>
                <a:gd name="connsiteY3" fmla="*/ 66682 h 876200"/>
                <a:gd name="connsiteX4" fmla="*/ 194813 w 1371185"/>
                <a:gd name="connsiteY4" fmla="*/ 114926 h 876200"/>
                <a:gd name="connsiteX5" fmla="*/ 389721 w 1371185"/>
                <a:gd name="connsiteY5" fmla="*/ 222892 h 876200"/>
                <a:gd name="connsiteX6" fmla="*/ 683322 w 1371185"/>
                <a:gd name="connsiteY6" fmla="*/ 70494 h 876200"/>
                <a:gd name="connsiteX7" fmla="*/ 980984 w 1371185"/>
                <a:gd name="connsiteY7" fmla="*/ 215413 h 876200"/>
                <a:gd name="connsiteX8" fmla="*/ 1179698 w 1371185"/>
                <a:gd name="connsiteY8" fmla="*/ 108118 h 876200"/>
                <a:gd name="connsiteX9" fmla="*/ 1246773 w 1371185"/>
                <a:gd name="connsiteY9" fmla="*/ 1807 h 876200"/>
                <a:gd name="connsiteX10" fmla="*/ 1321069 w 1371185"/>
                <a:gd name="connsiteY10" fmla="*/ 72292 h 876200"/>
                <a:gd name="connsiteX11" fmla="*/ 1362979 w 1371185"/>
                <a:gd name="connsiteY11" fmla="*/ 175162 h 876200"/>
                <a:gd name="connsiteX12" fmla="*/ 1224939 w 1371185"/>
                <a:gd name="connsiteY12" fmla="*/ 174934 h 876200"/>
                <a:gd name="connsiteX13" fmla="*/ 1023488 w 1371185"/>
                <a:gd name="connsiteY13" fmla="*/ 283659 h 876200"/>
                <a:gd name="connsiteX14" fmla="*/ 1032419 w 1371185"/>
                <a:gd name="connsiteY14" fmla="*/ 568794 h 876200"/>
                <a:gd name="connsiteX15" fmla="*/ 1237677 w 1371185"/>
                <a:gd name="connsiteY15" fmla="*/ 683233 h 876200"/>
                <a:gd name="connsiteX16" fmla="*/ 1351548 w 1371185"/>
                <a:gd name="connsiteY16" fmla="*/ 678081 h 876200"/>
                <a:gd name="connsiteX17" fmla="*/ 1330593 w 1371185"/>
                <a:gd name="connsiteY17" fmla="*/ 798096 h 876200"/>
                <a:gd name="connsiteX18" fmla="*/ 1225818 w 1371185"/>
                <a:gd name="connsiteY18" fmla="*/ 866676 h 876200"/>
                <a:gd name="connsiteX19" fmla="*/ 1193631 w 1371185"/>
                <a:gd name="connsiteY19" fmla="*/ 759435 h 876200"/>
                <a:gd name="connsiteX20" fmla="*/ 995314 w 1371185"/>
                <a:gd name="connsiteY20" fmla="*/ 645697 h 876200"/>
                <a:gd name="connsiteX21" fmla="*/ 943878 w 1371185"/>
                <a:gd name="connsiteY21" fmla="*/ 695225 h 876200"/>
                <a:gd name="connsiteX22" fmla="*/ 873393 w 1371185"/>
                <a:gd name="connsiteY22" fmla="*/ 710465 h 876200"/>
                <a:gd name="connsiteX23" fmla="*/ 913398 w 1371185"/>
                <a:gd name="connsiteY23" fmla="*/ 849530 h 876200"/>
                <a:gd name="connsiteX24" fmla="*/ 892443 w 1371185"/>
                <a:gd name="connsiteY24" fmla="*/ 874295 h 876200"/>
                <a:gd name="connsiteX25" fmla="*/ 490488 w 1371185"/>
                <a:gd name="connsiteY25" fmla="*/ 876200 h 876200"/>
                <a:gd name="connsiteX26" fmla="*/ 458103 w 1371185"/>
                <a:gd name="connsiteY26" fmla="*/ 843815 h 876200"/>
                <a:gd name="connsiteX27" fmla="*/ 498108 w 1371185"/>
                <a:gd name="connsiteY27" fmla="*/ 710465 h 876200"/>
                <a:gd name="connsiteX28" fmla="*/ 431433 w 1371185"/>
                <a:gd name="connsiteY28" fmla="*/ 697130 h 876200"/>
                <a:gd name="connsiteX29" fmla="*/ 379999 w 1371185"/>
                <a:gd name="connsiteY29" fmla="*/ 649507 h 876200"/>
                <a:gd name="connsiteX30" fmla="*/ 189098 w 1371185"/>
                <a:gd name="connsiteY30" fmla="*/ 753101 h 876200"/>
                <a:gd name="connsiteX31" fmla="*/ 172353 w 1371185"/>
                <a:gd name="connsiteY31" fmla="*/ 851436 h 876200"/>
                <a:gd name="connsiteX32" fmla="*/ 52338 w 1371185"/>
                <a:gd name="connsiteY32" fmla="*/ 796192 h 876200"/>
                <a:gd name="connsiteX33" fmla="*/ 135160 w 1371185"/>
                <a:gd name="connsiteY33" fmla="*/ 692760 h 876200"/>
                <a:gd name="connsiteX34" fmla="*/ 346384 w 1371185"/>
                <a:gd name="connsiteY34" fmla="*/ 576553 h 876200"/>
                <a:gd name="connsiteX35" fmla="*/ 355427 w 1371185"/>
                <a:gd name="connsiteY35" fmla="*/ 288759 h 876200"/>
                <a:gd name="connsiteX36" fmla="*/ 141473 w 1371185"/>
                <a:gd name="connsiteY36" fmla="*/ 167454 h 876200"/>
                <a:gd name="connsiteX37" fmla="*/ 75277 w 1371185"/>
                <a:gd name="connsiteY37" fmla="*/ 203509 h 876200"/>
                <a:gd name="connsiteX38" fmla="*/ 503 w 1371185"/>
                <a:gd name="connsiteY38" fmla="*/ 132883 h 876200"/>
                <a:gd name="connsiteX0" fmla="*/ 503 w 1371185"/>
                <a:gd name="connsiteY0" fmla="*/ 132883 h 876200"/>
                <a:gd name="connsiteX1" fmla="*/ 67772 w 1371185"/>
                <a:gd name="connsiteY1" fmla="*/ 59203 h 876200"/>
                <a:gd name="connsiteX2" fmla="*/ 142549 w 1371185"/>
                <a:gd name="connsiteY2" fmla="*/ 9 h 876200"/>
                <a:gd name="connsiteX3" fmla="*/ 211360 w 1371185"/>
                <a:gd name="connsiteY3" fmla="*/ 66682 h 876200"/>
                <a:gd name="connsiteX4" fmla="*/ 194813 w 1371185"/>
                <a:gd name="connsiteY4" fmla="*/ 114926 h 876200"/>
                <a:gd name="connsiteX5" fmla="*/ 389721 w 1371185"/>
                <a:gd name="connsiteY5" fmla="*/ 222892 h 876200"/>
                <a:gd name="connsiteX6" fmla="*/ 683322 w 1371185"/>
                <a:gd name="connsiteY6" fmla="*/ 70494 h 876200"/>
                <a:gd name="connsiteX7" fmla="*/ 980984 w 1371185"/>
                <a:gd name="connsiteY7" fmla="*/ 215413 h 876200"/>
                <a:gd name="connsiteX8" fmla="*/ 1179698 w 1371185"/>
                <a:gd name="connsiteY8" fmla="*/ 108118 h 876200"/>
                <a:gd name="connsiteX9" fmla="*/ 1246773 w 1371185"/>
                <a:gd name="connsiteY9" fmla="*/ 1807 h 876200"/>
                <a:gd name="connsiteX10" fmla="*/ 1321069 w 1371185"/>
                <a:gd name="connsiteY10" fmla="*/ 72292 h 876200"/>
                <a:gd name="connsiteX11" fmla="*/ 1362979 w 1371185"/>
                <a:gd name="connsiteY11" fmla="*/ 175162 h 876200"/>
                <a:gd name="connsiteX12" fmla="*/ 1224939 w 1371185"/>
                <a:gd name="connsiteY12" fmla="*/ 174934 h 876200"/>
                <a:gd name="connsiteX13" fmla="*/ 1023488 w 1371185"/>
                <a:gd name="connsiteY13" fmla="*/ 283659 h 876200"/>
                <a:gd name="connsiteX14" fmla="*/ 1032419 w 1371185"/>
                <a:gd name="connsiteY14" fmla="*/ 568794 h 876200"/>
                <a:gd name="connsiteX15" fmla="*/ 1237677 w 1371185"/>
                <a:gd name="connsiteY15" fmla="*/ 683233 h 876200"/>
                <a:gd name="connsiteX16" fmla="*/ 1351548 w 1371185"/>
                <a:gd name="connsiteY16" fmla="*/ 678081 h 876200"/>
                <a:gd name="connsiteX17" fmla="*/ 1330593 w 1371185"/>
                <a:gd name="connsiteY17" fmla="*/ 798096 h 876200"/>
                <a:gd name="connsiteX18" fmla="*/ 1225818 w 1371185"/>
                <a:gd name="connsiteY18" fmla="*/ 866676 h 876200"/>
                <a:gd name="connsiteX19" fmla="*/ 1193631 w 1371185"/>
                <a:gd name="connsiteY19" fmla="*/ 759435 h 876200"/>
                <a:gd name="connsiteX20" fmla="*/ 995314 w 1371185"/>
                <a:gd name="connsiteY20" fmla="*/ 645697 h 876200"/>
                <a:gd name="connsiteX21" fmla="*/ 943878 w 1371185"/>
                <a:gd name="connsiteY21" fmla="*/ 695225 h 876200"/>
                <a:gd name="connsiteX22" fmla="*/ 873393 w 1371185"/>
                <a:gd name="connsiteY22" fmla="*/ 710465 h 876200"/>
                <a:gd name="connsiteX23" fmla="*/ 913398 w 1371185"/>
                <a:gd name="connsiteY23" fmla="*/ 849530 h 876200"/>
                <a:gd name="connsiteX24" fmla="*/ 892443 w 1371185"/>
                <a:gd name="connsiteY24" fmla="*/ 874295 h 876200"/>
                <a:gd name="connsiteX25" fmla="*/ 490488 w 1371185"/>
                <a:gd name="connsiteY25" fmla="*/ 876200 h 876200"/>
                <a:gd name="connsiteX26" fmla="*/ 458103 w 1371185"/>
                <a:gd name="connsiteY26" fmla="*/ 843815 h 876200"/>
                <a:gd name="connsiteX27" fmla="*/ 498108 w 1371185"/>
                <a:gd name="connsiteY27" fmla="*/ 710465 h 876200"/>
                <a:gd name="connsiteX28" fmla="*/ 431433 w 1371185"/>
                <a:gd name="connsiteY28" fmla="*/ 697130 h 876200"/>
                <a:gd name="connsiteX29" fmla="*/ 379999 w 1371185"/>
                <a:gd name="connsiteY29" fmla="*/ 649507 h 876200"/>
                <a:gd name="connsiteX30" fmla="*/ 189098 w 1371185"/>
                <a:gd name="connsiteY30" fmla="*/ 753101 h 876200"/>
                <a:gd name="connsiteX31" fmla="*/ 172353 w 1371185"/>
                <a:gd name="connsiteY31" fmla="*/ 851436 h 876200"/>
                <a:gd name="connsiteX32" fmla="*/ 52338 w 1371185"/>
                <a:gd name="connsiteY32" fmla="*/ 796192 h 876200"/>
                <a:gd name="connsiteX33" fmla="*/ 135160 w 1371185"/>
                <a:gd name="connsiteY33" fmla="*/ 692760 h 876200"/>
                <a:gd name="connsiteX34" fmla="*/ 346384 w 1371185"/>
                <a:gd name="connsiteY34" fmla="*/ 576553 h 876200"/>
                <a:gd name="connsiteX35" fmla="*/ 355427 w 1371185"/>
                <a:gd name="connsiteY35" fmla="*/ 288759 h 876200"/>
                <a:gd name="connsiteX36" fmla="*/ 141473 w 1371185"/>
                <a:gd name="connsiteY36" fmla="*/ 167454 h 876200"/>
                <a:gd name="connsiteX37" fmla="*/ 75277 w 1371185"/>
                <a:gd name="connsiteY37" fmla="*/ 203509 h 876200"/>
                <a:gd name="connsiteX38" fmla="*/ 503 w 1371185"/>
                <a:gd name="connsiteY38" fmla="*/ 132883 h 876200"/>
                <a:gd name="connsiteX0" fmla="*/ 503 w 1371185"/>
                <a:gd name="connsiteY0" fmla="*/ 132883 h 876200"/>
                <a:gd name="connsiteX1" fmla="*/ 67772 w 1371185"/>
                <a:gd name="connsiteY1" fmla="*/ 59203 h 876200"/>
                <a:gd name="connsiteX2" fmla="*/ 142549 w 1371185"/>
                <a:gd name="connsiteY2" fmla="*/ 9 h 876200"/>
                <a:gd name="connsiteX3" fmla="*/ 211360 w 1371185"/>
                <a:gd name="connsiteY3" fmla="*/ 66682 h 876200"/>
                <a:gd name="connsiteX4" fmla="*/ 194813 w 1371185"/>
                <a:gd name="connsiteY4" fmla="*/ 114926 h 876200"/>
                <a:gd name="connsiteX5" fmla="*/ 389721 w 1371185"/>
                <a:gd name="connsiteY5" fmla="*/ 222892 h 876200"/>
                <a:gd name="connsiteX6" fmla="*/ 683322 w 1371185"/>
                <a:gd name="connsiteY6" fmla="*/ 70494 h 876200"/>
                <a:gd name="connsiteX7" fmla="*/ 980984 w 1371185"/>
                <a:gd name="connsiteY7" fmla="*/ 215413 h 876200"/>
                <a:gd name="connsiteX8" fmla="*/ 1179698 w 1371185"/>
                <a:gd name="connsiteY8" fmla="*/ 108118 h 876200"/>
                <a:gd name="connsiteX9" fmla="*/ 1246773 w 1371185"/>
                <a:gd name="connsiteY9" fmla="*/ 1807 h 876200"/>
                <a:gd name="connsiteX10" fmla="*/ 1321069 w 1371185"/>
                <a:gd name="connsiteY10" fmla="*/ 72292 h 876200"/>
                <a:gd name="connsiteX11" fmla="*/ 1362979 w 1371185"/>
                <a:gd name="connsiteY11" fmla="*/ 175162 h 876200"/>
                <a:gd name="connsiteX12" fmla="*/ 1224939 w 1371185"/>
                <a:gd name="connsiteY12" fmla="*/ 174934 h 876200"/>
                <a:gd name="connsiteX13" fmla="*/ 1023488 w 1371185"/>
                <a:gd name="connsiteY13" fmla="*/ 283659 h 876200"/>
                <a:gd name="connsiteX14" fmla="*/ 1032419 w 1371185"/>
                <a:gd name="connsiteY14" fmla="*/ 568794 h 876200"/>
                <a:gd name="connsiteX15" fmla="*/ 1237677 w 1371185"/>
                <a:gd name="connsiteY15" fmla="*/ 683233 h 876200"/>
                <a:gd name="connsiteX16" fmla="*/ 1351548 w 1371185"/>
                <a:gd name="connsiteY16" fmla="*/ 678081 h 876200"/>
                <a:gd name="connsiteX17" fmla="*/ 1330593 w 1371185"/>
                <a:gd name="connsiteY17" fmla="*/ 798096 h 876200"/>
                <a:gd name="connsiteX18" fmla="*/ 1225818 w 1371185"/>
                <a:gd name="connsiteY18" fmla="*/ 866676 h 876200"/>
                <a:gd name="connsiteX19" fmla="*/ 1193631 w 1371185"/>
                <a:gd name="connsiteY19" fmla="*/ 759435 h 876200"/>
                <a:gd name="connsiteX20" fmla="*/ 995314 w 1371185"/>
                <a:gd name="connsiteY20" fmla="*/ 645697 h 876200"/>
                <a:gd name="connsiteX21" fmla="*/ 943878 w 1371185"/>
                <a:gd name="connsiteY21" fmla="*/ 695225 h 876200"/>
                <a:gd name="connsiteX22" fmla="*/ 873393 w 1371185"/>
                <a:gd name="connsiteY22" fmla="*/ 710465 h 876200"/>
                <a:gd name="connsiteX23" fmla="*/ 913398 w 1371185"/>
                <a:gd name="connsiteY23" fmla="*/ 845720 h 876200"/>
                <a:gd name="connsiteX24" fmla="*/ 892443 w 1371185"/>
                <a:gd name="connsiteY24" fmla="*/ 874295 h 876200"/>
                <a:gd name="connsiteX25" fmla="*/ 490488 w 1371185"/>
                <a:gd name="connsiteY25" fmla="*/ 876200 h 876200"/>
                <a:gd name="connsiteX26" fmla="*/ 458103 w 1371185"/>
                <a:gd name="connsiteY26" fmla="*/ 843815 h 876200"/>
                <a:gd name="connsiteX27" fmla="*/ 498108 w 1371185"/>
                <a:gd name="connsiteY27" fmla="*/ 710465 h 876200"/>
                <a:gd name="connsiteX28" fmla="*/ 431433 w 1371185"/>
                <a:gd name="connsiteY28" fmla="*/ 697130 h 876200"/>
                <a:gd name="connsiteX29" fmla="*/ 379999 w 1371185"/>
                <a:gd name="connsiteY29" fmla="*/ 649507 h 876200"/>
                <a:gd name="connsiteX30" fmla="*/ 189098 w 1371185"/>
                <a:gd name="connsiteY30" fmla="*/ 753101 h 876200"/>
                <a:gd name="connsiteX31" fmla="*/ 172353 w 1371185"/>
                <a:gd name="connsiteY31" fmla="*/ 851436 h 876200"/>
                <a:gd name="connsiteX32" fmla="*/ 52338 w 1371185"/>
                <a:gd name="connsiteY32" fmla="*/ 796192 h 876200"/>
                <a:gd name="connsiteX33" fmla="*/ 135160 w 1371185"/>
                <a:gd name="connsiteY33" fmla="*/ 692760 h 876200"/>
                <a:gd name="connsiteX34" fmla="*/ 346384 w 1371185"/>
                <a:gd name="connsiteY34" fmla="*/ 576553 h 876200"/>
                <a:gd name="connsiteX35" fmla="*/ 355427 w 1371185"/>
                <a:gd name="connsiteY35" fmla="*/ 288759 h 876200"/>
                <a:gd name="connsiteX36" fmla="*/ 141473 w 1371185"/>
                <a:gd name="connsiteY36" fmla="*/ 167454 h 876200"/>
                <a:gd name="connsiteX37" fmla="*/ 75277 w 1371185"/>
                <a:gd name="connsiteY37" fmla="*/ 203509 h 876200"/>
                <a:gd name="connsiteX38" fmla="*/ 503 w 1371185"/>
                <a:gd name="connsiteY38" fmla="*/ 132883 h 876200"/>
                <a:gd name="connsiteX0" fmla="*/ 503 w 1371185"/>
                <a:gd name="connsiteY0" fmla="*/ 132883 h 876200"/>
                <a:gd name="connsiteX1" fmla="*/ 67772 w 1371185"/>
                <a:gd name="connsiteY1" fmla="*/ 59203 h 876200"/>
                <a:gd name="connsiteX2" fmla="*/ 142549 w 1371185"/>
                <a:gd name="connsiteY2" fmla="*/ 9 h 876200"/>
                <a:gd name="connsiteX3" fmla="*/ 211360 w 1371185"/>
                <a:gd name="connsiteY3" fmla="*/ 66682 h 876200"/>
                <a:gd name="connsiteX4" fmla="*/ 194813 w 1371185"/>
                <a:gd name="connsiteY4" fmla="*/ 114926 h 876200"/>
                <a:gd name="connsiteX5" fmla="*/ 389721 w 1371185"/>
                <a:gd name="connsiteY5" fmla="*/ 222892 h 876200"/>
                <a:gd name="connsiteX6" fmla="*/ 683322 w 1371185"/>
                <a:gd name="connsiteY6" fmla="*/ 70494 h 876200"/>
                <a:gd name="connsiteX7" fmla="*/ 980984 w 1371185"/>
                <a:gd name="connsiteY7" fmla="*/ 215413 h 876200"/>
                <a:gd name="connsiteX8" fmla="*/ 1179698 w 1371185"/>
                <a:gd name="connsiteY8" fmla="*/ 108118 h 876200"/>
                <a:gd name="connsiteX9" fmla="*/ 1246773 w 1371185"/>
                <a:gd name="connsiteY9" fmla="*/ 1807 h 876200"/>
                <a:gd name="connsiteX10" fmla="*/ 1321069 w 1371185"/>
                <a:gd name="connsiteY10" fmla="*/ 72292 h 876200"/>
                <a:gd name="connsiteX11" fmla="*/ 1362979 w 1371185"/>
                <a:gd name="connsiteY11" fmla="*/ 175162 h 876200"/>
                <a:gd name="connsiteX12" fmla="*/ 1224939 w 1371185"/>
                <a:gd name="connsiteY12" fmla="*/ 174934 h 876200"/>
                <a:gd name="connsiteX13" fmla="*/ 1023488 w 1371185"/>
                <a:gd name="connsiteY13" fmla="*/ 283659 h 876200"/>
                <a:gd name="connsiteX14" fmla="*/ 1032419 w 1371185"/>
                <a:gd name="connsiteY14" fmla="*/ 568794 h 876200"/>
                <a:gd name="connsiteX15" fmla="*/ 1237677 w 1371185"/>
                <a:gd name="connsiteY15" fmla="*/ 683233 h 876200"/>
                <a:gd name="connsiteX16" fmla="*/ 1351548 w 1371185"/>
                <a:gd name="connsiteY16" fmla="*/ 678081 h 876200"/>
                <a:gd name="connsiteX17" fmla="*/ 1330593 w 1371185"/>
                <a:gd name="connsiteY17" fmla="*/ 798096 h 876200"/>
                <a:gd name="connsiteX18" fmla="*/ 1225818 w 1371185"/>
                <a:gd name="connsiteY18" fmla="*/ 866676 h 876200"/>
                <a:gd name="connsiteX19" fmla="*/ 1193631 w 1371185"/>
                <a:gd name="connsiteY19" fmla="*/ 759435 h 876200"/>
                <a:gd name="connsiteX20" fmla="*/ 995314 w 1371185"/>
                <a:gd name="connsiteY20" fmla="*/ 645697 h 876200"/>
                <a:gd name="connsiteX21" fmla="*/ 943878 w 1371185"/>
                <a:gd name="connsiteY21" fmla="*/ 695225 h 876200"/>
                <a:gd name="connsiteX22" fmla="*/ 873393 w 1371185"/>
                <a:gd name="connsiteY22" fmla="*/ 710465 h 876200"/>
                <a:gd name="connsiteX23" fmla="*/ 913398 w 1371185"/>
                <a:gd name="connsiteY23" fmla="*/ 845720 h 876200"/>
                <a:gd name="connsiteX24" fmla="*/ 892443 w 1371185"/>
                <a:gd name="connsiteY24" fmla="*/ 874295 h 876200"/>
                <a:gd name="connsiteX25" fmla="*/ 559068 w 1371185"/>
                <a:gd name="connsiteY25" fmla="*/ 874295 h 876200"/>
                <a:gd name="connsiteX26" fmla="*/ 490488 w 1371185"/>
                <a:gd name="connsiteY26" fmla="*/ 876200 h 876200"/>
                <a:gd name="connsiteX27" fmla="*/ 458103 w 1371185"/>
                <a:gd name="connsiteY27" fmla="*/ 843815 h 876200"/>
                <a:gd name="connsiteX28" fmla="*/ 498108 w 1371185"/>
                <a:gd name="connsiteY28" fmla="*/ 710465 h 876200"/>
                <a:gd name="connsiteX29" fmla="*/ 431433 w 1371185"/>
                <a:gd name="connsiteY29" fmla="*/ 697130 h 876200"/>
                <a:gd name="connsiteX30" fmla="*/ 379999 w 1371185"/>
                <a:gd name="connsiteY30" fmla="*/ 649507 h 876200"/>
                <a:gd name="connsiteX31" fmla="*/ 189098 w 1371185"/>
                <a:gd name="connsiteY31" fmla="*/ 753101 h 876200"/>
                <a:gd name="connsiteX32" fmla="*/ 172353 w 1371185"/>
                <a:gd name="connsiteY32" fmla="*/ 851436 h 876200"/>
                <a:gd name="connsiteX33" fmla="*/ 52338 w 1371185"/>
                <a:gd name="connsiteY33" fmla="*/ 796192 h 876200"/>
                <a:gd name="connsiteX34" fmla="*/ 135160 w 1371185"/>
                <a:gd name="connsiteY34" fmla="*/ 692760 h 876200"/>
                <a:gd name="connsiteX35" fmla="*/ 346384 w 1371185"/>
                <a:gd name="connsiteY35" fmla="*/ 576553 h 876200"/>
                <a:gd name="connsiteX36" fmla="*/ 355427 w 1371185"/>
                <a:gd name="connsiteY36" fmla="*/ 288759 h 876200"/>
                <a:gd name="connsiteX37" fmla="*/ 141473 w 1371185"/>
                <a:gd name="connsiteY37" fmla="*/ 167454 h 876200"/>
                <a:gd name="connsiteX38" fmla="*/ 75277 w 1371185"/>
                <a:gd name="connsiteY38" fmla="*/ 203509 h 876200"/>
                <a:gd name="connsiteX39" fmla="*/ 503 w 1371185"/>
                <a:gd name="connsiteY39" fmla="*/ 132883 h 876200"/>
                <a:gd name="connsiteX0" fmla="*/ 503 w 1371185"/>
                <a:gd name="connsiteY0" fmla="*/ 132883 h 876200"/>
                <a:gd name="connsiteX1" fmla="*/ 67772 w 1371185"/>
                <a:gd name="connsiteY1" fmla="*/ 59203 h 876200"/>
                <a:gd name="connsiteX2" fmla="*/ 142549 w 1371185"/>
                <a:gd name="connsiteY2" fmla="*/ 9 h 876200"/>
                <a:gd name="connsiteX3" fmla="*/ 211360 w 1371185"/>
                <a:gd name="connsiteY3" fmla="*/ 66682 h 876200"/>
                <a:gd name="connsiteX4" fmla="*/ 194813 w 1371185"/>
                <a:gd name="connsiteY4" fmla="*/ 114926 h 876200"/>
                <a:gd name="connsiteX5" fmla="*/ 389721 w 1371185"/>
                <a:gd name="connsiteY5" fmla="*/ 222892 h 876200"/>
                <a:gd name="connsiteX6" fmla="*/ 683322 w 1371185"/>
                <a:gd name="connsiteY6" fmla="*/ 70494 h 876200"/>
                <a:gd name="connsiteX7" fmla="*/ 980984 w 1371185"/>
                <a:gd name="connsiteY7" fmla="*/ 215413 h 876200"/>
                <a:gd name="connsiteX8" fmla="*/ 1179698 w 1371185"/>
                <a:gd name="connsiteY8" fmla="*/ 108118 h 876200"/>
                <a:gd name="connsiteX9" fmla="*/ 1246773 w 1371185"/>
                <a:gd name="connsiteY9" fmla="*/ 1807 h 876200"/>
                <a:gd name="connsiteX10" fmla="*/ 1321069 w 1371185"/>
                <a:gd name="connsiteY10" fmla="*/ 72292 h 876200"/>
                <a:gd name="connsiteX11" fmla="*/ 1362979 w 1371185"/>
                <a:gd name="connsiteY11" fmla="*/ 175162 h 876200"/>
                <a:gd name="connsiteX12" fmla="*/ 1224939 w 1371185"/>
                <a:gd name="connsiteY12" fmla="*/ 174934 h 876200"/>
                <a:gd name="connsiteX13" fmla="*/ 1023488 w 1371185"/>
                <a:gd name="connsiteY13" fmla="*/ 283659 h 876200"/>
                <a:gd name="connsiteX14" fmla="*/ 1032419 w 1371185"/>
                <a:gd name="connsiteY14" fmla="*/ 568794 h 876200"/>
                <a:gd name="connsiteX15" fmla="*/ 1237677 w 1371185"/>
                <a:gd name="connsiteY15" fmla="*/ 683233 h 876200"/>
                <a:gd name="connsiteX16" fmla="*/ 1351548 w 1371185"/>
                <a:gd name="connsiteY16" fmla="*/ 678081 h 876200"/>
                <a:gd name="connsiteX17" fmla="*/ 1330593 w 1371185"/>
                <a:gd name="connsiteY17" fmla="*/ 798096 h 876200"/>
                <a:gd name="connsiteX18" fmla="*/ 1225818 w 1371185"/>
                <a:gd name="connsiteY18" fmla="*/ 866676 h 876200"/>
                <a:gd name="connsiteX19" fmla="*/ 1193631 w 1371185"/>
                <a:gd name="connsiteY19" fmla="*/ 759435 h 876200"/>
                <a:gd name="connsiteX20" fmla="*/ 995314 w 1371185"/>
                <a:gd name="connsiteY20" fmla="*/ 645697 h 876200"/>
                <a:gd name="connsiteX21" fmla="*/ 943878 w 1371185"/>
                <a:gd name="connsiteY21" fmla="*/ 695225 h 876200"/>
                <a:gd name="connsiteX22" fmla="*/ 873393 w 1371185"/>
                <a:gd name="connsiteY22" fmla="*/ 710465 h 876200"/>
                <a:gd name="connsiteX23" fmla="*/ 913398 w 1371185"/>
                <a:gd name="connsiteY23" fmla="*/ 845720 h 876200"/>
                <a:gd name="connsiteX24" fmla="*/ 892443 w 1371185"/>
                <a:gd name="connsiteY24" fmla="*/ 874295 h 876200"/>
                <a:gd name="connsiteX25" fmla="*/ 812433 w 1371185"/>
                <a:gd name="connsiteY25" fmla="*/ 874295 h 876200"/>
                <a:gd name="connsiteX26" fmla="*/ 559068 w 1371185"/>
                <a:gd name="connsiteY26" fmla="*/ 874295 h 876200"/>
                <a:gd name="connsiteX27" fmla="*/ 490488 w 1371185"/>
                <a:gd name="connsiteY27" fmla="*/ 876200 h 876200"/>
                <a:gd name="connsiteX28" fmla="*/ 458103 w 1371185"/>
                <a:gd name="connsiteY28" fmla="*/ 843815 h 876200"/>
                <a:gd name="connsiteX29" fmla="*/ 498108 w 1371185"/>
                <a:gd name="connsiteY29" fmla="*/ 710465 h 876200"/>
                <a:gd name="connsiteX30" fmla="*/ 431433 w 1371185"/>
                <a:gd name="connsiteY30" fmla="*/ 697130 h 876200"/>
                <a:gd name="connsiteX31" fmla="*/ 379999 w 1371185"/>
                <a:gd name="connsiteY31" fmla="*/ 649507 h 876200"/>
                <a:gd name="connsiteX32" fmla="*/ 189098 w 1371185"/>
                <a:gd name="connsiteY32" fmla="*/ 753101 h 876200"/>
                <a:gd name="connsiteX33" fmla="*/ 172353 w 1371185"/>
                <a:gd name="connsiteY33" fmla="*/ 851436 h 876200"/>
                <a:gd name="connsiteX34" fmla="*/ 52338 w 1371185"/>
                <a:gd name="connsiteY34" fmla="*/ 796192 h 876200"/>
                <a:gd name="connsiteX35" fmla="*/ 135160 w 1371185"/>
                <a:gd name="connsiteY35" fmla="*/ 692760 h 876200"/>
                <a:gd name="connsiteX36" fmla="*/ 346384 w 1371185"/>
                <a:gd name="connsiteY36" fmla="*/ 576553 h 876200"/>
                <a:gd name="connsiteX37" fmla="*/ 355427 w 1371185"/>
                <a:gd name="connsiteY37" fmla="*/ 288759 h 876200"/>
                <a:gd name="connsiteX38" fmla="*/ 141473 w 1371185"/>
                <a:gd name="connsiteY38" fmla="*/ 167454 h 876200"/>
                <a:gd name="connsiteX39" fmla="*/ 75277 w 1371185"/>
                <a:gd name="connsiteY39" fmla="*/ 203509 h 876200"/>
                <a:gd name="connsiteX40" fmla="*/ 503 w 1371185"/>
                <a:gd name="connsiteY40" fmla="*/ 132883 h 876200"/>
                <a:gd name="connsiteX0" fmla="*/ 503 w 1371185"/>
                <a:gd name="connsiteY0" fmla="*/ 132883 h 876200"/>
                <a:gd name="connsiteX1" fmla="*/ 67772 w 1371185"/>
                <a:gd name="connsiteY1" fmla="*/ 59203 h 876200"/>
                <a:gd name="connsiteX2" fmla="*/ 142549 w 1371185"/>
                <a:gd name="connsiteY2" fmla="*/ 9 h 876200"/>
                <a:gd name="connsiteX3" fmla="*/ 211360 w 1371185"/>
                <a:gd name="connsiteY3" fmla="*/ 66682 h 876200"/>
                <a:gd name="connsiteX4" fmla="*/ 194813 w 1371185"/>
                <a:gd name="connsiteY4" fmla="*/ 114926 h 876200"/>
                <a:gd name="connsiteX5" fmla="*/ 389721 w 1371185"/>
                <a:gd name="connsiteY5" fmla="*/ 222892 h 876200"/>
                <a:gd name="connsiteX6" fmla="*/ 683322 w 1371185"/>
                <a:gd name="connsiteY6" fmla="*/ 70494 h 876200"/>
                <a:gd name="connsiteX7" fmla="*/ 980984 w 1371185"/>
                <a:gd name="connsiteY7" fmla="*/ 215413 h 876200"/>
                <a:gd name="connsiteX8" fmla="*/ 1179698 w 1371185"/>
                <a:gd name="connsiteY8" fmla="*/ 108118 h 876200"/>
                <a:gd name="connsiteX9" fmla="*/ 1246773 w 1371185"/>
                <a:gd name="connsiteY9" fmla="*/ 1807 h 876200"/>
                <a:gd name="connsiteX10" fmla="*/ 1321069 w 1371185"/>
                <a:gd name="connsiteY10" fmla="*/ 72292 h 876200"/>
                <a:gd name="connsiteX11" fmla="*/ 1362979 w 1371185"/>
                <a:gd name="connsiteY11" fmla="*/ 175162 h 876200"/>
                <a:gd name="connsiteX12" fmla="*/ 1224939 w 1371185"/>
                <a:gd name="connsiteY12" fmla="*/ 174934 h 876200"/>
                <a:gd name="connsiteX13" fmla="*/ 1023488 w 1371185"/>
                <a:gd name="connsiteY13" fmla="*/ 283659 h 876200"/>
                <a:gd name="connsiteX14" fmla="*/ 1032419 w 1371185"/>
                <a:gd name="connsiteY14" fmla="*/ 568794 h 876200"/>
                <a:gd name="connsiteX15" fmla="*/ 1237677 w 1371185"/>
                <a:gd name="connsiteY15" fmla="*/ 683233 h 876200"/>
                <a:gd name="connsiteX16" fmla="*/ 1351548 w 1371185"/>
                <a:gd name="connsiteY16" fmla="*/ 678081 h 876200"/>
                <a:gd name="connsiteX17" fmla="*/ 1330593 w 1371185"/>
                <a:gd name="connsiteY17" fmla="*/ 798096 h 876200"/>
                <a:gd name="connsiteX18" fmla="*/ 1225818 w 1371185"/>
                <a:gd name="connsiteY18" fmla="*/ 866676 h 876200"/>
                <a:gd name="connsiteX19" fmla="*/ 1193631 w 1371185"/>
                <a:gd name="connsiteY19" fmla="*/ 759435 h 876200"/>
                <a:gd name="connsiteX20" fmla="*/ 995314 w 1371185"/>
                <a:gd name="connsiteY20" fmla="*/ 645697 h 876200"/>
                <a:gd name="connsiteX21" fmla="*/ 943878 w 1371185"/>
                <a:gd name="connsiteY21" fmla="*/ 695225 h 876200"/>
                <a:gd name="connsiteX22" fmla="*/ 873393 w 1371185"/>
                <a:gd name="connsiteY22" fmla="*/ 710465 h 876200"/>
                <a:gd name="connsiteX23" fmla="*/ 913398 w 1371185"/>
                <a:gd name="connsiteY23" fmla="*/ 845720 h 876200"/>
                <a:gd name="connsiteX24" fmla="*/ 892443 w 1371185"/>
                <a:gd name="connsiteY24" fmla="*/ 874295 h 876200"/>
                <a:gd name="connsiteX25" fmla="*/ 812433 w 1371185"/>
                <a:gd name="connsiteY25" fmla="*/ 874295 h 876200"/>
                <a:gd name="connsiteX26" fmla="*/ 623838 w 1371185"/>
                <a:gd name="connsiteY26" fmla="*/ 874295 h 876200"/>
                <a:gd name="connsiteX27" fmla="*/ 559068 w 1371185"/>
                <a:gd name="connsiteY27" fmla="*/ 874295 h 876200"/>
                <a:gd name="connsiteX28" fmla="*/ 490488 w 1371185"/>
                <a:gd name="connsiteY28" fmla="*/ 876200 h 876200"/>
                <a:gd name="connsiteX29" fmla="*/ 458103 w 1371185"/>
                <a:gd name="connsiteY29" fmla="*/ 843815 h 876200"/>
                <a:gd name="connsiteX30" fmla="*/ 498108 w 1371185"/>
                <a:gd name="connsiteY30" fmla="*/ 710465 h 876200"/>
                <a:gd name="connsiteX31" fmla="*/ 431433 w 1371185"/>
                <a:gd name="connsiteY31" fmla="*/ 697130 h 876200"/>
                <a:gd name="connsiteX32" fmla="*/ 379999 w 1371185"/>
                <a:gd name="connsiteY32" fmla="*/ 649507 h 876200"/>
                <a:gd name="connsiteX33" fmla="*/ 189098 w 1371185"/>
                <a:gd name="connsiteY33" fmla="*/ 753101 h 876200"/>
                <a:gd name="connsiteX34" fmla="*/ 172353 w 1371185"/>
                <a:gd name="connsiteY34" fmla="*/ 851436 h 876200"/>
                <a:gd name="connsiteX35" fmla="*/ 52338 w 1371185"/>
                <a:gd name="connsiteY35" fmla="*/ 796192 h 876200"/>
                <a:gd name="connsiteX36" fmla="*/ 135160 w 1371185"/>
                <a:gd name="connsiteY36" fmla="*/ 692760 h 876200"/>
                <a:gd name="connsiteX37" fmla="*/ 346384 w 1371185"/>
                <a:gd name="connsiteY37" fmla="*/ 576553 h 876200"/>
                <a:gd name="connsiteX38" fmla="*/ 355427 w 1371185"/>
                <a:gd name="connsiteY38" fmla="*/ 288759 h 876200"/>
                <a:gd name="connsiteX39" fmla="*/ 141473 w 1371185"/>
                <a:gd name="connsiteY39" fmla="*/ 167454 h 876200"/>
                <a:gd name="connsiteX40" fmla="*/ 75277 w 1371185"/>
                <a:gd name="connsiteY40" fmla="*/ 203509 h 876200"/>
                <a:gd name="connsiteX41" fmla="*/ 503 w 1371185"/>
                <a:gd name="connsiteY41" fmla="*/ 132883 h 876200"/>
                <a:gd name="connsiteX0" fmla="*/ 503 w 1371185"/>
                <a:gd name="connsiteY0" fmla="*/ 132883 h 876200"/>
                <a:gd name="connsiteX1" fmla="*/ 67772 w 1371185"/>
                <a:gd name="connsiteY1" fmla="*/ 59203 h 876200"/>
                <a:gd name="connsiteX2" fmla="*/ 142549 w 1371185"/>
                <a:gd name="connsiteY2" fmla="*/ 9 h 876200"/>
                <a:gd name="connsiteX3" fmla="*/ 211360 w 1371185"/>
                <a:gd name="connsiteY3" fmla="*/ 66682 h 876200"/>
                <a:gd name="connsiteX4" fmla="*/ 194813 w 1371185"/>
                <a:gd name="connsiteY4" fmla="*/ 114926 h 876200"/>
                <a:gd name="connsiteX5" fmla="*/ 389721 w 1371185"/>
                <a:gd name="connsiteY5" fmla="*/ 222892 h 876200"/>
                <a:gd name="connsiteX6" fmla="*/ 683322 w 1371185"/>
                <a:gd name="connsiteY6" fmla="*/ 70494 h 876200"/>
                <a:gd name="connsiteX7" fmla="*/ 980984 w 1371185"/>
                <a:gd name="connsiteY7" fmla="*/ 215413 h 876200"/>
                <a:gd name="connsiteX8" fmla="*/ 1179698 w 1371185"/>
                <a:gd name="connsiteY8" fmla="*/ 108118 h 876200"/>
                <a:gd name="connsiteX9" fmla="*/ 1246773 w 1371185"/>
                <a:gd name="connsiteY9" fmla="*/ 1807 h 876200"/>
                <a:gd name="connsiteX10" fmla="*/ 1321069 w 1371185"/>
                <a:gd name="connsiteY10" fmla="*/ 72292 h 876200"/>
                <a:gd name="connsiteX11" fmla="*/ 1362979 w 1371185"/>
                <a:gd name="connsiteY11" fmla="*/ 175162 h 876200"/>
                <a:gd name="connsiteX12" fmla="*/ 1224939 w 1371185"/>
                <a:gd name="connsiteY12" fmla="*/ 174934 h 876200"/>
                <a:gd name="connsiteX13" fmla="*/ 1023488 w 1371185"/>
                <a:gd name="connsiteY13" fmla="*/ 283659 h 876200"/>
                <a:gd name="connsiteX14" fmla="*/ 1032419 w 1371185"/>
                <a:gd name="connsiteY14" fmla="*/ 568794 h 876200"/>
                <a:gd name="connsiteX15" fmla="*/ 1237677 w 1371185"/>
                <a:gd name="connsiteY15" fmla="*/ 683233 h 876200"/>
                <a:gd name="connsiteX16" fmla="*/ 1351548 w 1371185"/>
                <a:gd name="connsiteY16" fmla="*/ 678081 h 876200"/>
                <a:gd name="connsiteX17" fmla="*/ 1330593 w 1371185"/>
                <a:gd name="connsiteY17" fmla="*/ 798096 h 876200"/>
                <a:gd name="connsiteX18" fmla="*/ 1225818 w 1371185"/>
                <a:gd name="connsiteY18" fmla="*/ 866676 h 876200"/>
                <a:gd name="connsiteX19" fmla="*/ 1193631 w 1371185"/>
                <a:gd name="connsiteY19" fmla="*/ 759435 h 876200"/>
                <a:gd name="connsiteX20" fmla="*/ 995314 w 1371185"/>
                <a:gd name="connsiteY20" fmla="*/ 645697 h 876200"/>
                <a:gd name="connsiteX21" fmla="*/ 943878 w 1371185"/>
                <a:gd name="connsiteY21" fmla="*/ 695225 h 876200"/>
                <a:gd name="connsiteX22" fmla="*/ 873393 w 1371185"/>
                <a:gd name="connsiteY22" fmla="*/ 710465 h 876200"/>
                <a:gd name="connsiteX23" fmla="*/ 913398 w 1371185"/>
                <a:gd name="connsiteY23" fmla="*/ 845720 h 876200"/>
                <a:gd name="connsiteX24" fmla="*/ 892443 w 1371185"/>
                <a:gd name="connsiteY24" fmla="*/ 874295 h 876200"/>
                <a:gd name="connsiteX25" fmla="*/ 812433 w 1371185"/>
                <a:gd name="connsiteY25" fmla="*/ 874295 h 876200"/>
                <a:gd name="connsiteX26" fmla="*/ 749568 w 1371185"/>
                <a:gd name="connsiteY26" fmla="*/ 872390 h 876200"/>
                <a:gd name="connsiteX27" fmla="*/ 623838 w 1371185"/>
                <a:gd name="connsiteY27" fmla="*/ 874295 h 876200"/>
                <a:gd name="connsiteX28" fmla="*/ 559068 w 1371185"/>
                <a:gd name="connsiteY28" fmla="*/ 874295 h 876200"/>
                <a:gd name="connsiteX29" fmla="*/ 490488 w 1371185"/>
                <a:gd name="connsiteY29" fmla="*/ 876200 h 876200"/>
                <a:gd name="connsiteX30" fmla="*/ 458103 w 1371185"/>
                <a:gd name="connsiteY30" fmla="*/ 843815 h 876200"/>
                <a:gd name="connsiteX31" fmla="*/ 498108 w 1371185"/>
                <a:gd name="connsiteY31" fmla="*/ 710465 h 876200"/>
                <a:gd name="connsiteX32" fmla="*/ 431433 w 1371185"/>
                <a:gd name="connsiteY32" fmla="*/ 697130 h 876200"/>
                <a:gd name="connsiteX33" fmla="*/ 379999 w 1371185"/>
                <a:gd name="connsiteY33" fmla="*/ 649507 h 876200"/>
                <a:gd name="connsiteX34" fmla="*/ 189098 w 1371185"/>
                <a:gd name="connsiteY34" fmla="*/ 753101 h 876200"/>
                <a:gd name="connsiteX35" fmla="*/ 172353 w 1371185"/>
                <a:gd name="connsiteY35" fmla="*/ 851436 h 876200"/>
                <a:gd name="connsiteX36" fmla="*/ 52338 w 1371185"/>
                <a:gd name="connsiteY36" fmla="*/ 796192 h 876200"/>
                <a:gd name="connsiteX37" fmla="*/ 135160 w 1371185"/>
                <a:gd name="connsiteY37" fmla="*/ 692760 h 876200"/>
                <a:gd name="connsiteX38" fmla="*/ 346384 w 1371185"/>
                <a:gd name="connsiteY38" fmla="*/ 576553 h 876200"/>
                <a:gd name="connsiteX39" fmla="*/ 355427 w 1371185"/>
                <a:gd name="connsiteY39" fmla="*/ 288759 h 876200"/>
                <a:gd name="connsiteX40" fmla="*/ 141473 w 1371185"/>
                <a:gd name="connsiteY40" fmla="*/ 167454 h 876200"/>
                <a:gd name="connsiteX41" fmla="*/ 75277 w 1371185"/>
                <a:gd name="connsiteY41" fmla="*/ 203509 h 876200"/>
                <a:gd name="connsiteX42" fmla="*/ 503 w 1371185"/>
                <a:gd name="connsiteY42" fmla="*/ 132883 h 876200"/>
                <a:gd name="connsiteX0" fmla="*/ 503 w 1371185"/>
                <a:gd name="connsiteY0" fmla="*/ 132883 h 876200"/>
                <a:gd name="connsiteX1" fmla="*/ 67772 w 1371185"/>
                <a:gd name="connsiteY1" fmla="*/ 59203 h 876200"/>
                <a:gd name="connsiteX2" fmla="*/ 142549 w 1371185"/>
                <a:gd name="connsiteY2" fmla="*/ 9 h 876200"/>
                <a:gd name="connsiteX3" fmla="*/ 211360 w 1371185"/>
                <a:gd name="connsiteY3" fmla="*/ 66682 h 876200"/>
                <a:gd name="connsiteX4" fmla="*/ 194813 w 1371185"/>
                <a:gd name="connsiteY4" fmla="*/ 114926 h 876200"/>
                <a:gd name="connsiteX5" fmla="*/ 389721 w 1371185"/>
                <a:gd name="connsiteY5" fmla="*/ 222892 h 876200"/>
                <a:gd name="connsiteX6" fmla="*/ 683322 w 1371185"/>
                <a:gd name="connsiteY6" fmla="*/ 70494 h 876200"/>
                <a:gd name="connsiteX7" fmla="*/ 980984 w 1371185"/>
                <a:gd name="connsiteY7" fmla="*/ 215413 h 876200"/>
                <a:gd name="connsiteX8" fmla="*/ 1179698 w 1371185"/>
                <a:gd name="connsiteY8" fmla="*/ 108118 h 876200"/>
                <a:gd name="connsiteX9" fmla="*/ 1246773 w 1371185"/>
                <a:gd name="connsiteY9" fmla="*/ 1807 h 876200"/>
                <a:gd name="connsiteX10" fmla="*/ 1321069 w 1371185"/>
                <a:gd name="connsiteY10" fmla="*/ 72292 h 876200"/>
                <a:gd name="connsiteX11" fmla="*/ 1362979 w 1371185"/>
                <a:gd name="connsiteY11" fmla="*/ 175162 h 876200"/>
                <a:gd name="connsiteX12" fmla="*/ 1224939 w 1371185"/>
                <a:gd name="connsiteY12" fmla="*/ 174934 h 876200"/>
                <a:gd name="connsiteX13" fmla="*/ 1023488 w 1371185"/>
                <a:gd name="connsiteY13" fmla="*/ 283659 h 876200"/>
                <a:gd name="connsiteX14" fmla="*/ 1032419 w 1371185"/>
                <a:gd name="connsiteY14" fmla="*/ 568794 h 876200"/>
                <a:gd name="connsiteX15" fmla="*/ 1237677 w 1371185"/>
                <a:gd name="connsiteY15" fmla="*/ 683233 h 876200"/>
                <a:gd name="connsiteX16" fmla="*/ 1351548 w 1371185"/>
                <a:gd name="connsiteY16" fmla="*/ 678081 h 876200"/>
                <a:gd name="connsiteX17" fmla="*/ 1330593 w 1371185"/>
                <a:gd name="connsiteY17" fmla="*/ 798096 h 876200"/>
                <a:gd name="connsiteX18" fmla="*/ 1225818 w 1371185"/>
                <a:gd name="connsiteY18" fmla="*/ 866676 h 876200"/>
                <a:gd name="connsiteX19" fmla="*/ 1193631 w 1371185"/>
                <a:gd name="connsiteY19" fmla="*/ 759435 h 876200"/>
                <a:gd name="connsiteX20" fmla="*/ 995314 w 1371185"/>
                <a:gd name="connsiteY20" fmla="*/ 645697 h 876200"/>
                <a:gd name="connsiteX21" fmla="*/ 943878 w 1371185"/>
                <a:gd name="connsiteY21" fmla="*/ 695225 h 876200"/>
                <a:gd name="connsiteX22" fmla="*/ 873393 w 1371185"/>
                <a:gd name="connsiteY22" fmla="*/ 710465 h 876200"/>
                <a:gd name="connsiteX23" fmla="*/ 913398 w 1371185"/>
                <a:gd name="connsiteY23" fmla="*/ 845720 h 876200"/>
                <a:gd name="connsiteX24" fmla="*/ 892443 w 1371185"/>
                <a:gd name="connsiteY24" fmla="*/ 874295 h 876200"/>
                <a:gd name="connsiteX25" fmla="*/ 812433 w 1371185"/>
                <a:gd name="connsiteY25" fmla="*/ 874295 h 876200"/>
                <a:gd name="connsiteX26" fmla="*/ 749568 w 1371185"/>
                <a:gd name="connsiteY26" fmla="*/ 872390 h 876200"/>
                <a:gd name="connsiteX27" fmla="*/ 661938 w 1371185"/>
                <a:gd name="connsiteY27" fmla="*/ 874295 h 876200"/>
                <a:gd name="connsiteX28" fmla="*/ 623838 w 1371185"/>
                <a:gd name="connsiteY28" fmla="*/ 874295 h 876200"/>
                <a:gd name="connsiteX29" fmla="*/ 559068 w 1371185"/>
                <a:gd name="connsiteY29" fmla="*/ 874295 h 876200"/>
                <a:gd name="connsiteX30" fmla="*/ 490488 w 1371185"/>
                <a:gd name="connsiteY30" fmla="*/ 876200 h 876200"/>
                <a:gd name="connsiteX31" fmla="*/ 458103 w 1371185"/>
                <a:gd name="connsiteY31" fmla="*/ 843815 h 876200"/>
                <a:gd name="connsiteX32" fmla="*/ 498108 w 1371185"/>
                <a:gd name="connsiteY32" fmla="*/ 710465 h 876200"/>
                <a:gd name="connsiteX33" fmla="*/ 431433 w 1371185"/>
                <a:gd name="connsiteY33" fmla="*/ 697130 h 876200"/>
                <a:gd name="connsiteX34" fmla="*/ 379999 w 1371185"/>
                <a:gd name="connsiteY34" fmla="*/ 649507 h 876200"/>
                <a:gd name="connsiteX35" fmla="*/ 189098 w 1371185"/>
                <a:gd name="connsiteY35" fmla="*/ 753101 h 876200"/>
                <a:gd name="connsiteX36" fmla="*/ 172353 w 1371185"/>
                <a:gd name="connsiteY36" fmla="*/ 851436 h 876200"/>
                <a:gd name="connsiteX37" fmla="*/ 52338 w 1371185"/>
                <a:gd name="connsiteY37" fmla="*/ 796192 h 876200"/>
                <a:gd name="connsiteX38" fmla="*/ 135160 w 1371185"/>
                <a:gd name="connsiteY38" fmla="*/ 692760 h 876200"/>
                <a:gd name="connsiteX39" fmla="*/ 346384 w 1371185"/>
                <a:gd name="connsiteY39" fmla="*/ 576553 h 876200"/>
                <a:gd name="connsiteX40" fmla="*/ 355427 w 1371185"/>
                <a:gd name="connsiteY40" fmla="*/ 288759 h 876200"/>
                <a:gd name="connsiteX41" fmla="*/ 141473 w 1371185"/>
                <a:gd name="connsiteY41" fmla="*/ 167454 h 876200"/>
                <a:gd name="connsiteX42" fmla="*/ 75277 w 1371185"/>
                <a:gd name="connsiteY42" fmla="*/ 203509 h 876200"/>
                <a:gd name="connsiteX43" fmla="*/ 503 w 1371185"/>
                <a:gd name="connsiteY43" fmla="*/ 132883 h 876200"/>
                <a:gd name="connsiteX0" fmla="*/ 503 w 1371185"/>
                <a:gd name="connsiteY0" fmla="*/ 132883 h 876200"/>
                <a:gd name="connsiteX1" fmla="*/ 67772 w 1371185"/>
                <a:gd name="connsiteY1" fmla="*/ 59203 h 876200"/>
                <a:gd name="connsiteX2" fmla="*/ 142549 w 1371185"/>
                <a:gd name="connsiteY2" fmla="*/ 9 h 876200"/>
                <a:gd name="connsiteX3" fmla="*/ 211360 w 1371185"/>
                <a:gd name="connsiteY3" fmla="*/ 66682 h 876200"/>
                <a:gd name="connsiteX4" fmla="*/ 194813 w 1371185"/>
                <a:gd name="connsiteY4" fmla="*/ 114926 h 876200"/>
                <a:gd name="connsiteX5" fmla="*/ 389721 w 1371185"/>
                <a:gd name="connsiteY5" fmla="*/ 222892 h 876200"/>
                <a:gd name="connsiteX6" fmla="*/ 683322 w 1371185"/>
                <a:gd name="connsiteY6" fmla="*/ 70494 h 876200"/>
                <a:gd name="connsiteX7" fmla="*/ 980984 w 1371185"/>
                <a:gd name="connsiteY7" fmla="*/ 215413 h 876200"/>
                <a:gd name="connsiteX8" fmla="*/ 1179698 w 1371185"/>
                <a:gd name="connsiteY8" fmla="*/ 108118 h 876200"/>
                <a:gd name="connsiteX9" fmla="*/ 1246773 w 1371185"/>
                <a:gd name="connsiteY9" fmla="*/ 1807 h 876200"/>
                <a:gd name="connsiteX10" fmla="*/ 1321069 w 1371185"/>
                <a:gd name="connsiteY10" fmla="*/ 72292 h 876200"/>
                <a:gd name="connsiteX11" fmla="*/ 1362979 w 1371185"/>
                <a:gd name="connsiteY11" fmla="*/ 175162 h 876200"/>
                <a:gd name="connsiteX12" fmla="*/ 1224939 w 1371185"/>
                <a:gd name="connsiteY12" fmla="*/ 174934 h 876200"/>
                <a:gd name="connsiteX13" fmla="*/ 1023488 w 1371185"/>
                <a:gd name="connsiteY13" fmla="*/ 283659 h 876200"/>
                <a:gd name="connsiteX14" fmla="*/ 1032419 w 1371185"/>
                <a:gd name="connsiteY14" fmla="*/ 568794 h 876200"/>
                <a:gd name="connsiteX15" fmla="*/ 1237677 w 1371185"/>
                <a:gd name="connsiteY15" fmla="*/ 683233 h 876200"/>
                <a:gd name="connsiteX16" fmla="*/ 1351548 w 1371185"/>
                <a:gd name="connsiteY16" fmla="*/ 678081 h 876200"/>
                <a:gd name="connsiteX17" fmla="*/ 1330593 w 1371185"/>
                <a:gd name="connsiteY17" fmla="*/ 798096 h 876200"/>
                <a:gd name="connsiteX18" fmla="*/ 1225818 w 1371185"/>
                <a:gd name="connsiteY18" fmla="*/ 866676 h 876200"/>
                <a:gd name="connsiteX19" fmla="*/ 1193631 w 1371185"/>
                <a:gd name="connsiteY19" fmla="*/ 759435 h 876200"/>
                <a:gd name="connsiteX20" fmla="*/ 995314 w 1371185"/>
                <a:gd name="connsiteY20" fmla="*/ 645697 h 876200"/>
                <a:gd name="connsiteX21" fmla="*/ 943878 w 1371185"/>
                <a:gd name="connsiteY21" fmla="*/ 695225 h 876200"/>
                <a:gd name="connsiteX22" fmla="*/ 873393 w 1371185"/>
                <a:gd name="connsiteY22" fmla="*/ 710465 h 876200"/>
                <a:gd name="connsiteX23" fmla="*/ 913398 w 1371185"/>
                <a:gd name="connsiteY23" fmla="*/ 845720 h 876200"/>
                <a:gd name="connsiteX24" fmla="*/ 892443 w 1371185"/>
                <a:gd name="connsiteY24" fmla="*/ 874295 h 876200"/>
                <a:gd name="connsiteX25" fmla="*/ 812433 w 1371185"/>
                <a:gd name="connsiteY25" fmla="*/ 874295 h 876200"/>
                <a:gd name="connsiteX26" fmla="*/ 749568 w 1371185"/>
                <a:gd name="connsiteY26" fmla="*/ 872390 h 876200"/>
                <a:gd name="connsiteX27" fmla="*/ 722898 w 1371185"/>
                <a:gd name="connsiteY27" fmla="*/ 872390 h 876200"/>
                <a:gd name="connsiteX28" fmla="*/ 661938 w 1371185"/>
                <a:gd name="connsiteY28" fmla="*/ 874295 h 876200"/>
                <a:gd name="connsiteX29" fmla="*/ 623838 w 1371185"/>
                <a:gd name="connsiteY29" fmla="*/ 874295 h 876200"/>
                <a:gd name="connsiteX30" fmla="*/ 559068 w 1371185"/>
                <a:gd name="connsiteY30" fmla="*/ 874295 h 876200"/>
                <a:gd name="connsiteX31" fmla="*/ 490488 w 1371185"/>
                <a:gd name="connsiteY31" fmla="*/ 876200 h 876200"/>
                <a:gd name="connsiteX32" fmla="*/ 458103 w 1371185"/>
                <a:gd name="connsiteY32" fmla="*/ 843815 h 876200"/>
                <a:gd name="connsiteX33" fmla="*/ 498108 w 1371185"/>
                <a:gd name="connsiteY33" fmla="*/ 710465 h 876200"/>
                <a:gd name="connsiteX34" fmla="*/ 431433 w 1371185"/>
                <a:gd name="connsiteY34" fmla="*/ 697130 h 876200"/>
                <a:gd name="connsiteX35" fmla="*/ 379999 w 1371185"/>
                <a:gd name="connsiteY35" fmla="*/ 649507 h 876200"/>
                <a:gd name="connsiteX36" fmla="*/ 189098 w 1371185"/>
                <a:gd name="connsiteY36" fmla="*/ 753101 h 876200"/>
                <a:gd name="connsiteX37" fmla="*/ 172353 w 1371185"/>
                <a:gd name="connsiteY37" fmla="*/ 851436 h 876200"/>
                <a:gd name="connsiteX38" fmla="*/ 52338 w 1371185"/>
                <a:gd name="connsiteY38" fmla="*/ 796192 h 876200"/>
                <a:gd name="connsiteX39" fmla="*/ 135160 w 1371185"/>
                <a:gd name="connsiteY39" fmla="*/ 692760 h 876200"/>
                <a:gd name="connsiteX40" fmla="*/ 346384 w 1371185"/>
                <a:gd name="connsiteY40" fmla="*/ 576553 h 876200"/>
                <a:gd name="connsiteX41" fmla="*/ 355427 w 1371185"/>
                <a:gd name="connsiteY41" fmla="*/ 288759 h 876200"/>
                <a:gd name="connsiteX42" fmla="*/ 141473 w 1371185"/>
                <a:gd name="connsiteY42" fmla="*/ 167454 h 876200"/>
                <a:gd name="connsiteX43" fmla="*/ 75277 w 1371185"/>
                <a:gd name="connsiteY43" fmla="*/ 203509 h 876200"/>
                <a:gd name="connsiteX44" fmla="*/ 503 w 1371185"/>
                <a:gd name="connsiteY44" fmla="*/ 132883 h 876200"/>
                <a:gd name="connsiteX0" fmla="*/ 503 w 1371185"/>
                <a:gd name="connsiteY0" fmla="*/ 132883 h 914300"/>
                <a:gd name="connsiteX1" fmla="*/ 67772 w 1371185"/>
                <a:gd name="connsiteY1" fmla="*/ 59203 h 914300"/>
                <a:gd name="connsiteX2" fmla="*/ 142549 w 1371185"/>
                <a:gd name="connsiteY2" fmla="*/ 9 h 914300"/>
                <a:gd name="connsiteX3" fmla="*/ 211360 w 1371185"/>
                <a:gd name="connsiteY3" fmla="*/ 66682 h 914300"/>
                <a:gd name="connsiteX4" fmla="*/ 194813 w 1371185"/>
                <a:gd name="connsiteY4" fmla="*/ 114926 h 914300"/>
                <a:gd name="connsiteX5" fmla="*/ 389721 w 1371185"/>
                <a:gd name="connsiteY5" fmla="*/ 222892 h 914300"/>
                <a:gd name="connsiteX6" fmla="*/ 683322 w 1371185"/>
                <a:gd name="connsiteY6" fmla="*/ 70494 h 914300"/>
                <a:gd name="connsiteX7" fmla="*/ 980984 w 1371185"/>
                <a:gd name="connsiteY7" fmla="*/ 215413 h 914300"/>
                <a:gd name="connsiteX8" fmla="*/ 1179698 w 1371185"/>
                <a:gd name="connsiteY8" fmla="*/ 108118 h 914300"/>
                <a:gd name="connsiteX9" fmla="*/ 1246773 w 1371185"/>
                <a:gd name="connsiteY9" fmla="*/ 1807 h 914300"/>
                <a:gd name="connsiteX10" fmla="*/ 1321069 w 1371185"/>
                <a:gd name="connsiteY10" fmla="*/ 72292 h 914300"/>
                <a:gd name="connsiteX11" fmla="*/ 1362979 w 1371185"/>
                <a:gd name="connsiteY11" fmla="*/ 175162 h 914300"/>
                <a:gd name="connsiteX12" fmla="*/ 1224939 w 1371185"/>
                <a:gd name="connsiteY12" fmla="*/ 174934 h 914300"/>
                <a:gd name="connsiteX13" fmla="*/ 1023488 w 1371185"/>
                <a:gd name="connsiteY13" fmla="*/ 283659 h 914300"/>
                <a:gd name="connsiteX14" fmla="*/ 1032419 w 1371185"/>
                <a:gd name="connsiteY14" fmla="*/ 568794 h 914300"/>
                <a:gd name="connsiteX15" fmla="*/ 1237677 w 1371185"/>
                <a:gd name="connsiteY15" fmla="*/ 683233 h 914300"/>
                <a:gd name="connsiteX16" fmla="*/ 1351548 w 1371185"/>
                <a:gd name="connsiteY16" fmla="*/ 678081 h 914300"/>
                <a:gd name="connsiteX17" fmla="*/ 1330593 w 1371185"/>
                <a:gd name="connsiteY17" fmla="*/ 798096 h 914300"/>
                <a:gd name="connsiteX18" fmla="*/ 1225818 w 1371185"/>
                <a:gd name="connsiteY18" fmla="*/ 866676 h 914300"/>
                <a:gd name="connsiteX19" fmla="*/ 1193631 w 1371185"/>
                <a:gd name="connsiteY19" fmla="*/ 759435 h 914300"/>
                <a:gd name="connsiteX20" fmla="*/ 995314 w 1371185"/>
                <a:gd name="connsiteY20" fmla="*/ 645697 h 914300"/>
                <a:gd name="connsiteX21" fmla="*/ 943878 w 1371185"/>
                <a:gd name="connsiteY21" fmla="*/ 695225 h 914300"/>
                <a:gd name="connsiteX22" fmla="*/ 873393 w 1371185"/>
                <a:gd name="connsiteY22" fmla="*/ 710465 h 914300"/>
                <a:gd name="connsiteX23" fmla="*/ 913398 w 1371185"/>
                <a:gd name="connsiteY23" fmla="*/ 845720 h 914300"/>
                <a:gd name="connsiteX24" fmla="*/ 892443 w 1371185"/>
                <a:gd name="connsiteY24" fmla="*/ 874295 h 914300"/>
                <a:gd name="connsiteX25" fmla="*/ 812433 w 1371185"/>
                <a:gd name="connsiteY25" fmla="*/ 874295 h 914300"/>
                <a:gd name="connsiteX26" fmla="*/ 749568 w 1371185"/>
                <a:gd name="connsiteY26" fmla="*/ 872390 h 914300"/>
                <a:gd name="connsiteX27" fmla="*/ 722898 w 1371185"/>
                <a:gd name="connsiteY27" fmla="*/ 872390 h 914300"/>
                <a:gd name="connsiteX28" fmla="*/ 661938 w 1371185"/>
                <a:gd name="connsiteY28" fmla="*/ 874295 h 914300"/>
                <a:gd name="connsiteX29" fmla="*/ 623838 w 1371185"/>
                <a:gd name="connsiteY29" fmla="*/ 874295 h 914300"/>
                <a:gd name="connsiteX30" fmla="*/ 591453 w 1371185"/>
                <a:gd name="connsiteY30" fmla="*/ 914300 h 914300"/>
                <a:gd name="connsiteX31" fmla="*/ 559068 w 1371185"/>
                <a:gd name="connsiteY31" fmla="*/ 874295 h 914300"/>
                <a:gd name="connsiteX32" fmla="*/ 490488 w 1371185"/>
                <a:gd name="connsiteY32" fmla="*/ 876200 h 914300"/>
                <a:gd name="connsiteX33" fmla="*/ 458103 w 1371185"/>
                <a:gd name="connsiteY33" fmla="*/ 843815 h 914300"/>
                <a:gd name="connsiteX34" fmla="*/ 498108 w 1371185"/>
                <a:gd name="connsiteY34" fmla="*/ 710465 h 914300"/>
                <a:gd name="connsiteX35" fmla="*/ 431433 w 1371185"/>
                <a:gd name="connsiteY35" fmla="*/ 697130 h 914300"/>
                <a:gd name="connsiteX36" fmla="*/ 379999 w 1371185"/>
                <a:gd name="connsiteY36" fmla="*/ 649507 h 914300"/>
                <a:gd name="connsiteX37" fmla="*/ 189098 w 1371185"/>
                <a:gd name="connsiteY37" fmla="*/ 753101 h 914300"/>
                <a:gd name="connsiteX38" fmla="*/ 172353 w 1371185"/>
                <a:gd name="connsiteY38" fmla="*/ 851436 h 914300"/>
                <a:gd name="connsiteX39" fmla="*/ 52338 w 1371185"/>
                <a:gd name="connsiteY39" fmla="*/ 796192 h 914300"/>
                <a:gd name="connsiteX40" fmla="*/ 135160 w 1371185"/>
                <a:gd name="connsiteY40" fmla="*/ 692760 h 914300"/>
                <a:gd name="connsiteX41" fmla="*/ 346384 w 1371185"/>
                <a:gd name="connsiteY41" fmla="*/ 576553 h 914300"/>
                <a:gd name="connsiteX42" fmla="*/ 355427 w 1371185"/>
                <a:gd name="connsiteY42" fmla="*/ 288759 h 914300"/>
                <a:gd name="connsiteX43" fmla="*/ 141473 w 1371185"/>
                <a:gd name="connsiteY43" fmla="*/ 167454 h 914300"/>
                <a:gd name="connsiteX44" fmla="*/ 75277 w 1371185"/>
                <a:gd name="connsiteY44" fmla="*/ 203509 h 914300"/>
                <a:gd name="connsiteX45" fmla="*/ 503 w 1371185"/>
                <a:gd name="connsiteY45" fmla="*/ 132883 h 914300"/>
                <a:gd name="connsiteX0" fmla="*/ 503 w 1371185"/>
                <a:gd name="connsiteY0" fmla="*/ 132883 h 916683"/>
                <a:gd name="connsiteX1" fmla="*/ 67772 w 1371185"/>
                <a:gd name="connsiteY1" fmla="*/ 59203 h 916683"/>
                <a:gd name="connsiteX2" fmla="*/ 142549 w 1371185"/>
                <a:gd name="connsiteY2" fmla="*/ 9 h 916683"/>
                <a:gd name="connsiteX3" fmla="*/ 211360 w 1371185"/>
                <a:gd name="connsiteY3" fmla="*/ 66682 h 916683"/>
                <a:gd name="connsiteX4" fmla="*/ 194813 w 1371185"/>
                <a:gd name="connsiteY4" fmla="*/ 114926 h 916683"/>
                <a:gd name="connsiteX5" fmla="*/ 389721 w 1371185"/>
                <a:gd name="connsiteY5" fmla="*/ 222892 h 916683"/>
                <a:gd name="connsiteX6" fmla="*/ 683322 w 1371185"/>
                <a:gd name="connsiteY6" fmla="*/ 70494 h 916683"/>
                <a:gd name="connsiteX7" fmla="*/ 980984 w 1371185"/>
                <a:gd name="connsiteY7" fmla="*/ 215413 h 916683"/>
                <a:gd name="connsiteX8" fmla="*/ 1179698 w 1371185"/>
                <a:gd name="connsiteY8" fmla="*/ 108118 h 916683"/>
                <a:gd name="connsiteX9" fmla="*/ 1246773 w 1371185"/>
                <a:gd name="connsiteY9" fmla="*/ 1807 h 916683"/>
                <a:gd name="connsiteX10" fmla="*/ 1321069 w 1371185"/>
                <a:gd name="connsiteY10" fmla="*/ 72292 h 916683"/>
                <a:gd name="connsiteX11" fmla="*/ 1362979 w 1371185"/>
                <a:gd name="connsiteY11" fmla="*/ 175162 h 916683"/>
                <a:gd name="connsiteX12" fmla="*/ 1224939 w 1371185"/>
                <a:gd name="connsiteY12" fmla="*/ 174934 h 916683"/>
                <a:gd name="connsiteX13" fmla="*/ 1023488 w 1371185"/>
                <a:gd name="connsiteY13" fmla="*/ 283659 h 916683"/>
                <a:gd name="connsiteX14" fmla="*/ 1032419 w 1371185"/>
                <a:gd name="connsiteY14" fmla="*/ 568794 h 916683"/>
                <a:gd name="connsiteX15" fmla="*/ 1237677 w 1371185"/>
                <a:gd name="connsiteY15" fmla="*/ 683233 h 916683"/>
                <a:gd name="connsiteX16" fmla="*/ 1351548 w 1371185"/>
                <a:gd name="connsiteY16" fmla="*/ 678081 h 916683"/>
                <a:gd name="connsiteX17" fmla="*/ 1330593 w 1371185"/>
                <a:gd name="connsiteY17" fmla="*/ 798096 h 916683"/>
                <a:gd name="connsiteX18" fmla="*/ 1225818 w 1371185"/>
                <a:gd name="connsiteY18" fmla="*/ 866676 h 916683"/>
                <a:gd name="connsiteX19" fmla="*/ 1193631 w 1371185"/>
                <a:gd name="connsiteY19" fmla="*/ 759435 h 916683"/>
                <a:gd name="connsiteX20" fmla="*/ 995314 w 1371185"/>
                <a:gd name="connsiteY20" fmla="*/ 645697 h 916683"/>
                <a:gd name="connsiteX21" fmla="*/ 943878 w 1371185"/>
                <a:gd name="connsiteY21" fmla="*/ 695225 h 916683"/>
                <a:gd name="connsiteX22" fmla="*/ 873393 w 1371185"/>
                <a:gd name="connsiteY22" fmla="*/ 710465 h 916683"/>
                <a:gd name="connsiteX23" fmla="*/ 913398 w 1371185"/>
                <a:gd name="connsiteY23" fmla="*/ 845720 h 916683"/>
                <a:gd name="connsiteX24" fmla="*/ 892443 w 1371185"/>
                <a:gd name="connsiteY24" fmla="*/ 874295 h 916683"/>
                <a:gd name="connsiteX25" fmla="*/ 812433 w 1371185"/>
                <a:gd name="connsiteY25" fmla="*/ 874295 h 916683"/>
                <a:gd name="connsiteX26" fmla="*/ 749568 w 1371185"/>
                <a:gd name="connsiteY26" fmla="*/ 872390 h 916683"/>
                <a:gd name="connsiteX27" fmla="*/ 722898 w 1371185"/>
                <a:gd name="connsiteY27" fmla="*/ 872390 h 916683"/>
                <a:gd name="connsiteX28" fmla="*/ 661938 w 1371185"/>
                <a:gd name="connsiteY28" fmla="*/ 874295 h 916683"/>
                <a:gd name="connsiteX29" fmla="*/ 623838 w 1371185"/>
                <a:gd name="connsiteY29" fmla="*/ 874295 h 916683"/>
                <a:gd name="connsiteX30" fmla="*/ 591453 w 1371185"/>
                <a:gd name="connsiteY30" fmla="*/ 914300 h 916683"/>
                <a:gd name="connsiteX31" fmla="*/ 559068 w 1371185"/>
                <a:gd name="connsiteY31" fmla="*/ 874295 h 916683"/>
                <a:gd name="connsiteX32" fmla="*/ 490488 w 1371185"/>
                <a:gd name="connsiteY32" fmla="*/ 876200 h 916683"/>
                <a:gd name="connsiteX33" fmla="*/ 458103 w 1371185"/>
                <a:gd name="connsiteY33" fmla="*/ 843815 h 916683"/>
                <a:gd name="connsiteX34" fmla="*/ 498108 w 1371185"/>
                <a:gd name="connsiteY34" fmla="*/ 710465 h 916683"/>
                <a:gd name="connsiteX35" fmla="*/ 431433 w 1371185"/>
                <a:gd name="connsiteY35" fmla="*/ 697130 h 916683"/>
                <a:gd name="connsiteX36" fmla="*/ 379999 w 1371185"/>
                <a:gd name="connsiteY36" fmla="*/ 649507 h 916683"/>
                <a:gd name="connsiteX37" fmla="*/ 189098 w 1371185"/>
                <a:gd name="connsiteY37" fmla="*/ 753101 h 916683"/>
                <a:gd name="connsiteX38" fmla="*/ 172353 w 1371185"/>
                <a:gd name="connsiteY38" fmla="*/ 851436 h 916683"/>
                <a:gd name="connsiteX39" fmla="*/ 52338 w 1371185"/>
                <a:gd name="connsiteY39" fmla="*/ 796192 h 916683"/>
                <a:gd name="connsiteX40" fmla="*/ 135160 w 1371185"/>
                <a:gd name="connsiteY40" fmla="*/ 692760 h 916683"/>
                <a:gd name="connsiteX41" fmla="*/ 346384 w 1371185"/>
                <a:gd name="connsiteY41" fmla="*/ 576553 h 916683"/>
                <a:gd name="connsiteX42" fmla="*/ 355427 w 1371185"/>
                <a:gd name="connsiteY42" fmla="*/ 288759 h 916683"/>
                <a:gd name="connsiteX43" fmla="*/ 141473 w 1371185"/>
                <a:gd name="connsiteY43" fmla="*/ 167454 h 916683"/>
                <a:gd name="connsiteX44" fmla="*/ 75277 w 1371185"/>
                <a:gd name="connsiteY44" fmla="*/ 203509 h 916683"/>
                <a:gd name="connsiteX45" fmla="*/ 503 w 1371185"/>
                <a:gd name="connsiteY45" fmla="*/ 132883 h 916683"/>
                <a:gd name="connsiteX0" fmla="*/ 503 w 1371185"/>
                <a:gd name="connsiteY0" fmla="*/ 132883 h 914374"/>
                <a:gd name="connsiteX1" fmla="*/ 67772 w 1371185"/>
                <a:gd name="connsiteY1" fmla="*/ 59203 h 914374"/>
                <a:gd name="connsiteX2" fmla="*/ 142549 w 1371185"/>
                <a:gd name="connsiteY2" fmla="*/ 9 h 914374"/>
                <a:gd name="connsiteX3" fmla="*/ 211360 w 1371185"/>
                <a:gd name="connsiteY3" fmla="*/ 66682 h 914374"/>
                <a:gd name="connsiteX4" fmla="*/ 194813 w 1371185"/>
                <a:gd name="connsiteY4" fmla="*/ 114926 h 914374"/>
                <a:gd name="connsiteX5" fmla="*/ 389721 w 1371185"/>
                <a:gd name="connsiteY5" fmla="*/ 222892 h 914374"/>
                <a:gd name="connsiteX6" fmla="*/ 683322 w 1371185"/>
                <a:gd name="connsiteY6" fmla="*/ 70494 h 914374"/>
                <a:gd name="connsiteX7" fmla="*/ 980984 w 1371185"/>
                <a:gd name="connsiteY7" fmla="*/ 215413 h 914374"/>
                <a:gd name="connsiteX8" fmla="*/ 1179698 w 1371185"/>
                <a:gd name="connsiteY8" fmla="*/ 108118 h 914374"/>
                <a:gd name="connsiteX9" fmla="*/ 1246773 w 1371185"/>
                <a:gd name="connsiteY9" fmla="*/ 1807 h 914374"/>
                <a:gd name="connsiteX10" fmla="*/ 1321069 w 1371185"/>
                <a:gd name="connsiteY10" fmla="*/ 72292 h 914374"/>
                <a:gd name="connsiteX11" fmla="*/ 1362979 w 1371185"/>
                <a:gd name="connsiteY11" fmla="*/ 175162 h 914374"/>
                <a:gd name="connsiteX12" fmla="*/ 1224939 w 1371185"/>
                <a:gd name="connsiteY12" fmla="*/ 174934 h 914374"/>
                <a:gd name="connsiteX13" fmla="*/ 1023488 w 1371185"/>
                <a:gd name="connsiteY13" fmla="*/ 283659 h 914374"/>
                <a:gd name="connsiteX14" fmla="*/ 1032419 w 1371185"/>
                <a:gd name="connsiteY14" fmla="*/ 568794 h 914374"/>
                <a:gd name="connsiteX15" fmla="*/ 1237677 w 1371185"/>
                <a:gd name="connsiteY15" fmla="*/ 683233 h 914374"/>
                <a:gd name="connsiteX16" fmla="*/ 1351548 w 1371185"/>
                <a:gd name="connsiteY16" fmla="*/ 678081 h 914374"/>
                <a:gd name="connsiteX17" fmla="*/ 1330593 w 1371185"/>
                <a:gd name="connsiteY17" fmla="*/ 798096 h 914374"/>
                <a:gd name="connsiteX18" fmla="*/ 1225818 w 1371185"/>
                <a:gd name="connsiteY18" fmla="*/ 866676 h 914374"/>
                <a:gd name="connsiteX19" fmla="*/ 1193631 w 1371185"/>
                <a:gd name="connsiteY19" fmla="*/ 759435 h 914374"/>
                <a:gd name="connsiteX20" fmla="*/ 995314 w 1371185"/>
                <a:gd name="connsiteY20" fmla="*/ 645697 h 914374"/>
                <a:gd name="connsiteX21" fmla="*/ 943878 w 1371185"/>
                <a:gd name="connsiteY21" fmla="*/ 695225 h 914374"/>
                <a:gd name="connsiteX22" fmla="*/ 873393 w 1371185"/>
                <a:gd name="connsiteY22" fmla="*/ 710465 h 914374"/>
                <a:gd name="connsiteX23" fmla="*/ 913398 w 1371185"/>
                <a:gd name="connsiteY23" fmla="*/ 845720 h 914374"/>
                <a:gd name="connsiteX24" fmla="*/ 892443 w 1371185"/>
                <a:gd name="connsiteY24" fmla="*/ 874295 h 914374"/>
                <a:gd name="connsiteX25" fmla="*/ 812433 w 1371185"/>
                <a:gd name="connsiteY25" fmla="*/ 874295 h 914374"/>
                <a:gd name="connsiteX26" fmla="*/ 749568 w 1371185"/>
                <a:gd name="connsiteY26" fmla="*/ 872390 h 914374"/>
                <a:gd name="connsiteX27" fmla="*/ 722898 w 1371185"/>
                <a:gd name="connsiteY27" fmla="*/ 872390 h 914374"/>
                <a:gd name="connsiteX28" fmla="*/ 661938 w 1371185"/>
                <a:gd name="connsiteY28" fmla="*/ 874295 h 914374"/>
                <a:gd name="connsiteX29" fmla="*/ 623838 w 1371185"/>
                <a:gd name="connsiteY29" fmla="*/ 874295 h 914374"/>
                <a:gd name="connsiteX30" fmla="*/ 591453 w 1371185"/>
                <a:gd name="connsiteY30" fmla="*/ 914300 h 914374"/>
                <a:gd name="connsiteX31" fmla="*/ 559068 w 1371185"/>
                <a:gd name="connsiteY31" fmla="*/ 874295 h 914374"/>
                <a:gd name="connsiteX32" fmla="*/ 490488 w 1371185"/>
                <a:gd name="connsiteY32" fmla="*/ 876200 h 914374"/>
                <a:gd name="connsiteX33" fmla="*/ 458103 w 1371185"/>
                <a:gd name="connsiteY33" fmla="*/ 843815 h 914374"/>
                <a:gd name="connsiteX34" fmla="*/ 498108 w 1371185"/>
                <a:gd name="connsiteY34" fmla="*/ 710465 h 914374"/>
                <a:gd name="connsiteX35" fmla="*/ 431433 w 1371185"/>
                <a:gd name="connsiteY35" fmla="*/ 697130 h 914374"/>
                <a:gd name="connsiteX36" fmla="*/ 379999 w 1371185"/>
                <a:gd name="connsiteY36" fmla="*/ 649507 h 914374"/>
                <a:gd name="connsiteX37" fmla="*/ 189098 w 1371185"/>
                <a:gd name="connsiteY37" fmla="*/ 753101 h 914374"/>
                <a:gd name="connsiteX38" fmla="*/ 172353 w 1371185"/>
                <a:gd name="connsiteY38" fmla="*/ 851436 h 914374"/>
                <a:gd name="connsiteX39" fmla="*/ 52338 w 1371185"/>
                <a:gd name="connsiteY39" fmla="*/ 796192 h 914374"/>
                <a:gd name="connsiteX40" fmla="*/ 135160 w 1371185"/>
                <a:gd name="connsiteY40" fmla="*/ 692760 h 914374"/>
                <a:gd name="connsiteX41" fmla="*/ 346384 w 1371185"/>
                <a:gd name="connsiteY41" fmla="*/ 576553 h 914374"/>
                <a:gd name="connsiteX42" fmla="*/ 355427 w 1371185"/>
                <a:gd name="connsiteY42" fmla="*/ 288759 h 914374"/>
                <a:gd name="connsiteX43" fmla="*/ 141473 w 1371185"/>
                <a:gd name="connsiteY43" fmla="*/ 167454 h 914374"/>
                <a:gd name="connsiteX44" fmla="*/ 75277 w 1371185"/>
                <a:gd name="connsiteY44" fmla="*/ 203509 h 914374"/>
                <a:gd name="connsiteX45" fmla="*/ 503 w 1371185"/>
                <a:gd name="connsiteY45" fmla="*/ 132883 h 914374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49568 w 1371185"/>
                <a:gd name="connsiteY26" fmla="*/ 872390 h 914407"/>
                <a:gd name="connsiteX27" fmla="*/ 722898 w 1371185"/>
                <a:gd name="connsiteY27" fmla="*/ 872390 h 914407"/>
                <a:gd name="connsiteX28" fmla="*/ 661938 w 1371185"/>
                <a:gd name="connsiteY28" fmla="*/ 874295 h 914407"/>
                <a:gd name="connsiteX29" fmla="*/ 623838 w 1371185"/>
                <a:gd name="connsiteY29" fmla="*/ 874295 h 914407"/>
                <a:gd name="connsiteX30" fmla="*/ 591453 w 1371185"/>
                <a:gd name="connsiteY30" fmla="*/ 914300 h 914407"/>
                <a:gd name="connsiteX31" fmla="*/ 559068 w 1371185"/>
                <a:gd name="connsiteY31" fmla="*/ 874295 h 914407"/>
                <a:gd name="connsiteX32" fmla="*/ 490488 w 1371185"/>
                <a:gd name="connsiteY32" fmla="*/ 876200 h 914407"/>
                <a:gd name="connsiteX33" fmla="*/ 458103 w 1371185"/>
                <a:gd name="connsiteY33" fmla="*/ 843815 h 914407"/>
                <a:gd name="connsiteX34" fmla="*/ 498108 w 1371185"/>
                <a:gd name="connsiteY34" fmla="*/ 710465 h 914407"/>
                <a:gd name="connsiteX35" fmla="*/ 431433 w 1371185"/>
                <a:gd name="connsiteY35" fmla="*/ 697130 h 914407"/>
                <a:gd name="connsiteX36" fmla="*/ 379999 w 1371185"/>
                <a:gd name="connsiteY36" fmla="*/ 649507 h 914407"/>
                <a:gd name="connsiteX37" fmla="*/ 189098 w 1371185"/>
                <a:gd name="connsiteY37" fmla="*/ 753101 h 914407"/>
                <a:gd name="connsiteX38" fmla="*/ 172353 w 1371185"/>
                <a:gd name="connsiteY38" fmla="*/ 851436 h 914407"/>
                <a:gd name="connsiteX39" fmla="*/ 52338 w 1371185"/>
                <a:gd name="connsiteY39" fmla="*/ 796192 h 914407"/>
                <a:gd name="connsiteX40" fmla="*/ 135160 w 1371185"/>
                <a:gd name="connsiteY40" fmla="*/ 692760 h 914407"/>
                <a:gd name="connsiteX41" fmla="*/ 346384 w 1371185"/>
                <a:gd name="connsiteY41" fmla="*/ 576553 h 914407"/>
                <a:gd name="connsiteX42" fmla="*/ 355427 w 1371185"/>
                <a:gd name="connsiteY42" fmla="*/ 288759 h 914407"/>
                <a:gd name="connsiteX43" fmla="*/ 141473 w 1371185"/>
                <a:gd name="connsiteY43" fmla="*/ 167454 h 914407"/>
                <a:gd name="connsiteX44" fmla="*/ 75277 w 1371185"/>
                <a:gd name="connsiteY44" fmla="*/ 203509 h 914407"/>
                <a:gd name="connsiteX45" fmla="*/ 503 w 1371185"/>
                <a:gd name="connsiteY45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49568 w 1371185"/>
                <a:gd name="connsiteY26" fmla="*/ 872390 h 914407"/>
                <a:gd name="connsiteX27" fmla="*/ 722898 w 1371185"/>
                <a:gd name="connsiteY27" fmla="*/ 872390 h 914407"/>
                <a:gd name="connsiteX28" fmla="*/ 661938 w 1371185"/>
                <a:gd name="connsiteY28" fmla="*/ 874295 h 914407"/>
                <a:gd name="connsiteX29" fmla="*/ 623838 w 1371185"/>
                <a:gd name="connsiteY29" fmla="*/ 874295 h 914407"/>
                <a:gd name="connsiteX30" fmla="*/ 591453 w 1371185"/>
                <a:gd name="connsiteY30" fmla="*/ 914300 h 914407"/>
                <a:gd name="connsiteX31" fmla="*/ 559068 w 1371185"/>
                <a:gd name="connsiteY31" fmla="*/ 874295 h 914407"/>
                <a:gd name="connsiteX32" fmla="*/ 490488 w 1371185"/>
                <a:gd name="connsiteY32" fmla="*/ 876200 h 914407"/>
                <a:gd name="connsiteX33" fmla="*/ 458103 w 1371185"/>
                <a:gd name="connsiteY33" fmla="*/ 843815 h 914407"/>
                <a:gd name="connsiteX34" fmla="*/ 498108 w 1371185"/>
                <a:gd name="connsiteY34" fmla="*/ 710465 h 914407"/>
                <a:gd name="connsiteX35" fmla="*/ 431433 w 1371185"/>
                <a:gd name="connsiteY35" fmla="*/ 697130 h 914407"/>
                <a:gd name="connsiteX36" fmla="*/ 379999 w 1371185"/>
                <a:gd name="connsiteY36" fmla="*/ 649507 h 914407"/>
                <a:gd name="connsiteX37" fmla="*/ 189098 w 1371185"/>
                <a:gd name="connsiteY37" fmla="*/ 753101 h 914407"/>
                <a:gd name="connsiteX38" fmla="*/ 172353 w 1371185"/>
                <a:gd name="connsiteY38" fmla="*/ 851436 h 914407"/>
                <a:gd name="connsiteX39" fmla="*/ 52338 w 1371185"/>
                <a:gd name="connsiteY39" fmla="*/ 796192 h 914407"/>
                <a:gd name="connsiteX40" fmla="*/ 135160 w 1371185"/>
                <a:gd name="connsiteY40" fmla="*/ 692760 h 914407"/>
                <a:gd name="connsiteX41" fmla="*/ 346384 w 1371185"/>
                <a:gd name="connsiteY41" fmla="*/ 576553 h 914407"/>
                <a:gd name="connsiteX42" fmla="*/ 355427 w 1371185"/>
                <a:gd name="connsiteY42" fmla="*/ 288759 h 914407"/>
                <a:gd name="connsiteX43" fmla="*/ 141473 w 1371185"/>
                <a:gd name="connsiteY43" fmla="*/ 167454 h 914407"/>
                <a:gd name="connsiteX44" fmla="*/ 75277 w 1371185"/>
                <a:gd name="connsiteY44" fmla="*/ 203509 h 914407"/>
                <a:gd name="connsiteX45" fmla="*/ 503 w 1371185"/>
                <a:gd name="connsiteY45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49568 w 1371185"/>
                <a:gd name="connsiteY26" fmla="*/ 872390 h 914407"/>
                <a:gd name="connsiteX27" fmla="*/ 722898 w 1371185"/>
                <a:gd name="connsiteY27" fmla="*/ 872390 h 914407"/>
                <a:gd name="connsiteX28" fmla="*/ 694323 w 1371185"/>
                <a:gd name="connsiteY28" fmla="*/ 914300 h 914407"/>
                <a:gd name="connsiteX29" fmla="*/ 661938 w 1371185"/>
                <a:gd name="connsiteY29" fmla="*/ 874295 h 914407"/>
                <a:gd name="connsiteX30" fmla="*/ 623838 w 1371185"/>
                <a:gd name="connsiteY30" fmla="*/ 874295 h 914407"/>
                <a:gd name="connsiteX31" fmla="*/ 591453 w 1371185"/>
                <a:gd name="connsiteY31" fmla="*/ 914300 h 914407"/>
                <a:gd name="connsiteX32" fmla="*/ 559068 w 1371185"/>
                <a:gd name="connsiteY32" fmla="*/ 874295 h 914407"/>
                <a:gd name="connsiteX33" fmla="*/ 490488 w 1371185"/>
                <a:gd name="connsiteY33" fmla="*/ 876200 h 914407"/>
                <a:gd name="connsiteX34" fmla="*/ 458103 w 1371185"/>
                <a:gd name="connsiteY34" fmla="*/ 843815 h 914407"/>
                <a:gd name="connsiteX35" fmla="*/ 498108 w 1371185"/>
                <a:gd name="connsiteY35" fmla="*/ 710465 h 914407"/>
                <a:gd name="connsiteX36" fmla="*/ 431433 w 1371185"/>
                <a:gd name="connsiteY36" fmla="*/ 697130 h 914407"/>
                <a:gd name="connsiteX37" fmla="*/ 379999 w 1371185"/>
                <a:gd name="connsiteY37" fmla="*/ 649507 h 914407"/>
                <a:gd name="connsiteX38" fmla="*/ 189098 w 1371185"/>
                <a:gd name="connsiteY38" fmla="*/ 753101 h 914407"/>
                <a:gd name="connsiteX39" fmla="*/ 172353 w 1371185"/>
                <a:gd name="connsiteY39" fmla="*/ 851436 h 914407"/>
                <a:gd name="connsiteX40" fmla="*/ 52338 w 1371185"/>
                <a:gd name="connsiteY40" fmla="*/ 796192 h 914407"/>
                <a:gd name="connsiteX41" fmla="*/ 135160 w 1371185"/>
                <a:gd name="connsiteY41" fmla="*/ 692760 h 914407"/>
                <a:gd name="connsiteX42" fmla="*/ 346384 w 1371185"/>
                <a:gd name="connsiteY42" fmla="*/ 576553 h 914407"/>
                <a:gd name="connsiteX43" fmla="*/ 355427 w 1371185"/>
                <a:gd name="connsiteY43" fmla="*/ 288759 h 914407"/>
                <a:gd name="connsiteX44" fmla="*/ 141473 w 1371185"/>
                <a:gd name="connsiteY44" fmla="*/ 167454 h 914407"/>
                <a:gd name="connsiteX45" fmla="*/ 75277 w 1371185"/>
                <a:gd name="connsiteY45" fmla="*/ 203509 h 914407"/>
                <a:gd name="connsiteX46" fmla="*/ 503 w 1371185"/>
                <a:gd name="connsiteY46" fmla="*/ 132883 h 914407"/>
                <a:gd name="connsiteX0" fmla="*/ 503 w 1371185"/>
                <a:gd name="connsiteY0" fmla="*/ 132883 h 916617"/>
                <a:gd name="connsiteX1" fmla="*/ 67772 w 1371185"/>
                <a:gd name="connsiteY1" fmla="*/ 59203 h 916617"/>
                <a:gd name="connsiteX2" fmla="*/ 142549 w 1371185"/>
                <a:gd name="connsiteY2" fmla="*/ 9 h 916617"/>
                <a:gd name="connsiteX3" fmla="*/ 211360 w 1371185"/>
                <a:gd name="connsiteY3" fmla="*/ 66682 h 916617"/>
                <a:gd name="connsiteX4" fmla="*/ 194813 w 1371185"/>
                <a:gd name="connsiteY4" fmla="*/ 114926 h 916617"/>
                <a:gd name="connsiteX5" fmla="*/ 389721 w 1371185"/>
                <a:gd name="connsiteY5" fmla="*/ 222892 h 916617"/>
                <a:gd name="connsiteX6" fmla="*/ 683322 w 1371185"/>
                <a:gd name="connsiteY6" fmla="*/ 70494 h 916617"/>
                <a:gd name="connsiteX7" fmla="*/ 980984 w 1371185"/>
                <a:gd name="connsiteY7" fmla="*/ 215413 h 916617"/>
                <a:gd name="connsiteX8" fmla="*/ 1179698 w 1371185"/>
                <a:gd name="connsiteY8" fmla="*/ 108118 h 916617"/>
                <a:gd name="connsiteX9" fmla="*/ 1246773 w 1371185"/>
                <a:gd name="connsiteY9" fmla="*/ 1807 h 916617"/>
                <a:gd name="connsiteX10" fmla="*/ 1321069 w 1371185"/>
                <a:gd name="connsiteY10" fmla="*/ 72292 h 916617"/>
                <a:gd name="connsiteX11" fmla="*/ 1362979 w 1371185"/>
                <a:gd name="connsiteY11" fmla="*/ 175162 h 916617"/>
                <a:gd name="connsiteX12" fmla="*/ 1224939 w 1371185"/>
                <a:gd name="connsiteY12" fmla="*/ 174934 h 916617"/>
                <a:gd name="connsiteX13" fmla="*/ 1023488 w 1371185"/>
                <a:gd name="connsiteY13" fmla="*/ 283659 h 916617"/>
                <a:gd name="connsiteX14" fmla="*/ 1032419 w 1371185"/>
                <a:gd name="connsiteY14" fmla="*/ 568794 h 916617"/>
                <a:gd name="connsiteX15" fmla="*/ 1237677 w 1371185"/>
                <a:gd name="connsiteY15" fmla="*/ 683233 h 916617"/>
                <a:gd name="connsiteX16" fmla="*/ 1351548 w 1371185"/>
                <a:gd name="connsiteY16" fmla="*/ 678081 h 916617"/>
                <a:gd name="connsiteX17" fmla="*/ 1330593 w 1371185"/>
                <a:gd name="connsiteY17" fmla="*/ 798096 h 916617"/>
                <a:gd name="connsiteX18" fmla="*/ 1225818 w 1371185"/>
                <a:gd name="connsiteY18" fmla="*/ 866676 h 916617"/>
                <a:gd name="connsiteX19" fmla="*/ 1193631 w 1371185"/>
                <a:gd name="connsiteY19" fmla="*/ 759435 h 916617"/>
                <a:gd name="connsiteX20" fmla="*/ 995314 w 1371185"/>
                <a:gd name="connsiteY20" fmla="*/ 645697 h 916617"/>
                <a:gd name="connsiteX21" fmla="*/ 943878 w 1371185"/>
                <a:gd name="connsiteY21" fmla="*/ 695225 h 916617"/>
                <a:gd name="connsiteX22" fmla="*/ 873393 w 1371185"/>
                <a:gd name="connsiteY22" fmla="*/ 710465 h 916617"/>
                <a:gd name="connsiteX23" fmla="*/ 913398 w 1371185"/>
                <a:gd name="connsiteY23" fmla="*/ 845720 h 916617"/>
                <a:gd name="connsiteX24" fmla="*/ 892443 w 1371185"/>
                <a:gd name="connsiteY24" fmla="*/ 874295 h 916617"/>
                <a:gd name="connsiteX25" fmla="*/ 812433 w 1371185"/>
                <a:gd name="connsiteY25" fmla="*/ 874295 h 916617"/>
                <a:gd name="connsiteX26" fmla="*/ 749568 w 1371185"/>
                <a:gd name="connsiteY26" fmla="*/ 872390 h 916617"/>
                <a:gd name="connsiteX27" fmla="*/ 722898 w 1371185"/>
                <a:gd name="connsiteY27" fmla="*/ 872390 h 916617"/>
                <a:gd name="connsiteX28" fmla="*/ 694323 w 1371185"/>
                <a:gd name="connsiteY28" fmla="*/ 914300 h 916617"/>
                <a:gd name="connsiteX29" fmla="*/ 661938 w 1371185"/>
                <a:gd name="connsiteY29" fmla="*/ 874295 h 916617"/>
                <a:gd name="connsiteX30" fmla="*/ 623838 w 1371185"/>
                <a:gd name="connsiteY30" fmla="*/ 874295 h 916617"/>
                <a:gd name="connsiteX31" fmla="*/ 591453 w 1371185"/>
                <a:gd name="connsiteY31" fmla="*/ 914300 h 916617"/>
                <a:gd name="connsiteX32" fmla="*/ 559068 w 1371185"/>
                <a:gd name="connsiteY32" fmla="*/ 874295 h 916617"/>
                <a:gd name="connsiteX33" fmla="*/ 490488 w 1371185"/>
                <a:gd name="connsiteY33" fmla="*/ 876200 h 916617"/>
                <a:gd name="connsiteX34" fmla="*/ 458103 w 1371185"/>
                <a:gd name="connsiteY34" fmla="*/ 843815 h 916617"/>
                <a:gd name="connsiteX35" fmla="*/ 498108 w 1371185"/>
                <a:gd name="connsiteY35" fmla="*/ 710465 h 916617"/>
                <a:gd name="connsiteX36" fmla="*/ 431433 w 1371185"/>
                <a:gd name="connsiteY36" fmla="*/ 697130 h 916617"/>
                <a:gd name="connsiteX37" fmla="*/ 379999 w 1371185"/>
                <a:gd name="connsiteY37" fmla="*/ 649507 h 916617"/>
                <a:gd name="connsiteX38" fmla="*/ 189098 w 1371185"/>
                <a:gd name="connsiteY38" fmla="*/ 753101 h 916617"/>
                <a:gd name="connsiteX39" fmla="*/ 172353 w 1371185"/>
                <a:gd name="connsiteY39" fmla="*/ 851436 h 916617"/>
                <a:gd name="connsiteX40" fmla="*/ 52338 w 1371185"/>
                <a:gd name="connsiteY40" fmla="*/ 796192 h 916617"/>
                <a:gd name="connsiteX41" fmla="*/ 135160 w 1371185"/>
                <a:gd name="connsiteY41" fmla="*/ 692760 h 916617"/>
                <a:gd name="connsiteX42" fmla="*/ 346384 w 1371185"/>
                <a:gd name="connsiteY42" fmla="*/ 576553 h 916617"/>
                <a:gd name="connsiteX43" fmla="*/ 355427 w 1371185"/>
                <a:gd name="connsiteY43" fmla="*/ 288759 h 916617"/>
                <a:gd name="connsiteX44" fmla="*/ 141473 w 1371185"/>
                <a:gd name="connsiteY44" fmla="*/ 167454 h 916617"/>
                <a:gd name="connsiteX45" fmla="*/ 75277 w 1371185"/>
                <a:gd name="connsiteY45" fmla="*/ 203509 h 916617"/>
                <a:gd name="connsiteX46" fmla="*/ 503 w 1371185"/>
                <a:gd name="connsiteY46" fmla="*/ 132883 h 91661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49568 w 1371185"/>
                <a:gd name="connsiteY26" fmla="*/ 872390 h 914407"/>
                <a:gd name="connsiteX27" fmla="*/ 722898 w 1371185"/>
                <a:gd name="connsiteY27" fmla="*/ 872390 h 914407"/>
                <a:gd name="connsiteX28" fmla="*/ 694323 w 1371185"/>
                <a:gd name="connsiteY28" fmla="*/ 914300 h 914407"/>
                <a:gd name="connsiteX29" fmla="*/ 661938 w 1371185"/>
                <a:gd name="connsiteY29" fmla="*/ 874295 h 914407"/>
                <a:gd name="connsiteX30" fmla="*/ 623838 w 1371185"/>
                <a:gd name="connsiteY30" fmla="*/ 874295 h 914407"/>
                <a:gd name="connsiteX31" fmla="*/ 591453 w 1371185"/>
                <a:gd name="connsiteY31" fmla="*/ 914300 h 914407"/>
                <a:gd name="connsiteX32" fmla="*/ 559068 w 1371185"/>
                <a:gd name="connsiteY32" fmla="*/ 874295 h 914407"/>
                <a:gd name="connsiteX33" fmla="*/ 490488 w 1371185"/>
                <a:gd name="connsiteY33" fmla="*/ 876200 h 914407"/>
                <a:gd name="connsiteX34" fmla="*/ 458103 w 1371185"/>
                <a:gd name="connsiteY34" fmla="*/ 843815 h 914407"/>
                <a:gd name="connsiteX35" fmla="*/ 498108 w 1371185"/>
                <a:gd name="connsiteY35" fmla="*/ 710465 h 914407"/>
                <a:gd name="connsiteX36" fmla="*/ 431433 w 1371185"/>
                <a:gd name="connsiteY36" fmla="*/ 697130 h 914407"/>
                <a:gd name="connsiteX37" fmla="*/ 379999 w 1371185"/>
                <a:gd name="connsiteY37" fmla="*/ 649507 h 914407"/>
                <a:gd name="connsiteX38" fmla="*/ 189098 w 1371185"/>
                <a:gd name="connsiteY38" fmla="*/ 753101 h 914407"/>
                <a:gd name="connsiteX39" fmla="*/ 172353 w 1371185"/>
                <a:gd name="connsiteY39" fmla="*/ 851436 h 914407"/>
                <a:gd name="connsiteX40" fmla="*/ 52338 w 1371185"/>
                <a:gd name="connsiteY40" fmla="*/ 796192 h 914407"/>
                <a:gd name="connsiteX41" fmla="*/ 135160 w 1371185"/>
                <a:gd name="connsiteY41" fmla="*/ 692760 h 914407"/>
                <a:gd name="connsiteX42" fmla="*/ 346384 w 1371185"/>
                <a:gd name="connsiteY42" fmla="*/ 576553 h 914407"/>
                <a:gd name="connsiteX43" fmla="*/ 355427 w 1371185"/>
                <a:gd name="connsiteY43" fmla="*/ 288759 h 914407"/>
                <a:gd name="connsiteX44" fmla="*/ 141473 w 1371185"/>
                <a:gd name="connsiteY44" fmla="*/ 167454 h 914407"/>
                <a:gd name="connsiteX45" fmla="*/ 75277 w 1371185"/>
                <a:gd name="connsiteY45" fmla="*/ 203509 h 914407"/>
                <a:gd name="connsiteX46" fmla="*/ 503 w 1371185"/>
                <a:gd name="connsiteY46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49568 w 1371185"/>
                <a:gd name="connsiteY26" fmla="*/ 872390 h 914407"/>
                <a:gd name="connsiteX27" fmla="*/ 722898 w 1371185"/>
                <a:gd name="connsiteY27" fmla="*/ 872390 h 914407"/>
                <a:gd name="connsiteX28" fmla="*/ 694323 w 1371185"/>
                <a:gd name="connsiteY28" fmla="*/ 914300 h 914407"/>
                <a:gd name="connsiteX29" fmla="*/ 661938 w 1371185"/>
                <a:gd name="connsiteY29" fmla="*/ 874295 h 914407"/>
                <a:gd name="connsiteX30" fmla="*/ 623838 w 1371185"/>
                <a:gd name="connsiteY30" fmla="*/ 874295 h 914407"/>
                <a:gd name="connsiteX31" fmla="*/ 591453 w 1371185"/>
                <a:gd name="connsiteY31" fmla="*/ 914300 h 914407"/>
                <a:gd name="connsiteX32" fmla="*/ 559068 w 1371185"/>
                <a:gd name="connsiteY32" fmla="*/ 874295 h 914407"/>
                <a:gd name="connsiteX33" fmla="*/ 490488 w 1371185"/>
                <a:gd name="connsiteY33" fmla="*/ 876200 h 914407"/>
                <a:gd name="connsiteX34" fmla="*/ 458103 w 1371185"/>
                <a:gd name="connsiteY34" fmla="*/ 843815 h 914407"/>
                <a:gd name="connsiteX35" fmla="*/ 498108 w 1371185"/>
                <a:gd name="connsiteY35" fmla="*/ 710465 h 914407"/>
                <a:gd name="connsiteX36" fmla="*/ 431433 w 1371185"/>
                <a:gd name="connsiteY36" fmla="*/ 697130 h 914407"/>
                <a:gd name="connsiteX37" fmla="*/ 379999 w 1371185"/>
                <a:gd name="connsiteY37" fmla="*/ 649507 h 914407"/>
                <a:gd name="connsiteX38" fmla="*/ 189098 w 1371185"/>
                <a:gd name="connsiteY38" fmla="*/ 753101 h 914407"/>
                <a:gd name="connsiteX39" fmla="*/ 172353 w 1371185"/>
                <a:gd name="connsiteY39" fmla="*/ 851436 h 914407"/>
                <a:gd name="connsiteX40" fmla="*/ 52338 w 1371185"/>
                <a:gd name="connsiteY40" fmla="*/ 796192 h 914407"/>
                <a:gd name="connsiteX41" fmla="*/ 135160 w 1371185"/>
                <a:gd name="connsiteY41" fmla="*/ 692760 h 914407"/>
                <a:gd name="connsiteX42" fmla="*/ 346384 w 1371185"/>
                <a:gd name="connsiteY42" fmla="*/ 576553 h 914407"/>
                <a:gd name="connsiteX43" fmla="*/ 355427 w 1371185"/>
                <a:gd name="connsiteY43" fmla="*/ 288759 h 914407"/>
                <a:gd name="connsiteX44" fmla="*/ 141473 w 1371185"/>
                <a:gd name="connsiteY44" fmla="*/ 167454 h 914407"/>
                <a:gd name="connsiteX45" fmla="*/ 75277 w 1371185"/>
                <a:gd name="connsiteY45" fmla="*/ 203509 h 914407"/>
                <a:gd name="connsiteX46" fmla="*/ 503 w 1371185"/>
                <a:gd name="connsiteY46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49568 w 1371185"/>
                <a:gd name="connsiteY26" fmla="*/ 872390 h 914407"/>
                <a:gd name="connsiteX27" fmla="*/ 722898 w 1371185"/>
                <a:gd name="connsiteY27" fmla="*/ 872390 h 914407"/>
                <a:gd name="connsiteX28" fmla="*/ 694323 w 1371185"/>
                <a:gd name="connsiteY28" fmla="*/ 914300 h 914407"/>
                <a:gd name="connsiteX29" fmla="*/ 661938 w 1371185"/>
                <a:gd name="connsiteY29" fmla="*/ 874295 h 914407"/>
                <a:gd name="connsiteX30" fmla="*/ 623838 w 1371185"/>
                <a:gd name="connsiteY30" fmla="*/ 874295 h 914407"/>
                <a:gd name="connsiteX31" fmla="*/ 591453 w 1371185"/>
                <a:gd name="connsiteY31" fmla="*/ 914300 h 914407"/>
                <a:gd name="connsiteX32" fmla="*/ 559068 w 1371185"/>
                <a:gd name="connsiteY32" fmla="*/ 874295 h 914407"/>
                <a:gd name="connsiteX33" fmla="*/ 490488 w 1371185"/>
                <a:gd name="connsiteY33" fmla="*/ 876200 h 914407"/>
                <a:gd name="connsiteX34" fmla="*/ 458103 w 1371185"/>
                <a:gd name="connsiteY34" fmla="*/ 843815 h 914407"/>
                <a:gd name="connsiteX35" fmla="*/ 498108 w 1371185"/>
                <a:gd name="connsiteY35" fmla="*/ 710465 h 914407"/>
                <a:gd name="connsiteX36" fmla="*/ 431433 w 1371185"/>
                <a:gd name="connsiteY36" fmla="*/ 697130 h 914407"/>
                <a:gd name="connsiteX37" fmla="*/ 379999 w 1371185"/>
                <a:gd name="connsiteY37" fmla="*/ 649507 h 914407"/>
                <a:gd name="connsiteX38" fmla="*/ 189098 w 1371185"/>
                <a:gd name="connsiteY38" fmla="*/ 753101 h 914407"/>
                <a:gd name="connsiteX39" fmla="*/ 172353 w 1371185"/>
                <a:gd name="connsiteY39" fmla="*/ 851436 h 914407"/>
                <a:gd name="connsiteX40" fmla="*/ 52338 w 1371185"/>
                <a:gd name="connsiteY40" fmla="*/ 796192 h 914407"/>
                <a:gd name="connsiteX41" fmla="*/ 135160 w 1371185"/>
                <a:gd name="connsiteY41" fmla="*/ 692760 h 914407"/>
                <a:gd name="connsiteX42" fmla="*/ 346384 w 1371185"/>
                <a:gd name="connsiteY42" fmla="*/ 576553 h 914407"/>
                <a:gd name="connsiteX43" fmla="*/ 355427 w 1371185"/>
                <a:gd name="connsiteY43" fmla="*/ 288759 h 914407"/>
                <a:gd name="connsiteX44" fmla="*/ 141473 w 1371185"/>
                <a:gd name="connsiteY44" fmla="*/ 167454 h 914407"/>
                <a:gd name="connsiteX45" fmla="*/ 75277 w 1371185"/>
                <a:gd name="connsiteY45" fmla="*/ 203509 h 914407"/>
                <a:gd name="connsiteX46" fmla="*/ 503 w 1371185"/>
                <a:gd name="connsiteY46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49568 w 1371185"/>
                <a:gd name="connsiteY26" fmla="*/ 872390 h 914407"/>
                <a:gd name="connsiteX27" fmla="*/ 722898 w 1371185"/>
                <a:gd name="connsiteY27" fmla="*/ 872390 h 914407"/>
                <a:gd name="connsiteX28" fmla="*/ 692418 w 1371185"/>
                <a:gd name="connsiteY28" fmla="*/ 912395 h 914407"/>
                <a:gd name="connsiteX29" fmla="*/ 661938 w 1371185"/>
                <a:gd name="connsiteY29" fmla="*/ 874295 h 914407"/>
                <a:gd name="connsiteX30" fmla="*/ 623838 w 1371185"/>
                <a:gd name="connsiteY30" fmla="*/ 874295 h 914407"/>
                <a:gd name="connsiteX31" fmla="*/ 591453 w 1371185"/>
                <a:gd name="connsiteY31" fmla="*/ 914300 h 914407"/>
                <a:gd name="connsiteX32" fmla="*/ 559068 w 1371185"/>
                <a:gd name="connsiteY32" fmla="*/ 874295 h 914407"/>
                <a:gd name="connsiteX33" fmla="*/ 490488 w 1371185"/>
                <a:gd name="connsiteY33" fmla="*/ 876200 h 914407"/>
                <a:gd name="connsiteX34" fmla="*/ 458103 w 1371185"/>
                <a:gd name="connsiteY34" fmla="*/ 843815 h 914407"/>
                <a:gd name="connsiteX35" fmla="*/ 498108 w 1371185"/>
                <a:gd name="connsiteY35" fmla="*/ 710465 h 914407"/>
                <a:gd name="connsiteX36" fmla="*/ 431433 w 1371185"/>
                <a:gd name="connsiteY36" fmla="*/ 697130 h 914407"/>
                <a:gd name="connsiteX37" fmla="*/ 379999 w 1371185"/>
                <a:gd name="connsiteY37" fmla="*/ 649507 h 914407"/>
                <a:gd name="connsiteX38" fmla="*/ 189098 w 1371185"/>
                <a:gd name="connsiteY38" fmla="*/ 753101 h 914407"/>
                <a:gd name="connsiteX39" fmla="*/ 172353 w 1371185"/>
                <a:gd name="connsiteY39" fmla="*/ 851436 h 914407"/>
                <a:gd name="connsiteX40" fmla="*/ 52338 w 1371185"/>
                <a:gd name="connsiteY40" fmla="*/ 796192 h 914407"/>
                <a:gd name="connsiteX41" fmla="*/ 135160 w 1371185"/>
                <a:gd name="connsiteY41" fmla="*/ 692760 h 914407"/>
                <a:gd name="connsiteX42" fmla="*/ 346384 w 1371185"/>
                <a:gd name="connsiteY42" fmla="*/ 576553 h 914407"/>
                <a:gd name="connsiteX43" fmla="*/ 355427 w 1371185"/>
                <a:gd name="connsiteY43" fmla="*/ 288759 h 914407"/>
                <a:gd name="connsiteX44" fmla="*/ 141473 w 1371185"/>
                <a:gd name="connsiteY44" fmla="*/ 167454 h 914407"/>
                <a:gd name="connsiteX45" fmla="*/ 75277 w 1371185"/>
                <a:gd name="connsiteY45" fmla="*/ 203509 h 914407"/>
                <a:gd name="connsiteX46" fmla="*/ 503 w 1371185"/>
                <a:gd name="connsiteY46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79999 w 1371185"/>
                <a:gd name="connsiteY38" fmla="*/ 64950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79999 w 1371185"/>
                <a:gd name="connsiteY38" fmla="*/ 64950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79999 w 1371185"/>
                <a:gd name="connsiteY38" fmla="*/ 64950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79999 w 1371185"/>
                <a:gd name="connsiteY38" fmla="*/ 64950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79999 w 1371185"/>
                <a:gd name="connsiteY38" fmla="*/ 64950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79999 w 1371185"/>
                <a:gd name="connsiteY38" fmla="*/ 64950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79999 w 1371185"/>
                <a:gd name="connsiteY38" fmla="*/ 64950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79999 w 1371185"/>
                <a:gd name="connsiteY38" fmla="*/ 64950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79999 w 1371185"/>
                <a:gd name="connsiteY38" fmla="*/ 64950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79999 w 1371185"/>
                <a:gd name="connsiteY38" fmla="*/ 64950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79999 w 1371185"/>
                <a:gd name="connsiteY38" fmla="*/ 64950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79999 w 1371185"/>
                <a:gd name="connsiteY38" fmla="*/ 64950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79999 w 1371185"/>
                <a:gd name="connsiteY38" fmla="*/ 64950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79999 w 1371185"/>
                <a:gd name="connsiteY38" fmla="*/ 64950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79999 w 1371185"/>
                <a:gd name="connsiteY38" fmla="*/ 64950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81906 w 1371185"/>
                <a:gd name="connsiteY38" fmla="*/ 64664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2454 w 1371185"/>
                <a:gd name="connsiteY20" fmla="*/ 643791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81906 w 1371185"/>
                <a:gd name="connsiteY38" fmla="*/ 64664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17769 w 1371185"/>
                <a:gd name="connsiteY13" fmla="*/ 287472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2454 w 1371185"/>
                <a:gd name="connsiteY20" fmla="*/ 643791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81906 w 1371185"/>
                <a:gd name="connsiteY38" fmla="*/ 64664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17769 w 1371185"/>
                <a:gd name="connsiteY13" fmla="*/ 287472 h 914407"/>
                <a:gd name="connsiteX14" fmla="*/ 1027653 w 1371185"/>
                <a:gd name="connsiteY14" fmla="*/ 567841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2454 w 1371185"/>
                <a:gd name="connsiteY20" fmla="*/ 643791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81906 w 1371185"/>
                <a:gd name="connsiteY38" fmla="*/ 64664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79078 w 1371185"/>
                <a:gd name="connsiteY7" fmla="*/ 21827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17769 w 1371185"/>
                <a:gd name="connsiteY13" fmla="*/ 287472 h 914407"/>
                <a:gd name="connsiteX14" fmla="*/ 1027653 w 1371185"/>
                <a:gd name="connsiteY14" fmla="*/ 567841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2454 w 1371185"/>
                <a:gd name="connsiteY20" fmla="*/ 643791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81906 w 1371185"/>
                <a:gd name="connsiteY38" fmla="*/ 64664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79078 w 1371185"/>
                <a:gd name="connsiteY7" fmla="*/ 21827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17769 w 1371185"/>
                <a:gd name="connsiteY13" fmla="*/ 287472 h 914407"/>
                <a:gd name="connsiteX14" fmla="*/ 1027653 w 1371185"/>
                <a:gd name="connsiteY14" fmla="*/ 567841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2454 w 1371185"/>
                <a:gd name="connsiteY20" fmla="*/ 643791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81906 w 1371185"/>
                <a:gd name="connsiteY38" fmla="*/ 64664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6181 w 1371185"/>
                <a:gd name="connsiteY6" fmla="*/ 71447 h 914407"/>
                <a:gd name="connsiteX7" fmla="*/ 979078 w 1371185"/>
                <a:gd name="connsiteY7" fmla="*/ 21827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17769 w 1371185"/>
                <a:gd name="connsiteY13" fmla="*/ 287472 h 914407"/>
                <a:gd name="connsiteX14" fmla="*/ 1027653 w 1371185"/>
                <a:gd name="connsiteY14" fmla="*/ 567841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2454 w 1371185"/>
                <a:gd name="connsiteY20" fmla="*/ 643791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81906 w 1371185"/>
                <a:gd name="connsiteY38" fmla="*/ 64664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6181 w 1371185"/>
                <a:gd name="connsiteY6" fmla="*/ 71447 h 914407"/>
                <a:gd name="connsiteX7" fmla="*/ 979078 w 1371185"/>
                <a:gd name="connsiteY7" fmla="*/ 21827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17769 w 1371185"/>
                <a:gd name="connsiteY13" fmla="*/ 287472 h 914407"/>
                <a:gd name="connsiteX14" fmla="*/ 1027653 w 1371185"/>
                <a:gd name="connsiteY14" fmla="*/ 567841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2454 w 1371185"/>
                <a:gd name="connsiteY20" fmla="*/ 643791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81906 w 1371185"/>
                <a:gd name="connsiteY38" fmla="*/ 64664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6181 w 1371185"/>
                <a:gd name="connsiteY6" fmla="*/ 71447 h 914407"/>
                <a:gd name="connsiteX7" fmla="*/ 979078 w 1371185"/>
                <a:gd name="connsiteY7" fmla="*/ 21827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17769 w 1371185"/>
                <a:gd name="connsiteY13" fmla="*/ 287472 h 914407"/>
                <a:gd name="connsiteX14" fmla="*/ 1027653 w 1371185"/>
                <a:gd name="connsiteY14" fmla="*/ 567841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2454 w 1371185"/>
                <a:gd name="connsiteY20" fmla="*/ 643791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81906 w 1371185"/>
                <a:gd name="connsiteY38" fmla="*/ 64664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6181 w 1371185"/>
                <a:gd name="connsiteY6" fmla="*/ 71447 h 914407"/>
                <a:gd name="connsiteX7" fmla="*/ 979078 w 1371185"/>
                <a:gd name="connsiteY7" fmla="*/ 21827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17769 w 1371185"/>
                <a:gd name="connsiteY13" fmla="*/ 287472 h 914407"/>
                <a:gd name="connsiteX14" fmla="*/ 1027653 w 1371185"/>
                <a:gd name="connsiteY14" fmla="*/ 567841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2454 w 1371185"/>
                <a:gd name="connsiteY20" fmla="*/ 643791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81906 w 1371185"/>
                <a:gd name="connsiteY38" fmla="*/ 64664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6181 w 1371185"/>
                <a:gd name="connsiteY6" fmla="*/ 71447 h 914407"/>
                <a:gd name="connsiteX7" fmla="*/ 979078 w 1371185"/>
                <a:gd name="connsiteY7" fmla="*/ 21827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17769 w 1371185"/>
                <a:gd name="connsiteY13" fmla="*/ 287472 h 914407"/>
                <a:gd name="connsiteX14" fmla="*/ 1027653 w 1371185"/>
                <a:gd name="connsiteY14" fmla="*/ 567841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2454 w 1371185"/>
                <a:gd name="connsiteY20" fmla="*/ 643791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81906 w 1371185"/>
                <a:gd name="connsiteY38" fmla="*/ 64664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6181 w 1371185"/>
                <a:gd name="connsiteY6" fmla="*/ 71447 h 914407"/>
                <a:gd name="connsiteX7" fmla="*/ 979078 w 1371185"/>
                <a:gd name="connsiteY7" fmla="*/ 21827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17769 w 1371185"/>
                <a:gd name="connsiteY13" fmla="*/ 287472 h 914407"/>
                <a:gd name="connsiteX14" fmla="*/ 1027653 w 1371185"/>
                <a:gd name="connsiteY14" fmla="*/ 567841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2454 w 1371185"/>
                <a:gd name="connsiteY20" fmla="*/ 643791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81906 w 1371185"/>
                <a:gd name="connsiteY38" fmla="*/ 64664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6181 w 1371185"/>
                <a:gd name="connsiteY6" fmla="*/ 71447 h 914407"/>
                <a:gd name="connsiteX7" fmla="*/ 979078 w 1371185"/>
                <a:gd name="connsiteY7" fmla="*/ 21827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17769 w 1371185"/>
                <a:gd name="connsiteY13" fmla="*/ 287472 h 914407"/>
                <a:gd name="connsiteX14" fmla="*/ 1027653 w 1371185"/>
                <a:gd name="connsiteY14" fmla="*/ 567841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2454 w 1371185"/>
                <a:gd name="connsiteY20" fmla="*/ 643791 h 914407"/>
                <a:gd name="connsiteX21" fmla="*/ 949597 w 1371185"/>
                <a:gd name="connsiteY21" fmla="*/ 694272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81906 w 1371185"/>
                <a:gd name="connsiteY38" fmla="*/ 64664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6181 w 1371185"/>
                <a:gd name="connsiteY6" fmla="*/ 71447 h 914407"/>
                <a:gd name="connsiteX7" fmla="*/ 979078 w 1371185"/>
                <a:gd name="connsiteY7" fmla="*/ 21827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17769 w 1371185"/>
                <a:gd name="connsiteY13" fmla="*/ 287472 h 914407"/>
                <a:gd name="connsiteX14" fmla="*/ 1027653 w 1371185"/>
                <a:gd name="connsiteY14" fmla="*/ 567841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2454 w 1371185"/>
                <a:gd name="connsiteY20" fmla="*/ 643791 h 914407"/>
                <a:gd name="connsiteX21" fmla="*/ 949597 w 1371185"/>
                <a:gd name="connsiteY21" fmla="*/ 694272 h 914407"/>
                <a:gd name="connsiteX22" fmla="*/ 876253 w 1371185"/>
                <a:gd name="connsiteY22" fmla="*/ 703793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81906 w 1371185"/>
                <a:gd name="connsiteY38" fmla="*/ 64664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6181 w 1371185"/>
                <a:gd name="connsiteY6" fmla="*/ 71447 h 914407"/>
                <a:gd name="connsiteX7" fmla="*/ 979078 w 1371185"/>
                <a:gd name="connsiteY7" fmla="*/ 21827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17769 w 1371185"/>
                <a:gd name="connsiteY13" fmla="*/ 287472 h 914407"/>
                <a:gd name="connsiteX14" fmla="*/ 1027653 w 1371185"/>
                <a:gd name="connsiteY14" fmla="*/ 567841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89595 w 1371185"/>
                <a:gd name="connsiteY20" fmla="*/ 640931 h 914407"/>
                <a:gd name="connsiteX21" fmla="*/ 949597 w 1371185"/>
                <a:gd name="connsiteY21" fmla="*/ 694272 h 914407"/>
                <a:gd name="connsiteX22" fmla="*/ 876253 w 1371185"/>
                <a:gd name="connsiteY22" fmla="*/ 703793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81906 w 1371185"/>
                <a:gd name="connsiteY38" fmla="*/ 64664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6181 w 1371185"/>
                <a:gd name="connsiteY6" fmla="*/ 71447 h 914407"/>
                <a:gd name="connsiteX7" fmla="*/ 979078 w 1371185"/>
                <a:gd name="connsiteY7" fmla="*/ 21827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17769 w 1371185"/>
                <a:gd name="connsiteY13" fmla="*/ 287472 h 914407"/>
                <a:gd name="connsiteX14" fmla="*/ 1027653 w 1371185"/>
                <a:gd name="connsiteY14" fmla="*/ 567841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89595 w 1371185"/>
                <a:gd name="connsiteY20" fmla="*/ 640931 h 914407"/>
                <a:gd name="connsiteX21" fmla="*/ 949597 w 1371185"/>
                <a:gd name="connsiteY21" fmla="*/ 694272 h 914407"/>
                <a:gd name="connsiteX22" fmla="*/ 876253 w 1371185"/>
                <a:gd name="connsiteY22" fmla="*/ 703793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25714 w 1371185"/>
                <a:gd name="connsiteY37" fmla="*/ 700943 h 914407"/>
                <a:gd name="connsiteX38" fmla="*/ 381906 w 1371185"/>
                <a:gd name="connsiteY38" fmla="*/ 64664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6181 w 1371185"/>
                <a:gd name="connsiteY6" fmla="*/ 71447 h 914407"/>
                <a:gd name="connsiteX7" fmla="*/ 979078 w 1371185"/>
                <a:gd name="connsiteY7" fmla="*/ 21827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17769 w 1371185"/>
                <a:gd name="connsiteY13" fmla="*/ 287472 h 914407"/>
                <a:gd name="connsiteX14" fmla="*/ 1027653 w 1371185"/>
                <a:gd name="connsiteY14" fmla="*/ 567841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89595 w 1371185"/>
                <a:gd name="connsiteY20" fmla="*/ 640931 h 914407"/>
                <a:gd name="connsiteX21" fmla="*/ 949597 w 1371185"/>
                <a:gd name="connsiteY21" fmla="*/ 694272 h 914407"/>
                <a:gd name="connsiteX22" fmla="*/ 876253 w 1371185"/>
                <a:gd name="connsiteY22" fmla="*/ 703793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500015 w 1371185"/>
                <a:gd name="connsiteY36" fmla="*/ 704746 h 914407"/>
                <a:gd name="connsiteX37" fmla="*/ 425714 w 1371185"/>
                <a:gd name="connsiteY37" fmla="*/ 700943 h 914407"/>
                <a:gd name="connsiteX38" fmla="*/ 381906 w 1371185"/>
                <a:gd name="connsiteY38" fmla="*/ 64664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300"/>
                <a:gd name="connsiteX1" fmla="*/ 67772 w 1371185"/>
                <a:gd name="connsiteY1" fmla="*/ 59203 h 914300"/>
                <a:gd name="connsiteX2" fmla="*/ 142549 w 1371185"/>
                <a:gd name="connsiteY2" fmla="*/ 9 h 914300"/>
                <a:gd name="connsiteX3" fmla="*/ 211360 w 1371185"/>
                <a:gd name="connsiteY3" fmla="*/ 66682 h 914300"/>
                <a:gd name="connsiteX4" fmla="*/ 194813 w 1371185"/>
                <a:gd name="connsiteY4" fmla="*/ 114926 h 914300"/>
                <a:gd name="connsiteX5" fmla="*/ 389721 w 1371185"/>
                <a:gd name="connsiteY5" fmla="*/ 222892 h 914300"/>
                <a:gd name="connsiteX6" fmla="*/ 686181 w 1371185"/>
                <a:gd name="connsiteY6" fmla="*/ 71447 h 914300"/>
                <a:gd name="connsiteX7" fmla="*/ 979078 w 1371185"/>
                <a:gd name="connsiteY7" fmla="*/ 218273 h 914300"/>
                <a:gd name="connsiteX8" fmla="*/ 1179698 w 1371185"/>
                <a:gd name="connsiteY8" fmla="*/ 108118 h 914300"/>
                <a:gd name="connsiteX9" fmla="*/ 1246773 w 1371185"/>
                <a:gd name="connsiteY9" fmla="*/ 1807 h 914300"/>
                <a:gd name="connsiteX10" fmla="*/ 1321069 w 1371185"/>
                <a:gd name="connsiteY10" fmla="*/ 72292 h 914300"/>
                <a:gd name="connsiteX11" fmla="*/ 1362979 w 1371185"/>
                <a:gd name="connsiteY11" fmla="*/ 175162 h 914300"/>
                <a:gd name="connsiteX12" fmla="*/ 1224939 w 1371185"/>
                <a:gd name="connsiteY12" fmla="*/ 174934 h 914300"/>
                <a:gd name="connsiteX13" fmla="*/ 1017769 w 1371185"/>
                <a:gd name="connsiteY13" fmla="*/ 287472 h 914300"/>
                <a:gd name="connsiteX14" fmla="*/ 1027653 w 1371185"/>
                <a:gd name="connsiteY14" fmla="*/ 567841 h 914300"/>
                <a:gd name="connsiteX15" fmla="*/ 1237677 w 1371185"/>
                <a:gd name="connsiteY15" fmla="*/ 683233 h 914300"/>
                <a:gd name="connsiteX16" fmla="*/ 1351548 w 1371185"/>
                <a:gd name="connsiteY16" fmla="*/ 678081 h 914300"/>
                <a:gd name="connsiteX17" fmla="*/ 1330593 w 1371185"/>
                <a:gd name="connsiteY17" fmla="*/ 798096 h 914300"/>
                <a:gd name="connsiteX18" fmla="*/ 1225818 w 1371185"/>
                <a:gd name="connsiteY18" fmla="*/ 866676 h 914300"/>
                <a:gd name="connsiteX19" fmla="*/ 1193631 w 1371185"/>
                <a:gd name="connsiteY19" fmla="*/ 759435 h 914300"/>
                <a:gd name="connsiteX20" fmla="*/ 989595 w 1371185"/>
                <a:gd name="connsiteY20" fmla="*/ 640931 h 914300"/>
                <a:gd name="connsiteX21" fmla="*/ 949597 w 1371185"/>
                <a:gd name="connsiteY21" fmla="*/ 694272 h 914300"/>
                <a:gd name="connsiteX22" fmla="*/ 876253 w 1371185"/>
                <a:gd name="connsiteY22" fmla="*/ 703793 h 914300"/>
                <a:gd name="connsiteX23" fmla="*/ 913398 w 1371185"/>
                <a:gd name="connsiteY23" fmla="*/ 845720 h 914300"/>
                <a:gd name="connsiteX24" fmla="*/ 892443 w 1371185"/>
                <a:gd name="connsiteY24" fmla="*/ 874295 h 914300"/>
                <a:gd name="connsiteX25" fmla="*/ 812433 w 1371185"/>
                <a:gd name="connsiteY25" fmla="*/ 874295 h 914300"/>
                <a:gd name="connsiteX26" fmla="*/ 781953 w 1371185"/>
                <a:gd name="connsiteY26" fmla="*/ 910490 h 914300"/>
                <a:gd name="connsiteX27" fmla="*/ 749568 w 1371185"/>
                <a:gd name="connsiteY27" fmla="*/ 872390 h 914300"/>
                <a:gd name="connsiteX28" fmla="*/ 722898 w 1371185"/>
                <a:gd name="connsiteY28" fmla="*/ 872390 h 914300"/>
                <a:gd name="connsiteX29" fmla="*/ 692418 w 1371185"/>
                <a:gd name="connsiteY29" fmla="*/ 912395 h 914300"/>
                <a:gd name="connsiteX30" fmla="*/ 661938 w 1371185"/>
                <a:gd name="connsiteY30" fmla="*/ 874295 h 914300"/>
                <a:gd name="connsiteX31" fmla="*/ 623838 w 1371185"/>
                <a:gd name="connsiteY31" fmla="*/ 874295 h 914300"/>
                <a:gd name="connsiteX32" fmla="*/ 591453 w 1371185"/>
                <a:gd name="connsiteY32" fmla="*/ 914300 h 914300"/>
                <a:gd name="connsiteX33" fmla="*/ 560975 w 1371185"/>
                <a:gd name="connsiteY33" fmla="*/ 875248 h 914300"/>
                <a:gd name="connsiteX34" fmla="*/ 490488 w 1371185"/>
                <a:gd name="connsiteY34" fmla="*/ 876200 h 914300"/>
                <a:gd name="connsiteX35" fmla="*/ 458103 w 1371185"/>
                <a:gd name="connsiteY35" fmla="*/ 843815 h 914300"/>
                <a:gd name="connsiteX36" fmla="*/ 500015 w 1371185"/>
                <a:gd name="connsiteY36" fmla="*/ 704746 h 914300"/>
                <a:gd name="connsiteX37" fmla="*/ 425714 w 1371185"/>
                <a:gd name="connsiteY37" fmla="*/ 700943 h 914300"/>
                <a:gd name="connsiteX38" fmla="*/ 381906 w 1371185"/>
                <a:gd name="connsiteY38" fmla="*/ 646647 h 914300"/>
                <a:gd name="connsiteX39" fmla="*/ 189098 w 1371185"/>
                <a:gd name="connsiteY39" fmla="*/ 753101 h 914300"/>
                <a:gd name="connsiteX40" fmla="*/ 172353 w 1371185"/>
                <a:gd name="connsiteY40" fmla="*/ 851436 h 914300"/>
                <a:gd name="connsiteX41" fmla="*/ 52338 w 1371185"/>
                <a:gd name="connsiteY41" fmla="*/ 796192 h 914300"/>
                <a:gd name="connsiteX42" fmla="*/ 135160 w 1371185"/>
                <a:gd name="connsiteY42" fmla="*/ 692760 h 914300"/>
                <a:gd name="connsiteX43" fmla="*/ 346384 w 1371185"/>
                <a:gd name="connsiteY43" fmla="*/ 576553 h 914300"/>
                <a:gd name="connsiteX44" fmla="*/ 355427 w 1371185"/>
                <a:gd name="connsiteY44" fmla="*/ 288759 h 914300"/>
                <a:gd name="connsiteX45" fmla="*/ 141473 w 1371185"/>
                <a:gd name="connsiteY45" fmla="*/ 167454 h 914300"/>
                <a:gd name="connsiteX46" fmla="*/ 75277 w 1371185"/>
                <a:gd name="connsiteY46" fmla="*/ 203509 h 914300"/>
                <a:gd name="connsiteX47" fmla="*/ 503 w 1371185"/>
                <a:gd name="connsiteY47" fmla="*/ 132883 h 914300"/>
                <a:gd name="connsiteX0" fmla="*/ 503 w 1371185"/>
                <a:gd name="connsiteY0" fmla="*/ 132883 h 914300"/>
                <a:gd name="connsiteX1" fmla="*/ 67772 w 1371185"/>
                <a:gd name="connsiteY1" fmla="*/ 59203 h 914300"/>
                <a:gd name="connsiteX2" fmla="*/ 142549 w 1371185"/>
                <a:gd name="connsiteY2" fmla="*/ 9 h 914300"/>
                <a:gd name="connsiteX3" fmla="*/ 211360 w 1371185"/>
                <a:gd name="connsiteY3" fmla="*/ 66682 h 914300"/>
                <a:gd name="connsiteX4" fmla="*/ 194813 w 1371185"/>
                <a:gd name="connsiteY4" fmla="*/ 114926 h 914300"/>
                <a:gd name="connsiteX5" fmla="*/ 389721 w 1371185"/>
                <a:gd name="connsiteY5" fmla="*/ 222892 h 914300"/>
                <a:gd name="connsiteX6" fmla="*/ 686181 w 1371185"/>
                <a:gd name="connsiteY6" fmla="*/ 71447 h 914300"/>
                <a:gd name="connsiteX7" fmla="*/ 979078 w 1371185"/>
                <a:gd name="connsiteY7" fmla="*/ 218273 h 914300"/>
                <a:gd name="connsiteX8" fmla="*/ 1179698 w 1371185"/>
                <a:gd name="connsiteY8" fmla="*/ 108118 h 914300"/>
                <a:gd name="connsiteX9" fmla="*/ 1246773 w 1371185"/>
                <a:gd name="connsiteY9" fmla="*/ 1807 h 914300"/>
                <a:gd name="connsiteX10" fmla="*/ 1321069 w 1371185"/>
                <a:gd name="connsiteY10" fmla="*/ 72292 h 914300"/>
                <a:gd name="connsiteX11" fmla="*/ 1362979 w 1371185"/>
                <a:gd name="connsiteY11" fmla="*/ 175162 h 914300"/>
                <a:gd name="connsiteX12" fmla="*/ 1224939 w 1371185"/>
                <a:gd name="connsiteY12" fmla="*/ 174934 h 914300"/>
                <a:gd name="connsiteX13" fmla="*/ 1017769 w 1371185"/>
                <a:gd name="connsiteY13" fmla="*/ 287472 h 914300"/>
                <a:gd name="connsiteX14" fmla="*/ 1027653 w 1371185"/>
                <a:gd name="connsiteY14" fmla="*/ 567841 h 914300"/>
                <a:gd name="connsiteX15" fmla="*/ 1237677 w 1371185"/>
                <a:gd name="connsiteY15" fmla="*/ 683233 h 914300"/>
                <a:gd name="connsiteX16" fmla="*/ 1351548 w 1371185"/>
                <a:gd name="connsiteY16" fmla="*/ 678081 h 914300"/>
                <a:gd name="connsiteX17" fmla="*/ 1330593 w 1371185"/>
                <a:gd name="connsiteY17" fmla="*/ 798096 h 914300"/>
                <a:gd name="connsiteX18" fmla="*/ 1225818 w 1371185"/>
                <a:gd name="connsiteY18" fmla="*/ 866676 h 914300"/>
                <a:gd name="connsiteX19" fmla="*/ 1193631 w 1371185"/>
                <a:gd name="connsiteY19" fmla="*/ 759435 h 914300"/>
                <a:gd name="connsiteX20" fmla="*/ 989595 w 1371185"/>
                <a:gd name="connsiteY20" fmla="*/ 640931 h 914300"/>
                <a:gd name="connsiteX21" fmla="*/ 949597 w 1371185"/>
                <a:gd name="connsiteY21" fmla="*/ 694272 h 914300"/>
                <a:gd name="connsiteX22" fmla="*/ 876253 w 1371185"/>
                <a:gd name="connsiteY22" fmla="*/ 703793 h 914300"/>
                <a:gd name="connsiteX23" fmla="*/ 913398 w 1371185"/>
                <a:gd name="connsiteY23" fmla="*/ 845720 h 914300"/>
                <a:gd name="connsiteX24" fmla="*/ 892443 w 1371185"/>
                <a:gd name="connsiteY24" fmla="*/ 874295 h 914300"/>
                <a:gd name="connsiteX25" fmla="*/ 812433 w 1371185"/>
                <a:gd name="connsiteY25" fmla="*/ 874295 h 914300"/>
                <a:gd name="connsiteX26" fmla="*/ 781953 w 1371185"/>
                <a:gd name="connsiteY26" fmla="*/ 910490 h 914300"/>
                <a:gd name="connsiteX27" fmla="*/ 749568 w 1371185"/>
                <a:gd name="connsiteY27" fmla="*/ 872390 h 914300"/>
                <a:gd name="connsiteX28" fmla="*/ 722898 w 1371185"/>
                <a:gd name="connsiteY28" fmla="*/ 872390 h 914300"/>
                <a:gd name="connsiteX29" fmla="*/ 692418 w 1371185"/>
                <a:gd name="connsiteY29" fmla="*/ 912395 h 914300"/>
                <a:gd name="connsiteX30" fmla="*/ 661938 w 1371185"/>
                <a:gd name="connsiteY30" fmla="*/ 874295 h 914300"/>
                <a:gd name="connsiteX31" fmla="*/ 620025 w 1371185"/>
                <a:gd name="connsiteY31" fmla="*/ 874295 h 914300"/>
                <a:gd name="connsiteX32" fmla="*/ 591453 w 1371185"/>
                <a:gd name="connsiteY32" fmla="*/ 914300 h 914300"/>
                <a:gd name="connsiteX33" fmla="*/ 560975 w 1371185"/>
                <a:gd name="connsiteY33" fmla="*/ 875248 h 914300"/>
                <a:gd name="connsiteX34" fmla="*/ 490488 w 1371185"/>
                <a:gd name="connsiteY34" fmla="*/ 876200 h 914300"/>
                <a:gd name="connsiteX35" fmla="*/ 458103 w 1371185"/>
                <a:gd name="connsiteY35" fmla="*/ 843815 h 914300"/>
                <a:gd name="connsiteX36" fmla="*/ 500015 w 1371185"/>
                <a:gd name="connsiteY36" fmla="*/ 704746 h 914300"/>
                <a:gd name="connsiteX37" fmla="*/ 425714 w 1371185"/>
                <a:gd name="connsiteY37" fmla="*/ 700943 h 914300"/>
                <a:gd name="connsiteX38" fmla="*/ 381906 w 1371185"/>
                <a:gd name="connsiteY38" fmla="*/ 646647 h 914300"/>
                <a:gd name="connsiteX39" fmla="*/ 189098 w 1371185"/>
                <a:gd name="connsiteY39" fmla="*/ 753101 h 914300"/>
                <a:gd name="connsiteX40" fmla="*/ 172353 w 1371185"/>
                <a:gd name="connsiteY40" fmla="*/ 851436 h 914300"/>
                <a:gd name="connsiteX41" fmla="*/ 52338 w 1371185"/>
                <a:gd name="connsiteY41" fmla="*/ 796192 h 914300"/>
                <a:gd name="connsiteX42" fmla="*/ 135160 w 1371185"/>
                <a:gd name="connsiteY42" fmla="*/ 692760 h 914300"/>
                <a:gd name="connsiteX43" fmla="*/ 346384 w 1371185"/>
                <a:gd name="connsiteY43" fmla="*/ 576553 h 914300"/>
                <a:gd name="connsiteX44" fmla="*/ 355427 w 1371185"/>
                <a:gd name="connsiteY44" fmla="*/ 288759 h 914300"/>
                <a:gd name="connsiteX45" fmla="*/ 141473 w 1371185"/>
                <a:gd name="connsiteY45" fmla="*/ 167454 h 914300"/>
                <a:gd name="connsiteX46" fmla="*/ 75277 w 1371185"/>
                <a:gd name="connsiteY46" fmla="*/ 203509 h 914300"/>
                <a:gd name="connsiteX47" fmla="*/ 503 w 1371185"/>
                <a:gd name="connsiteY47" fmla="*/ 132883 h 914300"/>
                <a:gd name="connsiteX0" fmla="*/ 503 w 1371185"/>
                <a:gd name="connsiteY0" fmla="*/ 132883 h 914300"/>
                <a:gd name="connsiteX1" fmla="*/ 67772 w 1371185"/>
                <a:gd name="connsiteY1" fmla="*/ 59203 h 914300"/>
                <a:gd name="connsiteX2" fmla="*/ 142549 w 1371185"/>
                <a:gd name="connsiteY2" fmla="*/ 9 h 914300"/>
                <a:gd name="connsiteX3" fmla="*/ 211360 w 1371185"/>
                <a:gd name="connsiteY3" fmla="*/ 66682 h 914300"/>
                <a:gd name="connsiteX4" fmla="*/ 194813 w 1371185"/>
                <a:gd name="connsiteY4" fmla="*/ 114926 h 914300"/>
                <a:gd name="connsiteX5" fmla="*/ 389721 w 1371185"/>
                <a:gd name="connsiteY5" fmla="*/ 222892 h 914300"/>
                <a:gd name="connsiteX6" fmla="*/ 686181 w 1371185"/>
                <a:gd name="connsiteY6" fmla="*/ 71447 h 914300"/>
                <a:gd name="connsiteX7" fmla="*/ 979078 w 1371185"/>
                <a:gd name="connsiteY7" fmla="*/ 218273 h 914300"/>
                <a:gd name="connsiteX8" fmla="*/ 1179698 w 1371185"/>
                <a:gd name="connsiteY8" fmla="*/ 108118 h 914300"/>
                <a:gd name="connsiteX9" fmla="*/ 1246773 w 1371185"/>
                <a:gd name="connsiteY9" fmla="*/ 1807 h 914300"/>
                <a:gd name="connsiteX10" fmla="*/ 1321069 w 1371185"/>
                <a:gd name="connsiteY10" fmla="*/ 72292 h 914300"/>
                <a:gd name="connsiteX11" fmla="*/ 1362979 w 1371185"/>
                <a:gd name="connsiteY11" fmla="*/ 175162 h 914300"/>
                <a:gd name="connsiteX12" fmla="*/ 1224939 w 1371185"/>
                <a:gd name="connsiteY12" fmla="*/ 174934 h 914300"/>
                <a:gd name="connsiteX13" fmla="*/ 1017769 w 1371185"/>
                <a:gd name="connsiteY13" fmla="*/ 287472 h 914300"/>
                <a:gd name="connsiteX14" fmla="*/ 1027653 w 1371185"/>
                <a:gd name="connsiteY14" fmla="*/ 567841 h 914300"/>
                <a:gd name="connsiteX15" fmla="*/ 1237677 w 1371185"/>
                <a:gd name="connsiteY15" fmla="*/ 683233 h 914300"/>
                <a:gd name="connsiteX16" fmla="*/ 1351548 w 1371185"/>
                <a:gd name="connsiteY16" fmla="*/ 678081 h 914300"/>
                <a:gd name="connsiteX17" fmla="*/ 1330593 w 1371185"/>
                <a:gd name="connsiteY17" fmla="*/ 798096 h 914300"/>
                <a:gd name="connsiteX18" fmla="*/ 1225818 w 1371185"/>
                <a:gd name="connsiteY18" fmla="*/ 866676 h 914300"/>
                <a:gd name="connsiteX19" fmla="*/ 1193631 w 1371185"/>
                <a:gd name="connsiteY19" fmla="*/ 759435 h 914300"/>
                <a:gd name="connsiteX20" fmla="*/ 989595 w 1371185"/>
                <a:gd name="connsiteY20" fmla="*/ 640931 h 914300"/>
                <a:gd name="connsiteX21" fmla="*/ 949597 w 1371185"/>
                <a:gd name="connsiteY21" fmla="*/ 694272 h 914300"/>
                <a:gd name="connsiteX22" fmla="*/ 876253 w 1371185"/>
                <a:gd name="connsiteY22" fmla="*/ 703793 h 914300"/>
                <a:gd name="connsiteX23" fmla="*/ 913398 w 1371185"/>
                <a:gd name="connsiteY23" fmla="*/ 845720 h 914300"/>
                <a:gd name="connsiteX24" fmla="*/ 892443 w 1371185"/>
                <a:gd name="connsiteY24" fmla="*/ 874295 h 914300"/>
                <a:gd name="connsiteX25" fmla="*/ 812433 w 1371185"/>
                <a:gd name="connsiteY25" fmla="*/ 874295 h 914300"/>
                <a:gd name="connsiteX26" fmla="*/ 781953 w 1371185"/>
                <a:gd name="connsiteY26" fmla="*/ 910490 h 914300"/>
                <a:gd name="connsiteX27" fmla="*/ 749568 w 1371185"/>
                <a:gd name="connsiteY27" fmla="*/ 872390 h 914300"/>
                <a:gd name="connsiteX28" fmla="*/ 722898 w 1371185"/>
                <a:gd name="connsiteY28" fmla="*/ 872390 h 914300"/>
                <a:gd name="connsiteX29" fmla="*/ 692418 w 1371185"/>
                <a:gd name="connsiteY29" fmla="*/ 912395 h 914300"/>
                <a:gd name="connsiteX30" fmla="*/ 657172 w 1371185"/>
                <a:gd name="connsiteY30" fmla="*/ 874295 h 914300"/>
                <a:gd name="connsiteX31" fmla="*/ 620025 w 1371185"/>
                <a:gd name="connsiteY31" fmla="*/ 874295 h 914300"/>
                <a:gd name="connsiteX32" fmla="*/ 591453 w 1371185"/>
                <a:gd name="connsiteY32" fmla="*/ 914300 h 914300"/>
                <a:gd name="connsiteX33" fmla="*/ 560975 w 1371185"/>
                <a:gd name="connsiteY33" fmla="*/ 875248 h 914300"/>
                <a:gd name="connsiteX34" fmla="*/ 490488 w 1371185"/>
                <a:gd name="connsiteY34" fmla="*/ 876200 h 914300"/>
                <a:gd name="connsiteX35" fmla="*/ 458103 w 1371185"/>
                <a:gd name="connsiteY35" fmla="*/ 843815 h 914300"/>
                <a:gd name="connsiteX36" fmla="*/ 500015 w 1371185"/>
                <a:gd name="connsiteY36" fmla="*/ 704746 h 914300"/>
                <a:gd name="connsiteX37" fmla="*/ 425714 w 1371185"/>
                <a:gd name="connsiteY37" fmla="*/ 700943 h 914300"/>
                <a:gd name="connsiteX38" fmla="*/ 381906 w 1371185"/>
                <a:gd name="connsiteY38" fmla="*/ 646647 h 914300"/>
                <a:gd name="connsiteX39" fmla="*/ 189098 w 1371185"/>
                <a:gd name="connsiteY39" fmla="*/ 753101 h 914300"/>
                <a:gd name="connsiteX40" fmla="*/ 172353 w 1371185"/>
                <a:gd name="connsiteY40" fmla="*/ 851436 h 914300"/>
                <a:gd name="connsiteX41" fmla="*/ 52338 w 1371185"/>
                <a:gd name="connsiteY41" fmla="*/ 796192 h 914300"/>
                <a:gd name="connsiteX42" fmla="*/ 135160 w 1371185"/>
                <a:gd name="connsiteY42" fmla="*/ 692760 h 914300"/>
                <a:gd name="connsiteX43" fmla="*/ 346384 w 1371185"/>
                <a:gd name="connsiteY43" fmla="*/ 576553 h 914300"/>
                <a:gd name="connsiteX44" fmla="*/ 355427 w 1371185"/>
                <a:gd name="connsiteY44" fmla="*/ 288759 h 914300"/>
                <a:gd name="connsiteX45" fmla="*/ 141473 w 1371185"/>
                <a:gd name="connsiteY45" fmla="*/ 167454 h 914300"/>
                <a:gd name="connsiteX46" fmla="*/ 75277 w 1371185"/>
                <a:gd name="connsiteY46" fmla="*/ 203509 h 914300"/>
                <a:gd name="connsiteX47" fmla="*/ 503 w 1371185"/>
                <a:gd name="connsiteY47" fmla="*/ 132883 h 914300"/>
                <a:gd name="connsiteX0" fmla="*/ 503 w 1371185"/>
                <a:gd name="connsiteY0" fmla="*/ 132883 h 914300"/>
                <a:gd name="connsiteX1" fmla="*/ 67772 w 1371185"/>
                <a:gd name="connsiteY1" fmla="*/ 59203 h 914300"/>
                <a:gd name="connsiteX2" fmla="*/ 142549 w 1371185"/>
                <a:gd name="connsiteY2" fmla="*/ 9 h 914300"/>
                <a:gd name="connsiteX3" fmla="*/ 211360 w 1371185"/>
                <a:gd name="connsiteY3" fmla="*/ 66682 h 914300"/>
                <a:gd name="connsiteX4" fmla="*/ 194813 w 1371185"/>
                <a:gd name="connsiteY4" fmla="*/ 114926 h 914300"/>
                <a:gd name="connsiteX5" fmla="*/ 389721 w 1371185"/>
                <a:gd name="connsiteY5" fmla="*/ 222892 h 914300"/>
                <a:gd name="connsiteX6" fmla="*/ 686181 w 1371185"/>
                <a:gd name="connsiteY6" fmla="*/ 71447 h 914300"/>
                <a:gd name="connsiteX7" fmla="*/ 979078 w 1371185"/>
                <a:gd name="connsiteY7" fmla="*/ 218273 h 914300"/>
                <a:gd name="connsiteX8" fmla="*/ 1179698 w 1371185"/>
                <a:gd name="connsiteY8" fmla="*/ 108118 h 914300"/>
                <a:gd name="connsiteX9" fmla="*/ 1246773 w 1371185"/>
                <a:gd name="connsiteY9" fmla="*/ 1807 h 914300"/>
                <a:gd name="connsiteX10" fmla="*/ 1321069 w 1371185"/>
                <a:gd name="connsiteY10" fmla="*/ 72292 h 914300"/>
                <a:gd name="connsiteX11" fmla="*/ 1362979 w 1371185"/>
                <a:gd name="connsiteY11" fmla="*/ 175162 h 914300"/>
                <a:gd name="connsiteX12" fmla="*/ 1224939 w 1371185"/>
                <a:gd name="connsiteY12" fmla="*/ 174934 h 914300"/>
                <a:gd name="connsiteX13" fmla="*/ 1017769 w 1371185"/>
                <a:gd name="connsiteY13" fmla="*/ 287472 h 914300"/>
                <a:gd name="connsiteX14" fmla="*/ 1027653 w 1371185"/>
                <a:gd name="connsiteY14" fmla="*/ 567841 h 914300"/>
                <a:gd name="connsiteX15" fmla="*/ 1237677 w 1371185"/>
                <a:gd name="connsiteY15" fmla="*/ 683233 h 914300"/>
                <a:gd name="connsiteX16" fmla="*/ 1351548 w 1371185"/>
                <a:gd name="connsiteY16" fmla="*/ 678081 h 914300"/>
                <a:gd name="connsiteX17" fmla="*/ 1330593 w 1371185"/>
                <a:gd name="connsiteY17" fmla="*/ 798096 h 914300"/>
                <a:gd name="connsiteX18" fmla="*/ 1225818 w 1371185"/>
                <a:gd name="connsiteY18" fmla="*/ 866676 h 914300"/>
                <a:gd name="connsiteX19" fmla="*/ 1193631 w 1371185"/>
                <a:gd name="connsiteY19" fmla="*/ 759435 h 914300"/>
                <a:gd name="connsiteX20" fmla="*/ 989595 w 1371185"/>
                <a:gd name="connsiteY20" fmla="*/ 640931 h 914300"/>
                <a:gd name="connsiteX21" fmla="*/ 949597 w 1371185"/>
                <a:gd name="connsiteY21" fmla="*/ 694272 h 914300"/>
                <a:gd name="connsiteX22" fmla="*/ 876253 w 1371185"/>
                <a:gd name="connsiteY22" fmla="*/ 703793 h 914300"/>
                <a:gd name="connsiteX23" fmla="*/ 913398 w 1371185"/>
                <a:gd name="connsiteY23" fmla="*/ 845720 h 914300"/>
                <a:gd name="connsiteX24" fmla="*/ 892443 w 1371185"/>
                <a:gd name="connsiteY24" fmla="*/ 874295 h 914300"/>
                <a:gd name="connsiteX25" fmla="*/ 812433 w 1371185"/>
                <a:gd name="connsiteY25" fmla="*/ 874295 h 914300"/>
                <a:gd name="connsiteX26" fmla="*/ 781953 w 1371185"/>
                <a:gd name="connsiteY26" fmla="*/ 910490 h 914300"/>
                <a:gd name="connsiteX27" fmla="*/ 749568 w 1371185"/>
                <a:gd name="connsiteY27" fmla="*/ 872390 h 914300"/>
                <a:gd name="connsiteX28" fmla="*/ 717179 w 1371185"/>
                <a:gd name="connsiteY28" fmla="*/ 872390 h 914300"/>
                <a:gd name="connsiteX29" fmla="*/ 692418 w 1371185"/>
                <a:gd name="connsiteY29" fmla="*/ 912395 h 914300"/>
                <a:gd name="connsiteX30" fmla="*/ 657172 w 1371185"/>
                <a:gd name="connsiteY30" fmla="*/ 874295 h 914300"/>
                <a:gd name="connsiteX31" fmla="*/ 620025 w 1371185"/>
                <a:gd name="connsiteY31" fmla="*/ 874295 h 914300"/>
                <a:gd name="connsiteX32" fmla="*/ 591453 w 1371185"/>
                <a:gd name="connsiteY32" fmla="*/ 914300 h 914300"/>
                <a:gd name="connsiteX33" fmla="*/ 560975 w 1371185"/>
                <a:gd name="connsiteY33" fmla="*/ 875248 h 914300"/>
                <a:gd name="connsiteX34" fmla="*/ 490488 w 1371185"/>
                <a:gd name="connsiteY34" fmla="*/ 876200 h 914300"/>
                <a:gd name="connsiteX35" fmla="*/ 458103 w 1371185"/>
                <a:gd name="connsiteY35" fmla="*/ 843815 h 914300"/>
                <a:gd name="connsiteX36" fmla="*/ 500015 w 1371185"/>
                <a:gd name="connsiteY36" fmla="*/ 704746 h 914300"/>
                <a:gd name="connsiteX37" fmla="*/ 425714 w 1371185"/>
                <a:gd name="connsiteY37" fmla="*/ 700943 h 914300"/>
                <a:gd name="connsiteX38" fmla="*/ 381906 w 1371185"/>
                <a:gd name="connsiteY38" fmla="*/ 646647 h 914300"/>
                <a:gd name="connsiteX39" fmla="*/ 189098 w 1371185"/>
                <a:gd name="connsiteY39" fmla="*/ 753101 h 914300"/>
                <a:gd name="connsiteX40" fmla="*/ 172353 w 1371185"/>
                <a:gd name="connsiteY40" fmla="*/ 851436 h 914300"/>
                <a:gd name="connsiteX41" fmla="*/ 52338 w 1371185"/>
                <a:gd name="connsiteY41" fmla="*/ 796192 h 914300"/>
                <a:gd name="connsiteX42" fmla="*/ 135160 w 1371185"/>
                <a:gd name="connsiteY42" fmla="*/ 692760 h 914300"/>
                <a:gd name="connsiteX43" fmla="*/ 346384 w 1371185"/>
                <a:gd name="connsiteY43" fmla="*/ 576553 h 914300"/>
                <a:gd name="connsiteX44" fmla="*/ 355427 w 1371185"/>
                <a:gd name="connsiteY44" fmla="*/ 288759 h 914300"/>
                <a:gd name="connsiteX45" fmla="*/ 141473 w 1371185"/>
                <a:gd name="connsiteY45" fmla="*/ 167454 h 914300"/>
                <a:gd name="connsiteX46" fmla="*/ 75277 w 1371185"/>
                <a:gd name="connsiteY46" fmla="*/ 203509 h 914300"/>
                <a:gd name="connsiteX47" fmla="*/ 503 w 1371185"/>
                <a:gd name="connsiteY47" fmla="*/ 132883 h 914300"/>
                <a:gd name="connsiteX0" fmla="*/ 503 w 1371185"/>
                <a:gd name="connsiteY0" fmla="*/ 132883 h 914300"/>
                <a:gd name="connsiteX1" fmla="*/ 67772 w 1371185"/>
                <a:gd name="connsiteY1" fmla="*/ 59203 h 914300"/>
                <a:gd name="connsiteX2" fmla="*/ 142549 w 1371185"/>
                <a:gd name="connsiteY2" fmla="*/ 9 h 914300"/>
                <a:gd name="connsiteX3" fmla="*/ 211360 w 1371185"/>
                <a:gd name="connsiteY3" fmla="*/ 66682 h 914300"/>
                <a:gd name="connsiteX4" fmla="*/ 194813 w 1371185"/>
                <a:gd name="connsiteY4" fmla="*/ 114926 h 914300"/>
                <a:gd name="connsiteX5" fmla="*/ 389721 w 1371185"/>
                <a:gd name="connsiteY5" fmla="*/ 222892 h 914300"/>
                <a:gd name="connsiteX6" fmla="*/ 686181 w 1371185"/>
                <a:gd name="connsiteY6" fmla="*/ 71447 h 914300"/>
                <a:gd name="connsiteX7" fmla="*/ 979078 w 1371185"/>
                <a:gd name="connsiteY7" fmla="*/ 218273 h 914300"/>
                <a:gd name="connsiteX8" fmla="*/ 1179698 w 1371185"/>
                <a:gd name="connsiteY8" fmla="*/ 108118 h 914300"/>
                <a:gd name="connsiteX9" fmla="*/ 1246773 w 1371185"/>
                <a:gd name="connsiteY9" fmla="*/ 1807 h 914300"/>
                <a:gd name="connsiteX10" fmla="*/ 1321069 w 1371185"/>
                <a:gd name="connsiteY10" fmla="*/ 72292 h 914300"/>
                <a:gd name="connsiteX11" fmla="*/ 1362979 w 1371185"/>
                <a:gd name="connsiteY11" fmla="*/ 175162 h 914300"/>
                <a:gd name="connsiteX12" fmla="*/ 1224939 w 1371185"/>
                <a:gd name="connsiteY12" fmla="*/ 174934 h 914300"/>
                <a:gd name="connsiteX13" fmla="*/ 1017769 w 1371185"/>
                <a:gd name="connsiteY13" fmla="*/ 287472 h 914300"/>
                <a:gd name="connsiteX14" fmla="*/ 1027653 w 1371185"/>
                <a:gd name="connsiteY14" fmla="*/ 567841 h 914300"/>
                <a:gd name="connsiteX15" fmla="*/ 1237677 w 1371185"/>
                <a:gd name="connsiteY15" fmla="*/ 683233 h 914300"/>
                <a:gd name="connsiteX16" fmla="*/ 1351548 w 1371185"/>
                <a:gd name="connsiteY16" fmla="*/ 678081 h 914300"/>
                <a:gd name="connsiteX17" fmla="*/ 1330593 w 1371185"/>
                <a:gd name="connsiteY17" fmla="*/ 798096 h 914300"/>
                <a:gd name="connsiteX18" fmla="*/ 1225818 w 1371185"/>
                <a:gd name="connsiteY18" fmla="*/ 866676 h 914300"/>
                <a:gd name="connsiteX19" fmla="*/ 1193631 w 1371185"/>
                <a:gd name="connsiteY19" fmla="*/ 759435 h 914300"/>
                <a:gd name="connsiteX20" fmla="*/ 989595 w 1371185"/>
                <a:gd name="connsiteY20" fmla="*/ 640931 h 914300"/>
                <a:gd name="connsiteX21" fmla="*/ 949597 w 1371185"/>
                <a:gd name="connsiteY21" fmla="*/ 694272 h 914300"/>
                <a:gd name="connsiteX22" fmla="*/ 876253 w 1371185"/>
                <a:gd name="connsiteY22" fmla="*/ 703793 h 914300"/>
                <a:gd name="connsiteX23" fmla="*/ 913398 w 1371185"/>
                <a:gd name="connsiteY23" fmla="*/ 845720 h 914300"/>
                <a:gd name="connsiteX24" fmla="*/ 892443 w 1371185"/>
                <a:gd name="connsiteY24" fmla="*/ 874295 h 914300"/>
                <a:gd name="connsiteX25" fmla="*/ 812433 w 1371185"/>
                <a:gd name="connsiteY25" fmla="*/ 874295 h 914300"/>
                <a:gd name="connsiteX26" fmla="*/ 781953 w 1371185"/>
                <a:gd name="connsiteY26" fmla="*/ 910490 h 914300"/>
                <a:gd name="connsiteX27" fmla="*/ 751475 w 1371185"/>
                <a:gd name="connsiteY27" fmla="*/ 872390 h 914300"/>
                <a:gd name="connsiteX28" fmla="*/ 717179 w 1371185"/>
                <a:gd name="connsiteY28" fmla="*/ 872390 h 914300"/>
                <a:gd name="connsiteX29" fmla="*/ 692418 w 1371185"/>
                <a:gd name="connsiteY29" fmla="*/ 912395 h 914300"/>
                <a:gd name="connsiteX30" fmla="*/ 657172 w 1371185"/>
                <a:gd name="connsiteY30" fmla="*/ 874295 h 914300"/>
                <a:gd name="connsiteX31" fmla="*/ 620025 w 1371185"/>
                <a:gd name="connsiteY31" fmla="*/ 874295 h 914300"/>
                <a:gd name="connsiteX32" fmla="*/ 591453 w 1371185"/>
                <a:gd name="connsiteY32" fmla="*/ 914300 h 914300"/>
                <a:gd name="connsiteX33" fmla="*/ 560975 w 1371185"/>
                <a:gd name="connsiteY33" fmla="*/ 875248 h 914300"/>
                <a:gd name="connsiteX34" fmla="*/ 490488 w 1371185"/>
                <a:gd name="connsiteY34" fmla="*/ 876200 h 914300"/>
                <a:gd name="connsiteX35" fmla="*/ 458103 w 1371185"/>
                <a:gd name="connsiteY35" fmla="*/ 843815 h 914300"/>
                <a:gd name="connsiteX36" fmla="*/ 500015 w 1371185"/>
                <a:gd name="connsiteY36" fmla="*/ 704746 h 914300"/>
                <a:gd name="connsiteX37" fmla="*/ 425714 w 1371185"/>
                <a:gd name="connsiteY37" fmla="*/ 700943 h 914300"/>
                <a:gd name="connsiteX38" fmla="*/ 381906 w 1371185"/>
                <a:gd name="connsiteY38" fmla="*/ 646647 h 914300"/>
                <a:gd name="connsiteX39" fmla="*/ 189098 w 1371185"/>
                <a:gd name="connsiteY39" fmla="*/ 753101 h 914300"/>
                <a:gd name="connsiteX40" fmla="*/ 172353 w 1371185"/>
                <a:gd name="connsiteY40" fmla="*/ 851436 h 914300"/>
                <a:gd name="connsiteX41" fmla="*/ 52338 w 1371185"/>
                <a:gd name="connsiteY41" fmla="*/ 796192 h 914300"/>
                <a:gd name="connsiteX42" fmla="*/ 135160 w 1371185"/>
                <a:gd name="connsiteY42" fmla="*/ 692760 h 914300"/>
                <a:gd name="connsiteX43" fmla="*/ 346384 w 1371185"/>
                <a:gd name="connsiteY43" fmla="*/ 576553 h 914300"/>
                <a:gd name="connsiteX44" fmla="*/ 355427 w 1371185"/>
                <a:gd name="connsiteY44" fmla="*/ 288759 h 914300"/>
                <a:gd name="connsiteX45" fmla="*/ 141473 w 1371185"/>
                <a:gd name="connsiteY45" fmla="*/ 167454 h 914300"/>
                <a:gd name="connsiteX46" fmla="*/ 75277 w 1371185"/>
                <a:gd name="connsiteY46" fmla="*/ 203509 h 914300"/>
                <a:gd name="connsiteX47" fmla="*/ 503 w 1371185"/>
                <a:gd name="connsiteY47" fmla="*/ 132883 h 914300"/>
                <a:gd name="connsiteX0" fmla="*/ 503 w 1371185"/>
                <a:gd name="connsiteY0" fmla="*/ 132883 h 914300"/>
                <a:gd name="connsiteX1" fmla="*/ 67772 w 1371185"/>
                <a:gd name="connsiteY1" fmla="*/ 59203 h 914300"/>
                <a:gd name="connsiteX2" fmla="*/ 142549 w 1371185"/>
                <a:gd name="connsiteY2" fmla="*/ 9 h 914300"/>
                <a:gd name="connsiteX3" fmla="*/ 211360 w 1371185"/>
                <a:gd name="connsiteY3" fmla="*/ 66682 h 914300"/>
                <a:gd name="connsiteX4" fmla="*/ 194813 w 1371185"/>
                <a:gd name="connsiteY4" fmla="*/ 114926 h 914300"/>
                <a:gd name="connsiteX5" fmla="*/ 389721 w 1371185"/>
                <a:gd name="connsiteY5" fmla="*/ 222892 h 914300"/>
                <a:gd name="connsiteX6" fmla="*/ 686181 w 1371185"/>
                <a:gd name="connsiteY6" fmla="*/ 71447 h 914300"/>
                <a:gd name="connsiteX7" fmla="*/ 979078 w 1371185"/>
                <a:gd name="connsiteY7" fmla="*/ 218273 h 914300"/>
                <a:gd name="connsiteX8" fmla="*/ 1179698 w 1371185"/>
                <a:gd name="connsiteY8" fmla="*/ 108118 h 914300"/>
                <a:gd name="connsiteX9" fmla="*/ 1246773 w 1371185"/>
                <a:gd name="connsiteY9" fmla="*/ 1807 h 914300"/>
                <a:gd name="connsiteX10" fmla="*/ 1321069 w 1371185"/>
                <a:gd name="connsiteY10" fmla="*/ 72292 h 914300"/>
                <a:gd name="connsiteX11" fmla="*/ 1362979 w 1371185"/>
                <a:gd name="connsiteY11" fmla="*/ 175162 h 914300"/>
                <a:gd name="connsiteX12" fmla="*/ 1224939 w 1371185"/>
                <a:gd name="connsiteY12" fmla="*/ 174934 h 914300"/>
                <a:gd name="connsiteX13" fmla="*/ 1017769 w 1371185"/>
                <a:gd name="connsiteY13" fmla="*/ 287472 h 914300"/>
                <a:gd name="connsiteX14" fmla="*/ 1027653 w 1371185"/>
                <a:gd name="connsiteY14" fmla="*/ 567841 h 914300"/>
                <a:gd name="connsiteX15" fmla="*/ 1237677 w 1371185"/>
                <a:gd name="connsiteY15" fmla="*/ 683233 h 914300"/>
                <a:gd name="connsiteX16" fmla="*/ 1351548 w 1371185"/>
                <a:gd name="connsiteY16" fmla="*/ 678081 h 914300"/>
                <a:gd name="connsiteX17" fmla="*/ 1330593 w 1371185"/>
                <a:gd name="connsiteY17" fmla="*/ 798096 h 914300"/>
                <a:gd name="connsiteX18" fmla="*/ 1225818 w 1371185"/>
                <a:gd name="connsiteY18" fmla="*/ 866676 h 914300"/>
                <a:gd name="connsiteX19" fmla="*/ 1193631 w 1371185"/>
                <a:gd name="connsiteY19" fmla="*/ 759435 h 914300"/>
                <a:gd name="connsiteX20" fmla="*/ 989595 w 1371185"/>
                <a:gd name="connsiteY20" fmla="*/ 640931 h 914300"/>
                <a:gd name="connsiteX21" fmla="*/ 949597 w 1371185"/>
                <a:gd name="connsiteY21" fmla="*/ 694272 h 914300"/>
                <a:gd name="connsiteX22" fmla="*/ 876253 w 1371185"/>
                <a:gd name="connsiteY22" fmla="*/ 703793 h 914300"/>
                <a:gd name="connsiteX23" fmla="*/ 913398 w 1371185"/>
                <a:gd name="connsiteY23" fmla="*/ 845720 h 914300"/>
                <a:gd name="connsiteX24" fmla="*/ 892443 w 1371185"/>
                <a:gd name="connsiteY24" fmla="*/ 874295 h 914300"/>
                <a:gd name="connsiteX25" fmla="*/ 811480 w 1371185"/>
                <a:gd name="connsiteY25" fmla="*/ 874295 h 914300"/>
                <a:gd name="connsiteX26" fmla="*/ 781953 w 1371185"/>
                <a:gd name="connsiteY26" fmla="*/ 910490 h 914300"/>
                <a:gd name="connsiteX27" fmla="*/ 751475 w 1371185"/>
                <a:gd name="connsiteY27" fmla="*/ 872390 h 914300"/>
                <a:gd name="connsiteX28" fmla="*/ 717179 w 1371185"/>
                <a:gd name="connsiteY28" fmla="*/ 872390 h 914300"/>
                <a:gd name="connsiteX29" fmla="*/ 692418 w 1371185"/>
                <a:gd name="connsiteY29" fmla="*/ 912395 h 914300"/>
                <a:gd name="connsiteX30" fmla="*/ 657172 w 1371185"/>
                <a:gd name="connsiteY30" fmla="*/ 874295 h 914300"/>
                <a:gd name="connsiteX31" fmla="*/ 620025 w 1371185"/>
                <a:gd name="connsiteY31" fmla="*/ 874295 h 914300"/>
                <a:gd name="connsiteX32" fmla="*/ 591453 w 1371185"/>
                <a:gd name="connsiteY32" fmla="*/ 914300 h 914300"/>
                <a:gd name="connsiteX33" fmla="*/ 560975 w 1371185"/>
                <a:gd name="connsiteY33" fmla="*/ 875248 h 914300"/>
                <a:gd name="connsiteX34" fmla="*/ 490488 w 1371185"/>
                <a:gd name="connsiteY34" fmla="*/ 876200 h 914300"/>
                <a:gd name="connsiteX35" fmla="*/ 458103 w 1371185"/>
                <a:gd name="connsiteY35" fmla="*/ 843815 h 914300"/>
                <a:gd name="connsiteX36" fmla="*/ 500015 w 1371185"/>
                <a:gd name="connsiteY36" fmla="*/ 704746 h 914300"/>
                <a:gd name="connsiteX37" fmla="*/ 425714 w 1371185"/>
                <a:gd name="connsiteY37" fmla="*/ 700943 h 914300"/>
                <a:gd name="connsiteX38" fmla="*/ 381906 w 1371185"/>
                <a:gd name="connsiteY38" fmla="*/ 646647 h 914300"/>
                <a:gd name="connsiteX39" fmla="*/ 189098 w 1371185"/>
                <a:gd name="connsiteY39" fmla="*/ 753101 h 914300"/>
                <a:gd name="connsiteX40" fmla="*/ 172353 w 1371185"/>
                <a:gd name="connsiteY40" fmla="*/ 851436 h 914300"/>
                <a:gd name="connsiteX41" fmla="*/ 52338 w 1371185"/>
                <a:gd name="connsiteY41" fmla="*/ 796192 h 914300"/>
                <a:gd name="connsiteX42" fmla="*/ 135160 w 1371185"/>
                <a:gd name="connsiteY42" fmla="*/ 692760 h 914300"/>
                <a:gd name="connsiteX43" fmla="*/ 346384 w 1371185"/>
                <a:gd name="connsiteY43" fmla="*/ 576553 h 914300"/>
                <a:gd name="connsiteX44" fmla="*/ 355427 w 1371185"/>
                <a:gd name="connsiteY44" fmla="*/ 288759 h 914300"/>
                <a:gd name="connsiteX45" fmla="*/ 141473 w 1371185"/>
                <a:gd name="connsiteY45" fmla="*/ 167454 h 914300"/>
                <a:gd name="connsiteX46" fmla="*/ 75277 w 1371185"/>
                <a:gd name="connsiteY46" fmla="*/ 203509 h 914300"/>
                <a:gd name="connsiteX47" fmla="*/ 503 w 1371185"/>
                <a:gd name="connsiteY47" fmla="*/ 132883 h 914300"/>
                <a:gd name="connsiteX0" fmla="*/ 503 w 1371185"/>
                <a:gd name="connsiteY0" fmla="*/ 132883 h 912399"/>
                <a:gd name="connsiteX1" fmla="*/ 67772 w 1371185"/>
                <a:gd name="connsiteY1" fmla="*/ 59203 h 912399"/>
                <a:gd name="connsiteX2" fmla="*/ 142549 w 1371185"/>
                <a:gd name="connsiteY2" fmla="*/ 9 h 912399"/>
                <a:gd name="connsiteX3" fmla="*/ 211360 w 1371185"/>
                <a:gd name="connsiteY3" fmla="*/ 66682 h 912399"/>
                <a:gd name="connsiteX4" fmla="*/ 194813 w 1371185"/>
                <a:gd name="connsiteY4" fmla="*/ 114926 h 912399"/>
                <a:gd name="connsiteX5" fmla="*/ 389721 w 1371185"/>
                <a:gd name="connsiteY5" fmla="*/ 222892 h 912399"/>
                <a:gd name="connsiteX6" fmla="*/ 686181 w 1371185"/>
                <a:gd name="connsiteY6" fmla="*/ 71447 h 912399"/>
                <a:gd name="connsiteX7" fmla="*/ 979078 w 1371185"/>
                <a:gd name="connsiteY7" fmla="*/ 218273 h 912399"/>
                <a:gd name="connsiteX8" fmla="*/ 1179698 w 1371185"/>
                <a:gd name="connsiteY8" fmla="*/ 108118 h 912399"/>
                <a:gd name="connsiteX9" fmla="*/ 1246773 w 1371185"/>
                <a:gd name="connsiteY9" fmla="*/ 1807 h 912399"/>
                <a:gd name="connsiteX10" fmla="*/ 1321069 w 1371185"/>
                <a:gd name="connsiteY10" fmla="*/ 72292 h 912399"/>
                <a:gd name="connsiteX11" fmla="*/ 1362979 w 1371185"/>
                <a:gd name="connsiteY11" fmla="*/ 175162 h 912399"/>
                <a:gd name="connsiteX12" fmla="*/ 1224939 w 1371185"/>
                <a:gd name="connsiteY12" fmla="*/ 174934 h 912399"/>
                <a:gd name="connsiteX13" fmla="*/ 1017769 w 1371185"/>
                <a:gd name="connsiteY13" fmla="*/ 287472 h 912399"/>
                <a:gd name="connsiteX14" fmla="*/ 1027653 w 1371185"/>
                <a:gd name="connsiteY14" fmla="*/ 567841 h 912399"/>
                <a:gd name="connsiteX15" fmla="*/ 1237677 w 1371185"/>
                <a:gd name="connsiteY15" fmla="*/ 683233 h 912399"/>
                <a:gd name="connsiteX16" fmla="*/ 1351548 w 1371185"/>
                <a:gd name="connsiteY16" fmla="*/ 678081 h 912399"/>
                <a:gd name="connsiteX17" fmla="*/ 1330593 w 1371185"/>
                <a:gd name="connsiteY17" fmla="*/ 798096 h 912399"/>
                <a:gd name="connsiteX18" fmla="*/ 1225818 w 1371185"/>
                <a:gd name="connsiteY18" fmla="*/ 866676 h 912399"/>
                <a:gd name="connsiteX19" fmla="*/ 1193631 w 1371185"/>
                <a:gd name="connsiteY19" fmla="*/ 759435 h 912399"/>
                <a:gd name="connsiteX20" fmla="*/ 989595 w 1371185"/>
                <a:gd name="connsiteY20" fmla="*/ 640931 h 912399"/>
                <a:gd name="connsiteX21" fmla="*/ 949597 w 1371185"/>
                <a:gd name="connsiteY21" fmla="*/ 694272 h 912399"/>
                <a:gd name="connsiteX22" fmla="*/ 876253 w 1371185"/>
                <a:gd name="connsiteY22" fmla="*/ 703793 h 912399"/>
                <a:gd name="connsiteX23" fmla="*/ 913398 w 1371185"/>
                <a:gd name="connsiteY23" fmla="*/ 845720 h 912399"/>
                <a:gd name="connsiteX24" fmla="*/ 892443 w 1371185"/>
                <a:gd name="connsiteY24" fmla="*/ 874295 h 912399"/>
                <a:gd name="connsiteX25" fmla="*/ 811480 w 1371185"/>
                <a:gd name="connsiteY25" fmla="*/ 874295 h 912399"/>
                <a:gd name="connsiteX26" fmla="*/ 781953 w 1371185"/>
                <a:gd name="connsiteY26" fmla="*/ 910490 h 912399"/>
                <a:gd name="connsiteX27" fmla="*/ 751475 w 1371185"/>
                <a:gd name="connsiteY27" fmla="*/ 872390 h 912399"/>
                <a:gd name="connsiteX28" fmla="*/ 717179 w 1371185"/>
                <a:gd name="connsiteY28" fmla="*/ 872390 h 912399"/>
                <a:gd name="connsiteX29" fmla="*/ 692418 w 1371185"/>
                <a:gd name="connsiteY29" fmla="*/ 912395 h 912399"/>
                <a:gd name="connsiteX30" fmla="*/ 657172 w 1371185"/>
                <a:gd name="connsiteY30" fmla="*/ 874295 h 912399"/>
                <a:gd name="connsiteX31" fmla="*/ 620025 w 1371185"/>
                <a:gd name="connsiteY31" fmla="*/ 874295 h 912399"/>
                <a:gd name="connsiteX32" fmla="*/ 562857 w 1371185"/>
                <a:gd name="connsiteY32" fmla="*/ 910487 h 912399"/>
                <a:gd name="connsiteX33" fmla="*/ 560975 w 1371185"/>
                <a:gd name="connsiteY33" fmla="*/ 875248 h 912399"/>
                <a:gd name="connsiteX34" fmla="*/ 490488 w 1371185"/>
                <a:gd name="connsiteY34" fmla="*/ 876200 h 912399"/>
                <a:gd name="connsiteX35" fmla="*/ 458103 w 1371185"/>
                <a:gd name="connsiteY35" fmla="*/ 843815 h 912399"/>
                <a:gd name="connsiteX36" fmla="*/ 500015 w 1371185"/>
                <a:gd name="connsiteY36" fmla="*/ 704746 h 912399"/>
                <a:gd name="connsiteX37" fmla="*/ 425714 w 1371185"/>
                <a:gd name="connsiteY37" fmla="*/ 700943 h 912399"/>
                <a:gd name="connsiteX38" fmla="*/ 381906 w 1371185"/>
                <a:gd name="connsiteY38" fmla="*/ 646647 h 912399"/>
                <a:gd name="connsiteX39" fmla="*/ 189098 w 1371185"/>
                <a:gd name="connsiteY39" fmla="*/ 753101 h 912399"/>
                <a:gd name="connsiteX40" fmla="*/ 172353 w 1371185"/>
                <a:gd name="connsiteY40" fmla="*/ 851436 h 912399"/>
                <a:gd name="connsiteX41" fmla="*/ 52338 w 1371185"/>
                <a:gd name="connsiteY41" fmla="*/ 796192 h 912399"/>
                <a:gd name="connsiteX42" fmla="*/ 135160 w 1371185"/>
                <a:gd name="connsiteY42" fmla="*/ 692760 h 912399"/>
                <a:gd name="connsiteX43" fmla="*/ 346384 w 1371185"/>
                <a:gd name="connsiteY43" fmla="*/ 576553 h 912399"/>
                <a:gd name="connsiteX44" fmla="*/ 355427 w 1371185"/>
                <a:gd name="connsiteY44" fmla="*/ 288759 h 912399"/>
                <a:gd name="connsiteX45" fmla="*/ 141473 w 1371185"/>
                <a:gd name="connsiteY45" fmla="*/ 167454 h 912399"/>
                <a:gd name="connsiteX46" fmla="*/ 75277 w 1371185"/>
                <a:gd name="connsiteY46" fmla="*/ 203509 h 912399"/>
                <a:gd name="connsiteX47" fmla="*/ 503 w 1371185"/>
                <a:gd name="connsiteY47" fmla="*/ 132883 h 912399"/>
                <a:gd name="connsiteX0" fmla="*/ 503 w 1371185"/>
                <a:gd name="connsiteY0" fmla="*/ 132883 h 912399"/>
                <a:gd name="connsiteX1" fmla="*/ 67772 w 1371185"/>
                <a:gd name="connsiteY1" fmla="*/ 59203 h 912399"/>
                <a:gd name="connsiteX2" fmla="*/ 142549 w 1371185"/>
                <a:gd name="connsiteY2" fmla="*/ 9 h 912399"/>
                <a:gd name="connsiteX3" fmla="*/ 211360 w 1371185"/>
                <a:gd name="connsiteY3" fmla="*/ 66682 h 912399"/>
                <a:gd name="connsiteX4" fmla="*/ 194813 w 1371185"/>
                <a:gd name="connsiteY4" fmla="*/ 114926 h 912399"/>
                <a:gd name="connsiteX5" fmla="*/ 389721 w 1371185"/>
                <a:gd name="connsiteY5" fmla="*/ 222892 h 912399"/>
                <a:gd name="connsiteX6" fmla="*/ 686181 w 1371185"/>
                <a:gd name="connsiteY6" fmla="*/ 71447 h 912399"/>
                <a:gd name="connsiteX7" fmla="*/ 979078 w 1371185"/>
                <a:gd name="connsiteY7" fmla="*/ 218273 h 912399"/>
                <a:gd name="connsiteX8" fmla="*/ 1179698 w 1371185"/>
                <a:gd name="connsiteY8" fmla="*/ 108118 h 912399"/>
                <a:gd name="connsiteX9" fmla="*/ 1246773 w 1371185"/>
                <a:gd name="connsiteY9" fmla="*/ 1807 h 912399"/>
                <a:gd name="connsiteX10" fmla="*/ 1321069 w 1371185"/>
                <a:gd name="connsiteY10" fmla="*/ 72292 h 912399"/>
                <a:gd name="connsiteX11" fmla="*/ 1362979 w 1371185"/>
                <a:gd name="connsiteY11" fmla="*/ 175162 h 912399"/>
                <a:gd name="connsiteX12" fmla="*/ 1224939 w 1371185"/>
                <a:gd name="connsiteY12" fmla="*/ 174934 h 912399"/>
                <a:gd name="connsiteX13" fmla="*/ 1017769 w 1371185"/>
                <a:gd name="connsiteY13" fmla="*/ 287472 h 912399"/>
                <a:gd name="connsiteX14" fmla="*/ 1027653 w 1371185"/>
                <a:gd name="connsiteY14" fmla="*/ 567841 h 912399"/>
                <a:gd name="connsiteX15" fmla="*/ 1237677 w 1371185"/>
                <a:gd name="connsiteY15" fmla="*/ 683233 h 912399"/>
                <a:gd name="connsiteX16" fmla="*/ 1351548 w 1371185"/>
                <a:gd name="connsiteY16" fmla="*/ 678081 h 912399"/>
                <a:gd name="connsiteX17" fmla="*/ 1330593 w 1371185"/>
                <a:gd name="connsiteY17" fmla="*/ 798096 h 912399"/>
                <a:gd name="connsiteX18" fmla="*/ 1225818 w 1371185"/>
                <a:gd name="connsiteY18" fmla="*/ 866676 h 912399"/>
                <a:gd name="connsiteX19" fmla="*/ 1193631 w 1371185"/>
                <a:gd name="connsiteY19" fmla="*/ 759435 h 912399"/>
                <a:gd name="connsiteX20" fmla="*/ 989595 w 1371185"/>
                <a:gd name="connsiteY20" fmla="*/ 640931 h 912399"/>
                <a:gd name="connsiteX21" fmla="*/ 949597 w 1371185"/>
                <a:gd name="connsiteY21" fmla="*/ 694272 h 912399"/>
                <a:gd name="connsiteX22" fmla="*/ 876253 w 1371185"/>
                <a:gd name="connsiteY22" fmla="*/ 703793 h 912399"/>
                <a:gd name="connsiteX23" fmla="*/ 913398 w 1371185"/>
                <a:gd name="connsiteY23" fmla="*/ 845720 h 912399"/>
                <a:gd name="connsiteX24" fmla="*/ 892443 w 1371185"/>
                <a:gd name="connsiteY24" fmla="*/ 874295 h 912399"/>
                <a:gd name="connsiteX25" fmla="*/ 811480 w 1371185"/>
                <a:gd name="connsiteY25" fmla="*/ 874295 h 912399"/>
                <a:gd name="connsiteX26" fmla="*/ 781953 w 1371185"/>
                <a:gd name="connsiteY26" fmla="*/ 910490 h 912399"/>
                <a:gd name="connsiteX27" fmla="*/ 751475 w 1371185"/>
                <a:gd name="connsiteY27" fmla="*/ 872390 h 912399"/>
                <a:gd name="connsiteX28" fmla="*/ 717179 w 1371185"/>
                <a:gd name="connsiteY28" fmla="*/ 872390 h 912399"/>
                <a:gd name="connsiteX29" fmla="*/ 692418 w 1371185"/>
                <a:gd name="connsiteY29" fmla="*/ 912395 h 912399"/>
                <a:gd name="connsiteX30" fmla="*/ 657172 w 1371185"/>
                <a:gd name="connsiteY30" fmla="*/ 874295 h 912399"/>
                <a:gd name="connsiteX31" fmla="*/ 620025 w 1371185"/>
                <a:gd name="connsiteY31" fmla="*/ 874295 h 912399"/>
                <a:gd name="connsiteX32" fmla="*/ 562857 w 1371185"/>
                <a:gd name="connsiteY32" fmla="*/ 910487 h 912399"/>
                <a:gd name="connsiteX33" fmla="*/ 560975 w 1371185"/>
                <a:gd name="connsiteY33" fmla="*/ 875248 h 912399"/>
                <a:gd name="connsiteX34" fmla="*/ 490488 w 1371185"/>
                <a:gd name="connsiteY34" fmla="*/ 876200 h 912399"/>
                <a:gd name="connsiteX35" fmla="*/ 458103 w 1371185"/>
                <a:gd name="connsiteY35" fmla="*/ 843815 h 912399"/>
                <a:gd name="connsiteX36" fmla="*/ 500015 w 1371185"/>
                <a:gd name="connsiteY36" fmla="*/ 704746 h 912399"/>
                <a:gd name="connsiteX37" fmla="*/ 425714 w 1371185"/>
                <a:gd name="connsiteY37" fmla="*/ 700943 h 912399"/>
                <a:gd name="connsiteX38" fmla="*/ 381906 w 1371185"/>
                <a:gd name="connsiteY38" fmla="*/ 646647 h 912399"/>
                <a:gd name="connsiteX39" fmla="*/ 189098 w 1371185"/>
                <a:gd name="connsiteY39" fmla="*/ 753101 h 912399"/>
                <a:gd name="connsiteX40" fmla="*/ 172353 w 1371185"/>
                <a:gd name="connsiteY40" fmla="*/ 851436 h 912399"/>
                <a:gd name="connsiteX41" fmla="*/ 52338 w 1371185"/>
                <a:gd name="connsiteY41" fmla="*/ 796192 h 912399"/>
                <a:gd name="connsiteX42" fmla="*/ 135160 w 1371185"/>
                <a:gd name="connsiteY42" fmla="*/ 692760 h 912399"/>
                <a:gd name="connsiteX43" fmla="*/ 346384 w 1371185"/>
                <a:gd name="connsiteY43" fmla="*/ 576553 h 912399"/>
                <a:gd name="connsiteX44" fmla="*/ 355427 w 1371185"/>
                <a:gd name="connsiteY44" fmla="*/ 288759 h 912399"/>
                <a:gd name="connsiteX45" fmla="*/ 141473 w 1371185"/>
                <a:gd name="connsiteY45" fmla="*/ 167454 h 912399"/>
                <a:gd name="connsiteX46" fmla="*/ 75277 w 1371185"/>
                <a:gd name="connsiteY46" fmla="*/ 203509 h 912399"/>
                <a:gd name="connsiteX47" fmla="*/ 503 w 1371185"/>
                <a:gd name="connsiteY47" fmla="*/ 132883 h 912399"/>
                <a:gd name="connsiteX0" fmla="*/ 503 w 1371185"/>
                <a:gd name="connsiteY0" fmla="*/ 132883 h 913844"/>
                <a:gd name="connsiteX1" fmla="*/ 67772 w 1371185"/>
                <a:gd name="connsiteY1" fmla="*/ 59203 h 913844"/>
                <a:gd name="connsiteX2" fmla="*/ 142549 w 1371185"/>
                <a:gd name="connsiteY2" fmla="*/ 9 h 913844"/>
                <a:gd name="connsiteX3" fmla="*/ 211360 w 1371185"/>
                <a:gd name="connsiteY3" fmla="*/ 66682 h 913844"/>
                <a:gd name="connsiteX4" fmla="*/ 194813 w 1371185"/>
                <a:gd name="connsiteY4" fmla="*/ 114926 h 913844"/>
                <a:gd name="connsiteX5" fmla="*/ 389721 w 1371185"/>
                <a:gd name="connsiteY5" fmla="*/ 222892 h 913844"/>
                <a:gd name="connsiteX6" fmla="*/ 686181 w 1371185"/>
                <a:gd name="connsiteY6" fmla="*/ 71447 h 913844"/>
                <a:gd name="connsiteX7" fmla="*/ 979078 w 1371185"/>
                <a:gd name="connsiteY7" fmla="*/ 218273 h 913844"/>
                <a:gd name="connsiteX8" fmla="*/ 1179698 w 1371185"/>
                <a:gd name="connsiteY8" fmla="*/ 108118 h 913844"/>
                <a:gd name="connsiteX9" fmla="*/ 1246773 w 1371185"/>
                <a:gd name="connsiteY9" fmla="*/ 1807 h 913844"/>
                <a:gd name="connsiteX10" fmla="*/ 1321069 w 1371185"/>
                <a:gd name="connsiteY10" fmla="*/ 72292 h 913844"/>
                <a:gd name="connsiteX11" fmla="*/ 1362979 w 1371185"/>
                <a:gd name="connsiteY11" fmla="*/ 175162 h 913844"/>
                <a:gd name="connsiteX12" fmla="*/ 1224939 w 1371185"/>
                <a:gd name="connsiteY12" fmla="*/ 174934 h 913844"/>
                <a:gd name="connsiteX13" fmla="*/ 1017769 w 1371185"/>
                <a:gd name="connsiteY13" fmla="*/ 287472 h 913844"/>
                <a:gd name="connsiteX14" fmla="*/ 1027653 w 1371185"/>
                <a:gd name="connsiteY14" fmla="*/ 567841 h 913844"/>
                <a:gd name="connsiteX15" fmla="*/ 1237677 w 1371185"/>
                <a:gd name="connsiteY15" fmla="*/ 683233 h 913844"/>
                <a:gd name="connsiteX16" fmla="*/ 1351548 w 1371185"/>
                <a:gd name="connsiteY16" fmla="*/ 678081 h 913844"/>
                <a:gd name="connsiteX17" fmla="*/ 1330593 w 1371185"/>
                <a:gd name="connsiteY17" fmla="*/ 798096 h 913844"/>
                <a:gd name="connsiteX18" fmla="*/ 1225818 w 1371185"/>
                <a:gd name="connsiteY18" fmla="*/ 866676 h 913844"/>
                <a:gd name="connsiteX19" fmla="*/ 1193631 w 1371185"/>
                <a:gd name="connsiteY19" fmla="*/ 759435 h 913844"/>
                <a:gd name="connsiteX20" fmla="*/ 989595 w 1371185"/>
                <a:gd name="connsiteY20" fmla="*/ 640931 h 913844"/>
                <a:gd name="connsiteX21" fmla="*/ 949597 w 1371185"/>
                <a:gd name="connsiteY21" fmla="*/ 694272 h 913844"/>
                <a:gd name="connsiteX22" fmla="*/ 876253 w 1371185"/>
                <a:gd name="connsiteY22" fmla="*/ 703793 h 913844"/>
                <a:gd name="connsiteX23" fmla="*/ 913398 w 1371185"/>
                <a:gd name="connsiteY23" fmla="*/ 845720 h 913844"/>
                <a:gd name="connsiteX24" fmla="*/ 892443 w 1371185"/>
                <a:gd name="connsiteY24" fmla="*/ 874295 h 913844"/>
                <a:gd name="connsiteX25" fmla="*/ 811480 w 1371185"/>
                <a:gd name="connsiteY25" fmla="*/ 874295 h 913844"/>
                <a:gd name="connsiteX26" fmla="*/ 781953 w 1371185"/>
                <a:gd name="connsiteY26" fmla="*/ 910490 h 913844"/>
                <a:gd name="connsiteX27" fmla="*/ 751475 w 1371185"/>
                <a:gd name="connsiteY27" fmla="*/ 872390 h 913844"/>
                <a:gd name="connsiteX28" fmla="*/ 717179 w 1371185"/>
                <a:gd name="connsiteY28" fmla="*/ 872390 h 913844"/>
                <a:gd name="connsiteX29" fmla="*/ 692418 w 1371185"/>
                <a:gd name="connsiteY29" fmla="*/ 912395 h 913844"/>
                <a:gd name="connsiteX30" fmla="*/ 657172 w 1371185"/>
                <a:gd name="connsiteY30" fmla="*/ 874295 h 913844"/>
                <a:gd name="connsiteX31" fmla="*/ 620025 w 1371185"/>
                <a:gd name="connsiteY31" fmla="*/ 874295 h 913844"/>
                <a:gd name="connsiteX32" fmla="*/ 619321 w 1371185"/>
                <a:gd name="connsiteY32" fmla="*/ 908310 h 913844"/>
                <a:gd name="connsiteX33" fmla="*/ 562857 w 1371185"/>
                <a:gd name="connsiteY33" fmla="*/ 910487 h 913844"/>
                <a:gd name="connsiteX34" fmla="*/ 560975 w 1371185"/>
                <a:gd name="connsiteY34" fmla="*/ 875248 h 913844"/>
                <a:gd name="connsiteX35" fmla="*/ 490488 w 1371185"/>
                <a:gd name="connsiteY35" fmla="*/ 876200 h 913844"/>
                <a:gd name="connsiteX36" fmla="*/ 458103 w 1371185"/>
                <a:gd name="connsiteY36" fmla="*/ 843815 h 913844"/>
                <a:gd name="connsiteX37" fmla="*/ 500015 w 1371185"/>
                <a:gd name="connsiteY37" fmla="*/ 704746 h 913844"/>
                <a:gd name="connsiteX38" fmla="*/ 425714 w 1371185"/>
                <a:gd name="connsiteY38" fmla="*/ 700943 h 913844"/>
                <a:gd name="connsiteX39" fmla="*/ 381906 w 1371185"/>
                <a:gd name="connsiteY39" fmla="*/ 646647 h 913844"/>
                <a:gd name="connsiteX40" fmla="*/ 189098 w 1371185"/>
                <a:gd name="connsiteY40" fmla="*/ 753101 h 913844"/>
                <a:gd name="connsiteX41" fmla="*/ 172353 w 1371185"/>
                <a:gd name="connsiteY41" fmla="*/ 851436 h 913844"/>
                <a:gd name="connsiteX42" fmla="*/ 52338 w 1371185"/>
                <a:gd name="connsiteY42" fmla="*/ 796192 h 913844"/>
                <a:gd name="connsiteX43" fmla="*/ 135160 w 1371185"/>
                <a:gd name="connsiteY43" fmla="*/ 692760 h 913844"/>
                <a:gd name="connsiteX44" fmla="*/ 346384 w 1371185"/>
                <a:gd name="connsiteY44" fmla="*/ 576553 h 913844"/>
                <a:gd name="connsiteX45" fmla="*/ 355427 w 1371185"/>
                <a:gd name="connsiteY45" fmla="*/ 288759 h 913844"/>
                <a:gd name="connsiteX46" fmla="*/ 141473 w 1371185"/>
                <a:gd name="connsiteY46" fmla="*/ 167454 h 913844"/>
                <a:gd name="connsiteX47" fmla="*/ 75277 w 1371185"/>
                <a:gd name="connsiteY47" fmla="*/ 203509 h 913844"/>
                <a:gd name="connsiteX48" fmla="*/ 503 w 1371185"/>
                <a:gd name="connsiteY48" fmla="*/ 132883 h 913844"/>
                <a:gd name="connsiteX0" fmla="*/ 503 w 1371185"/>
                <a:gd name="connsiteY0" fmla="*/ 132883 h 913844"/>
                <a:gd name="connsiteX1" fmla="*/ 67772 w 1371185"/>
                <a:gd name="connsiteY1" fmla="*/ 59203 h 913844"/>
                <a:gd name="connsiteX2" fmla="*/ 142549 w 1371185"/>
                <a:gd name="connsiteY2" fmla="*/ 9 h 913844"/>
                <a:gd name="connsiteX3" fmla="*/ 211360 w 1371185"/>
                <a:gd name="connsiteY3" fmla="*/ 66682 h 913844"/>
                <a:gd name="connsiteX4" fmla="*/ 194813 w 1371185"/>
                <a:gd name="connsiteY4" fmla="*/ 114926 h 913844"/>
                <a:gd name="connsiteX5" fmla="*/ 389721 w 1371185"/>
                <a:gd name="connsiteY5" fmla="*/ 222892 h 913844"/>
                <a:gd name="connsiteX6" fmla="*/ 686181 w 1371185"/>
                <a:gd name="connsiteY6" fmla="*/ 71447 h 913844"/>
                <a:gd name="connsiteX7" fmla="*/ 979078 w 1371185"/>
                <a:gd name="connsiteY7" fmla="*/ 218273 h 913844"/>
                <a:gd name="connsiteX8" fmla="*/ 1179698 w 1371185"/>
                <a:gd name="connsiteY8" fmla="*/ 108118 h 913844"/>
                <a:gd name="connsiteX9" fmla="*/ 1246773 w 1371185"/>
                <a:gd name="connsiteY9" fmla="*/ 1807 h 913844"/>
                <a:gd name="connsiteX10" fmla="*/ 1321069 w 1371185"/>
                <a:gd name="connsiteY10" fmla="*/ 72292 h 913844"/>
                <a:gd name="connsiteX11" fmla="*/ 1362979 w 1371185"/>
                <a:gd name="connsiteY11" fmla="*/ 175162 h 913844"/>
                <a:gd name="connsiteX12" fmla="*/ 1224939 w 1371185"/>
                <a:gd name="connsiteY12" fmla="*/ 174934 h 913844"/>
                <a:gd name="connsiteX13" fmla="*/ 1017769 w 1371185"/>
                <a:gd name="connsiteY13" fmla="*/ 287472 h 913844"/>
                <a:gd name="connsiteX14" fmla="*/ 1027653 w 1371185"/>
                <a:gd name="connsiteY14" fmla="*/ 567841 h 913844"/>
                <a:gd name="connsiteX15" fmla="*/ 1237677 w 1371185"/>
                <a:gd name="connsiteY15" fmla="*/ 683233 h 913844"/>
                <a:gd name="connsiteX16" fmla="*/ 1351548 w 1371185"/>
                <a:gd name="connsiteY16" fmla="*/ 678081 h 913844"/>
                <a:gd name="connsiteX17" fmla="*/ 1330593 w 1371185"/>
                <a:gd name="connsiteY17" fmla="*/ 798096 h 913844"/>
                <a:gd name="connsiteX18" fmla="*/ 1225818 w 1371185"/>
                <a:gd name="connsiteY18" fmla="*/ 866676 h 913844"/>
                <a:gd name="connsiteX19" fmla="*/ 1193631 w 1371185"/>
                <a:gd name="connsiteY19" fmla="*/ 759435 h 913844"/>
                <a:gd name="connsiteX20" fmla="*/ 989595 w 1371185"/>
                <a:gd name="connsiteY20" fmla="*/ 640931 h 913844"/>
                <a:gd name="connsiteX21" fmla="*/ 949597 w 1371185"/>
                <a:gd name="connsiteY21" fmla="*/ 694272 h 913844"/>
                <a:gd name="connsiteX22" fmla="*/ 876253 w 1371185"/>
                <a:gd name="connsiteY22" fmla="*/ 703793 h 913844"/>
                <a:gd name="connsiteX23" fmla="*/ 913398 w 1371185"/>
                <a:gd name="connsiteY23" fmla="*/ 845720 h 913844"/>
                <a:gd name="connsiteX24" fmla="*/ 892443 w 1371185"/>
                <a:gd name="connsiteY24" fmla="*/ 874295 h 913844"/>
                <a:gd name="connsiteX25" fmla="*/ 811480 w 1371185"/>
                <a:gd name="connsiteY25" fmla="*/ 874295 h 913844"/>
                <a:gd name="connsiteX26" fmla="*/ 781953 w 1371185"/>
                <a:gd name="connsiteY26" fmla="*/ 910490 h 913844"/>
                <a:gd name="connsiteX27" fmla="*/ 751475 w 1371185"/>
                <a:gd name="connsiteY27" fmla="*/ 872390 h 913844"/>
                <a:gd name="connsiteX28" fmla="*/ 717179 w 1371185"/>
                <a:gd name="connsiteY28" fmla="*/ 872390 h 913844"/>
                <a:gd name="connsiteX29" fmla="*/ 692418 w 1371185"/>
                <a:gd name="connsiteY29" fmla="*/ 912395 h 913844"/>
                <a:gd name="connsiteX30" fmla="*/ 657172 w 1371185"/>
                <a:gd name="connsiteY30" fmla="*/ 874295 h 913844"/>
                <a:gd name="connsiteX31" fmla="*/ 620025 w 1371185"/>
                <a:gd name="connsiteY31" fmla="*/ 874295 h 913844"/>
                <a:gd name="connsiteX32" fmla="*/ 619321 w 1371185"/>
                <a:gd name="connsiteY32" fmla="*/ 908310 h 913844"/>
                <a:gd name="connsiteX33" fmla="*/ 562857 w 1371185"/>
                <a:gd name="connsiteY33" fmla="*/ 910487 h 913844"/>
                <a:gd name="connsiteX34" fmla="*/ 560975 w 1371185"/>
                <a:gd name="connsiteY34" fmla="*/ 875248 h 913844"/>
                <a:gd name="connsiteX35" fmla="*/ 490488 w 1371185"/>
                <a:gd name="connsiteY35" fmla="*/ 876200 h 913844"/>
                <a:gd name="connsiteX36" fmla="*/ 458103 w 1371185"/>
                <a:gd name="connsiteY36" fmla="*/ 843815 h 913844"/>
                <a:gd name="connsiteX37" fmla="*/ 500015 w 1371185"/>
                <a:gd name="connsiteY37" fmla="*/ 704746 h 913844"/>
                <a:gd name="connsiteX38" fmla="*/ 425714 w 1371185"/>
                <a:gd name="connsiteY38" fmla="*/ 700943 h 913844"/>
                <a:gd name="connsiteX39" fmla="*/ 381906 w 1371185"/>
                <a:gd name="connsiteY39" fmla="*/ 646647 h 913844"/>
                <a:gd name="connsiteX40" fmla="*/ 189098 w 1371185"/>
                <a:gd name="connsiteY40" fmla="*/ 753101 h 913844"/>
                <a:gd name="connsiteX41" fmla="*/ 172353 w 1371185"/>
                <a:gd name="connsiteY41" fmla="*/ 851436 h 913844"/>
                <a:gd name="connsiteX42" fmla="*/ 52338 w 1371185"/>
                <a:gd name="connsiteY42" fmla="*/ 796192 h 913844"/>
                <a:gd name="connsiteX43" fmla="*/ 135160 w 1371185"/>
                <a:gd name="connsiteY43" fmla="*/ 692760 h 913844"/>
                <a:gd name="connsiteX44" fmla="*/ 346384 w 1371185"/>
                <a:gd name="connsiteY44" fmla="*/ 576553 h 913844"/>
                <a:gd name="connsiteX45" fmla="*/ 355427 w 1371185"/>
                <a:gd name="connsiteY45" fmla="*/ 288759 h 913844"/>
                <a:gd name="connsiteX46" fmla="*/ 141473 w 1371185"/>
                <a:gd name="connsiteY46" fmla="*/ 167454 h 913844"/>
                <a:gd name="connsiteX47" fmla="*/ 75277 w 1371185"/>
                <a:gd name="connsiteY47" fmla="*/ 203509 h 913844"/>
                <a:gd name="connsiteX48" fmla="*/ 503 w 1371185"/>
                <a:gd name="connsiteY48" fmla="*/ 132883 h 913844"/>
                <a:gd name="connsiteX0" fmla="*/ 503 w 1371185"/>
                <a:gd name="connsiteY0" fmla="*/ 132883 h 913844"/>
                <a:gd name="connsiteX1" fmla="*/ 67772 w 1371185"/>
                <a:gd name="connsiteY1" fmla="*/ 59203 h 913844"/>
                <a:gd name="connsiteX2" fmla="*/ 142549 w 1371185"/>
                <a:gd name="connsiteY2" fmla="*/ 9 h 913844"/>
                <a:gd name="connsiteX3" fmla="*/ 211360 w 1371185"/>
                <a:gd name="connsiteY3" fmla="*/ 66682 h 913844"/>
                <a:gd name="connsiteX4" fmla="*/ 194813 w 1371185"/>
                <a:gd name="connsiteY4" fmla="*/ 114926 h 913844"/>
                <a:gd name="connsiteX5" fmla="*/ 389721 w 1371185"/>
                <a:gd name="connsiteY5" fmla="*/ 222892 h 913844"/>
                <a:gd name="connsiteX6" fmla="*/ 686181 w 1371185"/>
                <a:gd name="connsiteY6" fmla="*/ 71447 h 913844"/>
                <a:gd name="connsiteX7" fmla="*/ 979078 w 1371185"/>
                <a:gd name="connsiteY7" fmla="*/ 218273 h 913844"/>
                <a:gd name="connsiteX8" fmla="*/ 1179698 w 1371185"/>
                <a:gd name="connsiteY8" fmla="*/ 108118 h 913844"/>
                <a:gd name="connsiteX9" fmla="*/ 1246773 w 1371185"/>
                <a:gd name="connsiteY9" fmla="*/ 1807 h 913844"/>
                <a:gd name="connsiteX10" fmla="*/ 1321069 w 1371185"/>
                <a:gd name="connsiteY10" fmla="*/ 72292 h 913844"/>
                <a:gd name="connsiteX11" fmla="*/ 1362979 w 1371185"/>
                <a:gd name="connsiteY11" fmla="*/ 175162 h 913844"/>
                <a:gd name="connsiteX12" fmla="*/ 1224939 w 1371185"/>
                <a:gd name="connsiteY12" fmla="*/ 174934 h 913844"/>
                <a:gd name="connsiteX13" fmla="*/ 1017769 w 1371185"/>
                <a:gd name="connsiteY13" fmla="*/ 287472 h 913844"/>
                <a:gd name="connsiteX14" fmla="*/ 1027653 w 1371185"/>
                <a:gd name="connsiteY14" fmla="*/ 567841 h 913844"/>
                <a:gd name="connsiteX15" fmla="*/ 1237677 w 1371185"/>
                <a:gd name="connsiteY15" fmla="*/ 683233 h 913844"/>
                <a:gd name="connsiteX16" fmla="*/ 1351548 w 1371185"/>
                <a:gd name="connsiteY16" fmla="*/ 678081 h 913844"/>
                <a:gd name="connsiteX17" fmla="*/ 1330593 w 1371185"/>
                <a:gd name="connsiteY17" fmla="*/ 798096 h 913844"/>
                <a:gd name="connsiteX18" fmla="*/ 1225818 w 1371185"/>
                <a:gd name="connsiteY18" fmla="*/ 866676 h 913844"/>
                <a:gd name="connsiteX19" fmla="*/ 1193631 w 1371185"/>
                <a:gd name="connsiteY19" fmla="*/ 759435 h 913844"/>
                <a:gd name="connsiteX20" fmla="*/ 989595 w 1371185"/>
                <a:gd name="connsiteY20" fmla="*/ 640931 h 913844"/>
                <a:gd name="connsiteX21" fmla="*/ 949597 w 1371185"/>
                <a:gd name="connsiteY21" fmla="*/ 694272 h 913844"/>
                <a:gd name="connsiteX22" fmla="*/ 876253 w 1371185"/>
                <a:gd name="connsiteY22" fmla="*/ 703793 h 913844"/>
                <a:gd name="connsiteX23" fmla="*/ 913398 w 1371185"/>
                <a:gd name="connsiteY23" fmla="*/ 845720 h 913844"/>
                <a:gd name="connsiteX24" fmla="*/ 892443 w 1371185"/>
                <a:gd name="connsiteY24" fmla="*/ 874295 h 913844"/>
                <a:gd name="connsiteX25" fmla="*/ 811480 w 1371185"/>
                <a:gd name="connsiteY25" fmla="*/ 874295 h 913844"/>
                <a:gd name="connsiteX26" fmla="*/ 781953 w 1371185"/>
                <a:gd name="connsiteY26" fmla="*/ 910490 h 913844"/>
                <a:gd name="connsiteX27" fmla="*/ 751475 w 1371185"/>
                <a:gd name="connsiteY27" fmla="*/ 872390 h 913844"/>
                <a:gd name="connsiteX28" fmla="*/ 717179 w 1371185"/>
                <a:gd name="connsiteY28" fmla="*/ 872390 h 913844"/>
                <a:gd name="connsiteX29" fmla="*/ 692418 w 1371185"/>
                <a:gd name="connsiteY29" fmla="*/ 912395 h 913844"/>
                <a:gd name="connsiteX30" fmla="*/ 657172 w 1371185"/>
                <a:gd name="connsiteY30" fmla="*/ 874295 h 913844"/>
                <a:gd name="connsiteX31" fmla="*/ 620025 w 1371185"/>
                <a:gd name="connsiteY31" fmla="*/ 874295 h 913844"/>
                <a:gd name="connsiteX32" fmla="*/ 619321 w 1371185"/>
                <a:gd name="connsiteY32" fmla="*/ 908310 h 913844"/>
                <a:gd name="connsiteX33" fmla="*/ 562857 w 1371185"/>
                <a:gd name="connsiteY33" fmla="*/ 910487 h 913844"/>
                <a:gd name="connsiteX34" fmla="*/ 560975 w 1371185"/>
                <a:gd name="connsiteY34" fmla="*/ 875248 h 913844"/>
                <a:gd name="connsiteX35" fmla="*/ 490488 w 1371185"/>
                <a:gd name="connsiteY35" fmla="*/ 876200 h 913844"/>
                <a:gd name="connsiteX36" fmla="*/ 458103 w 1371185"/>
                <a:gd name="connsiteY36" fmla="*/ 843815 h 913844"/>
                <a:gd name="connsiteX37" fmla="*/ 500015 w 1371185"/>
                <a:gd name="connsiteY37" fmla="*/ 704746 h 913844"/>
                <a:gd name="connsiteX38" fmla="*/ 425714 w 1371185"/>
                <a:gd name="connsiteY38" fmla="*/ 700943 h 913844"/>
                <a:gd name="connsiteX39" fmla="*/ 381906 w 1371185"/>
                <a:gd name="connsiteY39" fmla="*/ 646647 h 913844"/>
                <a:gd name="connsiteX40" fmla="*/ 189098 w 1371185"/>
                <a:gd name="connsiteY40" fmla="*/ 753101 h 913844"/>
                <a:gd name="connsiteX41" fmla="*/ 172353 w 1371185"/>
                <a:gd name="connsiteY41" fmla="*/ 851436 h 913844"/>
                <a:gd name="connsiteX42" fmla="*/ 52338 w 1371185"/>
                <a:gd name="connsiteY42" fmla="*/ 796192 h 913844"/>
                <a:gd name="connsiteX43" fmla="*/ 135160 w 1371185"/>
                <a:gd name="connsiteY43" fmla="*/ 692760 h 913844"/>
                <a:gd name="connsiteX44" fmla="*/ 346384 w 1371185"/>
                <a:gd name="connsiteY44" fmla="*/ 576553 h 913844"/>
                <a:gd name="connsiteX45" fmla="*/ 355427 w 1371185"/>
                <a:gd name="connsiteY45" fmla="*/ 288759 h 913844"/>
                <a:gd name="connsiteX46" fmla="*/ 141473 w 1371185"/>
                <a:gd name="connsiteY46" fmla="*/ 167454 h 913844"/>
                <a:gd name="connsiteX47" fmla="*/ 75277 w 1371185"/>
                <a:gd name="connsiteY47" fmla="*/ 203509 h 913844"/>
                <a:gd name="connsiteX48" fmla="*/ 503 w 1371185"/>
                <a:gd name="connsiteY48" fmla="*/ 132883 h 913844"/>
                <a:gd name="connsiteX0" fmla="*/ 503 w 1371185"/>
                <a:gd name="connsiteY0" fmla="*/ 132883 h 912399"/>
                <a:gd name="connsiteX1" fmla="*/ 67772 w 1371185"/>
                <a:gd name="connsiteY1" fmla="*/ 59203 h 912399"/>
                <a:gd name="connsiteX2" fmla="*/ 142549 w 1371185"/>
                <a:gd name="connsiteY2" fmla="*/ 9 h 912399"/>
                <a:gd name="connsiteX3" fmla="*/ 211360 w 1371185"/>
                <a:gd name="connsiteY3" fmla="*/ 66682 h 912399"/>
                <a:gd name="connsiteX4" fmla="*/ 194813 w 1371185"/>
                <a:gd name="connsiteY4" fmla="*/ 114926 h 912399"/>
                <a:gd name="connsiteX5" fmla="*/ 389721 w 1371185"/>
                <a:gd name="connsiteY5" fmla="*/ 222892 h 912399"/>
                <a:gd name="connsiteX6" fmla="*/ 686181 w 1371185"/>
                <a:gd name="connsiteY6" fmla="*/ 71447 h 912399"/>
                <a:gd name="connsiteX7" fmla="*/ 979078 w 1371185"/>
                <a:gd name="connsiteY7" fmla="*/ 218273 h 912399"/>
                <a:gd name="connsiteX8" fmla="*/ 1179698 w 1371185"/>
                <a:gd name="connsiteY8" fmla="*/ 108118 h 912399"/>
                <a:gd name="connsiteX9" fmla="*/ 1246773 w 1371185"/>
                <a:gd name="connsiteY9" fmla="*/ 1807 h 912399"/>
                <a:gd name="connsiteX10" fmla="*/ 1321069 w 1371185"/>
                <a:gd name="connsiteY10" fmla="*/ 72292 h 912399"/>
                <a:gd name="connsiteX11" fmla="*/ 1362979 w 1371185"/>
                <a:gd name="connsiteY11" fmla="*/ 175162 h 912399"/>
                <a:gd name="connsiteX12" fmla="*/ 1224939 w 1371185"/>
                <a:gd name="connsiteY12" fmla="*/ 174934 h 912399"/>
                <a:gd name="connsiteX13" fmla="*/ 1017769 w 1371185"/>
                <a:gd name="connsiteY13" fmla="*/ 287472 h 912399"/>
                <a:gd name="connsiteX14" fmla="*/ 1027653 w 1371185"/>
                <a:gd name="connsiteY14" fmla="*/ 567841 h 912399"/>
                <a:gd name="connsiteX15" fmla="*/ 1237677 w 1371185"/>
                <a:gd name="connsiteY15" fmla="*/ 683233 h 912399"/>
                <a:gd name="connsiteX16" fmla="*/ 1351548 w 1371185"/>
                <a:gd name="connsiteY16" fmla="*/ 678081 h 912399"/>
                <a:gd name="connsiteX17" fmla="*/ 1330593 w 1371185"/>
                <a:gd name="connsiteY17" fmla="*/ 798096 h 912399"/>
                <a:gd name="connsiteX18" fmla="*/ 1225818 w 1371185"/>
                <a:gd name="connsiteY18" fmla="*/ 866676 h 912399"/>
                <a:gd name="connsiteX19" fmla="*/ 1193631 w 1371185"/>
                <a:gd name="connsiteY19" fmla="*/ 759435 h 912399"/>
                <a:gd name="connsiteX20" fmla="*/ 989595 w 1371185"/>
                <a:gd name="connsiteY20" fmla="*/ 640931 h 912399"/>
                <a:gd name="connsiteX21" fmla="*/ 949597 w 1371185"/>
                <a:gd name="connsiteY21" fmla="*/ 694272 h 912399"/>
                <a:gd name="connsiteX22" fmla="*/ 876253 w 1371185"/>
                <a:gd name="connsiteY22" fmla="*/ 703793 h 912399"/>
                <a:gd name="connsiteX23" fmla="*/ 913398 w 1371185"/>
                <a:gd name="connsiteY23" fmla="*/ 845720 h 912399"/>
                <a:gd name="connsiteX24" fmla="*/ 892443 w 1371185"/>
                <a:gd name="connsiteY24" fmla="*/ 874295 h 912399"/>
                <a:gd name="connsiteX25" fmla="*/ 811480 w 1371185"/>
                <a:gd name="connsiteY25" fmla="*/ 874295 h 912399"/>
                <a:gd name="connsiteX26" fmla="*/ 781953 w 1371185"/>
                <a:gd name="connsiteY26" fmla="*/ 910490 h 912399"/>
                <a:gd name="connsiteX27" fmla="*/ 751475 w 1371185"/>
                <a:gd name="connsiteY27" fmla="*/ 872390 h 912399"/>
                <a:gd name="connsiteX28" fmla="*/ 717179 w 1371185"/>
                <a:gd name="connsiteY28" fmla="*/ 872390 h 912399"/>
                <a:gd name="connsiteX29" fmla="*/ 692418 w 1371185"/>
                <a:gd name="connsiteY29" fmla="*/ 912395 h 912399"/>
                <a:gd name="connsiteX30" fmla="*/ 657172 w 1371185"/>
                <a:gd name="connsiteY30" fmla="*/ 874295 h 912399"/>
                <a:gd name="connsiteX31" fmla="*/ 620025 w 1371185"/>
                <a:gd name="connsiteY31" fmla="*/ 874295 h 912399"/>
                <a:gd name="connsiteX32" fmla="*/ 619321 w 1371185"/>
                <a:gd name="connsiteY32" fmla="*/ 908310 h 912399"/>
                <a:gd name="connsiteX33" fmla="*/ 562857 w 1371185"/>
                <a:gd name="connsiteY33" fmla="*/ 910487 h 912399"/>
                <a:gd name="connsiteX34" fmla="*/ 560975 w 1371185"/>
                <a:gd name="connsiteY34" fmla="*/ 875248 h 912399"/>
                <a:gd name="connsiteX35" fmla="*/ 490488 w 1371185"/>
                <a:gd name="connsiteY35" fmla="*/ 876200 h 912399"/>
                <a:gd name="connsiteX36" fmla="*/ 458103 w 1371185"/>
                <a:gd name="connsiteY36" fmla="*/ 843815 h 912399"/>
                <a:gd name="connsiteX37" fmla="*/ 500015 w 1371185"/>
                <a:gd name="connsiteY37" fmla="*/ 704746 h 912399"/>
                <a:gd name="connsiteX38" fmla="*/ 425714 w 1371185"/>
                <a:gd name="connsiteY38" fmla="*/ 700943 h 912399"/>
                <a:gd name="connsiteX39" fmla="*/ 381906 w 1371185"/>
                <a:gd name="connsiteY39" fmla="*/ 646647 h 912399"/>
                <a:gd name="connsiteX40" fmla="*/ 189098 w 1371185"/>
                <a:gd name="connsiteY40" fmla="*/ 753101 h 912399"/>
                <a:gd name="connsiteX41" fmla="*/ 172353 w 1371185"/>
                <a:gd name="connsiteY41" fmla="*/ 851436 h 912399"/>
                <a:gd name="connsiteX42" fmla="*/ 52338 w 1371185"/>
                <a:gd name="connsiteY42" fmla="*/ 796192 h 912399"/>
                <a:gd name="connsiteX43" fmla="*/ 135160 w 1371185"/>
                <a:gd name="connsiteY43" fmla="*/ 692760 h 912399"/>
                <a:gd name="connsiteX44" fmla="*/ 346384 w 1371185"/>
                <a:gd name="connsiteY44" fmla="*/ 576553 h 912399"/>
                <a:gd name="connsiteX45" fmla="*/ 355427 w 1371185"/>
                <a:gd name="connsiteY45" fmla="*/ 288759 h 912399"/>
                <a:gd name="connsiteX46" fmla="*/ 141473 w 1371185"/>
                <a:gd name="connsiteY46" fmla="*/ 167454 h 912399"/>
                <a:gd name="connsiteX47" fmla="*/ 75277 w 1371185"/>
                <a:gd name="connsiteY47" fmla="*/ 203509 h 912399"/>
                <a:gd name="connsiteX48" fmla="*/ 503 w 1371185"/>
                <a:gd name="connsiteY48" fmla="*/ 132883 h 912399"/>
                <a:gd name="connsiteX0" fmla="*/ 503 w 1371185"/>
                <a:gd name="connsiteY0" fmla="*/ 132883 h 913027"/>
                <a:gd name="connsiteX1" fmla="*/ 67772 w 1371185"/>
                <a:gd name="connsiteY1" fmla="*/ 59203 h 913027"/>
                <a:gd name="connsiteX2" fmla="*/ 142549 w 1371185"/>
                <a:gd name="connsiteY2" fmla="*/ 9 h 913027"/>
                <a:gd name="connsiteX3" fmla="*/ 211360 w 1371185"/>
                <a:gd name="connsiteY3" fmla="*/ 66682 h 913027"/>
                <a:gd name="connsiteX4" fmla="*/ 194813 w 1371185"/>
                <a:gd name="connsiteY4" fmla="*/ 114926 h 913027"/>
                <a:gd name="connsiteX5" fmla="*/ 389721 w 1371185"/>
                <a:gd name="connsiteY5" fmla="*/ 222892 h 913027"/>
                <a:gd name="connsiteX6" fmla="*/ 686181 w 1371185"/>
                <a:gd name="connsiteY6" fmla="*/ 71447 h 913027"/>
                <a:gd name="connsiteX7" fmla="*/ 979078 w 1371185"/>
                <a:gd name="connsiteY7" fmla="*/ 218273 h 913027"/>
                <a:gd name="connsiteX8" fmla="*/ 1179698 w 1371185"/>
                <a:gd name="connsiteY8" fmla="*/ 108118 h 913027"/>
                <a:gd name="connsiteX9" fmla="*/ 1246773 w 1371185"/>
                <a:gd name="connsiteY9" fmla="*/ 1807 h 913027"/>
                <a:gd name="connsiteX10" fmla="*/ 1321069 w 1371185"/>
                <a:gd name="connsiteY10" fmla="*/ 72292 h 913027"/>
                <a:gd name="connsiteX11" fmla="*/ 1362979 w 1371185"/>
                <a:gd name="connsiteY11" fmla="*/ 175162 h 913027"/>
                <a:gd name="connsiteX12" fmla="*/ 1224939 w 1371185"/>
                <a:gd name="connsiteY12" fmla="*/ 174934 h 913027"/>
                <a:gd name="connsiteX13" fmla="*/ 1017769 w 1371185"/>
                <a:gd name="connsiteY13" fmla="*/ 287472 h 913027"/>
                <a:gd name="connsiteX14" fmla="*/ 1027653 w 1371185"/>
                <a:gd name="connsiteY14" fmla="*/ 567841 h 913027"/>
                <a:gd name="connsiteX15" fmla="*/ 1237677 w 1371185"/>
                <a:gd name="connsiteY15" fmla="*/ 683233 h 913027"/>
                <a:gd name="connsiteX16" fmla="*/ 1351548 w 1371185"/>
                <a:gd name="connsiteY16" fmla="*/ 678081 h 913027"/>
                <a:gd name="connsiteX17" fmla="*/ 1330593 w 1371185"/>
                <a:gd name="connsiteY17" fmla="*/ 798096 h 913027"/>
                <a:gd name="connsiteX18" fmla="*/ 1225818 w 1371185"/>
                <a:gd name="connsiteY18" fmla="*/ 866676 h 913027"/>
                <a:gd name="connsiteX19" fmla="*/ 1193631 w 1371185"/>
                <a:gd name="connsiteY19" fmla="*/ 759435 h 913027"/>
                <a:gd name="connsiteX20" fmla="*/ 989595 w 1371185"/>
                <a:gd name="connsiteY20" fmla="*/ 640931 h 913027"/>
                <a:gd name="connsiteX21" fmla="*/ 949597 w 1371185"/>
                <a:gd name="connsiteY21" fmla="*/ 694272 h 913027"/>
                <a:gd name="connsiteX22" fmla="*/ 876253 w 1371185"/>
                <a:gd name="connsiteY22" fmla="*/ 703793 h 913027"/>
                <a:gd name="connsiteX23" fmla="*/ 913398 w 1371185"/>
                <a:gd name="connsiteY23" fmla="*/ 845720 h 913027"/>
                <a:gd name="connsiteX24" fmla="*/ 892443 w 1371185"/>
                <a:gd name="connsiteY24" fmla="*/ 874295 h 913027"/>
                <a:gd name="connsiteX25" fmla="*/ 811480 w 1371185"/>
                <a:gd name="connsiteY25" fmla="*/ 874295 h 913027"/>
                <a:gd name="connsiteX26" fmla="*/ 781953 w 1371185"/>
                <a:gd name="connsiteY26" fmla="*/ 910490 h 913027"/>
                <a:gd name="connsiteX27" fmla="*/ 751475 w 1371185"/>
                <a:gd name="connsiteY27" fmla="*/ 872390 h 913027"/>
                <a:gd name="connsiteX28" fmla="*/ 717179 w 1371185"/>
                <a:gd name="connsiteY28" fmla="*/ 872390 h 913027"/>
                <a:gd name="connsiteX29" fmla="*/ 692418 w 1371185"/>
                <a:gd name="connsiteY29" fmla="*/ 912395 h 913027"/>
                <a:gd name="connsiteX30" fmla="*/ 657172 w 1371185"/>
                <a:gd name="connsiteY30" fmla="*/ 874295 h 913027"/>
                <a:gd name="connsiteX31" fmla="*/ 620025 w 1371185"/>
                <a:gd name="connsiteY31" fmla="*/ 874295 h 913027"/>
                <a:gd name="connsiteX32" fmla="*/ 621228 w 1371185"/>
                <a:gd name="connsiteY32" fmla="*/ 910216 h 913027"/>
                <a:gd name="connsiteX33" fmla="*/ 562857 w 1371185"/>
                <a:gd name="connsiteY33" fmla="*/ 910487 h 913027"/>
                <a:gd name="connsiteX34" fmla="*/ 560975 w 1371185"/>
                <a:gd name="connsiteY34" fmla="*/ 875248 h 913027"/>
                <a:gd name="connsiteX35" fmla="*/ 490488 w 1371185"/>
                <a:gd name="connsiteY35" fmla="*/ 876200 h 913027"/>
                <a:gd name="connsiteX36" fmla="*/ 458103 w 1371185"/>
                <a:gd name="connsiteY36" fmla="*/ 843815 h 913027"/>
                <a:gd name="connsiteX37" fmla="*/ 500015 w 1371185"/>
                <a:gd name="connsiteY37" fmla="*/ 704746 h 913027"/>
                <a:gd name="connsiteX38" fmla="*/ 425714 w 1371185"/>
                <a:gd name="connsiteY38" fmla="*/ 700943 h 913027"/>
                <a:gd name="connsiteX39" fmla="*/ 381906 w 1371185"/>
                <a:gd name="connsiteY39" fmla="*/ 646647 h 913027"/>
                <a:gd name="connsiteX40" fmla="*/ 189098 w 1371185"/>
                <a:gd name="connsiteY40" fmla="*/ 753101 h 913027"/>
                <a:gd name="connsiteX41" fmla="*/ 172353 w 1371185"/>
                <a:gd name="connsiteY41" fmla="*/ 851436 h 913027"/>
                <a:gd name="connsiteX42" fmla="*/ 52338 w 1371185"/>
                <a:gd name="connsiteY42" fmla="*/ 796192 h 913027"/>
                <a:gd name="connsiteX43" fmla="*/ 135160 w 1371185"/>
                <a:gd name="connsiteY43" fmla="*/ 692760 h 913027"/>
                <a:gd name="connsiteX44" fmla="*/ 346384 w 1371185"/>
                <a:gd name="connsiteY44" fmla="*/ 576553 h 913027"/>
                <a:gd name="connsiteX45" fmla="*/ 355427 w 1371185"/>
                <a:gd name="connsiteY45" fmla="*/ 288759 h 913027"/>
                <a:gd name="connsiteX46" fmla="*/ 141473 w 1371185"/>
                <a:gd name="connsiteY46" fmla="*/ 167454 h 913027"/>
                <a:gd name="connsiteX47" fmla="*/ 75277 w 1371185"/>
                <a:gd name="connsiteY47" fmla="*/ 203509 h 913027"/>
                <a:gd name="connsiteX48" fmla="*/ 503 w 1371185"/>
                <a:gd name="connsiteY48" fmla="*/ 132883 h 913027"/>
                <a:gd name="connsiteX0" fmla="*/ 503 w 1371185"/>
                <a:gd name="connsiteY0" fmla="*/ 132883 h 912399"/>
                <a:gd name="connsiteX1" fmla="*/ 67772 w 1371185"/>
                <a:gd name="connsiteY1" fmla="*/ 59203 h 912399"/>
                <a:gd name="connsiteX2" fmla="*/ 142549 w 1371185"/>
                <a:gd name="connsiteY2" fmla="*/ 9 h 912399"/>
                <a:gd name="connsiteX3" fmla="*/ 211360 w 1371185"/>
                <a:gd name="connsiteY3" fmla="*/ 66682 h 912399"/>
                <a:gd name="connsiteX4" fmla="*/ 194813 w 1371185"/>
                <a:gd name="connsiteY4" fmla="*/ 114926 h 912399"/>
                <a:gd name="connsiteX5" fmla="*/ 389721 w 1371185"/>
                <a:gd name="connsiteY5" fmla="*/ 222892 h 912399"/>
                <a:gd name="connsiteX6" fmla="*/ 686181 w 1371185"/>
                <a:gd name="connsiteY6" fmla="*/ 71447 h 912399"/>
                <a:gd name="connsiteX7" fmla="*/ 979078 w 1371185"/>
                <a:gd name="connsiteY7" fmla="*/ 218273 h 912399"/>
                <a:gd name="connsiteX8" fmla="*/ 1179698 w 1371185"/>
                <a:gd name="connsiteY8" fmla="*/ 108118 h 912399"/>
                <a:gd name="connsiteX9" fmla="*/ 1246773 w 1371185"/>
                <a:gd name="connsiteY9" fmla="*/ 1807 h 912399"/>
                <a:gd name="connsiteX10" fmla="*/ 1321069 w 1371185"/>
                <a:gd name="connsiteY10" fmla="*/ 72292 h 912399"/>
                <a:gd name="connsiteX11" fmla="*/ 1362979 w 1371185"/>
                <a:gd name="connsiteY11" fmla="*/ 175162 h 912399"/>
                <a:gd name="connsiteX12" fmla="*/ 1224939 w 1371185"/>
                <a:gd name="connsiteY12" fmla="*/ 174934 h 912399"/>
                <a:gd name="connsiteX13" fmla="*/ 1017769 w 1371185"/>
                <a:gd name="connsiteY13" fmla="*/ 287472 h 912399"/>
                <a:gd name="connsiteX14" fmla="*/ 1027653 w 1371185"/>
                <a:gd name="connsiteY14" fmla="*/ 567841 h 912399"/>
                <a:gd name="connsiteX15" fmla="*/ 1237677 w 1371185"/>
                <a:gd name="connsiteY15" fmla="*/ 683233 h 912399"/>
                <a:gd name="connsiteX16" fmla="*/ 1351548 w 1371185"/>
                <a:gd name="connsiteY16" fmla="*/ 678081 h 912399"/>
                <a:gd name="connsiteX17" fmla="*/ 1330593 w 1371185"/>
                <a:gd name="connsiteY17" fmla="*/ 798096 h 912399"/>
                <a:gd name="connsiteX18" fmla="*/ 1225818 w 1371185"/>
                <a:gd name="connsiteY18" fmla="*/ 866676 h 912399"/>
                <a:gd name="connsiteX19" fmla="*/ 1193631 w 1371185"/>
                <a:gd name="connsiteY19" fmla="*/ 759435 h 912399"/>
                <a:gd name="connsiteX20" fmla="*/ 989595 w 1371185"/>
                <a:gd name="connsiteY20" fmla="*/ 640931 h 912399"/>
                <a:gd name="connsiteX21" fmla="*/ 949597 w 1371185"/>
                <a:gd name="connsiteY21" fmla="*/ 694272 h 912399"/>
                <a:gd name="connsiteX22" fmla="*/ 876253 w 1371185"/>
                <a:gd name="connsiteY22" fmla="*/ 703793 h 912399"/>
                <a:gd name="connsiteX23" fmla="*/ 913398 w 1371185"/>
                <a:gd name="connsiteY23" fmla="*/ 845720 h 912399"/>
                <a:gd name="connsiteX24" fmla="*/ 892443 w 1371185"/>
                <a:gd name="connsiteY24" fmla="*/ 874295 h 912399"/>
                <a:gd name="connsiteX25" fmla="*/ 811480 w 1371185"/>
                <a:gd name="connsiteY25" fmla="*/ 874295 h 912399"/>
                <a:gd name="connsiteX26" fmla="*/ 781953 w 1371185"/>
                <a:gd name="connsiteY26" fmla="*/ 910490 h 912399"/>
                <a:gd name="connsiteX27" fmla="*/ 751475 w 1371185"/>
                <a:gd name="connsiteY27" fmla="*/ 872390 h 912399"/>
                <a:gd name="connsiteX28" fmla="*/ 717179 w 1371185"/>
                <a:gd name="connsiteY28" fmla="*/ 872390 h 912399"/>
                <a:gd name="connsiteX29" fmla="*/ 692418 w 1371185"/>
                <a:gd name="connsiteY29" fmla="*/ 912395 h 912399"/>
                <a:gd name="connsiteX30" fmla="*/ 657172 w 1371185"/>
                <a:gd name="connsiteY30" fmla="*/ 874295 h 912399"/>
                <a:gd name="connsiteX31" fmla="*/ 620025 w 1371185"/>
                <a:gd name="connsiteY31" fmla="*/ 874295 h 912399"/>
                <a:gd name="connsiteX32" fmla="*/ 621228 w 1371185"/>
                <a:gd name="connsiteY32" fmla="*/ 910216 h 912399"/>
                <a:gd name="connsiteX33" fmla="*/ 562857 w 1371185"/>
                <a:gd name="connsiteY33" fmla="*/ 910487 h 912399"/>
                <a:gd name="connsiteX34" fmla="*/ 560975 w 1371185"/>
                <a:gd name="connsiteY34" fmla="*/ 875248 h 912399"/>
                <a:gd name="connsiteX35" fmla="*/ 490488 w 1371185"/>
                <a:gd name="connsiteY35" fmla="*/ 876200 h 912399"/>
                <a:gd name="connsiteX36" fmla="*/ 458103 w 1371185"/>
                <a:gd name="connsiteY36" fmla="*/ 843815 h 912399"/>
                <a:gd name="connsiteX37" fmla="*/ 500015 w 1371185"/>
                <a:gd name="connsiteY37" fmla="*/ 704746 h 912399"/>
                <a:gd name="connsiteX38" fmla="*/ 425714 w 1371185"/>
                <a:gd name="connsiteY38" fmla="*/ 700943 h 912399"/>
                <a:gd name="connsiteX39" fmla="*/ 381906 w 1371185"/>
                <a:gd name="connsiteY39" fmla="*/ 646647 h 912399"/>
                <a:gd name="connsiteX40" fmla="*/ 189098 w 1371185"/>
                <a:gd name="connsiteY40" fmla="*/ 753101 h 912399"/>
                <a:gd name="connsiteX41" fmla="*/ 172353 w 1371185"/>
                <a:gd name="connsiteY41" fmla="*/ 851436 h 912399"/>
                <a:gd name="connsiteX42" fmla="*/ 52338 w 1371185"/>
                <a:gd name="connsiteY42" fmla="*/ 796192 h 912399"/>
                <a:gd name="connsiteX43" fmla="*/ 135160 w 1371185"/>
                <a:gd name="connsiteY43" fmla="*/ 692760 h 912399"/>
                <a:gd name="connsiteX44" fmla="*/ 346384 w 1371185"/>
                <a:gd name="connsiteY44" fmla="*/ 576553 h 912399"/>
                <a:gd name="connsiteX45" fmla="*/ 355427 w 1371185"/>
                <a:gd name="connsiteY45" fmla="*/ 288759 h 912399"/>
                <a:gd name="connsiteX46" fmla="*/ 141473 w 1371185"/>
                <a:gd name="connsiteY46" fmla="*/ 167454 h 912399"/>
                <a:gd name="connsiteX47" fmla="*/ 75277 w 1371185"/>
                <a:gd name="connsiteY47" fmla="*/ 203509 h 912399"/>
                <a:gd name="connsiteX48" fmla="*/ 503 w 1371185"/>
                <a:gd name="connsiteY48" fmla="*/ 132883 h 912399"/>
                <a:gd name="connsiteX0" fmla="*/ 503 w 1371185"/>
                <a:gd name="connsiteY0" fmla="*/ 132883 h 912399"/>
                <a:gd name="connsiteX1" fmla="*/ 67772 w 1371185"/>
                <a:gd name="connsiteY1" fmla="*/ 59203 h 912399"/>
                <a:gd name="connsiteX2" fmla="*/ 142549 w 1371185"/>
                <a:gd name="connsiteY2" fmla="*/ 9 h 912399"/>
                <a:gd name="connsiteX3" fmla="*/ 211360 w 1371185"/>
                <a:gd name="connsiteY3" fmla="*/ 66682 h 912399"/>
                <a:gd name="connsiteX4" fmla="*/ 194813 w 1371185"/>
                <a:gd name="connsiteY4" fmla="*/ 114926 h 912399"/>
                <a:gd name="connsiteX5" fmla="*/ 389721 w 1371185"/>
                <a:gd name="connsiteY5" fmla="*/ 222892 h 912399"/>
                <a:gd name="connsiteX6" fmla="*/ 686181 w 1371185"/>
                <a:gd name="connsiteY6" fmla="*/ 71447 h 912399"/>
                <a:gd name="connsiteX7" fmla="*/ 979078 w 1371185"/>
                <a:gd name="connsiteY7" fmla="*/ 218273 h 912399"/>
                <a:gd name="connsiteX8" fmla="*/ 1179698 w 1371185"/>
                <a:gd name="connsiteY8" fmla="*/ 108118 h 912399"/>
                <a:gd name="connsiteX9" fmla="*/ 1246773 w 1371185"/>
                <a:gd name="connsiteY9" fmla="*/ 1807 h 912399"/>
                <a:gd name="connsiteX10" fmla="*/ 1321069 w 1371185"/>
                <a:gd name="connsiteY10" fmla="*/ 72292 h 912399"/>
                <a:gd name="connsiteX11" fmla="*/ 1362979 w 1371185"/>
                <a:gd name="connsiteY11" fmla="*/ 175162 h 912399"/>
                <a:gd name="connsiteX12" fmla="*/ 1224939 w 1371185"/>
                <a:gd name="connsiteY12" fmla="*/ 174934 h 912399"/>
                <a:gd name="connsiteX13" fmla="*/ 1017769 w 1371185"/>
                <a:gd name="connsiteY13" fmla="*/ 287472 h 912399"/>
                <a:gd name="connsiteX14" fmla="*/ 1027653 w 1371185"/>
                <a:gd name="connsiteY14" fmla="*/ 567841 h 912399"/>
                <a:gd name="connsiteX15" fmla="*/ 1237677 w 1371185"/>
                <a:gd name="connsiteY15" fmla="*/ 683233 h 912399"/>
                <a:gd name="connsiteX16" fmla="*/ 1351548 w 1371185"/>
                <a:gd name="connsiteY16" fmla="*/ 678081 h 912399"/>
                <a:gd name="connsiteX17" fmla="*/ 1330593 w 1371185"/>
                <a:gd name="connsiteY17" fmla="*/ 798096 h 912399"/>
                <a:gd name="connsiteX18" fmla="*/ 1225818 w 1371185"/>
                <a:gd name="connsiteY18" fmla="*/ 866676 h 912399"/>
                <a:gd name="connsiteX19" fmla="*/ 1193631 w 1371185"/>
                <a:gd name="connsiteY19" fmla="*/ 759435 h 912399"/>
                <a:gd name="connsiteX20" fmla="*/ 989595 w 1371185"/>
                <a:gd name="connsiteY20" fmla="*/ 640931 h 912399"/>
                <a:gd name="connsiteX21" fmla="*/ 949597 w 1371185"/>
                <a:gd name="connsiteY21" fmla="*/ 694272 h 912399"/>
                <a:gd name="connsiteX22" fmla="*/ 876253 w 1371185"/>
                <a:gd name="connsiteY22" fmla="*/ 703793 h 912399"/>
                <a:gd name="connsiteX23" fmla="*/ 913398 w 1371185"/>
                <a:gd name="connsiteY23" fmla="*/ 845720 h 912399"/>
                <a:gd name="connsiteX24" fmla="*/ 892443 w 1371185"/>
                <a:gd name="connsiteY24" fmla="*/ 874295 h 912399"/>
                <a:gd name="connsiteX25" fmla="*/ 811480 w 1371185"/>
                <a:gd name="connsiteY25" fmla="*/ 874295 h 912399"/>
                <a:gd name="connsiteX26" fmla="*/ 781953 w 1371185"/>
                <a:gd name="connsiteY26" fmla="*/ 910490 h 912399"/>
                <a:gd name="connsiteX27" fmla="*/ 751475 w 1371185"/>
                <a:gd name="connsiteY27" fmla="*/ 872390 h 912399"/>
                <a:gd name="connsiteX28" fmla="*/ 717179 w 1371185"/>
                <a:gd name="connsiteY28" fmla="*/ 872390 h 912399"/>
                <a:gd name="connsiteX29" fmla="*/ 692418 w 1371185"/>
                <a:gd name="connsiteY29" fmla="*/ 912395 h 912399"/>
                <a:gd name="connsiteX30" fmla="*/ 657172 w 1371185"/>
                <a:gd name="connsiteY30" fmla="*/ 874295 h 912399"/>
                <a:gd name="connsiteX31" fmla="*/ 620025 w 1371185"/>
                <a:gd name="connsiteY31" fmla="*/ 874295 h 912399"/>
                <a:gd name="connsiteX32" fmla="*/ 621228 w 1371185"/>
                <a:gd name="connsiteY32" fmla="*/ 910216 h 912399"/>
                <a:gd name="connsiteX33" fmla="*/ 562857 w 1371185"/>
                <a:gd name="connsiteY33" fmla="*/ 910487 h 912399"/>
                <a:gd name="connsiteX34" fmla="*/ 560975 w 1371185"/>
                <a:gd name="connsiteY34" fmla="*/ 875248 h 912399"/>
                <a:gd name="connsiteX35" fmla="*/ 490488 w 1371185"/>
                <a:gd name="connsiteY35" fmla="*/ 876200 h 912399"/>
                <a:gd name="connsiteX36" fmla="*/ 458103 w 1371185"/>
                <a:gd name="connsiteY36" fmla="*/ 843815 h 912399"/>
                <a:gd name="connsiteX37" fmla="*/ 500015 w 1371185"/>
                <a:gd name="connsiteY37" fmla="*/ 704746 h 912399"/>
                <a:gd name="connsiteX38" fmla="*/ 425714 w 1371185"/>
                <a:gd name="connsiteY38" fmla="*/ 700943 h 912399"/>
                <a:gd name="connsiteX39" fmla="*/ 381906 w 1371185"/>
                <a:gd name="connsiteY39" fmla="*/ 646647 h 912399"/>
                <a:gd name="connsiteX40" fmla="*/ 189098 w 1371185"/>
                <a:gd name="connsiteY40" fmla="*/ 753101 h 912399"/>
                <a:gd name="connsiteX41" fmla="*/ 172353 w 1371185"/>
                <a:gd name="connsiteY41" fmla="*/ 851436 h 912399"/>
                <a:gd name="connsiteX42" fmla="*/ 52338 w 1371185"/>
                <a:gd name="connsiteY42" fmla="*/ 796192 h 912399"/>
                <a:gd name="connsiteX43" fmla="*/ 135160 w 1371185"/>
                <a:gd name="connsiteY43" fmla="*/ 692760 h 912399"/>
                <a:gd name="connsiteX44" fmla="*/ 346384 w 1371185"/>
                <a:gd name="connsiteY44" fmla="*/ 576553 h 912399"/>
                <a:gd name="connsiteX45" fmla="*/ 355427 w 1371185"/>
                <a:gd name="connsiteY45" fmla="*/ 288759 h 912399"/>
                <a:gd name="connsiteX46" fmla="*/ 141473 w 1371185"/>
                <a:gd name="connsiteY46" fmla="*/ 167454 h 912399"/>
                <a:gd name="connsiteX47" fmla="*/ 75277 w 1371185"/>
                <a:gd name="connsiteY47" fmla="*/ 203509 h 912399"/>
                <a:gd name="connsiteX48" fmla="*/ 503 w 1371185"/>
                <a:gd name="connsiteY48" fmla="*/ 132883 h 912399"/>
                <a:gd name="connsiteX0" fmla="*/ 503 w 1371185"/>
                <a:gd name="connsiteY0" fmla="*/ 132883 h 915781"/>
                <a:gd name="connsiteX1" fmla="*/ 67772 w 1371185"/>
                <a:gd name="connsiteY1" fmla="*/ 59203 h 915781"/>
                <a:gd name="connsiteX2" fmla="*/ 142549 w 1371185"/>
                <a:gd name="connsiteY2" fmla="*/ 9 h 915781"/>
                <a:gd name="connsiteX3" fmla="*/ 211360 w 1371185"/>
                <a:gd name="connsiteY3" fmla="*/ 66682 h 915781"/>
                <a:gd name="connsiteX4" fmla="*/ 194813 w 1371185"/>
                <a:gd name="connsiteY4" fmla="*/ 114926 h 915781"/>
                <a:gd name="connsiteX5" fmla="*/ 389721 w 1371185"/>
                <a:gd name="connsiteY5" fmla="*/ 222892 h 915781"/>
                <a:gd name="connsiteX6" fmla="*/ 686181 w 1371185"/>
                <a:gd name="connsiteY6" fmla="*/ 71447 h 915781"/>
                <a:gd name="connsiteX7" fmla="*/ 979078 w 1371185"/>
                <a:gd name="connsiteY7" fmla="*/ 218273 h 915781"/>
                <a:gd name="connsiteX8" fmla="*/ 1179698 w 1371185"/>
                <a:gd name="connsiteY8" fmla="*/ 108118 h 915781"/>
                <a:gd name="connsiteX9" fmla="*/ 1246773 w 1371185"/>
                <a:gd name="connsiteY9" fmla="*/ 1807 h 915781"/>
                <a:gd name="connsiteX10" fmla="*/ 1321069 w 1371185"/>
                <a:gd name="connsiteY10" fmla="*/ 72292 h 915781"/>
                <a:gd name="connsiteX11" fmla="*/ 1362979 w 1371185"/>
                <a:gd name="connsiteY11" fmla="*/ 175162 h 915781"/>
                <a:gd name="connsiteX12" fmla="*/ 1224939 w 1371185"/>
                <a:gd name="connsiteY12" fmla="*/ 174934 h 915781"/>
                <a:gd name="connsiteX13" fmla="*/ 1017769 w 1371185"/>
                <a:gd name="connsiteY13" fmla="*/ 287472 h 915781"/>
                <a:gd name="connsiteX14" fmla="*/ 1027653 w 1371185"/>
                <a:gd name="connsiteY14" fmla="*/ 567841 h 915781"/>
                <a:gd name="connsiteX15" fmla="*/ 1237677 w 1371185"/>
                <a:gd name="connsiteY15" fmla="*/ 683233 h 915781"/>
                <a:gd name="connsiteX16" fmla="*/ 1351548 w 1371185"/>
                <a:gd name="connsiteY16" fmla="*/ 678081 h 915781"/>
                <a:gd name="connsiteX17" fmla="*/ 1330593 w 1371185"/>
                <a:gd name="connsiteY17" fmla="*/ 798096 h 915781"/>
                <a:gd name="connsiteX18" fmla="*/ 1225818 w 1371185"/>
                <a:gd name="connsiteY18" fmla="*/ 866676 h 915781"/>
                <a:gd name="connsiteX19" fmla="*/ 1193631 w 1371185"/>
                <a:gd name="connsiteY19" fmla="*/ 759435 h 915781"/>
                <a:gd name="connsiteX20" fmla="*/ 989595 w 1371185"/>
                <a:gd name="connsiteY20" fmla="*/ 640931 h 915781"/>
                <a:gd name="connsiteX21" fmla="*/ 949597 w 1371185"/>
                <a:gd name="connsiteY21" fmla="*/ 694272 h 915781"/>
                <a:gd name="connsiteX22" fmla="*/ 876253 w 1371185"/>
                <a:gd name="connsiteY22" fmla="*/ 703793 h 915781"/>
                <a:gd name="connsiteX23" fmla="*/ 913398 w 1371185"/>
                <a:gd name="connsiteY23" fmla="*/ 845720 h 915781"/>
                <a:gd name="connsiteX24" fmla="*/ 892443 w 1371185"/>
                <a:gd name="connsiteY24" fmla="*/ 874295 h 915781"/>
                <a:gd name="connsiteX25" fmla="*/ 811480 w 1371185"/>
                <a:gd name="connsiteY25" fmla="*/ 874295 h 915781"/>
                <a:gd name="connsiteX26" fmla="*/ 781953 w 1371185"/>
                <a:gd name="connsiteY26" fmla="*/ 910490 h 915781"/>
                <a:gd name="connsiteX27" fmla="*/ 751475 w 1371185"/>
                <a:gd name="connsiteY27" fmla="*/ 872390 h 915781"/>
                <a:gd name="connsiteX28" fmla="*/ 717179 w 1371185"/>
                <a:gd name="connsiteY28" fmla="*/ 872390 h 915781"/>
                <a:gd name="connsiteX29" fmla="*/ 692418 w 1371185"/>
                <a:gd name="connsiteY29" fmla="*/ 912395 h 915781"/>
                <a:gd name="connsiteX30" fmla="*/ 659355 w 1371185"/>
                <a:gd name="connsiteY30" fmla="*/ 909263 h 915781"/>
                <a:gd name="connsiteX31" fmla="*/ 657172 w 1371185"/>
                <a:gd name="connsiteY31" fmla="*/ 874295 h 915781"/>
                <a:gd name="connsiteX32" fmla="*/ 620025 w 1371185"/>
                <a:gd name="connsiteY32" fmla="*/ 874295 h 915781"/>
                <a:gd name="connsiteX33" fmla="*/ 621228 w 1371185"/>
                <a:gd name="connsiteY33" fmla="*/ 910216 h 915781"/>
                <a:gd name="connsiteX34" fmla="*/ 562857 w 1371185"/>
                <a:gd name="connsiteY34" fmla="*/ 910487 h 915781"/>
                <a:gd name="connsiteX35" fmla="*/ 560975 w 1371185"/>
                <a:gd name="connsiteY35" fmla="*/ 875248 h 915781"/>
                <a:gd name="connsiteX36" fmla="*/ 490488 w 1371185"/>
                <a:gd name="connsiteY36" fmla="*/ 876200 h 915781"/>
                <a:gd name="connsiteX37" fmla="*/ 458103 w 1371185"/>
                <a:gd name="connsiteY37" fmla="*/ 843815 h 915781"/>
                <a:gd name="connsiteX38" fmla="*/ 500015 w 1371185"/>
                <a:gd name="connsiteY38" fmla="*/ 704746 h 915781"/>
                <a:gd name="connsiteX39" fmla="*/ 425714 w 1371185"/>
                <a:gd name="connsiteY39" fmla="*/ 700943 h 915781"/>
                <a:gd name="connsiteX40" fmla="*/ 381906 w 1371185"/>
                <a:gd name="connsiteY40" fmla="*/ 646647 h 915781"/>
                <a:gd name="connsiteX41" fmla="*/ 189098 w 1371185"/>
                <a:gd name="connsiteY41" fmla="*/ 753101 h 915781"/>
                <a:gd name="connsiteX42" fmla="*/ 172353 w 1371185"/>
                <a:gd name="connsiteY42" fmla="*/ 851436 h 915781"/>
                <a:gd name="connsiteX43" fmla="*/ 52338 w 1371185"/>
                <a:gd name="connsiteY43" fmla="*/ 796192 h 915781"/>
                <a:gd name="connsiteX44" fmla="*/ 135160 w 1371185"/>
                <a:gd name="connsiteY44" fmla="*/ 692760 h 915781"/>
                <a:gd name="connsiteX45" fmla="*/ 346384 w 1371185"/>
                <a:gd name="connsiteY45" fmla="*/ 576553 h 915781"/>
                <a:gd name="connsiteX46" fmla="*/ 355427 w 1371185"/>
                <a:gd name="connsiteY46" fmla="*/ 288759 h 915781"/>
                <a:gd name="connsiteX47" fmla="*/ 141473 w 1371185"/>
                <a:gd name="connsiteY47" fmla="*/ 167454 h 915781"/>
                <a:gd name="connsiteX48" fmla="*/ 75277 w 1371185"/>
                <a:gd name="connsiteY48" fmla="*/ 203509 h 915781"/>
                <a:gd name="connsiteX49" fmla="*/ 503 w 1371185"/>
                <a:gd name="connsiteY49" fmla="*/ 132883 h 915781"/>
                <a:gd name="connsiteX0" fmla="*/ 503 w 1371185"/>
                <a:gd name="connsiteY0" fmla="*/ 132883 h 913626"/>
                <a:gd name="connsiteX1" fmla="*/ 67772 w 1371185"/>
                <a:gd name="connsiteY1" fmla="*/ 59203 h 913626"/>
                <a:gd name="connsiteX2" fmla="*/ 142549 w 1371185"/>
                <a:gd name="connsiteY2" fmla="*/ 9 h 913626"/>
                <a:gd name="connsiteX3" fmla="*/ 211360 w 1371185"/>
                <a:gd name="connsiteY3" fmla="*/ 66682 h 913626"/>
                <a:gd name="connsiteX4" fmla="*/ 194813 w 1371185"/>
                <a:gd name="connsiteY4" fmla="*/ 114926 h 913626"/>
                <a:gd name="connsiteX5" fmla="*/ 389721 w 1371185"/>
                <a:gd name="connsiteY5" fmla="*/ 222892 h 913626"/>
                <a:gd name="connsiteX6" fmla="*/ 686181 w 1371185"/>
                <a:gd name="connsiteY6" fmla="*/ 71447 h 913626"/>
                <a:gd name="connsiteX7" fmla="*/ 979078 w 1371185"/>
                <a:gd name="connsiteY7" fmla="*/ 218273 h 913626"/>
                <a:gd name="connsiteX8" fmla="*/ 1179698 w 1371185"/>
                <a:gd name="connsiteY8" fmla="*/ 108118 h 913626"/>
                <a:gd name="connsiteX9" fmla="*/ 1246773 w 1371185"/>
                <a:gd name="connsiteY9" fmla="*/ 1807 h 913626"/>
                <a:gd name="connsiteX10" fmla="*/ 1321069 w 1371185"/>
                <a:gd name="connsiteY10" fmla="*/ 72292 h 913626"/>
                <a:gd name="connsiteX11" fmla="*/ 1362979 w 1371185"/>
                <a:gd name="connsiteY11" fmla="*/ 175162 h 913626"/>
                <a:gd name="connsiteX12" fmla="*/ 1224939 w 1371185"/>
                <a:gd name="connsiteY12" fmla="*/ 174934 h 913626"/>
                <a:gd name="connsiteX13" fmla="*/ 1017769 w 1371185"/>
                <a:gd name="connsiteY13" fmla="*/ 287472 h 913626"/>
                <a:gd name="connsiteX14" fmla="*/ 1027653 w 1371185"/>
                <a:gd name="connsiteY14" fmla="*/ 567841 h 913626"/>
                <a:gd name="connsiteX15" fmla="*/ 1237677 w 1371185"/>
                <a:gd name="connsiteY15" fmla="*/ 683233 h 913626"/>
                <a:gd name="connsiteX16" fmla="*/ 1351548 w 1371185"/>
                <a:gd name="connsiteY16" fmla="*/ 678081 h 913626"/>
                <a:gd name="connsiteX17" fmla="*/ 1330593 w 1371185"/>
                <a:gd name="connsiteY17" fmla="*/ 798096 h 913626"/>
                <a:gd name="connsiteX18" fmla="*/ 1225818 w 1371185"/>
                <a:gd name="connsiteY18" fmla="*/ 866676 h 913626"/>
                <a:gd name="connsiteX19" fmla="*/ 1193631 w 1371185"/>
                <a:gd name="connsiteY19" fmla="*/ 759435 h 913626"/>
                <a:gd name="connsiteX20" fmla="*/ 989595 w 1371185"/>
                <a:gd name="connsiteY20" fmla="*/ 640931 h 913626"/>
                <a:gd name="connsiteX21" fmla="*/ 949597 w 1371185"/>
                <a:gd name="connsiteY21" fmla="*/ 694272 h 913626"/>
                <a:gd name="connsiteX22" fmla="*/ 876253 w 1371185"/>
                <a:gd name="connsiteY22" fmla="*/ 703793 h 913626"/>
                <a:gd name="connsiteX23" fmla="*/ 913398 w 1371185"/>
                <a:gd name="connsiteY23" fmla="*/ 845720 h 913626"/>
                <a:gd name="connsiteX24" fmla="*/ 892443 w 1371185"/>
                <a:gd name="connsiteY24" fmla="*/ 874295 h 913626"/>
                <a:gd name="connsiteX25" fmla="*/ 811480 w 1371185"/>
                <a:gd name="connsiteY25" fmla="*/ 874295 h 913626"/>
                <a:gd name="connsiteX26" fmla="*/ 781953 w 1371185"/>
                <a:gd name="connsiteY26" fmla="*/ 910490 h 913626"/>
                <a:gd name="connsiteX27" fmla="*/ 751475 w 1371185"/>
                <a:gd name="connsiteY27" fmla="*/ 872390 h 913626"/>
                <a:gd name="connsiteX28" fmla="*/ 717179 w 1371185"/>
                <a:gd name="connsiteY28" fmla="*/ 872390 h 913626"/>
                <a:gd name="connsiteX29" fmla="*/ 718155 w 1371185"/>
                <a:gd name="connsiteY29" fmla="*/ 908582 h 913626"/>
                <a:gd name="connsiteX30" fmla="*/ 659355 w 1371185"/>
                <a:gd name="connsiteY30" fmla="*/ 909263 h 913626"/>
                <a:gd name="connsiteX31" fmla="*/ 657172 w 1371185"/>
                <a:gd name="connsiteY31" fmla="*/ 874295 h 913626"/>
                <a:gd name="connsiteX32" fmla="*/ 620025 w 1371185"/>
                <a:gd name="connsiteY32" fmla="*/ 874295 h 913626"/>
                <a:gd name="connsiteX33" fmla="*/ 621228 w 1371185"/>
                <a:gd name="connsiteY33" fmla="*/ 910216 h 913626"/>
                <a:gd name="connsiteX34" fmla="*/ 562857 w 1371185"/>
                <a:gd name="connsiteY34" fmla="*/ 910487 h 913626"/>
                <a:gd name="connsiteX35" fmla="*/ 560975 w 1371185"/>
                <a:gd name="connsiteY35" fmla="*/ 875248 h 913626"/>
                <a:gd name="connsiteX36" fmla="*/ 490488 w 1371185"/>
                <a:gd name="connsiteY36" fmla="*/ 876200 h 913626"/>
                <a:gd name="connsiteX37" fmla="*/ 458103 w 1371185"/>
                <a:gd name="connsiteY37" fmla="*/ 843815 h 913626"/>
                <a:gd name="connsiteX38" fmla="*/ 500015 w 1371185"/>
                <a:gd name="connsiteY38" fmla="*/ 704746 h 913626"/>
                <a:gd name="connsiteX39" fmla="*/ 425714 w 1371185"/>
                <a:gd name="connsiteY39" fmla="*/ 700943 h 913626"/>
                <a:gd name="connsiteX40" fmla="*/ 381906 w 1371185"/>
                <a:gd name="connsiteY40" fmla="*/ 646647 h 913626"/>
                <a:gd name="connsiteX41" fmla="*/ 189098 w 1371185"/>
                <a:gd name="connsiteY41" fmla="*/ 753101 h 913626"/>
                <a:gd name="connsiteX42" fmla="*/ 172353 w 1371185"/>
                <a:gd name="connsiteY42" fmla="*/ 851436 h 913626"/>
                <a:gd name="connsiteX43" fmla="*/ 52338 w 1371185"/>
                <a:gd name="connsiteY43" fmla="*/ 796192 h 913626"/>
                <a:gd name="connsiteX44" fmla="*/ 135160 w 1371185"/>
                <a:gd name="connsiteY44" fmla="*/ 692760 h 913626"/>
                <a:gd name="connsiteX45" fmla="*/ 346384 w 1371185"/>
                <a:gd name="connsiteY45" fmla="*/ 576553 h 913626"/>
                <a:gd name="connsiteX46" fmla="*/ 355427 w 1371185"/>
                <a:gd name="connsiteY46" fmla="*/ 288759 h 913626"/>
                <a:gd name="connsiteX47" fmla="*/ 141473 w 1371185"/>
                <a:gd name="connsiteY47" fmla="*/ 167454 h 913626"/>
                <a:gd name="connsiteX48" fmla="*/ 75277 w 1371185"/>
                <a:gd name="connsiteY48" fmla="*/ 203509 h 913626"/>
                <a:gd name="connsiteX49" fmla="*/ 503 w 1371185"/>
                <a:gd name="connsiteY49" fmla="*/ 132883 h 913626"/>
                <a:gd name="connsiteX0" fmla="*/ 503 w 1371185"/>
                <a:gd name="connsiteY0" fmla="*/ 132883 h 913626"/>
                <a:gd name="connsiteX1" fmla="*/ 67772 w 1371185"/>
                <a:gd name="connsiteY1" fmla="*/ 59203 h 913626"/>
                <a:gd name="connsiteX2" fmla="*/ 142549 w 1371185"/>
                <a:gd name="connsiteY2" fmla="*/ 9 h 913626"/>
                <a:gd name="connsiteX3" fmla="*/ 211360 w 1371185"/>
                <a:gd name="connsiteY3" fmla="*/ 66682 h 913626"/>
                <a:gd name="connsiteX4" fmla="*/ 194813 w 1371185"/>
                <a:gd name="connsiteY4" fmla="*/ 114926 h 913626"/>
                <a:gd name="connsiteX5" fmla="*/ 389721 w 1371185"/>
                <a:gd name="connsiteY5" fmla="*/ 222892 h 913626"/>
                <a:gd name="connsiteX6" fmla="*/ 686181 w 1371185"/>
                <a:gd name="connsiteY6" fmla="*/ 71447 h 913626"/>
                <a:gd name="connsiteX7" fmla="*/ 979078 w 1371185"/>
                <a:gd name="connsiteY7" fmla="*/ 218273 h 913626"/>
                <a:gd name="connsiteX8" fmla="*/ 1179698 w 1371185"/>
                <a:gd name="connsiteY8" fmla="*/ 108118 h 913626"/>
                <a:gd name="connsiteX9" fmla="*/ 1246773 w 1371185"/>
                <a:gd name="connsiteY9" fmla="*/ 1807 h 913626"/>
                <a:gd name="connsiteX10" fmla="*/ 1321069 w 1371185"/>
                <a:gd name="connsiteY10" fmla="*/ 72292 h 913626"/>
                <a:gd name="connsiteX11" fmla="*/ 1362979 w 1371185"/>
                <a:gd name="connsiteY11" fmla="*/ 175162 h 913626"/>
                <a:gd name="connsiteX12" fmla="*/ 1224939 w 1371185"/>
                <a:gd name="connsiteY12" fmla="*/ 174934 h 913626"/>
                <a:gd name="connsiteX13" fmla="*/ 1017769 w 1371185"/>
                <a:gd name="connsiteY13" fmla="*/ 287472 h 913626"/>
                <a:gd name="connsiteX14" fmla="*/ 1027653 w 1371185"/>
                <a:gd name="connsiteY14" fmla="*/ 567841 h 913626"/>
                <a:gd name="connsiteX15" fmla="*/ 1237677 w 1371185"/>
                <a:gd name="connsiteY15" fmla="*/ 683233 h 913626"/>
                <a:gd name="connsiteX16" fmla="*/ 1351548 w 1371185"/>
                <a:gd name="connsiteY16" fmla="*/ 678081 h 913626"/>
                <a:gd name="connsiteX17" fmla="*/ 1330593 w 1371185"/>
                <a:gd name="connsiteY17" fmla="*/ 798096 h 913626"/>
                <a:gd name="connsiteX18" fmla="*/ 1225818 w 1371185"/>
                <a:gd name="connsiteY18" fmla="*/ 866676 h 913626"/>
                <a:gd name="connsiteX19" fmla="*/ 1193631 w 1371185"/>
                <a:gd name="connsiteY19" fmla="*/ 759435 h 913626"/>
                <a:gd name="connsiteX20" fmla="*/ 989595 w 1371185"/>
                <a:gd name="connsiteY20" fmla="*/ 640931 h 913626"/>
                <a:gd name="connsiteX21" fmla="*/ 949597 w 1371185"/>
                <a:gd name="connsiteY21" fmla="*/ 694272 h 913626"/>
                <a:gd name="connsiteX22" fmla="*/ 876253 w 1371185"/>
                <a:gd name="connsiteY22" fmla="*/ 703793 h 913626"/>
                <a:gd name="connsiteX23" fmla="*/ 913398 w 1371185"/>
                <a:gd name="connsiteY23" fmla="*/ 845720 h 913626"/>
                <a:gd name="connsiteX24" fmla="*/ 892443 w 1371185"/>
                <a:gd name="connsiteY24" fmla="*/ 874295 h 913626"/>
                <a:gd name="connsiteX25" fmla="*/ 811480 w 1371185"/>
                <a:gd name="connsiteY25" fmla="*/ 874295 h 913626"/>
                <a:gd name="connsiteX26" fmla="*/ 781953 w 1371185"/>
                <a:gd name="connsiteY26" fmla="*/ 910490 h 913626"/>
                <a:gd name="connsiteX27" fmla="*/ 751475 w 1371185"/>
                <a:gd name="connsiteY27" fmla="*/ 872390 h 913626"/>
                <a:gd name="connsiteX28" fmla="*/ 717179 w 1371185"/>
                <a:gd name="connsiteY28" fmla="*/ 872390 h 913626"/>
                <a:gd name="connsiteX29" fmla="*/ 718155 w 1371185"/>
                <a:gd name="connsiteY29" fmla="*/ 908582 h 913626"/>
                <a:gd name="connsiteX30" fmla="*/ 659355 w 1371185"/>
                <a:gd name="connsiteY30" fmla="*/ 909263 h 913626"/>
                <a:gd name="connsiteX31" fmla="*/ 657172 w 1371185"/>
                <a:gd name="connsiteY31" fmla="*/ 874295 h 913626"/>
                <a:gd name="connsiteX32" fmla="*/ 620025 w 1371185"/>
                <a:gd name="connsiteY32" fmla="*/ 874295 h 913626"/>
                <a:gd name="connsiteX33" fmla="*/ 621228 w 1371185"/>
                <a:gd name="connsiteY33" fmla="*/ 910216 h 913626"/>
                <a:gd name="connsiteX34" fmla="*/ 562857 w 1371185"/>
                <a:gd name="connsiteY34" fmla="*/ 910487 h 913626"/>
                <a:gd name="connsiteX35" fmla="*/ 560975 w 1371185"/>
                <a:gd name="connsiteY35" fmla="*/ 875248 h 913626"/>
                <a:gd name="connsiteX36" fmla="*/ 490488 w 1371185"/>
                <a:gd name="connsiteY36" fmla="*/ 876200 h 913626"/>
                <a:gd name="connsiteX37" fmla="*/ 458103 w 1371185"/>
                <a:gd name="connsiteY37" fmla="*/ 843815 h 913626"/>
                <a:gd name="connsiteX38" fmla="*/ 500015 w 1371185"/>
                <a:gd name="connsiteY38" fmla="*/ 704746 h 913626"/>
                <a:gd name="connsiteX39" fmla="*/ 425714 w 1371185"/>
                <a:gd name="connsiteY39" fmla="*/ 700943 h 913626"/>
                <a:gd name="connsiteX40" fmla="*/ 381906 w 1371185"/>
                <a:gd name="connsiteY40" fmla="*/ 646647 h 913626"/>
                <a:gd name="connsiteX41" fmla="*/ 189098 w 1371185"/>
                <a:gd name="connsiteY41" fmla="*/ 753101 h 913626"/>
                <a:gd name="connsiteX42" fmla="*/ 172353 w 1371185"/>
                <a:gd name="connsiteY42" fmla="*/ 851436 h 913626"/>
                <a:gd name="connsiteX43" fmla="*/ 52338 w 1371185"/>
                <a:gd name="connsiteY43" fmla="*/ 796192 h 913626"/>
                <a:gd name="connsiteX44" fmla="*/ 135160 w 1371185"/>
                <a:gd name="connsiteY44" fmla="*/ 692760 h 913626"/>
                <a:gd name="connsiteX45" fmla="*/ 346384 w 1371185"/>
                <a:gd name="connsiteY45" fmla="*/ 576553 h 913626"/>
                <a:gd name="connsiteX46" fmla="*/ 355427 w 1371185"/>
                <a:gd name="connsiteY46" fmla="*/ 288759 h 913626"/>
                <a:gd name="connsiteX47" fmla="*/ 141473 w 1371185"/>
                <a:gd name="connsiteY47" fmla="*/ 167454 h 913626"/>
                <a:gd name="connsiteX48" fmla="*/ 75277 w 1371185"/>
                <a:gd name="connsiteY48" fmla="*/ 203509 h 913626"/>
                <a:gd name="connsiteX49" fmla="*/ 503 w 1371185"/>
                <a:gd name="connsiteY49" fmla="*/ 132883 h 913626"/>
                <a:gd name="connsiteX0" fmla="*/ 503 w 1371185"/>
                <a:gd name="connsiteY0" fmla="*/ 132883 h 910511"/>
                <a:gd name="connsiteX1" fmla="*/ 67772 w 1371185"/>
                <a:gd name="connsiteY1" fmla="*/ 59203 h 910511"/>
                <a:gd name="connsiteX2" fmla="*/ 142549 w 1371185"/>
                <a:gd name="connsiteY2" fmla="*/ 9 h 910511"/>
                <a:gd name="connsiteX3" fmla="*/ 211360 w 1371185"/>
                <a:gd name="connsiteY3" fmla="*/ 66682 h 910511"/>
                <a:gd name="connsiteX4" fmla="*/ 194813 w 1371185"/>
                <a:gd name="connsiteY4" fmla="*/ 114926 h 910511"/>
                <a:gd name="connsiteX5" fmla="*/ 389721 w 1371185"/>
                <a:gd name="connsiteY5" fmla="*/ 222892 h 910511"/>
                <a:gd name="connsiteX6" fmla="*/ 686181 w 1371185"/>
                <a:gd name="connsiteY6" fmla="*/ 71447 h 910511"/>
                <a:gd name="connsiteX7" fmla="*/ 979078 w 1371185"/>
                <a:gd name="connsiteY7" fmla="*/ 218273 h 910511"/>
                <a:gd name="connsiteX8" fmla="*/ 1179698 w 1371185"/>
                <a:gd name="connsiteY8" fmla="*/ 108118 h 910511"/>
                <a:gd name="connsiteX9" fmla="*/ 1246773 w 1371185"/>
                <a:gd name="connsiteY9" fmla="*/ 1807 h 910511"/>
                <a:gd name="connsiteX10" fmla="*/ 1321069 w 1371185"/>
                <a:gd name="connsiteY10" fmla="*/ 72292 h 910511"/>
                <a:gd name="connsiteX11" fmla="*/ 1362979 w 1371185"/>
                <a:gd name="connsiteY11" fmla="*/ 175162 h 910511"/>
                <a:gd name="connsiteX12" fmla="*/ 1224939 w 1371185"/>
                <a:gd name="connsiteY12" fmla="*/ 174934 h 910511"/>
                <a:gd name="connsiteX13" fmla="*/ 1017769 w 1371185"/>
                <a:gd name="connsiteY13" fmla="*/ 287472 h 910511"/>
                <a:gd name="connsiteX14" fmla="*/ 1027653 w 1371185"/>
                <a:gd name="connsiteY14" fmla="*/ 567841 h 910511"/>
                <a:gd name="connsiteX15" fmla="*/ 1237677 w 1371185"/>
                <a:gd name="connsiteY15" fmla="*/ 683233 h 910511"/>
                <a:gd name="connsiteX16" fmla="*/ 1351548 w 1371185"/>
                <a:gd name="connsiteY16" fmla="*/ 678081 h 910511"/>
                <a:gd name="connsiteX17" fmla="*/ 1330593 w 1371185"/>
                <a:gd name="connsiteY17" fmla="*/ 798096 h 910511"/>
                <a:gd name="connsiteX18" fmla="*/ 1225818 w 1371185"/>
                <a:gd name="connsiteY18" fmla="*/ 866676 h 910511"/>
                <a:gd name="connsiteX19" fmla="*/ 1193631 w 1371185"/>
                <a:gd name="connsiteY19" fmla="*/ 759435 h 910511"/>
                <a:gd name="connsiteX20" fmla="*/ 989595 w 1371185"/>
                <a:gd name="connsiteY20" fmla="*/ 640931 h 910511"/>
                <a:gd name="connsiteX21" fmla="*/ 949597 w 1371185"/>
                <a:gd name="connsiteY21" fmla="*/ 694272 h 910511"/>
                <a:gd name="connsiteX22" fmla="*/ 876253 w 1371185"/>
                <a:gd name="connsiteY22" fmla="*/ 703793 h 910511"/>
                <a:gd name="connsiteX23" fmla="*/ 913398 w 1371185"/>
                <a:gd name="connsiteY23" fmla="*/ 845720 h 910511"/>
                <a:gd name="connsiteX24" fmla="*/ 892443 w 1371185"/>
                <a:gd name="connsiteY24" fmla="*/ 874295 h 910511"/>
                <a:gd name="connsiteX25" fmla="*/ 811480 w 1371185"/>
                <a:gd name="connsiteY25" fmla="*/ 874295 h 910511"/>
                <a:gd name="connsiteX26" fmla="*/ 781953 w 1371185"/>
                <a:gd name="connsiteY26" fmla="*/ 910490 h 910511"/>
                <a:gd name="connsiteX27" fmla="*/ 751475 w 1371185"/>
                <a:gd name="connsiteY27" fmla="*/ 872390 h 910511"/>
                <a:gd name="connsiteX28" fmla="*/ 717179 w 1371185"/>
                <a:gd name="connsiteY28" fmla="*/ 872390 h 910511"/>
                <a:gd name="connsiteX29" fmla="*/ 718155 w 1371185"/>
                <a:gd name="connsiteY29" fmla="*/ 908582 h 910511"/>
                <a:gd name="connsiteX30" fmla="*/ 659355 w 1371185"/>
                <a:gd name="connsiteY30" fmla="*/ 909263 h 910511"/>
                <a:gd name="connsiteX31" fmla="*/ 657172 w 1371185"/>
                <a:gd name="connsiteY31" fmla="*/ 874295 h 910511"/>
                <a:gd name="connsiteX32" fmla="*/ 620025 w 1371185"/>
                <a:gd name="connsiteY32" fmla="*/ 874295 h 910511"/>
                <a:gd name="connsiteX33" fmla="*/ 621228 w 1371185"/>
                <a:gd name="connsiteY33" fmla="*/ 910216 h 910511"/>
                <a:gd name="connsiteX34" fmla="*/ 562857 w 1371185"/>
                <a:gd name="connsiteY34" fmla="*/ 910487 h 910511"/>
                <a:gd name="connsiteX35" fmla="*/ 560975 w 1371185"/>
                <a:gd name="connsiteY35" fmla="*/ 875248 h 910511"/>
                <a:gd name="connsiteX36" fmla="*/ 490488 w 1371185"/>
                <a:gd name="connsiteY36" fmla="*/ 876200 h 910511"/>
                <a:gd name="connsiteX37" fmla="*/ 458103 w 1371185"/>
                <a:gd name="connsiteY37" fmla="*/ 843815 h 910511"/>
                <a:gd name="connsiteX38" fmla="*/ 500015 w 1371185"/>
                <a:gd name="connsiteY38" fmla="*/ 704746 h 910511"/>
                <a:gd name="connsiteX39" fmla="*/ 425714 w 1371185"/>
                <a:gd name="connsiteY39" fmla="*/ 700943 h 910511"/>
                <a:gd name="connsiteX40" fmla="*/ 381906 w 1371185"/>
                <a:gd name="connsiteY40" fmla="*/ 646647 h 910511"/>
                <a:gd name="connsiteX41" fmla="*/ 189098 w 1371185"/>
                <a:gd name="connsiteY41" fmla="*/ 753101 h 910511"/>
                <a:gd name="connsiteX42" fmla="*/ 172353 w 1371185"/>
                <a:gd name="connsiteY42" fmla="*/ 851436 h 910511"/>
                <a:gd name="connsiteX43" fmla="*/ 52338 w 1371185"/>
                <a:gd name="connsiteY43" fmla="*/ 796192 h 910511"/>
                <a:gd name="connsiteX44" fmla="*/ 135160 w 1371185"/>
                <a:gd name="connsiteY44" fmla="*/ 692760 h 910511"/>
                <a:gd name="connsiteX45" fmla="*/ 346384 w 1371185"/>
                <a:gd name="connsiteY45" fmla="*/ 576553 h 910511"/>
                <a:gd name="connsiteX46" fmla="*/ 355427 w 1371185"/>
                <a:gd name="connsiteY46" fmla="*/ 288759 h 910511"/>
                <a:gd name="connsiteX47" fmla="*/ 141473 w 1371185"/>
                <a:gd name="connsiteY47" fmla="*/ 167454 h 910511"/>
                <a:gd name="connsiteX48" fmla="*/ 75277 w 1371185"/>
                <a:gd name="connsiteY48" fmla="*/ 203509 h 910511"/>
                <a:gd name="connsiteX49" fmla="*/ 503 w 1371185"/>
                <a:gd name="connsiteY49" fmla="*/ 132883 h 910511"/>
                <a:gd name="connsiteX0" fmla="*/ 503 w 1371185"/>
                <a:gd name="connsiteY0" fmla="*/ 132883 h 910511"/>
                <a:gd name="connsiteX1" fmla="*/ 67772 w 1371185"/>
                <a:gd name="connsiteY1" fmla="*/ 59203 h 910511"/>
                <a:gd name="connsiteX2" fmla="*/ 142549 w 1371185"/>
                <a:gd name="connsiteY2" fmla="*/ 9 h 910511"/>
                <a:gd name="connsiteX3" fmla="*/ 211360 w 1371185"/>
                <a:gd name="connsiteY3" fmla="*/ 66682 h 910511"/>
                <a:gd name="connsiteX4" fmla="*/ 194813 w 1371185"/>
                <a:gd name="connsiteY4" fmla="*/ 114926 h 910511"/>
                <a:gd name="connsiteX5" fmla="*/ 389721 w 1371185"/>
                <a:gd name="connsiteY5" fmla="*/ 222892 h 910511"/>
                <a:gd name="connsiteX6" fmla="*/ 686181 w 1371185"/>
                <a:gd name="connsiteY6" fmla="*/ 71447 h 910511"/>
                <a:gd name="connsiteX7" fmla="*/ 979078 w 1371185"/>
                <a:gd name="connsiteY7" fmla="*/ 218273 h 910511"/>
                <a:gd name="connsiteX8" fmla="*/ 1179698 w 1371185"/>
                <a:gd name="connsiteY8" fmla="*/ 108118 h 910511"/>
                <a:gd name="connsiteX9" fmla="*/ 1246773 w 1371185"/>
                <a:gd name="connsiteY9" fmla="*/ 1807 h 910511"/>
                <a:gd name="connsiteX10" fmla="*/ 1321069 w 1371185"/>
                <a:gd name="connsiteY10" fmla="*/ 72292 h 910511"/>
                <a:gd name="connsiteX11" fmla="*/ 1362979 w 1371185"/>
                <a:gd name="connsiteY11" fmla="*/ 175162 h 910511"/>
                <a:gd name="connsiteX12" fmla="*/ 1224939 w 1371185"/>
                <a:gd name="connsiteY12" fmla="*/ 174934 h 910511"/>
                <a:gd name="connsiteX13" fmla="*/ 1017769 w 1371185"/>
                <a:gd name="connsiteY13" fmla="*/ 287472 h 910511"/>
                <a:gd name="connsiteX14" fmla="*/ 1027653 w 1371185"/>
                <a:gd name="connsiteY14" fmla="*/ 567841 h 910511"/>
                <a:gd name="connsiteX15" fmla="*/ 1237677 w 1371185"/>
                <a:gd name="connsiteY15" fmla="*/ 683233 h 910511"/>
                <a:gd name="connsiteX16" fmla="*/ 1351548 w 1371185"/>
                <a:gd name="connsiteY16" fmla="*/ 678081 h 910511"/>
                <a:gd name="connsiteX17" fmla="*/ 1330593 w 1371185"/>
                <a:gd name="connsiteY17" fmla="*/ 798096 h 910511"/>
                <a:gd name="connsiteX18" fmla="*/ 1225818 w 1371185"/>
                <a:gd name="connsiteY18" fmla="*/ 866676 h 910511"/>
                <a:gd name="connsiteX19" fmla="*/ 1193631 w 1371185"/>
                <a:gd name="connsiteY19" fmla="*/ 759435 h 910511"/>
                <a:gd name="connsiteX20" fmla="*/ 989595 w 1371185"/>
                <a:gd name="connsiteY20" fmla="*/ 640931 h 910511"/>
                <a:gd name="connsiteX21" fmla="*/ 949597 w 1371185"/>
                <a:gd name="connsiteY21" fmla="*/ 694272 h 910511"/>
                <a:gd name="connsiteX22" fmla="*/ 876253 w 1371185"/>
                <a:gd name="connsiteY22" fmla="*/ 703793 h 910511"/>
                <a:gd name="connsiteX23" fmla="*/ 913398 w 1371185"/>
                <a:gd name="connsiteY23" fmla="*/ 845720 h 910511"/>
                <a:gd name="connsiteX24" fmla="*/ 892443 w 1371185"/>
                <a:gd name="connsiteY24" fmla="*/ 874295 h 910511"/>
                <a:gd name="connsiteX25" fmla="*/ 811480 w 1371185"/>
                <a:gd name="connsiteY25" fmla="*/ 874295 h 910511"/>
                <a:gd name="connsiteX26" fmla="*/ 781953 w 1371185"/>
                <a:gd name="connsiteY26" fmla="*/ 910490 h 910511"/>
                <a:gd name="connsiteX27" fmla="*/ 751475 w 1371185"/>
                <a:gd name="connsiteY27" fmla="*/ 872390 h 910511"/>
                <a:gd name="connsiteX28" fmla="*/ 717179 w 1371185"/>
                <a:gd name="connsiteY28" fmla="*/ 872390 h 910511"/>
                <a:gd name="connsiteX29" fmla="*/ 718155 w 1371185"/>
                <a:gd name="connsiteY29" fmla="*/ 908582 h 910511"/>
                <a:gd name="connsiteX30" fmla="*/ 659355 w 1371185"/>
                <a:gd name="connsiteY30" fmla="*/ 909263 h 910511"/>
                <a:gd name="connsiteX31" fmla="*/ 657172 w 1371185"/>
                <a:gd name="connsiteY31" fmla="*/ 874295 h 910511"/>
                <a:gd name="connsiteX32" fmla="*/ 620025 w 1371185"/>
                <a:gd name="connsiteY32" fmla="*/ 874295 h 910511"/>
                <a:gd name="connsiteX33" fmla="*/ 621228 w 1371185"/>
                <a:gd name="connsiteY33" fmla="*/ 910216 h 910511"/>
                <a:gd name="connsiteX34" fmla="*/ 562857 w 1371185"/>
                <a:gd name="connsiteY34" fmla="*/ 910487 h 910511"/>
                <a:gd name="connsiteX35" fmla="*/ 560975 w 1371185"/>
                <a:gd name="connsiteY35" fmla="*/ 875248 h 910511"/>
                <a:gd name="connsiteX36" fmla="*/ 490488 w 1371185"/>
                <a:gd name="connsiteY36" fmla="*/ 876200 h 910511"/>
                <a:gd name="connsiteX37" fmla="*/ 458103 w 1371185"/>
                <a:gd name="connsiteY37" fmla="*/ 843815 h 910511"/>
                <a:gd name="connsiteX38" fmla="*/ 500015 w 1371185"/>
                <a:gd name="connsiteY38" fmla="*/ 704746 h 910511"/>
                <a:gd name="connsiteX39" fmla="*/ 425714 w 1371185"/>
                <a:gd name="connsiteY39" fmla="*/ 700943 h 910511"/>
                <a:gd name="connsiteX40" fmla="*/ 381906 w 1371185"/>
                <a:gd name="connsiteY40" fmla="*/ 646647 h 910511"/>
                <a:gd name="connsiteX41" fmla="*/ 189098 w 1371185"/>
                <a:gd name="connsiteY41" fmla="*/ 753101 h 910511"/>
                <a:gd name="connsiteX42" fmla="*/ 172353 w 1371185"/>
                <a:gd name="connsiteY42" fmla="*/ 851436 h 910511"/>
                <a:gd name="connsiteX43" fmla="*/ 52338 w 1371185"/>
                <a:gd name="connsiteY43" fmla="*/ 796192 h 910511"/>
                <a:gd name="connsiteX44" fmla="*/ 135160 w 1371185"/>
                <a:gd name="connsiteY44" fmla="*/ 692760 h 910511"/>
                <a:gd name="connsiteX45" fmla="*/ 346384 w 1371185"/>
                <a:gd name="connsiteY45" fmla="*/ 576553 h 910511"/>
                <a:gd name="connsiteX46" fmla="*/ 355427 w 1371185"/>
                <a:gd name="connsiteY46" fmla="*/ 288759 h 910511"/>
                <a:gd name="connsiteX47" fmla="*/ 141473 w 1371185"/>
                <a:gd name="connsiteY47" fmla="*/ 167454 h 910511"/>
                <a:gd name="connsiteX48" fmla="*/ 75277 w 1371185"/>
                <a:gd name="connsiteY48" fmla="*/ 203509 h 910511"/>
                <a:gd name="connsiteX49" fmla="*/ 503 w 1371185"/>
                <a:gd name="connsiteY49" fmla="*/ 132883 h 910511"/>
                <a:gd name="connsiteX0" fmla="*/ 503 w 1371185"/>
                <a:gd name="connsiteY0" fmla="*/ 132883 h 910511"/>
                <a:gd name="connsiteX1" fmla="*/ 67772 w 1371185"/>
                <a:gd name="connsiteY1" fmla="*/ 59203 h 910511"/>
                <a:gd name="connsiteX2" fmla="*/ 142549 w 1371185"/>
                <a:gd name="connsiteY2" fmla="*/ 9 h 910511"/>
                <a:gd name="connsiteX3" fmla="*/ 211360 w 1371185"/>
                <a:gd name="connsiteY3" fmla="*/ 66682 h 910511"/>
                <a:gd name="connsiteX4" fmla="*/ 194813 w 1371185"/>
                <a:gd name="connsiteY4" fmla="*/ 114926 h 910511"/>
                <a:gd name="connsiteX5" fmla="*/ 389721 w 1371185"/>
                <a:gd name="connsiteY5" fmla="*/ 222892 h 910511"/>
                <a:gd name="connsiteX6" fmla="*/ 686181 w 1371185"/>
                <a:gd name="connsiteY6" fmla="*/ 71447 h 910511"/>
                <a:gd name="connsiteX7" fmla="*/ 979078 w 1371185"/>
                <a:gd name="connsiteY7" fmla="*/ 218273 h 910511"/>
                <a:gd name="connsiteX8" fmla="*/ 1179698 w 1371185"/>
                <a:gd name="connsiteY8" fmla="*/ 108118 h 910511"/>
                <a:gd name="connsiteX9" fmla="*/ 1246773 w 1371185"/>
                <a:gd name="connsiteY9" fmla="*/ 1807 h 910511"/>
                <a:gd name="connsiteX10" fmla="*/ 1321069 w 1371185"/>
                <a:gd name="connsiteY10" fmla="*/ 72292 h 910511"/>
                <a:gd name="connsiteX11" fmla="*/ 1362979 w 1371185"/>
                <a:gd name="connsiteY11" fmla="*/ 175162 h 910511"/>
                <a:gd name="connsiteX12" fmla="*/ 1224939 w 1371185"/>
                <a:gd name="connsiteY12" fmla="*/ 174934 h 910511"/>
                <a:gd name="connsiteX13" fmla="*/ 1017769 w 1371185"/>
                <a:gd name="connsiteY13" fmla="*/ 287472 h 910511"/>
                <a:gd name="connsiteX14" fmla="*/ 1027653 w 1371185"/>
                <a:gd name="connsiteY14" fmla="*/ 567841 h 910511"/>
                <a:gd name="connsiteX15" fmla="*/ 1237677 w 1371185"/>
                <a:gd name="connsiteY15" fmla="*/ 683233 h 910511"/>
                <a:gd name="connsiteX16" fmla="*/ 1351548 w 1371185"/>
                <a:gd name="connsiteY16" fmla="*/ 678081 h 910511"/>
                <a:gd name="connsiteX17" fmla="*/ 1330593 w 1371185"/>
                <a:gd name="connsiteY17" fmla="*/ 798096 h 910511"/>
                <a:gd name="connsiteX18" fmla="*/ 1225818 w 1371185"/>
                <a:gd name="connsiteY18" fmla="*/ 866676 h 910511"/>
                <a:gd name="connsiteX19" fmla="*/ 1193631 w 1371185"/>
                <a:gd name="connsiteY19" fmla="*/ 759435 h 910511"/>
                <a:gd name="connsiteX20" fmla="*/ 989595 w 1371185"/>
                <a:gd name="connsiteY20" fmla="*/ 640931 h 910511"/>
                <a:gd name="connsiteX21" fmla="*/ 949597 w 1371185"/>
                <a:gd name="connsiteY21" fmla="*/ 694272 h 910511"/>
                <a:gd name="connsiteX22" fmla="*/ 876253 w 1371185"/>
                <a:gd name="connsiteY22" fmla="*/ 703793 h 910511"/>
                <a:gd name="connsiteX23" fmla="*/ 913398 w 1371185"/>
                <a:gd name="connsiteY23" fmla="*/ 845720 h 910511"/>
                <a:gd name="connsiteX24" fmla="*/ 892443 w 1371185"/>
                <a:gd name="connsiteY24" fmla="*/ 874295 h 910511"/>
                <a:gd name="connsiteX25" fmla="*/ 811480 w 1371185"/>
                <a:gd name="connsiteY25" fmla="*/ 874295 h 910511"/>
                <a:gd name="connsiteX26" fmla="*/ 781953 w 1371185"/>
                <a:gd name="connsiteY26" fmla="*/ 910490 h 910511"/>
                <a:gd name="connsiteX27" fmla="*/ 751475 w 1371185"/>
                <a:gd name="connsiteY27" fmla="*/ 872390 h 910511"/>
                <a:gd name="connsiteX28" fmla="*/ 717179 w 1371185"/>
                <a:gd name="connsiteY28" fmla="*/ 872390 h 910511"/>
                <a:gd name="connsiteX29" fmla="*/ 718155 w 1371185"/>
                <a:gd name="connsiteY29" fmla="*/ 910488 h 910511"/>
                <a:gd name="connsiteX30" fmla="*/ 659355 w 1371185"/>
                <a:gd name="connsiteY30" fmla="*/ 909263 h 910511"/>
                <a:gd name="connsiteX31" fmla="*/ 657172 w 1371185"/>
                <a:gd name="connsiteY31" fmla="*/ 874295 h 910511"/>
                <a:gd name="connsiteX32" fmla="*/ 620025 w 1371185"/>
                <a:gd name="connsiteY32" fmla="*/ 874295 h 910511"/>
                <a:gd name="connsiteX33" fmla="*/ 621228 w 1371185"/>
                <a:gd name="connsiteY33" fmla="*/ 910216 h 910511"/>
                <a:gd name="connsiteX34" fmla="*/ 562857 w 1371185"/>
                <a:gd name="connsiteY34" fmla="*/ 910487 h 910511"/>
                <a:gd name="connsiteX35" fmla="*/ 560975 w 1371185"/>
                <a:gd name="connsiteY35" fmla="*/ 875248 h 910511"/>
                <a:gd name="connsiteX36" fmla="*/ 490488 w 1371185"/>
                <a:gd name="connsiteY36" fmla="*/ 876200 h 910511"/>
                <a:gd name="connsiteX37" fmla="*/ 458103 w 1371185"/>
                <a:gd name="connsiteY37" fmla="*/ 843815 h 910511"/>
                <a:gd name="connsiteX38" fmla="*/ 500015 w 1371185"/>
                <a:gd name="connsiteY38" fmla="*/ 704746 h 910511"/>
                <a:gd name="connsiteX39" fmla="*/ 425714 w 1371185"/>
                <a:gd name="connsiteY39" fmla="*/ 700943 h 910511"/>
                <a:gd name="connsiteX40" fmla="*/ 381906 w 1371185"/>
                <a:gd name="connsiteY40" fmla="*/ 646647 h 910511"/>
                <a:gd name="connsiteX41" fmla="*/ 189098 w 1371185"/>
                <a:gd name="connsiteY41" fmla="*/ 753101 h 910511"/>
                <a:gd name="connsiteX42" fmla="*/ 172353 w 1371185"/>
                <a:gd name="connsiteY42" fmla="*/ 851436 h 910511"/>
                <a:gd name="connsiteX43" fmla="*/ 52338 w 1371185"/>
                <a:gd name="connsiteY43" fmla="*/ 796192 h 910511"/>
                <a:gd name="connsiteX44" fmla="*/ 135160 w 1371185"/>
                <a:gd name="connsiteY44" fmla="*/ 692760 h 910511"/>
                <a:gd name="connsiteX45" fmla="*/ 346384 w 1371185"/>
                <a:gd name="connsiteY45" fmla="*/ 576553 h 910511"/>
                <a:gd name="connsiteX46" fmla="*/ 355427 w 1371185"/>
                <a:gd name="connsiteY46" fmla="*/ 288759 h 910511"/>
                <a:gd name="connsiteX47" fmla="*/ 141473 w 1371185"/>
                <a:gd name="connsiteY47" fmla="*/ 167454 h 910511"/>
                <a:gd name="connsiteX48" fmla="*/ 75277 w 1371185"/>
                <a:gd name="connsiteY48" fmla="*/ 203509 h 910511"/>
                <a:gd name="connsiteX49" fmla="*/ 503 w 1371185"/>
                <a:gd name="connsiteY49" fmla="*/ 132883 h 910511"/>
                <a:gd name="connsiteX0" fmla="*/ 503 w 1371185"/>
                <a:gd name="connsiteY0" fmla="*/ 132883 h 913240"/>
                <a:gd name="connsiteX1" fmla="*/ 67772 w 1371185"/>
                <a:gd name="connsiteY1" fmla="*/ 59203 h 913240"/>
                <a:gd name="connsiteX2" fmla="*/ 142549 w 1371185"/>
                <a:gd name="connsiteY2" fmla="*/ 9 h 913240"/>
                <a:gd name="connsiteX3" fmla="*/ 211360 w 1371185"/>
                <a:gd name="connsiteY3" fmla="*/ 66682 h 913240"/>
                <a:gd name="connsiteX4" fmla="*/ 194813 w 1371185"/>
                <a:gd name="connsiteY4" fmla="*/ 114926 h 913240"/>
                <a:gd name="connsiteX5" fmla="*/ 389721 w 1371185"/>
                <a:gd name="connsiteY5" fmla="*/ 222892 h 913240"/>
                <a:gd name="connsiteX6" fmla="*/ 686181 w 1371185"/>
                <a:gd name="connsiteY6" fmla="*/ 71447 h 913240"/>
                <a:gd name="connsiteX7" fmla="*/ 979078 w 1371185"/>
                <a:gd name="connsiteY7" fmla="*/ 218273 h 913240"/>
                <a:gd name="connsiteX8" fmla="*/ 1179698 w 1371185"/>
                <a:gd name="connsiteY8" fmla="*/ 108118 h 913240"/>
                <a:gd name="connsiteX9" fmla="*/ 1246773 w 1371185"/>
                <a:gd name="connsiteY9" fmla="*/ 1807 h 913240"/>
                <a:gd name="connsiteX10" fmla="*/ 1321069 w 1371185"/>
                <a:gd name="connsiteY10" fmla="*/ 72292 h 913240"/>
                <a:gd name="connsiteX11" fmla="*/ 1362979 w 1371185"/>
                <a:gd name="connsiteY11" fmla="*/ 175162 h 913240"/>
                <a:gd name="connsiteX12" fmla="*/ 1224939 w 1371185"/>
                <a:gd name="connsiteY12" fmla="*/ 174934 h 913240"/>
                <a:gd name="connsiteX13" fmla="*/ 1017769 w 1371185"/>
                <a:gd name="connsiteY13" fmla="*/ 287472 h 913240"/>
                <a:gd name="connsiteX14" fmla="*/ 1027653 w 1371185"/>
                <a:gd name="connsiteY14" fmla="*/ 567841 h 913240"/>
                <a:gd name="connsiteX15" fmla="*/ 1237677 w 1371185"/>
                <a:gd name="connsiteY15" fmla="*/ 683233 h 913240"/>
                <a:gd name="connsiteX16" fmla="*/ 1351548 w 1371185"/>
                <a:gd name="connsiteY16" fmla="*/ 678081 h 913240"/>
                <a:gd name="connsiteX17" fmla="*/ 1330593 w 1371185"/>
                <a:gd name="connsiteY17" fmla="*/ 798096 h 913240"/>
                <a:gd name="connsiteX18" fmla="*/ 1225818 w 1371185"/>
                <a:gd name="connsiteY18" fmla="*/ 866676 h 913240"/>
                <a:gd name="connsiteX19" fmla="*/ 1193631 w 1371185"/>
                <a:gd name="connsiteY19" fmla="*/ 759435 h 913240"/>
                <a:gd name="connsiteX20" fmla="*/ 989595 w 1371185"/>
                <a:gd name="connsiteY20" fmla="*/ 640931 h 913240"/>
                <a:gd name="connsiteX21" fmla="*/ 949597 w 1371185"/>
                <a:gd name="connsiteY21" fmla="*/ 694272 h 913240"/>
                <a:gd name="connsiteX22" fmla="*/ 876253 w 1371185"/>
                <a:gd name="connsiteY22" fmla="*/ 703793 h 913240"/>
                <a:gd name="connsiteX23" fmla="*/ 913398 w 1371185"/>
                <a:gd name="connsiteY23" fmla="*/ 845720 h 913240"/>
                <a:gd name="connsiteX24" fmla="*/ 892443 w 1371185"/>
                <a:gd name="connsiteY24" fmla="*/ 874295 h 913240"/>
                <a:gd name="connsiteX25" fmla="*/ 811480 w 1371185"/>
                <a:gd name="connsiteY25" fmla="*/ 874295 h 913240"/>
                <a:gd name="connsiteX26" fmla="*/ 781953 w 1371185"/>
                <a:gd name="connsiteY26" fmla="*/ 910490 h 913240"/>
                <a:gd name="connsiteX27" fmla="*/ 751475 w 1371185"/>
                <a:gd name="connsiteY27" fmla="*/ 872390 h 913240"/>
                <a:gd name="connsiteX28" fmla="*/ 717179 w 1371185"/>
                <a:gd name="connsiteY28" fmla="*/ 872390 h 913240"/>
                <a:gd name="connsiteX29" fmla="*/ 718155 w 1371185"/>
                <a:gd name="connsiteY29" fmla="*/ 910488 h 913240"/>
                <a:gd name="connsiteX30" fmla="*/ 657449 w 1371185"/>
                <a:gd name="connsiteY30" fmla="*/ 910216 h 913240"/>
                <a:gd name="connsiteX31" fmla="*/ 657172 w 1371185"/>
                <a:gd name="connsiteY31" fmla="*/ 874295 h 913240"/>
                <a:gd name="connsiteX32" fmla="*/ 620025 w 1371185"/>
                <a:gd name="connsiteY32" fmla="*/ 874295 h 913240"/>
                <a:gd name="connsiteX33" fmla="*/ 621228 w 1371185"/>
                <a:gd name="connsiteY33" fmla="*/ 910216 h 913240"/>
                <a:gd name="connsiteX34" fmla="*/ 562857 w 1371185"/>
                <a:gd name="connsiteY34" fmla="*/ 910487 h 913240"/>
                <a:gd name="connsiteX35" fmla="*/ 560975 w 1371185"/>
                <a:gd name="connsiteY35" fmla="*/ 875248 h 913240"/>
                <a:gd name="connsiteX36" fmla="*/ 490488 w 1371185"/>
                <a:gd name="connsiteY36" fmla="*/ 876200 h 913240"/>
                <a:gd name="connsiteX37" fmla="*/ 458103 w 1371185"/>
                <a:gd name="connsiteY37" fmla="*/ 843815 h 913240"/>
                <a:gd name="connsiteX38" fmla="*/ 500015 w 1371185"/>
                <a:gd name="connsiteY38" fmla="*/ 704746 h 913240"/>
                <a:gd name="connsiteX39" fmla="*/ 425714 w 1371185"/>
                <a:gd name="connsiteY39" fmla="*/ 700943 h 913240"/>
                <a:gd name="connsiteX40" fmla="*/ 381906 w 1371185"/>
                <a:gd name="connsiteY40" fmla="*/ 646647 h 913240"/>
                <a:gd name="connsiteX41" fmla="*/ 189098 w 1371185"/>
                <a:gd name="connsiteY41" fmla="*/ 753101 h 913240"/>
                <a:gd name="connsiteX42" fmla="*/ 172353 w 1371185"/>
                <a:gd name="connsiteY42" fmla="*/ 851436 h 913240"/>
                <a:gd name="connsiteX43" fmla="*/ 52338 w 1371185"/>
                <a:gd name="connsiteY43" fmla="*/ 796192 h 913240"/>
                <a:gd name="connsiteX44" fmla="*/ 135160 w 1371185"/>
                <a:gd name="connsiteY44" fmla="*/ 692760 h 913240"/>
                <a:gd name="connsiteX45" fmla="*/ 346384 w 1371185"/>
                <a:gd name="connsiteY45" fmla="*/ 576553 h 913240"/>
                <a:gd name="connsiteX46" fmla="*/ 355427 w 1371185"/>
                <a:gd name="connsiteY46" fmla="*/ 288759 h 913240"/>
                <a:gd name="connsiteX47" fmla="*/ 141473 w 1371185"/>
                <a:gd name="connsiteY47" fmla="*/ 167454 h 913240"/>
                <a:gd name="connsiteX48" fmla="*/ 75277 w 1371185"/>
                <a:gd name="connsiteY48" fmla="*/ 203509 h 913240"/>
                <a:gd name="connsiteX49" fmla="*/ 503 w 1371185"/>
                <a:gd name="connsiteY49" fmla="*/ 132883 h 913240"/>
                <a:gd name="connsiteX0" fmla="*/ 503 w 1371185"/>
                <a:gd name="connsiteY0" fmla="*/ 132883 h 910511"/>
                <a:gd name="connsiteX1" fmla="*/ 67772 w 1371185"/>
                <a:gd name="connsiteY1" fmla="*/ 59203 h 910511"/>
                <a:gd name="connsiteX2" fmla="*/ 142549 w 1371185"/>
                <a:gd name="connsiteY2" fmla="*/ 9 h 910511"/>
                <a:gd name="connsiteX3" fmla="*/ 211360 w 1371185"/>
                <a:gd name="connsiteY3" fmla="*/ 66682 h 910511"/>
                <a:gd name="connsiteX4" fmla="*/ 194813 w 1371185"/>
                <a:gd name="connsiteY4" fmla="*/ 114926 h 910511"/>
                <a:gd name="connsiteX5" fmla="*/ 389721 w 1371185"/>
                <a:gd name="connsiteY5" fmla="*/ 222892 h 910511"/>
                <a:gd name="connsiteX6" fmla="*/ 686181 w 1371185"/>
                <a:gd name="connsiteY6" fmla="*/ 71447 h 910511"/>
                <a:gd name="connsiteX7" fmla="*/ 979078 w 1371185"/>
                <a:gd name="connsiteY7" fmla="*/ 218273 h 910511"/>
                <a:gd name="connsiteX8" fmla="*/ 1179698 w 1371185"/>
                <a:gd name="connsiteY8" fmla="*/ 108118 h 910511"/>
                <a:gd name="connsiteX9" fmla="*/ 1246773 w 1371185"/>
                <a:gd name="connsiteY9" fmla="*/ 1807 h 910511"/>
                <a:gd name="connsiteX10" fmla="*/ 1321069 w 1371185"/>
                <a:gd name="connsiteY10" fmla="*/ 72292 h 910511"/>
                <a:gd name="connsiteX11" fmla="*/ 1362979 w 1371185"/>
                <a:gd name="connsiteY11" fmla="*/ 175162 h 910511"/>
                <a:gd name="connsiteX12" fmla="*/ 1224939 w 1371185"/>
                <a:gd name="connsiteY12" fmla="*/ 174934 h 910511"/>
                <a:gd name="connsiteX13" fmla="*/ 1017769 w 1371185"/>
                <a:gd name="connsiteY13" fmla="*/ 287472 h 910511"/>
                <a:gd name="connsiteX14" fmla="*/ 1027653 w 1371185"/>
                <a:gd name="connsiteY14" fmla="*/ 567841 h 910511"/>
                <a:gd name="connsiteX15" fmla="*/ 1237677 w 1371185"/>
                <a:gd name="connsiteY15" fmla="*/ 683233 h 910511"/>
                <a:gd name="connsiteX16" fmla="*/ 1351548 w 1371185"/>
                <a:gd name="connsiteY16" fmla="*/ 678081 h 910511"/>
                <a:gd name="connsiteX17" fmla="*/ 1330593 w 1371185"/>
                <a:gd name="connsiteY17" fmla="*/ 798096 h 910511"/>
                <a:gd name="connsiteX18" fmla="*/ 1225818 w 1371185"/>
                <a:gd name="connsiteY18" fmla="*/ 866676 h 910511"/>
                <a:gd name="connsiteX19" fmla="*/ 1193631 w 1371185"/>
                <a:gd name="connsiteY19" fmla="*/ 759435 h 910511"/>
                <a:gd name="connsiteX20" fmla="*/ 989595 w 1371185"/>
                <a:gd name="connsiteY20" fmla="*/ 640931 h 910511"/>
                <a:gd name="connsiteX21" fmla="*/ 949597 w 1371185"/>
                <a:gd name="connsiteY21" fmla="*/ 694272 h 910511"/>
                <a:gd name="connsiteX22" fmla="*/ 876253 w 1371185"/>
                <a:gd name="connsiteY22" fmla="*/ 703793 h 910511"/>
                <a:gd name="connsiteX23" fmla="*/ 913398 w 1371185"/>
                <a:gd name="connsiteY23" fmla="*/ 845720 h 910511"/>
                <a:gd name="connsiteX24" fmla="*/ 892443 w 1371185"/>
                <a:gd name="connsiteY24" fmla="*/ 874295 h 910511"/>
                <a:gd name="connsiteX25" fmla="*/ 811480 w 1371185"/>
                <a:gd name="connsiteY25" fmla="*/ 874295 h 910511"/>
                <a:gd name="connsiteX26" fmla="*/ 781953 w 1371185"/>
                <a:gd name="connsiteY26" fmla="*/ 910490 h 910511"/>
                <a:gd name="connsiteX27" fmla="*/ 751475 w 1371185"/>
                <a:gd name="connsiteY27" fmla="*/ 872390 h 910511"/>
                <a:gd name="connsiteX28" fmla="*/ 717179 w 1371185"/>
                <a:gd name="connsiteY28" fmla="*/ 872390 h 910511"/>
                <a:gd name="connsiteX29" fmla="*/ 718155 w 1371185"/>
                <a:gd name="connsiteY29" fmla="*/ 910488 h 910511"/>
                <a:gd name="connsiteX30" fmla="*/ 657449 w 1371185"/>
                <a:gd name="connsiteY30" fmla="*/ 910216 h 910511"/>
                <a:gd name="connsiteX31" fmla="*/ 657172 w 1371185"/>
                <a:gd name="connsiteY31" fmla="*/ 874295 h 910511"/>
                <a:gd name="connsiteX32" fmla="*/ 620025 w 1371185"/>
                <a:gd name="connsiteY32" fmla="*/ 874295 h 910511"/>
                <a:gd name="connsiteX33" fmla="*/ 621228 w 1371185"/>
                <a:gd name="connsiteY33" fmla="*/ 910216 h 910511"/>
                <a:gd name="connsiteX34" fmla="*/ 562857 w 1371185"/>
                <a:gd name="connsiteY34" fmla="*/ 910487 h 910511"/>
                <a:gd name="connsiteX35" fmla="*/ 560975 w 1371185"/>
                <a:gd name="connsiteY35" fmla="*/ 875248 h 910511"/>
                <a:gd name="connsiteX36" fmla="*/ 490488 w 1371185"/>
                <a:gd name="connsiteY36" fmla="*/ 876200 h 910511"/>
                <a:gd name="connsiteX37" fmla="*/ 458103 w 1371185"/>
                <a:gd name="connsiteY37" fmla="*/ 843815 h 910511"/>
                <a:gd name="connsiteX38" fmla="*/ 500015 w 1371185"/>
                <a:gd name="connsiteY38" fmla="*/ 704746 h 910511"/>
                <a:gd name="connsiteX39" fmla="*/ 425714 w 1371185"/>
                <a:gd name="connsiteY39" fmla="*/ 700943 h 910511"/>
                <a:gd name="connsiteX40" fmla="*/ 381906 w 1371185"/>
                <a:gd name="connsiteY40" fmla="*/ 646647 h 910511"/>
                <a:gd name="connsiteX41" fmla="*/ 189098 w 1371185"/>
                <a:gd name="connsiteY41" fmla="*/ 753101 h 910511"/>
                <a:gd name="connsiteX42" fmla="*/ 172353 w 1371185"/>
                <a:gd name="connsiteY42" fmla="*/ 851436 h 910511"/>
                <a:gd name="connsiteX43" fmla="*/ 52338 w 1371185"/>
                <a:gd name="connsiteY43" fmla="*/ 796192 h 910511"/>
                <a:gd name="connsiteX44" fmla="*/ 135160 w 1371185"/>
                <a:gd name="connsiteY44" fmla="*/ 692760 h 910511"/>
                <a:gd name="connsiteX45" fmla="*/ 346384 w 1371185"/>
                <a:gd name="connsiteY45" fmla="*/ 576553 h 910511"/>
                <a:gd name="connsiteX46" fmla="*/ 355427 w 1371185"/>
                <a:gd name="connsiteY46" fmla="*/ 288759 h 910511"/>
                <a:gd name="connsiteX47" fmla="*/ 141473 w 1371185"/>
                <a:gd name="connsiteY47" fmla="*/ 167454 h 910511"/>
                <a:gd name="connsiteX48" fmla="*/ 75277 w 1371185"/>
                <a:gd name="connsiteY48" fmla="*/ 203509 h 910511"/>
                <a:gd name="connsiteX49" fmla="*/ 503 w 1371185"/>
                <a:gd name="connsiteY49" fmla="*/ 132883 h 910511"/>
                <a:gd name="connsiteX0" fmla="*/ 503 w 1371185"/>
                <a:gd name="connsiteY0" fmla="*/ 132883 h 910511"/>
                <a:gd name="connsiteX1" fmla="*/ 67772 w 1371185"/>
                <a:gd name="connsiteY1" fmla="*/ 59203 h 910511"/>
                <a:gd name="connsiteX2" fmla="*/ 142549 w 1371185"/>
                <a:gd name="connsiteY2" fmla="*/ 9 h 910511"/>
                <a:gd name="connsiteX3" fmla="*/ 211360 w 1371185"/>
                <a:gd name="connsiteY3" fmla="*/ 66682 h 910511"/>
                <a:gd name="connsiteX4" fmla="*/ 194813 w 1371185"/>
                <a:gd name="connsiteY4" fmla="*/ 114926 h 910511"/>
                <a:gd name="connsiteX5" fmla="*/ 389721 w 1371185"/>
                <a:gd name="connsiteY5" fmla="*/ 222892 h 910511"/>
                <a:gd name="connsiteX6" fmla="*/ 686181 w 1371185"/>
                <a:gd name="connsiteY6" fmla="*/ 71447 h 910511"/>
                <a:gd name="connsiteX7" fmla="*/ 979078 w 1371185"/>
                <a:gd name="connsiteY7" fmla="*/ 218273 h 910511"/>
                <a:gd name="connsiteX8" fmla="*/ 1179698 w 1371185"/>
                <a:gd name="connsiteY8" fmla="*/ 108118 h 910511"/>
                <a:gd name="connsiteX9" fmla="*/ 1246773 w 1371185"/>
                <a:gd name="connsiteY9" fmla="*/ 1807 h 910511"/>
                <a:gd name="connsiteX10" fmla="*/ 1321069 w 1371185"/>
                <a:gd name="connsiteY10" fmla="*/ 72292 h 910511"/>
                <a:gd name="connsiteX11" fmla="*/ 1362979 w 1371185"/>
                <a:gd name="connsiteY11" fmla="*/ 175162 h 910511"/>
                <a:gd name="connsiteX12" fmla="*/ 1224939 w 1371185"/>
                <a:gd name="connsiteY12" fmla="*/ 174934 h 910511"/>
                <a:gd name="connsiteX13" fmla="*/ 1017769 w 1371185"/>
                <a:gd name="connsiteY13" fmla="*/ 287472 h 910511"/>
                <a:gd name="connsiteX14" fmla="*/ 1027653 w 1371185"/>
                <a:gd name="connsiteY14" fmla="*/ 567841 h 910511"/>
                <a:gd name="connsiteX15" fmla="*/ 1237677 w 1371185"/>
                <a:gd name="connsiteY15" fmla="*/ 683233 h 910511"/>
                <a:gd name="connsiteX16" fmla="*/ 1351548 w 1371185"/>
                <a:gd name="connsiteY16" fmla="*/ 678081 h 910511"/>
                <a:gd name="connsiteX17" fmla="*/ 1330593 w 1371185"/>
                <a:gd name="connsiteY17" fmla="*/ 798096 h 910511"/>
                <a:gd name="connsiteX18" fmla="*/ 1225818 w 1371185"/>
                <a:gd name="connsiteY18" fmla="*/ 866676 h 910511"/>
                <a:gd name="connsiteX19" fmla="*/ 1193631 w 1371185"/>
                <a:gd name="connsiteY19" fmla="*/ 759435 h 910511"/>
                <a:gd name="connsiteX20" fmla="*/ 989595 w 1371185"/>
                <a:gd name="connsiteY20" fmla="*/ 640931 h 910511"/>
                <a:gd name="connsiteX21" fmla="*/ 949597 w 1371185"/>
                <a:gd name="connsiteY21" fmla="*/ 694272 h 910511"/>
                <a:gd name="connsiteX22" fmla="*/ 876253 w 1371185"/>
                <a:gd name="connsiteY22" fmla="*/ 703793 h 910511"/>
                <a:gd name="connsiteX23" fmla="*/ 913398 w 1371185"/>
                <a:gd name="connsiteY23" fmla="*/ 845720 h 910511"/>
                <a:gd name="connsiteX24" fmla="*/ 892443 w 1371185"/>
                <a:gd name="connsiteY24" fmla="*/ 874295 h 910511"/>
                <a:gd name="connsiteX25" fmla="*/ 811480 w 1371185"/>
                <a:gd name="connsiteY25" fmla="*/ 874295 h 910511"/>
                <a:gd name="connsiteX26" fmla="*/ 781953 w 1371185"/>
                <a:gd name="connsiteY26" fmla="*/ 910490 h 910511"/>
                <a:gd name="connsiteX27" fmla="*/ 751475 w 1371185"/>
                <a:gd name="connsiteY27" fmla="*/ 872390 h 910511"/>
                <a:gd name="connsiteX28" fmla="*/ 717179 w 1371185"/>
                <a:gd name="connsiteY28" fmla="*/ 872390 h 910511"/>
                <a:gd name="connsiteX29" fmla="*/ 718155 w 1371185"/>
                <a:gd name="connsiteY29" fmla="*/ 910488 h 910511"/>
                <a:gd name="connsiteX30" fmla="*/ 657449 w 1371185"/>
                <a:gd name="connsiteY30" fmla="*/ 910216 h 910511"/>
                <a:gd name="connsiteX31" fmla="*/ 657172 w 1371185"/>
                <a:gd name="connsiteY31" fmla="*/ 874295 h 910511"/>
                <a:gd name="connsiteX32" fmla="*/ 620025 w 1371185"/>
                <a:gd name="connsiteY32" fmla="*/ 874295 h 910511"/>
                <a:gd name="connsiteX33" fmla="*/ 621228 w 1371185"/>
                <a:gd name="connsiteY33" fmla="*/ 910216 h 910511"/>
                <a:gd name="connsiteX34" fmla="*/ 562857 w 1371185"/>
                <a:gd name="connsiteY34" fmla="*/ 910487 h 910511"/>
                <a:gd name="connsiteX35" fmla="*/ 560975 w 1371185"/>
                <a:gd name="connsiteY35" fmla="*/ 875248 h 910511"/>
                <a:gd name="connsiteX36" fmla="*/ 490488 w 1371185"/>
                <a:gd name="connsiteY36" fmla="*/ 876200 h 910511"/>
                <a:gd name="connsiteX37" fmla="*/ 458103 w 1371185"/>
                <a:gd name="connsiteY37" fmla="*/ 843815 h 910511"/>
                <a:gd name="connsiteX38" fmla="*/ 500015 w 1371185"/>
                <a:gd name="connsiteY38" fmla="*/ 704746 h 910511"/>
                <a:gd name="connsiteX39" fmla="*/ 425714 w 1371185"/>
                <a:gd name="connsiteY39" fmla="*/ 700943 h 910511"/>
                <a:gd name="connsiteX40" fmla="*/ 381906 w 1371185"/>
                <a:gd name="connsiteY40" fmla="*/ 646647 h 910511"/>
                <a:gd name="connsiteX41" fmla="*/ 189098 w 1371185"/>
                <a:gd name="connsiteY41" fmla="*/ 753101 h 910511"/>
                <a:gd name="connsiteX42" fmla="*/ 172353 w 1371185"/>
                <a:gd name="connsiteY42" fmla="*/ 851436 h 910511"/>
                <a:gd name="connsiteX43" fmla="*/ 52338 w 1371185"/>
                <a:gd name="connsiteY43" fmla="*/ 796192 h 910511"/>
                <a:gd name="connsiteX44" fmla="*/ 135160 w 1371185"/>
                <a:gd name="connsiteY44" fmla="*/ 692760 h 910511"/>
                <a:gd name="connsiteX45" fmla="*/ 346384 w 1371185"/>
                <a:gd name="connsiteY45" fmla="*/ 576553 h 910511"/>
                <a:gd name="connsiteX46" fmla="*/ 355427 w 1371185"/>
                <a:gd name="connsiteY46" fmla="*/ 288759 h 910511"/>
                <a:gd name="connsiteX47" fmla="*/ 141473 w 1371185"/>
                <a:gd name="connsiteY47" fmla="*/ 167454 h 910511"/>
                <a:gd name="connsiteX48" fmla="*/ 75277 w 1371185"/>
                <a:gd name="connsiteY48" fmla="*/ 203509 h 910511"/>
                <a:gd name="connsiteX49" fmla="*/ 503 w 1371185"/>
                <a:gd name="connsiteY49" fmla="*/ 132883 h 910511"/>
                <a:gd name="connsiteX0" fmla="*/ 503 w 1371185"/>
                <a:gd name="connsiteY0" fmla="*/ 132883 h 910511"/>
                <a:gd name="connsiteX1" fmla="*/ 67772 w 1371185"/>
                <a:gd name="connsiteY1" fmla="*/ 59203 h 910511"/>
                <a:gd name="connsiteX2" fmla="*/ 142549 w 1371185"/>
                <a:gd name="connsiteY2" fmla="*/ 9 h 910511"/>
                <a:gd name="connsiteX3" fmla="*/ 211360 w 1371185"/>
                <a:gd name="connsiteY3" fmla="*/ 66682 h 910511"/>
                <a:gd name="connsiteX4" fmla="*/ 194813 w 1371185"/>
                <a:gd name="connsiteY4" fmla="*/ 114926 h 910511"/>
                <a:gd name="connsiteX5" fmla="*/ 389721 w 1371185"/>
                <a:gd name="connsiteY5" fmla="*/ 222892 h 910511"/>
                <a:gd name="connsiteX6" fmla="*/ 686181 w 1371185"/>
                <a:gd name="connsiteY6" fmla="*/ 71447 h 910511"/>
                <a:gd name="connsiteX7" fmla="*/ 979078 w 1371185"/>
                <a:gd name="connsiteY7" fmla="*/ 218273 h 910511"/>
                <a:gd name="connsiteX8" fmla="*/ 1179698 w 1371185"/>
                <a:gd name="connsiteY8" fmla="*/ 108118 h 910511"/>
                <a:gd name="connsiteX9" fmla="*/ 1246773 w 1371185"/>
                <a:gd name="connsiteY9" fmla="*/ 1807 h 910511"/>
                <a:gd name="connsiteX10" fmla="*/ 1321069 w 1371185"/>
                <a:gd name="connsiteY10" fmla="*/ 72292 h 910511"/>
                <a:gd name="connsiteX11" fmla="*/ 1362979 w 1371185"/>
                <a:gd name="connsiteY11" fmla="*/ 175162 h 910511"/>
                <a:gd name="connsiteX12" fmla="*/ 1224939 w 1371185"/>
                <a:gd name="connsiteY12" fmla="*/ 174934 h 910511"/>
                <a:gd name="connsiteX13" fmla="*/ 1017769 w 1371185"/>
                <a:gd name="connsiteY13" fmla="*/ 287472 h 910511"/>
                <a:gd name="connsiteX14" fmla="*/ 1027653 w 1371185"/>
                <a:gd name="connsiteY14" fmla="*/ 567841 h 910511"/>
                <a:gd name="connsiteX15" fmla="*/ 1237677 w 1371185"/>
                <a:gd name="connsiteY15" fmla="*/ 683233 h 910511"/>
                <a:gd name="connsiteX16" fmla="*/ 1351548 w 1371185"/>
                <a:gd name="connsiteY16" fmla="*/ 678081 h 910511"/>
                <a:gd name="connsiteX17" fmla="*/ 1330593 w 1371185"/>
                <a:gd name="connsiteY17" fmla="*/ 798096 h 910511"/>
                <a:gd name="connsiteX18" fmla="*/ 1225818 w 1371185"/>
                <a:gd name="connsiteY18" fmla="*/ 866676 h 910511"/>
                <a:gd name="connsiteX19" fmla="*/ 1193631 w 1371185"/>
                <a:gd name="connsiteY19" fmla="*/ 759435 h 910511"/>
                <a:gd name="connsiteX20" fmla="*/ 989595 w 1371185"/>
                <a:gd name="connsiteY20" fmla="*/ 640931 h 910511"/>
                <a:gd name="connsiteX21" fmla="*/ 949597 w 1371185"/>
                <a:gd name="connsiteY21" fmla="*/ 694272 h 910511"/>
                <a:gd name="connsiteX22" fmla="*/ 876253 w 1371185"/>
                <a:gd name="connsiteY22" fmla="*/ 703793 h 910511"/>
                <a:gd name="connsiteX23" fmla="*/ 913398 w 1371185"/>
                <a:gd name="connsiteY23" fmla="*/ 845720 h 910511"/>
                <a:gd name="connsiteX24" fmla="*/ 892443 w 1371185"/>
                <a:gd name="connsiteY24" fmla="*/ 874295 h 910511"/>
                <a:gd name="connsiteX25" fmla="*/ 811480 w 1371185"/>
                <a:gd name="connsiteY25" fmla="*/ 874295 h 910511"/>
                <a:gd name="connsiteX26" fmla="*/ 807690 w 1371185"/>
                <a:gd name="connsiteY26" fmla="*/ 910490 h 910511"/>
                <a:gd name="connsiteX27" fmla="*/ 751475 w 1371185"/>
                <a:gd name="connsiteY27" fmla="*/ 872390 h 910511"/>
                <a:gd name="connsiteX28" fmla="*/ 717179 w 1371185"/>
                <a:gd name="connsiteY28" fmla="*/ 872390 h 910511"/>
                <a:gd name="connsiteX29" fmla="*/ 718155 w 1371185"/>
                <a:gd name="connsiteY29" fmla="*/ 910488 h 910511"/>
                <a:gd name="connsiteX30" fmla="*/ 657449 w 1371185"/>
                <a:gd name="connsiteY30" fmla="*/ 910216 h 910511"/>
                <a:gd name="connsiteX31" fmla="*/ 657172 w 1371185"/>
                <a:gd name="connsiteY31" fmla="*/ 874295 h 910511"/>
                <a:gd name="connsiteX32" fmla="*/ 620025 w 1371185"/>
                <a:gd name="connsiteY32" fmla="*/ 874295 h 910511"/>
                <a:gd name="connsiteX33" fmla="*/ 621228 w 1371185"/>
                <a:gd name="connsiteY33" fmla="*/ 910216 h 910511"/>
                <a:gd name="connsiteX34" fmla="*/ 562857 w 1371185"/>
                <a:gd name="connsiteY34" fmla="*/ 910487 h 910511"/>
                <a:gd name="connsiteX35" fmla="*/ 560975 w 1371185"/>
                <a:gd name="connsiteY35" fmla="*/ 875248 h 910511"/>
                <a:gd name="connsiteX36" fmla="*/ 490488 w 1371185"/>
                <a:gd name="connsiteY36" fmla="*/ 876200 h 910511"/>
                <a:gd name="connsiteX37" fmla="*/ 458103 w 1371185"/>
                <a:gd name="connsiteY37" fmla="*/ 843815 h 910511"/>
                <a:gd name="connsiteX38" fmla="*/ 500015 w 1371185"/>
                <a:gd name="connsiteY38" fmla="*/ 704746 h 910511"/>
                <a:gd name="connsiteX39" fmla="*/ 425714 w 1371185"/>
                <a:gd name="connsiteY39" fmla="*/ 700943 h 910511"/>
                <a:gd name="connsiteX40" fmla="*/ 381906 w 1371185"/>
                <a:gd name="connsiteY40" fmla="*/ 646647 h 910511"/>
                <a:gd name="connsiteX41" fmla="*/ 189098 w 1371185"/>
                <a:gd name="connsiteY41" fmla="*/ 753101 h 910511"/>
                <a:gd name="connsiteX42" fmla="*/ 172353 w 1371185"/>
                <a:gd name="connsiteY42" fmla="*/ 851436 h 910511"/>
                <a:gd name="connsiteX43" fmla="*/ 52338 w 1371185"/>
                <a:gd name="connsiteY43" fmla="*/ 796192 h 910511"/>
                <a:gd name="connsiteX44" fmla="*/ 135160 w 1371185"/>
                <a:gd name="connsiteY44" fmla="*/ 692760 h 910511"/>
                <a:gd name="connsiteX45" fmla="*/ 346384 w 1371185"/>
                <a:gd name="connsiteY45" fmla="*/ 576553 h 910511"/>
                <a:gd name="connsiteX46" fmla="*/ 355427 w 1371185"/>
                <a:gd name="connsiteY46" fmla="*/ 288759 h 910511"/>
                <a:gd name="connsiteX47" fmla="*/ 141473 w 1371185"/>
                <a:gd name="connsiteY47" fmla="*/ 167454 h 910511"/>
                <a:gd name="connsiteX48" fmla="*/ 75277 w 1371185"/>
                <a:gd name="connsiteY48" fmla="*/ 203509 h 910511"/>
                <a:gd name="connsiteX49" fmla="*/ 503 w 1371185"/>
                <a:gd name="connsiteY49" fmla="*/ 132883 h 910511"/>
                <a:gd name="connsiteX0" fmla="*/ 503 w 1371185"/>
                <a:gd name="connsiteY0" fmla="*/ 132883 h 915533"/>
                <a:gd name="connsiteX1" fmla="*/ 67772 w 1371185"/>
                <a:gd name="connsiteY1" fmla="*/ 59203 h 915533"/>
                <a:gd name="connsiteX2" fmla="*/ 142549 w 1371185"/>
                <a:gd name="connsiteY2" fmla="*/ 9 h 915533"/>
                <a:gd name="connsiteX3" fmla="*/ 211360 w 1371185"/>
                <a:gd name="connsiteY3" fmla="*/ 66682 h 915533"/>
                <a:gd name="connsiteX4" fmla="*/ 194813 w 1371185"/>
                <a:gd name="connsiteY4" fmla="*/ 114926 h 915533"/>
                <a:gd name="connsiteX5" fmla="*/ 389721 w 1371185"/>
                <a:gd name="connsiteY5" fmla="*/ 222892 h 915533"/>
                <a:gd name="connsiteX6" fmla="*/ 686181 w 1371185"/>
                <a:gd name="connsiteY6" fmla="*/ 71447 h 915533"/>
                <a:gd name="connsiteX7" fmla="*/ 979078 w 1371185"/>
                <a:gd name="connsiteY7" fmla="*/ 218273 h 915533"/>
                <a:gd name="connsiteX8" fmla="*/ 1179698 w 1371185"/>
                <a:gd name="connsiteY8" fmla="*/ 108118 h 915533"/>
                <a:gd name="connsiteX9" fmla="*/ 1246773 w 1371185"/>
                <a:gd name="connsiteY9" fmla="*/ 1807 h 915533"/>
                <a:gd name="connsiteX10" fmla="*/ 1321069 w 1371185"/>
                <a:gd name="connsiteY10" fmla="*/ 72292 h 915533"/>
                <a:gd name="connsiteX11" fmla="*/ 1362979 w 1371185"/>
                <a:gd name="connsiteY11" fmla="*/ 175162 h 915533"/>
                <a:gd name="connsiteX12" fmla="*/ 1224939 w 1371185"/>
                <a:gd name="connsiteY12" fmla="*/ 174934 h 915533"/>
                <a:gd name="connsiteX13" fmla="*/ 1017769 w 1371185"/>
                <a:gd name="connsiteY13" fmla="*/ 287472 h 915533"/>
                <a:gd name="connsiteX14" fmla="*/ 1027653 w 1371185"/>
                <a:gd name="connsiteY14" fmla="*/ 567841 h 915533"/>
                <a:gd name="connsiteX15" fmla="*/ 1237677 w 1371185"/>
                <a:gd name="connsiteY15" fmla="*/ 683233 h 915533"/>
                <a:gd name="connsiteX16" fmla="*/ 1351548 w 1371185"/>
                <a:gd name="connsiteY16" fmla="*/ 678081 h 915533"/>
                <a:gd name="connsiteX17" fmla="*/ 1330593 w 1371185"/>
                <a:gd name="connsiteY17" fmla="*/ 798096 h 915533"/>
                <a:gd name="connsiteX18" fmla="*/ 1225818 w 1371185"/>
                <a:gd name="connsiteY18" fmla="*/ 866676 h 915533"/>
                <a:gd name="connsiteX19" fmla="*/ 1193631 w 1371185"/>
                <a:gd name="connsiteY19" fmla="*/ 759435 h 915533"/>
                <a:gd name="connsiteX20" fmla="*/ 989595 w 1371185"/>
                <a:gd name="connsiteY20" fmla="*/ 640931 h 915533"/>
                <a:gd name="connsiteX21" fmla="*/ 949597 w 1371185"/>
                <a:gd name="connsiteY21" fmla="*/ 694272 h 915533"/>
                <a:gd name="connsiteX22" fmla="*/ 876253 w 1371185"/>
                <a:gd name="connsiteY22" fmla="*/ 703793 h 915533"/>
                <a:gd name="connsiteX23" fmla="*/ 913398 w 1371185"/>
                <a:gd name="connsiteY23" fmla="*/ 845720 h 915533"/>
                <a:gd name="connsiteX24" fmla="*/ 892443 w 1371185"/>
                <a:gd name="connsiteY24" fmla="*/ 874295 h 915533"/>
                <a:gd name="connsiteX25" fmla="*/ 811480 w 1371185"/>
                <a:gd name="connsiteY25" fmla="*/ 874295 h 915533"/>
                <a:gd name="connsiteX26" fmla="*/ 807690 w 1371185"/>
                <a:gd name="connsiteY26" fmla="*/ 910490 h 915533"/>
                <a:gd name="connsiteX27" fmla="*/ 754676 w 1371185"/>
                <a:gd name="connsiteY27" fmla="*/ 911169 h 915533"/>
                <a:gd name="connsiteX28" fmla="*/ 751475 w 1371185"/>
                <a:gd name="connsiteY28" fmla="*/ 872390 h 915533"/>
                <a:gd name="connsiteX29" fmla="*/ 717179 w 1371185"/>
                <a:gd name="connsiteY29" fmla="*/ 872390 h 915533"/>
                <a:gd name="connsiteX30" fmla="*/ 718155 w 1371185"/>
                <a:gd name="connsiteY30" fmla="*/ 910488 h 915533"/>
                <a:gd name="connsiteX31" fmla="*/ 657449 w 1371185"/>
                <a:gd name="connsiteY31" fmla="*/ 910216 h 915533"/>
                <a:gd name="connsiteX32" fmla="*/ 657172 w 1371185"/>
                <a:gd name="connsiteY32" fmla="*/ 874295 h 915533"/>
                <a:gd name="connsiteX33" fmla="*/ 620025 w 1371185"/>
                <a:gd name="connsiteY33" fmla="*/ 874295 h 915533"/>
                <a:gd name="connsiteX34" fmla="*/ 621228 w 1371185"/>
                <a:gd name="connsiteY34" fmla="*/ 910216 h 915533"/>
                <a:gd name="connsiteX35" fmla="*/ 562857 w 1371185"/>
                <a:gd name="connsiteY35" fmla="*/ 910487 h 915533"/>
                <a:gd name="connsiteX36" fmla="*/ 560975 w 1371185"/>
                <a:gd name="connsiteY36" fmla="*/ 875248 h 915533"/>
                <a:gd name="connsiteX37" fmla="*/ 490488 w 1371185"/>
                <a:gd name="connsiteY37" fmla="*/ 876200 h 915533"/>
                <a:gd name="connsiteX38" fmla="*/ 458103 w 1371185"/>
                <a:gd name="connsiteY38" fmla="*/ 843815 h 915533"/>
                <a:gd name="connsiteX39" fmla="*/ 500015 w 1371185"/>
                <a:gd name="connsiteY39" fmla="*/ 704746 h 915533"/>
                <a:gd name="connsiteX40" fmla="*/ 425714 w 1371185"/>
                <a:gd name="connsiteY40" fmla="*/ 700943 h 915533"/>
                <a:gd name="connsiteX41" fmla="*/ 381906 w 1371185"/>
                <a:gd name="connsiteY41" fmla="*/ 646647 h 915533"/>
                <a:gd name="connsiteX42" fmla="*/ 189098 w 1371185"/>
                <a:gd name="connsiteY42" fmla="*/ 753101 h 915533"/>
                <a:gd name="connsiteX43" fmla="*/ 172353 w 1371185"/>
                <a:gd name="connsiteY43" fmla="*/ 851436 h 915533"/>
                <a:gd name="connsiteX44" fmla="*/ 52338 w 1371185"/>
                <a:gd name="connsiteY44" fmla="*/ 796192 h 915533"/>
                <a:gd name="connsiteX45" fmla="*/ 135160 w 1371185"/>
                <a:gd name="connsiteY45" fmla="*/ 692760 h 915533"/>
                <a:gd name="connsiteX46" fmla="*/ 346384 w 1371185"/>
                <a:gd name="connsiteY46" fmla="*/ 576553 h 915533"/>
                <a:gd name="connsiteX47" fmla="*/ 355427 w 1371185"/>
                <a:gd name="connsiteY47" fmla="*/ 288759 h 915533"/>
                <a:gd name="connsiteX48" fmla="*/ 141473 w 1371185"/>
                <a:gd name="connsiteY48" fmla="*/ 167454 h 915533"/>
                <a:gd name="connsiteX49" fmla="*/ 75277 w 1371185"/>
                <a:gd name="connsiteY49" fmla="*/ 203509 h 915533"/>
                <a:gd name="connsiteX50" fmla="*/ 503 w 1371185"/>
                <a:gd name="connsiteY50" fmla="*/ 132883 h 915533"/>
                <a:gd name="connsiteX0" fmla="*/ 503 w 1371185"/>
                <a:gd name="connsiteY0" fmla="*/ 132883 h 915533"/>
                <a:gd name="connsiteX1" fmla="*/ 67772 w 1371185"/>
                <a:gd name="connsiteY1" fmla="*/ 59203 h 915533"/>
                <a:gd name="connsiteX2" fmla="*/ 142549 w 1371185"/>
                <a:gd name="connsiteY2" fmla="*/ 9 h 915533"/>
                <a:gd name="connsiteX3" fmla="*/ 211360 w 1371185"/>
                <a:gd name="connsiteY3" fmla="*/ 66682 h 915533"/>
                <a:gd name="connsiteX4" fmla="*/ 194813 w 1371185"/>
                <a:gd name="connsiteY4" fmla="*/ 114926 h 915533"/>
                <a:gd name="connsiteX5" fmla="*/ 389721 w 1371185"/>
                <a:gd name="connsiteY5" fmla="*/ 222892 h 915533"/>
                <a:gd name="connsiteX6" fmla="*/ 686181 w 1371185"/>
                <a:gd name="connsiteY6" fmla="*/ 71447 h 915533"/>
                <a:gd name="connsiteX7" fmla="*/ 979078 w 1371185"/>
                <a:gd name="connsiteY7" fmla="*/ 218273 h 915533"/>
                <a:gd name="connsiteX8" fmla="*/ 1179698 w 1371185"/>
                <a:gd name="connsiteY8" fmla="*/ 108118 h 915533"/>
                <a:gd name="connsiteX9" fmla="*/ 1246773 w 1371185"/>
                <a:gd name="connsiteY9" fmla="*/ 1807 h 915533"/>
                <a:gd name="connsiteX10" fmla="*/ 1321069 w 1371185"/>
                <a:gd name="connsiteY10" fmla="*/ 72292 h 915533"/>
                <a:gd name="connsiteX11" fmla="*/ 1362979 w 1371185"/>
                <a:gd name="connsiteY11" fmla="*/ 175162 h 915533"/>
                <a:gd name="connsiteX12" fmla="*/ 1224939 w 1371185"/>
                <a:gd name="connsiteY12" fmla="*/ 174934 h 915533"/>
                <a:gd name="connsiteX13" fmla="*/ 1017769 w 1371185"/>
                <a:gd name="connsiteY13" fmla="*/ 287472 h 915533"/>
                <a:gd name="connsiteX14" fmla="*/ 1027653 w 1371185"/>
                <a:gd name="connsiteY14" fmla="*/ 567841 h 915533"/>
                <a:gd name="connsiteX15" fmla="*/ 1237677 w 1371185"/>
                <a:gd name="connsiteY15" fmla="*/ 683233 h 915533"/>
                <a:gd name="connsiteX16" fmla="*/ 1351548 w 1371185"/>
                <a:gd name="connsiteY16" fmla="*/ 678081 h 915533"/>
                <a:gd name="connsiteX17" fmla="*/ 1330593 w 1371185"/>
                <a:gd name="connsiteY17" fmla="*/ 798096 h 915533"/>
                <a:gd name="connsiteX18" fmla="*/ 1225818 w 1371185"/>
                <a:gd name="connsiteY18" fmla="*/ 866676 h 915533"/>
                <a:gd name="connsiteX19" fmla="*/ 1193631 w 1371185"/>
                <a:gd name="connsiteY19" fmla="*/ 759435 h 915533"/>
                <a:gd name="connsiteX20" fmla="*/ 989595 w 1371185"/>
                <a:gd name="connsiteY20" fmla="*/ 640931 h 915533"/>
                <a:gd name="connsiteX21" fmla="*/ 949597 w 1371185"/>
                <a:gd name="connsiteY21" fmla="*/ 694272 h 915533"/>
                <a:gd name="connsiteX22" fmla="*/ 876253 w 1371185"/>
                <a:gd name="connsiteY22" fmla="*/ 703793 h 915533"/>
                <a:gd name="connsiteX23" fmla="*/ 913398 w 1371185"/>
                <a:gd name="connsiteY23" fmla="*/ 845720 h 915533"/>
                <a:gd name="connsiteX24" fmla="*/ 892443 w 1371185"/>
                <a:gd name="connsiteY24" fmla="*/ 874295 h 915533"/>
                <a:gd name="connsiteX25" fmla="*/ 811480 w 1371185"/>
                <a:gd name="connsiteY25" fmla="*/ 874295 h 915533"/>
                <a:gd name="connsiteX26" fmla="*/ 807690 w 1371185"/>
                <a:gd name="connsiteY26" fmla="*/ 910490 h 915533"/>
                <a:gd name="connsiteX27" fmla="*/ 754676 w 1371185"/>
                <a:gd name="connsiteY27" fmla="*/ 911169 h 915533"/>
                <a:gd name="connsiteX28" fmla="*/ 751475 w 1371185"/>
                <a:gd name="connsiteY28" fmla="*/ 872390 h 915533"/>
                <a:gd name="connsiteX29" fmla="*/ 717179 w 1371185"/>
                <a:gd name="connsiteY29" fmla="*/ 872390 h 915533"/>
                <a:gd name="connsiteX30" fmla="*/ 718155 w 1371185"/>
                <a:gd name="connsiteY30" fmla="*/ 910488 h 915533"/>
                <a:gd name="connsiteX31" fmla="*/ 657449 w 1371185"/>
                <a:gd name="connsiteY31" fmla="*/ 910216 h 915533"/>
                <a:gd name="connsiteX32" fmla="*/ 657172 w 1371185"/>
                <a:gd name="connsiteY32" fmla="*/ 874295 h 915533"/>
                <a:gd name="connsiteX33" fmla="*/ 620025 w 1371185"/>
                <a:gd name="connsiteY33" fmla="*/ 874295 h 915533"/>
                <a:gd name="connsiteX34" fmla="*/ 621228 w 1371185"/>
                <a:gd name="connsiteY34" fmla="*/ 910216 h 915533"/>
                <a:gd name="connsiteX35" fmla="*/ 562857 w 1371185"/>
                <a:gd name="connsiteY35" fmla="*/ 910487 h 915533"/>
                <a:gd name="connsiteX36" fmla="*/ 560975 w 1371185"/>
                <a:gd name="connsiteY36" fmla="*/ 875248 h 915533"/>
                <a:gd name="connsiteX37" fmla="*/ 490488 w 1371185"/>
                <a:gd name="connsiteY37" fmla="*/ 876200 h 915533"/>
                <a:gd name="connsiteX38" fmla="*/ 458103 w 1371185"/>
                <a:gd name="connsiteY38" fmla="*/ 843815 h 915533"/>
                <a:gd name="connsiteX39" fmla="*/ 500015 w 1371185"/>
                <a:gd name="connsiteY39" fmla="*/ 704746 h 915533"/>
                <a:gd name="connsiteX40" fmla="*/ 425714 w 1371185"/>
                <a:gd name="connsiteY40" fmla="*/ 700943 h 915533"/>
                <a:gd name="connsiteX41" fmla="*/ 381906 w 1371185"/>
                <a:gd name="connsiteY41" fmla="*/ 646647 h 915533"/>
                <a:gd name="connsiteX42" fmla="*/ 189098 w 1371185"/>
                <a:gd name="connsiteY42" fmla="*/ 753101 h 915533"/>
                <a:gd name="connsiteX43" fmla="*/ 172353 w 1371185"/>
                <a:gd name="connsiteY43" fmla="*/ 851436 h 915533"/>
                <a:gd name="connsiteX44" fmla="*/ 52338 w 1371185"/>
                <a:gd name="connsiteY44" fmla="*/ 796192 h 915533"/>
                <a:gd name="connsiteX45" fmla="*/ 135160 w 1371185"/>
                <a:gd name="connsiteY45" fmla="*/ 692760 h 915533"/>
                <a:gd name="connsiteX46" fmla="*/ 346384 w 1371185"/>
                <a:gd name="connsiteY46" fmla="*/ 576553 h 915533"/>
                <a:gd name="connsiteX47" fmla="*/ 355427 w 1371185"/>
                <a:gd name="connsiteY47" fmla="*/ 288759 h 915533"/>
                <a:gd name="connsiteX48" fmla="*/ 141473 w 1371185"/>
                <a:gd name="connsiteY48" fmla="*/ 167454 h 915533"/>
                <a:gd name="connsiteX49" fmla="*/ 75277 w 1371185"/>
                <a:gd name="connsiteY49" fmla="*/ 203509 h 915533"/>
                <a:gd name="connsiteX50" fmla="*/ 503 w 1371185"/>
                <a:gd name="connsiteY50" fmla="*/ 132883 h 915533"/>
                <a:gd name="connsiteX0" fmla="*/ 503 w 1371185"/>
                <a:gd name="connsiteY0" fmla="*/ 132883 h 915533"/>
                <a:gd name="connsiteX1" fmla="*/ 67772 w 1371185"/>
                <a:gd name="connsiteY1" fmla="*/ 59203 h 915533"/>
                <a:gd name="connsiteX2" fmla="*/ 142549 w 1371185"/>
                <a:gd name="connsiteY2" fmla="*/ 9 h 915533"/>
                <a:gd name="connsiteX3" fmla="*/ 211360 w 1371185"/>
                <a:gd name="connsiteY3" fmla="*/ 66682 h 915533"/>
                <a:gd name="connsiteX4" fmla="*/ 194813 w 1371185"/>
                <a:gd name="connsiteY4" fmla="*/ 114926 h 915533"/>
                <a:gd name="connsiteX5" fmla="*/ 389721 w 1371185"/>
                <a:gd name="connsiteY5" fmla="*/ 222892 h 915533"/>
                <a:gd name="connsiteX6" fmla="*/ 686181 w 1371185"/>
                <a:gd name="connsiteY6" fmla="*/ 71447 h 915533"/>
                <a:gd name="connsiteX7" fmla="*/ 979078 w 1371185"/>
                <a:gd name="connsiteY7" fmla="*/ 218273 h 915533"/>
                <a:gd name="connsiteX8" fmla="*/ 1179698 w 1371185"/>
                <a:gd name="connsiteY8" fmla="*/ 108118 h 915533"/>
                <a:gd name="connsiteX9" fmla="*/ 1246773 w 1371185"/>
                <a:gd name="connsiteY9" fmla="*/ 1807 h 915533"/>
                <a:gd name="connsiteX10" fmla="*/ 1321069 w 1371185"/>
                <a:gd name="connsiteY10" fmla="*/ 72292 h 915533"/>
                <a:gd name="connsiteX11" fmla="*/ 1362979 w 1371185"/>
                <a:gd name="connsiteY11" fmla="*/ 175162 h 915533"/>
                <a:gd name="connsiteX12" fmla="*/ 1224939 w 1371185"/>
                <a:gd name="connsiteY12" fmla="*/ 174934 h 915533"/>
                <a:gd name="connsiteX13" fmla="*/ 1017769 w 1371185"/>
                <a:gd name="connsiteY13" fmla="*/ 287472 h 915533"/>
                <a:gd name="connsiteX14" fmla="*/ 1027653 w 1371185"/>
                <a:gd name="connsiteY14" fmla="*/ 567841 h 915533"/>
                <a:gd name="connsiteX15" fmla="*/ 1237677 w 1371185"/>
                <a:gd name="connsiteY15" fmla="*/ 683233 h 915533"/>
                <a:gd name="connsiteX16" fmla="*/ 1351548 w 1371185"/>
                <a:gd name="connsiteY16" fmla="*/ 678081 h 915533"/>
                <a:gd name="connsiteX17" fmla="*/ 1330593 w 1371185"/>
                <a:gd name="connsiteY17" fmla="*/ 798096 h 915533"/>
                <a:gd name="connsiteX18" fmla="*/ 1225818 w 1371185"/>
                <a:gd name="connsiteY18" fmla="*/ 866676 h 915533"/>
                <a:gd name="connsiteX19" fmla="*/ 1193631 w 1371185"/>
                <a:gd name="connsiteY19" fmla="*/ 759435 h 915533"/>
                <a:gd name="connsiteX20" fmla="*/ 989595 w 1371185"/>
                <a:gd name="connsiteY20" fmla="*/ 640931 h 915533"/>
                <a:gd name="connsiteX21" fmla="*/ 949597 w 1371185"/>
                <a:gd name="connsiteY21" fmla="*/ 694272 h 915533"/>
                <a:gd name="connsiteX22" fmla="*/ 876253 w 1371185"/>
                <a:gd name="connsiteY22" fmla="*/ 703793 h 915533"/>
                <a:gd name="connsiteX23" fmla="*/ 913398 w 1371185"/>
                <a:gd name="connsiteY23" fmla="*/ 845720 h 915533"/>
                <a:gd name="connsiteX24" fmla="*/ 892443 w 1371185"/>
                <a:gd name="connsiteY24" fmla="*/ 874295 h 915533"/>
                <a:gd name="connsiteX25" fmla="*/ 811480 w 1371185"/>
                <a:gd name="connsiteY25" fmla="*/ 874295 h 915533"/>
                <a:gd name="connsiteX26" fmla="*/ 807690 w 1371185"/>
                <a:gd name="connsiteY26" fmla="*/ 910490 h 915533"/>
                <a:gd name="connsiteX27" fmla="*/ 754676 w 1371185"/>
                <a:gd name="connsiteY27" fmla="*/ 911169 h 915533"/>
                <a:gd name="connsiteX28" fmla="*/ 751475 w 1371185"/>
                <a:gd name="connsiteY28" fmla="*/ 872390 h 915533"/>
                <a:gd name="connsiteX29" fmla="*/ 717179 w 1371185"/>
                <a:gd name="connsiteY29" fmla="*/ 872390 h 915533"/>
                <a:gd name="connsiteX30" fmla="*/ 718155 w 1371185"/>
                <a:gd name="connsiteY30" fmla="*/ 910488 h 915533"/>
                <a:gd name="connsiteX31" fmla="*/ 657449 w 1371185"/>
                <a:gd name="connsiteY31" fmla="*/ 910216 h 915533"/>
                <a:gd name="connsiteX32" fmla="*/ 657172 w 1371185"/>
                <a:gd name="connsiteY32" fmla="*/ 874295 h 915533"/>
                <a:gd name="connsiteX33" fmla="*/ 620025 w 1371185"/>
                <a:gd name="connsiteY33" fmla="*/ 874295 h 915533"/>
                <a:gd name="connsiteX34" fmla="*/ 621228 w 1371185"/>
                <a:gd name="connsiteY34" fmla="*/ 910216 h 915533"/>
                <a:gd name="connsiteX35" fmla="*/ 562857 w 1371185"/>
                <a:gd name="connsiteY35" fmla="*/ 910487 h 915533"/>
                <a:gd name="connsiteX36" fmla="*/ 560975 w 1371185"/>
                <a:gd name="connsiteY36" fmla="*/ 875248 h 915533"/>
                <a:gd name="connsiteX37" fmla="*/ 490488 w 1371185"/>
                <a:gd name="connsiteY37" fmla="*/ 876200 h 915533"/>
                <a:gd name="connsiteX38" fmla="*/ 458103 w 1371185"/>
                <a:gd name="connsiteY38" fmla="*/ 843815 h 915533"/>
                <a:gd name="connsiteX39" fmla="*/ 500015 w 1371185"/>
                <a:gd name="connsiteY39" fmla="*/ 704746 h 915533"/>
                <a:gd name="connsiteX40" fmla="*/ 425714 w 1371185"/>
                <a:gd name="connsiteY40" fmla="*/ 700943 h 915533"/>
                <a:gd name="connsiteX41" fmla="*/ 381906 w 1371185"/>
                <a:gd name="connsiteY41" fmla="*/ 646647 h 915533"/>
                <a:gd name="connsiteX42" fmla="*/ 189098 w 1371185"/>
                <a:gd name="connsiteY42" fmla="*/ 753101 h 915533"/>
                <a:gd name="connsiteX43" fmla="*/ 172353 w 1371185"/>
                <a:gd name="connsiteY43" fmla="*/ 851436 h 915533"/>
                <a:gd name="connsiteX44" fmla="*/ 52338 w 1371185"/>
                <a:gd name="connsiteY44" fmla="*/ 796192 h 915533"/>
                <a:gd name="connsiteX45" fmla="*/ 135160 w 1371185"/>
                <a:gd name="connsiteY45" fmla="*/ 692760 h 915533"/>
                <a:gd name="connsiteX46" fmla="*/ 346384 w 1371185"/>
                <a:gd name="connsiteY46" fmla="*/ 576553 h 915533"/>
                <a:gd name="connsiteX47" fmla="*/ 355427 w 1371185"/>
                <a:gd name="connsiteY47" fmla="*/ 288759 h 915533"/>
                <a:gd name="connsiteX48" fmla="*/ 141473 w 1371185"/>
                <a:gd name="connsiteY48" fmla="*/ 167454 h 915533"/>
                <a:gd name="connsiteX49" fmla="*/ 75277 w 1371185"/>
                <a:gd name="connsiteY49" fmla="*/ 203509 h 915533"/>
                <a:gd name="connsiteX50" fmla="*/ 503 w 1371185"/>
                <a:gd name="connsiteY50" fmla="*/ 132883 h 915533"/>
                <a:gd name="connsiteX0" fmla="*/ 503 w 1371185"/>
                <a:gd name="connsiteY0" fmla="*/ 132883 h 914772"/>
                <a:gd name="connsiteX1" fmla="*/ 67772 w 1371185"/>
                <a:gd name="connsiteY1" fmla="*/ 59203 h 914772"/>
                <a:gd name="connsiteX2" fmla="*/ 142549 w 1371185"/>
                <a:gd name="connsiteY2" fmla="*/ 9 h 914772"/>
                <a:gd name="connsiteX3" fmla="*/ 211360 w 1371185"/>
                <a:gd name="connsiteY3" fmla="*/ 66682 h 914772"/>
                <a:gd name="connsiteX4" fmla="*/ 194813 w 1371185"/>
                <a:gd name="connsiteY4" fmla="*/ 114926 h 914772"/>
                <a:gd name="connsiteX5" fmla="*/ 389721 w 1371185"/>
                <a:gd name="connsiteY5" fmla="*/ 222892 h 914772"/>
                <a:gd name="connsiteX6" fmla="*/ 686181 w 1371185"/>
                <a:gd name="connsiteY6" fmla="*/ 71447 h 914772"/>
                <a:gd name="connsiteX7" fmla="*/ 979078 w 1371185"/>
                <a:gd name="connsiteY7" fmla="*/ 218273 h 914772"/>
                <a:gd name="connsiteX8" fmla="*/ 1179698 w 1371185"/>
                <a:gd name="connsiteY8" fmla="*/ 108118 h 914772"/>
                <a:gd name="connsiteX9" fmla="*/ 1246773 w 1371185"/>
                <a:gd name="connsiteY9" fmla="*/ 1807 h 914772"/>
                <a:gd name="connsiteX10" fmla="*/ 1321069 w 1371185"/>
                <a:gd name="connsiteY10" fmla="*/ 72292 h 914772"/>
                <a:gd name="connsiteX11" fmla="*/ 1362979 w 1371185"/>
                <a:gd name="connsiteY11" fmla="*/ 175162 h 914772"/>
                <a:gd name="connsiteX12" fmla="*/ 1224939 w 1371185"/>
                <a:gd name="connsiteY12" fmla="*/ 174934 h 914772"/>
                <a:gd name="connsiteX13" fmla="*/ 1017769 w 1371185"/>
                <a:gd name="connsiteY13" fmla="*/ 287472 h 914772"/>
                <a:gd name="connsiteX14" fmla="*/ 1027653 w 1371185"/>
                <a:gd name="connsiteY14" fmla="*/ 567841 h 914772"/>
                <a:gd name="connsiteX15" fmla="*/ 1237677 w 1371185"/>
                <a:gd name="connsiteY15" fmla="*/ 683233 h 914772"/>
                <a:gd name="connsiteX16" fmla="*/ 1351548 w 1371185"/>
                <a:gd name="connsiteY16" fmla="*/ 678081 h 914772"/>
                <a:gd name="connsiteX17" fmla="*/ 1330593 w 1371185"/>
                <a:gd name="connsiteY17" fmla="*/ 798096 h 914772"/>
                <a:gd name="connsiteX18" fmla="*/ 1225818 w 1371185"/>
                <a:gd name="connsiteY18" fmla="*/ 866676 h 914772"/>
                <a:gd name="connsiteX19" fmla="*/ 1193631 w 1371185"/>
                <a:gd name="connsiteY19" fmla="*/ 759435 h 914772"/>
                <a:gd name="connsiteX20" fmla="*/ 989595 w 1371185"/>
                <a:gd name="connsiteY20" fmla="*/ 640931 h 914772"/>
                <a:gd name="connsiteX21" fmla="*/ 949597 w 1371185"/>
                <a:gd name="connsiteY21" fmla="*/ 694272 h 914772"/>
                <a:gd name="connsiteX22" fmla="*/ 876253 w 1371185"/>
                <a:gd name="connsiteY22" fmla="*/ 703793 h 914772"/>
                <a:gd name="connsiteX23" fmla="*/ 913398 w 1371185"/>
                <a:gd name="connsiteY23" fmla="*/ 845720 h 914772"/>
                <a:gd name="connsiteX24" fmla="*/ 892443 w 1371185"/>
                <a:gd name="connsiteY24" fmla="*/ 874295 h 914772"/>
                <a:gd name="connsiteX25" fmla="*/ 811480 w 1371185"/>
                <a:gd name="connsiteY25" fmla="*/ 874295 h 914772"/>
                <a:gd name="connsiteX26" fmla="*/ 809596 w 1371185"/>
                <a:gd name="connsiteY26" fmla="*/ 908584 h 914772"/>
                <a:gd name="connsiteX27" fmla="*/ 754676 w 1371185"/>
                <a:gd name="connsiteY27" fmla="*/ 911169 h 914772"/>
                <a:gd name="connsiteX28" fmla="*/ 751475 w 1371185"/>
                <a:gd name="connsiteY28" fmla="*/ 872390 h 914772"/>
                <a:gd name="connsiteX29" fmla="*/ 717179 w 1371185"/>
                <a:gd name="connsiteY29" fmla="*/ 872390 h 914772"/>
                <a:gd name="connsiteX30" fmla="*/ 718155 w 1371185"/>
                <a:gd name="connsiteY30" fmla="*/ 910488 h 914772"/>
                <a:gd name="connsiteX31" fmla="*/ 657449 w 1371185"/>
                <a:gd name="connsiteY31" fmla="*/ 910216 h 914772"/>
                <a:gd name="connsiteX32" fmla="*/ 657172 w 1371185"/>
                <a:gd name="connsiteY32" fmla="*/ 874295 h 914772"/>
                <a:gd name="connsiteX33" fmla="*/ 620025 w 1371185"/>
                <a:gd name="connsiteY33" fmla="*/ 874295 h 914772"/>
                <a:gd name="connsiteX34" fmla="*/ 621228 w 1371185"/>
                <a:gd name="connsiteY34" fmla="*/ 910216 h 914772"/>
                <a:gd name="connsiteX35" fmla="*/ 562857 w 1371185"/>
                <a:gd name="connsiteY35" fmla="*/ 910487 h 914772"/>
                <a:gd name="connsiteX36" fmla="*/ 560975 w 1371185"/>
                <a:gd name="connsiteY36" fmla="*/ 875248 h 914772"/>
                <a:gd name="connsiteX37" fmla="*/ 490488 w 1371185"/>
                <a:gd name="connsiteY37" fmla="*/ 876200 h 914772"/>
                <a:gd name="connsiteX38" fmla="*/ 458103 w 1371185"/>
                <a:gd name="connsiteY38" fmla="*/ 843815 h 914772"/>
                <a:gd name="connsiteX39" fmla="*/ 500015 w 1371185"/>
                <a:gd name="connsiteY39" fmla="*/ 704746 h 914772"/>
                <a:gd name="connsiteX40" fmla="*/ 425714 w 1371185"/>
                <a:gd name="connsiteY40" fmla="*/ 700943 h 914772"/>
                <a:gd name="connsiteX41" fmla="*/ 381906 w 1371185"/>
                <a:gd name="connsiteY41" fmla="*/ 646647 h 914772"/>
                <a:gd name="connsiteX42" fmla="*/ 189098 w 1371185"/>
                <a:gd name="connsiteY42" fmla="*/ 753101 h 914772"/>
                <a:gd name="connsiteX43" fmla="*/ 172353 w 1371185"/>
                <a:gd name="connsiteY43" fmla="*/ 851436 h 914772"/>
                <a:gd name="connsiteX44" fmla="*/ 52338 w 1371185"/>
                <a:gd name="connsiteY44" fmla="*/ 796192 h 914772"/>
                <a:gd name="connsiteX45" fmla="*/ 135160 w 1371185"/>
                <a:gd name="connsiteY45" fmla="*/ 692760 h 914772"/>
                <a:gd name="connsiteX46" fmla="*/ 346384 w 1371185"/>
                <a:gd name="connsiteY46" fmla="*/ 576553 h 914772"/>
                <a:gd name="connsiteX47" fmla="*/ 355427 w 1371185"/>
                <a:gd name="connsiteY47" fmla="*/ 288759 h 914772"/>
                <a:gd name="connsiteX48" fmla="*/ 141473 w 1371185"/>
                <a:gd name="connsiteY48" fmla="*/ 167454 h 914772"/>
                <a:gd name="connsiteX49" fmla="*/ 75277 w 1371185"/>
                <a:gd name="connsiteY49" fmla="*/ 203509 h 914772"/>
                <a:gd name="connsiteX50" fmla="*/ 503 w 1371185"/>
                <a:gd name="connsiteY50" fmla="*/ 132883 h 914772"/>
                <a:gd name="connsiteX0" fmla="*/ 503 w 1371185"/>
                <a:gd name="connsiteY0" fmla="*/ 132883 h 911169"/>
                <a:gd name="connsiteX1" fmla="*/ 67772 w 1371185"/>
                <a:gd name="connsiteY1" fmla="*/ 59203 h 911169"/>
                <a:gd name="connsiteX2" fmla="*/ 142549 w 1371185"/>
                <a:gd name="connsiteY2" fmla="*/ 9 h 911169"/>
                <a:gd name="connsiteX3" fmla="*/ 211360 w 1371185"/>
                <a:gd name="connsiteY3" fmla="*/ 66682 h 911169"/>
                <a:gd name="connsiteX4" fmla="*/ 194813 w 1371185"/>
                <a:gd name="connsiteY4" fmla="*/ 114926 h 911169"/>
                <a:gd name="connsiteX5" fmla="*/ 389721 w 1371185"/>
                <a:gd name="connsiteY5" fmla="*/ 222892 h 911169"/>
                <a:gd name="connsiteX6" fmla="*/ 686181 w 1371185"/>
                <a:gd name="connsiteY6" fmla="*/ 71447 h 911169"/>
                <a:gd name="connsiteX7" fmla="*/ 979078 w 1371185"/>
                <a:gd name="connsiteY7" fmla="*/ 218273 h 911169"/>
                <a:gd name="connsiteX8" fmla="*/ 1179698 w 1371185"/>
                <a:gd name="connsiteY8" fmla="*/ 108118 h 911169"/>
                <a:gd name="connsiteX9" fmla="*/ 1246773 w 1371185"/>
                <a:gd name="connsiteY9" fmla="*/ 1807 h 911169"/>
                <a:gd name="connsiteX10" fmla="*/ 1321069 w 1371185"/>
                <a:gd name="connsiteY10" fmla="*/ 72292 h 911169"/>
                <a:gd name="connsiteX11" fmla="*/ 1362979 w 1371185"/>
                <a:gd name="connsiteY11" fmla="*/ 175162 h 911169"/>
                <a:gd name="connsiteX12" fmla="*/ 1224939 w 1371185"/>
                <a:gd name="connsiteY12" fmla="*/ 174934 h 911169"/>
                <a:gd name="connsiteX13" fmla="*/ 1017769 w 1371185"/>
                <a:gd name="connsiteY13" fmla="*/ 287472 h 911169"/>
                <a:gd name="connsiteX14" fmla="*/ 1027653 w 1371185"/>
                <a:gd name="connsiteY14" fmla="*/ 567841 h 911169"/>
                <a:gd name="connsiteX15" fmla="*/ 1237677 w 1371185"/>
                <a:gd name="connsiteY15" fmla="*/ 683233 h 911169"/>
                <a:gd name="connsiteX16" fmla="*/ 1351548 w 1371185"/>
                <a:gd name="connsiteY16" fmla="*/ 678081 h 911169"/>
                <a:gd name="connsiteX17" fmla="*/ 1330593 w 1371185"/>
                <a:gd name="connsiteY17" fmla="*/ 798096 h 911169"/>
                <a:gd name="connsiteX18" fmla="*/ 1225818 w 1371185"/>
                <a:gd name="connsiteY18" fmla="*/ 866676 h 911169"/>
                <a:gd name="connsiteX19" fmla="*/ 1193631 w 1371185"/>
                <a:gd name="connsiteY19" fmla="*/ 759435 h 911169"/>
                <a:gd name="connsiteX20" fmla="*/ 989595 w 1371185"/>
                <a:gd name="connsiteY20" fmla="*/ 640931 h 911169"/>
                <a:gd name="connsiteX21" fmla="*/ 949597 w 1371185"/>
                <a:gd name="connsiteY21" fmla="*/ 694272 h 911169"/>
                <a:gd name="connsiteX22" fmla="*/ 876253 w 1371185"/>
                <a:gd name="connsiteY22" fmla="*/ 703793 h 911169"/>
                <a:gd name="connsiteX23" fmla="*/ 913398 w 1371185"/>
                <a:gd name="connsiteY23" fmla="*/ 845720 h 911169"/>
                <a:gd name="connsiteX24" fmla="*/ 892443 w 1371185"/>
                <a:gd name="connsiteY24" fmla="*/ 874295 h 911169"/>
                <a:gd name="connsiteX25" fmla="*/ 811480 w 1371185"/>
                <a:gd name="connsiteY25" fmla="*/ 874295 h 911169"/>
                <a:gd name="connsiteX26" fmla="*/ 809596 w 1371185"/>
                <a:gd name="connsiteY26" fmla="*/ 908584 h 911169"/>
                <a:gd name="connsiteX27" fmla="*/ 754676 w 1371185"/>
                <a:gd name="connsiteY27" fmla="*/ 911169 h 911169"/>
                <a:gd name="connsiteX28" fmla="*/ 751475 w 1371185"/>
                <a:gd name="connsiteY28" fmla="*/ 872390 h 911169"/>
                <a:gd name="connsiteX29" fmla="*/ 717179 w 1371185"/>
                <a:gd name="connsiteY29" fmla="*/ 872390 h 911169"/>
                <a:gd name="connsiteX30" fmla="*/ 718155 w 1371185"/>
                <a:gd name="connsiteY30" fmla="*/ 910488 h 911169"/>
                <a:gd name="connsiteX31" fmla="*/ 657449 w 1371185"/>
                <a:gd name="connsiteY31" fmla="*/ 910216 h 911169"/>
                <a:gd name="connsiteX32" fmla="*/ 657172 w 1371185"/>
                <a:gd name="connsiteY32" fmla="*/ 874295 h 911169"/>
                <a:gd name="connsiteX33" fmla="*/ 620025 w 1371185"/>
                <a:gd name="connsiteY33" fmla="*/ 874295 h 911169"/>
                <a:gd name="connsiteX34" fmla="*/ 621228 w 1371185"/>
                <a:gd name="connsiteY34" fmla="*/ 910216 h 911169"/>
                <a:gd name="connsiteX35" fmla="*/ 562857 w 1371185"/>
                <a:gd name="connsiteY35" fmla="*/ 910487 h 911169"/>
                <a:gd name="connsiteX36" fmla="*/ 560975 w 1371185"/>
                <a:gd name="connsiteY36" fmla="*/ 875248 h 911169"/>
                <a:gd name="connsiteX37" fmla="*/ 490488 w 1371185"/>
                <a:gd name="connsiteY37" fmla="*/ 876200 h 911169"/>
                <a:gd name="connsiteX38" fmla="*/ 458103 w 1371185"/>
                <a:gd name="connsiteY38" fmla="*/ 843815 h 911169"/>
                <a:gd name="connsiteX39" fmla="*/ 500015 w 1371185"/>
                <a:gd name="connsiteY39" fmla="*/ 704746 h 911169"/>
                <a:gd name="connsiteX40" fmla="*/ 425714 w 1371185"/>
                <a:gd name="connsiteY40" fmla="*/ 700943 h 911169"/>
                <a:gd name="connsiteX41" fmla="*/ 381906 w 1371185"/>
                <a:gd name="connsiteY41" fmla="*/ 646647 h 911169"/>
                <a:gd name="connsiteX42" fmla="*/ 189098 w 1371185"/>
                <a:gd name="connsiteY42" fmla="*/ 753101 h 911169"/>
                <a:gd name="connsiteX43" fmla="*/ 172353 w 1371185"/>
                <a:gd name="connsiteY43" fmla="*/ 851436 h 911169"/>
                <a:gd name="connsiteX44" fmla="*/ 52338 w 1371185"/>
                <a:gd name="connsiteY44" fmla="*/ 796192 h 911169"/>
                <a:gd name="connsiteX45" fmla="*/ 135160 w 1371185"/>
                <a:gd name="connsiteY45" fmla="*/ 692760 h 911169"/>
                <a:gd name="connsiteX46" fmla="*/ 346384 w 1371185"/>
                <a:gd name="connsiteY46" fmla="*/ 576553 h 911169"/>
                <a:gd name="connsiteX47" fmla="*/ 355427 w 1371185"/>
                <a:gd name="connsiteY47" fmla="*/ 288759 h 911169"/>
                <a:gd name="connsiteX48" fmla="*/ 141473 w 1371185"/>
                <a:gd name="connsiteY48" fmla="*/ 167454 h 911169"/>
                <a:gd name="connsiteX49" fmla="*/ 75277 w 1371185"/>
                <a:gd name="connsiteY49" fmla="*/ 203509 h 911169"/>
                <a:gd name="connsiteX50" fmla="*/ 503 w 1371185"/>
                <a:gd name="connsiteY50" fmla="*/ 132883 h 911169"/>
                <a:gd name="connsiteX0" fmla="*/ 503 w 1371185"/>
                <a:gd name="connsiteY0" fmla="*/ 132883 h 911444"/>
                <a:gd name="connsiteX1" fmla="*/ 67772 w 1371185"/>
                <a:gd name="connsiteY1" fmla="*/ 59203 h 911444"/>
                <a:gd name="connsiteX2" fmla="*/ 142549 w 1371185"/>
                <a:gd name="connsiteY2" fmla="*/ 9 h 911444"/>
                <a:gd name="connsiteX3" fmla="*/ 211360 w 1371185"/>
                <a:gd name="connsiteY3" fmla="*/ 66682 h 911444"/>
                <a:gd name="connsiteX4" fmla="*/ 194813 w 1371185"/>
                <a:gd name="connsiteY4" fmla="*/ 114926 h 911444"/>
                <a:gd name="connsiteX5" fmla="*/ 389721 w 1371185"/>
                <a:gd name="connsiteY5" fmla="*/ 222892 h 911444"/>
                <a:gd name="connsiteX6" fmla="*/ 686181 w 1371185"/>
                <a:gd name="connsiteY6" fmla="*/ 71447 h 911444"/>
                <a:gd name="connsiteX7" fmla="*/ 979078 w 1371185"/>
                <a:gd name="connsiteY7" fmla="*/ 218273 h 911444"/>
                <a:gd name="connsiteX8" fmla="*/ 1179698 w 1371185"/>
                <a:gd name="connsiteY8" fmla="*/ 108118 h 911444"/>
                <a:gd name="connsiteX9" fmla="*/ 1246773 w 1371185"/>
                <a:gd name="connsiteY9" fmla="*/ 1807 h 911444"/>
                <a:gd name="connsiteX10" fmla="*/ 1321069 w 1371185"/>
                <a:gd name="connsiteY10" fmla="*/ 72292 h 911444"/>
                <a:gd name="connsiteX11" fmla="*/ 1362979 w 1371185"/>
                <a:gd name="connsiteY11" fmla="*/ 175162 h 911444"/>
                <a:gd name="connsiteX12" fmla="*/ 1224939 w 1371185"/>
                <a:gd name="connsiteY12" fmla="*/ 174934 h 911444"/>
                <a:gd name="connsiteX13" fmla="*/ 1017769 w 1371185"/>
                <a:gd name="connsiteY13" fmla="*/ 287472 h 911444"/>
                <a:gd name="connsiteX14" fmla="*/ 1027653 w 1371185"/>
                <a:gd name="connsiteY14" fmla="*/ 567841 h 911444"/>
                <a:gd name="connsiteX15" fmla="*/ 1237677 w 1371185"/>
                <a:gd name="connsiteY15" fmla="*/ 683233 h 911444"/>
                <a:gd name="connsiteX16" fmla="*/ 1351548 w 1371185"/>
                <a:gd name="connsiteY16" fmla="*/ 678081 h 911444"/>
                <a:gd name="connsiteX17" fmla="*/ 1330593 w 1371185"/>
                <a:gd name="connsiteY17" fmla="*/ 798096 h 911444"/>
                <a:gd name="connsiteX18" fmla="*/ 1225818 w 1371185"/>
                <a:gd name="connsiteY18" fmla="*/ 866676 h 911444"/>
                <a:gd name="connsiteX19" fmla="*/ 1193631 w 1371185"/>
                <a:gd name="connsiteY19" fmla="*/ 759435 h 911444"/>
                <a:gd name="connsiteX20" fmla="*/ 989595 w 1371185"/>
                <a:gd name="connsiteY20" fmla="*/ 640931 h 911444"/>
                <a:gd name="connsiteX21" fmla="*/ 949597 w 1371185"/>
                <a:gd name="connsiteY21" fmla="*/ 694272 h 911444"/>
                <a:gd name="connsiteX22" fmla="*/ 876253 w 1371185"/>
                <a:gd name="connsiteY22" fmla="*/ 703793 h 911444"/>
                <a:gd name="connsiteX23" fmla="*/ 913398 w 1371185"/>
                <a:gd name="connsiteY23" fmla="*/ 845720 h 911444"/>
                <a:gd name="connsiteX24" fmla="*/ 892443 w 1371185"/>
                <a:gd name="connsiteY24" fmla="*/ 874295 h 911444"/>
                <a:gd name="connsiteX25" fmla="*/ 811480 w 1371185"/>
                <a:gd name="connsiteY25" fmla="*/ 874295 h 911444"/>
                <a:gd name="connsiteX26" fmla="*/ 810549 w 1371185"/>
                <a:gd name="connsiteY26" fmla="*/ 911444 h 911444"/>
                <a:gd name="connsiteX27" fmla="*/ 754676 w 1371185"/>
                <a:gd name="connsiteY27" fmla="*/ 911169 h 911444"/>
                <a:gd name="connsiteX28" fmla="*/ 751475 w 1371185"/>
                <a:gd name="connsiteY28" fmla="*/ 872390 h 911444"/>
                <a:gd name="connsiteX29" fmla="*/ 717179 w 1371185"/>
                <a:gd name="connsiteY29" fmla="*/ 872390 h 911444"/>
                <a:gd name="connsiteX30" fmla="*/ 718155 w 1371185"/>
                <a:gd name="connsiteY30" fmla="*/ 910488 h 911444"/>
                <a:gd name="connsiteX31" fmla="*/ 657449 w 1371185"/>
                <a:gd name="connsiteY31" fmla="*/ 910216 h 911444"/>
                <a:gd name="connsiteX32" fmla="*/ 657172 w 1371185"/>
                <a:gd name="connsiteY32" fmla="*/ 874295 h 911444"/>
                <a:gd name="connsiteX33" fmla="*/ 620025 w 1371185"/>
                <a:gd name="connsiteY33" fmla="*/ 874295 h 911444"/>
                <a:gd name="connsiteX34" fmla="*/ 621228 w 1371185"/>
                <a:gd name="connsiteY34" fmla="*/ 910216 h 911444"/>
                <a:gd name="connsiteX35" fmla="*/ 562857 w 1371185"/>
                <a:gd name="connsiteY35" fmla="*/ 910487 h 911444"/>
                <a:gd name="connsiteX36" fmla="*/ 560975 w 1371185"/>
                <a:gd name="connsiteY36" fmla="*/ 875248 h 911444"/>
                <a:gd name="connsiteX37" fmla="*/ 490488 w 1371185"/>
                <a:gd name="connsiteY37" fmla="*/ 876200 h 911444"/>
                <a:gd name="connsiteX38" fmla="*/ 458103 w 1371185"/>
                <a:gd name="connsiteY38" fmla="*/ 843815 h 911444"/>
                <a:gd name="connsiteX39" fmla="*/ 500015 w 1371185"/>
                <a:gd name="connsiteY39" fmla="*/ 704746 h 911444"/>
                <a:gd name="connsiteX40" fmla="*/ 425714 w 1371185"/>
                <a:gd name="connsiteY40" fmla="*/ 700943 h 911444"/>
                <a:gd name="connsiteX41" fmla="*/ 381906 w 1371185"/>
                <a:gd name="connsiteY41" fmla="*/ 646647 h 911444"/>
                <a:gd name="connsiteX42" fmla="*/ 189098 w 1371185"/>
                <a:gd name="connsiteY42" fmla="*/ 753101 h 911444"/>
                <a:gd name="connsiteX43" fmla="*/ 172353 w 1371185"/>
                <a:gd name="connsiteY43" fmla="*/ 851436 h 911444"/>
                <a:gd name="connsiteX44" fmla="*/ 52338 w 1371185"/>
                <a:gd name="connsiteY44" fmla="*/ 796192 h 911444"/>
                <a:gd name="connsiteX45" fmla="*/ 135160 w 1371185"/>
                <a:gd name="connsiteY45" fmla="*/ 692760 h 911444"/>
                <a:gd name="connsiteX46" fmla="*/ 346384 w 1371185"/>
                <a:gd name="connsiteY46" fmla="*/ 576553 h 911444"/>
                <a:gd name="connsiteX47" fmla="*/ 355427 w 1371185"/>
                <a:gd name="connsiteY47" fmla="*/ 288759 h 911444"/>
                <a:gd name="connsiteX48" fmla="*/ 141473 w 1371185"/>
                <a:gd name="connsiteY48" fmla="*/ 167454 h 911444"/>
                <a:gd name="connsiteX49" fmla="*/ 75277 w 1371185"/>
                <a:gd name="connsiteY49" fmla="*/ 203509 h 911444"/>
                <a:gd name="connsiteX50" fmla="*/ 503 w 1371185"/>
                <a:gd name="connsiteY50" fmla="*/ 132883 h 911444"/>
                <a:gd name="connsiteX0" fmla="*/ 503 w 1371185"/>
                <a:gd name="connsiteY0" fmla="*/ 132883 h 914125"/>
                <a:gd name="connsiteX1" fmla="*/ 67772 w 1371185"/>
                <a:gd name="connsiteY1" fmla="*/ 59203 h 914125"/>
                <a:gd name="connsiteX2" fmla="*/ 142549 w 1371185"/>
                <a:gd name="connsiteY2" fmla="*/ 9 h 914125"/>
                <a:gd name="connsiteX3" fmla="*/ 211360 w 1371185"/>
                <a:gd name="connsiteY3" fmla="*/ 66682 h 914125"/>
                <a:gd name="connsiteX4" fmla="*/ 194813 w 1371185"/>
                <a:gd name="connsiteY4" fmla="*/ 114926 h 914125"/>
                <a:gd name="connsiteX5" fmla="*/ 389721 w 1371185"/>
                <a:gd name="connsiteY5" fmla="*/ 222892 h 914125"/>
                <a:gd name="connsiteX6" fmla="*/ 686181 w 1371185"/>
                <a:gd name="connsiteY6" fmla="*/ 71447 h 914125"/>
                <a:gd name="connsiteX7" fmla="*/ 979078 w 1371185"/>
                <a:gd name="connsiteY7" fmla="*/ 218273 h 914125"/>
                <a:gd name="connsiteX8" fmla="*/ 1179698 w 1371185"/>
                <a:gd name="connsiteY8" fmla="*/ 108118 h 914125"/>
                <a:gd name="connsiteX9" fmla="*/ 1246773 w 1371185"/>
                <a:gd name="connsiteY9" fmla="*/ 1807 h 914125"/>
                <a:gd name="connsiteX10" fmla="*/ 1321069 w 1371185"/>
                <a:gd name="connsiteY10" fmla="*/ 72292 h 914125"/>
                <a:gd name="connsiteX11" fmla="*/ 1362979 w 1371185"/>
                <a:gd name="connsiteY11" fmla="*/ 175162 h 914125"/>
                <a:gd name="connsiteX12" fmla="*/ 1224939 w 1371185"/>
                <a:gd name="connsiteY12" fmla="*/ 174934 h 914125"/>
                <a:gd name="connsiteX13" fmla="*/ 1017769 w 1371185"/>
                <a:gd name="connsiteY13" fmla="*/ 287472 h 914125"/>
                <a:gd name="connsiteX14" fmla="*/ 1027653 w 1371185"/>
                <a:gd name="connsiteY14" fmla="*/ 567841 h 914125"/>
                <a:gd name="connsiteX15" fmla="*/ 1237677 w 1371185"/>
                <a:gd name="connsiteY15" fmla="*/ 683233 h 914125"/>
                <a:gd name="connsiteX16" fmla="*/ 1351548 w 1371185"/>
                <a:gd name="connsiteY16" fmla="*/ 678081 h 914125"/>
                <a:gd name="connsiteX17" fmla="*/ 1330593 w 1371185"/>
                <a:gd name="connsiteY17" fmla="*/ 798096 h 914125"/>
                <a:gd name="connsiteX18" fmla="*/ 1225818 w 1371185"/>
                <a:gd name="connsiteY18" fmla="*/ 866676 h 914125"/>
                <a:gd name="connsiteX19" fmla="*/ 1193631 w 1371185"/>
                <a:gd name="connsiteY19" fmla="*/ 759435 h 914125"/>
                <a:gd name="connsiteX20" fmla="*/ 989595 w 1371185"/>
                <a:gd name="connsiteY20" fmla="*/ 640931 h 914125"/>
                <a:gd name="connsiteX21" fmla="*/ 949597 w 1371185"/>
                <a:gd name="connsiteY21" fmla="*/ 694272 h 914125"/>
                <a:gd name="connsiteX22" fmla="*/ 876253 w 1371185"/>
                <a:gd name="connsiteY22" fmla="*/ 703793 h 914125"/>
                <a:gd name="connsiteX23" fmla="*/ 913398 w 1371185"/>
                <a:gd name="connsiteY23" fmla="*/ 845720 h 914125"/>
                <a:gd name="connsiteX24" fmla="*/ 892443 w 1371185"/>
                <a:gd name="connsiteY24" fmla="*/ 874295 h 914125"/>
                <a:gd name="connsiteX25" fmla="*/ 811480 w 1371185"/>
                <a:gd name="connsiteY25" fmla="*/ 874295 h 914125"/>
                <a:gd name="connsiteX26" fmla="*/ 810549 w 1371185"/>
                <a:gd name="connsiteY26" fmla="*/ 911444 h 914125"/>
                <a:gd name="connsiteX27" fmla="*/ 751816 w 1371185"/>
                <a:gd name="connsiteY27" fmla="*/ 911169 h 914125"/>
                <a:gd name="connsiteX28" fmla="*/ 751475 w 1371185"/>
                <a:gd name="connsiteY28" fmla="*/ 872390 h 914125"/>
                <a:gd name="connsiteX29" fmla="*/ 717179 w 1371185"/>
                <a:gd name="connsiteY29" fmla="*/ 872390 h 914125"/>
                <a:gd name="connsiteX30" fmla="*/ 718155 w 1371185"/>
                <a:gd name="connsiteY30" fmla="*/ 910488 h 914125"/>
                <a:gd name="connsiteX31" fmla="*/ 657449 w 1371185"/>
                <a:gd name="connsiteY31" fmla="*/ 910216 h 914125"/>
                <a:gd name="connsiteX32" fmla="*/ 657172 w 1371185"/>
                <a:gd name="connsiteY32" fmla="*/ 874295 h 914125"/>
                <a:gd name="connsiteX33" fmla="*/ 620025 w 1371185"/>
                <a:gd name="connsiteY33" fmla="*/ 874295 h 914125"/>
                <a:gd name="connsiteX34" fmla="*/ 621228 w 1371185"/>
                <a:gd name="connsiteY34" fmla="*/ 910216 h 914125"/>
                <a:gd name="connsiteX35" fmla="*/ 562857 w 1371185"/>
                <a:gd name="connsiteY35" fmla="*/ 910487 h 914125"/>
                <a:gd name="connsiteX36" fmla="*/ 560975 w 1371185"/>
                <a:gd name="connsiteY36" fmla="*/ 875248 h 914125"/>
                <a:gd name="connsiteX37" fmla="*/ 490488 w 1371185"/>
                <a:gd name="connsiteY37" fmla="*/ 876200 h 914125"/>
                <a:gd name="connsiteX38" fmla="*/ 458103 w 1371185"/>
                <a:gd name="connsiteY38" fmla="*/ 843815 h 914125"/>
                <a:gd name="connsiteX39" fmla="*/ 500015 w 1371185"/>
                <a:gd name="connsiteY39" fmla="*/ 704746 h 914125"/>
                <a:gd name="connsiteX40" fmla="*/ 425714 w 1371185"/>
                <a:gd name="connsiteY40" fmla="*/ 700943 h 914125"/>
                <a:gd name="connsiteX41" fmla="*/ 381906 w 1371185"/>
                <a:gd name="connsiteY41" fmla="*/ 646647 h 914125"/>
                <a:gd name="connsiteX42" fmla="*/ 189098 w 1371185"/>
                <a:gd name="connsiteY42" fmla="*/ 753101 h 914125"/>
                <a:gd name="connsiteX43" fmla="*/ 172353 w 1371185"/>
                <a:gd name="connsiteY43" fmla="*/ 851436 h 914125"/>
                <a:gd name="connsiteX44" fmla="*/ 52338 w 1371185"/>
                <a:gd name="connsiteY44" fmla="*/ 796192 h 914125"/>
                <a:gd name="connsiteX45" fmla="*/ 135160 w 1371185"/>
                <a:gd name="connsiteY45" fmla="*/ 692760 h 914125"/>
                <a:gd name="connsiteX46" fmla="*/ 346384 w 1371185"/>
                <a:gd name="connsiteY46" fmla="*/ 576553 h 914125"/>
                <a:gd name="connsiteX47" fmla="*/ 355427 w 1371185"/>
                <a:gd name="connsiteY47" fmla="*/ 288759 h 914125"/>
                <a:gd name="connsiteX48" fmla="*/ 141473 w 1371185"/>
                <a:gd name="connsiteY48" fmla="*/ 167454 h 914125"/>
                <a:gd name="connsiteX49" fmla="*/ 75277 w 1371185"/>
                <a:gd name="connsiteY49" fmla="*/ 203509 h 914125"/>
                <a:gd name="connsiteX50" fmla="*/ 503 w 1371185"/>
                <a:gd name="connsiteY50" fmla="*/ 132883 h 914125"/>
                <a:gd name="connsiteX0" fmla="*/ 503 w 1371185"/>
                <a:gd name="connsiteY0" fmla="*/ 132883 h 911444"/>
                <a:gd name="connsiteX1" fmla="*/ 67772 w 1371185"/>
                <a:gd name="connsiteY1" fmla="*/ 59203 h 911444"/>
                <a:gd name="connsiteX2" fmla="*/ 142549 w 1371185"/>
                <a:gd name="connsiteY2" fmla="*/ 9 h 911444"/>
                <a:gd name="connsiteX3" fmla="*/ 211360 w 1371185"/>
                <a:gd name="connsiteY3" fmla="*/ 66682 h 911444"/>
                <a:gd name="connsiteX4" fmla="*/ 194813 w 1371185"/>
                <a:gd name="connsiteY4" fmla="*/ 114926 h 911444"/>
                <a:gd name="connsiteX5" fmla="*/ 389721 w 1371185"/>
                <a:gd name="connsiteY5" fmla="*/ 222892 h 911444"/>
                <a:gd name="connsiteX6" fmla="*/ 686181 w 1371185"/>
                <a:gd name="connsiteY6" fmla="*/ 71447 h 911444"/>
                <a:gd name="connsiteX7" fmla="*/ 979078 w 1371185"/>
                <a:gd name="connsiteY7" fmla="*/ 218273 h 911444"/>
                <a:gd name="connsiteX8" fmla="*/ 1179698 w 1371185"/>
                <a:gd name="connsiteY8" fmla="*/ 108118 h 911444"/>
                <a:gd name="connsiteX9" fmla="*/ 1246773 w 1371185"/>
                <a:gd name="connsiteY9" fmla="*/ 1807 h 911444"/>
                <a:gd name="connsiteX10" fmla="*/ 1321069 w 1371185"/>
                <a:gd name="connsiteY10" fmla="*/ 72292 h 911444"/>
                <a:gd name="connsiteX11" fmla="*/ 1362979 w 1371185"/>
                <a:gd name="connsiteY11" fmla="*/ 175162 h 911444"/>
                <a:gd name="connsiteX12" fmla="*/ 1224939 w 1371185"/>
                <a:gd name="connsiteY12" fmla="*/ 174934 h 911444"/>
                <a:gd name="connsiteX13" fmla="*/ 1017769 w 1371185"/>
                <a:gd name="connsiteY13" fmla="*/ 287472 h 911444"/>
                <a:gd name="connsiteX14" fmla="*/ 1027653 w 1371185"/>
                <a:gd name="connsiteY14" fmla="*/ 567841 h 911444"/>
                <a:gd name="connsiteX15" fmla="*/ 1237677 w 1371185"/>
                <a:gd name="connsiteY15" fmla="*/ 683233 h 911444"/>
                <a:gd name="connsiteX16" fmla="*/ 1351548 w 1371185"/>
                <a:gd name="connsiteY16" fmla="*/ 678081 h 911444"/>
                <a:gd name="connsiteX17" fmla="*/ 1330593 w 1371185"/>
                <a:gd name="connsiteY17" fmla="*/ 798096 h 911444"/>
                <a:gd name="connsiteX18" fmla="*/ 1225818 w 1371185"/>
                <a:gd name="connsiteY18" fmla="*/ 866676 h 911444"/>
                <a:gd name="connsiteX19" fmla="*/ 1193631 w 1371185"/>
                <a:gd name="connsiteY19" fmla="*/ 759435 h 911444"/>
                <a:gd name="connsiteX20" fmla="*/ 989595 w 1371185"/>
                <a:gd name="connsiteY20" fmla="*/ 640931 h 911444"/>
                <a:gd name="connsiteX21" fmla="*/ 949597 w 1371185"/>
                <a:gd name="connsiteY21" fmla="*/ 694272 h 911444"/>
                <a:gd name="connsiteX22" fmla="*/ 876253 w 1371185"/>
                <a:gd name="connsiteY22" fmla="*/ 703793 h 911444"/>
                <a:gd name="connsiteX23" fmla="*/ 913398 w 1371185"/>
                <a:gd name="connsiteY23" fmla="*/ 845720 h 911444"/>
                <a:gd name="connsiteX24" fmla="*/ 892443 w 1371185"/>
                <a:gd name="connsiteY24" fmla="*/ 874295 h 911444"/>
                <a:gd name="connsiteX25" fmla="*/ 811480 w 1371185"/>
                <a:gd name="connsiteY25" fmla="*/ 874295 h 911444"/>
                <a:gd name="connsiteX26" fmla="*/ 810549 w 1371185"/>
                <a:gd name="connsiteY26" fmla="*/ 911444 h 911444"/>
                <a:gd name="connsiteX27" fmla="*/ 751816 w 1371185"/>
                <a:gd name="connsiteY27" fmla="*/ 911169 h 911444"/>
                <a:gd name="connsiteX28" fmla="*/ 751475 w 1371185"/>
                <a:gd name="connsiteY28" fmla="*/ 872390 h 911444"/>
                <a:gd name="connsiteX29" fmla="*/ 717179 w 1371185"/>
                <a:gd name="connsiteY29" fmla="*/ 872390 h 911444"/>
                <a:gd name="connsiteX30" fmla="*/ 718155 w 1371185"/>
                <a:gd name="connsiteY30" fmla="*/ 910488 h 911444"/>
                <a:gd name="connsiteX31" fmla="*/ 657449 w 1371185"/>
                <a:gd name="connsiteY31" fmla="*/ 910216 h 911444"/>
                <a:gd name="connsiteX32" fmla="*/ 657172 w 1371185"/>
                <a:gd name="connsiteY32" fmla="*/ 874295 h 911444"/>
                <a:gd name="connsiteX33" fmla="*/ 620025 w 1371185"/>
                <a:gd name="connsiteY33" fmla="*/ 874295 h 911444"/>
                <a:gd name="connsiteX34" fmla="*/ 621228 w 1371185"/>
                <a:gd name="connsiteY34" fmla="*/ 910216 h 911444"/>
                <a:gd name="connsiteX35" fmla="*/ 562857 w 1371185"/>
                <a:gd name="connsiteY35" fmla="*/ 910487 h 911444"/>
                <a:gd name="connsiteX36" fmla="*/ 560975 w 1371185"/>
                <a:gd name="connsiteY36" fmla="*/ 875248 h 911444"/>
                <a:gd name="connsiteX37" fmla="*/ 490488 w 1371185"/>
                <a:gd name="connsiteY37" fmla="*/ 876200 h 911444"/>
                <a:gd name="connsiteX38" fmla="*/ 458103 w 1371185"/>
                <a:gd name="connsiteY38" fmla="*/ 843815 h 911444"/>
                <a:gd name="connsiteX39" fmla="*/ 500015 w 1371185"/>
                <a:gd name="connsiteY39" fmla="*/ 704746 h 911444"/>
                <a:gd name="connsiteX40" fmla="*/ 425714 w 1371185"/>
                <a:gd name="connsiteY40" fmla="*/ 700943 h 911444"/>
                <a:gd name="connsiteX41" fmla="*/ 381906 w 1371185"/>
                <a:gd name="connsiteY41" fmla="*/ 646647 h 911444"/>
                <a:gd name="connsiteX42" fmla="*/ 189098 w 1371185"/>
                <a:gd name="connsiteY42" fmla="*/ 753101 h 911444"/>
                <a:gd name="connsiteX43" fmla="*/ 172353 w 1371185"/>
                <a:gd name="connsiteY43" fmla="*/ 851436 h 911444"/>
                <a:gd name="connsiteX44" fmla="*/ 52338 w 1371185"/>
                <a:gd name="connsiteY44" fmla="*/ 796192 h 911444"/>
                <a:gd name="connsiteX45" fmla="*/ 135160 w 1371185"/>
                <a:gd name="connsiteY45" fmla="*/ 692760 h 911444"/>
                <a:gd name="connsiteX46" fmla="*/ 346384 w 1371185"/>
                <a:gd name="connsiteY46" fmla="*/ 576553 h 911444"/>
                <a:gd name="connsiteX47" fmla="*/ 355427 w 1371185"/>
                <a:gd name="connsiteY47" fmla="*/ 288759 h 911444"/>
                <a:gd name="connsiteX48" fmla="*/ 141473 w 1371185"/>
                <a:gd name="connsiteY48" fmla="*/ 167454 h 911444"/>
                <a:gd name="connsiteX49" fmla="*/ 75277 w 1371185"/>
                <a:gd name="connsiteY49" fmla="*/ 203509 h 911444"/>
                <a:gd name="connsiteX50" fmla="*/ 503 w 1371185"/>
                <a:gd name="connsiteY50" fmla="*/ 132883 h 911444"/>
                <a:gd name="connsiteX0" fmla="*/ 503 w 1371185"/>
                <a:gd name="connsiteY0" fmla="*/ 132883 h 911444"/>
                <a:gd name="connsiteX1" fmla="*/ 67772 w 1371185"/>
                <a:gd name="connsiteY1" fmla="*/ 59203 h 911444"/>
                <a:gd name="connsiteX2" fmla="*/ 142549 w 1371185"/>
                <a:gd name="connsiteY2" fmla="*/ 9 h 911444"/>
                <a:gd name="connsiteX3" fmla="*/ 211360 w 1371185"/>
                <a:gd name="connsiteY3" fmla="*/ 66682 h 911444"/>
                <a:gd name="connsiteX4" fmla="*/ 194813 w 1371185"/>
                <a:gd name="connsiteY4" fmla="*/ 114926 h 911444"/>
                <a:gd name="connsiteX5" fmla="*/ 389721 w 1371185"/>
                <a:gd name="connsiteY5" fmla="*/ 222892 h 911444"/>
                <a:gd name="connsiteX6" fmla="*/ 686181 w 1371185"/>
                <a:gd name="connsiteY6" fmla="*/ 71447 h 911444"/>
                <a:gd name="connsiteX7" fmla="*/ 979078 w 1371185"/>
                <a:gd name="connsiteY7" fmla="*/ 218273 h 911444"/>
                <a:gd name="connsiteX8" fmla="*/ 1179698 w 1371185"/>
                <a:gd name="connsiteY8" fmla="*/ 108118 h 911444"/>
                <a:gd name="connsiteX9" fmla="*/ 1246773 w 1371185"/>
                <a:gd name="connsiteY9" fmla="*/ 1807 h 911444"/>
                <a:gd name="connsiteX10" fmla="*/ 1321069 w 1371185"/>
                <a:gd name="connsiteY10" fmla="*/ 72292 h 911444"/>
                <a:gd name="connsiteX11" fmla="*/ 1362979 w 1371185"/>
                <a:gd name="connsiteY11" fmla="*/ 175162 h 911444"/>
                <a:gd name="connsiteX12" fmla="*/ 1224939 w 1371185"/>
                <a:gd name="connsiteY12" fmla="*/ 174934 h 911444"/>
                <a:gd name="connsiteX13" fmla="*/ 1017769 w 1371185"/>
                <a:gd name="connsiteY13" fmla="*/ 287472 h 911444"/>
                <a:gd name="connsiteX14" fmla="*/ 1027653 w 1371185"/>
                <a:gd name="connsiteY14" fmla="*/ 567841 h 911444"/>
                <a:gd name="connsiteX15" fmla="*/ 1237677 w 1371185"/>
                <a:gd name="connsiteY15" fmla="*/ 683233 h 911444"/>
                <a:gd name="connsiteX16" fmla="*/ 1351548 w 1371185"/>
                <a:gd name="connsiteY16" fmla="*/ 678081 h 911444"/>
                <a:gd name="connsiteX17" fmla="*/ 1330593 w 1371185"/>
                <a:gd name="connsiteY17" fmla="*/ 798096 h 911444"/>
                <a:gd name="connsiteX18" fmla="*/ 1225818 w 1371185"/>
                <a:gd name="connsiteY18" fmla="*/ 866676 h 911444"/>
                <a:gd name="connsiteX19" fmla="*/ 1193631 w 1371185"/>
                <a:gd name="connsiteY19" fmla="*/ 759435 h 911444"/>
                <a:gd name="connsiteX20" fmla="*/ 989595 w 1371185"/>
                <a:gd name="connsiteY20" fmla="*/ 640931 h 911444"/>
                <a:gd name="connsiteX21" fmla="*/ 949597 w 1371185"/>
                <a:gd name="connsiteY21" fmla="*/ 694272 h 911444"/>
                <a:gd name="connsiteX22" fmla="*/ 876253 w 1371185"/>
                <a:gd name="connsiteY22" fmla="*/ 703793 h 911444"/>
                <a:gd name="connsiteX23" fmla="*/ 913398 w 1371185"/>
                <a:gd name="connsiteY23" fmla="*/ 845720 h 911444"/>
                <a:gd name="connsiteX24" fmla="*/ 892443 w 1371185"/>
                <a:gd name="connsiteY24" fmla="*/ 874295 h 911444"/>
                <a:gd name="connsiteX25" fmla="*/ 811480 w 1371185"/>
                <a:gd name="connsiteY25" fmla="*/ 874295 h 911444"/>
                <a:gd name="connsiteX26" fmla="*/ 810549 w 1371185"/>
                <a:gd name="connsiteY26" fmla="*/ 911444 h 911444"/>
                <a:gd name="connsiteX27" fmla="*/ 751816 w 1371185"/>
                <a:gd name="connsiteY27" fmla="*/ 911169 h 911444"/>
                <a:gd name="connsiteX28" fmla="*/ 751475 w 1371185"/>
                <a:gd name="connsiteY28" fmla="*/ 872390 h 911444"/>
                <a:gd name="connsiteX29" fmla="*/ 717179 w 1371185"/>
                <a:gd name="connsiteY29" fmla="*/ 872390 h 911444"/>
                <a:gd name="connsiteX30" fmla="*/ 718155 w 1371185"/>
                <a:gd name="connsiteY30" fmla="*/ 910488 h 911444"/>
                <a:gd name="connsiteX31" fmla="*/ 657449 w 1371185"/>
                <a:gd name="connsiteY31" fmla="*/ 910216 h 911444"/>
                <a:gd name="connsiteX32" fmla="*/ 657172 w 1371185"/>
                <a:gd name="connsiteY32" fmla="*/ 874295 h 911444"/>
                <a:gd name="connsiteX33" fmla="*/ 620025 w 1371185"/>
                <a:gd name="connsiteY33" fmla="*/ 874295 h 911444"/>
                <a:gd name="connsiteX34" fmla="*/ 621228 w 1371185"/>
                <a:gd name="connsiteY34" fmla="*/ 910216 h 911444"/>
                <a:gd name="connsiteX35" fmla="*/ 562857 w 1371185"/>
                <a:gd name="connsiteY35" fmla="*/ 910487 h 911444"/>
                <a:gd name="connsiteX36" fmla="*/ 560975 w 1371185"/>
                <a:gd name="connsiteY36" fmla="*/ 875248 h 911444"/>
                <a:gd name="connsiteX37" fmla="*/ 490488 w 1371185"/>
                <a:gd name="connsiteY37" fmla="*/ 876200 h 911444"/>
                <a:gd name="connsiteX38" fmla="*/ 458103 w 1371185"/>
                <a:gd name="connsiteY38" fmla="*/ 843815 h 911444"/>
                <a:gd name="connsiteX39" fmla="*/ 500015 w 1371185"/>
                <a:gd name="connsiteY39" fmla="*/ 704746 h 911444"/>
                <a:gd name="connsiteX40" fmla="*/ 425714 w 1371185"/>
                <a:gd name="connsiteY40" fmla="*/ 700943 h 911444"/>
                <a:gd name="connsiteX41" fmla="*/ 381906 w 1371185"/>
                <a:gd name="connsiteY41" fmla="*/ 646647 h 911444"/>
                <a:gd name="connsiteX42" fmla="*/ 189098 w 1371185"/>
                <a:gd name="connsiteY42" fmla="*/ 753101 h 911444"/>
                <a:gd name="connsiteX43" fmla="*/ 172353 w 1371185"/>
                <a:gd name="connsiteY43" fmla="*/ 851436 h 911444"/>
                <a:gd name="connsiteX44" fmla="*/ 52338 w 1371185"/>
                <a:gd name="connsiteY44" fmla="*/ 796192 h 911444"/>
                <a:gd name="connsiteX45" fmla="*/ 135160 w 1371185"/>
                <a:gd name="connsiteY45" fmla="*/ 692760 h 911444"/>
                <a:gd name="connsiteX46" fmla="*/ 346384 w 1371185"/>
                <a:gd name="connsiteY46" fmla="*/ 576553 h 911444"/>
                <a:gd name="connsiteX47" fmla="*/ 355427 w 1371185"/>
                <a:gd name="connsiteY47" fmla="*/ 288759 h 911444"/>
                <a:gd name="connsiteX48" fmla="*/ 141473 w 1371185"/>
                <a:gd name="connsiteY48" fmla="*/ 167454 h 911444"/>
                <a:gd name="connsiteX49" fmla="*/ 75277 w 1371185"/>
                <a:gd name="connsiteY49" fmla="*/ 203509 h 911444"/>
                <a:gd name="connsiteX50" fmla="*/ 503 w 1371185"/>
                <a:gd name="connsiteY50" fmla="*/ 132883 h 911444"/>
                <a:gd name="connsiteX0" fmla="*/ 503 w 1371185"/>
                <a:gd name="connsiteY0" fmla="*/ 132883 h 911444"/>
                <a:gd name="connsiteX1" fmla="*/ 67772 w 1371185"/>
                <a:gd name="connsiteY1" fmla="*/ 59203 h 911444"/>
                <a:gd name="connsiteX2" fmla="*/ 142549 w 1371185"/>
                <a:gd name="connsiteY2" fmla="*/ 9 h 911444"/>
                <a:gd name="connsiteX3" fmla="*/ 211360 w 1371185"/>
                <a:gd name="connsiteY3" fmla="*/ 66682 h 911444"/>
                <a:gd name="connsiteX4" fmla="*/ 194813 w 1371185"/>
                <a:gd name="connsiteY4" fmla="*/ 114926 h 911444"/>
                <a:gd name="connsiteX5" fmla="*/ 389721 w 1371185"/>
                <a:gd name="connsiteY5" fmla="*/ 222892 h 911444"/>
                <a:gd name="connsiteX6" fmla="*/ 686181 w 1371185"/>
                <a:gd name="connsiteY6" fmla="*/ 71447 h 911444"/>
                <a:gd name="connsiteX7" fmla="*/ 979078 w 1371185"/>
                <a:gd name="connsiteY7" fmla="*/ 218273 h 911444"/>
                <a:gd name="connsiteX8" fmla="*/ 1179698 w 1371185"/>
                <a:gd name="connsiteY8" fmla="*/ 108118 h 911444"/>
                <a:gd name="connsiteX9" fmla="*/ 1246773 w 1371185"/>
                <a:gd name="connsiteY9" fmla="*/ 1807 h 911444"/>
                <a:gd name="connsiteX10" fmla="*/ 1321069 w 1371185"/>
                <a:gd name="connsiteY10" fmla="*/ 72292 h 911444"/>
                <a:gd name="connsiteX11" fmla="*/ 1362979 w 1371185"/>
                <a:gd name="connsiteY11" fmla="*/ 175162 h 911444"/>
                <a:gd name="connsiteX12" fmla="*/ 1224939 w 1371185"/>
                <a:gd name="connsiteY12" fmla="*/ 174934 h 911444"/>
                <a:gd name="connsiteX13" fmla="*/ 1017769 w 1371185"/>
                <a:gd name="connsiteY13" fmla="*/ 287472 h 911444"/>
                <a:gd name="connsiteX14" fmla="*/ 1027653 w 1371185"/>
                <a:gd name="connsiteY14" fmla="*/ 567841 h 911444"/>
                <a:gd name="connsiteX15" fmla="*/ 1237677 w 1371185"/>
                <a:gd name="connsiteY15" fmla="*/ 683233 h 911444"/>
                <a:gd name="connsiteX16" fmla="*/ 1351548 w 1371185"/>
                <a:gd name="connsiteY16" fmla="*/ 678081 h 911444"/>
                <a:gd name="connsiteX17" fmla="*/ 1330593 w 1371185"/>
                <a:gd name="connsiteY17" fmla="*/ 798096 h 911444"/>
                <a:gd name="connsiteX18" fmla="*/ 1225818 w 1371185"/>
                <a:gd name="connsiteY18" fmla="*/ 866676 h 911444"/>
                <a:gd name="connsiteX19" fmla="*/ 1193631 w 1371185"/>
                <a:gd name="connsiteY19" fmla="*/ 759435 h 911444"/>
                <a:gd name="connsiteX20" fmla="*/ 989595 w 1371185"/>
                <a:gd name="connsiteY20" fmla="*/ 640931 h 911444"/>
                <a:gd name="connsiteX21" fmla="*/ 949597 w 1371185"/>
                <a:gd name="connsiteY21" fmla="*/ 694272 h 911444"/>
                <a:gd name="connsiteX22" fmla="*/ 876253 w 1371185"/>
                <a:gd name="connsiteY22" fmla="*/ 703793 h 911444"/>
                <a:gd name="connsiteX23" fmla="*/ 913398 w 1371185"/>
                <a:gd name="connsiteY23" fmla="*/ 845720 h 911444"/>
                <a:gd name="connsiteX24" fmla="*/ 892443 w 1371185"/>
                <a:gd name="connsiteY24" fmla="*/ 874295 h 911444"/>
                <a:gd name="connsiteX25" fmla="*/ 811480 w 1371185"/>
                <a:gd name="connsiteY25" fmla="*/ 874295 h 911444"/>
                <a:gd name="connsiteX26" fmla="*/ 810549 w 1371185"/>
                <a:gd name="connsiteY26" fmla="*/ 911444 h 911444"/>
                <a:gd name="connsiteX27" fmla="*/ 751816 w 1371185"/>
                <a:gd name="connsiteY27" fmla="*/ 911169 h 911444"/>
                <a:gd name="connsiteX28" fmla="*/ 751475 w 1371185"/>
                <a:gd name="connsiteY28" fmla="*/ 872390 h 911444"/>
                <a:gd name="connsiteX29" fmla="*/ 717179 w 1371185"/>
                <a:gd name="connsiteY29" fmla="*/ 872390 h 911444"/>
                <a:gd name="connsiteX30" fmla="*/ 718155 w 1371185"/>
                <a:gd name="connsiteY30" fmla="*/ 910488 h 911444"/>
                <a:gd name="connsiteX31" fmla="*/ 657449 w 1371185"/>
                <a:gd name="connsiteY31" fmla="*/ 910216 h 911444"/>
                <a:gd name="connsiteX32" fmla="*/ 657172 w 1371185"/>
                <a:gd name="connsiteY32" fmla="*/ 874295 h 911444"/>
                <a:gd name="connsiteX33" fmla="*/ 620025 w 1371185"/>
                <a:gd name="connsiteY33" fmla="*/ 874295 h 911444"/>
                <a:gd name="connsiteX34" fmla="*/ 621228 w 1371185"/>
                <a:gd name="connsiteY34" fmla="*/ 910216 h 911444"/>
                <a:gd name="connsiteX35" fmla="*/ 562857 w 1371185"/>
                <a:gd name="connsiteY35" fmla="*/ 910487 h 911444"/>
                <a:gd name="connsiteX36" fmla="*/ 560975 w 1371185"/>
                <a:gd name="connsiteY36" fmla="*/ 875248 h 911444"/>
                <a:gd name="connsiteX37" fmla="*/ 490488 w 1371185"/>
                <a:gd name="connsiteY37" fmla="*/ 876200 h 911444"/>
                <a:gd name="connsiteX38" fmla="*/ 458103 w 1371185"/>
                <a:gd name="connsiteY38" fmla="*/ 843815 h 911444"/>
                <a:gd name="connsiteX39" fmla="*/ 500015 w 1371185"/>
                <a:gd name="connsiteY39" fmla="*/ 704746 h 911444"/>
                <a:gd name="connsiteX40" fmla="*/ 425714 w 1371185"/>
                <a:gd name="connsiteY40" fmla="*/ 700943 h 911444"/>
                <a:gd name="connsiteX41" fmla="*/ 381906 w 1371185"/>
                <a:gd name="connsiteY41" fmla="*/ 646647 h 911444"/>
                <a:gd name="connsiteX42" fmla="*/ 189098 w 1371185"/>
                <a:gd name="connsiteY42" fmla="*/ 753101 h 911444"/>
                <a:gd name="connsiteX43" fmla="*/ 172353 w 1371185"/>
                <a:gd name="connsiteY43" fmla="*/ 851436 h 911444"/>
                <a:gd name="connsiteX44" fmla="*/ 52338 w 1371185"/>
                <a:gd name="connsiteY44" fmla="*/ 796192 h 911444"/>
                <a:gd name="connsiteX45" fmla="*/ 135160 w 1371185"/>
                <a:gd name="connsiteY45" fmla="*/ 692760 h 911444"/>
                <a:gd name="connsiteX46" fmla="*/ 346384 w 1371185"/>
                <a:gd name="connsiteY46" fmla="*/ 576553 h 911444"/>
                <a:gd name="connsiteX47" fmla="*/ 355427 w 1371185"/>
                <a:gd name="connsiteY47" fmla="*/ 288759 h 911444"/>
                <a:gd name="connsiteX48" fmla="*/ 141473 w 1371185"/>
                <a:gd name="connsiteY48" fmla="*/ 167454 h 911444"/>
                <a:gd name="connsiteX49" fmla="*/ 75277 w 1371185"/>
                <a:gd name="connsiteY49" fmla="*/ 203509 h 911444"/>
                <a:gd name="connsiteX50" fmla="*/ 503 w 1371185"/>
                <a:gd name="connsiteY50" fmla="*/ 132883 h 911444"/>
                <a:gd name="connsiteX0" fmla="*/ 503 w 1371185"/>
                <a:gd name="connsiteY0" fmla="*/ 132883 h 911444"/>
                <a:gd name="connsiteX1" fmla="*/ 67772 w 1371185"/>
                <a:gd name="connsiteY1" fmla="*/ 59203 h 911444"/>
                <a:gd name="connsiteX2" fmla="*/ 142549 w 1371185"/>
                <a:gd name="connsiteY2" fmla="*/ 9 h 911444"/>
                <a:gd name="connsiteX3" fmla="*/ 211360 w 1371185"/>
                <a:gd name="connsiteY3" fmla="*/ 66682 h 911444"/>
                <a:gd name="connsiteX4" fmla="*/ 194813 w 1371185"/>
                <a:gd name="connsiteY4" fmla="*/ 114926 h 911444"/>
                <a:gd name="connsiteX5" fmla="*/ 389721 w 1371185"/>
                <a:gd name="connsiteY5" fmla="*/ 222892 h 911444"/>
                <a:gd name="connsiteX6" fmla="*/ 686181 w 1371185"/>
                <a:gd name="connsiteY6" fmla="*/ 71447 h 911444"/>
                <a:gd name="connsiteX7" fmla="*/ 979078 w 1371185"/>
                <a:gd name="connsiteY7" fmla="*/ 218273 h 911444"/>
                <a:gd name="connsiteX8" fmla="*/ 1179698 w 1371185"/>
                <a:gd name="connsiteY8" fmla="*/ 108118 h 911444"/>
                <a:gd name="connsiteX9" fmla="*/ 1246773 w 1371185"/>
                <a:gd name="connsiteY9" fmla="*/ 1807 h 911444"/>
                <a:gd name="connsiteX10" fmla="*/ 1321069 w 1371185"/>
                <a:gd name="connsiteY10" fmla="*/ 72292 h 911444"/>
                <a:gd name="connsiteX11" fmla="*/ 1362979 w 1371185"/>
                <a:gd name="connsiteY11" fmla="*/ 175162 h 911444"/>
                <a:gd name="connsiteX12" fmla="*/ 1224939 w 1371185"/>
                <a:gd name="connsiteY12" fmla="*/ 174934 h 911444"/>
                <a:gd name="connsiteX13" fmla="*/ 1017769 w 1371185"/>
                <a:gd name="connsiteY13" fmla="*/ 287472 h 911444"/>
                <a:gd name="connsiteX14" fmla="*/ 1027653 w 1371185"/>
                <a:gd name="connsiteY14" fmla="*/ 567841 h 911444"/>
                <a:gd name="connsiteX15" fmla="*/ 1237677 w 1371185"/>
                <a:gd name="connsiteY15" fmla="*/ 683233 h 911444"/>
                <a:gd name="connsiteX16" fmla="*/ 1351548 w 1371185"/>
                <a:gd name="connsiteY16" fmla="*/ 678081 h 911444"/>
                <a:gd name="connsiteX17" fmla="*/ 1330593 w 1371185"/>
                <a:gd name="connsiteY17" fmla="*/ 798096 h 911444"/>
                <a:gd name="connsiteX18" fmla="*/ 1225818 w 1371185"/>
                <a:gd name="connsiteY18" fmla="*/ 866676 h 911444"/>
                <a:gd name="connsiteX19" fmla="*/ 1193631 w 1371185"/>
                <a:gd name="connsiteY19" fmla="*/ 759435 h 911444"/>
                <a:gd name="connsiteX20" fmla="*/ 989595 w 1371185"/>
                <a:gd name="connsiteY20" fmla="*/ 640931 h 911444"/>
                <a:gd name="connsiteX21" fmla="*/ 949597 w 1371185"/>
                <a:gd name="connsiteY21" fmla="*/ 694272 h 911444"/>
                <a:gd name="connsiteX22" fmla="*/ 876253 w 1371185"/>
                <a:gd name="connsiteY22" fmla="*/ 703793 h 911444"/>
                <a:gd name="connsiteX23" fmla="*/ 913398 w 1371185"/>
                <a:gd name="connsiteY23" fmla="*/ 845720 h 911444"/>
                <a:gd name="connsiteX24" fmla="*/ 892443 w 1371185"/>
                <a:gd name="connsiteY24" fmla="*/ 874295 h 911444"/>
                <a:gd name="connsiteX25" fmla="*/ 811480 w 1371185"/>
                <a:gd name="connsiteY25" fmla="*/ 874295 h 911444"/>
                <a:gd name="connsiteX26" fmla="*/ 810549 w 1371185"/>
                <a:gd name="connsiteY26" fmla="*/ 911444 h 911444"/>
                <a:gd name="connsiteX27" fmla="*/ 751816 w 1371185"/>
                <a:gd name="connsiteY27" fmla="*/ 911169 h 911444"/>
                <a:gd name="connsiteX28" fmla="*/ 751475 w 1371185"/>
                <a:gd name="connsiteY28" fmla="*/ 872390 h 911444"/>
                <a:gd name="connsiteX29" fmla="*/ 717179 w 1371185"/>
                <a:gd name="connsiteY29" fmla="*/ 872390 h 911444"/>
                <a:gd name="connsiteX30" fmla="*/ 718155 w 1371185"/>
                <a:gd name="connsiteY30" fmla="*/ 910488 h 911444"/>
                <a:gd name="connsiteX31" fmla="*/ 657449 w 1371185"/>
                <a:gd name="connsiteY31" fmla="*/ 910216 h 911444"/>
                <a:gd name="connsiteX32" fmla="*/ 657172 w 1371185"/>
                <a:gd name="connsiteY32" fmla="*/ 874295 h 911444"/>
                <a:gd name="connsiteX33" fmla="*/ 620025 w 1371185"/>
                <a:gd name="connsiteY33" fmla="*/ 874295 h 911444"/>
                <a:gd name="connsiteX34" fmla="*/ 621228 w 1371185"/>
                <a:gd name="connsiteY34" fmla="*/ 910216 h 911444"/>
                <a:gd name="connsiteX35" fmla="*/ 562857 w 1371185"/>
                <a:gd name="connsiteY35" fmla="*/ 910487 h 911444"/>
                <a:gd name="connsiteX36" fmla="*/ 560975 w 1371185"/>
                <a:gd name="connsiteY36" fmla="*/ 875248 h 911444"/>
                <a:gd name="connsiteX37" fmla="*/ 490488 w 1371185"/>
                <a:gd name="connsiteY37" fmla="*/ 876200 h 911444"/>
                <a:gd name="connsiteX38" fmla="*/ 458103 w 1371185"/>
                <a:gd name="connsiteY38" fmla="*/ 843815 h 911444"/>
                <a:gd name="connsiteX39" fmla="*/ 500015 w 1371185"/>
                <a:gd name="connsiteY39" fmla="*/ 704746 h 911444"/>
                <a:gd name="connsiteX40" fmla="*/ 425714 w 1371185"/>
                <a:gd name="connsiteY40" fmla="*/ 700943 h 911444"/>
                <a:gd name="connsiteX41" fmla="*/ 381906 w 1371185"/>
                <a:gd name="connsiteY41" fmla="*/ 646647 h 911444"/>
                <a:gd name="connsiteX42" fmla="*/ 189098 w 1371185"/>
                <a:gd name="connsiteY42" fmla="*/ 753101 h 911444"/>
                <a:gd name="connsiteX43" fmla="*/ 172353 w 1371185"/>
                <a:gd name="connsiteY43" fmla="*/ 851436 h 911444"/>
                <a:gd name="connsiteX44" fmla="*/ 52338 w 1371185"/>
                <a:gd name="connsiteY44" fmla="*/ 796192 h 911444"/>
                <a:gd name="connsiteX45" fmla="*/ 135160 w 1371185"/>
                <a:gd name="connsiteY45" fmla="*/ 692760 h 911444"/>
                <a:gd name="connsiteX46" fmla="*/ 346384 w 1371185"/>
                <a:gd name="connsiteY46" fmla="*/ 576553 h 911444"/>
                <a:gd name="connsiteX47" fmla="*/ 355427 w 1371185"/>
                <a:gd name="connsiteY47" fmla="*/ 288759 h 911444"/>
                <a:gd name="connsiteX48" fmla="*/ 141473 w 1371185"/>
                <a:gd name="connsiteY48" fmla="*/ 167454 h 911444"/>
                <a:gd name="connsiteX49" fmla="*/ 75277 w 1371185"/>
                <a:gd name="connsiteY49" fmla="*/ 203509 h 911444"/>
                <a:gd name="connsiteX50" fmla="*/ 503 w 1371185"/>
                <a:gd name="connsiteY50" fmla="*/ 132883 h 911444"/>
                <a:gd name="connsiteX0" fmla="*/ 503 w 1371185"/>
                <a:gd name="connsiteY0" fmla="*/ 132883 h 911444"/>
                <a:gd name="connsiteX1" fmla="*/ 67772 w 1371185"/>
                <a:gd name="connsiteY1" fmla="*/ 59203 h 911444"/>
                <a:gd name="connsiteX2" fmla="*/ 142549 w 1371185"/>
                <a:gd name="connsiteY2" fmla="*/ 9 h 911444"/>
                <a:gd name="connsiteX3" fmla="*/ 211360 w 1371185"/>
                <a:gd name="connsiteY3" fmla="*/ 66682 h 911444"/>
                <a:gd name="connsiteX4" fmla="*/ 194813 w 1371185"/>
                <a:gd name="connsiteY4" fmla="*/ 114926 h 911444"/>
                <a:gd name="connsiteX5" fmla="*/ 389721 w 1371185"/>
                <a:gd name="connsiteY5" fmla="*/ 222892 h 911444"/>
                <a:gd name="connsiteX6" fmla="*/ 686181 w 1371185"/>
                <a:gd name="connsiteY6" fmla="*/ 71447 h 911444"/>
                <a:gd name="connsiteX7" fmla="*/ 979078 w 1371185"/>
                <a:gd name="connsiteY7" fmla="*/ 218273 h 911444"/>
                <a:gd name="connsiteX8" fmla="*/ 1179698 w 1371185"/>
                <a:gd name="connsiteY8" fmla="*/ 108118 h 911444"/>
                <a:gd name="connsiteX9" fmla="*/ 1246773 w 1371185"/>
                <a:gd name="connsiteY9" fmla="*/ 1807 h 911444"/>
                <a:gd name="connsiteX10" fmla="*/ 1321069 w 1371185"/>
                <a:gd name="connsiteY10" fmla="*/ 72292 h 911444"/>
                <a:gd name="connsiteX11" fmla="*/ 1362979 w 1371185"/>
                <a:gd name="connsiteY11" fmla="*/ 175162 h 911444"/>
                <a:gd name="connsiteX12" fmla="*/ 1224939 w 1371185"/>
                <a:gd name="connsiteY12" fmla="*/ 174934 h 911444"/>
                <a:gd name="connsiteX13" fmla="*/ 1017769 w 1371185"/>
                <a:gd name="connsiteY13" fmla="*/ 287472 h 911444"/>
                <a:gd name="connsiteX14" fmla="*/ 1027653 w 1371185"/>
                <a:gd name="connsiteY14" fmla="*/ 567841 h 911444"/>
                <a:gd name="connsiteX15" fmla="*/ 1237677 w 1371185"/>
                <a:gd name="connsiteY15" fmla="*/ 683233 h 911444"/>
                <a:gd name="connsiteX16" fmla="*/ 1351548 w 1371185"/>
                <a:gd name="connsiteY16" fmla="*/ 678081 h 911444"/>
                <a:gd name="connsiteX17" fmla="*/ 1330593 w 1371185"/>
                <a:gd name="connsiteY17" fmla="*/ 798096 h 911444"/>
                <a:gd name="connsiteX18" fmla="*/ 1225818 w 1371185"/>
                <a:gd name="connsiteY18" fmla="*/ 866676 h 911444"/>
                <a:gd name="connsiteX19" fmla="*/ 1193631 w 1371185"/>
                <a:gd name="connsiteY19" fmla="*/ 759435 h 911444"/>
                <a:gd name="connsiteX20" fmla="*/ 989595 w 1371185"/>
                <a:gd name="connsiteY20" fmla="*/ 640931 h 911444"/>
                <a:gd name="connsiteX21" fmla="*/ 949597 w 1371185"/>
                <a:gd name="connsiteY21" fmla="*/ 694272 h 911444"/>
                <a:gd name="connsiteX22" fmla="*/ 876253 w 1371185"/>
                <a:gd name="connsiteY22" fmla="*/ 703793 h 911444"/>
                <a:gd name="connsiteX23" fmla="*/ 913398 w 1371185"/>
                <a:gd name="connsiteY23" fmla="*/ 845720 h 911444"/>
                <a:gd name="connsiteX24" fmla="*/ 892443 w 1371185"/>
                <a:gd name="connsiteY24" fmla="*/ 874295 h 911444"/>
                <a:gd name="connsiteX25" fmla="*/ 811480 w 1371185"/>
                <a:gd name="connsiteY25" fmla="*/ 874295 h 911444"/>
                <a:gd name="connsiteX26" fmla="*/ 810549 w 1371185"/>
                <a:gd name="connsiteY26" fmla="*/ 911444 h 911444"/>
                <a:gd name="connsiteX27" fmla="*/ 751816 w 1371185"/>
                <a:gd name="connsiteY27" fmla="*/ 911169 h 911444"/>
                <a:gd name="connsiteX28" fmla="*/ 751475 w 1371185"/>
                <a:gd name="connsiteY28" fmla="*/ 872390 h 911444"/>
                <a:gd name="connsiteX29" fmla="*/ 717179 w 1371185"/>
                <a:gd name="connsiteY29" fmla="*/ 872390 h 911444"/>
                <a:gd name="connsiteX30" fmla="*/ 718155 w 1371185"/>
                <a:gd name="connsiteY30" fmla="*/ 910488 h 911444"/>
                <a:gd name="connsiteX31" fmla="*/ 657449 w 1371185"/>
                <a:gd name="connsiteY31" fmla="*/ 910216 h 911444"/>
                <a:gd name="connsiteX32" fmla="*/ 657172 w 1371185"/>
                <a:gd name="connsiteY32" fmla="*/ 874295 h 911444"/>
                <a:gd name="connsiteX33" fmla="*/ 620025 w 1371185"/>
                <a:gd name="connsiteY33" fmla="*/ 874295 h 911444"/>
                <a:gd name="connsiteX34" fmla="*/ 621228 w 1371185"/>
                <a:gd name="connsiteY34" fmla="*/ 910216 h 911444"/>
                <a:gd name="connsiteX35" fmla="*/ 562857 w 1371185"/>
                <a:gd name="connsiteY35" fmla="*/ 910487 h 911444"/>
                <a:gd name="connsiteX36" fmla="*/ 560975 w 1371185"/>
                <a:gd name="connsiteY36" fmla="*/ 875248 h 911444"/>
                <a:gd name="connsiteX37" fmla="*/ 490488 w 1371185"/>
                <a:gd name="connsiteY37" fmla="*/ 876200 h 911444"/>
                <a:gd name="connsiteX38" fmla="*/ 458103 w 1371185"/>
                <a:gd name="connsiteY38" fmla="*/ 843815 h 911444"/>
                <a:gd name="connsiteX39" fmla="*/ 500015 w 1371185"/>
                <a:gd name="connsiteY39" fmla="*/ 704746 h 911444"/>
                <a:gd name="connsiteX40" fmla="*/ 425714 w 1371185"/>
                <a:gd name="connsiteY40" fmla="*/ 700943 h 911444"/>
                <a:gd name="connsiteX41" fmla="*/ 381906 w 1371185"/>
                <a:gd name="connsiteY41" fmla="*/ 646647 h 911444"/>
                <a:gd name="connsiteX42" fmla="*/ 189098 w 1371185"/>
                <a:gd name="connsiteY42" fmla="*/ 753101 h 911444"/>
                <a:gd name="connsiteX43" fmla="*/ 172353 w 1371185"/>
                <a:gd name="connsiteY43" fmla="*/ 851436 h 911444"/>
                <a:gd name="connsiteX44" fmla="*/ 52338 w 1371185"/>
                <a:gd name="connsiteY44" fmla="*/ 796192 h 911444"/>
                <a:gd name="connsiteX45" fmla="*/ 135160 w 1371185"/>
                <a:gd name="connsiteY45" fmla="*/ 692760 h 911444"/>
                <a:gd name="connsiteX46" fmla="*/ 346384 w 1371185"/>
                <a:gd name="connsiteY46" fmla="*/ 576553 h 911444"/>
                <a:gd name="connsiteX47" fmla="*/ 355427 w 1371185"/>
                <a:gd name="connsiteY47" fmla="*/ 288759 h 911444"/>
                <a:gd name="connsiteX48" fmla="*/ 141473 w 1371185"/>
                <a:gd name="connsiteY48" fmla="*/ 167454 h 911444"/>
                <a:gd name="connsiteX49" fmla="*/ 75277 w 1371185"/>
                <a:gd name="connsiteY49" fmla="*/ 203509 h 911444"/>
                <a:gd name="connsiteX50" fmla="*/ 503 w 1371185"/>
                <a:gd name="connsiteY50" fmla="*/ 132883 h 911444"/>
                <a:gd name="connsiteX0" fmla="*/ 503 w 1371185"/>
                <a:gd name="connsiteY0" fmla="*/ 132883 h 911444"/>
                <a:gd name="connsiteX1" fmla="*/ 67772 w 1371185"/>
                <a:gd name="connsiteY1" fmla="*/ 59203 h 911444"/>
                <a:gd name="connsiteX2" fmla="*/ 142549 w 1371185"/>
                <a:gd name="connsiteY2" fmla="*/ 9 h 911444"/>
                <a:gd name="connsiteX3" fmla="*/ 211360 w 1371185"/>
                <a:gd name="connsiteY3" fmla="*/ 66682 h 911444"/>
                <a:gd name="connsiteX4" fmla="*/ 194813 w 1371185"/>
                <a:gd name="connsiteY4" fmla="*/ 114926 h 911444"/>
                <a:gd name="connsiteX5" fmla="*/ 389721 w 1371185"/>
                <a:gd name="connsiteY5" fmla="*/ 222892 h 911444"/>
                <a:gd name="connsiteX6" fmla="*/ 686181 w 1371185"/>
                <a:gd name="connsiteY6" fmla="*/ 71447 h 911444"/>
                <a:gd name="connsiteX7" fmla="*/ 979078 w 1371185"/>
                <a:gd name="connsiteY7" fmla="*/ 218273 h 911444"/>
                <a:gd name="connsiteX8" fmla="*/ 1179698 w 1371185"/>
                <a:gd name="connsiteY8" fmla="*/ 108118 h 911444"/>
                <a:gd name="connsiteX9" fmla="*/ 1246773 w 1371185"/>
                <a:gd name="connsiteY9" fmla="*/ 1807 h 911444"/>
                <a:gd name="connsiteX10" fmla="*/ 1321069 w 1371185"/>
                <a:gd name="connsiteY10" fmla="*/ 72292 h 911444"/>
                <a:gd name="connsiteX11" fmla="*/ 1362979 w 1371185"/>
                <a:gd name="connsiteY11" fmla="*/ 175162 h 911444"/>
                <a:gd name="connsiteX12" fmla="*/ 1224939 w 1371185"/>
                <a:gd name="connsiteY12" fmla="*/ 174934 h 911444"/>
                <a:gd name="connsiteX13" fmla="*/ 1017769 w 1371185"/>
                <a:gd name="connsiteY13" fmla="*/ 287472 h 911444"/>
                <a:gd name="connsiteX14" fmla="*/ 1027653 w 1371185"/>
                <a:gd name="connsiteY14" fmla="*/ 567841 h 911444"/>
                <a:gd name="connsiteX15" fmla="*/ 1237677 w 1371185"/>
                <a:gd name="connsiteY15" fmla="*/ 683233 h 911444"/>
                <a:gd name="connsiteX16" fmla="*/ 1351548 w 1371185"/>
                <a:gd name="connsiteY16" fmla="*/ 678081 h 911444"/>
                <a:gd name="connsiteX17" fmla="*/ 1330593 w 1371185"/>
                <a:gd name="connsiteY17" fmla="*/ 798096 h 911444"/>
                <a:gd name="connsiteX18" fmla="*/ 1225818 w 1371185"/>
                <a:gd name="connsiteY18" fmla="*/ 866676 h 911444"/>
                <a:gd name="connsiteX19" fmla="*/ 1193631 w 1371185"/>
                <a:gd name="connsiteY19" fmla="*/ 759435 h 911444"/>
                <a:gd name="connsiteX20" fmla="*/ 989595 w 1371185"/>
                <a:gd name="connsiteY20" fmla="*/ 640931 h 911444"/>
                <a:gd name="connsiteX21" fmla="*/ 949597 w 1371185"/>
                <a:gd name="connsiteY21" fmla="*/ 694272 h 911444"/>
                <a:gd name="connsiteX22" fmla="*/ 876253 w 1371185"/>
                <a:gd name="connsiteY22" fmla="*/ 703793 h 911444"/>
                <a:gd name="connsiteX23" fmla="*/ 913398 w 1371185"/>
                <a:gd name="connsiteY23" fmla="*/ 845720 h 911444"/>
                <a:gd name="connsiteX24" fmla="*/ 892443 w 1371185"/>
                <a:gd name="connsiteY24" fmla="*/ 874295 h 911444"/>
                <a:gd name="connsiteX25" fmla="*/ 811480 w 1371185"/>
                <a:gd name="connsiteY25" fmla="*/ 874295 h 911444"/>
                <a:gd name="connsiteX26" fmla="*/ 810549 w 1371185"/>
                <a:gd name="connsiteY26" fmla="*/ 911444 h 911444"/>
                <a:gd name="connsiteX27" fmla="*/ 751816 w 1371185"/>
                <a:gd name="connsiteY27" fmla="*/ 911169 h 911444"/>
                <a:gd name="connsiteX28" fmla="*/ 751475 w 1371185"/>
                <a:gd name="connsiteY28" fmla="*/ 872390 h 911444"/>
                <a:gd name="connsiteX29" fmla="*/ 717179 w 1371185"/>
                <a:gd name="connsiteY29" fmla="*/ 872390 h 911444"/>
                <a:gd name="connsiteX30" fmla="*/ 718155 w 1371185"/>
                <a:gd name="connsiteY30" fmla="*/ 910488 h 911444"/>
                <a:gd name="connsiteX31" fmla="*/ 657449 w 1371185"/>
                <a:gd name="connsiteY31" fmla="*/ 910216 h 911444"/>
                <a:gd name="connsiteX32" fmla="*/ 657172 w 1371185"/>
                <a:gd name="connsiteY32" fmla="*/ 874295 h 911444"/>
                <a:gd name="connsiteX33" fmla="*/ 620025 w 1371185"/>
                <a:gd name="connsiteY33" fmla="*/ 874295 h 911444"/>
                <a:gd name="connsiteX34" fmla="*/ 621228 w 1371185"/>
                <a:gd name="connsiteY34" fmla="*/ 910216 h 911444"/>
                <a:gd name="connsiteX35" fmla="*/ 562857 w 1371185"/>
                <a:gd name="connsiteY35" fmla="*/ 910487 h 911444"/>
                <a:gd name="connsiteX36" fmla="*/ 560975 w 1371185"/>
                <a:gd name="connsiteY36" fmla="*/ 875248 h 911444"/>
                <a:gd name="connsiteX37" fmla="*/ 490488 w 1371185"/>
                <a:gd name="connsiteY37" fmla="*/ 876200 h 911444"/>
                <a:gd name="connsiteX38" fmla="*/ 458103 w 1371185"/>
                <a:gd name="connsiteY38" fmla="*/ 843815 h 911444"/>
                <a:gd name="connsiteX39" fmla="*/ 500015 w 1371185"/>
                <a:gd name="connsiteY39" fmla="*/ 704746 h 911444"/>
                <a:gd name="connsiteX40" fmla="*/ 425714 w 1371185"/>
                <a:gd name="connsiteY40" fmla="*/ 700943 h 911444"/>
                <a:gd name="connsiteX41" fmla="*/ 381906 w 1371185"/>
                <a:gd name="connsiteY41" fmla="*/ 646647 h 911444"/>
                <a:gd name="connsiteX42" fmla="*/ 189098 w 1371185"/>
                <a:gd name="connsiteY42" fmla="*/ 753101 h 911444"/>
                <a:gd name="connsiteX43" fmla="*/ 172353 w 1371185"/>
                <a:gd name="connsiteY43" fmla="*/ 851436 h 911444"/>
                <a:gd name="connsiteX44" fmla="*/ 52338 w 1371185"/>
                <a:gd name="connsiteY44" fmla="*/ 796192 h 911444"/>
                <a:gd name="connsiteX45" fmla="*/ 135160 w 1371185"/>
                <a:gd name="connsiteY45" fmla="*/ 692760 h 911444"/>
                <a:gd name="connsiteX46" fmla="*/ 346384 w 1371185"/>
                <a:gd name="connsiteY46" fmla="*/ 576553 h 911444"/>
                <a:gd name="connsiteX47" fmla="*/ 355427 w 1371185"/>
                <a:gd name="connsiteY47" fmla="*/ 288759 h 911444"/>
                <a:gd name="connsiteX48" fmla="*/ 141473 w 1371185"/>
                <a:gd name="connsiteY48" fmla="*/ 167454 h 911444"/>
                <a:gd name="connsiteX49" fmla="*/ 75277 w 1371185"/>
                <a:gd name="connsiteY49" fmla="*/ 203509 h 911444"/>
                <a:gd name="connsiteX50" fmla="*/ 503 w 1371185"/>
                <a:gd name="connsiteY50" fmla="*/ 132883 h 911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371185" h="911444">
                  <a:moveTo>
                    <a:pt x="503" y="132883"/>
                  </a:moveTo>
                  <a:cubicBezTo>
                    <a:pt x="-748" y="91687"/>
                    <a:pt x="31715" y="57854"/>
                    <a:pt x="67772" y="59203"/>
                  </a:cubicBezTo>
                  <a:cubicBezTo>
                    <a:pt x="70473" y="24232"/>
                    <a:pt x="109093" y="668"/>
                    <a:pt x="142549" y="9"/>
                  </a:cubicBezTo>
                  <a:cubicBezTo>
                    <a:pt x="176005" y="-650"/>
                    <a:pt x="212174" y="38004"/>
                    <a:pt x="211360" y="66682"/>
                  </a:cubicBezTo>
                  <a:cubicBezTo>
                    <a:pt x="210546" y="95360"/>
                    <a:pt x="208584" y="98845"/>
                    <a:pt x="194813" y="114926"/>
                  </a:cubicBezTo>
                  <a:lnTo>
                    <a:pt x="389721" y="222892"/>
                  </a:lnTo>
                  <a:cubicBezTo>
                    <a:pt x="463523" y="121190"/>
                    <a:pt x="575563" y="73170"/>
                    <a:pt x="686181" y="71447"/>
                  </a:cubicBezTo>
                  <a:cubicBezTo>
                    <a:pt x="796799" y="69724"/>
                    <a:pt x="912870" y="127547"/>
                    <a:pt x="979078" y="218273"/>
                  </a:cubicBezTo>
                  <a:lnTo>
                    <a:pt x="1179698" y="108118"/>
                  </a:lnTo>
                  <a:cubicBezTo>
                    <a:pt x="1151606" y="44895"/>
                    <a:pt x="1206066" y="3968"/>
                    <a:pt x="1246773" y="1807"/>
                  </a:cubicBezTo>
                  <a:cubicBezTo>
                    <a:pt x="1287480" y="-354"/>
                    <a:pt x="1322656" y="39590"/>
                    <a:pt x="1321069" y="72292"/>
                  </a:cubicBezTo>
                  <a:cubicBezTo>
                    <a:pt x="1354089" y="94517"/>
                    <a:pt x="1386621" y="129480"/>
                    <a:pt x="1362979" y="175162"/>
                  </a:cubicBezTo>
                  <a:cubicBezTo>
                    <a:pt x="1339337" y="220844"/>
                    <a:pt x="1278572" y="237875"/>
                    <a:pt x="1224939" y="174934"/>
                  </a:cubicBezTo>
                  <a:lnTo>
                    <a:pt x="1017769" y="287472"/>
                  </a:lnTo>
                  <a:cubicBezTo>
                    <a:pt x="1057264" y="377444"/>
                    <a:pt x="1064361" y="461682"/>
                    <a:pt x="1027653" y="567841"/>
                  </a:cubicBezTo>
                  <a:lnTo>
                    <a:pt x="1237677" y="683233"/>
                  </a:lnTo>
                  <a:cubicBezTo>
                    <a:pt x="1269910" y="638582"/>
                    <a:pt x="1330347" y="649412"/>
                    <a:pt x="1351548" y="678081"/>
                  </a:cubicBezTo>
                  <a:cubicBezTo>
                    <a:pt x="1372749" y="706750"/>
                    <a:pt x="1389648" y="754281"/>
                    <a:pt x="1330593" y="798096"/>
                  </a:cubicBezTo>
                  <a:cubicBezTo>
                    <a:pt x="1328053" y="864771"/>
                    <a:pt x="1267695" y="882644"/>
                    <a:pt x="1225818" y="866676"/>
                  </a:cubicBezTo>
                  <a:cubicBezTo>
                    <a:pt x="1183941" y="850708"/>
                    <a:pt x="1177690" y="797087"/>
                    <a:pt x="1193631" y="759435"/>
                  </a:cubicBezTo>
                  <a:lnTo>
                    <a:pt x="989595" y="640931"/>
                  </a:lnTo>
                  <a:lnTo>
                    <a:pt x="949597" y="694272"/>
                  </a:lnTo>
                  <a:lnTo>
                    <a:pt x="876253" y="703793"/>
                  </a:lnTo>
                  <a:lnTo>
                    <a:pt x="913398" y="845720"/>
                  </a:lnTo>
                  <a:cubicBezTo>
                    <a:pt x="918796" y="860642"/>
                    <a:pt x="908635" y="873342"/>
                    <a:pt x="892443" y="874295"/>
                  </a:cubicBezTo>
                  <a:lnTo>
                    <a:pt x="811480" y="874295"/>
                  </a:lnTo>
                  <a:cubicBezTo>
                    <a:pt x="811170" y="886678"/>
                    <a:pt x="810859" y="899061"/>
                    <a:pt x="810549" y="911444"/>
                  </a:cubicBezTo>
                  <a:lnTo>
                    <a:pt x="751816" y="911169"/>
                  </a:lnTo>
                  <a:cubicBezTo>
                    <a:pt x="751702" y="898243"/>
                    <a:pt x="751589" y="885316"/>
                    <a:pt x="751475" y="872390"/>
                  </a:cubicBezTo>
                  <a:lnTo>
                    <a:pt x="717179" y="872390"/>
                  </a:lnTo>
                  <a:cubicBezTo>
                    <a:pt x="717504" y="885089"/>
                    <a:pt x="717830" y="897789"/>
                    <a:pt x="718155" y="910488"/>
                  </a:cubicBezTo>
                  <a:lnTo>
                    <a:pt x="657449" y="910216"/>
                  </a:lnTo>
                  <a:cubicBezTo>
                    <a:pt x="657357" y="898242"/>
                    <a:pt x="657264" y="886269"/>
                    <a:pt x="657172" y="874295"/>
                  </a:cubicBezTo>
                  <a:lnTo>
                    <a:pt x="620025" y="874295"/>
                  </a:lnTo>
                  <a:cubicBezTo>
                    <a:pt x="619790" y="885633"/>
                    <a:pt x="621463" y="898878"/>
                    <a:pt x="621228" y="910216"/>
                  </a:cubicBezTo>
                  <a:lnTo>
                    <a:pt x="562857" y="910487"/>
                  </a:lnTo>
                  <a:lnTo>
                    <a:pt x="560975" y="875248"/>
                  </a:lnTo>
                  <a:lnTo>
                    <a:pt x="490488" y="876200"/>
                  </a:lnTo>
                  <a:cubicBezTo>
                    <a:pt x="465406" y="873978"/>
                    <a:pt x="455880" y="865087"/>
                    <a:pt x="458103" y="843815"/>
                  </a:cubicBezTo>
                  <a:lnTo>
                    <a:pt x="500015" y="704746"/>
                  </a:lnTo>
                  <a:lnTo>
                    <a:pt x="425714" y="700943"/>
                  </a:lnTo>
                  <a:lnTo>
                    <a:pt x="381906" y="646647"/>
                  </a:lnTo>
                  <a:lnTo>
                    <a:pt x="189098" y="753101"/>
                  </a:lnTo>
                  <a:cubicBezTo>
                    <a:pt x="206560" y="788343"/>
                    <a:pt x="202766" y="829014"/>
                    <a:pt x="172353" y="851436"/>
                  </a:cubicBezTo>
                  <a:cubicBezTo>
                    <a:pt x="141940" y="873858"/>
                    <a:pt x="68062" y="877883"/>
                    <a:pt x="52338" y="796192"/>
                  </a:cubicBezTo>
                  <a:cubicBezTo>
                    <a:pt x="-70550" y="746475"/>
                    <a:pt x="50403" y="576742"/>
                    <a:pt x="135160" y="692760"/>
                  </a:cubicBezTo>
                  <a:lnTo>
                    <a:pt x="346384" y="576553"/>
                  </a:lnTo>
                  <a:cubicBezTo>
                    <a:pt x="305900" y="493337"/>
                    <a:pt x="312088" y="368181"/>
                    <a:pt x="355427" y="288759"/>
                  </a:cubicBezTo>
                  <a:lnTo>
                    <a:pt x="141473" y="167454"/>
                  </a:lnTo>
                  <a:cubicBezTo>
                    <a:pt x="122662" y="192149"/>
                    <a:pt x="108297" y="203556"/>
                    <a:pt x="75277" y="203509"/>
                  </a:cubicBezTo>
                  <a:cubicBezTo>
                    <a:pt x="42257" y="203462"/>
                    <a:pt x="1754" y="174079"/>
                    <a:pt x="503" y="132883"/>
                  </a:cubicBez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2" name="Oval 5"/>
            <p:cNvSpPr>
              <a:spLocks noChangeAspect="1"/>
            </p:cNvSpPr>
            <p:nvPr/>
          </p:nvSpPr>
          <p:spPr bwMode="auto">
            <a:xfrm>
              <a:off x="11375200" y="3591090"/>
              <a:ext cx="1234440" cy="1375242"/>
            </a:xfrm>
            <a:custGeom>
              <a:avLst/>
              <a:gdLst>
                <a:gd name="connsiteX0" fmla="*/ 0 w 1234439"/>
                <a:gd name="connsiteY0" fmla="*/ 617220 h 1234439"/>
                <a:gd name="connsiteX1" fmla="*/ 617220 w 1234439"/>
                <a:gd name="connsiteY1" fmla="*/ 0 h 1234439"/>
                <a:gd name="connsiteX2" fmla="*/ 1234440 w 1234439"/>
                <a:gd name="connsiteY2" fmla="*/ 617220 h 1234439"/>
                <a:gd name="connsiteX3" fmla="*/ 617220 w 1234439"/>
                <a:gd name="connsiteY3" fmla="*/ 1234440 h 1234439"/>
                <a:gd name="connsiteX4" fmla="*/ 0 w 1234439"/>
                <a:gd name="connsiteY4" fmla="*/ 617220 h 1234439"/>
                <a:gd name="connsiteX0" fmla="*/ 22258 w 1256698"/>
                <a:gd name="connsiteY0" fmla="*/ 617220 h 1250892"/>
                <a:gd name="connsiteX1" fmla="*/ 639478 w 1256698"/>
                <a:gd name="connsiteY1" fmla="*/ 0 h 1250892"/>
                <a:gd name="connsiteX2" fmla="*/ 1256698 w 1256698"/>
                <a:gd name="connsiteY2" fmla="*/ 617220 h 1250892"/>
                <a:gd name="connsiteX3" fmla="*/ 639478 w 1256698"/>
                <a:gd name="connsiteY3" fmla="*/ 1234440 h 1250892"/>
                <a:gd name="connsiteX4" fmla="*/ 183737 w 1256698"/>
                <a:gd name="connsiteY4" fmla="*/ 1034257 h 1250892"/>
                <a:gd name="connsiteX5" fmla="*/ 22258 w 1256698"/>
                <a:gd name="connsiteY5" fmla="*/ 617220 h 1250892"/>
                <a:gd name="connsiteX0" fmla="*/ 13 w 1234453"/>
                <a:gd name="connsiteY0" fmla="*/ 617220 h 1250892"/>
                <a:gd name="connsiteX1" fmla="*/ 617233 w 1234453"/>
                <a:gd name="connsiteY1" fmla="*/ 0 h 1250892"/>
                <a:gd name="connsiteX2" fmla="*/ 1234453 w 1234453"/>
                <a:gd name="connsiteY2" fmla="*/ 617220 h 1250892"/>
                <a:gd name="connsiteX3" fmla="*/ 617233 w 1234453"/>
                <a:gd name="connsiteY3" fmla="*/ 1234440 h 1250892"/>
                <a:gd name="connsiteX4" fmla="*/ 161492 w 1234453"/>
                <a:gd name="connsiteY4" fmla="*/ 1034257 h 1250892"/>
                <a:gd name="connsiteX5" fmla="*/ 13 w 1234453"/>
                <a:gd name="connsiteY5" fmla="*/ 617220 h 1250892"/>
                <a:gd name="connsiteX0" fmla="*/ 13 w 1234453"/>
                <a:gd name="connsiteY0" fmla="*/ 617220 h 1250892"/>
                <a:gd name="connsiteX1" fmla="*/ 617233 w 1234453"/>
                <a:gd name="connsiteY1" fmla="*/ 0 h 1250892"/>
                <a:gd name="connsiteX2" fmla="*/ 1234453 w 1234453"/>
                <a:gd name="connsiteY2" fmla="*/ 617220 h 1250892"/>
                <a:gd name="connsiteX3" fmla="*/ 617233 w 1234453"/>
                <a:gd name="connsiteY3" fmla="*/ 1234440 h 1250892"/>
                <a:gd name="connsiteX4" fmla="*/ 161492 w 1234453"/>
                <a:gd name="connsiteY4" fmla="*/ 1034257 h 1250892"/>
                <a:gd name="connsiteX5" fmla="*/ 13 w 1234453"/>
                <a:gd name="connsiteY5" fmla="*/ 617220 h 1250892"/>
                <a:gd name="connsiteX0" fmla="*/ 1 w 1234441"/>
                <a:gd name="connsiteY0" fmla="*/ 617220 h 1250892"/>
                <a:gd name="connsiteX1" fmla="*/ 617221 w 1234441"/>
                <a:gd name="connsiteY1" fmla="*/ 0 h 1250892"/>
                <a:gd name="connsiteX2" fmla="*/ 1234441 w 1234441"/>
                <a:gd name="connsiteY2" fmla="*/ 617220 h 1250892"/>
                <a:gd name="connsiteX3" fmla="*/ 617221 w 1234441"/>
                <a:gd name="connsiteY3" fmla="*/ 1234440 h 1250892"/>
                <a:gd name="connsiteX4" fmla="*/ 161480 w 1234441"/>
                <a:gd name="connsiteY4" fmla="*/ 1034257 h 1250892"/>
                <a:gd name="connsiteX5" fmla="*/ 1 w 1234441"/>
                <a:gd name="connsiteY5" fmla="*/ 617220 h 1250892"/>
                <a:gd name="connsiteX0" fmla="*/ 1 w 1234441"/>
                <a:gd name="connsiteY0" fmla="*/ 617220 h 1250892"/>
                <a:gd name="connsiteX1" fmla="*/ 617221 w 1234441"/>
                <a:gd name="connsiteY1" fmla="*/ 0 h 1250892"/>
                <a:gd name="connsiteX2" fmla="*/ 1234441 w 1234441"/>
                <a:gd name="connsiteY2" fmla="*/ 617220 h 1250892"/>
                <a:gd name="connsiteX3" fmla="*/ 617221 w 1234441"/>
                <a:gd name="connsiteY3" fmla="*/ 1234440 h 1250892"/>
                <a:gd name="connsiteX4" fmla="*/ 161480 w 1234441"/>
                <a:gd name="connsiteY4" fmla="*/ 1034257 h 1250892"/>
                <a:gd name="connsiteX5" fmla="*/ 1 w 1234441"/>
                <a:gd name="connsiteY5" fmla="*/ 617220 h 1250892"/>
                <a:gd name="connsiteX0" fmla="*/ 1 w 1252665"/>
                <a:gd name="connsiteY0" fmla="*/ 617220 h 1235033"/>
                <a:gd name="connsiteX1" fmla="*/ 617221 w 1252665"/>
                <a:gd name="connsiteY1" fmla="*/ 0 h 1235033"/>
                <a:gd name="connsiteX2" fmla="*/ 1234441 w 1252665"/>
                <a:gd name="connsiteY2" fmla="*/ 617220 h 1235033"/>
                <a:gd name="connsiteX3" fmla="*/ 1047304 w 1252665"/>
                <a:gd name="connsiteY3" fmla="*/ 977106 h 1235033"/>
                <a:gd name="connsiteX4" fmla="*/ 617221 w 1252665"/>
                <a:gd name="connsiteY4" fmla="*/ 1234440 h 1235033"/>
                <a:gd name="connsiteX5" fmla="*/ 161480 w 1252665"/>
                <a:gd name="connsiteY5" fmla="*/ 1034257 h 1235033"/>
                <a:gd name="connsiteX6" fmla="*/ 1 w 1252665"/>
                <a:gd name="connsiteY6" fmla="*/ 617220 h 1235033"/>
                <a:gd name="connsiteX0" fmla="*/ 1 w 1255771"/>
                <a:gd name="connsiteY0" fmla="*/ 617220 h 1234440"/>
                <a:gd name="connsiteX1" fmla="*/ 617221 w 1255771"/>
                <a:gd name="connsiteY1" fmla="*/ 0 h 1234440"/>
                <a:gd name="connsiteX2" fmla="*/ 1234441 w 1255771"/>
                <a:gd name="connsiteY2" fmla="*/ 617220 h 1234440"/>
                <a:gd name="connsiteX3" fmla="*/ 1079689 w 1255771"/>
                <a:gd name="connsiteY3" fmla="*/ 1032351 h 1234440"/>
                <a:gd name="connsiteX4" fmla="*/ 617221 w 1255771"/>
                <a:gd name="connsiteY4" fmla="*/ 1234440 h 1234440"/>
                <a:gd name="connsiteX5" fmla="*/ 161480 w 1255771"/>
                <a:gd name="connsiteY5" fmla="*/ 1034257 h 1234440"/>
                <a:gd name="connsiteX6" fmla="*/ 1 w 1255771"/>
                <a:gd name="connsiteY6" fmla="*/ 617220 h 1234440"/>
                <a:gd name="connsiteX0" fmla="*/ 1 w 1255771"/>
                <a:gd name="connsiteY0" fmla="*/ 617220 h 1234440"/>
                <a:gd name="connsiteX1" fmla="*/ 617221 w 1255771"/>
                <a:gd name="connsiteY1" fmla="*/ 0 h 1234440"/>
                <a:gd name="connsiteX2" fmla="*/ 1234441 w 1255771"/>
                <a:gd name="connsiteY2" fmla="*/ 617220 h 1234440"/>
                <a:gd name="connsiteX3" fmla="*/ 1079689 w 1255771"/>
                <a:gd name="connsiteY3" fmla="*/ 1032351 h 1234440"/>
                <a:gd name="connsiteX4" fmla="*/ 617221 w 1255771"/>
                <a:gd name="connsiteY4" fmla="*/ 1234440 h 1234440"/>
                <a:gd name="connsiteX5" fmla="*/ 161480 w 1255771"/>
                <a:gd name="connsiteY5" fmla="*/ 1034257 h 1234440"/>
                <a:gd name="connsiteX6" fmla="*/ 1 w 1255771"/>
                <a:gd name="connsiteY6" fmla="*/ 617220 h 1234440"/>
                <a:gd name="connsiteX0" fmla="*/ 1 w 1255771"/>
                <a:gd name="connsiteY0" fmla="*/ 617220 h 1234440"/>
                <a:gd name="connsiteX1" fmla="*/ 617221 w 1255771"/>
                <a:gd name="connsiteY1" fmla="*/ 0 h 1234440"/>
                <a:gd name="connsiteX2" fmla="*/ 1234441 w 1255771"/>
                <a:gd name="connsiteY2" fmla="*/ 617220 h 1234440"/>
                <a:gd name="connsiteX3" fmla="*/ 1079689 w 1255771"/>
                <a:gd name="connsiteY3" fmla="*/ 1032351 h 1234440"/>
                <a:gd name="connsiteX4" fmla="*/ 617221 w 1255771"/>
                <a:gd name="connsiteY4" fmla="*/ 1234440 h 1234440"/>
                <a:gd name="connsiteX5" fmla="*/ 161480 w 1255771"/>
                <a:gd name="connsiteY5" fmla="*/ 1034257 h 1234440"/>
                <a:gd name="connsiteX6" fmla="*/ 1 w 1255771"/>
                <a:gd name="connsiteY6" fmla="*/ 617220 h 1234440"/>
                <a:gd name="connsiteX0" fmla="*/ 1 w 1234442"/>
                <a:gd name="connsiteY0" fmla="*/ 617220 h 1234440"/>
                <a:gd name="connsiteX1" fmla="*/ 617221 w 1234442"/>
                <a:gd name="connsiteY1" fmla="*/ 0 h 1234440"/>
                <a:gd name="connsiteX2" fmla="*/ 1234441 w 1234442"/>
                <a:gd name="connsiteY2" fmla="*/ 617220 h 1234440"/>
                <a:gd name="connsiteX3" fmla="*/ 1079689 w 1234442"/>
                <a:gd name="connsiteY3" fmla="*/ 1032351 h 1234440"/>
                <a:gd name="connsiteX4" fmla="*/ 617221 w 1234442"/>
                <a:gd name="connsiteY4" fmla="*/ 1234440 h 1234440"/>
                <a:gd name="connsiteX5" fmla="*/ 161480 w 1234442"/>
                <a:gd name="connsiteY5" fmla="*/ 1034257 h 1234440"/>
                <a:gd name="connsiteX6" fmla="*/ 1 w 1234442"/>
                <a:gd name="connsiteY6" fmla="*/ 617220 h 1234440"/>
                <a:gd name="connsiteX0" fmla="*/ 1 w 1234442"/>
                <a:gd name="connsiteY0" fmla="*/ 617220 h 1274445"/>
                <a:gd name="connsiteX1" fmla="*/ 617221 w 1234442"/>
                <a:gd name="connsiteY1" fmla="*/ 0 h 1274445"/>
                <a:gd name="connsiteX2" fmla="*/ 1234441 w 1234442"/>
                <a:gd name="connsiteY2" fmla="*/ 617220 h 1274445"/>
                <a:gd name="connsiteX3" fmla="*/ 1079689 w 1234442"/>
                <a:gd name="connsiteY3" fmla="*/ 1032351 h 1274445"/>
                <a:gd name="connsiteX4" fmla="*/ 621032 w 1234442"/>
                <a:gd name="connsiteY4" fmla="*/ 1274445 h 1274445"/>
                <a:gd name="connsiteX5" fmla="*/ 161480 w 1234442"/>
                <a:gd name="connsiteY5" fmla="*/ 1034257 h 1274445"/>
                <a:gd name="connsiteX6" fmla="*/ 1 w 1234442"/>
                <a:gd name="connsiteY6" fmla="*/ 617220 h 1274445"/>
                <a:gd name="connsiteX0" fmla="*/ 1 w 1234442"/>
                <a:gd name="connsiteY0" fmla="*/ 617220 h 1274618"/>
                <a:gd name="connsiteX1" fmla="*/ 617221 w 1234442"/>
                <a:gd name="connsiteY1" fmla="*/ 0 h 1274618"/>
                <a:gd name="connsiteX2" fmla="*/ 1234441 w 1234442"/>
                <a:gd name="connsiteY2" fmla="*/ 617220 h 1274618"/>
                <a:gd name="connsiteX3" fmla="*/ 1079689 w 1234442"/>
                <a:gd name="connsiteY3" fmla="*/ 1032351 h 1274618"/>
                <a:gd name="connsiteX4" fmla="*/ 621032 w 1234442"/>
                <a:gd name="connsiteY4" fmla="*/ 1274445 h 1274618"/>
                <a:gd name="connsiteX5" fmla="*/ 359599 w 1234442"/>
                <a:gd name="connsiteY5" fmla="*/ 1070450 h 1274618"/>
                <a:gd name="connsiteX6" fmla="*/ 161480 w 1234442"/>
                <a:gd name="connsiteY6" fmla="*/ 1034257 h 1274618"/>
                <a:gd name="connsiteX7" fmla="*/ 1 w 1234442"/>
                <a:gd name="connsiteY7" fmla="*/ 617220 h 1274618"/>
                <a:gd name="connsiteX0" fmla="*/ 1 w 1234442"/>
                <a:gd name="connsiteY0" fmla="*/ 617220 h 1274618"/>
                <a:gd name="connsiteX1" fmla="*/ 617221 w 1234442"/>
                <a:gd name="connsiteY1" fmla="*/ 0 h 1274618"/>
                <a:gd name="connsiteX2" fmla="*/ 1234441 w 1234442"/>
                <a:gd name="connsiteY2" fmla="*/ 617220 h 1274618"/>
                <a:gd name="connsiteX3" fmla="*/ 1079689 w 1234442"/>
                <a:gd name="connsiteY3" fmla="*/ 1032351 h 1274618"/>
                <a:gd name="connsiteX4" fmla="*/ 621032 w 1234442"/>
                <a:gd name="connsiteY4" fmla="*/ 1274445 h 1274618"/>
                <a:gd name="connsiteX5" fmla="*/ 359599 w 1234442"/>
                <a:gd name="connsiteY5" fmla="*/ 1070450 h 1274618"/>
                <a:gd name="connsiteX6" fmla="*/ 161480 w 1234442"/>
                <a:gd name="connsiteY6" fmla="*/ 1034257 h 1274618"/>
                <a:gd name="connsiteX7" fmla="*/ 1 w 1234442"/>
                <a:gd name="connsiteY7" fmla="*/ 617220 h 1274618"/>
                <a:gd name="connsiteX0" fmla="*/ 1 w 1234442"/>
                <a:gd name="connsiteY0" fmla="*/ 617220 h 1274493"/>
                <a:gd name="connsiteX1" fmla="*/ 617221 w 1234442"/>
                <a:gd name="connsiteY1" fmla="*/ 0 h 1274493"/>
                <a:gd name="connsiteX2" fmla="*/ 1234441 w 1234442"/>
                <a:gd name="connsiteY2" fmla="*/ 617220 h 1274493"/>
                <a:gd name="connsiteX3" fmla="*/ 1079689 w 1234442"/>
                <a:gd name="connsiteY3" fmla="*/ 1032351 h 1274493"/>
                <a:gd name="connsiteX4" fmla="*/ 621032 w 1234442"/>
                <a:gd name="connsiteY4" fmla="*/ 1274445 h 1274493"/>
                <a:gd name="connsiteX5" fmla="*/ 311974 w 1234442"/>
                <a:gd name="connsiteY5" fmla="*/ 1053305 h 1274493"/>
                <a:gd name="connsiteX6" fmla="*/ 161480 w 1234442"/>
                <a:gd name="connsiteY6" fmla="*/ 1034257 h 1274493"/>
                <a:gd name="connsiteX7" fmla="*/ 1 w 1234442"/>
                <a:gd name="connsiteY7" fmla="*/ 617220 h 1274493"/>
                <a:gd name="connsiteX0" fmla="*/ 1 w 1234442"/>
                <a:gd name="connsiteY0" fmla="*/ 617220 h 1274470"/>
                <a:gd name="connsiteX1" fmla="*/ 617221 w 1234442"/>
                <a:gd name="connsiteY1" fmla="*/ 0 h 1274470"/>
                <a:gd name="connsiteX2" fmla="*/ 1234441 w 1234442"/>
                <a:gd name="connsiteY2" fmla="*/ 617220 h 1274470"/>
                <a:gd name="connsiteX3" fmla="*/ 1079689 w 1234442"/>
                <a:gd name="connsiteY3" fmla="*/ 1032351 h 1274470"/>
                <a:gd name="connsiteX4" fmla="*/ 621032 w 1234442"/>
                <a:gd name="connsiteY4" fmla="*/ 1274445 h 1274470"/>
                <a:gd name="connsiteX5" fmla="*/ 323404 w 1234442"/>
                <a:gd name="connsiteY5" fmla="*/ 1047590 h 1274470"/>
                <a:gd name="connsiteX6" fmla="*/ 161480 w 1234442"/>
                <a:gd name="connsiteY6" fmla="*/ 1034257 h 1274470"/>
                <a:gd name="connsiteX7" fmla="*/ 1 w 1234442"/>
                <a:gd name="connsiteY7" fmla="*/ 617220 h 1274470"/>
                <a:gd name="connsiteX0" fmla="*/ 20669 w 1255110"/>
                <a:gd name="connsiteY0" fmla="*/ 617220 h 1274470"/>
                <a:gd name="connsiteX1" fmla="*/ 637889 w 1255110"/>
                <a:gd name="connsiteY1" fmla="*/ 0 h 1274470"/>
                <a:gd name="connsiteX2" fmla="*/ 1255109 w 1255110"/>
                <a:gd name="connsiteY2" fmla="*/ 617220 h 1274470"/>
                <a:gd name="connsiteX3" fmla="*/ 1100357 w 1255110"/>
                <a:gd name="connsiteY3" fmla="*/ 1032351 h 1274470"/>
                <a:gd name="connsiteX4" fmla="*/ 641700 w 1255110"/>
                <a:gd name="connsiteY4" fmla="*/ 1274445 h 1274470"/>
                <a:gd name="connsiteX5" fmla="*/ 344072 w 1255110"/>
                <a:gd name="connsiteY5" fmla="*/ 1047590 h 1274470"/>
                <a:gd name="connsiteX6" fmla="*/ 191673 w 1255110"/>
                <a:gd name="connsiteY6" fmla="*/ 1043782 h 1274470"/>
                <a:gd name="connsiteX7" fmla="*/ 20669 w 1255110"/>
                <a:gd name="connsiteY7" fmla="*/ 617220 h 1274470"/>
                <a:gd name="connsiteX0" fmla="*/ 1 w 1234442"/>
                <a:gd name="connsiteY0" fmla="*/ 617220 h 1274470"/>
                <a:gd name="connsiteX1" fmla="*/ 617221 w 1234442"/>
                <a:gd name="connsiteY1" fmla="*/ 0 h 1274470"/>
                <a:gd name="connsiteX2" fmla="*/ 1234441 w 1234442"/>
                <a:gd name="connsiteY2" fmla="*/ 617220 h 1274470"/>
                <a:gd name="connsiteX3" fmla="*/ 1079689 w 1234442"/>
                <a:gd name="connsiteY3" fmla="*/ 1032351 h 1274470"/>
                <a:gd name="connsiteX4" fmla="*/ 621032 w 1234442"/>
                <a:gd name="connsiteY4" fmla="*/ 1274445 h 1274470"/>
                <a:gd name="connsiteX5" fmla="*/ 323404 w 1234442"/>
                <a:gd name="connsiteY5" fmla="*/ 1047590 h 1274470"/>
                <a:gd name="connsiteX6" fmla="*/ 171005 w 1234442"/>
                <a:gd name="connsiteY6" fmla="*/ 1043782 h 1274470"/>
                <a:gd name="connsiteX7" fmla="*/ 1 w 1234442"/>
                <a:gd name="connsiteY7" fmla="*/ 617220 h 1274470"/>
                <a:gd name="connsiteX0" fmla="*/ 1 w 1234442"/>
                <a:gd name="connsiteY0" fmla="*/ 617220 h 1275157"/>
                <a:gd name="connsiteX1" fmla="*/ 617221 w 1234442"/>
                <a:gd name="connsiteY1" fmla="*/ 0 h 1275157"/>
                <a:gd name="connsiteX2" fmla="*/ 1234441 w 1234442"/>
                <a:gd name="connsiteY2" fmla="*/ 617220 h 1275157"/>
                <a:gd name="connsiteX3" fmla="*/ 1079689 w 1234442"/>
                <a:gd name="connsiteY3" fmla="*/ 1032351 h 1275157"/>
                <a:gd name="connsiteX4" fmla="*/ 967295 w 1234442"/>
                <a:gd name="connsiteY4" fmla="*/ 1116170 h 1275157"/>
                <a:gd name="connsiteX5" fmla="*/ 621032 w 1234442"/>
                <a:gd name="connsiteY5" fmla="*/ 1274445 h 1275157"/>
                <a:gd name="connsiteX6" fmla="*/ 323404 w 1234442"/>
                <a:gd name="connsiteY6" fmla="*/ 1047590 h 1275157"/>
                <a:gd name="connsiteX7" fmla="*/ 171005 w 1234442"/>
                <a:gd name="connsiteY7" fmla="*/ 1043782 h 1275157"/>
                <a:gd name="connsiteX8" fmla="*/ 1 w 1234442"/>
                <a:gd name="connsiteY8" fmla="*/ 617220 h 1275157"/>
                <a:gd name="connsiteX0" fmla="*/ 1 w 1234442"/>
                <a:gd name="connsiteY0" fmla="*/ 617220 h 1274472"/>
                <a:gd name="connsiteX1" fmla="*/ 617221 w 1234442"/>
                <a:gd name="connsiteY1" fmla="*/ 0 h 1274472"/>
                <a:gd name="connsiteX2" fmla="*/ 1234441 w 1234442"/>
                <a:gd name="connsiteY2" fmla="*/ 617220 h 1274472"/>
                <a:gd name="connsiteX3" fmla="*/ 1079689 w 1234442"/>
                <a:gd name="connsiteY3" fmla="*/ 1032351 h 1274472"/>
                <a:gd name="connsiteX4" fmla="*/ 913955 w 1234442"/>
                <a:gd name="connsiteY4" fmla="*/ 1062830 h 1274472"/>
                <a:gd name="connsiteX5" fmla="*/ 621032 w 1234442"/>
                <a:gd name="connsiteY5" fmla="*/ 1274445 h 1274472"/>
                <a:gd name="connsiteX6" fmla="*/ 323404 w 1234442"/>
                <a:gd name="connsiteY6" fmla="*/ 1047590 h 1274472"/>
                <a:gd name="connsiteX7" fmla="*/ 171005 w 1234442"/>
                <a:gd name="connsiteY7" fmla="*/ 1043782 h 1274472"/>
                <a:gd name="connsiteX8" fmla="*/ 1 w 1234442"/>
                <a:gd name="connsiteY8" fmla="*/ 617220 h 1274472"/>
                <a:gd name="connsiteX0" fmla="*/ 1 w 1234442"/>
                <a:gd name="connsiteY0" fmla="*/ 617220 h 1274472"/>
                <a:gd name="connsiteX1" fmla="*/ 617221 w 1234442"/>
                <a:gd name="connsiteY1" fmla="*/ 0 h 1274472"/>
                <a:gd name="connsiteX2" fmla="*/ 1234441 w 1234442"/>
                <a:gd name="connsiteY2" fmla="*/ 617220 h 1274472"/>
                <a:gd name="connsiteX3" fmla="*/ 1079689 w 1234442"/>
                <a:gd name="connsiteY3" fmla="*/ 1032351 h 1274472"/>
                <a:gd name="connsiteX4" fmla="*/ 913955 w 1234442"/>
                <a:gd name="connsiteY4" fmla="*/ 1062830 h 1274472"/>
                <a:gd name="connsiteX5" fmla="*/ 621032 w 1234442"/>
                <a:gd name="connsiteY5" fmla="*/ 1274445 h 1274472"/>
                <a:gd name="connsiteX6" fmla="*/ 323404 w 1234442"/>
                <a:gd name="connsiteY6" fmla="*/ 1047590 h 1274472"/>
                <a:gd name="connsiteX7" fmla="*/ 171005 w 1234442"/>
                <a:gd name="connsiteY7" fmla="*/ 1043782 h 1274472"/>
                <a:gd name="connsiteX8" fmla="*/ 1 w 1234442"/>
                <a:gd name="connsiteY8" fmla="*/ 617220 h 1274472"/>
                <a:gd name="connsiteX0" fmla="*/ 1 w 1234442"/>
                <a:gd name="connsiteY0" fmla="*/ 617220 h 1274451"/>
                <a:gd name="connsiteX1" fmla="*/ 617221 w 1234442"/>
                <a:gd name="connsiteY1" fmla="*/ 0 h 1274451"/>
                <a:gd name="connsiteX2" fmla="*/ 1234441 w 1234442"/>
                <a:gd name="connsiteY2" fmla="*/ 617220 h 1274451"/>
                <a:gd name="connsiteX3" fmla="*/ 1079689 w 1234442"/>
                <a:gd name="connsiteY3" fmla="*/ 1032351 h 1274451"/>
                <a:gd name="connsiteX4" fmla="*/ 921575 w 1234442"/>
                <a:gd name="connsiteY4" fmla="*/ 1055210 h 1274451"/>
                <a:gd name="connsiteX5" fmla="*/ 621032 w 1234442"/>
                <a:gd name="connsiteY5" fmla="*/ 1274445 h 1274451"/>
                <a:gd name="connsiteX6" fmla="*/ 323404 w 1234442"/>
                <a:gd name="connsiteY6" fmla="*/ 1047590 h 1274451"/>
                <a:gd name="connsiteX7" fmla="*/ 171005 w 1234442"/>
                <a:gd name="connsiteY7" fmla="*/ 1043782 h 1274451"/>
                <a:gd name="connsiteX8" fmla="*/ 1 w 1234442"/>
                <a:gd name="connsiteY8" fmla="*/ 617220 h 1274451"/>
                <a:gd name="connsiteX0" fmla="*/ 1 w 1234442"/>
                <a:gd name="connsiteY0" fmla="*/ 617220 h 1274446"/>
                <a:gd name="connsiteX1" fmla="*/ 617221 w 1234442"/>
                <a:gd name="connsiteY1" fmla="*/ 0 h 1274446"/>
                <a:gd name="connsiteX2" fmla="*/ 1234441 w 1234442"/>
                <a:gd name="connsiteY2" fmla="*/ 617220 h 1274446"/>
                <a:gd name="connsiteX3" fmla="*/ 1079689 w 1234442"/>
                <a:gd name="connsiteY3" fmla="*/ 1032351 h 1274446"/>
                <a:gd name="connsiteX4" fmla="*/ 921575 w 1234442"/>
                <a:gd name="connsiteY4" fmla="*/ 1055210 h 1274446"/>
                <a:gd name="connsiteX5" fmla="*/ 621032 w 1234442"/>
                <a:gd name="connsiteY5" fmla="*/ 1274445 h 1274446"/>
                <a:gd name="connsiteX6" fmla="*/ 331024 w 1234442"/>
                <a:gd name="connsiteY6" fmla="*/ 1051400 h 1274446"/>
                <a:gd name="connsiteX7" fmla="*/ 171005 w 1234442"/>
                <a:gd name="connsiteY7" fmla="*/ 1043782 h 1274446"/>
                <a:gd name="connsiteX8" fmla="*/ 1 w 1234442"/>
                <a:gd name="connsiteY8" fmla="*/ 617220 h 1274446"/>
                <a:gd name="connsiteX0" fmla="*/ 1 w 1234442"/>
                <a:gd name="connsiteY0" fmla="*/ 617220 h 1274445"/>
                <a:gd name="connsiteX1" fmla="*/ 617221 w 1234442"/>
                <a:gd name="connsiteY1" fmla="*/ 0 h 1274445"/>
                <a:gd name="connsiteX2" fmla="*/ 1234441 w 1234442"/>
                <a:gd name="connsiteY2" fmla="*/ 617220 h 1274445"/>
                <a:gd name="connsiteX3" fmla="*/ 1079689 w 1234442"/>
                <a:gd name="connsiteY3" fmla="*/ 1032351 h 1274445"/>
                <a:gd name="connsiteX4" fmla="*/ 921575 w 1234442"/>
                <a:gd name="connsiteY4" fmla="*/ 1051400 h 1274445"/>
                <a:gd name="connsiteX5" fmla="*/ 621032 w 1234442"/>
                <a:gd name="connsiteY5" fmla="*/ 1274445 h 1274445"/>
                <a:gd name="connsiteX6" fmla="*/ 331024 w 1234442"/>
                <a:gd name="connsiteY6" fmla="*/ 1051400 h 1274445"/>
                <a:gd name="connsiteX7" fmla="*/ 171005 w 1234442"/>
                <a:gd name="connsiteY7" fmla="*/ 1043782 h 1274445"/>
                <a:gd name="connsiteX8" fmla="*/ 1 w 1234442"/>
                <a:gd name="connsiteY8" fmla="*/ 617220 h 1274445"/>
                <a:gd name="connsiteX0" fmla="*/ 1 w 1234442"/>
                <a:gd name="connsiteY0" fmla="*/ 617220 h 1277294"/>
                <a:gd name="connsiteX1" fmla="*/ 617221 w 1234442"/>
                <a:gd name="connsiteY1" fmla="*/ 0 h 1277294"/>
                <a:gd name="connsiteX2" fmla="*/ 1234441 w 1234442"/>
                <a:gd name="connsiteY2" fmla="*/ 617220 h 1277294"/>
                <a:gd name="connsiteX3" fmla="*/ 1079689 w 1234442"/>
                <a:gd name="connsiteY3" fmla="*/ 1032351 h 1277294"/>
                <a:gd name="connsiteX4" fmla="*/ 921575 w 1234442"/>
                <a:gd name="connsiteY4" fmla="*/ 1051400 h 1277294"/>
                <a:gd name="connsiteX5" fmla="*/ 621032 w 1234442"/>
                <a:gd name="connsiteY5" fmla="*/ 1274445 h 1277294"/>
                <a:gd name="connsiteX6" fmla="*/ 365314 w 1234442"/>
                <a:gd name="connsiteY6" fmla="*/ 1169511 h 1277294"/>
                <a:gd name="connsiteX7" fmla="*/ 331024 w 1234442"/>
                <a:gd name="connsiteY7" fmla="*/ 1051400 h 1277294"/>
                <a:gd name="connsiteX8" fmla="*/ 171005 w 1234442"/>
                <a:gd name="connsiteY8" fmla="*/ 1043782 h 1277294"/>
                <a:gd name="connsiteX9" fmla="*/ 1 w 1234442"/>
                <a:gd name="connsiteY9" fmla="*/ 617220 h 1277294"/>
                <a:gd name="connsiteX0" fmla="*/ 1 w 1234442"/>
                <a:gd name="connsiteY0" fmla="*/ 617220 h 1274449"/>
                <a:gd name="connsiteX1" fmla="*/ 617221 w 1234442"/>
                <a:gd name="connsiteY1" fmla="*/ 0 h 1274449"/>
                <a:gd name="connsiteX2" fmla="*/ 1234441 w 1234442"/>
                <a:gd name="connsiteY2" fmla="*/ 617220 h 1274449"/>
                <a:gd name="connsiteX3" fmla="*/ 1079689 w 1234442"/>
                <a:gd name="connsiteY3" fmla="*/ 1032351 h 1274449"/>
                <a:gd name="connsiteX4" fmla="*/ 921575 w 1234442"/>
                <a:gd name="connsiteY4" fmla="*/ 1051400 h 1274449"/>
                <a:gd name="connsiteX5" fmla="*/ 877760 w 1234442"/>
                <a:gd name="connsiteY5" fmla="*/ 1165700 h 1274449"/>
                <a:gd name="connsiteX6" fmla="*/ 621032 w 1234442"/>
                <a:gd name="connsiteY6" fmla="*/ 1274445 h 1274449"/>
                <a:gd name="connsiteX7" fmla="*/ 365314 w 1234442"/>
                <a:gd name="connsiteY7" fmla="*/ 1169511 h 1274449"/>
                <a:gd name="connsiteX8" fmla="*/ 331024 w 1234442"/>
                <a:gd name="connsiteY8" fmla="*/ 1051400 h 1274449"/>
                <a:gd name="connsiteX9" fmla="*/ 171005 w 1234442"/>
                <a:gd name="connsiteY9" fmla="*/ 1043782 h 1274449"/>
                <a:gd name="connsiteX10" fmla="*/ 1 w 1234442"/>
                <a:gd name="connsiteY10" fmla="*/ 617220 h 1274449"/>
                <a:gd name="connsiteX0" fmla="*/ 1 w 1234442"/>
                <a:gd name="connsiteY0" fmla="*/ 617220 h 1274449"/>
                <a:gd name="connsiteX1" fmla="*/ 617221 w 1234442"/>
                <a:gd name="connsiteY1" fmla="*/ 0 h 1274449"/>
                <a:gd name="connsiteX2" fmla="*/ 1234441 w 1234442"/>
                <a:gd name="connsiteY2" fmla="*/ 617220 h 1274449"/>
                <a:gd name="connsiteX3" fmla="*/ 1079689 w 1234442"/>
                <a:gd name="connsiteY3" fmla="*/ 1032351 h 1274449"/>
                <a:gd name="connsiteX4" fmla="*/ 921575 w 1234442"/>
                <a:gd name="connsiteY4" fmla="*/ 1051400 h 1274449"/>
                <a:gd name="connsiteX5" fmla="*/ 877760 w 1234442"/>
                <a:gd name="connsiteY5" fmla="*/ 1165700 h 1274449"/>
                <a:gd name="connsiteX6" fmla="*/ 621032 w 1234442"/>
                <a:gd name="connsiteY6" fmla="*/ 1274445 h 1274449"/>
                <a:gd name="connsiteX7" fmla="*/ 365314 w 1234442"/>
                <a:gd name="connsiteY7" fmla="*/ 1169511 h 1274449"/>
                <a:gd name="connsiteX8" fmla="*/ 331024 w 1234442"/>
                <a:gd name="connsiteY8" fmla="*/ 1051400 h 1274449"/>
                <a:gd name="connsiteX9" fmla="*/ 171005 w 1234442"/>
                <a:gd name="connsiteY9" fmla="*/ 1043782 h 1274449"/>
                <a:gd name="connsiteX10" fmla="*/ 1 w 1234442"/>
                <a:gd name="connsiteY10" fmla="*/ 617220 h 1274449"/>
                <a:gd name="connsiteX0" fmla="*/ 1 w 1234442"/>
                <a:gd name="connsiteY0" fmla="*/ 617220 h 1274449"/>
                <a:gd name="connsiteX1" fmla="*/ 617221 w 1234442"/>
                <a:gd name="connsiteY1" fmla="*/ 0 h 1274449"/>
                <a:gd name="connsiteX2" fmla="*/ 1234441 w 1234442"/>
                <a:gd name="connsiteY2" fmla="*/ 617220 h 1274449"/>
                <a:gd name="connsiteX3" fmla="*/ 1079689 w 1234442"/>
                <a:gd name="connsiteY3" fmla="*/ 1032351 h 1274449"/>
                <a:gd name="connsiteX4" fmla="*/ 921575 w 1234442"/>
                <a:gd name="connsiteY4" fmla="*/ 1051400 h 1274449"/>
                <a:gd name="connsiteX5" fmla="*/ 877760 w 1234442"/>
                <a:gd name="connsiteY5" fmla="*/ 1165700 h 1274449"/>
                <a:gd name="connsiteX6" fmla="*/ 621032 w 1234442"/>
                <a:gd name="connsiteY6" fmla="*/ 1274445 h 1274449"/>
                <a:gd name="connsiteX7" fmla="*/ 365314 w 1234442"/>
                <a:gd name="connsiteY7" fmla="*/ 1169511 h 1274449"/>
                <a:gd name="connsiteX8" fmla="*/ 331024 w 1234442"/>
                <a:gd name="connsiteY8" fmla="*/ 1051400 h 1274449"/>
                <a:gd name="connsiteX9" fmla="*/ 171005 w 1234442"/>
                <a:gd name="connsiteY9" fmla="*/ 1043782 h 1274449"/>
                <a:gd name="connsiteX10" fmla="*/ 1 w 1234442"/>
                <a:gd name="connsiteY10" fmla="*/ 617220 h 1274449"/>
                <a:gd name="connsiteX0" fmla="*/ 1 w 1234442"/>
                <a:gd name="connsiteY0" fmla="*/ 617220 h 1274451"/>
                <a:gd name="connsiteX1" fmla="*/ 617221 w 1234442"/>
                <a:gd name="connsiteY1" fmla="*/ 0 h 1274451"/>
                <a:gd name="connsiteX2" fmla="*/ 1234441 w 1234442"/>
                <a:gd name="connsiteY2" fmla="*/ 617220 h 1274451"/>
                <a:gd name="connsiteX3" fmla="*/ 1079689 w 1234442"/>
                <a:gd name="connsiteY3" fmla="*/ 1032351 h 1274451"/>
                <a:gd name="connsiteX4" fmla="*/ 921575 w 1234442"/>
                <a:gd name="connsiteY4" fmla="*/ 1051400 h 1274451"/>
                <a:gd name="connsiteX5" fmla="*/ 877760 w 1234442"/>
                <a:gd name="connsiteY5" fmla="*/ 1165700 h 1274451"/>
                <a:gd name="connsiteX6" fmla="*/ 621032 w 1234442"/>
                <a:gd name="connsiteY6" fmla="*/ 1274445 h 1274451"/>
                <a:gd name="connsiteX7" fmla="*/ 365314 w 1234442"/>
                <a:gd name="connsiteY7" fmla="*/ 1169511 h 1274451"/>
                <a:gd name="connsiteX8" fmla="*/ 331024 w 1234442"/>
                <a:gd name="connsiteY8" fmla="*/ 1051400 h 1274451"/>
                <a:gd name="connsiteX9" fmla="*/ 171005 w 1234442"/>
                <a:gd name="connsiteY9" fmla="*/ 1043782 h 1274451"/>
                <a:gd name="connsiteX10" fmla="*/ 1 w 1234442"/>
                <a:gd name="connsiteY10" fmla="*/ 617220 h 1274451"/>
                <a:gd name="connsiteX0" fmla="*/ 1 w 1234442"/>
                <a:gd name="connsiteY0" fmla="*/ 617220 h 1274451"/>
                <a:gd name="connsiteX1" fmla="*/ 617221 w 1234442"/>
                <a:gd name="connsiteY1" fmla="*/ 0 h 1274451"/>
                <a:gd name="connsiteX2" fmla="*/ 1234441 w 1234442"/>
                <a:gd name="connsiteY2" fmla="*/ 617220 h 1274451"/>
                <a:gd name="connsiteX3" fmla="*/ 1079689 w 1234442"/>
                <a:gd name="connsiteY3" fmla="*/ 1032351 h 1274451"/>
                <a:gd name="connsiteX4" fmla="*/ 921575 w 1234442"/>
                <a:gd name="connsiteY4" fmla="*/ 1051400 h 1274451"/>
                <a:gd name="connsiteX5" fmla="*/ 877760 w 1234442"/>
                <a:gd name="connsiteY5" fmla="*/ 1165700 h 1274451"/>
                <a:gd name="connsiteX6" fmla="*/ 621032 w 1234442"/>
                <a:gd name="connsiteY6" fmla="*/ 1274445 h 1274451"/>
                <a:gd name="connsiteX7" fmla="*/ 365314 w 1234442"/>
                <a:gd name="connsiteY7" fmla="*/ 1169511 h 1274451"/>
                <a:gd name="connsiteX8" fmla="*/ 331024 w 1234442"/>
                <a:gd name="connsiteY8" fmla="*/ 1051400 h 1274451"/>
                <a:gd name="connsiteX9" fmla="*/ 171005 w 1234442"/>
                <a:gd name="connsiteY9" fmla="*/ 1043782 h 1274451"/>
                <a:gd name="connsiteX10" fmla="*/ 1 w 1234442"/>
                <a:gd name="connsiteY10" fmla="*/ 617220 h 1274451"/>
                <a:gd name="connsiteX0" fmla="*/ 1 w 1234442"/>
                <a:gd name="connsiteY0" fmla="*/ 617220 h 1274451"/>
                <a:gd name="connsiteX1" fmla="*/ 617221 w 1234442"/>
                <a:gd name="connsiteY1" fmla="*/ 0 h 1274451"/>
                <a:gd name="connsiteX2" fmla="*/ 1234441 w 1234442"/>
                <a:gd name="connsiteY2" fmla="*/ 617220 h 1274451"/>
                <a:gd name="connsiteX3" fmla="*/ 1079689 w 1234442"/>
                <a:gd name="connsiteY3" fmla="*/ 1032351 h 1274451"/>
                <a:gd name="connsiteX4" fmla="*/ 921575 w 1234442"/>
                <a:gd name="connsiteY4" fmla="*/ 1051400 h 1274451"/>
                <a:gd name="connsiteX5" fmla="*/ 877760 w 1234442"/>
                <a:gd name="connsiteY5" fmla="*/ 1165700 h 1274451"/>
                <a:gd name="connsiteX6" fmla="*/ 621032 w 1234442"/>
                <a:gd name="connsiteY6" fmla="*/ 1274445 h 1274451"/>
                <a:gd name="connsiteX7" fmla="*/ 365314 w 1234442"/>
                <a:gd name="connsiteY7" fmla="*/ 1169511 h 1274451"/>
                <a:gd name="connsiteX8" fmla="*/ 331024 w 1234442"/>
                <a:gd name="connsiteY8" fmla="*/ 1051400 h 1274451"/>
                <a:gd name="connsiteX9" fmla="*/ 171005 w 1234442"/>
                <a:gd name="connsiteY9" fmla="*/ 1043782 h 1274451"/>
                <a:gd name="connsiteX10" fmla="*/ 1 w 1234442"/>
                <a:gd name="connsiteY10" fmla="*/ 617220 h 1274451"/>
                <a:gd name="connsiteX0" fmla="*/ 1 w 1234442"/>
                <a:gd name="connsiteY0" fmla="*/ 617220 h 1274451"/>
                <a:gd name="connsiteX1" fmla="*/ 617221 w 1234442"/>
                <a:gd name="connsiteY1" fmla="*/ 0 h 1274451"/>
                <a:gd name="connsiteX2" fmla="*/ 1234441 w 1234442"/>
                <a:gd name="connsiteY2" fmla="*/ 617220 h 1274451"/>
                <a:gd name="connsiteX3" fmla="*/ 1079689 w 1234442"/>
                <a:gd name="connsiteY3" fmla="*/ 1032351 h 1274451"/>
                <a:gd name="connsiteX4" fmla="*/ 921575 w 1234442"/>
                <a:gd name="connsiteY4" fmla="*/ 1051400 h 1274451"/>
                <a:gd name="connsiteX5" fmla="*/ 877760 w 1234442"/>
                <a:gd name="connsiteY5" fmla="*/ 1165700 h 1274451"/>
                <a:gd name="connsiteX6" fmla="*/ 621032 w 1234442"/>
                <a:gd name="connsiteY6" fmla="*/ 1274445 h 1274451"/>
                <a:gd name="connsiteX7" fmla="*/ 365314 w 1234442"/>
                <a:gd name="connsiteY7" fmla="*/ 1169511 h 1274451"/>
                <a:gd name="connsiteX8" fmla="*/ 331024 w 1234442"/>
                <a:gd name="connsiteY8" fmla="*/ 1051400 h 1274451"/>
                <a:gd name="connsiteX9" fmla="*/ 171005 w 1234442"/>
                <a:gd name="connsiteY9" fmla="*/ 1043782 h 1274451"/>
                <a:gd name="connsiteX10" fmla="*/ 1 w 1234442"/>
                <a:gd name="connsiteY10" fmla="*/ 617220 h 1274451"/>
                <a:gd name="connsiteX0" fmla="*/ 1 w 1234442"/>
                <a:gd name="connsiteY0" fmla="*/ 617220 h 1370182"/>
                <a:gd name="connsiteX1" fmla="*/ 617221 w 1234442"/>
                <a:gd name="connsiteY1" fmla="*/ 0 h 1370182"/>
                <a:gd name="connsiteX2" fmla="*/ 1234441 w 1234442"/>
                <a:gd name="connsiteY2" fmla="*/ 617220 h 1370182"/>
                <a:gd name="connsiteX3" fmla="*/ 1079689 w 1234442"/>
                <a:gd name="connsiteY3" fmla="*/ 1032351 h 1370182"/>
                <a:gd name="connsiteX4" fmla="*/ 921575 w 1234442"/>
                <a:gd name="connsiteY4" fmla="*/ 1051400 h 1370182"/>
                <a:gd name="connsiteX5" fmla="*/ 877760 w 1234442"/>
                <a:gd name="connsiteY5" fmla="*/ 1165700 h 1370182"/>
                <a:gd name="connsiteX6" fmla="*/ 621032 w 1234442"/>
                <a:gd name="connsiteY6" fmla="*/ 1274445 h 1370182"/>
                <a:gd name="connsiteX7" fmla="*/ 317689 w 1234442"/>
                <a:gd name="connsiteY7" fmla="*/ 1367633 h 1370182"/>
                <a:gd name="connsiteX8" fmla="*/ 365314 w 1234442"/>
                <a:gd name="connsiteY8" fmla="*/ 1169511 h 1370182"/>
                <a:gd name="connsiteX9" fmla="*/ 331024 w 1234442"/>
                <a:gd name="connsiteY9" fmla="*/ 1051400 h 1370182"/>
                <a:gd name="connsiteX10" fmla="*/ 171005 w 1234442"/>
                <a:gd name="connsiteY10" fmla="*/ 1043782 h 1370182"/>
                <a:gd name="connsiteX11" fmla="*/ 1 w 1234442"/>
                <a:gd name="connsiteY11" fmla="*/ 617220 h 1370182"/>
                <a:gd name="connsiteX0" fmla="*/ 1 w 1234442"/>
                <a:gd name="connsiteY0" fmla="*/ 617220 h 1370182"/>
                <a:gd name="connsiteX1" fmla="*/ 617221 w 1234442"/>
                <a:gd name="connsiteY1" fmla="*/ 0 h 1370182"/>
                <a:gd name="connsiteX2" fmla="*/ 1234441 w 1234442"/>
                <a:gd name="connsiteY2" fmla="*/ 617220 h 1370182"/>
                <a:gd name="connsiteX3" fmla="*/ 1079689 w 1234442"/>
                <a:gd name="connsiteY3" fmla="*/ 1032351 h 1370182"/>
                <a:gd name="connsiteX4" fmla="*/ 921575 w 1234442"/>
                <a:gd name="connsiteY4" fmla="*/ 1051400 h 1370182"/>
                <a:gd name="connsiteX5" fmla="*/ 877760 w 1234442"/>
                <a:gd name="connsiteY5" fmla="*/ 1165700 h 1370182"/>
                <a:gd name="connsiteX6" fmla="*/ 621032 w 1234442"/>
                <a:gd name="connsiteY6" fmla="*/ 1274445 h 1370182"/>
                <a:gd name="connsiteX7" fmla="*/ 317689 w 1234442"/>
                <a:gd name="connsiteY7" fmla="*/ 1367633 h 1370182"/>
                <a:gd name="connsiteX8" fmla="*/ 365314 w 1234442"/>
                <a:gd name="connsiteY8" fmla="*/ 1169511 h 1370182"/>
                <a:gd name="connsiteX9" fmla="*/ 331024 w 1234442"/>
                <a:gd name="connsiteY9" fmla="*/ 1051400 h 1370182"/>
                <a:gd name="connsiteX10" fmla="*/ 171005 w 1234442"/>
                <a:gd name="connsiteY10" fmla="*/ 1043782 h 1370182"/>
                <a:gd name="connsiteX11" fmla="*/ 1 w 1234442"/>
                <a:gd name="connsiteY11" fmla="*/ 617220 h 1370182"/>
                <a:gd name="connsiteX0" fmla="*/ 1 w 1234442"/>
                <a:gd name="connsiteY0" fmla="*/ 617220 h 1377635"/>
                <a:gd name="connsiteX1" fmla="*/ 617221 w 1234442"/>
                <a:gd name="connsiteY1" fmla="*/ 0 h 1377635"/>
                <a:gd name="connsiteX2" fmla="*/ 1234441 w 1234442"/>
                <a:gd name="connsiteY2" fmla="*/ 617220 h 1377635"/>
                <a:gd name="connsiteX3" fmla="*/ 1079689 w 1234442"/>
                <a:gd name="connsiteY3" fmla="*/ 1032351 h 1377635"/>
                <a:gd name="connsiteX4" fmla="*/ 921575 w 1234442"/>
                <a:gd name="connsiteY4" fmla="*/ 1051400 h 1377635"/>
                <a:gd name="connsiteX5" fmla="*/ 877760 w 1234442"/>
                <a:gd name="connsiteY5" fmla="*/ 1165700 h 1377635"/>
                <a:gd name="connsiteX6" fmla="*/ 621032 w 1234442"/>
                <a:gd name="connsiteY6" fmla="*/ 1274445 h 1377635"/>
                <a:gd name="connsiteX7" fmla="*/ 311974 w 1234442"/>
                <a:gd name="connsiteY7" fmla="*/ 1375253 h 1377635"/>
                <a:gd name="connsiteX8" fmla="*/ 365314 w 1234442"/>
                <a:gd name="connsiteY8" fmla="*/ 1169511 h 1377635"/>
                <a:gd name="connsiteX9" fmla="*/ 331024 w 1234442"/>
                <a:gd name="connsiteY9" fmla="*/ 1051400 h 1377635"/>
                <a:gd name="connsiteX10" fmla="*/ 171005 w 1234442"/>
                <a:gd name="connsiteY10" fmla="*/ 1043782 h 1377635"/>
                <a:gd name="connsiteX11" fmla="*/ 1 w 1234442"/>
                <a:gd name="connsiteY11" fmla="*/ 617220 h 1377635"/>
                <a:gd name="connsiteX0" fmla="*/ 1 w 1234442"/>
                <a:gd name="connsiteY0" fmla="*/ 617220 h 1377635"/>
                <a:gd name="connsiteX1" fmla="*/ 617221 w 1234442"/>
                <a:gd name="connsiteY1" fmla="*/ 0 h 1377635"/>
                <a:gd name="connsiteX2" fmla="*/ 1234441 w 1234442"/>
                <a:gd name="connsiteY2" fmla="*/ 617220 h 1377635"/>
                <a:gd name="connsiteX3" fmla="*/ 1079689 w 1234442"/>
                <a:gd name="connsiteY3" fmla="*/ 1032351 h 1377635"/>
                <a:gd name="connsiteX4" fmla="*/ 921575 w 1234442"/>
                <a:gd name="connsiteY4" fmla="*/ 1051400 h 1377635"/>
                <a:gd name="connsiteX5" fmla="*/ 877760 w 1234442"/>
                <a:gd name="connsiteY5" fmla="*/ 1165700 h 1377635"/>
                <a:gd name="connsiteX6" fmla="*/ 621032 w 1234442"/>
                <a:gd name="connsiteY6" fmla="*/ 1274445 h 1377635"/>
                <a:gd name="connsiteX7" fmla="*/ 311974 w 1234442"/>
                <a:gd name="connsiteY7" fmla="*/ 1375253 h 1377635"/>
                <a:gd name="connsiteX8" fmla="*/ 365314 w 1234442"/>
                <a:gd name="connsiteY8" fmla="*/ 1169511 h 1377635"/>
                <a:gd name="connsiteX9" fmla="*/ 331024 w 1234442"/>
                <a:gd name="connsiteY9" fmla="*/ 1051400 h 1377635"/>
                <a:gd name="connsiteX10" fmla="*/ 171005 w 1234442"/>
                <a:gd name="connsiteY10" fmla="*/ 1043782 h 1377635"/>
                <a:gd name="connsiteX11" fmla="*/ 1 w 1234442"/>
                <a:gd name="connsiteY11" fmla="*/ 617220 h 1377635"/>
                <a:gd name="connsiteX0" fmla="*/ 1 w 1234442"/>
                <a:gd name="connsiteY0" fmla="*/ 617220 h 1377635"/>
                <a:gd name="connsiteX1" fmla="*/ 617221 w 1234442"/>
                <a:gd name="connsiteY1" fmla="*/ 0 h 1377635"/>
                <a:gd name="connsiteX2" fmla="*/ 1234441 w 1234442"/>
                <a:gd name="connsiteY2" fmla="*/ 617220 h 1377635"/>
                <a:gd name="connsiteX3" fmla="*/ 1079689 w 1234442"/>
                <a:gd name="connsiteY3" fmla="*/ 1032351 h 1377635"/>
                <a:gd name="connsiteX4" fmla="*/ 921575 w 1234442"/>
                <a:gd name="connsiteY4" fmla="*/ 1051400 h 1377635"/>
                <a:gd name="connsiteX5" fmla="*/ 877760 w 1234442"/>
                <a:gd name="connsiteY5" fmla="*/ 1165700 h 1377635"/>
                <a:gd name="connsiteX6" fmla="*/ 621032 w 1234442"/>
                <a:gd name="connsiteY6" fmla="*/ 1274445 h 1377635"/>
                <a:gd name="connsiteX7" fmla="*/ 311974 w 1234442"/>
                <a:gd name="connsiteY7" fmla="*/ 1375253 h 1377635"/>
                <a:gd name="connsiteX8" fmla="*/ 365314 w 1234442"/>
                <a:gd name="connsiteY8" fmla="*/ 1169511 h 1377635"/>
                <a:gd name="connsiteX9" fmla="*/ 331024 w 1234442"/>
                <a:gd name="connsiteY9" fmla="*/ 1051400 h 1377635"/>
                <a:gd name="connsiteX10" fmla="*/ 171005 w 1234442"/>
                <a:gd name="connsiteY10" fmla="*/ 1043782 h 1377635"/>
                <a:gd name="connsiteX11" fmla="*/ 1 w 1234442"/>
                <a:gd name="connsiteY11" fmla="*/ 617220 h 1377635"/>
                <a:gd name="connsiteX0" fmla="*/ 1 w 1234442"/>
                <a:gd name="connsiteY0" fmla="*/ 617220 h 1377635"/>
                <a:gd name="connsiteX1" fmla="*/ 617221 w 1234442"/>
                <a:gd name="connsiteY1" fmla="*/ 0 h 1377635"/>
                <a:gd name="connsiteX2" fmla="*/ 1234441 w 1234442"/>
                <a:gd name="connsiteY2" fmla="*/ 617220 h 1377635"/>
                <a:gd name="connsiteX3" fmla="*/ 1079689 w 1234442"/>
                <a:gd name="connsiteY3" fmla="*/ 1032351 h 1377635"/>
                <a:gd name="connsiteX4" fmla="*/ 921575 w 1234442"/>
                <a:gd name="connsiteY4" fmla="*/ 1051400 h 1377635"/>
                <a:gd name="connsiteX5" fmla="*/ 877760 w 1234442"/>
                <a:gd name="connsiteY5" fmla="*/ 1165700 h 1377635"/>
                <a:gd name="connsiteX6" fmla="*/ 621032 w 1234442"/>
                <a:gd name="connsiteY6" fmla="*/ 1274445 h 1377635"/>
                <a:gd name="connsiteX7" fmla="*/ 311974 w 1234442"/>
                <a:gd name="connsiteY7" fmla="*/ 1375253 h 1377635"/>
                <a:gd name="connsiteX8" fmla="*/ 365314 w 1234442"/>
                <a:gd name="connsiteY8" fmla="*/ 1169511 h 1377635"/>
                <a:gd name="connsiteX9" fmla="*/ 331024 w 1234442"/>
                <a:gd name="connsiteY9" fmla="*/ 1051400 h 1377635"/>
                <a:gd name="connsiteX10" fmla="*/ 171005 w 1234442"/>
                <a:gd name="connsiteY10" fmla="*/ 1043782 h 1377635"/>
                <a:gd name="connsiteX11" fmla="*/ 1 w 1234442"/>
                <a:gd name="connsiteY11" fmla="*/ 617220 h 1377635"/>
                <a:gd name="connsiteX0" fmla="*/ 1 w 1234442"/>
                <a:gd name="connsiteY0" fmla="*/ 617220 h 1377029"/>
                <a:gd name="connsiteX1" fmla="*/ 617221 w 1234442"/>
                <a:gd name="connsiteY1" fmla="*/ 0 h 1377029"/>
                <a:gd name="connsiteX2" fmla="*/ 1234441 w 1234442"/>
                <a:gd name="connsiteY2" fmla="*/ 617220 h 1377029"/>
                <a:gd name="connsiteX3" fmla="*/ 1079689 w 1234442"/>
                <a:gd name="connsiteY3" fmla="*/ 1032351 h 1377029"/>
                <a:gd name="connsiteX4" fmla="*/ 921575 w 1234442"/>
                <a:gd name="connsiteY4" fmla="*/ 1051400 h 1377029"/>
                <a:gd name="connsiteX5" fmla="*/ 877760 w 1234442"/>
                <a:gd name="connsiteY5" fmla="*/ 1165700 h 1377029"/>
                <a:gd name="connsiteX6" fmla="*/ 931100 w 1234442"/>
                <a:gd name="connsiteY6" fmla="*/ 1369539 h 1377029"/>
                <a:gd name="connsiteX7" fmla="*/ 621032 w 1234442"/>
                <a:gd name="connsiteY7" fmla="*/ 1274445 h 1377029"/>
                <a:gd name="connsiteX8" fmla="*/ 311974 w 1234442"/>
                <a:gd name="connsiteY8" fmla="*/ 1375253 h 1377029"/>
                <a:gd name="connsiteX9" fmla="*/ 365314 w 1234442"/>
                <a:gd name="connsiteY9" fmla="*/ 1169511 h 1377029"/>
                <a:gd name="connsiteX10" fmla="*/ 331024 w 1234442"/>
                <a:gd name="connsiteY10" fmla="*/ 1051400 h 1377029"/>
                <a:gd name="connsiteX11" fmla="*/ 171005 w 1234442"/>
                <a:gd name="connsiteY11" fmla="*/ 1043782 h 1377029"/>
                <a:gd name="connsiteX12" fmla="*/ 1 w 1234442"/>
                <a:gd name="connsiteY12" fmla="*/ 617220 h 1377029"/>
                <a:gd name="connsiteX0" fmla="*/ 1 w 1234442"/>
                <a:gd name="connsiteY0" fmla="*/ 617220 h 1377029"/>
                <a:gd name="connsiteX1" fmla="*/ 617221 w 1234442"/>
                <a:gd name="connsiteY1" fmla="*/ 0 h 1377029"/>
                <a:gd name="connsiteX2" fmla="*/ 1234441 w 1234442"/>
                <a:gd name="connsiteY2" fmla="*/ 617220 h 1377029"/>
                <a:gd name="connsiteX3" fmla="*/ 1079689 w 1234442"/>
                <a:gd name="connsiteY3" fmla="*/ 1032351 h 1377029"/>
                <a:gd name="connsiteX4" fmla="*/ 921575 w 1234442"/>
                <a:gd name="connsiteY4" fmla="*/ 1051400 h 1377029"/>
                <a:gd name="connsiteX5" fmla="*/ 877760 w 1234442"/>
                <a:gd name="connsiteY5" fmla="*/ 1165700 h 1377029"/>
                <a:gd name="connsiteX6" fmla="*/ 931100 w 1234442"/>
                <a:gd name="connsiteY6" fmla="*/ 1369539 h 1377029"/>
                <a:gd name="connsiteX7" fmla="*/ 626748 w 1234442"/>
                <a:gd name="connsiteY7" fmla="*/ 1274445 h 1377029"/>
                <a:gd name="connsiteX8" fmla="*/ 311974 w 1234442"/>
                <a:gd name="connsiteY8" fmla="*/ 1375253 h 1377029"/>
                <a:gd name="connsiteX9" fmla="*/ 365314 w 1234442"/>
                <a:gd name="connsiteY9" fmla="*/ 1169511 h 1377029"/>
                <a:gd name="connsiteX10" fmla="*/ 331024 w 1234442"/>
                <a:gd name="connsiteY10" fmla="*/ 1051400 h 1377029"/>
                <a:gd name="connsiteX11" fmla="*/ 171005 w 1234442"/>
                <a:gd name="connsiteY11" fmla="*/ 1043782 h 1377029"/>
                <a:gd name="connsiteX12" fmla="*/ 1 w 1234442"/>
                <a:gd name="connsiteY12" fmla="*/ 617220 h 1377029"/>
                <a:gd name="connsiteX0" fmla="*/ 1 w 1234442"/>
                <a:gd name="connsiteY0" fmla="*/ 617220 h 1398127"/>
                <a:gd name="connsiteX1" fmla="*/ 617221 w 1234442"/>
                <a:gd name="connsiteY1" fmla="*/ 0 h 1398127"/>
                <a:gd name="connsiteX2" fmla="*/ 1234441 w 1234442"/>
                <a:gd name="connsiteY2" fmla="*/ 617220 h 1398127"/>
                <a:gd name="connsiteX3" fmla="*/ 1079689 w 1234442"/>
                <a:gd name="connsiteY3" fmla="*/ 1032351 h 1398127"/>
                <a:gd name="connsiteX4" fmla="*/ 921575 w 1234442"/>
                <a:gd name="connsiteY4" fmla="*/ 1051400 h 1398127"/>
                <a:gd name="connsiteX5" fmla="*/ 877760 w 1234442"/>
                <a:gd name="connsiteY5" fmla="*/ 1165700 h 1398127"/>
                <a:gd name="connsiteX6" fmla="*/ 931100 w 1234442"/>
                <a:gd name="connsiteY6" fmla="*/ 1369539 h 1398127"/>
                <a:gd name="connsiteX7" fmla="*/ 311974 w 1234442"/>
                <a:gd name="connsiteY7" fmla="*/ 1375253 h 1398127"/>
                <a:gd name="connsiteX8" fmla="*/ 365314 w 1234442"/>
                <a:gd name="connsiteY8" fmla="*/ 1169511 h 1398127"/>
                <a:gd name="connsiteX9" fmla="*/ 331024 w 1234442"/>
                <a:gd name="connsiteY9" fmla="*/ 1051400 h 1398127"/>
                <a:gd name="connsiteX10" fmla="*/ 171005 w 1234442"/>
                <a:gd name="connsiteY10" fmla="*/ 1043782 h 1398127"/>
                <a:gd name="connsiteX11" fmla="*/ 1 w 1234442"/>
                <a:gd name="connsiteY11" fmla="*/ 617220 h 1398127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1100 w 1234442"/>
                <a:gd name="connsiteY6" fmla="*/ 1369539 h 1375253"/>
                <a:gd name="connsiteX7" fmla="*/ 311974 w 1234442"/>
                <a:gd name="connsiteY7" fmla="*/ 1375253 h 1375253"/>
                <a:gd name="connsiteX8" fmla="*/ 365314 w 1234442"/>
                <a:gd name="connsiteY8" fmla="*/ 1169511 h 1375253"/>
                <a:gd name="connsiteX9" fmla="*/ 331024 w 1234442"/>
                <a:gd name="connsiteY9" fmla="*/ 1051400 h 1375253"/>
                <a:gd name="connsiteX10" fmla="*/ 171005 w 1234442"/>
                <a:gd name="connsiteY10" fmla="*/ 1043782 h 1375253"/>
                <a:gd name="connsiteX11" fmla="*/ 1 w 1234442"/>
                <a:gd name="connsiteY11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1100 w 1234442"/>
                <a:gd name="connsiteY6" fmla="*/ 1369539 h 1375253"/>
                <a:gd name="connsiteX7" fmla="*/ 311974 w 1234442"/>
                <a:gd name="connsiteY7" fmla="*/ 1375253 h 1375253"/>
                <a:gd name="connsiteX8" fmla="*/ 365314 w 1234442"/>
                <a:gd name="connsiteY8" fmla="*/ 1169511 h 1375253"/>
                <a:gd name="connsiteX9" fmla="*/ 331024 w 1234442"/>
                <a:gd name="connsiteY9" fmla="*/ 1051400 h 1375253"/>
                <a:gd name="connsiteX10" fmla="*/ 171005 w 1234442"/>
                <a:gd name="connsiteY10" fmla="*/ 1043782 h 1375253"/>
                <a:gd name="connsiteX11" fmla="*/ 1 w 1234442"/>
                <a:gd name="connsiteY11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1100 w 1234442"/>
                <a:gd name="connsiteY6" fmla="*/ 1369539 h 1375253"/>
                <a:gd name="connsiteX7" fmla="*/ 311974 w 1234442"/>
                <a:gd name="connsiteY7" fmla="*/ 1375253 h 1375253"/>
                <a:gd name="connsiteX8" fmla="*/ 365314 w 1234442"/>
                <a:gd name="connsiteY8" fmla="*/ 1169511 h 1375253"/>
                <a:gd name="connsiteX9" fmla="*/ 331024 w 1234442"/>
                <a:gd name="connsiteY9" fmla="*/ 1051400 h 1375253"/>
                <a:gd name="connsiteX10" fmla="*/ 171005 w 1234442"/>
                <a:gd name="connsiteY10" fmla="*/ 1043782 h 1375253"/>
                <a:gd name="connsiteX11" fmla="*/ 1 w 1234442"/>
                <a:gd name="connsiteY11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1100 w 1234442"/>
                <a:gd name="connsiteY6" fmla="*/ 1369539 h 1375253"/>
                <a:gd name="connsiteX7" fmla="*/ 311974 w 1234442"/>
                <a:gd name="connsiteY7" fmla="*/ 1375253 h 1375253"/>
                <a:gd name="connsiteX8" fmla="*/ 365314 w 1234442"/>
                <a:gd name="connsiteY8" fmla="*/ 1169511 h 1375253"/>
                <a:gd name="connsiteX9" fmla="*/ 331024 w 1234442"/>
                <a:gd name="connsiteY9" fmla="*/ 1051400 h 1375253"/>
                <a:gd name="connsiteX10" fmla="*/ 171005 w 1234442"/>
                <a:gd name="connsiteY10" fmla="*/ 1043782 h 1375253"/>
                <a:gd name="connsiteX11" fmla="*/ 1 w 1234442"/>
                <a:gd name="connsiteY11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1100 w 1234442"/>
                <a:gd name="connsiteY6" fmla="*/ 1369539 h 1375253"/>
                <a:gd name="connsiteX7" fmla="*/ 311974 w 1234442"/>
                <a:gd name="connsiteY7" fmla="*/ 1375253 h 1375253"/>
                <a:gd name="connsiteX8" fmla="*/ 365314 w 1234442"/>
                <a:gd name="connsiteY8" fmla="*/ 1169511 h 1375253"/>
                <a:gd name="connsiteX9" fmla="*/ 331024 w 1234442"/>
                <a:gd name="connsiteY9" fmla="*/ 1051400 h 1375253"/>
                <a:gd name="connsiteX10" fmla="*/ 171005 w 1234442"/>
                <a:gd name="connsiteY10" fmla="*/ 1043782 h 1375253"/>
                <a:gd name="connsiteX11" fmla="*/ 1 w 1234442"/>
                <a:gd name="connsiteY11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1100 w 1234442"/>
                <a:gd name="connsiteY6" fmla="*/ 1369539 h 1375253"/>
                <a:gd name="connsiteX7" fmla="*/ 311974 w 1234442"/>
                <a:gd name="connsiteY7" fmla="*/ 1375253 h 1375253"/>
                <a:gd name="connsiteX8" fmla="*/ 365314 w 1234442"/>
                <a:gd name="connsiteY8" fmla="*/ 1169511 h 1375253"/>
                <a:gd name="connsiteX9" fmla="*/ 331024 w 1234442"/>
                <a:gd name="connsiteY9" fmla="*/ 1051400 h 1375253"/>
                <a:gd name="connsiteX10" fmla="*/ 171005 w 1234442"/>
                <a:gd name="connsiteY10" fmla="*/ 1043782 h 1375253"/>
                <a:gd name="connsiteX11" fmla="*/ 1 w 1234442"/>
                <a:gd name="connsiteY11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311974 w 1234442"/>
                <a:gd name="connsiteY7" fmla="*/ 1375253 h 1375253"/>
                <a:gd name="connsiteX8" fmla="*/ 365314 w 1234442"/>
                <a:gd name="connsiteY8" fmla="*/ 1169511 h 1375253"/>
                <a:gd name="connsiteX9" fmla="*/ 331024 w 1234442"/>
                <a:gd name="connsiteY9" fmla="*/ 1051400 h 1375253"/>
                <a:gd name="connsiteX10" fmla="*/ 171005 w 1234442"/>
                <a:gd name="connsiteY10" fmla="*/ 1043782 h 1375253"/>
                <a:gd name="connsiteX11" fmla="*/ 1 w 1234442"/>
                <a:gd name="connsiteY11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371029 w 1234442"/>
                <a:gd name="connsiteY7" fmla="*/ 1373350 h 1375253"/>
                <a:gd name="connsiteX8" fmla="*/ 311974 w 1234442"/>
                <a:gd name="connsiteY8" fmla="*/ 1375253 h 1375253"/>
                <a:gd name="connsiteX9" fmla="*/ 365314 w 1234442"/>
                <a:gd name="connsiteY9" fmla="*/ 1169511 h 1375253"/>
                <a:gd name="connsiteX10" fmla="*/ 331024 w 1234442"/>
                <a:gd name="connsiteY10" fmla="*/ 1051400 h 1375253"/>
                <a:gd name="connsiteX11" fmla="*/ 171005 w 1234442"/>
                <a:gd name="connsiteY11" fmla="*/ 1043782 h 1375253"/>
                <a:gd name="connsiteX12" fmla="*/ 1 w 1234442"/>
                <a:gd name="connsiteY12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371029 w 1234442"/>
                <a:gd name="connsiteY8" fmla="*/ 1373350 h 1375253"/>
                <a:gd name="connsiteX9" fmla="*/ 311974 w 1234442"/>
                <a:gd name="connsiteY9" fmla="*/ 1375253 h 1375253"/>
                <a:gd name="connsiteX10" fmla="*/ 365314 w 1234442"/>
                <a:gd name="connsiteY10" fmla="*/ 1169511 h 1375253"/>
                <a:gd name="connsiteX11" fmla="*/ 331024 w 1234442"/>
                <a:gd name="connsiteY11" fmla="*/ 1051400 h 1375253"/>
                <a:gd name="connsiteX12" fmla="*/ 171005 w 1234442"/>
                <a:gd name="connsiteY12" fmla="*/ 1043782 h 1375253"/>
                <a:gd name="connsiteX13" fmla="*/ 1 w 1234442"/>
                <a:gd name="connsiteY13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371029 w 1234442"/>
                <a:gd name="connsiteY8" fmla="*/ 1373350 h 1375253"/>
                <a:gd name="connsiteX9" fmla="*/ 311974 w 1234442"/>
                <a:gd name="connsiteY9" fmla="*/ 1375253 h 1375253"/>
                <a:gd name="connsiteX10" fmla="*/ 365314 w 1234442"/>
                <a:gd name="connsiteY10" fmla="*/ 1169511 h 1375253"/>
                <a:gd name="connsiteX11" fmla="*/ 331024 w 1234442"/>
                <a:gd name="connsiteY11" fmla="*/ 1051400 h 1375253"/>
                <a:gd name="connsiteX12" fmla="*/ 171005 w 1234442"/>
                <a:gd name="connsiteY12" fmla="*/ 1043782 h 1375253"/>
                <a:gd name="connsiteX13" fmla="*/ 1 w 1234442"/>
                <a:gd name="connsiteY13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371029 w 1234442"/>
                <a:gd name="connsiteY8" fmla="*/ 1373350 h 1375253"/>
                <a:gd name="connsiteX9" fmla="*/ 311974 w 1234442"/>
                <a:gd name="connsiteY9" fmla="*/ 1375253 h 1375253"/>
                <a:gd name="connsiteX10" fmla="*/ 365314 w 1234442"/>
                <a:gd name="connsiteY10" fmla="*/ 1169511 h 1375253"/>
                <a:gd name="connsiteX11" fmla="*/ 331024 w 1234442"/>
                <a:gd name="connsiteY11" fmla="*/ 1051400 h 1375253"/>
                <a:gd name="connsiteX12" fmla="*/ 171005 w 1234442"/>
                <a:gd name="connsiteY12" fmla="*/ 1043782 h 1375253"/>
                <a:gd name="connsiteX13" fmla="*/ 1 w 1234442"/>
                <a:gd name="connsiteY13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489139 w 1234442"/>
                <a:gd name="connsiteY8" fmla="*/ 1373350 h 1375253"/>
                <a:gd name="connsiteX9" fmla="*/ 371029 w 1234442"/>
                <a:gd name="connsiteY9" fmla="*/ 1373350 h 1375253"/>
                <a:gd name="connsiteX10" fmla="*/ 311974 w 1234442"/>
                <a:gd name="connsiteY10" fmla="*/ 1375253 h 1375253"/>
                <a:gd name="connsiteX11" fmla="*/ 365314 w 1234442"/>
                <a:gd name="connsiteY11" fmla="*/ 1169511 h 1375253"/>
                <a:gd name="connsiteX12" fmla="*/ 331024 w 1234442"/>
                <a:gd name="connsiteY12" fmla="*/ 1051400 h 1375253"/>
                <a:gd name="connsiteX13" fmla="*/ 171005 w 1234442"/>
                <a:gd name="connsiteY13" fmla="*/ 1043782 h 1375253"/>
                <a:gd name="connsiteX14" fmla="*/ 1 w 1234442"/>
                <a:gd name="connsiteY14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761555 w 1234442"/>
                <a:gd name="connsiteY8" fmla="*/ 1373350 h 1375253"/>
                <a:gd name="connsiteX9" fmla="*/ 489139 w 1234442"/>
                <a:gd name="connsiteY9" fmla="*/ 1373350 h 1375253"/>
                <a:gd name="connsiteX10" fmla="*/ 371029 w 1234442"/>
                <a:gd name="connsiteY10" fmla="*/ 1373350 h 1375253"/>
                <a:gd name="connsiteX11" fmla="*/ 311974 w 1234442"/>
                <a:gd name="connsiteY11" fmla="*/ 1375253 h 1375253"/>
                <a:gd name="connsiteX12" fmla="*/ 365314 w 1234442"/>
                <a:gd name="connsiteY12" fmla="*/ 1169511 h 1375253"/>
                <a:gd name="connsiteX13" fmla="*/ 331024 w 1234442"/>
                <a:gd name="connsiteY13" fmla="*/ 1051400 h 1375253"/>
                <a:gd name="connsiteX14" fmla="*/ 171005 w 1234442"/>
                <a:gd name="connsiteY14" fmla="*/ 1043782 h 1375253"/>
                <a:gd name="connsiteX15" fmla="*/ 1 w 1234442"/>
                <a:gd name="connsiteY15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761555 w 1234442"/>
                <a:gd name="connsiteY8" fmla="*/ 1373350 h 1375253"/>
                <a:gd name="connsiteX9" fmla="*/ 565339 w 1234442"/>
                <a:gd name="connsiteY9" fmla="*/ 1373351 h 1375253"/>
                <a:gd name="connsiteX10" fmla="*/ 489139 w 1234442"/>
                <a:gd name="connsiteY10" fmla="*/ 1373350 h 1375253"/>
                <a:gd name="connsiteX11" fmla="*/ 371029 w 1234442"/>
                <a:gd name="connsiteY11" fmla="*/ 1373350 h 1375253"/>
                <a:gd name="connsiteX12" fmla="*/ 311974 w 1234442"/>
                <a:gd name="connsiteY12" fmla="*/ 1375253 h 1375253"/>
                <a:gd name="connsiteX13" fmla="*/ 365314 w 1234442"/>
                <a:gd name="connsiteY13" fmla="*/ 1169511 h 1375253"/>
                <a:gd name="connsiteX14" fmla="*/ 331024 w 1234442"/>
                <a:gd name="connsiteY14" fmla="*/ 1051400 h 1375253"/>
                <a:gd name="connsiteX15" fmla="*/ 171005 w 1234442"/>
                <a:gd name="connsiteY15" fmla="*/ 1043782 h 1375253"/>
                <a:gd name="connsiteX16" fmla="*/ 1 w 1234442"/>
                <a:gd name="connsiteY16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761555 w 1234442"/>
                <a:gd name="connsiteY8" fmla="*/ 1373350 h 1375253"/>
                <a:gd name="connsiteX9" fmla="*/ 679640 w 1234442"/>
                <a:gd name="connsiteY9" fmla="*/ 1373351 h 1375253"/>
                <a:gd name="connsiteX10" fmla="*/ 565339 w 1234442"/>
                <a:gd name="connsiteY10" fmla="*/ 1373351 h 1375253"/>
                <a:gd name="connsiteX11" fmla="*/ 489139 w 1234442"/>
                <a:gd name="connsiteY11" fmla="*/ 1373350 h 1375253"/>
                <a:gd name="connsiteX12" fmla="*/ 371029 w 1234442"/>
                <a:gd name="connsiteY12" fmla="*/ 1373350 h 1375253"/>
                <a:gd name="connsiteX13" fmla="*/ 311974 w 1234442"/>
                <a:gd name="connsiteY13" fmla="*/ 1375253 h 1375253"/>
                <a:gd name="connsiteX14" fmla="*/ 365314 w 1234442"/>
                <a:gd name="connsiteY14" fmla="*/ 1169511 h 1375253"/>
                <a:gd name="connsiteX15" fmla="*/ 331024 w 1234442"/>
                <a:gd name="connsiteY15" fmla="*/ 1051400 h 1375253"/>
                <a:gd name="connsiteX16" fmla="*/ 171005 w 1234442"/>
                <a:gd name="connsiteY16" fmla="*/ 1043782 h 1375253"/>
                <a:gd name="connsiteX17" fmla="*/ 1 w 1234442"/>
                <a:gd name="connsiteY17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761555 w 1234442"/>
                <a:gd name="connsiteY8" fmla="*/ 1373350 h 1375253"/>
                <a:gd name="connsiteX9" fmla="*/ 679640 w 1234442"/>
                <a:gd name="connsiteY9" fmla="*/ 1373351 h 1375253"/>
                <a:gd name="connsiteX10" fmla="*/ 565339 w 1234442"/>
                <a:gd name="connsiteY10" fmla="*/ 1373351 h 1375253"/>
                <a:gd name="connsiteX11" fmla="*/ 489139 w 1234442"/>
                <a:gd name="connsiteY11" fmla="*/ 1373350 h 1375253"/>
                <a:gd name="connsiteX12" fmla="*/ 371029 w 1234442"/>
                <a:gd name="connsiteY12" fmla="*/ 1274290 h 1375253"/>
                <a:gd name="connsiteX13" fmla="*/ 371029 w 1234442"/>
                <a:gd name="connsiteY13" fmla="*/ 1373350 h 1375253"/>
                <a:gd name="connsiteX14" fmla="*/ 311974 w 1234442"/>
                <a:gd name="connsiteY14" fmla="*/ 1375253 h 1375253"/>
                <a:gd name="connsiteX15" fmla="*/ 365314 w 1234442"/>
                <a:gd name="connsiteY15" fmla="*/ 1169511 h 1375253"/>
                <a:gd name="connsiteX16" fmla="*/ 331024 w 1234442"/>
                <a:gd name="connsiteY16" fmla="*/ 1051400 h 1375253"/>
                <a:gd name="connsiteX17" fmla="*/ 171005 w 1234442"/>
                <a:gd name="connsiteY17" fmla="*/ 1043782 h 1375253"/>
                <a:gd name="connsiteX18" fmla="*/ 1 w 1234442"/>
                <a:gd name="connsiteY18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761555 w 1234442"/>
                <a:gd name="connsiteY8" fmla="*/ 1373350 h 1375253"/>
                <a:gd name="connsiteX9" fmla="*/ 679640 w 1234442"/>
                <a:gd name="connsiteY9" fmla="*/ 1373351 h 1375253"/>
                <a:gd name="connsiteX10" fmla="*/ 565339 w 1234442"/>
                <a:gd name="connsiteY10" fmla="*/ 1373351 h 1375253"/>
                <a:gd name="connsiteX11" fmla="*/ 489139 w 1234442"/>
                <a:gd name="connsiteY11" fmla="*/ 1373350 h 1375253"/>
                <a:gd name="connsiteX12" fmla="*/ 491044 w 1234442"/>
                <a:gd name="connsiteY12" fmla="*/ 1280005 h 1375253"/>
                <a:gd name="connsiteX13" fmla="*/ 371029 w 1234442"/>
                <a:gd name="connsiteY13" fmla="*/ 1274290 h 1375253"/>
                <a:gd name="connsiteX14" fmla="*/ 371029 w 1234442"/>
                <a:gd name="connsiteY14" fmla="*/ 1373350 h 1375253"/>
                <a:gd name="connsiteX15" fmla="*/ 311974 w 1234442"/>
                <a:gd name="connsiteY15" fmla="*/ 1375253 h 1375253"/>
                <a:gd name="connsiteX16" fmla="*/ 365314 w 1234442"/>
                <a:gd name="connsiteY16" fmla="*/ 1169511 h 1375253"/>
                <a:gd name="connsiteX17" fmla="*/ 331024 w 1234442"/>
                <a:gd name="connsiteY17" fmla="*/ 1051400 h 1375253"/>
                <a:gd name="connsiteX18" fmla="*/ 171005 w 1234442"/>
                <a:gd name="connsiteY18" fmla="*/ 1043782 h 1375253"/>
                <a:gd name="connsiteX19" fmla="*/ 1 w 1234442"/>
                <a:gd name="connsiteY19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761555 w 1234442"/>
                <a:gd name="connsiteY8" fmla="*/ 1373350 h 1375253"/>
                <a:gd name="connsiteX9" fmla="*/ 679640 w 1234442"/>
                <a:gd name="connsiteY9" fmla="*/ 1373351 h 1375253"/>
                <a:gd name="connsiteX10" fmla="*/ 565339 w 1234442"/>
                <a:gd name="connsiteY10" fmla="*/ 1373351 h 1375253"/>
                <a:gd name="connsiteX11" fmla="*/ 489139 w 1234442"/>
                <a:gd name="connsiteY11" fmla="*/ 1373350 h 1375253"/>
                <a:gd name="connsiteX12" fmla="*/ 491044 w 1234442"/>
                <a:gd name="connsiteY12" fmla="*/ 1280005 h 1375253"/>
                <a:gd name="connsiteX13" fmla="*/ 371029 w 1234442"/>
                <a:gd name="connsiteY13" fmla="*/ 1274290 h 1375253"/>
                <a:gd name="connsiteX14" fmla="*/ 371029 w 1234442"/>
                <a:gd name="connsiteY14" fmla="*/ 1373350 h 1375253"/>
                <a:gd name="connsiteX15" fmla="*/ 311974 w 1234442"/>
                <a:gd name="connsiteY15" fmla="*/ 1375253 h 1375253"/>
                <a:gd name="connsiteX16" fmla="*/ 365314 w 1234442"/>
                <a:gd name="connsiteY16" fmla="*/ 1169511 h 1375253"/>
                <a:gd name="connsiteX17" fmla="*/ 331024 w 1234442"/>
                <a:gd name="connsiteY17" fmla="*/ 1051400 h 1375253"/>
                <a:gd name="connsiteX18" fmla="*/ 171005 w 1234442"/>
                <a:gd name="connsiteY18" fmla="*/ 1043782 h 1375253"/>
                <a:gd name="connsiteX19" fmla="*/ 1 w 1234442"/>
                <a:gd name="connsiteY19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761555 w 1234442"/>
                <a:gd name="connsiteY8" fmla="*/ 1373350 h 1375253"/>
                <a:gd name="connsiteX9" fmla="*/ 679640 w 1234442"/>
                <a:gd name="connsiteY9" fmla="*/ 1373351 h 1375253"/>
                <a:gd name="connsiteX10" fmla="*/ 565339 w 1234442"/>
                <a:gd name="connsiteY10" fmla="*/ 1373351 h 1375253"/>
                <a:gd name="connsiteX11" fmla="*/ 489139 w 1234442"/>
                <a:gd name="connsiteY11" fmla="*/ 1373350 h 1375253"/>
                <a:gd name="connsiteX12" fmla="*/ 489139 w 1234442"/>
                <a:gd name="connsiteY12" fmla="*/ 1276195 h 1375253"/>
                <a:gd name="connsiteX13" fmla="*/ 371029 w 1234442"/>
                <a:gd name="connsiteY13" fmla="*/ 1274290 h 1375253"/>
                <a:gd name="connsiteX14" fmla="*/ 371029 w 1234442"/>
                <a:gd name="connsiteY14" fmla="*/ 1373350 h 1375253"/>
                <a:gd name="connsiteX15" fmla="*/ 311974 w 1234442"/>
                <a:gd name="connsiteY15" fmla="*/ 1375253 h 1375253"/>
                <a:gd name="connsiteX16" fmla="*/ 365314 w 1234442"/>
                <a:gd name="connsiteY16" fmla="*/ 1169511 h 1375253"/>
                <a:gd name="connsiteX17" fmla="*/ 331024 w 1234442"/>
                <a:gd name="connsiteY17" fmla="*/ 1051400 h 1375253"/>
                <a:gd name="connsiteX18" fmla="*/ 171005 w 1234442"/>
                <a:gd name="connsiteY18" fmla="*/ 1043782 h 1375253"/>
                <a:gd name="connsiteX19" fmla="*/ 1 w 1234442"/>
                <a:gd name="connsiteY19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761555 w 1234442"/>
                <a:gd name="connsiteY8" fmla="*/ 1373350 h 1375253"/>
                <a:gd name="connsiteX9" fmla="*/ 679640 w 1234442"/>
                <a:gd name="connsiteY9" fmla="*/ 1373351 h 1375253"/>
                <a:gd name="connsiteX10" fmla="*/ 565339 w 1234442"/>
                <a:gd name="connsiteY10" fmla="*/ 1373351 h 1375253"/>
                <a:gd name="connsiteX11" fmla="*/ 489139 w 1234442"/>
                <a:gd name="connsiteY11" fmla="*/ 1373350 h 1375253"/>
                <a:gd name="connsiteX12" fmla="*/ 489139 w 1234442"/>
                <a:gd name="connsiteY12" fmla="*/ 1276195 h 1375253"/>
                <a:gd name="connsiteX13" fmla="*/ 371029 w 1234442"/>
                <a:gd name="connsiteY13" fmla="*/ 1274290 h 1375253"/>
                <a:gd name="connsiteX14" fmla="*/ 371029 w 1234442"/>
                <a:gd name="connsiteY14" fmla="*/ 1373350 h 1375253"/>
                <a:gd name="connsiteX15" fmla="*/ 311974 w 1234442"/>
                <a:gd name="connsiteY15" fmla="*/ 1375253 h 1375253"/>
                <a:gd name="connsiteX16" fmla="*/ 365314 w 1234442"/>
                <a:gd name="connsiteY16" fmla="*/ 1169511 h 1375253"/>
                <a:gd name="connsiteX17" fmla="*/ 331024 w 1234442"/>
                <a:gd name="connsiteY17" fmla="*/ 1051400 h 1375253"/>
                <a:gd name="connsiteX18" fmla="*/ 171005 w 1234442"/>
                <a:gd name="connsiteY18" fmla="*/ 1043782 h 1375253"/>
                <a:gd name="connsiteX19" fmla="*/ 1 w 1234442"/>
                <a:gd name="connsiteY19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761555 w 1234442"/>
                <a:gd name="connsiteY8" fmla="*/ 1373350 h 1375253"/>
                <a:gd name="connsiteX9" fmla="*/ 679640 w 1234442"/>
                <a:gd name="connsiteY9" fmla="*/ 1373351 h 1375253"/>
                <a:gd name="connsiteX10" fmla="*/ 563434 w 1234442"/>
                <a:gd name="connsiteY10" fmla="*/ 1274290 h 1375253"/>
                <a:gd name="connsiteX11" fmla="*/ 565339 w 1234442"/>
                <a:gd name="connsiteY11" fmla="*/ 1373351 h 1375253"/>
                <a:gd name="connsiteX12" fmla="*/ 489139 w 1234442"/>
                <a:gd name="connsiteY12" fmla="*/ 1373350 h 1375253"/>
                <a:gd name="connsiteX13" fmla="*/ 489139 w 1234442"/>
                <a:gd name="connsiteY13" fmla="*/ 1276195 h 1375253"/>
                <a:gd name="connsiteX14" fmla="*/ 371029 w 1234442"/>
                <a:gd name="connsiteY14" fmla="*/ 1274290 h 1375253"/>
                <a:gd name="connsiteX15" fmla="*/ 371029 w 1234442"/>
                <a:gd name="connsiteY15" fmla="*/ 1373350 h 1375253"/>
                <a:gd name="connsiteX16" fmla="*/ 311974 w 1234442"/>
                <a:gd name="connsiteY16" fmla="*/ 1375253 h 1375253"/>
                <a:gd name="connsiteX17" fmla="*/ 365314 w 1234442"/>
                <a:gd name="connsiteY17" fmla="*/ 1169511 h 1375253"/>
                <a:gd name="connsiteX18" fmla="*/ 331024 w 1234442"/>
                <a:gd name="connsiteY18" fmla="*/ 1051400 h 1375253"/>
                <a:gd name="connsiteX19" fmla="*/ 171005 w 1234442"/>
                <a:gd name="connsiteY19" fmla="*/ 1043782 h 1375253"/>
                <a:gd name="connsiteX20" fmla="*/ 1 w 1234442"/>
                <a:gd name="connsiteY20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761555 w 1234442"/>
                <a:gd name="connsiteY8" fmla="*/ 1373350 h 1375253"/>
                <a:gd name="connsiteX9" fmla="*/ 679640 w 1234442"/>
                <a:gd name="connsiteY9" fmla="*/ 1373351 h 1375253"/>
                <a:gd name="connsiteX10" fmla="*/ 681545 w 1234442"/>
                <a:gd name="connsiteY10" fmla="*/ 1278100 h 1375253"/>
                <a:gd name="connsiteX11" fmla="*/ 563434 w 1234442"/>
                <a:gd name="connsiteY11" fmla="*/ 1274290 h 1375253"/>
                <a:gd name="connsiteX12" fmla="*/ 565339 w 1234442"/>
                <a:gd name="connsiteY12" fmla="*/ 1373351 h 1375253"/>
                <a:gd name="connsiteX13" fmla="*/ 489139 w 1234442"/>
                <a:gd name="connsiteY13" fmla="*/ 1373350 h 1375253"/>
                <a:gd name="connsiteX14" fmla="*/ 489139 w 1234442"/>
                <a:gd name="connsiteY14" fmla="*/ 1276195 h 1375253"/>
                <a:gd name="connsiteX15" fmla="*/ 371029 w 1234442"/>
                <a:gd name="connsiteY15" fmla="*/ 1274290 h 1375253"/>
                <a:gd name="connsiteX16" fmla="*/ 371029 w 1234442"/>
                <a:gd name="connsiteY16" fmla="*/ 1373350 h 1375253"/>
                <a:gd name="connsiteX17" fmla="*/ 311974 w 1234442"/>
                <a:gd name="connsiteY17" fmla="*/ 1375253 h 1375253"/>
                <a:gd name="connsiteX18" fmla="*/ 365314 w 1234442"/>
                <a:gd name="connsiteY18" fmla="*/ 1169511 h 1375253"/>
                <a:gd name="connsiteX19" fmla="*/ 331024 w 1234442"/>
                <a:gd name="connsiteY19" fmla="*/ 1051400 h 1375253"/>
                <a:gd name="connsiteX20" fmla="*/ 171005 w 1234442"/>
                <a:gd name="connsiteY20" fmla="*/ 1043782 h 1375253"/>
                <a:gd name="connsiteX21" fmla="*/ 1 w 1234442"/>
                <a:gd name="connsiteY21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761555 w 1234442"/>
                <a:gd name="connsiteY8" fmla="*/ 1373350 h 1375253"/>
                <a:gd name="connsiteX9" fmla="*/ 679640 w 1234442"/>
                <a:gd name="connsiteY9" fmla="*/ 1373351 h 1375253"/>
                <a:gd name="connsiteX10" fmla="*/ 681545 w 1234442"/>
                <a:gd name="connsiteY10" fmla="*/ 1278100 h 1375253"/>
                <a:gd name="connsiteX11" fmla="*/ 563434 w 1234442"/>
                <a:gd name="connsiteY11" fmla="*/ 1274290 h 1375253"/>
                <a:gd name="connsiteX12" fmla="*/ 565339 w 1234442"/>
                <a:gd name="connsiteY12" fmla="*/ 1373351 h 1375253"/>
                <a:gd name="connsiteX13" fmla="*/ 489139 w 1234442"/>
                <a:gd name="connsiteY13" fmla="*/ 1373350 h 1375253"/>
                <a:gd name="connsiteX14" fmla="*/ 489139 w 1234442"/>
                <a:gd name="connsiteY14" fmla="*/ 1276195 h 1375253"/>
                <a:gd name="connsiteX15" fmla="*/ 371029 w 1234442"/>
                <a:gd name="connsiteY15" fmla="*/ 1274290 h 1375253"/>
                <a:gd name="connsiteX16" fmla="*/ 371029 w 1234442"/>
                <a:gd name="connsiteY16" fmla="*/ 1373350 h 1375253"/>
                <a:gd name="connsiteX17" fmla="*/ 311974 w 1234442"/>
                <a:gd name="connsiteY17" fmla="*/ 1375253 h 1375253"/>
                <a:gd name="connsiteX18" fmla="*/ 365314 w 1234442"/>
                <a:gd name="connsiteY18" fmla="*/ 1169511 h 1375253"/>
                <a:gd name="connsiteX19" fmla="*/ 331024 w 1234442"/>
                <a:gd name="connsiteY19" fmla="*/ 1051400 h 1375253"/>
                <a:gd name="connsiteX20" fmla="*/ 171005 w 1234442"/>
                <a:gd name="connsiteY20" fmla="*/ 1043782 h 1375253"/>
                <a:gd name="connsiteX21" fmla="*/ 1 w 1234442"/>
                <a:gd name="connsiteY21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761555 w 1234442"/>
                <a:gd name="connsiteY8" fmla="*/ 1373350 h 1375253"/>
                <a:gd name="connsiteX9" fmla="*/ 679640 w 1234442"/>
                <a:gd name="connsiteY9" fmla="*/ 1373351 h 1375253"/>
                <a:gd name="connsiteX10" fmla="*/ 681545 w 1234442"/>
                <a:gd name="connsiteY10" fmla="*/ 1278100 h 1375253"/>
                <a:gd name="connsiteX11" fmla="*/ 563434 w 1234442"/>
                <a:gd name="connsiteY11" fmla="*/ 1274290 h 1375253"/>
                <a:gd name="connsiteX12" fmla="*/ 565339 w 1234442"/>
                <a:gd name="connsiteY12" fmla="*/ 1373351 h 1375253"/>
                <a:gd name="connsiteX13" fmla="*/ 489139 w 1234442"/>
                <a:gd name="connsiteY13" fmla="*/ 1373350 h 1375253"/>
                <a:gd name="connsiteX14" fmla="*/ 489139 w 1234442"/>
                <a:gd name="connsiteY14" fmla="*/ 1276195 h 1375253"/>
                <a:gd name="connsiteX15" fmla="*/ 371029 w 1234442"/>
                <a:gd name="connsiteY15" fmla="*/ 1274290 h 1375253"/>
                <a:gd name="connsiteX16" fmla="*/ 371029 w 1234442"/>
                <a:gd name="connsiteY16" fmla="*/ 1373350 h 1375253"/>
                <a:gd name="connsiteX17" fmla="*/ 311974 w 1234442"/>
                <a:gd name="connsiteY17" fmla="*/ 1375253 h 1375253"/>
                <a:gd name="connsiteX18" fmla="*/ 365314 w 1234442"/>
                <a:gd name="connsiteY18" fmla="*/ 1169511 h 1375253"/>
                <a:gd name="connsiteX19" fmla="*/ 331024 w 1234442"/>
                <a:gd name="connsiteY19" fmla="*/ 1051400 h 1375253"/>
                <a:gd name="connsiteX20" fmla="*/ 171005 w 1234442"/>
                <a:gd name="connsiteY20" fmla="*/ 1043782 h 1375253"/>
                <a:gd name="connsiteX21" fmla="*/ 1 w 1234442"/>
                <a:gd name="connsiteY21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755840 w 1234442"/>
                <a:gd name="connsiteY8" fmla="*/ 1373350 h 1375253"/>
                <a:gd name="connsiteX9" fmla="*/ 679640 w 1234442"/>
                <a:gd name="connsiteY9" fmla="*/ 1373351 h 1375253"/>
                <a:gd name="connsiteX10" fmla="*/ 681545 w 1234442"/>
                <a:gd name="connsiteY10" fmla="*/ 1278100 h 1375253"/>
                <a:gd name="connsiteX11" fmla="*/ 563434 w 1234442"/>
                <a:gd name="connsiteY11" fmla="*/ 1274290 h 1375253"/>
                <a:gd name="connsiteX12" fmla="*/ 565339 w 1234442"/>
                <a:gd name="connsiteY12" fmla="*/ 1373351 h 1375253"/>
                <a:gd name="connsiteX13" fmla="*/ 489139 w 1234442"/>
                <a:gd name="connsiteY13" fmla="*/ 1373350 h 1375253"/>
                <a:gd name="connsiteX14" fmla="*/ 489139 w 1234442"/>
                <a:gd name="connsiteY14" fmla="*/ 1276195 h 1375253"/>
                <a:gd name="connsiteX15" fmla="*/ 371029 w 1234442"/>
                <a:gd name="connsiteY15" fmla="*/ 1274290 h 1375253"/>
                <a:gd name="connsiteX16" fmla="*/ 371029 w 1234442"/>
                <a:gd name="connsiteY16" fmla="*/ 1373350 h 1375253"/>
                <a:gd name="connsiteX17" fmla="*/ 311974 w 1234442"/>
                <a:gd name="connsiteY17" fmla="*/ 1375253 h 1375253"/>
                <a:gd name="connsiteX18" fmla="*/ 365314 w 1234442"/>
                <a:gd name="connsiteY18" fmla="*/ 1169511 h 1375253"/>
                <a:gd name="connsiteX19" fmla="*/ 331024 w 1234442"/>
                <a:gd name="connsiteY19" fmla="*/ 1051400 h 1375253"/>
                <a:gd name="connsiteX20" fmla="*/ 171005 w 1234442"/>
                <a:gd name="connsiteY20" fmla="*/ 1043782 h 1375253"/>
                <a:gd name="connsiteX21" fmla="*/ 1 w 1234442"/>
                <a:gd name="connsiteY21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752030 w 1234442"/>
                <a:gd name="connsiteY8" fmla="*/ 1276195 h 1375253"/>
                <a:gd name="connsiteX9" fmla="*/ 755840 w 1234442"/>
                <a:gd name="connsiteY9" fmla="*/ 1373350 h 1375253"/>
                <a:gd name="connsiteX10" fmla="*/ 679640 w 1234442"/>
                <a:gd name="connsiteY10" fmla="*/ 1373351 h 1375253"/>
                <a:gd name="connsiteX11" fmla="*/ 681545 w 1234442"/>
                <a:gd name="connsiteY11" fmla="*/ 1278100 h 1375253"/>
                <a:gd name="connsiteX12" fmla="*/ 563434 w 1234442"/>
                <a:gd name="connsiteY12" fmla="*/ 1274290 h 1375253"/>
                <a:gd name="connsiteX13" fmla="*/ 565339 w 1234442"/>
                <a:gd name="connsiteY13" fmla="*/ 1373351 h 1375253"/>
                <a:gd name="connsiteX14" fmla="*/ 489139 w 1234442"/>
                <a:gd name="connsiteY14" fmla="*/ 1373350 h 1375253"/>
                <a:gd name="connsiteX15" fmla="*/ 489139 w 1234442"/>
                <a:gd name="connsiteY15" fmla="*/ 1276195 h 1375253"/>
                <a:gd name="connsiteX16" fmla="*/ 371029 w 1234442"/>
                <a:gd name="connsiteY16" fmla="*/ 1274290 h 1375253"/>
                <a:gd name="connsiteX17" fmla="*/ 371029 w 1234442"/>
                <a:gd name="connsiteY17" fmla="*/ 1373350 h 1375253"/>
                <a:gd name="connsiteX18" fmla="*/ 311974 w 1234442"/>
                <a:gd name="connsiteY18" fmla="*/ 1375253 h 1375253"/>
                <a:gd name="connsiteX19" fmla="*/ 365314 w 1234442"/>
                <a:gd name="connsiteY19" fmla="*/ 1169511 h 1375253"/>
                <a:gd name="connsiteX20" fmla="*/ 331024 w 1234442"/>
                <a:gd name="connsiteY20" fmla="*/ 1051400 h 1375253"/>
                <a:gd name="connsiteX21" fmla="*/ 171005 w 1234442"/>
                <a:gd name="connsiteY21" fmla="*/ 1043782 h 1375253"/>
                <a:gd name="connsiteX22" fmla="*/ 1 w 1234442"/>
                <a:gd name="connsiteY22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868235 w 1234442"/>
                <a:gd name="connsiteY8" fmla="*/ 1280005 h 1375253"/>
                <a:gd name="connsiteX9" fmla="*/ 752030 w 1234442"/>
                <a:gd name="connsiteY9" fmla="*/ 1276195 h 1375253"/>
                <a:gd name="connsiteX10" fmla="*/ 755840 w 1234442"/>
                <a:gd name="connsiteY10" fmla="*/ 1373350 h 1375253"/>
                <a:gd name="connsiteX11" fmla="*/ 679640 w 1234442"/>
                <a:gd name="connsiteY11" fmla="*/ 1373351 h 1375253"/>
                <a:gd name="connsiteX12" fmla="*/ 681545 w 1234442"/>
                <a:gd name="connsiteY12" fmla="*/ 1278100 h 1375253"/>
                <a:gd name="connsiteX13" fmla="*/ 563434 w 1234442"/>
                <a:gd name="connsiteY13" fmla="*/ 1274290 h 1375253"/>
                <a:gd name="connsiteX14" fmla="*/ 565339 w 1234442"/>
                <a:gd name="connsiteY14" fmla="*/ 1373351 h 1375253"/>
                <a:gd name="connsiteX15" fmla="*/ 489139 w 1234442"/>
                <a:gd name="connsiteY15" fmla="*/ 1373350 h 1375253"/>
                <a:gd name="connsiteX16" fmla="*/ 489139 w 1234442"/>
                <a:gd name="connsiteY16" fmla="*/ 1276195 h 1375253"/>
                <a:gd name="connsiteX17" fmla="*/ 371029 w 1234442"/>
                <a:gd name="connsiteY17" fmla="*/ 1274290 h 1375253"/>
                <a:gd name="connsiteX18" fmla="*/ 371029 w 1234442"/>
                <a:gd name="connsiteY18" fmla="*/ 1373350 h 1375253"/>
                <a:gd name="connsiteX19" fmla="*/ 311974 w 1234442"/>
                <a:gd name="connsiteY19" fmla="*/ 1375253 h 1375253"/>
                <a:gd name="connsiteX20" fmla="*/ 365314 w 1234442"/>
                <a:gd name="connsiteY20" fmla="*/ 1169511 h 1375253"/>
                <a:gd name="connsiteX21" fmla="*/ 331024 w 1234442"/>
                <a:gd name="connsiteY21" fmla="*/ 1051400 h 1375253"/>
                <a:gd name="connsiteX22" fmla="*/ 171005 w 1234442"/>
                <a:gd name="connsiteY22" fmla="*/ 1043782 h 1375253"/>
                <a:gd name="connsiteX23" fmla="*/ 1 w 1234442"/>
                <a:gd name="connsiteY23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868235 w 1234442"/>
                <a:gd name="connsiteY8" fmla="*/ 1280005 h 1375253"/>
                <a:gd name="connsiteX9" fmla="*/ 752030 w 1234442"/>
                <a:gd name="connsiteY9" fmla="*/ 1276195 h 1375253"/>
                <a:gd name="connsiteX10" fmla="*/ 755840 w 1234442"/>
                <a:gd name="connsiteY10" fmla="*/ 1373350 h 1375253"/>
                <a:gd name="connsiteX11" fmla="*/ 679640 w 1234442"/>
                <a:gd name="connsiteY11" fmla="*/ 1373351 h 1375253"/>
                <a:gd name="connsiteX12" fmla="*/ 681545 w 1234442"/>
                <a:gd name="connsiteY12" fmla="*/ 1278100 h 1375253"/>
                <a:gd name="connsiteX13" fmla="*/ 563434 w 1234442"/>
                <a:gd name="connsiteY13" fmla="*/ 1274290 h 1375253"/>
                <a:gd name="connsiteX14" fmla="*/ 565339 w 1234442"/>
                <a:gd name="connsiteY14" fmla="*/ 1373351 h 1375253"/>
                <a:gd name="connsiteX15" fmla="*/ 489139 w 1234442"/>
                <a:gd name="connsiteY15" fmla="*/ 1373350 h 1375253"/>
                <a:gd name="connsiteX16" fmla="*/ 489139 w 1234442"/>
                <a:gd name="connsiteY16" fmla="*/ 1276195 h 1375253"/>
                <a:gd name="connsiteX17" fmla="*/ 371029 w 1234442"/>
                <a:gd name="connsiteY17" fmla="*/ 1274290 h 1375253"/>
                <a:gd name="connsiteX18" fmla="*/ 371029 w 1234442"/>
                <a:gd name="connsiteY18" fmla="*/ 1373350 h 1375253"/>
                <a:gd name="connsiteX19" fmla="*/ 311974 w 1234442"/>
                <a:gd name="connsiteY19" fmla="*/ 1375253 h 1375253"/>
                <a:gd name="connsiteX20" fmla="*/ 365314 w 1234442"/>
                <a:gd name="connsiteY20" fmla="*/ 1169511 h 1375253"/>
                <a:gd name="connsiteX21" fmla="*/ 331024 w 1234442"/>
                <a:gd name="connsiteY21" fmla="*/ 1051400 h 1375253"/>
                <a:gd name="connsiteX22" fmla="*/ 171005 w 1234442"/>
                <a:gd name="connsiteY22" fmla="*/ 1043782 h 1375253"/>
                <a:gd name="connsiteX23" fmla="*/ 1 w 1234442"/>
                <a:gd name="connsiteY23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866330 w 1234442"/>
                <a:gd name="connsiteY8" fmla="*/ 1276195 h 1375253"/>
                <a:gd name="connsiteX9" fmla="*/ 752030 w 1234442"/>
                <a:gd name="connsiteY9" fmla="*/ 1276195 h 1375253"/>
                <a:gd name="connsiteX10" fmla="*/ 755840 w 1234442"/>
                <a:gd name="connsiteY10" fmla="*/ 1373350 h 1375253"/>
                <a:gd name="connsiteX11" fmla="*/ 679640 w 1234442"/>
                <a:gd name="connsiteY11" fmla="*/ 1373351 h 1375253"/>
                <a:gd name="connsiteX12" fmla="*/ 681545 w 1234442"/>
                <a:gd name="connsiteY12" fmla="*/ 1278100 h 1375253"/>
                <a:gd name="connsiteX13" fmla="*/ 563434 w 1234442"/>
                <a:gd name="connsiteY13" fmla="*/ 1274290 h 1375253"/>
                <a:gd name="connsiteX14" fmla="*/ 565339 w 1234442"/>
                <a:gd name="connsiteY14" fmla="*/ 1373351 h 1375253"/>
                <a:gd name="connsiteX15" fmla="*/ 489139 w 1234442"/>
                <a:gd name="connsiteY15" fmla="*/ 1373350 h 1375253"/>
                <a:gd name="connsiteX16" fmla="*/ 489139 w 1234442"/>
                <a:gd name="connsiteY16" fmla="*/ 1276195 h 1375253"/>
                <a:gd name="connsiteX17" fmla="*/ 371029 w 1234442"/>
                <a:gd name="connsiteY17" fmla="*/ 1274290 h 1375253"/>
                <a:gd name="connsiteX18" fmla="*/ 371029 w 1234442"/>
                <a:gd name="connsiteY18" fmla="*/ 1373350 h 1375253"/>
                <a:gd name="connsiteX19" fmla="*/ 311974 w 1234442"/>
                <a:gd name="connsiteY19" fmla="*/ 1375253 h 1375253"/>
                <a:gd name="connsiteX20" fmla="*/ 365314 w 1234442"/>
                <a:gd name="connsiteY20" fmla="*/ 1169511 h 1375253"/>
                <a:gd name="connsiteX21" fmla="*/ 331024 w 1234442"/>
                <a:gd name="connsiteY21" fmla="*/ 1051400 h 1375253"/>
                <a:gd name="connsiteX22" fmla="*/ 171005 w 1234442"/>
                <a:gd name="connsiteY22" fmla="*/ 1043782 h 1375253"/>
                <a:gd name="connsiteX23" fmla="*/ 1 w 1234442"/>
                <a:gd name="connsiteY23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866330 w 1234442"/>
                <a:gd name="connsiteY8" fmla="*/ 1276195 h 1375253"/>
                <a:gd name="connsiteX9" fmla="*/ 752030 w 1234442"/>
                <a:gd name="connsiteY9" fmla="*/ 1276195 h 1375253"/>
                <a:gd name="connsiteX10" fmla="*/ 755840 w 1234442"/>
                <a:gd name="connsiteY10" fmla="*/ 1373350 h 1375253"/>
                <a:gd name="connsiteX11" fmla="*/ 679640 w 1234442"/>
                <a:gd name="connsiteY11" fmla="*/ 1373351 h 1375253"/>
                <a:gd name="connsiteX12" fmla="*/ 681545 w 1234442"/>
                <a:gd name="connsiteY12" fmla="*/ 1278100 h 1375253"/>
                <a:gd name="connsiteX13" fmla="*/ 563434 w 1234442"/>
                <a:gd name="connsiteY13" fmla="*/ 1274290 h 1375253"/>
                <a:gd name="connsiteX14" fmla="*/ 565339 w 1234442"/>
                <a:gd name="connsiteY14" fmla="*/ 1373351 h 1375253"/>
                <a:gd name="connsiteX15" fmla="*/ 489139 w 1234442"/>
                <a:gd name="connsiteY15" fmla="*/ 1373350 h 1375253"/>
                <a:gd name="connsiteX16" fmla="*/ 489139 w 1234442"/>
                <a:gd name="connsiteY16" fmla="*/ 1276195 h 1375253"/>
                <a:gd name="connsiteX17" fmla="*/ 371029 w 1234442"/>
                <a:gd name="connsiteY17" fmla="*/ 1274290 h 1375253"/>
                <a:gd name="connsiteX18" fmla="*/ 371029 w 1234442"/>
                <a:gd name="connsiteY18" fmla="*/ 1373350 h 1375253"/>
                <a:gd name="connsiteX19" fmla="*/ 311974 w 1234442"/>
                <a:gd name="connsiteY19" fmla="*/ 1375253 h 1375253"/>
                <a:gd name="connsiteX20" fmla="*/ 365314 w 1234442"/>
                <a:gd name="connsiteY20" fmla="*/ 1169511 h 1375253"/>
                <a:gd name="connsiteX21" fmla="*/ 331024 w 1234442"/>
                <a:gd name="connsiteY21" fmla="*/ 1051400 h 1375253"/>
                <a:gd name="connsiteX22" fmla="*/ 171005 w 1234442"/>
                <a:gd name="connsiteY22" fmla="*/ 1043782 h 1375253"/>
                <a:gd name="connsiteX23" fmla="*/ 1 w 1234442"/>
                <a:gd name="connsiteY23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70140 w 1234442"/>
                <a:gd name="connsiteY7" fmla="*/ 1373350 h 1375253"/>
                <a:gd name="connsiteX8" fmla="*/ 866330 w 1234442"/>
                <a:gd name="connsiteY8" fmla="*/ 1276195 h 1375253"/>
                <a:gd name="connsiteX9" fmla="*/ 752030 w 1234442"/>
                <a:gd name="connsiteY9" fmla="*/ 1276195 h 1375253"/>
                <a:gd name="connsiteX10" fmla="*/ 755840 w 1234442"/>
                <a:gd name="connsiteY10" fmla="*/ 1373350 h 1375253"/>
                <a:gd name="connsiteX11" fmla="*/ 679640 w 1234442"/>
                <a:gd name="connsiteY11" fmla="*/ 1373351 h 1375253"/>
                <a:gd name="connsiteX12" fmla="*/ 681545 w 1234442"/>
                <a:gd name="connsiteY12" fmla="*/ 1278100 h 1375253"/>
                <a:gd name="connsiteX13" fmla="*/ 563434 w 1234442"/>
                <a:gd name="connsiteY13" fmla="*/ 1274290 h 1375253"/>
                <a:gd name="connsiteX14" fmla="*/ 565339 w 1234442"/>
                <a:gd name="connsiteY14" fmla="*/ 1373351 h 1375253"/>
                <a:gd name="connsiteX15" fmla="*/ 489139 w 1234442"/>
                <a:gd name="connsiteY15" fmla="*/ 1373350 h 1375253"/>
                <a:gd name="connsiteX16" fmla="*/ 489139 w 1234442"/>
                <a:gd name="connsiteY16" fmla="*/ 1276195 h 1375253"/>
                <a:gd name="connsiteX17" fmla="*/ 371029 w 1234442"/>
                <a:gd name="connsiteY17" fmla="*/ 1274290 h 1375253"/>
                <a:gd name="connsiteX18" fmla="*/ 371029 w 1234442"/>
                <a:gd name="connsiteY18" fmla="*/ 1373350 h 1375253"/>
                <a:gd name="connsiteX19" fmla="*/ 311974 w 1234442"/>
                <a:gd name="connsiteY19" fmla="*/ 1375253 h 1375253"/>
                <a:gd name="connsiteX20" fmla="*/ 365314 w 1234442"/>
                <a:gd name="connsiteY20" fmla="*/ 1169511 h 1375253"/>
                <a:gd name="connsiteX21" fmla="*/ 331024 w 1234442"/>
                <a:gd name="connsiteY21" fmla="*/ 1051400 h 1375253"/>
                <a:gd name="connsiteX22" fmla="*/ 171005 w 1234442"/>
                <a:gd name="connsiteY22" fmla="*/ 1043782 h 1375253"/>
                <a:gd name="connsiteX23" fmla="*/ 1 w 1234442"/>
                <a:gd name="connsiteY23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70140 w 1234442"/>
                <a:gd name="connsiteY7" fmla="*/ 1373350 h 1375253"/>
                <a:gd name="connsiteX8" fmla="*/ 868235 w 1234442"/>
                <a:gd name="connsiteY8" fmla="*/ 1276195 h 1375253"/>
                <a:gd name="connsiteX9" fmla="*/ 752030 w 1234442"/>
                <a:gd name="connsiteY9" fmla="*/ 1276195 h 1375253"/>
                <a:gd name="connsiteX10" fmla="*/ 755840 w 1234442"/>
                <a:gd name="connsiteY10" fmla="*/ 1373350 h 1375253"/>
                <a:gd name="connsiteX11" fmla="*/ 679640 w 1234442"/>
                <a:gd name="connsiteY11" fmla="*/ 1373351 h 1375253"/>
                <a:gd name="connsiteX12" fmla="*/ 681545 w 1234442"/>
                <a:gd name="connsiteY12" fmla="*/ 1278100 h 1375253"/>
                <a:gd name="connsiteX13" fmla="*/ 563434 w 1234442"/>
                <a:gd name="connsiteY13" fmla="*/ 1274290 h 1375253"/>
                <a:gd name="connsiteX14" fmla="*/ 565339 w 1234442"/>
                <a:gd name="connsiteY14" fmla="*/ 1373351 h 1375253"/>
                <a:gd name="connsiteX15" fmla="*/ 489139 w 1234442"/>
                <a:gd name="connsiteY15" fmla="*/ 1373350 h 1375253"/>
                <a:gd name="connsiteX16" fmla="*/ 489139 w 1234442"/>
                <a:gd name="connsiteY16" fmla="*/ 1276195 h 1375253"/>
                <a:gd name="connsiteX17" fmla="*/ 371029 w 1234442"/>
                <a:gd name="connsiteY17" fmla="*/ 1274290 h 1375253"/>
                <a:gd name="connsiteX18" fmla="*/ 371029 w 1234442"/>
                <a:gd name="connsiteY18" fmla="*/ 1373350 h 1375253"/>
                <a:gd name="connsiteX19" fmla="*/ 311974 w 1234442"/>
                <a:gd name="connsiteY19" fmla="*/ 1375253 h 1375253"/>
                <a:gd name="connsiteX20" fmla="*/ 365314 w 1234442"/>
                <a:gd name="connsiteY20" fmla="*/ 1169511 h 1375253"/>
                <a:gd name="connsiteX21" fmla="*/ 331024 w 1234442"/>
                <a:gd name="connsiteY21" fmla="*/ 1051400 h 1375253"/>
                <a:gd name="connsiteX22" fmla="*/ 171005 w 1234442"/>
                <a:gd name="connsiteY22" fmla="*/ 1043782 h 1375253"/>
                <a:gd name="connsiteX23" fmla="*/ 1 w 1234442"/>
                <a:gd name="connsiteY23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70140 w 1234442"/>
                <a:gd name="connsiteY7" fmla="*/ 1373350 h 1375253"/>
                <a:gd name="connsiteX8" fmla="*/ 868235 w 1234442"/>
                <a:gd name="connsiteY8" fmla="*/ 1276195 h 1375253"/>
                <a:gd name="connsiteX9" fmla="*/ 752030 w 1234442"/>
                <a:gd name="connsiteY9" fmla="*/ 1276195 h 1375253"/>
                <a:gd name="connsiteX10" fmla="*/ 752030 w 1234442"/>
                <a:gd name="connsiteY10" fmla="*/ 1369540 h 1375253"/>
                <a:gd name="connsiteX11" fmla="*/ 679640 w 1234442"/>
                <a:gd name="connsiteY11" fmla="*/ 1373351 h 1375253"/>
                <a:gd name="connsiteX12" fmla="*/ 681545 w 1234442"/>
                <a:gd name="connsiteY12" fmla="*/ 1278100 h 1375253"/>
                <a:gd name="connsiteX13" fmla="*/ 563434 w 1234442"/>
                <a:gd name="connsiteY13" fmla="*/ 1274290 h 1375253"/>
                <a:gd name="connsiteX14" fmla="*/ 565339 w 1234442"/>
                <a:gd name="connsiteY14" fmla="*/ 1373351 h 1375253"/>
                <a:gd name="connsiteX15" fmla="*/ 489139 w 1234442"/>
                <a:gd name="connsiteY15" fmla="*/ 1373350 h 1375253"/>
                <a:gd name="connsiteX16" fmla="*/ 489139 w 1234442"/>
                <a:gd name="connsiteY16" fmla="*/ 1276195 h 1375253"/>
                <a:gd name="connsiteX17" fmla="*/ 371029 w 1234442"/>
                <a:gd name="connsiteY17" fmla="*/ 1274290 h 1375253"/>
                <a:gd name="connsiteX18" fmla="*/ 371029 w 1234442"/>
                <a:gd name="connsiteY18" fmla="*/ 1373350 h 1375253"/>
                <a:gd name="connsiteX19" fmla="*/ 311974 w 1234442"/>
                <a:gd name="connsiteY19" fmla="*/ 1375253 h 1375253"/>
                <a:gd name="connsiteX20" fmla="*/ 365314 w 1234442"/>
                <a:gd name="connsiteY20" fmla="*/ 1169511 h 1375253"/>
                <a:gd name="connsiteX21" fmla="*/ 331024 w 1234442"/>
                <a:gd name="connsiteY21" fmla="*/ 1051400 h 1375253"/>
                <a:gd name="connsiteX22" fmla="*/ 171005 w 1234442"/>
                <a:gd name="connsiteY22" fmla="*/ 1043782 h 1375253"/>
                <a:gd name="connsiteX23" fmla="*/ 1 w 1234442"/>
                <a:gd name="connsiteY23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70140 w 1234442"/>
                <a:gd name="connsiteY7" fmla="*/ 1373350 h 1375253"/>
                <a:gd name="connsiteX8" fmla="*/ 868235 w 1234442"/>
                <a:gd name="connsiteY8" fmla="*/ 1276195 h 1375253"/>
                <a:gd name="connsiteX9" fmla="*/ 752030 w 1234442"/>
                <a:gd name="connsiteY9" fmla="*/ 1276195 h 1375253"/>
                <a:gd name="connsiteX10" fmla="*/ 752030 w 1234442"/>
                <a:gd name="connsiteY10" fmla="*/ 1373350 h 1375253"/>
                <a:gd name="connsiteX11" fmla="*/ 679640 w 1234442"/>
                <a:gd name="connsiteY11" fmla="*/ 1373351 h 1375253"/>
                <a:gd name="connsiteX12" fmla="*/ 681545 w 1234442"/>
                <a:gd name="connsiteY12" fmla="*/ 1278100 h 1375253"/>
                <a:gd name="connsiteX13" fmla="*/ 563434 w 1234442"/>
                <a:gd name="connsiteY13" fmla="*/ 1274290 h 1375253"/>
                <a:gd name="connsiteX14" fmla="*/ 565339 w 1234442"/>
                <a:gd name="connsiteY14" fmla="*/ 1373351 h 1375253"/>
                <a:gd name="connsiteX15" fmla="*/ 489139 w 1234442"/>
                <a:gd name="connsiteY15" fmla="*/ 1373350 h 1375253"/>
                <a:gd name="connsiteX16" fmla="*/ 489139 w 1234442"/>
                <a:gd name="connsiteY16" fmla="*/ 1276195 h 1375253"/>
                <a:gd name="connsiteX17" fmla="*/ 371029 w 1234442"/>
                <a:gd name="connsiteY17" fmla="*/ 1274290 h 1375253"/>
                <a:gd name="connsiteX18" fmla="*/ 371029 w 1234442"/>
                <a:gd name="connsiteY18" fmla="*/ 1373350 h 1375253"/>
                <a:gd name="connsiteX19" fmla="*/ 311974 w 1234442"/>
                <a:gd name="connsiteY19" fmla="*/ 1375253 h 1375253"/>
                <a:gd name="connsiteX20" fmla="*/ 365314 w 1234442"/>
                <a:gd name="connsiteY20" fmla="*/ 1169511 h 1375253"/>
                <a:gd name="connsiteX21" fmla="*/ 331024 w 1234442"/>
                <a:gd name="connsiteY21" fmla="*/ 1051400 h 1375253"/>
                <a:gd name="connsiteX22" fmla="*/ 171005 w 1234442"/>
                <a:gd name="connsiteY22" fmla="*/ 1043782 h 1375253"/>
                <a:gd name="connsiteX23" fmla="*/ 1 w 1234442"/>
                <a:gd name="connsiteY23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70140 w 1234442"/>
                <a:gd name="connsiteY7" fmla="*/ 1373350 h 1375253"/>
                <a:gd name="connsiteX8" fmla="*/ 868235 w 1234442"/>
                <a:gd name="connsiteY8" fmla="*/ 1276195 h 1375253"/>
                <a:gd name="connsiteX9" fmla="*/ 752030 w 1234442"/>
                <a:gd name="connsiteY9" fmla="*/ 1276195 h 1375253"/>
                <a:gd name="connsiteX10" fmla="*/ 752030 w 1234442"/>
                <a:gd name="connsiteY10" fmla="*/ 1373350 h 1375253"/>
                <a:gd name="connsiteX11" fmla="*/ 679640 w 1234442"/>
                <a:gd name="connsiteY11" fmla="*/ 1373351 h 1375253"/>
                <a:gd name="connsiteX12" fmla="*/ 681545 w 1234442"/>
                <a:gd name="connsiteY12" fmla="*/ 1278100 h 1375253"/>
                <a:gd name="connsiteX13" fmla="*/ 563434 w 1234442"/>
                <a:gd name="connsiteY13" fmla="*/ 1274290 h 1375253"/>
                <a:gd name="connsiteX14" fmla="*/ 565339 w 1234442"/>
                <a:gd name="connsiteY14" fmla="*/ 1373351 h 1375253"/>
                <a:gd name="connsiteX15" fmla="*/ 489139 w 1234442"/>
                <a:gd name="connsiteY15" fmla="*/ 1373350 h 1375253"/>
                <a:gd name="connsiteX16" fmla="*/ 489139 w 1234442"/>
                <a:gd name="connsiteY16" fmla="*/ 1276195 h 1375253"/>
                <a:gd name="connsiteX17" fmla="*/ 371029 w 1234442"/>
                <a:gd name="connsiteY17" fmla="*/ 1274290 h 1375253"/>
                <a:gd name="connsiteX18" fmla="*/ 371029 w 1234442"/>
                <a:gd name="connsiteY18" fmla="*/ 1373350 h 1375253"/>
                <a:gd name="connsiteX19" fmla="*/ 311974 w 1234442"/>
                <a:gd name="connsiteY19" fmla="*/ 1375253 h 1375253"/>
                <a:gd name="connsiteX20" fmla="*/ 365314 w 1234442"/>
                <a:gd name="connsiteY20" fmla="*/ 1169511 h 1375253"/>
                <a:gd name="connsiteX21" fmla="*/ 331024 w 1234442"/>
                <a:gd name="connsiteY21" fmla="*/ 1051400 h 1375253"/>
                <a:gd name="connsiteX22" fmla="*/ 171005 w 1234442"/>
                <a:gd name="connsiteY22" fmla="*/ 1043782 h 1375253"/>
                <a:gd name="connsiteX23" fmla="*/ 1 w 1234442"/>
                <a:gd name="connsiteY23" fmla="*/ 617220 h 13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234442" h="1375253">
                  <a:moveTo>
                    <a:pt x="1" y="617220"/>
                  </a:moveTo>
                  <a:cubicBezTo>
                    <a:pt x="75" y="323240"/>
                    <a:pt x="276340" y="0"/>
                    <a:pt x="617221" y="0"/>
                  </a:cubicBezTo>
                  <a:cubicBezTo>
                    <a:pt x="958102" y="0"/>
                    <a:pt x="1235151" y="300064"/>
                    <a:pt x="1234441" y="617220"/>
                  </a:cubicBezTo>
                  <a:cubicBezTo>
                    <a:pt x="1233731" y="789596"/>
                    <a:pt x="1182559" y="929481"/>
                    <a:pt x="1079689" y="1032351"/>
                  </a:cubicBezTo>
                  <a:lnTo>
                    <a:pt x="921575" y="1051400"/>
                  </a:lnTo>
                  <a:cubicBezTo>
                    <a:pt x="855535" y="1058385"/>
                    <a:pt x="855383" y="1096904"/>
                    <a:pt x="877760" y="1165700"/>
                  </a:cubicBezTo>
                  <a:cubicBezTo>
                    <a:pt x="895634" y="1220653"/>
                    <a:pt x="927290" y="1338741"/>
                    <a:pt x="936815" y="1373349"/>
                  </a:cubicBezTo>
                  <a:lnTo>
                    <a:pt x="870140" y="1373350"/>
                  </a:lnTo>
                  <a:lnTo>
                    <a:pt x="868235" y="1276195"/>
                  </a:lnTo>
                  <a:lnTo>
                    <a:pt x="752030" y="1276195"/>
                  </a:lnTo>
                  <a:lnTo>
                    <a:pt x="752030" y="1373350"/>
                  </a:lnTo>
                  <a:lnTo>
                    <a:pt x="679640" y="1373351"/>
                  </a:lnTo>
                  <a:lnTo>
                    <a:pt x="681545" y="1278100"/>
                  </a:lnTo>
                  <a:lnTo>
                    <a:pt x="563434" y="1274290"/>
                  </a:lnTo>
                  <a:lnTo>
                    <a:pt x="565339" y="1373351"/>
                  </a:lnTo>
                  <a:lnTo>
                    <a:pt x="489139" y="1373350"/>
                  </a:lnTo>
                  <a:lnTo>
                    <a:pt x="489139" y="1276195"/>
                  </a:lnTo>
                  <a:lnTo>
                    <a:pt x="371029" y="1274290"/>
                  </a:lnTo>
                  <a:lnTo>
                    <a:pt x="371029" y="1373350"/>
                  </a:lnTo>
                  <a:lnTo>
                    <a:pt x="311974" y="1375253"/>
                  </a:lnTo>
                  <a:cubicBezTo>
                    <a:pt x="329754" y="1306672"/>
                    <a:pt x="349691" y="1238615"/>
                    <a:pt x="365314" y="1169511"/>
                  </a:cubicBezTo>
                  <a:cubicBezTo>
                    <a:pt x="381824" y="1096485"/>
                    <a:pt x="392301" y="1052987"/>
                    <a:pt x="331024" y="1051400"/>
                  </a:cubicBezTo>
                  <a:lnTo>
                    <a:pt x="171005" y="1043782"/>
                  </a:lnTo>
                  <a:cubicBezTo>
                    <a:pt x="68135" y="940912"/>
                    <a:pt x="-47" y="806414"/>
                    <a:pt x="1" y="617220"/>
                  </a:cubicBezTo>
                  <a:close/>
                </a:path>
              </a:pathLst>
            </a:custGeom>
            <a:solidFill>
              <a:srgbClr val="B6C8D3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3" name="Isosceles Triangle 452"/>
            <p:cNvSpPr>
              <a:spLocks/>
            </p:cNvSpPr>
            <p:nvPr/>
          </p:nvSpPr>
          <p:spPr bwMode="auto">
            <a:xfrm>
              <a:off x="11929175" y="4413841"/>
              <a:ext cx="159955" cy="150539"/>
            </a:xfrm>
            <a:prstGeom prst="triangle">
              <a:avLst/>
            </a:prstGeom>
            <a:solidFill>
              <a:schemeClr val="tx1">
                <a:lumMod val="75000"/>
              </a:schemeClr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54" name="Group 453"/>
          <p:cNvGrpSpPr>
            <a:grpSpLocks noChangeAspect="1"/>
          </p:cNvGrpSpPr>
          <p:nvPr/>
        </p:nvGrpSpPr>
        <p:grpSpPr>
          <a:xfrm>
            <a:off x="12801600" y="2377440"/>
            <a:ext cx="274320" cy="182344"/>
            <a:chOff x="10624717" y="3337761"/>
            <a:chExt cx="2740326" cy="1821529"/>
          </a:xfrm>
        </p:grpSpPr>
        <p:sp>
          <p:nvSpPr>
            <p:cNvPr id="455" name="10-Point Star 4"/>
            <p:cNvSpPr/>
            <p:nvPr/>
          </p:nvSpPr>
          <p:spPr bwMode="auto">
            <a:xfrm>
              <a:off x="10624717" y="3337761"/>
              <a:ext cx="2740326" cy="1821529"/>
            </a:xfrm>
            <a:custGeom>
              <a:avLst/>
              <a:gdLst>
                <a:gd name="connsiteX0" fmla="*/ 0 w 514350"/>
                <a:gd name="connsiteY0" fmla="*/ 149402 h 432435"/>
                <a:gd name="connsiteX1" fmla="*/ 71079 w 514350"/>
                <a:gd name="connsiteY1" fmla="*/ 108107 h 432435"/>
                <a:gd name="connsiteX2" fmla="*/ 98231 w 514350"/>
                <a:gd name="connsiteY2" fmla="*/ 41293 h 432435"/>
                <a:gd name="connsiteX3" fmla="*/ 186092 w 514350"/>
                <a:gd name="connsiteY3" fmla="*/ 41291 h 432435"/>
                <a:gd name="connsiteX4" fmla="*/ 257175 w 514350"/>
                <a:gd name="connsiteY4" fmla="*/ 0 h 432435"/>
                <a:gd name="connsiteX5" fmla="*/ 328258 w 514350"/>
                <a:gd name="connsiteY5" fmla="*/ 41291 h 432435"/>
                <a:gd name="connsiteX6" fmla="*/ 416119 w 514350"/>
                <a:gd name="connsiteY6" fmla="*/ 41293 h 432435"/>
                <a:gd name="connsiteX7" fmla="*/ 443271 w 514350"/>
                <a:gd name="connsiteY7" fmla="*/ 108107 h 432435"/>
                <a:gd name="connsiteX8" fmla="*/ 514350 w 514350"/>
                <a:gd name="connsiteY8" fmla="*/ 149402 h 432435"/>
                <a:gd name="connsiteX9" fmla="*/ 487201 w 514350"/>
                <a:gd name="connsiteY9" fmla="*/ 216218 h 432435"/>
                <a:gd name="connsiteX10" fmla="*/ 514350 w 514350"/>
                <a:gd name="connsiteY10" fmla="*/ 283033 h 432435"/>
                <a:gd name="connsiteX11" fmla="*/ 443271 w 514350"/>
                <a:gd name="connsiteY11" fmla="*/ 324328 h 432435"/>
                <a:gd name="connsiteX12" fmla="*/ 416119 w 514350"/>
                <a:gd name="connsiteY12" fmla="*/ 391142 h 432435"/>
                <a:gd name="connsiteX13" fmla="*/ 328258 w 514350"/>
                <a:gd name="connsiteY13" fmla="*/ 391144 h 432435"/>
                <a:gd name="connsiteX14" fmla="*/ 257175 w 514350"/>
                <a:gd name="connsiteY14" fmla="*/ 432435 h 432435"/>
                <a:gd name="connsiteX15" fmla="*/ 186092 w 514350"/>
                <a:gd name="connsiteY15" fmla="*/ 391144 h 432435"/>
                <a:gd name="connsiteX16" fmla="*/ 98231 w 514350"/>
                <a:gd name="connsiteY16" fmla="*/ 391142 h 432435"/>
                <a:gd name="connsiteX17" fmla="*/ 71079 w 514350"/>
                <a:gd name="connsiteY17" fmla="*/ 324328 h 432435"/>
                <a:gd name="connsiteX18" fmla="*/ 0 w 514350"/>
                <a:gd name="connsiteY18" fmla="*/ 283033 h 432435"/>
                <a:gd name="connsiteX19" fmla="*/ 27149 w 514350"/>
                <a:gd name="connsiteY19" fmla="*/ 216218 h 432435"/>
                <a:gd name="connsiteX20" fmla="*/ 0 w 514350"/>
                <a:gd name="connsiteY20" fmla="*/ 149402 h 432435"/>
                <a:gd name="connsiteX0" fmla="*/ 0 w 882015"/>
                <a:gd name="connsiteY0" fmla="*/ 0 h 471628"/>
                <a:gd name="connsiteX1" fmla="*/ 438744 w 882015"/>
                <a:gd name="connsiteY1" fmla="*/ 147300 h 471628"/>
                <a:gd name="connsiteX2" fmla="*/ 465896 w 882015"/>
                <a:gd name="connsiteY2" fmla="*/ 80486 h 471628"/>
                <a:gd name="connsiteX3" fmla="*/ 553757 w 882015"/>
                <a:gd name="connsiteY3" fmla="*/ 80484 h 471628"/>
                <a:gd name="connsiteX4" fmla="*/ 624840 w 882015"/>
                <a:gd name="connsiteY4" fmla="*/ 39193 h 471628"/>
                <a:gd name="connsiteX5" fmla="*/ 695923 w 882015"/>
                <a:gd name="connsiteY5" fmla="*/ 80484 h 471628"/>
                <a:gd name="connsiteX6" fmla="*/ 783784 w 882015"/>
                <a:gd name="connsiteY6" fmla="*/ 80486 h 471628"/>
                <a:gd name="connsiteX7" fmla="*/ 810936 w 882015"/>
                <a:gd name="connsiteY7" fmla="*/ 147300 h 471628"/>
                <a:gd name="connsiteX8" fmla="*/ 882015 w 882015"/>
                <a:gd name="connsiteY8" fmla="*/ 188595 h 471628"/>
                <a:gd name="connsiteX9" fmla="*/ 854866 w 882015"/>
                <a:gd name="connsiteY9" fmla="*/ 255411 h 471628"/>
                <a:gd name="connsiteX10" fmla="*/ 882015 w 882015"/>
                <a:gd name="connsiteY10" fmla="*/ 322226 h 471628"/>
                <a:gd name="connsiteX11" fmla="*/ 810936 w 882015"/>
                <a:gd name="connsiteY11" fmla="*/ 363521 h 471628"/>
                <a:gd name="connsiteX12" fmla="*/ 783784 w 882015"/>
                <a:gd name="connsiteY12" fmla="*/ 430335 h 471628"/>
                <a:gd name="connsiteX13" fmla="*/ 695923 w 882015"/>
                <a:gd name="connsiteY13" fmla="*/ 430337 h 471628"/>
                <a:gd name="connsiteX14" fmla="*/ 624840 w 882015"/>
                <a:gd name="connsiteY14" fmla="*/ 471628 h 471628"/>
                <a:gd name="connsiteX15" fmla="*/ 553757 w 882015"/>
                <a:gd name="connsiteY15" fmla="*/ 430337 h 471628"/>
                <a:gd name="connsiteX16" fmla="*/ 465896 w 882015"/>
                <a:gd name="connsiteY16" fmla="*/ 430335 h 471628"/>
                <a:gd name="connsiteX17" fmla="*/ 438744 w 882015"/>
                <a:gd name="connsiteY17" fmla="*/ 363521 h 471628"/>
                <a:gd name="connsiteX18" fmla="*/ 367665 w 882015"/>
                <a:gd name="connsiteY18" fmla="*/ 322226 h 471628"/>
                <a:gd name="connsiteX19" fmla="*/ 394814 w 882015"/>
                <a:gd name="connsiteY19" fmla="*/ 255411 h 471628"/>
                <a:gd name="connsiteX20" fmla="*/ 0 w 882015"/>
                <a:gd name="connsiteY20" fmla="*/ 0 h 471628"/>
                <a:gd name="connsiteX0" fmla="*/ 0 w 882015"/>
                <a:gd name="connsiteY0" fmla="*/ 88920 h 560548"/>
                <a:gd name="connsiteX1" fmla="*/ 63459 w 882015"/>
                <a:gd name="connsiteY1" fmla="*/ 0 h 560548"/>
                <a:gd name="connsiteX2" fmla="*/ 465896 w 882015"/>
                <a:gd name="connsiteY2" fmla="*/ 169406 h 560548"/>
                <a:gd name="connsiteX3" fmla="*/ 553757 w 882015"/>
                <a:gd name="connsiteY3" fmla="*/ 169404 h 560548"/>
                <a:gd name="connsiteX4" fmla="*/ 624840 w 882015"/>
                <a:gd name="connsiteY4" fmla="*/ 128113 h 560548"/>
                <a:gd name="connsiteX5" fmla="*/ 695923 w 882015"/>
                <a:gd name="connsiteY5" fmla="*/ 169404 h 560548"/>
                <a:gd name="connsiteX6" fmla="*/ 783784 w 882015"/>
                <a:gd name="connsiteY6" fmla="*/ 169406 h 560548"/>
                <a:gd name="connsiteX7" fmla="*/ 810936 w 882015"/>
                <a:gd name="connsiteY7" fmla="*/ 236220 h 560548"/>
                <a:gd name="connsiteX8" fmla="*/ 882015 w 882015"/>
                <a:gd name="connsiteY8" fmla="*/ 277515 h 560548"/>
                <a:gd name="connsiteX9" fmla="*/ 854866 w 882015"/>
                <a:gd name="connsiteY9" fmla="*/ 344331 h 560548"/>
                <a:gd name="connsiteX10" fmla="*/ 882015 w 882015"/>
                <a:gd name="connsiteY10" fmla="*/ 411146 h 560548"/>
                <a:gd name="connsiteX11" fmla="*/ 810936 w 882015"/>
                <a:gd name="connsiteY11" fmla="*/ 452441 h 560548"/>
                <a:gd name="connsiteX12" fmla="*/ 783784 w 882015"/>
                <a:gd name="connsiteY12" fmla="*/ 519255 h 560548"/>
                <a:gd name="connsiteX13" fmla="*/ 695923 w 882015"/>
                <a:gd name="connsiteY13" fmla="*/ 519257 h 560548"/>
                <a:gd name="connsiteX14" fmla="*/ 624840 w 882015"/>
                <a:gd name="connsiteY14" fmla="*/ 560548 h 560548"/>
                <a:gd name="connsiteX15" fmla="*/ 553757 w 882015"/>
                <a:gd name="connsiteY15" fmla="*/ 519257 h 560548"/>
                <a:gd name="connsiteX16" fmla="*/ 465896 w 882015"/>
                <a:gd name="connsiteY16" fmla="*/ 519255 h 560548"/>
                <a:gd name="connsiteX17" fmla="*/ 438744 w 882015"/>
                <a:gd name="connsiteY17" fmla="*/ 452441 h 560548"/>
                <a:gd name="connsiteX18" fmla="*/ 367665 w 882015"/>
                <a:gd name="connsiteY18" fmla="*/ 411146 h 560548"/>
                <a:gd name="connsiteX19" fmla="*/ 394814 w 882015"/>
                <a:gd name="connsiteY19" fmla="*/ 344331 h 560548"/>
                <a:gd name="connsiteX20" fmla="*/ 0 w 882015"/>
                <a:gd name="connsiteY20" fmla="*/ 88920 h 560548"/>
                <a:gd name="connsiteX0" fmla="*/ 0 w 882015"/>
                <a:gd name="connsiteY0" fmla="*/ 88920 h 560548"/>
                <a:gd name="connsiteX1" fmla="*/ 63459 w 882015"/>
                <a:gd name="connsiteY1" fmla="*/ 0 h 560548"/>
                <a:gd name="connsiteX2" fmla="*/ 465896 w 882015"/>
                <a:gd name="connsiteY2" fmla="*/ 169406 h 560548"/>
                <a:gd name="connsiteX3" fmla="*/ 553757 w 882015"/>
                <a:gd name="connsiteY3" fmla="*/ 169404 h 560548"/>
                <a:gd name="connsiteX4" fmla="*/ 624840 w 882015"/>
                <a:gd name="connsiteY4" fmla="*/ 128113 h 560548"/>
                <a:gd name="connsiteX5" fmla="*/ 695923 w 882015"/>
                <a:gd name="connsiteY5" fmla="*/ 169404 h 560548"/>
                <a:gd name="connsiteX6" fmla="*/ 783784 w 882015"/>
                <a:gd name="connsiteY6" fmla="*/ 169406 h 560548"/>
                <a:gd name="connsiteX7" fmla="*/ 810936 w 882015"/>
                <a:gd name="connsiteY7" fmla="*/ 236220 h 560548"/>
                <a:gd name="connsiteX8" fmla="*/ 882015 w 882015"/>
                <a:gd name="connsiteY8" fmla="*/ 277515 h 560548"/>
                <a:gd name="connsiteX9" fmla="*/ 854866 w 882015"/>
                <a:gd name="connsiteY9" fmla="*/ 344331 h 560548"/>
                <a:gd name="connsiteX10" fmla="*/ 882015 w 882015"/>
                <a:gd name="connsiteY10" fmla="*/ 411146 h 560548"/>
                <a:gd name="connsiteX11" fmla="*/ 810936 w 882015"/>
                <a:gd name="connsiteY11" fmla="*/ 452441 h 560548"/>
                <a:gd name="connsiteX12" fmla="*/ 783784 w 882015"/>
                <a:gd name="connsiteY12" fmla="*/ 519255 h 560548"/>
                <a:gd name="connsiteX13" fmla="*/ 695923 w 882015"/>
                <a:gd name="connsiteY13" fmla="*/ 519257 h 560548"/>
                <a:gd name="connsiteX14" fmla="*/ 624840 w 882015"/>
                <a:gd name="connsiteY14" fmla="*/ 560548 h 560548"/>
                <a:gd name="connsiteX15" fmla="*/ 553757 w 882015"/>
                <a:gd name="connsiteY15" fmla="*/ 519257 h 560548"/>
                <a:gd name="connsiteX16" fmla="*/ 465896 w 882015"/>
                <a:gd name="connsiteY16" fmla="*/ 519255 h 560548"/>
                <a:gd name="connsiteX17" fmla="*/ 438744 w 882015"/>
                <a:gd name="connsiteY17" fmla="*/ 452441 h 560548"/>
                <a:gd name="connsiteX18" fmla="*/ 367665 w 882015"/>
                <a:gd name="connsiteY18" fmla="*/ 411146 h 560548"/>
                <a:gd name="connsiteX19" fmla="*/ 69059 w 882015"/>
                <a:gd name="connsiteY19" fmla="*/ 155736 h 560548"/>
                <a:gd name="connsiteX20" fmla="*/ 0 w 882015"/>
                <a:gd name="connsiteY20" fmla="*/ 88920 h 560548"/>
                <a:gd name="connsiteX0" fmla="*/ 0 w 882015"/>
                <a:gd name="connsiteY0" fmla="*/ 88920 h 560548"/>
                <a:gd name="connsiteX1" fmla="*/ 63459 w 882015"/>
                <a:gd name="connsiteY1" fmla="*/ 0 h 560548"/>
                <a:gd name="connsiteX2" fmla="*/ 465896 w 882015"/>
                <a:gd name="connsiteY2" fmla="*/ 169406 h 560548"/>
                <a:gd name="connsiteX3" fmla="*/ 553757 w 882015"/>
                <a:gd name="connsiteY3" fmla="*/ 169404 h 560548"/>
                <a:gd name="connsiteX4" fmla="*/ 624840 w 882015"/>
                <a:gd name="connsiteY4" fmla="*/ 128113 h 560548"/>
                <a:gd name="connsiteX5" fmla="*/ 695923 w 882015"/>
                <a:gd name="connsiteY5" fmla="*/ 169404 h 560548"/>
                <a:gd name="connsiteX6" fmla="*/ 783784 w 882015"/>
                <a:gd name="connsiteY6" fmla="*/ 169406 h 560548"/>
                <a:gd name="connsiteX7" fmla="*/ 810936 w 882015"/>
                <a:gd name="connsiteY7" fmla="*/ 236220 h 560548"/>
                <a:gd name="connsiteX8" fmla="*/ 882015 w 882015"/>
                <a:gd name="connsiteY8" fmla="*/ 277515 h 560548"/>
                <a:gd name="connsiteX9" fmla="*/ 854866 w 882015"/>
                <a:gd name="connsiteY9" fmla="*/ 344331 h 560548"/>
                <a:gd name="connsiteX10" fmla="*/ 882015 w 882015"/>
                <a:gd name="connsiteY10" fmla="*/ 411146 h 560548"/>
                <a:gd name="connsiteX11" fmla="*/ 810936 w 882015"/>
                <a:gd name="connsiteY11" fmla="*/ 452441 h 560548"/>
                <a:gd name="connsiteX12" fmla="*/ 783784 w 882015"/>
                <a:gd name="connsiteY12" fmla="*/ 519255 h 560548"/>
                <a:gd name="connsiteX13" fmla="*/ 695923 w 882015"/>
                <a:gd name="connsiteY13" fmla="*/ 519257 h 560548"/>
                <a:gd name="connsiteX14" fmla="*/ 624840 w 882015"/>
                <a:gd name="connsiteY14" fmla="*/ 560548 h 560548"/>
                <a:gd name="connsiteX15" fmla="*/ 553757 w 882015"/>
                <a:gd name="connsiteY15" fmla="*/ 519257 h 560548"/>
                <a:gd name="connsiteX16" fmla="*/ 465896 w 882015"/>
                <a:gd name="connsiteY16" fmla="*/ 519255 h 560548"/>
                <a:gd name="connsiteX17" fmla="*/ 438744 w 882015"/>
                <a:gd name="connsiteY17" fmla="*/ 452441 h 560548"/>
                <a:gd name="connsiteX18" fmla="*/ 140970 w 882015"/>
                <a:gd name="connsiteY18" fmla="*/ 117776 h 560548"/>
                <a:gd name="connsiteX19" fmla="*/ 69059 w 882015"/>
                <a:gd name="connsiteY19" fmla="*/ 155736 h 560548"/>
                <a:gd name="connsiteX20" fmla="*/ 0 w 882015"/>
                <a:gd name="connsiteY20" fmla="*/ 88920 h 560548"/>
                <a:gd name="connsiteX0" fmla="*/ 0 w 882015"/>
                <a:gd name="connsiteY0" fmla="*/ 140494 h 612122"/>
                <a:gd name="connsiteX1" fmla="*/ 63459 w 882015"/>
                <a:gd name="connsiteY1" fmla="*/ 51574 h 612122"/>
                <a:gd name="connsiteX2" fmla="*/ 134426 w 882015"/>
                <a:gd name="connsiteY2" fmla="*/ 0 h 612122"/>
                <a:gd name="connsiteX3" fmla="*/ 553757 w 882015"/>
                <a:gd name="connsiteY3" fmla="*/ 220978 h 612122"/>
                <a:gd name="connsiteX4" fmla="*/ 624840 w 882015"/>
                <a:gd name="connsiteY4" fmla="*/ 179687 h 612122"/>
                <a:gd name="connsiteX5" fmla="*/ 695923 w 882015"/>
                <a:gd name="connsiteY5" fmla="*/ 220978 h 612122"/>
                <a:gd name="connsiteX6" fmla="*/ 783784 w 882015"/>
                <a:gd name="connsiteY6" fmla="*/ 220980 h 612122"/>
                <a:gd name="connsiteX7" fmla="*/ 810936 w 882015"/>
                <a:gd name="connsiteY7" fmla="*/ 287794 h 612122"/>
                <a:gd name="connsiteX8" fmla="*/ 882015 w 882015"/>
                <a:gd name="connsiteY8" fmla="*/ 329089 h 612122"/>
                <a:gd name="connsiteX9" fmla="*/ 854866 w 882015"/>
                <a:gd name="connsiteY9" fmla="*/ 395905 h 612122"/>
                <a:gd name="connsiteX10" fmla="*/ 882015 w 882015"/>
                <a:gd name="connsiteY10" fmla="*/ 462720 h 612122"/>
                <a:gd name="connsiteX11" fmla="*/ 810936 w 882015"/>
                <a:gd name="connsiteY11" fmla="*/ 504015 h 612122"/>
                <a:gd name="connsiteX12" fmla="*/ 783784 w 882015"/>
                <a:gd name="connsiteY12" fmla="*/ 570829 h 612122"/>
                <a:gd name="connsiteX13" fmla="*/ 695923 w 882015"/>
                <a:gd name="connsiteY13" fmla="*/ 570831 h 612122"/>
                <a:gd name="connsiteX14" fmla="*/ 624840 w 882015"/>
                <a:gd name="connsiteY14" fmla="*/ 612122 h 612122"/>
                <a:gd name="connsiteX15" fmla="*/ 553757 w 882015"/>
                <a:gd name="connsiteY15" fmla="*/ 570831 h 612122"/>
                <a:gd name="connsiteX16" fmla="*/ 465896 w 882015"/>
                <a:gd name="connsiteY16" fmla="*/ 570829 h 612122"/>
                <a:gd name="connsiteX17" fmla="*/ 438744 w 882015"/>
                <a:gd name="connsiteY17" fmla="*/ 504015 h 612122"/>
                <a:gd name="connsiteX18" fmla="*/ 140970 w 882015"/>
                <a:gd name="connsiteY18" fmla="*/ 169350 h 612122"/>
                <a:gd name="connsiteX19" fmla="*/ 69059 w 882015"/>
                <a:gd name="connsiteY19" fmla="*/ 207310 h 612122"/>
                <a:gd name="connsiteX20" fmla="*/ 0 w 882015"/>
                <a:gd name="connsiteY20" fmla="*/ 140494 h 612122"/>
                <a:gd name="connsiteX0" fmla="*/ 0 w 882015"/>
                <a:gd name="connsiteY0" fmla="*/ 140494 h 612122"/>
                <a:gd name="connsiteX1" fmla="*/ 63459 w 882015"/>
                <a:gd name="connsiteY1" fmla="*/ 51574 h 612122"/>
                <a:gd name="connsiteX2" fmla="*/ 134426 w 882015"/>
                <a:gd name="connsiteY2" fmla="*/ 0 h 612122"/>
                <a:gd name="connsiteX3" fmla="*/ 208952 w 882015"/>
                <a:gd name="connsiteY3" fmla="*/ 74293 h 612122"/>
                <a:gd name="connsiteX4" fmla="*/ 624840 w 882015"/>
                <a:gd name="connsiteY4" fmla="*/ 179687 h 612122"/>
                <a:gd name="connsiteX5" fmla="*/ 695923 w 882015"/>
                <a:gd name="connsiteY5" fmla="*/ 220978 h 612122"/>
                <a:gd name="connsiteX6" fmla="*/ 783784 w 882015"/>
                <a:gd name="connsiteY6" fmla="*/ 220980 h 612122"/>
                <a:gd name="connsiteX7" fmla="*/ 810936 w 882015"/>
                <a:gd name="connsiteY7" fmla="*/ 287794 h 612122"/>
                <a:gd name="connsiteX8" fmla="*/ 882015 w 882015"/>
                <a:gd name="connsiteY8" fmla="*/ 329089 h 612122"/>
                <a:gd name="connsiteX9" fmla="*/ 854866 w 882015"/>
                <a:gd name="connsiteY9" fmla="*/ 395905 h 612122"/>
                <a:gd name="connsiteX10" fmla="*/ 882015 w 882015"/>
                <a:gd name="connsiteY10" fmla="*/ 462720 h 612122"/>
                <a:gd name="connsiteX11" fmla="*/ 810936 w 882015"/>
                <a:gd name="connsiteY11" fmla="*/ 504015 h 612122"/>
                <a:gd name="connsiteX12" fmla="*/ 783784 w 882015"/>
                <a:gd name="connsiteY12" fmla="*/ 570829 h 612122"/>
                <a:gd name="connsiteX13" fmla="*/ 695923 w 882015"/>
                <a:gd name="connsiteY13" fmla="*/ 570831 h 612122"/>
                <a:gd name="connsiteX14" fmla="*/ 624840 w 882015"/>
                <a:gd name="connsiteY14" fmla="*/ 612122 h 612122"/>
                <a:gd name="connsiteX15" fmla="*/ 553757 w 882015"/>
                <a:gd name="connsiteY15" fmla="*/ 570831 h 612122"/>
                <a:gd name="connsiteX16" fmla="*/ 465896 w 882015"/>
                <a:gd name="connsiteY16" fmla="*/ 570829 h 612122"/>
                <a:gd name="connsiteX17" fmla="*/ 438744 w 882015"/>
                <a:gd name="connsiteY17" fmla="*/ 504015 h 612122"/>
                <a:gd name="connsiteX18" fmla="*/ 140970 w 882015"/>
                <a:gd name="connsiteY18" fmla="*/ 169350 h 612122"/>
                <a:gd name="connsiteX19" fmla="*/ 69059 w 882015"/>
                <a:gd name="connsiteY19" fmla="*/ 207310 h 612122"/>
                <a:gd name="connsiteX20" fmla="*/ 0 w 882015"/>
                <a:gd name="connsiteY20" fmla="*/ 140494 h 612122"/>
                <a:gd name="connsiteX0" fmla="*/ 0 w 882015"/>
                <a:gd name="connsiteY0" fmla="*/ 140494 h 612122"/>
                <a:gd name="connsiteX1" fmla="*/ 63459 w 882015"/>
                <a:gd name="connsiteY1" fmla="*/ 51574 h 612122"/>
                <a:gd name="connsiteX2" fmla="*/ 134426 w 882015"/>
                <a:gd name="connsiteY2" fmla="*/ 0 h 612122"/>
                <a:gd name="connsiteX3" fmla="*/ 208952 w 882015"/>
                <a:gd name="connsiteY3" fmla="*/ 74293 h 612122"/>
                <a:gd name="connsiteX4" fmla="*/ 196215 w 882015"/>
                <a:gd name="connsiteY4" fmla="*/ 122537 h 612122"/>
                <a:gd name="connsiteX5" fmla="*/ 695923 w 882015"/>
                <a:gd name="connsiteY5" fmla="*/ 220978 h 612122"/>
                <a:gd name="connsiteX6" fmla="*/ 783784 w 882015"/>
                <a:gd name="connsiteY6" fmla="*/ 220980 h 612122"/>
                <a:gd name="connsiteX7" fmla="*/ 810936 w 882015"/>
                <a:gd name="connsiteY7" fmla="*/ 287794 h 612122"/>
                <a:gd name="connsiteX8" fmla="*/ 882015 w 882015"/>
                <a:gd name="connsiteY8" fmla="*/ 329089 h 612122"/>
                <a:gd name="connsiteX9" fmla="*/ 854866 w 882015"/>
                <a:gd name="connsiteY9" fmla="*/ 395905 h 612122"/>
                <a:gd name="connsiteX10" fmla="*/ 882015 w 882015"/>
                <a:gd name="connsiteY10" fmla="*/ 462720 h 612122"/>
                <a:gd name="connsiteX11" fmla="*/ 810936 w 882015"/>
                <a:gd name="connsiteY11" fmla="*/ 504015 h 612122"/>
                <a:gd name="connsiteX12" fmla="*/ 783784 w 882015"/>
                <a:gd name="connsiteY12" fmla="*/ 570829 h 612122"/>
                <a:gd name="connsiteX13" fmla="*/ 695923 w 882015"/>
                <a:gd name="connsiteY13" fmla="*/ 570831 h 612122"/>
                <a:gd name="connsiteX14" fmla="*/ 624840 w 882015"/>
                <a:gd name="connsiteY14" fmla="*/ 612122 h 612122"/>
                <a:gd name="connsiteX15" fmla="*/ 553757 w 882015"/>
                <a:gd name="connsiteY15" fmla="*/ 570831 h 612122"/>
                <a:gd name="connsiteX16" fmla="*/ 465896 w 882015"/>
                <a:gd name="connsiteY16" fmla="*/ 570829 h 612122"/>
                <a:gd name="connsiteX17" fmla="*/ 438744 w 882015"/>
                <a:gd name="connsiteY17" fmla="*/ 504015 h 612122"/>
                <a:gd name="connsiteX18" fmla="*/ 140970 w 882015"/>
                <a:gd name="connsiteY18" fmla="*/ 169350 h 612122"/>
                <a:gd name="connsiteX19" fmla="*/ 69059 w 882015"/>
                <a:gd name="connsiteY19" fmla="*/ 207310 h 612122"/>
                <a:gd name="connsiteX20" fmla="*/ 0 w 882015"/>
                <a:gd name="connsiteY20" fmla="*/ 140494 h 612122"/>
                <a:gd name="connsiteX0" fmla="*/ 0 w 883920"/>
                <a:gd name="connsiteY0" fmla="*/ 129064 h 612122"/>
                <a:gd name="connsiteX1" fmla="*/ 65364 w 883920"/>
                <a:gd name="connsiteY1" fmla="*/ 51574 h 612122"/>
                <a:gd name="connsiteX2" fmla="*/ 136331 w 883920"/>
                <a:gd name="connsiteY2" fmla="*/ 0 h 612122"/>
                <a:gd name="connsiteX3" fmla="*/ 210857 w 883920"/>
                <a:gd name="connsiteY3" fmla="*/ 74293 h 612122"/>
                <a:gd name="connsiteX4" fmla="*/ 198120 w 883920"/>
                <a:gd name="connsiteY4" fmla="*/ 122537 h 612122"/>
                <a:gd name="connsiteX5" fmla="*/ 697828 w 883920"/>
                <a:gd name="connsiteY5" fmla="*/ 220978 h 612122"/>
                <a:gd name="connsiteX6" fmla="*/ 785689 w 883920"/>
                <a:gd name="connsiteY6" fmla="*/ 220980 h 612122"/>
                <a:gd name="connsiteX7" fmla="*/ 812841 w 883920"/>
                <a:gd name="connsiteY7" fmla="*/ 287794 h 612122"/>
                <a:gd name="connsiteX8" fmla="*/ 883920 w 883920"/>
                <a:gd name="connsiteY8" fmla="*/ 329089 h 612122"/>
                <a:gd name="connsiteX9" fmla="*/ 856771 w 883920"/>
                <a:gd name="connsiteY9" fmla="*/ 395905 h 612122"/>
                <a:gd name="connsiteX10" fmla="*/ 883920 w 883920"/>
                <a:gd name="connsiteY10" fmla="*/ 462720 h 612122"/>
                <a:gd name="connsiteX11" fmla="*/ 812841 w 883920"/>
                <a:gd name="connsiteY11" fmla="*/ 504015 h 612122"/>
                <a:gd name="connsiteX12" fmla="*/ 785689 w 883920"/>
                <a:gd name="connsiteY12" fmla="*/ 570829 h 612122"/>
                <a:gd name="connsiteX13" fmla="*/ 697828 w 883920"/>
                <a:gd name="connsiteY13" fmla="*/ 570831 h 612122"/>
                <a:gd name="connsiteX14" fmla="*/ 626745 w 883920"/>
                <a:gd name="connsiteY14" fmla="*/ 612122 h 612122"/>
                <a:gd name="connsiteX15" fmla="*/ 555662 w 883920"/>
                <a:gd name="connsiteY15" fmla="*/ 570831 h 612122"/>
                <a:gd name="connsiteX16" fmla="*/ 467801 w 883920"/>
                <a:gd name="connsiteY16" fmla="*/ 570829 h 612122"/>
                <a:gd name="connsiteX17" fmla="*/ 440649 w 883920"/>
                <a:gd name="connsiteY17" fmla="*/ 504015 h 612122"/>
                <a:gd name="connsiteX18" fmla="*/ 142875 w 883920"/>
                <a:gd name="connsiteY18" fmla="*/ 169350 h 612122"/>
                <a:gd name="connsiteX19" fmla="*/ 70964 w 883920"/>
                <a:gd name="connsiteY19" fmla="*/ 207310 h 612122"/>
                <a:gd name="connsiteX20" fmla="*/ 0 w 883920"/>
                <a:gd name="connsiteY20" fmla="*/ 129064 h 612122"/>
                <a:gd name="connsiteX0" fmla="*/ 14 w 883934"/>
                <a:gd name="connsiteY0" fmla="*/ 129064 h 612122"/>
                <a:gd name="connsiteX1" fmla="*/ 65378 w 883934"/>
                <a:gd name="connsiteY1" fmla="*/ 51574 h 612122"/>
                <a:gd name="connsiteX2" fmla="*/ 136345 w 883934"/>
                <a:gd name="connsiteY2" fmla="*/ 0 h 612122"/>
                <a:gd name="connsiteX3" fmla="*/ 210871 w 883934"/>
                <a:gd name="connsiteY3" fmla="*/ 74293 h 612122"/>
                <a:gd name="connsiteX4" fmla="*/ 198134 w 883934"/>
                <a:gd name="connsiteY4" fmla="*/ 122537 h 612122"/>
                <a:gd name="connsiteX5" fmla="*/ 697842 w 883934"/>
                <a:gd name="connsiteY5" fmla="*/ 220978 h 612122"/>
                <a:gd name="connsiteX6" fmla="*/ 785703 w 883934"/>
                <a:gd name="connsiteY6" fmla="*/ 220980 h 612122"/>
                <a:gd name="connsiteX7" fmla="*/ 812855 w 883934"/>
                <a:gd name="connsiteY7" fmla="*/ 287794 h 612122"/>
                <a:gd name="connsiteX8" fmla="*/ 883934 w 883934"/>
                <a:gd name="connsiteY8" fmla="*/ 329089 h 612122"/>
                <a:gd name="connsiteX9" fmla="*/ 856785 w 883934"/>
                <a:gd name="connsiteY9" fmla="*/ 395905 h 612122"/>
                <a:gd name="connsiteX10" fmla="*/ 883934 w 883934"/>
                <a:gd name="connsiteY10" fmla="*/ 462720 h 612122"/>
                <a:gd name="connsiteX11" fmla="*/ 812855 w 883934"/>
                <a:gd name="connsiteY11" fmla="*/ 504015 h 612122"/>
                <a:gd name="connsiteX12" fmla="*/ 785703 w 883934"/>
                <a:gd name="connsiteY12" fmla="*/ 570829 h 612122"/>
                <a:gd name="connsiteX13" fmla="*/ 697842 w 883934"/>
                <a:gd name="connsiteY13" fmla="*/ 570831 h 612122"/>
                <a:gd name="connsiteX14" fmla="*/ 626759 w 883934"/>
                <a:gd name="connsiteY14" fmla="*/ 612122 h 612122"/>
                <a:gd name="connsiteX15" fmla="*/ 555676 w 883934"/>
                <a:gd name="connsiteY15" fmla="*/ 570831 h 612122"/>
                <a:gd name="connsiteX16" fmla="*/ 467815 w 883934"/>
                <a:gd name="connsiteY16" fmla="*/ 570829 h 612122"/>
                <a:gd name="connsiteX17" fmla="*/ 440663 w 883934"/>
                <a:gd name="connsiteY17" fmla="*/ 504015 h 612122"/>
                <a:gd name="connsiteX18" fmla="*/ 142889 w 883934"/>
                <a:gd name="connsiteY18" fmla="*/ 169350 h 612122"/>
                <a:gd name="connsiteX19" fmla="*/ 70978 w 883934"/>
                <a:gd name="connsiteY19" fmla="*/ 207310 h 612122"/>
                <a:gd name="connsiteX20" fmla="*/ 14 w 883934"/>
                <a:gd name="connsiteY20" fmla="*/ 129064 h 612122"/>
                <a:gd name="connsiteX0" fmla="*/ 14 w 883934"/>
                <a:gd name="connsiteY0" fmla="*/ 129064 h 612122"/>
                <a:gd name="connsiteX1" fmla="*/ 65378 w 883934"/>
                <a:gd name="connsiteY1" fmla="*/ 51574 h 612122"/>
                <a:gd name="connsiteX2" fmla="*/ 136345 w 883934"/>
                <a:gd name="connsiteY2" fmla="*/ 0 h 612122"/>
                <a:gd name="connsiteX3" fmla="*/ 210871 w 883934"/>
                <a:gd name="connsiteY3" fmla="*/ 74293 h 612122"/>
                <a:gd name="connsiteX4" fmla="*/ 198134 w 883934"/>
                <a:gd name="connsiteY4" fmla="*/ 122537 h 612122"/>
                <a:gd name="connsiteX5" fmla="*/ 697842 w 883934"/>
                <a:gd name="connsiteY5" fmla="*/ 220978 h 612122"/>
                <a:gd name="connsiteX6" fmla="*/ 785703 w 883934"/>
                <a:gd name="connsiteY6" fmla="*/ 220980 h 612122"/>
                <a:gd name="connsiteX7" fmla="*/ 812855 w 883934"/>
                <a:gd name="connsiteY7" fmla="*/ 287794 h 612122"/>
                <a:gd name="connsiteX8" fmla="*/ 883934 w 883934"/>
                <a:gd name="connsiteY8" fmla="*/ 329089 h 612122"/>
                <a:gd name="connsiteX9" fmla="*/ 856785 w 883934"/>
                <a:gd name="connsiteY9" fmla="*/ 395905 h 612122"/>
                <a:gd name="connsiteX10" fmla="*/ 883934 w 883934"/>
                <a:gd name="connsiteY10" fmla="*/ 462720 h 612122"/>
                <a:gd name="connsiteX11" fmla="*/ 812855 w 883934"/>
                <a:gd name="connsiteY11" fmla="*/ 504015 h 612122"/>
                <a:gd name="connsiteX12" fmla="*/ 785703 w 883934"/>
                <a:gd name="connsiteY12" fmla="*/ 570829 h 612122"/>
                <a:gd name="connsiteX13" fmla="*/ 697842 w 883934"/>
                <a:gd name="connsiteY13" fmla="*/ 570831 h 612122"/>
                <a:gd name="connsiteX14" fmla="*/ 626759 w 883934"/>
                <a:gd name="connsiteY14" fmla="*/ 612122 h 612122"/>
                <a:gd name="connsiteX15" fmla="*/ 555676 w 883934"/>
                <a:gd name="connsiteY15" fmla="*/ 570831 h 612122"/>
                <a:gd name="connsiteX16" fmla="*/ 467815 w 883934"/>
                <a:gd name="connsiteY16" fmla="*/ 570829 h 612122"/>
                <a:gd name="connsiteX17" fmla="*/ 440663 w 883934"/>
                <a:gd name="connsiteY17" fmla="*/ 504015 h 612122"/>
                <a:gd name="connsiteX18" fmla="*/ 142889 w 883934"/>
                <a:gd name="connsiteY18" fmla="*/ 169350 h 612122"/>
                <a:gd name="connsiteX19" fmla="*/ 70978 w 883934"/>
                <a:gd name="connsiteY19" fmla="*/ 207310 h 612122"/>
                <a:gd name="connsiteX20" fmla="*/ 14 w 883934"/>
                <a:gd name="connsiteY20" fmla="*/ 129064 h 612122"/>
                <a:gd name="connsiteX0" fmla="*/ 14 w 883934"/>
                <a:gd name="connsiteY0" fmla="*/ 131721 h 614779"/>
                <a:gd name="connsiteX1" fmla="*/ 65378 w 883934"/>
                <a:gd name="connsiteY1" fmla="*/ 54231 h 614779"/>
                <a:gd name="connsiteX2" fmla="*/ 136345 w 883934"/>
                <a:gd name="connsiteY2" fmla="*/ 2657 h 614779"/>
                <a:gd name="connsiteX3" fmla="*/ 210871 w 883934"/>
                <a:gd name="connsiteY3" fmla="*/ 76950 h 614779"/>
                <a:gd name="connsiteX4" fmla="*/ 198134 w 883934"/>
                <a:gd name="connsiteY4" fmla="*/ 125194 h 614779"/>
                <a:gd name="connsiteX5" fmla="*/ 697842 w 883934"/>
                <a:gd name="connsiteY5" fmla="*/ 223635 h 614779"/>
                <a:gd name="connsiteX6" fmla="*/ 785703 w 883934"/>
                <a:gd name="connsiteY6" fmla="*/ 223637 h 614779"/>
                <a:gd name="connsiteX7" fmla="*/ 812855 w 883934"/>
                <a:gd name="connsiteY7" fmla="*/ 290451 h 614779"/>
                <a:gd name="connsiteX8" fmla="*/ 883934 w 883934"/>
                <a:gd name="connsiteY8" fmla="*/ 331746 h 614779"/>
                <a:gd name="connsiteX9" fmla="*/ 856785 w 883934"/>
                <a:gd name="connsiteY9" fmla="*/ 398562 h 614779"/>
                <a:gd name="connsiteX10" fmla="*/ 883934 w 883934"/>
                <a:gd name="connsiteY10" fmla="*/ 465377 h 614779"/>
                <a:gd name="connsiteX11" fmla="*/ 812855 w 883934"/>
                <a:gd name="connsiteY11" fmla="*/ 506672 h 614779"/>
                <a:gd name="connsiteX12" fmla="*/ 785703 w 883934"/>
                <a:gd name="connsiteY12" fmla="*/ 573486 h 614779"/>
                <a:gd name="connsiteX13" fmla="*/ 697842 w 883934"/>
                <a:gd name="connsiteY13" fmla="*/ 573488 h 614779"/>
                <a:gd name="connsiteX14" fmla="*/ 626759 w 883934"/>
                <a:gd name="connsiteY14" fmla="*/ 614779 h 614779"/>
                <a:gd name="connsiteX15" fmla="*/ 555676 w 883934"/>
                <a:gd name="connsiteY15" fmla="*/ 573488 h 614779"/>
                <a:gd name="connsiteX16" fmla="*/ 467815 w 883934"/>
                <a:gd name="connsiteY16" fmla="*/ 573486 h 614779"/>
                <a:gd name="connsiteX17" fmla="*/ 440663 w 883934"/>
                <a:gd name="connsiteY17" fmla="*/ 506672 h 614779"/>
                <a:gd name="connsiteX18" fmla="*/ 142889 w 883934"/>
                <a:gd name="connsiteY18" fmla="*/ 172007 h 614779"/>
                <a:gd name="connsiteX19" fmla="*/ 70978 w 883934"/>
                <a:gd name="connsiteY19" fmla="*/ 209967 h 614779"/>
                <a:gd name="connsiteX20" fmla="*/ 14 w 883934"/>
                <a:gd name="connsiteY20" fmla="*/ 131721 h 614779"/>
                <a:gd name="connsiteX0" fmla="*/ 14 w 883934"/>
                <a:gd name="connsiteY0" fmla="*/ 129064 h 612122"/>
                <a:gd name="connsiteX1" fmla="*/ 65378 w 883934"/>
                <a:gd name="connsiteY1" fmla="*/ 51574 h 612122"/>
                <a:gd name="connsiteX2" fmla="*/ 136345 w 883934"/>
                <a:gd name="connsiteY2" fmla="*/ 0 h 612122"/>
                <a:gd name="connsiteX3" fmla="*/ 210871 w 883934"/>
                <a:gd name="connsiteY3" fmla="*/ 74293 h 612122"/>
                <a:gd name="connsiteX4" fmla="*/ 198134 w 883934"/>
                <a:gd name="connsiteY4" fmla="*/ 122537 h 612122"/>
                <a:gd name="connsiteX5" fmla="*/ 697842 w 883934"/>
                <a:gd name="connsiteY5" fmla="*/ 220978 h 612122"/>
                <a:gd name="connsiteX6" fmla="*/ 785703 w 883934"/>
                <a:gd name="connsiteY6" fmla="*/ 220980 h 612122"/>
                <a:gd name="connsiteX7" fmla="*/ 812855 w 883934"/>
                <a:gd name="connsiteY7" fmla="*/ 287794 h 612122"/>
                <a:gd name="connsiteX8" fmla="*/ 883934 w 883934"/>
                <a:gd name="connsiteY8" fmla="*/ 329089 h 612122"/>
                <a:gd name="connsiteX9" fmla="*/ 856785 w 883934"/>
                <a:gd name="connsiteY9" fmla="*/ 395905 h 612122"/>
                <a:gd name="connsiteX10" fmla="*/ 883934 w 883934"/>
                <a:gd name="connsiteY10" fmla="*/ 462720 h 612122"/>
                <a:gd name="connsiteX11" fmla="*/ 812855 w 883934"/>
                <a:gd name="connsiteY11" fmla="*/ 504015 h 612122"/>
                <a:gd name="connsiteX12" fmla="*/ 785703 w 883934"/>
                <a:gd name="connsiteY12" fmla="*/ 570829 h 612122"/>
                <a:gd name="connsiteX13" fmla="*/ 697842 w 883934"/>
                <a:gd name="connsiteY13" fmla="*/ 570831 h 612122"/>
                <a:gd name="connsiteX14" fmla="*/ 626759 w 883934"/>
                <a:gd name="connsiteY14" fmla="*/ 612122 h 612122"/>
                <a:gd name="connsiteX15" fmla="*/ 555676 w 883934"/>
                <a:gd name="connsiteY15" fmla="*/ 570831 h 612122"/>
                <a:gd name="connsiteX16" fmla="*/ 467815 w 883934"/>
                <a:gd name="connsiteY16" fmla="*/ 570829 h 612122"/>
                <a:gd name="connsiteX17" fmla="*/ 440663 w 883934"/>
                <a:gd name="connsiteY17" fmla="*/ 504015 h 612122"/>
                <a:gd name="connsiteX18" fmla="*/ 142889 w 883934"/>
                <a:gd name="connsiteY18" fmla="*/ 169350 h 612122"/>
                <a:gd name="connsiteX19" fmla="*/ 70978 w 883934"/>
                <a:gd name="connsiteY19" fmla="*/ 207310 h 612122"/>
                <a:gd name="connsiteX20" fmla="*/ 14 w 883934"/>
                <a:gd name="connsiteY20" fmla="*/ 129064 h 612122"/>
                <a:gd name="connsiteX0" fmla="*/ 14 w 883934"/>
                <a:gd name="connsiteY0" fmla="*/ 129064 h 612122"/>
                <a:gd name="connsiteX1" fmla="*/ 65378 w 883934"/>
                <a:gd name="connsiteY1" fmla="*/ 51574 h 612122"/>
                <a:gd name="connsiteX2" fmla="*/ 136345 w 883934"/>
                <a:gd name="connsiteY2" fmla="*/ 0 h 612122"/>
                <a:gd name="connsiteX3" fmla="*/ 210871 w 883934"/>
                <a:gd name="connsiteY3" fmla="*/ 74293 h 612122"/>
                <a:gd name="connsiteX4" fmla="*/ 198134 w 883934"/>
                <a:gd name="connsiteY4" fmla="*/ 122537 h 612122"/>
                <a:gd name="connsiteX5" fmla="*/ 697842 w 883934"/>
                <a:gd name="connsiteY5" fmla="*/ 220978 h 612122"/>
                <a:gd name="connsiteX6" fmla="*/ 785703 w 883934"/>
                <a:gd name="connsiteY6" fmla="*/ 220980 h 612122"/>
                <a:gd name="connsiteX7" fmla="*/ 812855 w 883934"/>
                <a:gd name="connsiteY7" fmla="*/ 287794 h 612122"/>
                <a:gd name="connsiteX8" fmla="*/ 883934 w 883934"/>
                <a:gd name="connsiteY8" fmla="*/ 329089 h 612122"/>
                <a:gd name="connsiteX9" fmla="*/ 856785 w 883934"/>
                <a:gd name="connsiteY9" fmla="*/ 395905 h 612122"/>
                <a:gd name="connsiteX10" fmla="*/ 883934 w 883934"/>
                <a:gd name="connsiteY10" fmla="*/ 462720 h 612122"/>
                <a:gd name="connsiteX11" fmla="*/ 812855 w 883934"/>
                <a:gd name="connsiteY11" fmla="*/ 504015 h 612122"/>
                <a:gd name="connsiteX12" fmla="*/ 785703 w 883934"/>
                <a:gd name="connsiteY12" fmla="*/ 570829 h 612122"/>
                <a:gd name="connsiteX13" fmla="*/ 697842 w 883934"/>
                <a:gd name="connsiteY13" fmla="*/ 570831 h 612122"/>
                <a:gd name="connsiteX14" fmla="*/ 626759 w 883934"/>
                <a:gd name="connsiteY14" fmla="*/ 612122 h 612122"/>
                <a:gd name="connsiteX15" fmla="*/ 555676 w 883934"/>
                <a:gd name="connsiteY15" fmla="*/ 570831 h 612122"/>
                <a:gd name="connsiteX16" fmla="*/ 467815 w 883934"/>
                <a:gd name="connsiteY16" fmla="*/ 570829 h 612122"/>
                <a:gd name="connsiteX17" fmla="*/ 440663 w 883934"/>
                <a:gd name="connsiteY17" fmla="*/ 504015 h 612122"/>
                <a:gd name="connsiteX18" fmla="*/ 142889 w 883934"/>
                <a:gd name="connsiteY18" fmla="*/ 169350 h 612122"/>
                <a:gd name="connsiteX19" fmla="*/ 70978 w 883934"/>
                <a:gd name="connsiteY19" fmla="*/ 207310 h 612122"/>
                <a:gd name="connsiteX20" fmla="*/ 14 w 883934"/>
                <a:gd name="connsiteY20" fmla="*/ 129064 h 612122"/>
                <a:gd name="connsiteX0" fmla="*/ 14 w 883934"/>
                <a:gd name="connsiteY0" fmla="*/ 129064 h 612122"/>
                <a:gd name="connsiteX1" fmla="*/ 65378 w 883934"/>
                <a:gd name="connsiteY1" fmla="*/ 51574 h 612122"/>
                <a:gd name="connsiteX2" fmla="*/ 136345 w 883934"/>
                <a:gd name="connsiteY2" fmla="*/ 0 h 612122"/>
                <a:gd name="connsiteX3" fmla="*/ 210871 w 883934"/>
                <a:gd name="connsiteY3" fmla="*/ 74293 h 612122"/>
                <a:gd name="connsiteX4" fmla="*/ 198134 w 883934"/>
                <a:gd name="connsiteY4" fmla="*/ 122537 h 612122"/>
                <a:gd name="connsiteX5" fmla="*/ 697842 w 883934"/>
                <a:gd name="connsiteY5" fmla="*/ 220978 h 612122"/>
                <a:gd name="connsiteX6" fmla="*/ 785703 w 883934"/>
                <a:gd name="connsiteY6" fmla="*/ 220980 h 612122"/>
                <a:gd name="connsiteX7" fmla="*/ 812855 w 883934"/>
                <a:gd name="connsiteY7" fmla="*/ 287794 h 612122"/>
                <a:gd name="connsiteX8" fmla="*/ 883934 w 883934"/>
                <a:gd name="connsiteY8" fmla="*/ 329089 h 612122"/>
                <a:gd name="connsiteX9" fmla="*/ 856785 w 883934"/>
                <a:gd name="connsiteY9" fmla="*/ 395905 h 612122"/>
                <a:gd name="connsiteX10" fmla="*/ 883934 w 883934"/>
                <a:gd name="connsiteY10" fmla="*/ 462720 h 612122"/>
                <a:gd name="connsiteX11" fmla="*/ 812855 w 883934"/>
                <a:gd name="connsiteY11" fmla="*/ 504015 h 612122"/>
                <a:gd name="connsiteX12" fmla="*/ 785703 w 883934"/>
                <a:gd name="connsiteY12" fmla="*/ 570829 h 612122"/>
                <a:gd name="connsiteX13" fmla="*/ 697842 w 883934"/>
                <a:gd name="connsiteY13" fmla="*/ 570831 h 612122"/>
                <a:gd name="connsiteX14" fmla="*/ 626759 w 883934"/>
                <a:gd name="connsiteY14" fmla="*/ 612122 h 612122"/>
                <a:gd name="connsiteX15" fmla="*/ 555676 w 883934"/>
                <a:gd name="connsiteY15" fmla="*/ 570831 h 612122"/>
                <a:gd name="connsiteX16" fmla="*/ 467815 w 883934"/>
                <a:gd name="connsiteY16" fmla="*/ 570829 h 612122"/>
                <a:gd name="connsiteX17" fmla="*/ 440663 w 883934"/>
                <a:gd name="connsiteY17" fmla="*/ 504015 h 612122"/>
                <a:gd name="connsiteX18" fmla="*/ 142889 w 883934"/>
                <a:gd name="connsiteY18" fmla="*/ 169350 h 612122"/>
                <a:gd name="connsiteX19" fmla="*/ 70978 w 883934"/>
                <a:gd name="connsiteY19" fmla="*/ 207310 h 612122"/>
                <a:gd name="connsiteX20" fmla="*/ 14 w 883934"/>
                <a:gd name="connsiteY20" fmla="*/ 129064 h 612122"/>
                <a:gd name="connsiteX0" fmla="*/ 14 w 883934"/>
                <a:gd name="connsiteY0" fmla="*/ 129064 h 612122"/>
                <a:gd name="connsiteX1" fmla="*/ 65378 w 883934"/>
                <a:gd name="connsiteY1" fmla="*/ 51574 h 612122"/>
                <a:gd name="connsiteX2" fmla="*/ 136345 w 883934"/>
                <a:gd name="connsiteY2" fmla="*/ 0 h 612122"/>
                <a:gd name="connsiteX3" fmla="*/ 210871 w 883934"/>
                <a:gd name="connsiteY3" fmla="*/ 74293 h 612122"/>
                <a:gd name="connsiteX4" fmla="*/ 198134 w 883934"/>
                <a:gd name="connsiteY4" fmla="*/ 122537 h 612122"/>
                <a:gd name="connsiteX5" fmla="*/ 697842 w 883934"/>
                <a:gd name="connsiteY5" fmla="*/ 220978 h 612122"/>
                <a:gd name="connsiteX6" fmla="*/ 785703 w 883934"/>
                <a:gd name="connsiteY6" fmla="*/ 220980 h 612122"/>
                <a:gd name="connsiteX7" fmla="*/ 812855 w 883934"/>
                <a:gd name="connsiteY7" fmla="*/ 287794 h 612122"/>
                <a:gd name="connsiteX8" fmla="*/ 883934 w 883934"/>
                <a:gd name="connsiteY8" fmla="*/ 329089 h 612122"/>
                <a:gd name="connsiteX9" fmla="*/ 856785 w 883934"/>
                <a:gd name="connsiteY9" fmla="*/ 395905 h 612122"/>
                <a:gd name="connsiteX10" fmla="*/ 883934 w 883934"/>
                <a:gd name="connsiteY10" fmla="*/ 462720 h 612122"/>
                <a:gd name="connsiteX11" fmla="*/ 812855 w 883934"/>
                <a:gd name="connsiteY11" fmla="*/ 504015 h 612122"/>
                <a:gd name="connsiteX12" fmla="*/ 785703 w 883934"/>
                <a:gd name="connsiteY12" fmla="*/ 570829 h 612122"/>
                <a:gd name="connsiteX13" fmla="*/ 697842 w 883934"/>
                <a:gd name="connsiteY13" fmla="*/ 570831 h 612122"/>
                <a:gd name="connsiteX14" fmla="*/ 626759 w 883934"/>
                <a:gd name="connsiteY14" fmla="*/ 612122 h 612122"/>
                <a:gd name="connsiteX15" fmla="*/ 555676 w 883934"/>
                <a:gd name="connsiteY15" fmla="*/ 570831 h 612122"/>
                <a:gd name="connsiteX16" fmla="*/ 467815 w 883934"/>
                <a:gd name="connsiteY16" fmla="*/ 570829 h 612122"/>
                <a:gd name="connsiteX17" fmla="*/ 440663 w 883934"/>
                <a:gd name="connsiteY17" fmla="*/ 504015 h 612122"/>
                <a:gd name="connsiteX18" fmla="*/ 142889 w 883934"/>
                <a:gd name="connsiteY18" fmla="*/ 169350 h 612122"/>
                <a:gd name="connsiteX19" fmla="*/ 70978 w 883934"/>
                <a:gd name="connsiteY19" fmla="*/ 207310 h 612122"/>
                <a:gd name="connsiteX20" fmla="*/ 14 w 883934"/>
                <a:gd name="connsiteY20" fmla="*/ 129064 h 612122"/>
                <a:gd name="connsiteX0" fmla="*/ 21 w 883941"/>
                <a:gd name="connsiteY0" fmla="*/ 129064 h 612122"/>
                <a:gd name="connsiteX1" fmla="*/ 65385 w 883941"/>
                <a:gd name="connsiteY1" fmla="*/ 51574 h 612122"/>
                <a:gd name="connsiteX2" fmla="*/ 136352 w 883941"/>
                <a:gd name="connsiteY2" fmla="*/ 0 h 612122"/>
                <a:gd name="connsiteX3" fmla="*/ 210878 w 883941"/>
                <a:gd name="connsiteY3" fmla="*/ 74293 h 612122"/>
                <a:gd name="connsiteX4" fmla="*/ 198141 w 883941"/>
                <a:gd name="connsiteY4" fmla="*/ 122537 h 612122"/>
                <a:gd name="connsiteX5" fmla="*/ 697849 w 883941"/>
                <a:gd name="connsiteY5" fmla="*/ 220978 h 612122"/>
                <a:gd name="connsiteX6" fmla="*/ 785710 w 883941"/>
                <a:gd name="connsiteY6" fmla="*/ 220980 h 612122"/>
                <a:gd name="connsiteX7" fmla="*/ 812862 w 883941"/>
                <a:gd name="connsiteY7" fmla="*/ 287794 h 612122"/>
                <a:gd name="connsiteX8" fmla="*/ 883941 w 883941"/>
                <a:gd name="connsiteY8" fmla="*/ 329089 h 612122"/>
                <a:gd name="connsiteX9" fmla="*/ 856792 w 883941"/>
                <a:gd name="connsiteY9" fmla="*/ 395905 h 612122"/>
                <a:gd name="connsiteX10" fmla="*/ 883941 w 883941"/>
                <a:gd name="connsiteY10" fmla="*/ 462720 h 612122"/>
                <a:gd name="connsiteX11" fmla="*/ 812862 w 883941"/>
                <a:gd name="connsiteY11" fmla="*/ 504015 h 612122"/>
                <a:gd name="connsiteX12" fmla="*/ 785710 w 883941"/>
                <a:gd name="connsiteY12" fmla="*/ 570829 h 612122"/>
                <a:gd name="connsiteX13" fmla="*/ 697849 w 883941"/>
                <a:gd name="connsiteY13" fmla="*/ 570831 h 612122"/>
                <a:gd name="connsiteX14" fmla="*/ 626766 w 883941"/>
                <a:gd name="connsiteY14" fmla="*/ 612122 h 612122"/>
                <a:gd name="connsiteX15" fmla="*/ 555683 w 883941"/>
                <a:gd name="connsiteY15" fmla="*/ 570831 h 612122"/>
                <a:gd name="connsiteX16" fmla="*/ 467822 w 883941"/>
                <a:gd name="connsiteY16" fmla="*/ 570829 h 612122"/>
                <a:gd name="connsiteX17" fmla="*/ 440670 w 883941"/>
                <a:gd name="connsiteY17" fmla="*/ 504015 h 612122"/>
                <a:gd name="connsiteX18" fmla="*/ 142896 w 883941"/>
                <a:gd name="connsiteY18" fmla="*/ 169350 h 612122"/>
                <a:gd name="connsiteX19" fmla="*/ 70985 w 883941"/>
                <a:gd name="connsiteY19" fmla="*/ 207310 h 612122"/>
                <a:gd name="connsiteX20" fmla="*/ 21 w 883941"/>
                <a:gd name="connsiteY20" fmla="*/ 129064 h 612122"/>
                <a:gd name="connsiteX0" fmla="*/ 21 w 883941"/>
                <a:gd name="connsiteY0" fmla="*/ 129172 h 612230"/>
                <a:gd name="connsiteX1" fmla="*/ 65385 w 883941"/>
                <a:gd name="connsiteY1" fmla="*/ 59302 h 612230"/>
                <a:gd name="connsiteX2" fmla="*/ 136352 w 883941"/>
                <a:gd name="connsiteY2" fmla="*/ 108 h 612230"/>
                <a:gd name="connsiteX3" fmla="*/ 210878 w 883941"/>
                <a:gd name="connsiteY3" fmla="*/ 74401 h 612230"/>
                <a:gd name="connsiteX4" fmla="*/ 198141 w 883941"/>
                <a:gd name="connsiteY4" fmla="*/ 122645 h 612230"/>
                <a:gd name="connsiteX5" fmla="*/ 697849 w 883941"/>
                <a:gd name="connsiteY5" fmla="*/ 221086 h 612230"/>
                <a:gd name="connsiteX6" fmla="*/ 785710 w 883941"/>
                <a:gd name="connsiteY6" fmla="*/ 221088 h 612230"/>
                <a:gd name="connsiteX7" fmla="*/ 812862 w 883941"/>
                <a:gd name="connsiteY7" fmla="*/ 287902 h 612230"/>
                <a:gd name="connsiteX8" fmla="*/ 883941 w 883941"/>
                <a:gd name="connsiteY8" fmla="*/ 329197 h 612230"/>
                <a:gd name="connsiteX9" fmla="*/ 856792 w 883941"/>
                <a:gd name="connsiteY9" fmla="*/ 396013 h 612230"/>
                <a:gd name="connsiteX10" fmla="*/ 883941 w 883941"/>
                <a:gd name="connsiteY10" fmla="*/ 462828 h 612230"/>
                <a:gd name="connsiteX11" fmla="*/ 812862 w 883941"/>
                <a:gd name="connsiteY11" fmla="*/ 504123 h 612230"/>
                <a:gd name="connsiteX12" fmla="*/ 785710 w 883941"/>
                <a:gd name="connsiteY12" fmla="*/ 570937 h 612230"/>
                <a:gd name="connsiteX13" fmla="*/ 697849 w 883941"/>
                <a:gd name="connsiteY13" fmla="*/ 570939 h 612230"/>
                <a:gd name="connsiteX14" fmla="*/ 626766 w 883941"/>
                <a:gd name="connsiteY14" fmla="*/ 612230 h 612230"/>
                <a:gd name="connsiteX15" fmla="*/ 555683 w 883941"/>
                <a:gd name="connsiteY15" fmla="*/ 570939 h 612230"/>
                <a:gd name="connsiteX16" fmla="*/ 467822 w 883941"/>
                <a:gd name="connsiteY16" fmla="*/ 570937 h 612230"/>
                <a:gd name="connsiteX17" fmla="*/ 440670 w 883941"/>
                <a:gd name="connsiteY17" fmla="*/ 504123 h 612230"/>
                <a:gd name="connsiteX18" fmla="*/ 142896 w 883941"/>
                <a:gd name="connsiteY18" fmla="*/ 169458 h 612230"/>
                <a:gd name="connsiteX19" fmla="*/ 70985 w 883941"/>
                <a:gd name="connsiteY19" fmla="*/ 207418 h 612230"/>
                <a:gd name="connsiteX20" fmla="*/ 21 w 883941"/>
                <a:gd name="connsiteY20" fmla="*/ 129172 h 612230"/>
                <a:gd name="connsiteX0" fmla="*/ 21 w 883941"/>
                <a:gd name="connsiteY0" fmla="*/ 129172 h 612230"/>
                <a:gd name="connsiteX1" fmla="*/ 65385 w 883941"/>
                <a:gd name="connsiteY1" fmla="*/ 59302 h 612230"/>
                <a:gd name="connsiteX2" fmla="*/ 136352 w 883941"/>
                <a:gd name="connsiteY2" fmla="*/ 108 h 612230"/>
                <a:gd name="connsiteX3" fmla="*/ 210878 w 883941"/>
                <a:gd name="connsiteY3" fmla="*/ 74401 h 612230"/>
                <a:gd name="connsiteX4" fmla="*/ 198141 w 883941"/>
                <a:gd name="connsiteY4" fmla="*/ 122645 h 612230"/>
                <a:gd name="connsiteX5" fmla="*/ 697849 w 883941"/>
                <a:gd name="connsiteY5" fmla="*/ 221086 h 612230"/>
                <a:gd name="connsiteX6" fmla="*/ 785710 w 883941"/>
                <a:gd name="connsiteY6" fmla="*/ 221088 h 612230"/>
                <a:gd name="connsiteX7" fmla="*/ 812862 w 883941"/>
                <a:gd name="connsiteY7" fmla="*/ 287902 h 612230"/>
                <a:gd name="connsiteX8" fmla="*/ 883941 w 883941"/>
                <a:gd name="connsiteY8" fmla="*/ 329197 h 612230"/>
                <a:gd name="connsiteX9" fmla="*/ 856792 w 883941"/>
                <a:gd name="connsiteY9" fmla="*/ 396013 h 612230"/>
                <a:gd name="connsiteX10" fmla="*/ 883941 w 883941"/>
                <a:gd name="connsiteY10" fmla="*/ 462828 h 612230"/>
                <a:gd name="connsiteX11" fmla="*/ 812862 w 883941"/>
                <a:gd name="connsiteY11" fmla="*/ 504123 h 612230"/>
                <a:gd name="connsiteX12" fmla="*/ 785710 w 883941"/>
                <a:gd name="connsiteY12" fmla="*/ 570937 h 612230"/>
                <a:gd name="connsiteX13" fmla="*/ 697849 w 883941"/>
                <a:gd name="connsiteY13" fmla="*/ 570939 h 612230"/>
                <a:gd name="connsiteX14" fmla="*/ 626766 w 883941"/>
                <a:gd name="connsiteY14" fmla="*/ 612230 h 612230"/>
                <a:gd name="connsiteX15" fmla="*/ 555683 w 883941"/>
                <a:gd name="connsiteY15" fmla="*/ 570939 h 612230"/>
                <a:gd name="connsiteX16" fmla="*/ 467822 w 883941"/>
                <a:gd name="connsiteY16" fmla="*/ 570937 h 612230"/>
                <a:gd name="connsiteX17" fmla="*/ 440670 w 883941"/>
                <a:gd name="connsiteY17" fmla="*/ 504123 h 612230"/>
                <a:gd name="connsiteX18" fmla="*/ 142896 w 883941"/>
                <a:gd name="connsiteY18" fmla="*/ 169458 h 612230"/>
                <a:gd name="connsiteX19" fmla="*/ 70985 w 883941"/>
                <a:gd name="connsiteY19" fmla="*/ 207418 h 612230"/>
                <a:gd name="connsiteX20" fmla="*/ 21 w 883941"/>
                <a:gd name="connsiteY20" fmla="*/ 129172 h 612230"/>
                <a:gd name="connsiteX0" fmla="*/ 21 w 883941"/>
                <a:gd name="connsiteY0" fmla="*/ 129172 h 612230"/>
                <a:gd name="connsiteX1" fmla="*/ 65385 w 883941"/>
                <a:gd name="connsiteY1" fmla="*/ 59302 h 612230"/>
                <a:gd name="connsiteX2" fmla="*/ 136352 w 883941"/>
                <a:gd name="connsiteY2" fmla="*/ 108 h 612230"/>
                <a:gd name="connsiteX3" fmla="*/ 210878 w 883941"/>
                <a:gd name="connsiteY3" fmla="*/ 74401 h 612230"/>
                <a:gd name="connsiteX4" fmla="*/ 198141 w 883941"/>
                <a:gd name="connsiteY4" fmla="*/ 122645 h 612230"/>
                <a:gd name="connsiteX5" fmla="*/ 697849 w 883941"/>
                <a:gd name="connsiteY5" fmla="*/ 221086 h 612230"/>
                <a:gd name="connsiteX6" fmla="*/ 785710 w 883941"/>
                <a:gd name="connsiteY6" fmla="*/ 221088 h 612230"/>
                <a:gd name="connsiteX7" fmla="*/ 812862 w 883941"/>
                <a:gd name="connsiteY7" fmla="*/ 287902 h 612230"/>
                <a:gd name="connsiteX8" fmla="*/ 883941 w 883941"/>
                <a:gd name="connsiteY8" fmla="*/ 329197 h 612230"/>
                <a:gd name="connsiteX9" fmla="*/ 856792 w 883941"/>
                <a:gd name="connsiteY9" fmla="*/ 396013 h 612230"/>
                <a:gd name="connsiteX10" fmla="*/ 883941 w 883941"/>
                <a:gd name="connsiteY10" fmla="*/ 462828 h 612230"/>
                <a:gd name="connsiteX11" fmla="*/ 812862 w 883941"/>
                <a:gd name="connsiteY11" fmla="*/ 504123 h 612230"/>
                <a:gd name="connsiteX12" fmla="*/ 785710 w 883941"/>
                <a:gd name="connsiteY12" fmla="*/ 570937 h 612230"/>
                <a:gd name="connsiteX13" fmla="*/ 697849 w 883941"/>
                <a:gd name="connsiteY13" fmla="*/ 570939 h 612230"/>
                <a:gd name="connsiteX14" fmla="*/ 626766 w 883941"/>
                <a:gd name="connsiteY14" fmla="*/ 612230 h 612230"/>
                <a:gd name="connsiteX15" fmla="*/ 555683 w 883941"/>
                <a:gd name="connsiteY15" fmla="*/ 570939 h 612230"/>
                <a:gd name="connsiteX16" fmla="*/ 467822 w 883941"/>
                <a:gd name="connsiteY16" fmla="*/ 570937 h 612230"/>
                <a:gd name="connsiteX17" fmla="*/ 440670 w 883941"/>
                <a:gd name="connsiteY17" fmla="*/ 504123 h 612230"/>
                <a:gd name="connsiteX18" fmla="*/ 142896 w 883941"/>
                <a:gd name="connsiteY18" fmla="*/ 169458 h 612230"/>
                <a:gd name="connsiteX19" fmla="*/ 70985 w 883941"/>
                <a:gd name="connsiteY19" fmla="*/ 207418 h 612230"/>
                <a:gd name="connsiteX20" fmla="*/ 21 w 883941"/>
                <a:gd name="connsiteY20" fmla="*/ 129172 h 612230"/>
                <a:gd name="connsiteX0" fmla="*/ 21 w 883941"/>
                <a:gd name="connsiteY0" fmla="*/ 129172 h 612230"/>
                <a:gd name="connsiteX1" fmla="*/ 65385 w 883941"/>
                <a:gd name="connsiteY1" fmla="*/ 59302 h 612230"/>
                <a:gd name="connsiteX2" fmla="*/ 136352 w 883941"/>
                <a:gd name="connsiteY2" fmla="*/ 108 h 612230"/>
                <a:gd name="connsiteX3" fmla="*/ 210878 w 883941"/>
                <a:gd name="connsiteY3" fmla="*/ 74401 h 612230"/>
                <a:gd name="connsiteX4" fmla="*/ 198141 w 883941"/>
                <a:gd name="connsiteY4" fmla="*/ 122645 h 612230"/>
                <a:gd name="connsiteX5" fmla="*/ 697849 w 883941"/>
                <a:gd name="connsiteY5" fmla="*/ 221086 h 612230"/>
                <a:gd name="connsiteX6" fmla="*/ 785710 w 883941"/>
                <a:gd name="connsiteY6" fmla="*/ 221088 h 612230"/>
                <a:gd name="connsiteX7" fmla="*/ 812862 w 883941"/>
                <a:gd name="connsiteY7" fmla="*/ 287902 h 612230"/>
                <a:gd name="connsiteX8" fmla="*/ 883941 w 883941"/>
                <a:gd name="connsiteY8" fmla="*/ 329197 h 612230"/>
                <a:gd name="connsiteX9" fmla="*/ 856792 w 883941"/>
                <a:gd name="connsiteY9" fmla="*/ 396013 h 612230"/>
                <a:gd name="connsiteX10" fmla="*/ 883941 w 883941"/>
                <a:gd name="connsiteY10" fmla="*/ 462828 h 612230"/>
                <a:gd name="connsiteX11" fmla="*/ 812862 w 883941"/>
                <a:gd name="connsiteY11" fmla="*/ 504123 h 612230"/>
                <a:gd name="connsiteX12" fmla="*/ 785710 w 883941"/>
                <a:gd name="connsiteY12" fmla="*/ 570937 h 612230"/>
                <a:gd name="connsiteX13" fmla="*/ 697849 w 883941"/>
                <a:gd name="connsiteY13" fmla="*/ 570939 h 612230"/>
                <a:gd name="connsiteX14" fmla="*/ 626766 w 883941"/>
                <a:gd name="connsiteY14" fmla="*/ 612230 h 612230"/>
                <a:gd name="connsiteX15" fmla="*/ 555683 w 883941"/>
                <a:gd name="connsiteY15" fmla="*/ 570939 h 612230"/>
                <a:gd name="connsiteX16" fmla="*/ 467822 w 883941"/>
                <a:gd name="connsiteY16" fmla="*/ 570937 h 612230"/>
                <a:gd name="connsiteX17" fmla="*/ 440670 w 883941"/>
                <a:gd name="connsiteY17" fmla="*/ 504123 h 612230"/>
                <a:gd name="connsiteX18" fmla="*/ 142896 w 883941"/>
                <a:gd name="connsiteY18" fmla="*/ 169458 h 612230"/>
                <a:gd name="connsiteX19" fmla="*/ 70985 w 883941"/>
                <a:gd name="connsiteY19" fmla="*/ 207418 h 612230"/>
                <a:gd name="connsiteX20" fmla="*/ 21 w 883941"/>
                <a:gd name="connsiteY20" fmla="*/ 129172 h 612230"/>
                <a:gd name="connsiteX0" fmla="*/ 37 w 883957"/>
                <a:gd name="connsiteY0" fmla="*/ 129172 h 612230"/>
                <a:gd name="connsiteX1" fmla="*/ 65401 w 883957"/>
                <a:gd name="connsiteY1" fmla="*/ 59302 h 612230"/>
                <a:gd name="connsiteX2" fmla="*/ 136368 w 883957"/>
                <a:gd name="connsiteY2" fmla="*/ 108 h 612230"/>
                <a:gd name="connsiteX3" fmla="*/ 210894 w 883957"/>
                <a:gd name="connsiteY3" fmla="*/ 74401 h 612230"/>
                <a:gd name="connsiteX4" fmla="*/ 198157 w 883957"/>
                <a:gd name="connsiteY4" fmla="*/ 122645 h 612230"/>
                <a:gd name="connsiteX5" fmla="*/ 697865 w 883957"/>
                <a:gd name="connsiteY5" fmla="*/ 221086 h 612230"/>
                <a:gd name="connsiteX6" fmla="*/ 785726 w 883957"/>
                <a:gd name="connsiteY6" fmla="*/ 221088 h 612230"/>
                <a:gd name="connsiteX7" fmla="*/ 812878 w 883957"/>
                <a:gd name="connsiteY7" fmla="*/ 287902 h 612230"/>
                <a:gd name="connsiteX8" fmla="*/ 883957 w 883957"/>
                <a:gd name="connsiteY8" fmla="*/ 329197 h 612230"/>
                <a:gd name="connsiteX9" fmla="*/ 856808 w 883957"/>
                <a:gd name="connsiteY9" fmla="*/ 396013 h 612230"/>
                <a:gd name="connsiteX10" fmla="*/ 883957 w 883957"/>
                <a:gd name="connsiteY10" fmla="*/ 462828 h 612230"/>
                <a:gd name="connsiteX11" fmla="*/ 812878 w 883957"/>
                <a:gd name="connsiteY11" fmla="*/ 504123 h 612230"/>
                <a:gd name="connsiteX12" fmla="*/ 785726 w 883957"/>
                <a:gd name="connsiteY12" fmla="*/ 570937 h 612230"/>
                <a:gd name="connsiteX13" fmla="*/ 697865 w 883957"/>
                <a:gd name="connsiteY13" fmla="*/ 570939 h 612230"/>
                <a:gd name="connsiteX14" fmla="*/ 626782 w 883957"/>
                <a:gd name="connsiteY14" fmla="*/ 612230 h 612230"/>
                <a:gd name="connsiteX15" fmla="*/ 555699 w 883957"/>
                <a:gd name="connsiteY15" fmla="*/ 570939 h 612230"/>
                <a:gd name="connsiteX16" fmla="*/ 467838 w 883957"/>
                <a:gd name="connsiteY16" fmla="*/ 570937 h 612230"/>
                <a:gd name="connsiteX17" fmla="*/ 440686 w 883957"/>
                <a:gd name="connsiteY17" fmla="*/ 504123 h 612230"/>
                <a:gd name="connsiteX18" fmla="*/ 142912 w 883957"/>
                <a:gd name="connsiteY18" fmla="*/ 169458 h 612230"/>
                <a:gd name="connsiteX19" fmla="*/ 72906 w 883957"/>
                <a:gd name="connsiteY19" fmla="*/ 203608 h 612230"/>
                <a:gd name="connsiteX20" fmla="*/ 37 w 883957"/>
                <a:gd name="connsiteY20" fmla="*/ 129172 h 612230"/>
                <a:gd name="connsiteX0" fmla="*/ 37 w 883957"/>
                <a:gd name="connsiteY0" fmla="*/ 129172 h 612230"/>
                <a:gd name="connsiteX1" fmla="*/ 65401 w 883957"/>
                <a:gd name="connsiteY1" fmla="*/ 59302 h 612230"/>
                <a:gd name="connsiteX2" fmla="*/ 136368 w 883957"/>
                <a:gd name="connsiteY2" fmla="*/ 108 h 612230"/>
                <a:gd name="connsiteX3" fmla="*/ 210894 w 883957"/>
                <a:gd name="connsiteY3" fmla="*/ 74401 h 612230"/>
                <a:gd name="connsiteX4" fmla="*/ 198157 w 883957"/>
                <a:gd name="connsiteY4" fmla="*/ 122645 h 612230"/>
                <a:gd name="connsiteX5" fmla="*/ 697865 w 883957"/>
                <a:gd name="connsiteY5" fmla="*/ 221086 h 612230"/>
                <a:gd name="connsiteX6" fmla="*/ 785726 w 883957"/>
                <a:gd name="connsiteY6" fmla="*/ 221088 h 612230"/>
                <a:gd name="connsiteX7" fmla="*/ 812878 w 883957"/>
                <a:gd name="connsiteY7" fmla="*/ 287902 h 612230"/>
                <a:gd name="connsiteX8" fmla="*/ 883957 w 883957"/>
                <a:gd name="connsiteY8" fmla="*/ 329197 h 612230"/>
                <a:gd name="connsiteX9" fmla="*/ 856808 w 883957"/>
                <a:gd name="connsiteY9" fmla="*/ 396013 h 612230"/>
                <a:gd name="connsiteX10" fmla="*/ 883957 w 883957"/>
                <a:gd name="connsiteY10" fmla="*/ 462828 h 612230"/>
                <a:gd name="connsiteX11" fmla="*/ 812878 w 883957"/>
                <a:gd name="connsiteY11" fmla="*/ 504123 h 612230"/>
                <a:gd name="connsiteX12" fmla="*/ 785726 w 883957"/>
                <a:gd name="connsiteY12" fmla="*/ 570937 h 612230"/>
                <a:gd name="connsiteX13" fmla="*/ 697865 w 883957"/>
                <a:gd name="connsiteY13" fmla="*/ 570939 h 612230"/>
                <a:gd name="connsiteX14" fmla="*/ 626782 w 883957"/>
                <a:gd name="connsiteY14" fmla="*/ 612230 h 612230"/>
                <a:gd name="connsiteX15" fmla="*/ 555699 w 883957"/>
                <a:gd name="connsiteY15" fmla="*/ 570939 h 612230"/>
                <a:gd name="connsiteX16" fmla="*/ 467838 w 883957"/>
                <a:gd name="connsiteY16" fmla="*/ 570937 h 612230"/>
                <a:gd name="connsiteX17" fmla="*/ 440686 w 883957"/>
                <a:gd name="connsiteY17" fmla="*/ 504123 h 612230"/>
                <a:gd name="connsiteX18" fmla="*/ 142912 w 883957"/>
                <a:gd name="connsiteY18" fmla="*/ 169458 h 612230"/>
                <a:gd name="connsiteX19" fmla="*/ 72906 w 883957"/>
                <a:gd name="connsiteY19" fmla="*/ 203608 h 612230"/>
                <a:gd name="connsiteX20" fmla="*/ 37 w 883957"/>
                <a:gd name="connsiteY20" fmla="*/ 129172 h 612230"/>
                <a:gd name="connsiteX0" fmla="*/ 35 w 885860"/>
                <a:gd name="connsiteY0" fmla="*/ 138697 h 612230"/>
                <a:gd name="connsiteX1" fmla="*/ 67304 w 885860"/>
                <a:gd name="connsiteY1" fmla="*/ 59302 h 612230"/>
                <a:gd name="connsiteX2" fmla="*/ 138271 w 885860"/>
                <a:gd name="connsiteY2" fmla="*/ 108 h 612230"/>
                <a:gd name="connsiteX3" fmla="*/ 212797 w 885860"/>
                <a:gd name="connsiteY3" fmla="*/ 74401 h 612230"/>
                <a:gd name="connsiteX4" fmla="*/ 200060 w 885860"/>
                <a:gd name="connsiteY4" fmla="*/ 122645 h 612230"/>
                <a:gd name="connsiteX5" fmla="*/ 699768 w 885860"/>
                <a:gd name="connsiteY5" fmla="*/ 221086 h 612230"/>
                <a:gd name="connsiteX6" fmla="*/ 787629 w 885860"/>
                <a:gd name="connsiteY6" fmla="*/ 221088 h 612230"/>
                <a:gd name="connsiteX7" fmla="*/ 814781 w 885860"/>
                <a:gd name="connsiteY7" fmla="*/ 287902 h 612230"/>
                <a:gd name="connsiteX8" fmla="*/ 885860 w 885860"/>
                <a:gd name="connsiteY8" fmla="*/ 329197 h 612230"/>
                <a:gd name="connsiteX9" fmla="*/ 858711 w 885860"/>
                <a:gd name="connsiteY9" fmla="*/ 396013 h 612230"/>
                <a:gd name="connsiteX10" fmla="*/ 885860 w 885860"/>
                <a:gd name="connsiteY10" fmla="*/ 462828 h 612230"/>
                <a:gd name="connsiteX11" fmla="*/ 814781 w 885860"/>
                <a:gd name="connsiteY11" fmla="*/ 504123 h 612230"/>
                <a:gd name="connsiteX12" fmla="*/ 787629 w 885860"/>
                <a:gd name="connsiteY12" fmla="*/ 570937 h 612230"/>
                <a:gd name="connsiteX13" fmla="*/ 699768 w 885860"/>
                <a:gd name="connsiteY13" fmla="*/ 570939 h 612230"/>
                <a:gd name="connsiteX14" fmla="*/ 628685 w 885860"/>
                <a:gd name="connsiteY14" fmla="*/ 612230 h 612230"/>
                <a:gd name="connsiteX15" fmla="*/ 557602 w 885860"/>
                <a:gd name="connsiteY15" fmla="*/ 570939 h 612230"/>
                <a:gd name="connsiteX16" fmla="*/ 469741 w 885860"/>
                <a:gd name="connsiteY16" fmla="*/ 570937 h 612230"/>
                <a:gd name="connsiteX17" fmla="*/ 442589 w 885860"/>
                <a:gd name="connsiteY17" fmla="*/ 504123 h 612230"/>
                <a:gd name="connsiteX18" fmla="*/ 144815 w 885860"/>
                <a:gd name="connsiteY18" fmla="*/ 169458 h 612230"/>
                <a:gd name="connsiteX19" fmla="*/ 74809 w 885860"/>
                <a:gd name="connsiteY19" fmla="*/ 203608 h 612230"/>
                <a:gd name="connsiteX20" fmla="*/ 35 w 885860"/>
                <a:gd name="connsiteY20" fmla="*/ 138697 h 612230"/>
                <a:gd name="connsiteX0" fmla="*/ 35 w 885860"/>
                <a:gd name="connsiteY0" fmla="*/ 138697 h 612230"/>
                <a:gd name="connsiteX1" fmla="*/ 67304 w 885860"/>
                <a:gd name="connsiteY1" fmla="*/ 59302 h 612230"/>
                <a:gd name="connsiteX2" fmla="*/ 138271 w 885860"/>
                <a:gd name="connsiteY2" fmla="*/ 108 h 612230"/>
                <a:gd name="connsiteX3" fmla="*/ 212797 w 885860"/>
                <a:gd name="connsiteY3" fmla="*/ 74401 h 612230"/>
                <a:gd name="connsiteX4" fmla="*/ 200060 w 885860"/>
                <a:gd name="connsiteY4" fmla="*/ 122645 h 612230"/>
                <a:gd name="connsiteX5" fmla="*/ 699768 w 885860"/>
                <a:gd name="connsiteY5" fmla="*/ 221086 h 612230"/>
                <a:gd name="connsiteX6" fmla="*/ 787629 w 885860"/>
                <a:gd name="connsiteY6" fmla="*/ 221088 h 612230"/>
                <a:gd name="connsiteX7" fmla="*/ 814781 w 885860"/>
                <a:gd name="connsiteY7" fmla="*/ 287902 h 612230"/>
                <a:gd name="connsiteX8" fmla="*/ 885860 w 885860"/>
                <a:gd name="connsiteY8" fmla="*/ 329197 h 612230"/>
                <a:gd name="connsiteX9" fmla="*/ 858711 w 885860"/>
                <a:gd name="connsiteY9" fmla="*/ 396013 h 612230"/>
                <a:gd name="connsiteX10" fmla="*/ 885860 w 885860"/>
                <a:gd name="connsiteY10" fmla="*/ 462828 h 612230"/>
                <a:gd name="connsiteX11" fmla="*/ 814781 w 885860"/>
                <a:gd name="connsiteY11" fmla="*/ 504123 h 612230"/>
                <a:gd name="connsiteX12" fmla="*/ 787629 w 885860"/>
                <a:gd name="connsiteY12" fmla="*/ 570937 h 612230"/>
                <a:gd name="connsiteX13" fmla="*/ 699768 w 885860"/>
                <a:gd name="connsiteY13" fmla="*/ 570939 h 612230"/>
                <a:gd name="connsiteX14" fmla="*/ 628685 w 885860"/>
                <a:gd name="connsiteY14" fmla="*/ 612230 h 612230"/>
                <a:gd name="connsiteX15" fmla="*/ 557602 w 885860"/>
                <a:gd name="connsiteY15" fmla="*/ 570939 h 612230"/>
                <a:gd name="connsiteX16" fmla="*/ 469741 w 885860"/>
                <a:gd name="connsiteY16" fmla="*/ 570937 h 612230"/>
                <a:gd name="connsiteX17" fmla="*/ 442589 w 885860"/>
                <a:gd name="connsiteY17" fmla="*/ 504123 h 612230"/>
                <a:gd name="connsiteX18" fmla="*/ 144815 w 885860"/>
                <a:gd name="connsiteY18" fmla="*/ 169458 h 612230"/>
                <a:gd name="connsiteX19" fmla="*/ 74809 w 885860"/>
                <a:gd name="connsiteY19" fmla="*/ 203608 h 612230"/>
                <a:gd name="connsiteX20" fmla="*/ 35 w 885860"/>
                <a:gd name="connsiteY20" fmla="*/ 138697 h 612230"/>
                <a:gd name="connsiteX0" fmla="*/ 35 w 885860"/>
                <a:gd name="connsiteY0" fmla="*/ 132982 h 612230"/>
                <a:gd name="connsiteX1" fmla="*/ 67304 w 885860"/>
                <a:gd name="connsiteY1" fmla="*/ 59302 h 612230"/>
                <a:gd name="connsiteX2" fmla="*/ 138271 w 885860"/>
                <a:gd name="connsiteY2" fmla="*/ 108 h 612230"/>
                <a:gd name="connsiteX3" fmla="*/ 212797 w 885860"/>
                <a:gd name="connsiteY3" fmla="*/ 74401 h 612230"/>
                <a:gd name="connsiteX4" fmla="*/ 200060 w 885860"/>
                <a:gd name="connsiteY4" fmla="*/ 122645 h 612230"/>
                <a:gd name="connsiteX5" fmla="*/ 699768 w 885860"/>
                <a:gd name="connsiteY5" fmla="*/ 221086 h 612230"/>
                <a:gd name="connsiteX6" fmla="*/ 787629 w 885860"/>
                <a:gd name="connsiteY6" fmla="*/ 221088 h 612230"/>
                <a:gd name="connsiteX7" fmla="*/ 814781 w 885860"/>
                <a:gd name="connsiteY7" fmla="*/ 287902 h 612230"/>
                <a:gd name="connsiteX8" fmla="*/ 885860 w 885860"/>
                <a:gd name="connsiteY8" fmla="*/ 329197 h 612230"/>
                <a:gd name="connsiteX9" fmla="*/ 858711 w 885860"/>
                <a:gd name="connsiteY9" fmla="*/ 396013 h 612230"/>
                <a:gd name="connsiteX10" fmla="*/ 885860 w 885860"/>
                <a:gd name="connsiteY10" fmla="*/ 462828 h 612230"/>
                <a:gd name="connsiteX11" fmla="*/ 814781 w 885860"/>
                <a:gd name="connsiteY11" fmla="*/ 504123 h 612230"/>
                <a:gd name="connsiteX12" fmla="*/ 787629 w 885860"/>
                <a:gd name="connsiteY12" fmla="*/ 570937 h 612230"/>
                <a:gd name="connsiteX13" fmla="*/ 699768 w 885860"/>
                <a:gd name="connsiteY13" fmla="*/ 570939 h 612230"/>
                <a:gd name="connsiteX14" fmla="*/ 628685 w 885860"/>
                <a:gd name="connsiteY14" fmla="*/ 612230 h 612230"/>
                <a:gd name="connsiteX15" fmla="*/ 557602 w 885860"/>
                <a:gd name="connsiteY15" fmla="*/ 570939 h 612230"/>
                <a:gd name="connsiteX16" fmla="*/ 469741 w 885860"/>
                <a:gd name="connsiteY16" fmla="*/ 570937 h 612230"/>
                <a:gd name="connsiteX17" fmla="*/ 442589 w 885860"/>
                <a:gd name="connsiteY17" fmla="*/ 504123 h 612230"/>
                <a:gd name="connsiteX18" fmla="*/ 144815 w 885860"/>
                <a:gd name="connsiteY18" fmla="*/ 169458 h 612230"/>
                <a:gd name="connsiteX19" fmla="*/ 74809 w 885860"/>
                <a:gd name="connsiteY19" fmla="*/ 203608 h 612230"/>
                <a:gd name="connsiteX20" fmla="*/ 35 w 885860"/>
                <a:gd name="connsiteY20" fmla="*/ 132982 h 612230"/>
                <a:gd name="connsiteX0" fmla="*/ 35 w 885860"/>
                <a:gd name="connsiteY0" fmla="*/ 132982 h 612230"/>
                <a:gd name="connsiteX1" fmla="*/ 67304 w 885860"/>
                <a:gd name="connsiteY1" fmla="*/ 59302 h 612230"/>
                <a:gd name="connsiteX2" fmla="*/ 138271 w 885860"/>
                <a:gd name="connsiteY2" fmla="*/ 108 h 612230"/>
                <a:gd name="connsiteX3" fmla="*/ 212797 w 885860"/>
                <a:gd name="connsiteY3" fmla="*/ 74401 h 612230"/>
                <a:gd name="connsiteX4" fmla="*/ 200060 w 885860"/>
                <a:gd name="connsiteY4" fmla="*/ 122645 h 612230"/>
                <a:gd name="connsiteX5" fmla="*/ 699768 w 885860"/>
                <a:gd name="connsiteY5" fmla="*/ 221086 h 612230"/>
                <a:gd name="connsiteX6" fmla="*/ 787629 w 885860"/>
                <a:gd name="connsiteY6" fmla="*/ 221088 h 612230"/>
                <a:gd name="connsiteX7" fmla="*/ 814781 w 885860"/>
                <a:gd name="connsiteY7" fmla="*/ 287902 h 612230"/>
                <a:gd name="connsiteX8" fmla="*/ 885860 w 885860"/>
                <a:gd name="connsiteY8" fmla="*/ 329197 h 612230"/>
                <a:gd name="connsiteX9" fmla="*/ 858711 w 885860"/>
                <a:gd name="connsiteY9" fmla="*/ 396013 h 612230"/>
                <a:gd name="connsiteX10" fmla="*/ 885860 w 885860"/>
                <a:gd name="connsiteY10" fmla="*/ 462828 h 612230"/>
                <a:gd name="connsiteX11" fmla="*/ 814781 w 885860"/>
                <a:gd name="connsiteY11" fmla="*/ 504123 h 612230"/>
                <a:gd name="connsiteX12" fmla="*/ 787629 w 885860"/>
                <a:gd name="connsiteY12" fmla="*/ 570937 h 612230"/>
                <a:gd name="connsiteX13" fmla="*/ 699768 w 885860"/>
                <a:gd name="connsiteY13" fmla="*/ 570939 h 612230"/>
                <a:gd name="connsiteX14" fmla="*/ 628685 w 885860"/>
                <a:gd name="connsiteY14" fmla="*/ 612230 h 612230"/>
                <a:gd name="connsiteX15" fmla="*/ 557602 w 885860"/>
                <a:gd name="connsiteY15" fmla="*/ 570939 h 612230"/>
                <a:gd name="connsiteX16" fmla="*/ 469741 w 885860"/>
                <a:gd name="connsiteY16" fmla="*/ 570937 h 612230"/>
                <a:gd name="connsiteX17" fmla="*/ 442589 w 885860"/>
                <a:gd name="connsiteY17" fmla="*/ 504123 h 612230"/>
                <a:gd name="connsiteX18" fmla="*/ 144815 w 885860"/>
                <a:gd name="connsiteY18" fmla="*/ 169458 h 612230"/>
                <a:gd name="connsiteX19" fmla="*/ 74809 w 885860"/>
                <a:gd name="connsiteY19" fmla="*/ 203608 h 612230"/>
                <a:gd name="connsiteX20" fmla="*/ 35 w 885860"/>
                <a:gd name="connsiteY20" fmla="*/ 132982 h 612230"/>
                <a:gd name="connsiteX0" fmla="*/ 35 w 885860"/>
                <a:gd name="connsiteY0" fmla="*/ 132982 h 612230"/>
                <a:gd name="connsiteX1" fmla="*/ 67304 w 885860"/>
                <a:gd name="connsiteY1" fmla="*/ 59302 h 612230"/>
                <a:gd name="connsiteX2" fmla="*/ 138271 w 885860"/>
                <a:gd name="connsiteY2" fmla="*/ 108 h 612230"/>
                <a:gd name="connsiteX3" fmla="*/ 212797 w 885860"/>
                <a:gd name="connsiteY3" fmla="*/ 74401 h 612230"/>
                <a:gd name="connsiteX4" fmla="*/ 200060 w 885860"/>
                <a:gd name="connsiteY4" fmla="*/ 122645 h 612230"/>
                <a:gd name="connsiteX5" fmla="*/ 699768 w 885860"/>
                <a:gd name="connsiteY5" fmla="*/ 221086 h 612230"/>
                <a:gd name="connsiteX6" fmla="*/ 787629 w 885860"/>
                <a:gd name="connsiteY6" fmla="*/ 221088 h 612230"/>
                <a:gd name="connsiteX7" fmla="*/ 814781 w 885860"/>
                <a:gd name="connsiteY7" fmla="*/ 287902 h 612230"/>
                <a:gd name="connsiteX8" fmla="*/ 885860 w 885860"/>
                <a:gd name="connsiteY8" fmla="*/ 329197 h 612230"/>
                <a:gd name="connsiteX9" fmla="*/ 858711 w 885860"/>
                <a:gd name="connsiteY9" fmla="*/ 396013 h 612230"/>
                <a:gd name="connsiteX10" fmla="*/ 885860 w 885860"/>
                <a:gd name="connsiteY10" fmla="*/ 462828 h 612230"/>
                <a:gd name="connsiteX11" fmla="*/ 814781 w 885860"/>
                <a:gd name="connsiteY11" fmla="*/ 504123 h 612230"/>
                <a:gd name="connsiteX12" fmla="*/ 787629 w 885860"/>
                <a:gd name="connsiteY12" fmla="*/ 570937 h 612230"/>
                <a:gd name="connsiteX13" fmla="*/ 699768 w 885860"/>
                <a:gd name="connsiteY13" fmla="*/ 570939 h 612230"/>
                <a:gd name="connsiteX14" fmla="*/ 628685 w 885860"/>
                <a:gd name="connsiteY14" fmla="*/ 612230 h 612230"/>
                <a:gd name="connsiteX15" fmla="*/ 557602 w 885860"/>
                <a:gd name="connsiteY15" fmla="*/ 570939 h 612230"/>
                <a:gd name="connsiteX16" fmla="*/ 469741 w 885860"/>
                <a:gd name="connsiteY16" fmla="*/ 570937 h 612230"/>
                <a:gd name="connsiteX17" fmla="*/ 442589 w 885860"/>
                <a:gd name="connsiteY17" fmla="*/ 504123 h 612230"/>
                <a:gd name="connsiteX18" fmla="*/ 141005 w 885860"/>
                <a:gd name="connsiteY18" fmla="*/ 167553 h 612230"/>
                <a:gd name="connsiteX19" fmla="*/ 74809 w 885860"/>
                <a:gd name="connsiteY19" fmla="*/ 203608 h 612230"/>
                <a:gd name="connsiteX20" fmla="*/ 35 w 885860"/>
                <a:gd name="connsiteY20" fmla="*/ 132982 h 612230"/>
                <a:gd name="connsiteX0" fmla="*/ 35 w 885860"/>
                <a:gd name="connsiteY0" fmla="*/ 132982 h 612230"/>
                <a:gd name="connsiteX1" fmla="*/ 67304 w 885860"/>
                <a:gd name="connsiteY1" fmla="*/ 59302 h 612230"/>
                <a:gd name="connsiteX2" fmla="*/ 138271 w 885860"/>
                <a:gd name="connsiteY2" fmla="*/ 108 h 612230"/>
                <a:gd name="connsiteX3" fmla="*/ 212797 w 885860"/>
                <a:gd name="connsiteY3" fmla="*/ 74401 h 612230"/>
                <a:gd name="connsiteX4" fmla="*/ 200060 w 885860"/>
                <a:gd name="connsiteY4" fmla="*/ 122645 h 612230"/>
                <a:gd name="connsiteX5" fmla="*/ 699768 w 885860"/>
                <a:gd name="connsiteY5" fmla="*/ 221086 h 612230"/>
                <a:gd name="connsiteX6" fmla="*/ 787629 w 885860"/>
                <a:gd name="connsiteY6" fmla="*/ 221088 h 612230"/>
                <a:gd name="connsiteX7" fmla="*/ 814781 w 885860"/>
                <a:gd name="connsiteY7" fmla="*/ 287902 h 612230"/>
                <a:gd name="connsiteX8" fmla="*/ 885860 w 885860"/>
                <a:gd name="connsiteY8" fmla="*/ 329197 h 612230"/>
                <a:gd name="connsiteX9" fmla="*/ 858711 w 885860"/>
                <a:gd name="connsiteY9" fmla="*/ 396013 h 612230"/>
                <a:gd name="connsiteX10" fmla="*/ 885860 w 885860"/>
                <a:gd name="connsiteY10" fmla="*/ 462828 h 612230"/>
                <a:gd name="connsiteX11" fmla="*/ 814781 w 885860"/>
                <a:gd name="connsiteY11" fmla="*/ 504123 h 612230"/>
                <a:gd name="connsiteX12" fmla="*/ 787629 w 885860"/>
                <a:gd name="connsiteY12" fmla="*/ 570937 h 612230"/>
                <a:gd name="connsiteX13" fmla="*/ 699768 w 885860"/>
                <a:gd name="connsiteY13" fmla="*/ 570939 h 612230"/>
                <a:gd name="connsiteX14" fmla="*/ 628685 w 885860"/>
                <a:gd name="connsiteY14" fmla="*/ 612230 h 612230"/>
                <a:gd name="connsiteX15" fmla="*/ 557602 w 885860"/>
                <a:gd name="connsiteY15" fmla="*/ 570939 h 612230"/>
                <a:gd name="connsiteX16" fmla="*/ 469741 w 885860"/>
                <a:gd name="connsiteY16" fmla="*/ 570937 h 612230"/>
                <a:gd name="connsiteX17" fmla="*/ 442589 w 885860"/>
                <a:gd name="connsiteY17" fmla="*/ 504123 h 612230"/>
                <a:gd name="connsiteX18" fmla="*/ 141005 w 885860"/>
                <a:gd name="connsiteY18" fmla="*/ 167553 h 612230"/>
                <a:gd name="connsiteX19" fmla="*/ 74809 w 885860"/>
                <a:gd name="connsiteY19" fmla="*/ 203608 h 612230"/>
                <a:gd name="connsiteX20" fmla="*/ 35 w 885860"/>
                <a:gd name="connsiteY20" fmla="*/ 132982 h 612230"/>
                <a:gd name="connsiteX0" fmla="*/ 35 w 885860"/>
                <a:gd name="connsiteY0" fmla="*/ 133028 h 612276"/>
                <a:gd name="connsiteX1" fmla="*/ 67304 w 885860"/>
                <a:gd name="connsiteY1" fmla="*/ 59348 h 612276"/>
                <a:gd name="connsiteX2" fmla="*/ 138271 w 885860"/>
                <a:gd name="connsiteY2" fmla="*/ 154 h 612276"/>
                <a:gd name="connsiteX3" fmla="*/ 212797 w 885860"/>
                <a:gd name="connsiteY3" fmla="*/ 74447 h 612276"/>
                <a:gd name="connsiteX4" fmla="*/ 200060 w 885860"/>
                <a:gd name="connsiteY4" fmla="*/ 122691 h 612276"/>
                <a:gd name="connsiteX5" fmla="*/ 699768 w 885860"/>
                <a:gd name="connsiteY5" fmla="*/ 221132 h 612276"/>
                <a:gd name="connsiteX6" fmla="*/ 787629 w 885860"/>
                <a:gd name="connsiteY6" fmla="*/ 221134 h 612276"/>
                <a:gd name="connsiteX7" fmla="*/ 814781 w 885860"/>
                <a:gd name="connsiteY7" fmla="*/ 287948 h 612276"/>
                <a:gd name="connsiteX8" fmla="*/ 885860 w 885860"/>
                <a:gd name="connsiteY8" fmla="*/ 329243 h 612276"/>
                <a:gd name="connsiteX9" fmla="*/ 858711 w 885860"/>
                <a:gd name="connsiteY9" fmla="*/ 396059 h 612276"/>
                <a:gd name="connsiteX10" fmla="*/ 885860 w 885860"/>
                <a:gd name="connsiteY10" fmla="*/ 462874 h 612276"/>
                <a:gd name="connsiteX11" fmla="*/ 814781 w 885860"/>
                <a:gd name="connsiteY11" fmla="*/ 504169 h 612276"/>
                <a:gd name="connsiteX12" fmla="*/ 787629 w 885860"/>
                <a:gd name="connsiteY12" fmla="*/ 570983 h 612276"/>
                <a:gd name="connsiteX13" fmla="*/ 699768 w 885860"/>
                <a:gd name="connsiteY13" fmla="*/ 570985 h 612276"/>
                <a:gd name="connsiteX14" fmla="*/ 628685 w 885860"/>
                <a:gd name="connsiteY14" fmla="*/ 612276 h 612276"/>
                <a:gd name="connsiteX15" fmla="*/ 557602 w 885860"/>
                <a:gd name="connsiteY15" fmla="*/ 570985 h 612276"/>
                <a:gd name="connsiteX16" fmla="*/ 469741 w 885860"/>
                <a:gd name="connsiteY16" fmla="*/ 570983 h 612276"/>
                <a:gd name="connsiteX17" fmla="*/ 442589 w 885860"/>
                <a:gd name="connsiteY17" fmla="*/ 504169 h 612276"/>
                <a:gd name="connsiteX18" fmla="*/ 141005 w 885860"/>
                <a:gd name="connsiteY18" fmla="*/ 167599 h 612276"/>
                <a:gd name="connsiteX19" fmla="*/ 74809 w 885860"/>
                <a:gd name="connsiteY19" fmla="*/ 203654 h 612276"/>
                <a:gd name="connsiteX20" fmla="*/ 35 w 885860"/>
                <a:gd name="connsiteY20" fmla="*/ 133028 h 612276"/>
                <a:gd name="connsiteX0" fmla="*/ 35 w 885860"/>
                <a:gd name="connsiteY0" fmla="*/ 132895 h 612143"/>
                <a:gd name="connsiteX1" fmla="*/ 67304 w 885860"/>
                <a:gd name="connsiteY1" fmla="*/ 59215 h 612143"/>
                <a:gd name="connsiteX2" fmla="*/ 138271 w 885860"/>
                <a:gd name="connsiteY2" fmla="*/ 21 h 612143"/>
                <a:gd name="connsiteX3" fmla="*/ 212797 w 885860"/>
                <a:gd name="connsiteY3" fmla="*/ 74314 h 612143"/>
                <a:gd name="connsiteX4" fmla="*/ 200060 w 885860"/>
                <a:gd name="connsiteY4" fmla="*/ 122558 h 612143"/>
                <a:gd name="connsiteX5" fmla="*/ 699768 w 885860"/>
                <a:gd name="connsiteY5" fmla="*/ 220999 h 612143"/>
                <a:gd name="connsiteX6" fmla="*/ 787629 w 885860"/>
                <a:gd name="connsiteY6" fmla="*/ 221001 h 612143"/>
                <a:gd name="connsiteX7" fmla="*/ 814781 w 885860"/>
                <a:gd name="connsiteY7" fmla="*/ 287815 h 612143"/>
                <a:gd name="connsiteX8" fmla="*/ 885860 w 885860"/>
                <a:gd name="connsiteY8" fmla="*/ 329110 h 612143"/>
                <a:gd name="connsiteX9" fmla="*/ 858711 w 885860"/>
                <a:gd name="connsiteY9" fmla="*/ 395926 h 612143"/>
                <a:gd name="connsiteX10" fmla="*/ 885860 w 885860"/>
                <a:gd name="connsiteY10" fmla="*/ 462741 h 612143"/>
                <a:gd name="connsiteX11" fmla="*/ 814781 w 885860"/>
                <a:gd name="connsiteY11" fmla="*/ 504036 h 612143"/>
                <a:gd name="connsiteX12" fmla="*/ 787629 w 885860"/>
                <a:gd name="connsiteY12" fmla="*/ 570850 h 612143"/>
                <a:gd name="connsiteX13" fmla="*/ 699768 w 885860"/>
                <a:gd name="connsiteY13" fmla="*/ 570852 h 612143"/>
                <a:gd name="connsiteX14" fmla="*/ 628685 w 885860"/>
                <a:gd name="connsiteY14" fmla="*/ 612143 h 612143"/>
                <a:gd name="connsiteX15" fmla="*/ 557602 w 885860"/>
                <a:gd name="connsiteY15" fmla="*/ 570852 h 612143"/>
                <a:gd name="connsiteX16" fmla="*/ 469741 w 885860"/>
                <a:gd name="connsiteY16" fmla="*/ 570850 h 612143"/>
                <a:gd name="connsiteX17" fmla="*/ 442589 w 885860"/>
                <a:gd name="connsiteY17" fmla="*/ 504036 h 612143"/>
                <a:gd name="connsiteX18" fmla="*/ 141005 w 885860"/>
                <a:gd name="connsiteY18" fmla="*/ 167466 h 612143"/>
                <a:gd name="connsiteX19" fmla="*/ 74809 w 885860"/>
                <a:gd name="connsiteY19" fmla="*/ 203521 h 612143"/>
                <a:gd name="connsiteX20" fmla="*/ 35 w 885860"/>
                <a:gd name="connsiteY20" fmla="*/ 132895 h 612143"/>
                <a:gd name="connsiteX0" fmla="*/ 35 w 885860"/>
                <a:gd name="connsiteY0" fmla="*/ 132904 h 612152"/>
                <a:gd name="connsiteX1" fmla="*/ 67304 w 885860"/>
                <a:gd name="connsiteY1" fmla="*/ 59224 h 612152"/>
                <a:gd name="connsiteX2" fmla="*/ 138271 w 885860"/>
                <a:gd name="connsiteY2" fmla="*/ 30 h 612152"/>
                <a:gd name="connsiteX3" fmla="*/ 212797 w 885860"/>
                <a:gd name="connsiteY3" fmla="*/ 74323 h 612152"/>
                <a:gd name="connsiteX4" fmla="*/ 200060 w 885860"/>
                <a:gd name="connsiteY4" fmla="*/ 122567 h 612152"/>
                <a:gd name="connsiteX5" fmla="*/ 699768 w 885860"/>
                <a:gd name="connsiteY5" fmla="*/ 221008 h 612152"/>
                <a:gd name="connsiteX6" fmla="*/ 787629 w 885860"/>
                <a:gd name="connsiteY6" fmla="*/ 221010 h 612152"/>
                <a:gd name="connsiteX7" fmla="*/ 814781 w 885860"/>
                <a:gd name="connsiteY7" fmla="*/ 287824 h 612152"/>
                <a:gd name="connsiteX8" fmla="*/ 885860 w 885860"/>
                <a:gd name="connsiteY8" fmla="*/ 329119 h 612152"/>
                <a:gd name="connsiteX9" fmla="*/ 858711 w 885860"/>
                <a:gd name="connsiteY9" fmla="*/ 395935 h 612152"/>
                <a:gd name="connsiteX10" fmla="*/ 885860 w 885860"/>
                <a:gd name="connsiteY10" fmla="*/ 462750 h 612152"/>
                <a:gd name="connsiteX11" fmla="*/ 814781 w 885860"/>
                <a:gd name="connsiteY11" fmla="*/ 504045 h 612152"/>
                <a:gd name="connsiteX12" fmla="*/ 787629 w 885860"/>
                <a:gd name="connsiteY12" fmla="*/ 570859 h 612152"/>
                <a:gd name="connsiteX13" fmla="*/ 699768 w 885860"/>
                <a:gd name="connsiteY13" fmla="*/ 570861 h 612152"/>
                <a:gd name="connsiteX14" fmla="*/ 628685 w 885860"/>
                <a:gd name="connsiteY14" fmla="*/ 612152 h 612152"/>
                <a:gd name="connsiteX15" fmla="*/ 557602 w 885860"/>
                <a:gd name="connsiteY15" fmla="*/ 570861 h 612152"/>
                <a:gd name="connsiteX16" fmla="*/ 469741 w 885860"/>
                <a:gd name="connsiteY16" fmla="*/ 570859 h 612152"/>
                <a:gd name="connsiteX17" fmla="*/ 442589 w 885860"/>
                <a:gd name="connsiteY17" fmla="*/ 504045 h 612152"/>
                <a:gd name="connsiteX18" fmla="*/ 141005 w 885860"/>
                <a:gd name="connsiteY18" fmla="*/ 167475 h 612152"/>
                <a:gd name="connsiteX19" fmla="*/ 74809 w 885860"/>
                <a:gd name="connsiteY19" fmla="*/ 203530 h 612152"/>
                <a:gd name="connsiteX20" fmla="*/ 35 w 885860"/>
                <a:gd name="connsiteY20" fmla="*/ 132904 h 612152"/>
                <a:gd name="connsiteX0" fmla="*/ 35 w 885860"/>
                <a:gd name="connsiteY0" fmla="*/ 132914 h 612162"/>
                <a:gd name="connsiteX1" fmla="*/ 67304 w 885860"/>
                <a:gd name="connsiteY1" fmla="*/ 59234 h 612162"/>
                <a:gd name="connsiteX2" fmla="*/ 138271 w 885860"/>
                <a:gd name="connsiteY2" fmla="*/ 40 h 612162"/>
                <a:gd name="connsiteX3" fmla="*/ 212797 w 885860"/>
                <a:gd name="connsiteY3" fmla="*/ 66713 h 612162"/>
                <a:gd name="connsiteX4" fmla="*/ 200060 w 885860"/>
                <a:gd name="connsiteY4" fmla="*/ 122577 h 612162"/>
                <a:gd name="connsiteX5" fmla="*/ 699768 w 885860"/>
                <a:gd name="connsiteY5" fmla="*/ 221018 h 612162"/>
                <a:gd name="connsiteX6" fmla="*/ 787629 w 885860"/>
                <a:gd name="connsiteY6" fmla="*/ 221020 h 612162"/>
                <a:gd name="connsiteX7" fmla="*/ 814781 w 885860"/>
                <a:gd name="connsiteY7" fmla="*/ 287834 h 612162"/>
                <a:gd name="connsiteX8" fmla="*/ 885860 w 885860"/>
                <a:gd name="connsiteY8" fmla="*/ 329129 h 612162"/>
                <a:gd name="connsiteX9" fmla="*/ 858711 w 885860"/>
                <a:gd name="connsiteY9" fmla="*/ 395945 h 612162"/>
                <a:gd name="connsiteX10" fmla="*/ 885860 w 885860"/>
                <a:gd name="connsiteY10" fmla="*/ 462760 h 612162"/>
                <a:gd name="connsiteX11" fmla="*/ 814781 w 885860"/>
                <a:gd name="connsiteY11" fmla="*/ 504055 h 612162"/>
                <a:gd name="connsiteX12" fmla="*/ 787629 w 885860"/>
                <a:gd name="connsiteY12" fmla="*/ 570869 h 612162"/>
                <a:gd name="connsiteX13" fmla="*/ 699768 w 885860"/>
                <a:gd name="connsiteY13" fmla="*/ 570871 h 612162"/>
                <a:gd name="connsiteX14" fmla="*/ 628685 w 885860"/>
                <a:gd name="connsiteY14" fmla="*/ 612162 h 612162"/>
                <a:gd name="connsiteX15" fmla="*/ 557602 w 885860"/>
                <a:gd name="connsiteY15" fmla="*/ 570871 h 612162"/>
                <a:gd name="connsiteX16" fmla="*/ 469741 w 885860"/>
                <a:gd name="connsiteY16" fmla="*/ 570869 h 612162"/>
                <a:gd name="connsiteX17" fmla="*/ 442589 w 885860"/>
                <a:gd name="connsiteY17" fmla="*/ 504055 h 612162"/>
                <a:gd name="connsiteX18" fmla="*/ 141005 w 885860"/>
                <a:gd name="connsiteY18" fmla="*/ 167485 h 612162"/>
                <a:gd name="connsiteX19" fmla="*/ 74809 w 885860"/>
                <a:gd name="connsiteY19" fmla="*/ 203540 h 612162"/>
                <a:gd name="connsiteX20" fmla="*/ 35 w 885860"/>
                <a:gd name="connsiteY20" fmla="*/ 132914 h 612162"/>
                <a:gd name="connsiteX0" fmla="*/ 35 w 885860"/>
                <a:gd name="connsiteY0" fmla="*/ 132914 h 612162"/>
                <a:gd name="connsiteX1" fmla="*/ 67304 w 885860"/>
                <a:gd name="connsiteY1" fmla="*/ 59234 h 612162"/>
                <a:gd name="connsiteX2" fmla="*/ 138271 w 885860"/>
                <a:gd name="connsiteY2" fmla="*/ 40 h 612162"/>
                <a:gd name="connsiteX3" fmla="*/ 212797 w 885860"/>
                <a:gd name="connsiteY3" fmla="*/ 66713 h 612162"/>
                <a:gd name="connsiteX4" fmla="*/ 198155 w 885860"/>
                <a:gd name="connsiteY4" fmla="*/ 122577 h 612162"/>
                <a:gd name="connsiteX5" fmla="*/ 699768 w 885860"/>
                <a:gd name="connsiteY5" fmla="*/ 221018 h 612162"/>
                <a:gd name="connsiteX6" fmla="*/ 787629 w 885860"/>
                <a:gd name="connsiteY6" fmla="*/ 221020 h 612162"/>
                <a:gd name="connsiteX7" fmla="*/ 814781 w 885860"/>
                <a:gd name="connsiteY7" fmla="*/ 287834 h 612162"/>
                <a:gd name="connsiteX8" fmla="*/ 885860 w 885860"/>
                <a:gd name="connsiteY8" fmla="*/ 329129 h 612162"/>
                <a:gd name="connsiteX9" fmla="*/ 858711 w 885860"/>
                <a:gd name="connsiteY9" fmla="*/ 395945 h 612162"/>
                <a:gd name="connsiteX10" fmla="*/ 885860 w 885860"/>
                <a:gd name="connsiteY10" fmla="*/ 462760 h 612162"/>
                <a:gd name="connsiteX11" fmla="*/ 814781 w 885860"/>
                <a:gd name="connsiteY11" fmla="*/ 504055 h 612162"/>
                <a:gd name="connsiteX12" fmla="*/ 787629 w 885860"/>
                <a:gd name="connsiteY12" fmla="*/ 570869 h 612162"/>
                <a:gd name="connsiteX13" fmla="*/ 699768 w 885860"/>
                <a:gd name="connsiteY13" fmla="*/ 570871 h 612162"/>
                <a:gd name="connsiteX14" fmla="*/ 628685 w 885860"/>
                <a:gd name="connsiteY14" fmla="*/ 612162 h 612162"/>
                <a:gd name="connsiteX15" fmla="*/ 557602 w 885860"/>
                <a:gd name="connsiteY15" fmla="*/ 570871 h 612162"/>
                <a:gd name="connsiteX16" fmla="*/ 469741 w 885860"/>
                <a:gd name="connsiteY16" fmla="*/ 570869 h 612162"/>
                <a:gd name="connsiteX17" fmla="*/ 442589 w 885860"/>
                <a:gd name="connsiteY17" fmla="*/ 504055 h 612162"/>
                <a:gd name="connsiteX18" fmla="*/ 141005 w 885860"/>
                <a:gd name="connsiteY18" fmla="*/ 167485 h 612162"/>
                <a:gd name="connsiteX19" fmla="*/ 74809 w 885860"/>
                <a:gd name="connsiteY19" fmla="*/ 203540 h 612162"/>
                <a:gd name="connsiteX20" fmla="*/ 35 w 885860"/>
                <a:gd name="connsiteY20" fmla="*/ 132914 h 612162"/>
                <a:gd name="connsiteX0" fmla="*/ 35 w 885860"/>
                <a:gd name="connsiteY0" fmla="*/ 132914 h 612162"/>
                <a:gd name="connsiteX1" fmla="*/ 67304 w 885860"/>
                <a:gd name="connsiteY1" fmla="*/ 59234 h 612162"/>
                <a:gd name="connsiteX2" fmla="*/ 138271 w 885860"/>
                <a:gd name="connsiteY2" fmla="*/ 40 h 612162"/>
                <a:gd name="connsiteX3" fmla="*/ 212797 w 885860"/>
                <a:gd name="connsiteY3" fmla="*/ 66713 h 612162"/>
                <a:gd name="connsiteX4" fmla="*/ 198155 w 885860"/>
                <a:gd name="connsiteY4" fmla="*/ 122577 h 612162"/>
                <a:gd name="connsiteX5" fmla="*/ 699768 w 885860"/>
                <a:gd name="connsiteY5" fmla="*/ 221018 h 612162"/>
                <a:gd name="connsiteX6" fmla="*/ 787629 w 885860"/>
                <a:gd name="connsiteY6" fmla="*/ 221020 h 612162"/>
                <a:gd name="connsiteX7" fmla="*/ 814781 w 885860"/>
                <a:gd name="connsiteY7" fmla="*/ 287834 h 612162"/>
                <a:gd name="connsiteX8" fmla="*/ 885860 w 885860"/>
                <a:gd name="connsiteY8" fmla="*/ 329129 h 612162"/>
                <a:gd name="connsiteX9" fmla="*/ 858711 w 885860"/>
                <a:gd name="connsiteY9" fmla="*/ 395945 h 612162"/>
                <a:gd name="connsiteX10" fmla="*/ 885860 w 885860"/>
                <a:gd name="connsiteY10" fmla="*/ 462760 h 612162"/>
                <a:gd name="connsiteX11" fmla="*/ 814781 w 885860"/>
                <a:gd name="connsiteY11" fmla="*/ 504055 h 612162"/>
                <a:gd name="connsiteX12" fmla="*/ 787629 w 885860"/>
                <a:gd name="connsiteY12" fmla="*/ 570869 h 612162"/>
                <a:gd name="connsiteX13" fmla="*/ 699768 w 885860"/>
                <a:gd name="connsiteY13" fmla="*/ 570871 h 612162"/>
                <a:gd name="connsiteX14" fmla="*/ 628685 w 885860"/>
                <a:gd name="connsiteY14" fmla="*/ 612162 h 612162"/>
                <a:gd name="connsiteX15" fmla="*/ 557602 w 885860"/>
                <a:gd name="connsiteY15" fmla="*/ 570871 h 612162"/>
                <a:gd name="connsiteX16" fmla="*/ 469741 w 885860"/>
                <a:gd name="connsiteY16" fmla="*/ 570869 h 612162"/>
                <a:gd name="connsiteX17" fmla="*/ 442589 w 885860"/>
                <a:gd name="connsiteY17" fmla="*/ 504055 h 612162"/>
                <a:gd name="connsiteX18" fmla="*/ 141005 w 885860"/>
                <a:gd name="connsiteY18" fmla="*/ 167485 h 612162"/>
                <a:gd name="connsiteX19" fmla="*/ 74809 w 885860"/>
                <a:gd name="connsiteY19" fmla="*/ 203540 h 612162"/>
                <a:gd name="connsiteX20" fmla="*/ 35 w 885860"/>
                <a:gd name="connsiteY20" fmla="*/ 132914 h 612162"/>
                <a:gd name="connsiteX0" fmla="*/ 35 w 885860"/>
                <a:gd name="connsiteY0" fmla="*/ 132914 h 612162"/>
                <a:gd name="connsiteX1" fmla="*/ 67304 w 885860"/>
                <a:gd name="connsiteY1" fmla="*/ 59234 h 612162"/>
                <a:gd name="connsiteX2" fmla="*/ 138271 w 885860"/>
                <a:gd name="connsiteY2" fmla="*/ 40 h 612162"/>
                <a:gd name="connsiteX3" fmla="*/ 212797 w 885860"/>
                <a:gd name="connsiteY3" fmla="*/ 66713 h 612162"/>
                <a:gd name="connsiteX4" fmla="*/ 198155 w 885860"/>
                <a:gd name="connsiteY4" fmla="*/ 122577 h 612162"/>
                <a:gd name="connsiteX5" fmla="*/ 699768 w 885860"/>
                <a:gd name="connsiteY5" fmla="*/ 221018 h 612162"/>
                <a:gd name="connsiteX6" fmla="*/ 787629 w 885860"/>
                <a:gd name="connsiteY6" fmla="*/ 221020 h 612162"/>
                <a:gd name="connsiteX7" fmla="*/ 814781 w 885860"/>
                <a:gd name="connsiteY7" fmla="*/ 287834 h 612162"/>
                <a:gd name="connsiteX8" fmla="*/ 885860 w 885860"/>
                <a:gd name="connsiteY8" fmla="*/ 329129 h 612162"/>
                <a:gd name="connsiteX9" fmla="*/ 858711 w 885860"/>
                <a:gd name="connsiteY9" fmla="*/ 395945 h 612162"/>
                <a:gd name="connsiteX10" fmla="*/ 885860 w 885860"/>
                <a:gd name="connsiteY10" fmla="*/ 462760 h 612162"/>
                <a:gd name="connsiteX11" fmla="*/ 814781 w 885860"/>
                <a:gd name="connsiteY11" fmla="*/ 504055 h 612162"/>
                <a:gd name="connsiteX12" fmla="*/ 787629 w 885860"/>
                <a:gd name="connsiteY12" fmla="*/ 570869 h 612162"/>
                <a:gd name="connsiteX13" fmla="*/ 699768 w 885860"/>
                <a:gd name="connsiteY13" fmla="*/ 570871 h 612162"/>
                <a:gd name="connsiteX14" fmla="*/ 628685 w 885860"/>
                <a:gd name="connsiteY14" fmla="*/ 612162 h 612162"/>
                <a:gd name="connsiteX15" fmla="*/ 557602 w 885860"/>
                <a:gd name="connsiteY15" fmla="*/ 570871 h 612162"/>
                <a:gd name="connsiteX16" fmla="*/ 469741 w 885860"/>
                <a:gd name="connsiteY16" fmla="*/ 570869 h 612162"/>
                <a:gd name="connsiteX17" fmla="*/ 442589 w 885860"/>
                <a:gd name="connsiteY17" fmla="*/ 504055 h 612162"/>
                <a:gd name="connsiteX18" fmla="*/ 141005 w 885860"/>
                <a:gd name="connsiteY18" fmla="*/ 167485 h 612162"/>
                <a:gd name="connsiteX19" fmla="*/ 74809 w 885860"/>
                <a:gd name="connsiteY19" fmla="*/ 203540 h 612162"/>
                <a:gd name="connsiteX20" fmla="*/ 35 w 885860"/>
                <a:gd name="connsiteY20" fmla="*/ 132914 h 612162"/>
                <a:gd name="connsiteX0" fmla="*/ 35 w 885860"/>
                <a:gd name="connsiteY0" fmla="*/ 132914 h 612162"/>
                <a:gd name="connsiteX1" fmla="*/ 67304 w 885860"/>
                <a:gd name="connsiteY1" fmla="*/ 59234 h 612162"/>
                <a:gd name="connsiteX2" fmla="*/ 138271 w 885860"/>
                <a:gd name="connsiteY2" fmla="*/ 40 h 612162"/>
                <a:gd name="connsiteX3" fmla="*/ 212797 w 885860"/>
                <a:gd name="connsiteY3" fmla="*/ 66713 h 612162"/>
                <a:gd name="connsiteX4" fmla="*/ 198155 w 885860"/>
                <a:gd name="connsiteY4" fmla="*/ 122577 h 612162"/>
                <a:gd name="connsiteX5" fmla="*/ 699768 w 885860"/>
                <a:gd name="connsiteY5" fmla="*/ 221018 h 612162"/>
                <a:gd name="connsiteX6" fmla="*/ 787629 w 885860"/>
                <a:gd name="connsiteY6" fmla="*/ 221020 h 612162"/>
                <a:gd name="connsiteX7" fmla="*/ 814781 w 885860"/>
                <a:gd name="connsiteY7" fmla="*/ 287834 h 612162"/>
                <a:gd name="connsiteX8" fmla="*/ 885860 w 885860"/>
                <a:gd name="connsiteY8" fmla="*/ 329129 h 612162"/>
                <a:gd name="connsiteX9" fmla="*/ 858711 w 885860"/>
                <a:gd name="connsiteY9" fmla="*/ 395945 h 612162"/>
                <a:gd name="connsiteX10" fmla="*/ 885860 w 885860"/>
                <a:gd name="connsiteY10" fmla="*/ 462760 h 612162"/>
                <a:gd name="connsiteX11" fmla="*/ 814781 w 885860"/>
                <a:gd name="connsiteY11" fmla="*/ 504055 h 612162"/>
                <a:gd name="connsiteX12" fmla="*/ 787629 w 885860"/>
                <a:gd name="connsiteY12" fmla="*/ 570869 h 612162"/>
                <a:gd name="connsiteX13" fmla="*/ 699768 w 885860"/>
                <a:gd name="connsiteY13" fmla="*/ 570871 h 612162"/>
                <a:gd name="connsiteX14" fmla="*/ 628685 w 885860"/>
                <a:gd name="connsiteY14" fmla="*/ 612162 h 612162"/>
                <a:gd name="connsiteX15" fmla="*/ 557602 w 885860"/>
                <a:gd name="connsiteY15" fmla="*/ 570871 h 612162"/>
                <a:gd name="connsiteX16" fmla="*/ 469741 w 885860"/>
                <a:gd name="connsiteY16" fmla="*/ 570869 h 612162"/>
                <a:gd name="connsiteX17" fmla="*/ 442589 w 885860"/>
                <a:gd name="connsiteY17" fmla="*/ 504055 h 612162"/>
                <a:gd name="connsiteX18" fmla="*/ 141005 w 885860"/>
                <a:gd name="connsiteY18" fmla="*/ 167485 h 612162"/>
                <a:gd name="connsiteX19" fmla="*/ 74809 w 885860"/>
                <a:gd name="connsiteY19" fmla="*/ 203540 h 612162"/>
                <a:gd name="connsiteX20" fmla="*/ 35 w 885860"/>
                <a:gd name="connsiteY20" fmla="*/ 132914 h 612162"/>
                <a:gd name="connsiteX0" fmla="*/ 35 w 885860"/>
                <a:gd name="connsiteY0" fmla="*/ 132914 h 612162"/>
                <a:gd name="connsiteX1" fmla="*/ 67304 w 885860"/>
                <a:gd name="connsiteY1" fmla="*/ 59234 h 612162"/>
                <a:gd name="connsiteX2" fmla="*/ 138271 w 885860"/>
                <a:gd name="connsiteY2" fmla="*/ 40 h 612162"/>
                <a:gd name="connsiteX3" fmla="*/ 212797 w 885860"/>
                <a:gd name="connsiteY3" fmla="*/ 66713 h 612162"/>
                <a:gd name="connsiteX4" fmla="*/ 198155 w 885860"/>
                <a:gd name="connsiteY4" fmla="*/ 122577 h 612162"/>
                <a:gd name="connsiteX5" fmla="*/ 699768 w 885860"/>
                <a:gd name="connsiteY5" fmla="*/ 221018 h 612162"/>
                <a:gd name="connsiteX6" fmla="*/ 787629 w 885860"/>
                <a:gd name="connsiteY6" fmla="*/ 221020 h 612162"/>
                <a:gd name="connsiteX7" fmla="*/ 814781 w 885860"/>
                <a:gd name="connsiteY7" fmla="*/ 287834 h 612162"/>
                <a:gd name="connsiteX8" fmla="*/ 885860 w 885860"/>
                <a:gd name="connsiteY8" fmla="*/ 329129 h 612162"/>
                <a:gd name="connsiteX9" fmla="*/ 858711 w 885860"/>
                <a:gd name="connsiteY9" fmla="*/ 395945 h 612162"/>
                <a:gd name="connsiteX10" fmla="*/ 885860 w 885860"/>
                <a:gd name="connsiteY10" fmla="*/ 462760 h 612162"/>
                <a:gd name="connsiteX11" fmla="*/ 814781 w 885860"/>
                <a:gd name="connsiteY11" fmla="*/ 504055 h 612162"/>
                <a:gd name="connsiteX12" fmla="*/ 787629 w 885860"/>
                <a:gd name="connsiteY12" fmla="*/ 570869 h 612162"/>
                <a:gd name="connsiteX13" fmla="*/ 699768 w 885860"/>
                <a:gd name="connsiteY13" fmla="*/ 570871 h 612162"/>
                <a:gd name="connsiteX14" fmla="*/ 628685 w 885860"/>
                <a:gd name="connsiteY14" fmla="*/ 612162 h 612162"/>
                <a:gd name="connsiteX15" fmla="*/ 557602 w 885860"/>
                <a:gd name="connsiteY15" fmla="*/ 570871 h 612162"/>
                <a:gd name="connsiteX16" fmla="*/ 469741 w 885860"/>
                <a:gd name="connsiteY16" fmla="*/ 570869 h 612162"/>
                <a:gd name="connsiteX17" fmla="*/ 442589 w 885860"/>
                <a:gd name="connsiteY17" fmla="*/ 504055 h 612162"/>
                <a:gd name="connsiteX18" fmla="*/ 141005 w 885860"/>
                <a:gd name="connsiteY18" fmla="*/ 167485 h 612162"/>
                <a:gd name="connsiteX19" fmla="*/ 74809 w 885860"/>
                <a:gd name="connsiteY19" fmla="*/ 203540 h 612162"/>
                <a:gd name="connsiteX20" fmla="*/ 35 w 885860"/>
                <a:gd name="connsiteY20" fmla="*/ 132914 h 612162"/>
                <a:gd name="connsiteX0" fmla="*/ 35 w 885860"/>
                <a:gd name="connsiteY0" fmla="*/ 132914 h 612162"/>
                <a:gd name="connsiteX1" fmla="*/ 67304 w 885860"/>
                <a:gd name="connsiteY1" fmla="*/ 59234 h 612162"/>
                <a:gd name="connsiteX2" fmla="*/ 138271 w 885860"/>
                <a:gd name="connsiteY2" fmla="*/ 40 h 612162"/>
                <a:gd name="connsiteX3" fmla="*/ 210892 w 885860"/>
                <a:gd name="connsiteY3" fmla="*/ 66713 h 612162"/>
                <a:gd name="connsiteX4" fmla="*/ 198155 w 885860"/>
                <a:gd name="connsiteY4" fmla="*/ 122577 h 612162"/>
                <a:gd name="connsiteX5" fmla="*/ 699768 w 885860"/>
                <a:gd name="connsiteY5" fmla="*/ 221018 h 612162"/>
                <a:gd name="connsiteX6" fmla="*/ 787629 w 885860"/>
                <a:gd name="connsiteY6" fmla="*/ 221020 h 612162"/>
                <a:gd name="connsiteX7" fmla="*/ 814781 w 885860"/>
                <a:gd name="connsiteY7" fmla="*/ 287834 h 612162"/>
                <a:gd name="connsiteX8" fmla="*/ 885860 w 885860"/>
                <a:gd name="connsiteY8" fmla="*/ 329129 h 612162"/>
                <a:gd name="connsiteX9" fmla="*/ 858711 w 885860"/>
                <a:gd name="connsiteY9" fmla="*/ 395945 h 612162"/>
                <a:gd name="connsiteX10" fmla="*/ 885860 w 885860"/>
                <a:gd name="connsiteY10" fmla="*/ 462760 h 612162"/>
                <a:gd name="connsiteX11" fmla="*/ 814781 w 885860"/>
                <a:gd name="connsiteY11" fmla="*/ 504055 h 612162"/>
                <a:gd name="connsiteX12" fmla="*/ 787629 w 885860"/>
                <a:gd name="connsiteY12" fmla="*/ 570869 h 612162"/>
                <a:gd name="connsiteX13" fmla="*/ 699768 w 885860"/>
                <a:gd name="connsiteY13" fmla="*/ 570871 h 612162"/>
                <a:gd name="connsiteX14" fmla="*/ 628685 w 885860"/>
                <a:gd name="connsiteY14" fmla="*/ 612162 h 612162"/>
                <a:gd name="connsiteX15" fmla="*/ 557602 w 885860"/>
                <a:gd name="connsiteY15" fmla="*/ 570871 h 612162"/>
                <a:gd name="connsiteX16" fmla="*/ 469741 w 885860"/>
                <a:gd name="connsiteY16" fmla="*/ 570869 h 612162"/>
                <a:gd name="connsiteX17" fmla="*/ 442589 w 885860"/>
                <a:gd name="connsiteY17" fmla="*/ 504055 h 612162"/>
                <a:gd name="connsiteX18" fmla="*/ 141005 w 885860"/>
                <a:gd name="connsiteY18" fmla="*/ 167485 h 612162"/>
                <a:gd name="connsiteX19" fmla="*/ 74809 w 885860"/>
                <a:gd name="connsiteY19" fmla="*/ 203540 h 612162"/>
                <a:gd name="connsiteX20" fmla="*/ 35 w 885860"/>
                <a:gd name="connsiteY20" fmla="*/ 132914 h 612162"/>
                <a:gd name="connsiteX0" fmla="*/ 35 w 885860"/>
                <a:gd name="connsiteY0" fmla="*/ 132914 h 612162"/>
                <a:gd name="connsiteX1" fmla="*/ 67304 w 885860"/>
                <a:gd name="connsiteY1" fmla="*/ 59234 h 612162"/>
                <a:gd name="connsiteX2" fmla="*/ 138271 w 885860"/>
                <a:gd name="connsiteY2" fmla="*/ 40 h 612162"/>
                <a:gd name="connsiteX3" fmla="*/ 210892 w 885860"/>
                <a:gd name="connsiteY3" fmla="*/ 66713 h 612162"/>
                <a:gd name="connsiteX4" fmla="*/ 198155 w 885860"/>
                <a:gd name="connsiteY4" fmla="*/ 122577 h 612162"/>
                <a:gd name="connsiteX5" fmla="*/ 699768 w 885860"/>
                <a:gd name="connsiteY5" fmla="*/ 221018 h 612162"/>
                <a:gd name="connsiteX6" fmla="*/ 787629 w 885860"/>
                <a:gd name="connsiteY6" fmla="*/ 221020 h 612162"/>
                <a:gd name="connsiteX7" fmla="*/ 814781 w 885860"/>
                <a:gd name="connsiteY7" fmla="*/ 287834 h 612162"/>
                <a:gd name="connsiteX8" fmla="*/ 885860 w 885860"/>
                <a:gd name="connsiteY8" fmla="*/ 329129 h 612162"/>
                <a:gd name="connsiteX9" fmla="*/ 858711 w 885860"/>
                <a:gd name="connsiteY9" fmla="*/ 395945 h 612162"/>
                <a:gd name="connsiteX10" fmla="*/ 885860 w 885860"/>
                <a:gd name="connsiteY10" fmla="*/ 462760 h 612162"/>
                <a:gd name="connsiteX11" fmla="*/ 814781 w 885860"/>
                <a:gd name="connsiteY11" fmla="*/ 504055 h 612162"/>
                <a:gd name="connsiteX12" fmla="*/ 787629 w 885860"/>
                <a:gd name="connsiteY12" fmla="*/ 570869 h 612162"/>
                <a:gd name="connsiteX13" fmla="*/ 699768 w 885860"/>
                <a:gd name="connsiteY13" fmla="*/ 570871 h 612162"/>
                <a:gd name="connsiteX14" fmla="*/ 628685 w 885860"/>
                <a:gd name="connsiteY14" fmla="*/ 612162 h 612162"/>
                <a:gd name="connsiteX15" fmla="*/ 557602 w 885860"/>
                <a:gd name="connsiteY15" fmla="*/ 570871 h 612162"/>
                <a:gd name="connsiteX16" fmla="*/ 469741 w 885860"/>
                <a:gd name="connsiteY16" fmla="*/ 570869 h 612162"/>
                <a:gd name="connsiteX17" fmla="*/ 442589 w 885860"/>
                <a:gd name="connsiteY17" fmla="*/ 504055 h 612162"/>
                <a:gd name="connsiteX18" fmla="*/ 141005 w 885860"/>
                <a:gd name="connsiteY18" fmla="*/ 167485 h 612162"/>
                <a:gd name="connsiteX19" fmla="*/ 74809 w 885860"/>
                <a:gd name="connsiteY19" fmla="*/ 203540 h 612162"/>
                <a:gd name="connsiteX20" fmla="*/ 35 w 885860"/>
                <a:gd name="connsiteY20" fmla="*/ 132914 h 612162"/>
                <a:gd name="connsiteX0" fmla="*/ 35 w 885860"/>
                <a:gd name="connsiteY0" fmla="*/ 132917 h 612165"/>
                <a:gd name="connsiteX1" fmla="*/ 67304 w 885860"/>
                <a:gd name="connsiteY1" fmla="*/ 59237 h 612165"/>
                <a:gd name="connsiteX2" fmla="*/ 138271 w 885860"/>
                <a:gd name="connsiteY2" fmla="*/ 43 h 612165"/>
                <a:gd name="connsiteX3" fmla="*/ 210892 w 885860"/>
                <a:gd name="connsiteY3" fmla="*/ 66716 h 612165"/>
                <a:gd name="connsiteX4" fmla="*/ 198155 w 885860"/>
                <a:gd name="connsiteY4" fmla="*/ 122580 h 612165"/>
                <a:gd name="connsiteX5" fmla="*/ 699768 w 885860"/>
                <a:gd name="connsiteY5" fmla="*/ 221021 h 612165"/>
                <a:gd name="connsiteX6" fmla="*/ 787629 w 885860"/>
                <a:gd name="connsiteY6" fmla="*/ 221023 h 612165"/>
                <a:gd name="connsiteX7" fmla="*/ 814781 w 885860"/>
                <a:gd name="connsiteY7" fmla="*/ 287837 h 612165"/>
                <a:gd name="connsiteX8" fmla="*/ 885860 w 885860"/>
                <a:gd name="connsiteY8" fmla="*/ 329132 h 612165"/>
                <a:gd name="connsiteX9" fmla="*/ 858711 w 885860"/>
                <a:gd name="connsiteY9" fmla="*/ 395948 h 612165"/>
                <a:gd name="connsiteX10" fmla="*/ 885860 w 885860"/>
                <a:gd name="connsiteY10" fmla="*/ 462763 h 612165"/>
                <a:gd name="connsiteX11" fmla="*/ 814781 w 885860"/>
                <a:gd name="connsiteY11" fmla="*/ 504058 h 612165"/>
                <a:gd name="connsiteX12" fmla="*/ 787629 w 885860"/>
                <a:gd name="connsiteY12" fmla="*/ 570872 h 612165"/>
                <a:gd name="connsiteX13" fmla="*/ 699768 w 885860"/>
                <a:gd name="connsiteY13" fmla="*/ 570874 h 612165"/>
                <a:gd name="connsiteX14" fmla="*/ 628685 w 885860"/>
                <a:gd name="connsiteY14" fmla="*/ 612165 h 612165"/>
                <a:gd name="connsiteX15" fmla="*/ 557602 w 885860"/>
                <a:gd name="connsiteY15" fmla="*/ 570874 h 612165"/>
                <a:gd name="connsiteX16" fmla="*/ 469741 w 885860"/>
                <a:gd name="connsiteY16" fmla="*/ 570872 h 612165"/>
                <a:gd name="connsiteX17" fmla="*/ 442589 w 885860"/>
                <a:gd name="connsiteY17" fmla="*/ 504058 h 612165"/>
                <a:gd name="connsiteX18" fmla="*/ 141005 w 885860"/>
                <a:gd name="connsiteY18" fmla="*/ 167488 h 612165"/>
                <a:gd name="connsiteX19" fmla="*/ 74809 w 885860"/>
                <a:gd name="connsiteY19" fmla="*/ 203543 h 612165"/>
                <a:gd name="connsiteX20" fmla="*/ 35 w 885860"/>
                <a:gd name="connsiteY20" fmla="*/ 132917 h 612165"/>
                <a:gd name="connsiteX0" fmla="*/ 35 w 885860"/>
                <a:gd name="connsiteY0" fmla="*/ 132917 h 612165"/>
                <a:gd name="connsiteX1" fmla="*/ 67304 w 885860"/>
                <a:gd name="connsiteY1" fmla="*/ 59237 h 612165"/>
                <a:gd name="connsiteX2" fmla="*/ 142081 w 885860"/>
                <a:gd name="connsiteY2" fmla="*/ 43 h 612165"/>
                <a:gd name="connsiteX3" fmla="*/ 210892 w 885860"/>
                <a:gd name="connsiteY3" fmla="*/ 66716 h 612165"/>
                <a:gd name="connsiteX4" fmla="*/ 198155 w 885860"/>
                <a:gd name="connsiteY4" fmla="*/ 122580 h 612165"/>
                <a:gd name="connsiteX5" fmla="*/ 699768 w 885860"/>
                <a:gd name="connsiteY5" fmla="*/ 221021 h 612165"/>
                <a:gd name="connsiteX6" fmla="*/ 787629 w 885860"/>
                <a:gd name="connsiteY6" fmla="*/ 221023 h 612165"/>
                <a:gd name="connsiteX7" fmla="*/ 814781 w 885860"/>
                <a:gd name="connsiteY7" fmla="*/ 287837 h 612165"/>
                <a:gd name="connsiteX8" fmla="*/ 885860 w 885860"/>
                <a:gd name="connsiteY8" fmla="*/ 329132 h 612165"/>
                <a:gd name="connsiteX9" fmla="*/ 858711 w 885860"/>
                <a:gd name="connsiteY9" fmla="*/ 395948 h 612165"/>
                <a:gd name="connsiteX10" fmla="*/ 885860 w 885860"/>
                <a:gd name="connsiteY10" fmla="*/ 462763 h 612165"/>
                <a:gd name="connsiteX11" fmla="*/ 814781 w 885860"/>
                <a:gd name="connsiteY11" fmla="*/ 504058 h 612165"/>
                <a:gd name="connsiteX12" fmla="*/ 787629 w 885860"/>
                <a:gd name="connsiteY12" fmla="*/ 570872 h 612165"/>
                <a:gd name="connsiteX13" fmla="*/ 699768 w 885860"/>
                <a:gd name="connsiteY13" fmla="*/ 570874 h 612165"/>
                <a:gd name="connsiteX14" fmla="*/ 628685 w 885860"/>
                <a:gd name="connsiteY14" fmla="*/ 612165 h 612165"/>
                <a:gd name="connsiteX15" fmla="*/ 557602 w 885860"/>
                <a:gd name="connsiteY15" fmla="*/ 570874 h 612165"/>
                <a:gd name="connsiteX16" fmla="*/ 469741 w 885860"/>
                <a:gd name="connsiteY16" fmla="*/ 570872 h 612165"/>
                <a:gd name="connsiteX17" fmla="*/ 442589 w 885860"/>
                <a:gd name="connsiteY17" fmla="*/ 504058 h 612165"/>
                <a:gd name="connsiteX18" fmla="*/ 141005 w 885860"/>
                <a:gd name="connsiteY18" fmla="*/ 167488 h 612165"/>
                <a:gd name="connsiteX19" fmla="*/ 74809 w 885860"/>
                <a:gd name="connsiteY19" fmla="*/ 203543 h 612165"/>
                <a:gd name="connsiteX20" fmla="*/ 35 w 885860"/>
                <a:gd name="connsiteY20" fmla="*/ 132917 h 612165"/>
                <a:gd name="connsiteX0" fmla="*/ 35 w 885860"/>
                <a:gd name="connsiteY0" fmla="*/ 132971 h 612219"/>
                <a:gd name="connsiteX1" fmla="*/ 67304 w 885860"/>
                <a:gd name="connsiteY1" fmla="*/ 59291 h 612219"/>
                <a:gd name="connsiteX2" fmla="*/ 142081 w 885860"/>
                <a:gd name="connsiteY2" fmla="*/ 97 h 612219"/>
                <a:gd name="connsiteX3" fmla="*/ 210892 w 885860"/>
                <a:gd name="connsiteY3" fmla="*/ 66770 h 612219"/>
                <a:gd name="connsiteX4" fmla="*/ 198155 w 885860"/>
                <a:gd name="connsiteY4" fmla="*/ 122634 h 612219"/>
                <a:gd name="connsiteX5" fmla="*/ 699768 w 885860"/>
                <a:gd name="connsiteY5" fmla="*/ 221075 h 612219"/>
                <a:gd name="connsiteX6" fmla="*/ 787629 w 885860"/>
                <a:gd name="connsiteY6" fmla="*/ 221077 h 612219"/>
                <a:gd name="connsiteX7" fmla="*/ 814781 w 885860"/>
                <a:gd name="connsiteY7" fmla="*/ 287891 h 612219"/>
                <a:gd name="connsiteX8" fmla="*/ 885860 w 885860"/>
                <a:gd name="connsiteY8" fmla="*/ 329186 h 612219"/>
                <a:gd name="connsiteX9" fmla="*/ 858711 w 885860"/>
                <a:gd name="connsiteY9" fmla="*/ 396002 h 612219"/>
                <a:gd name="connsiteX10" fmla="*/ 885860 w 885860"/>
                <a:gd name="connsiteY10" fmla="*/ 462817 h 612219"/>
                <a:gd name="connsiteX11" fmla="*/ 814781 w 885860"/>
                <a:gd name="connsiteY11" fmla="*/ 504112 h 612219"/>
                <a:gd name="connsiteX12" fmla="*/ 787629 w 885860"/>
                <a:gd name="connsiteY12" fmla="*/ 570926 h 612219"/>
                <a:gd name="connsiteX13" fmla="*/ 699768 w 885860"/>
                <a:gd name="connsiteY13" fmla="*/ 570928 h 612219"/>
                <a:gd name="connsiteX14" fmla="*/ 628685 w 885860"/>
                <a:gd name="connsiteY14" fmla="*/ 612219 h 612219"/>
                <a:gd name="connsiteX15" fmla="*/ 557602 w 885860"/>
                <a:gd name="connsiteY15" fmla="*/ 570928 h 612219"/>
                <a:gd name="connsiteX16" fmla="*/ 469741 w 885860"/>
                <a:gd name="connsiteY16" fmla="*/ 570926 h 612219"/>
                <a:gd name="connsiteX17" fmla="*/ 442589 w 885860"/>
                <a:gd name="connsiteY17" fmla="*/ 504112 h 612219"/>
                <a:gd name="connsiteX18" fmla="*/ 141005 w 885860"/>
                <a:gd name="connsiteY18" fmla="*/ 167542 h 612219"/>
                <a:gd name="connsiteX19" fmla="*/ 74809 w 885860"/>
                <a:gd name="connsiteY19" fmla="*/ 203597 h 612219"/>
                <a:gd name="connsiteX20" fmla="*/ 35 w 885860"/>
                <a:gd name="connsiteY20" fmla="*/ 132971 h 612219"/>
                <a:gd name="connsiteX0" fmla="*/ 35 w 885860"/>
                <a:gd name="connsiteY0" fmla="*/ 132881 h 612129"/>
                <a:gd name="connsiteX1" fmla="*/ 67304 w 885860"/>
                <a:gd name="connsiteY1" fmla="*/ 59201 h 612129"/>
                <a:gd name="connsiteX2" fmla="*/ 142081 w 885860"/>
                <a:gd name="connsiteY2" fmla="*/ 7 h 612129"/>
                <a:gd name="connsiteX3" fmla="*/ 210892 w 885860"/>
                <a:gd name="connsiteY3" fmla="*/ 66680 h 612129"/>
                <a:gd name="connsiteX4" fmla="*/ 198155 w 885860"/>
                <a:gd name="connsiteY4" fmla="*/ 122544 h 612129"/>
                <a:gd name="connsiteX5" fmla="*/ 699768 w 885860"/>
                <a:gd name="connsiteY5" fmla="*/ 220985 h 612129"/>
                <a:gd name="connsiteX6" fmla="*/ 787629 w 885860"/>
                <a:gd name="connsiteY6" fmla="*/ 220987 h 612129"/>
                <a:gd name="connsiteX7" fmla="*/ 814781 w 885860"/>
                <a:gd name="connsiteY7" fmla="*/ 287801 h 612129"/>
                <a:gd name="connsiteX8" fmla="*/ 885860 w 885860"/>
                <a:gd name="connsiteY8" fmla="*/ 329096 h 612129"/>
                <a:gd name="connsiteX9" fmla="*/ 858711 w 885860"/>
                <a:gd name="connsiteY9" fmla="*/ 395912 h 612129"/>
                <a:gd name="connsiteX10" fmla="*/ 885860 w 885860"/>
                <a:gd name="connsiteY10" fmla="*/ 462727 h 612129"/>
                <a:gd name="connsiteX11" fmla="*/ 814781 w 885860"/>
                <a:gd name="connsiteY11" fmla="*/ 504022 h 612129"/>
                <a:gd name="connsiteX12" fmla="*/ 787629 w 885860"/>
                <a:gd name="connsiteY12" fmla="*/ 570836 h 612129"/>
                <a:gd name="connsiteX13" fmla="*/ 699768 w 885860"/>
                <a:gd name="connsiteY13" fmla="*/ 570838 h 612129"/>
                <a:gd name="connsiteX14" fmla="*/ 628685 w 885860"/>
                <a:gd name="connsiteY14" fmla="*/ 612129 h 612129"/>
                <a:gd name="connsiteX15" fmla="*/ 557602 w 885860"/>
                <a:gd name="connsiteY15" fmla="*/ 570838 h 612129"/>
                <a:gd name="connsiteX16" fmla="*/ 469741 w 885860"/>
                <a:gd name="connsiteY16" fmla="*/ 570836 h 612129"/>
                <a:gd name="connsiteX17" fmla="*/ 442589 w 885860"/>
                <a:gd name="connsiteY17" fmla="*/ 504022 h 612129"/>
                <a:gd name="connsiteX18" fmla="*/ 141005 w 885860"/>
                <a:gd name="connsiteY18" fmla="*/ 167452 h 612129"/>
                <a:gd name="connsiteX19" fmla="*/ 74809 w 885860"/>
                <a:gd name="connsiteY19" fmla="*/ 203507 h 612129"/>
                <a:gd name="connsiteX20" fmla="*/ 35 w 885860"/>
                <a:gd name="connsiteY20" fmla="*/ 132881 h 612129"/>
                <a:gd name="connsiteX0" fmla="*/ 35 w 885860"/>
                <a:gd name="connsiteY0" fmla="*/ 132882 h 612130"/>
                <a:gd name="connsiteX1" fmla="*/ 67304 w 885860"/>
                <a:gd name="connsiteY1" fmla="*/ 59202 h 612130"/>
                <a:gd name="connsiteX2" fmla="*/ 142081 w 885860"/>
                <a:gd name="connsiteY2" fmla="*/ 8 h 612130"/>
                <a:gd name="connsiteX3" fmla="*/ 210892 w 885860"/>
                <a:gd name="connsiteY3" fmla="*/ 66681 h 612130"/>
                <a:gd name="connsiteX4" fmla="*/ 198155 w 885860"/>
                <a:gd name="connsiteY4" fmla="*/ 122545 h 612130"/>
                <a:gd name="connsiteX5" fmla="*/ 699768 w 885860"/>
                <a:gd name="connsiteY5" fmla="*/ 220986 h 612130"/>
                <a:gd name="connsiteX6" fmla="*/ 787629 w 885860"/>
                <a:gd name="connsiteY6" fmla="*/ 220988 h 612130"/>
                <a:gd name="connsiteX7" fmla="*/ 814781 w 885860"/>
                <a:gd name="connsiteY7" fmla="*/ 287802 h 612130"/>
                <a:gd name="connsiteX8" fmla="*/ 885860 w 885860"/>
                <a:gd name="connsiteY8" fmla="*/ 329097 h 612130"/>
                <a:gd name="connsiteX9" fmla="*/ 858711 w 885860"/>
                <a:gd name="connsiteY9" fmla="*/ 395913 h 612130"/>
                <a:gd name="connsiteX10" fmla="*/ 885860 w 885860"/>
                <a:gd name="connsiteY10" fmla="*/ 462728 h 612130"/>
                <a:gd name="connsiteX11" fmla="*/ 814781 w 885860"/>
                <a:gd name="connsiteY11" fmla="*/ 504023 h 612130"/>
                <a:gd name="connsiteX12" fmla="*/ 787629 w 885860"/>
                <a:gd name="connsiteY12" fmla="*/ 570837 h 612130"/>
                <a:gd name="connsiteX13" fmla="*/ 699768 w 885860"/>
                <a:gd name="connsiteY13" fmla="*/ 570839 h 612130"/>
                <a:gd name="connsiteX14" fmla="*/ 628685 w 885860"/>
                <a:gd name="connsiteY14" fmla="*/ 612130 h 612130"/>
                <a:gd name="connsiteX15" fmla="*/ 557602 w 885860"/>
                <a:gd name="connsiteY15" fmla="*/ 570839 h 612130"/>
                <a:gd name="connsiteX16" fmla="*/ 469741 w 885860"/>
                <a:gd name="connsiteY16" fmla="*/ 570837 h 612130"/>
                <a:gd name="connsiteX17" fmla="*/ 442589 w 885860"/>
                <a:gd name="connsiteY17" fmla="*/ 504023 h 612130"/>
                <a:gd name="connsiteX18" fmla="*/ 141005 w 885860"/>
                <a:gd name="connsiteY18" fmla="*/ 167453 h 612130"/>
                <a:gd name="connsiteX19" fmla="*/ 74809 w 885860"/>
                <a:gd name="connsiteY19" fmla="*/ 203508 h 612130"/>
                <a:gd name="connsiteX20" fmla="*/ 35 w 885860"/>
                <a:gd name="connsiteY20" fmla="*/ 132882 h 612130"/>
                <a:gd name="connsiteX0" fmla="*/ 35 w 885860"/>
                <a:gd name="connsiteY0" fmla="*/ 132882 h 612130"/>
                <a:gd name="connsiteX1" fmla="*/ 67304 w 885860"/>
                <a:gd name="connsiteY1" fmla="*/ 59202 h 612130"/>
                <a:gd name="connsiteX2" fmla="*/ 142081 w 885860"/>
                <a:gd name="connsiteY2" fmla="*/ 8 h 612130"/>
                <a:gd name="connsiteX3" fmla="*/ 210892 w 885860"/>
                <a:gd name="connsiteY3" fmla="*/ 66681 h 612130"/>
                <a:gd name="connsiteX4" fmla="*/ 198155 w 885860"/>
                <a:gd name="connsiteY4" fmla="*/ 122545 h 612130"/>
                <a:gd name="connsiteX5" fmla="*/ 391158 w 885860"/>
                <a:gd name="connsiteY5" fmla="*/ 215271 h 612130"/>
                <a:gd name="connsiteX6" fmla="*/ 787629 w 885860"/>
                <a:gd name="connsiteY6" fmla="*/ 220988 h 612130"/>
                <a:gd name="connsiteX7" fmla="*/ 814781 w 885860"/>
                <a:gd name="connsiteY7" fmla="*/ 287802 h 612130"/>
                <a:gd name="connsiteX8" fmla="*/ 885860 w 885860"/>
                <a:gd name="connsiteY8" fmla="*/ 329097 h 612130"/>
                <a:gd name="connsiteX9" fmla="*/ 858711 w 885860"/>
                <a:gd name="connsiteY9" fmla="*/ 395913 h 612130"/>
                <a:gd name="connsiteX10" fmla="*/ 885860 w 885860"/>
                <a:gd name="connsiteY10" fmla="*/ 462728 h 612130"/>
                <a:gd name="connsiteX11" fmla="*/ 814781 w 885860"/>
                <a:gd name="connsiteY11" fmla="*/ 504023 h 612130"/>
                <a:gd name="connsiteX12" fmla="*/ 787629 w 885860"/>
                <a:gd name="connsiteY12" fmla="*/ 570837 h 612130"/>
                <a:gd name="connsiteX13" fmla="*/ 699768 w 885860"/>
                <a:gd name="connsiteY13" fmla="*/ 570839 h 612130"/>
                <a:gd name="connsiteX14" fmla="*/ 628685 w 885860"/>
                <a:gd name="connsiteY14" fmla="*/ 612130 h 612130"/>
                <a:gd name="connsiteX15" fmla="*/ 557602 w 885860"/>
                <a:gd name="connsiteY15" fmla="*/ 570839 h 612130"/>
                <a:gd name="connsiteX16" fmla="*/ 469741 w 885860"/>
                <a:gd name="connsiteY16" fmla="*/ 570837 h 612130"/>
                <a:gd name="connsiteX17" fmla="*/ 442589 w 885860"/>
                <a:gd name="connsiteY17" fmla="*/ 504023 h 612130"/>
                <a:gd name="connsiteX18" fmla="*/ 141005 w 885860"/>
                <a:gd name="connsiteY18" fmla="*/ 167453 h 612130"/>
                <a:gd name="connsiteX19" fmla="*/ 74809 w 885860"/>
                <a:gd name="connsiteY19" fmla="*/ 203508 h 612130"/>
                <a:gd name="connsiteX20" fmla="*/ 35 w 885860"/>
                <a:gd name="connsiteY20" fmla="*/ 132882 h 612130"/>
                <a:gd name="connsiteX0" fmla="*/ 35 w 885860"/>
                <a:gd name="connsiteY0" fmla="*/ 132882 h 612130"/>
                <a:gd name="connsiteX1" fmla="*/ 67304 w 885860"/>
                <a:gd name="connsiteY1" fmla="*/ 59202 h 612130"/>
                <a:gd name="connsiteX2" fmla="*/ 142081 w 885860"/>
                <a:gd name="connsiteY2" fmla="*/ 8 h 612130"/>
                <a:gd name="connsiteX3" fmla="*/ 210892 w 885860"/>
                <a:gd name="connsiteY3" fmla="*/ 66681 h 612130"/>
                <a:gd name="connsiteX4" fmla="*/ 198155 w 885860"/>
                <a:gd name="connsiteY4" fmla="*/ 122545 h 612130"/>
                <a:gd name="connsiteX5" fmla="*/ 391158 w 885860"/>
                <a:gd name="connsiteY5" fmla="*/ 215271 h 612130"/>
                <a:gd name="connsiteX6" fmla="*/ 787629 w 885860"/>
                <a:gd name="connsiteY6" fmla="*/ 220988 h 612130"/>
                <a:gd name="connsiteX7" fmla="*/ 814781 w 885860"/>
                <a:gd name="connsiteY7" fmla="*/ 287802 h 612130"/>
                <a:gd name="connsiteX8" fmla="*/ 885860 w 885860"/>
                <a:gd name="connsiteY8" fmla="*/ 329097 h 612130"/>
                <a:gd name="connsiteX9" fmla="*/ 858711 w 885860"/>
                <a:gd name="connsiteY9" fmla="*/ 395913 h 612130"/>
                <a:gd name="connsiteX10" fmla="*/ 885860 w 885860"/>
                <a:gd name="connsiteY10" fmla="*/ 462728 h 612130"/>
                <a:gd name="connsiteX11" fmla="*/ 814781 w 885860"/>
                <a:gd name="connsiteY11" fmla="*/ 504023 h 612130"/>
                <a:gd name="connsiteX12" fmla="*/ 787629 w 885860"/>
                <a:gd name="connsiteY12" fmla="*/ 570837 h 612130"/>
                <a:gd name="connsiteX13" fmla="*/ 699768 w 885860"/>
                <a:gd name="connsiteY13" fmla="*/ 570839 h 612130"/>
                <a:gd name="connsiteX14" fmla="*/ 628685 w 885860"/>
                <a:gd name="connsiteY14" fmla="*/ 612130 h 612130"/>
                <a:gd name="connsiteX15" fmla="*/ 557602 w 885860"/>
                <a:gd name="connsiteY15" fmla="*/ 570839 h 612130"/>
                <a:gd name="connsiteX16" fmla="*/ 469741 w 885860"/>
                <a:gd name="connsiteY16" fmla="*/ 570837 h 612130"/>
                <a:gd name="connsiteX17" fmla="*/ 343529 w 885860"/>
                <a:gd name="connsiteY17" fmla="*/ 284948 h 612130"/>
                <a:gd name="connsiteX18" fmla="*/ 141005 w 885860"/>
                <a:gd name="connsiteY18" fmla="*/ 167453 h 612130"/>
                <a:gd name="connsiteX19" fmla="*/ 74809 w 885860"/>
                <a:gd name="connsiteY19" fmla="*/ 203508 h 612130"/>
                <a:gd name="connsiteX20" fmla="*/ 35 w 885860"/>
                <a:gd name="connsiteY20" fmla="*/ 132882 h 612130"/>
                <a:gd name="connsiteX0" fmla="*/ 35 w 885860"/>
                <a:gd name="connsiteY0" fmla="*/ 132882 h 612130"/>
                <a:gd name="connsiteX1" fmla="*/ 67304 w 885860"/>
                <a:gd name="connsiteY1" fmla="*/ 59202 h 612130"/>
                <a:gd name="connsiteX2" fmla="*/ 142081 w 885860"/>
                <a:gd name="connsiteY2" fmla="*/ 8 h 612130"/>
                <a:gd name="connsiteX3" fmla="*/ 210892 w 885860"/>
                <a:gd name="connsiteY3" fmla="*/ 66681 h 612130"/>
                <a:gd name="connsiteX4" fmla="*/ 198155 w 885860"/>
                <a:gd name="connsiteY4" fmla="*/ 122545 h 612130"/>
                <a:gd name="connsiteX5" fmla="*/ 389253 w 885860"/>
                <a:gd name="connsiteY5" fmla="*/ 222891 h 612130"/>
                <a:gd name="connsiteX6" fmla="*/ 787629 w 885860"/>
                <a:gd name="connsiteY6" fmla="*/ 220988 h 612130"/>
                <a:gd name="connsiteX7" fmla="*/ 814781 w 885860"/>
                <a:gd name="connsiteY7" fmla="*/ 287802 h 612130"/>
                <a:gd name="connsiteX8" fmla="*/ 885860 w 885860"/>
                <a:gd name="connsiteY8" fmla="*/ 329097 h 612130"/>
                <a:gd name="connsiteX9" fmla="*/ 858711 w 885860"/>
                <a:gd name="connsiteY9" fmla="*/ 395913 h 612130"/>
                <a:gd name="connsiteX10" fmla="*/ 885860 w 885860"/>
                <a:gd name="connsiteY10" fmla="*/ 462728 h 612130"/>
                <a:gd name="connsiteX11" fmla="*/ 814781 w 885860"/>
                <a:gd name="connsiteY11" fmla="*/ 504023 h 612130"/>
                <a:gd name="connsiteX12" fmla="*/ 787629 w 885860"/>
                <a:gd name="connsiteY12" fmla="*/ 570837 h 612130"/>
                <a:gd name="connsiteX13" fmla="*/ 699768 w 885860"/>
                <a:gd name="connsiteY13" fmla="*/ 570839 h 612130"/>
                <a:gd name="connsiteX14" fmla="*/ 628685 w 885860"/>
                <a:gd name="connsiteY14" fmla="*/ 612130 h 612130"/>
                <a:gd name="connsiteX15" fmla="*/ 557602 w 885860"/>
                <a:gd name="connsiteY15" fmla="*/ 570839 h 612130"/>
                <a:gd name="connsiteX16" fmla="*/ 469741 w 885860"/>
                <a:gd name="connsiteY16" fmla="*/ 570837 h 612130"/>
                <a:gd name="connsiteX17" fmla="*/ 343529 w 885860"/>
                <a:gd name="connsiteY17" fmla="*/ 284948 h 612130"/>
                <a:gd name="connsiteX18" fmla="*/ 141005 w 885860"/>
                <a:gd name="connsiteY18" fmla="*/ 167453 h 612130"/>
                <a:gd name="connsiteX19" fmla="*/ 74809 w 885860"/>
                <a:gd name="connsiteY19" fmla="*/ 203508 h 612130"/>
                <a:gd name="connsiteX20" fmla="*/ 35 w 885860"/>
                <a:gd name="connsiteY20" fmla="*/ 132882 h 612130"/>
                <a:gd name="connsiteX0" fmla="*/ 35 w 885860"/>
                <a:gd name="connsiteY0" fmla="*/ 132881 h 612129"/>
                <a:gd name="connsiteX1" fmla="*/ 67304 w 885860"/>
                <a:gd name="connsiteY1" fmla="*/ 59201 h 612129"/>
                <a:gd name="connsiteX2" fmla="*/ 142081 w 885860"/>
                <a:gd name="connsiteY2" fmla="*/ 7 h 612129"/>
                <a:gd name="connsiteX3" fmla="*/ 210892 w 885860"/>
                <a:gd name="connsiteY3" fmla="*/ 66680 h 612129"/>
                <a:gd name="connsiteX4" fmla="*/ 200060 w 885860"/>
                <a:gd name="connsiteY4" fmla="*/ 118734 h 612129"/>
                <a:gd name="connsiteX5" fmla="*/ 389253 w 885860"/>
                <a:gd name="connsiteY5" fmla="*/ 222890 h 612129"/>
                <a:gd name="connsiteX6" fmla="*/ 787629 w 885860"/>
                <a:gd name="connsiteY6" fmla="*/ 220987 h 612129"/>
                <a:gd name="connsiteX7" fmla="*/ 814781 w 885860"/>
                <a:gd name="connsiteY7" fmla="*/ 287801 h 612129"/>
                <a:gd name="connsiteX8" fmla="*/ 885860 w 885860"/>
                <a:gd name="connsiteY8" fmla="*/ 329096 h 612129"/>
                <a:gd name="connsiteX9" fmla="*/ 858711 w 885860"/>
                <a:gd name="connsiteY9" fmla="*/ 395912 h 612129"/>
                <a:gd name="connsiteX10" fmla="*/ 885860 w 885860"/>
                <a:gd name="connsiteY10" fmla="*/ 462727 h 612129"/>
                <a:gd name="connsiteX11" fmla="*/ 814781 w 885860"/>
                <a:gd name="connsiteY11" fmla="*/ 504022 h 612129"/>
                <a:gd name="connsiteX12" fmla="*/ 787629 w 885860"/>
                <a:gd name="connsiteY12" fmla="*/ 570836 h 612129"/>
                <a:gd name="connsiteX13" fmla="*/ 699768 w 885860"/>
                <a:gd name="connsiteY13" fmla="*/ 570838 h 612129"/>
                <a:gd name="connsiteX14" fmla="*/ 628685 w 885860"/>
                <a:gd name="connsiteY14" fmla="*/ 612129 h 612129"/>
                <a:gd name="connsiteX15" fmla="*/ 557602 w 885860"/>
                <a:gd name="connsiteY15" fmla="*/ 570838 h 612129"/>
                <a:gd name="connsiteX16" fmla="*/ 469741 w 885860"/>
                <a:gd name="connsiteY16" fmla="*/ 570836 h 612129"/>
                <a:gd name="connsiteX17" fmla="*/ 343529 w 885860"/>
                <a:gd name="connsiteY17" fmla="*/ 284947 h 612129"/>
                <a:gd name="connsiteX18" fmla="*/ 141005 w 885860"/>
                <a:gd name="connsiteY18" fmla="*/ 167452 h 612129"/>
                <a:gd name="connsiteX19" fmla="*/ 74809 w 885860"/>
                <a:gd name="connsiteY19" fmla="*/ 203507 h 612129"/>
                <a:gd name="connsiteX20" fmla="*/ 35 w 885860"/>
                <a:gd name="connsiteY20" fmla="*/ 132881 h 612129"/>
                <a:gd name="connsiteX0" fmla="*/ 35 w 885860"/>
                <a:gd name="connsiteY0" fmla="*/ 132882 h 612130"/>
                <a:gd name="connsiteX1" fmla="*/ 67304 w 885860"/>
                <a:gd name="connsiteY1" fmla="*/ 59202 h 612130"/>
                <a:gd name="connsiteX2" fmla="*/ 142081 w 885860"/>
                <a:gd name="connsiteY2" fmla="*/ 8 h 612130"/>
                <a:gd name="connsiteX3" fmla="*/ 210892 w 885860"/>
                <a:gd name="connsiteY3" fmla="*/ 66681 h 612130"/>
                <a:gd name="connsiteX4" fmla="*/ 200060 w 885860"/>
                <a:gd name="connsiteY4" fmla="*/ 118735 h 612130"/>
                <a:gd name="connsiteX5" fmla="*/ 389253 w 885860"/>
                <a:gd name="connsiteY5" fmla="*/ 222891 h 612130"/>
                <a:gd name="connsiteX6" fmla="*/ 787629 w 885860"/>
                <a:gd name="connsiteY6" fmla="*/ 220988 h 612130"/>
                <a:gd name="connsiteX7" fmla="*/ 814781 w 885860"/>
                <a:gd name="connsiteY7" fmla="*/ 287802 h 612130"/>
                <a:gd name="connsiteX8" fmla="*/ 885860 w 885860"/>
                <a:gd name="connsiteY8" fmla="*/ 329097 h 612130"/>
                <a:gd name="connsiteX9" fmla="*/ 858711 w 885860"/>
                <a:gd name="connsiteY9" fmla="*/ 395913 h 612130"/>
                <a:gd name="connsiteX10" fmla="*/ 885860 w 885860"/>
                <a:gd name="connsiteY10" fmla="*/ 462728 h 612130"/>
                <a:gd name="connsiteX11" fmla="*/ 814781 w 885860"/>
                <a:gd name="connsiteY11" fmla="*/ 504023 h 612130"/>
                <a:gd name="connsiteX12" fmla="*/ 787629 w 885860"/>
                <a:gd name="connsiteY12" fmla="*/ 570837 h 612130"/>
                <a:gd name="connsiteX13" fmla="*/ 699768 w 885860"/>
                <a:gd name="connsiteY13" fmla="*/ 570839 h 612130"/>
                <a:gd name="connsiteX14" fmla="*/ 628685 w 885860"/>
                <a:gd name="connsiteY14" fmla="*/ 612130 h 612130"/>
                <a:gd name="connsiteX15" fmla="*/ 557602 w 885860"/>
                <a:gd name="connsiteY15" fmla="*/ 570839 h 612130"/>
                <a:gd name="connsiteX16" fmla="*/ 469741 w 885860"/>
                <a:gd name="connsiteY16" fmla="*/ 570837 h 612130"/>
                <a:gd name="connsiteX17" fmla="*/ 343529 w 885860"/>
                <a:gd name="connsiteY17" fmla="*/ 284948 h 612130"/>
                <a:gd name="connsiteX18" fmla="*/ 141005 w 885860"/>
                <a:gd name="connsiteY18" fmla="*/ 167453 h 612130"/>
                <a:gd name="connsiteX19" fmla="*/ 74809 w 885860"/>
                <a:gd name="connsiteY19" fmla="*/ 203508 h 612130"/>
                <a:gd name="connsiteX20" fmla="*/ 35 w 885860"/>
                <a:gd name="connsiteY20" fmla="*/ 132882 h 612130"/>
                <a:gd name="connsiteX0" fmla="*/ 35 w 885860"/>
                <a:gd name="connsiteY0" fmla="*/ 132881 h 612129"/>
                <a:gd name="connsiteX1" fmla="*/ 67304 w 885860"/>
                <a:gd name="connsiteY1" fmla="*/ 59201 h 612129"/>
                <a:gd name="connsiteX2" fmla="*/ 142081 w 885860"/>
                <a:gd name="connsiteY2" fmla="*/ 7 h 612129"/>
                <a:gd name="connsiteX3" fmla="*/ 210892 w 885860"/>
                <a:gd name="connsiteY3" fmla="*/ 66680 h 612129"/>
                <a:gd name="connsiteX4" fmla="*/ 194345 w 885860"/>
                <a:gd name="connsiteY4" fmla="*/ 114924 h 612129"/>
                <a:gd name="connsiteX5" fmla="*/ 389253 w 885860"/>
                <a:gd name="connsiteY5" fmla="*/ 222890 h 612129"/>
                <a:gd name="connsiteX6" fmla="*/ 787629 w 885860"/>
                <a:gd name="connsiteY6" fmla="*/ 220987 h 612129"/>
                <a:gd name="connsiteX7" fmla="*/ 814781 w 885860"/>
                <a:gd name="connsiteY7" fmla="*/ 287801 h 612129"/>
                <a:gd name="connsiteX8" fmla="*/ 885860 w 885860"/>
                <a:gd name="connsiteY8" fmla="*/ 329096 h 612129"/>
                <a:gd name="connsiteX9" fmla="*/ 858711 w 885860"/>
                <a:gd name="connsiteY9" fmla="*/ 395912 h 612129"/>
                <a:gd name="connsiteX10" fmla="*/ 885860 w 885860"/>
                <a:gd name="connsiteY10" fmla="*/ 462727 h 612129"/>
                <a:gd name="connsiteX11" fmla="*/ 814781 w 885860"/>
                <a:gd name="connsiteY11" fmla="*/ 504022 h 612129"/>
                <a:gd name="connsiteX12" fmla="*/ 787629 w 885860"/>
                <a:gd name="connsiteY12" fmla="*/ 570836 h 612129"/>
                <a:gd name="connsiteX13" fmla="*/ 699768 w 885860"/>
                <a:gd name="connsiteY13" fmla="*/ 570838 h 612129"/>
                <a:gd name="connsiteX14" fmla="*/ 628685 w 885860"/>
                <a:gd name="connsiteY14" fmla="*/ 612129 h 612129"/>
                <a:gd name="connsiteX15" fmla="*/ 557602 w 885860"/>
                <a:gd name="connsiteY15" fmla="*/ 570838 h 612129"/>
                <a:gd name="connsiteX16" fmla="*/ 469741 w 885860"/>
                <a:gd name="connsiteY16" fmla="*/ 570836 h 612129"/>
                <a:gd name="connsiteX17" fmla="*/ 343529 w 885860"/>
                <a:gd name="connsiteY17" fmla="*/ 284947 h 612129"/>
                <a:gd name="connsiteX18" fmla="*/ 141005 w 885860"/>
                <a:gd name="connsiteY18" fmla="*/ 167452 h 612129"/>
                <a:gd name="connsiteX19" fmla="*/ 74809 w 885860"/>
                <a:gd name="connsiteY19" fmla="*/ 203507 h 612129"/>
                <a:gd name="connsiteX20" fmla="*/ 35 w 885860"/>
                <a:gd name="connsiteY20" fmla="*/ 132881 h 612129"/>
                <a:gd name="connsiteX0" fmla="*/ 35 w 885860"/>
                <a:gd name="connsiteY0" fmla="*/ 132882 h 612130"/>
                <a:gd name="connsiteX1" fmla="*/ 67304 w 885860"/>
                <a:gd name="connsiteY1" fmla="*/ 59202 h 612130"/>
                <a:gd name="connsiteX2" fmla="*/ 142081 w 885860"/>
                <a:gd name="connsiteY2" fmla="*/ 8 h 612130"/>
                <a:gd name="connsiteX3" fmla="*/ 210892 w 885860"/>
                <a:gd name="connsiteY3" fmla="*/ 66681 h 612130"/>
                <a:gd name="connsiteX4" fmla="*/ 194345 w 885860"/>
                <a:gd name="connsiteY4" fmla="*/ 114925 h 612130"/>
                <a:gd name="connsiteX5" fmla="*/ 389253 w 885860"/>
                <a:gd name="connsiteY5" fmla="*/ 222891 h 612130"/>
                <a:gd name="connsiteX6" fmla="*/ 787629 w 885860"/>
                <a:gd name="connsiteY6" fmla="*/ 220988 h 612130"/>
                <a:gd name="connsiteX7" fmla="*/ 814781 w 885860"/>
                <a:gd name="connsiteY7" fmla="*/ 287802 h 612130"/>
                <a:gd name="connsiteX8" fmla="*/ 885860 w 885860"/>
                <a:gd name="connsiteY8" fmla="*/ 329097 h 612130"/>
                <a:gd name="connsiteX9" fmla="*/ 858711 w 885860"/>
                <a:gd name="connsiteY9" fmla="*/ 395913 h 612130"/>
                <a:gd name="connsiteX10" fmla="*/ 885860 w 885860"/>
                <a:gd name="connsiteY10" fmla="*/ 462728 h 612130"/>
                <a:gd name="connsiteX11" fmla="*/ 814781 w 885860"/>
                <a:gd name="connsiteY11" fmla="*/ 504023 h 612130"/>
                <a:gd name="connsiteX12" fmla="*/ 787629 w 885860"/>
                <a:gd name="connsiteY12" fmla="*/ 570837 h 612130"/>
                <a:gd name="connsiteX13" fmla="*/ 699768 w 885860"/>
                <a:gd name="connsiteY13" fmla="*/ 570839 h 612130"/>
                <a:gd name="connsiteX14" fmla="*/ 628685 w 885860"/>
                <a:gd name="connsiteY14" fmla="*/ 612130 h 612130"/>
                <a:gd name="connsiteX15" fmla="*/ 557602 w 885860"/>
                <a:gd name="connsiteY15" fmla="*/ 570839 h 612130"/>
                <a:gd name="connsiteX16" fmla="*/ 469741 w 885860"/>
                <a:gd name="connsiteY16" fmla="*/ 570837 h 612130"/>
                <a:gd name="connsiteX17" fmla="*/ 343529 w 885860"/>
                <a:gd name="connsiteY17" fmla="*/ 284948 h 612130"/>
                <a:gd name="connsiteX18" fmla="*/ 141005 w 885860"/>
                <a:gd name="connsiteY18" fmla="*/ 167453 h 612130"/>
                <a:gd name="connsiteX19" fmla="*/ 74809 w 885860"/>
                <a:gd name="connsiteY19" fmla="*/ 203508 h 612130"/>
                <a:gd name="connsiteX20" fmla="*/ 35 w 885860"/>
                <a:gd name="connsiteY20" fmla="*/ 132882 h 612130"/>
                <a:gd name="connsiteX0" fmla="*/ 35 w 885860"/>
                <a:gd name="connsiteY0" fmla="*/ 132882 h 612130"/>
                <a:gd name="connsiteX1" fmla="*/ 67304 w 885860"/>
                <a:gd name="connsiteY1" fmla="*/ 59202 h 612130"/>
                <a:gd name="connsiteX2" fmla="*/ 142081 w 885860"/>
                <a:gd name="connsiteY2" fmla="*/ 8 h 612130"/>
                <a:gd name="connsiteX3" fmla="*/ 210892 w 885860"/>
                <a:gd name="connsiteY3" fmla="*/ 66681 h 612130"/>
                <a:gd name="connsiteX4" fmla="*/ 194345 w 885860"/>
                <a:gd name="connsiteY4" fmla="*/ 114925 h 612130"/>
                <a:gd name="connsiteX5" fmla="*/ 389253 w 885860"/>
                <a:gd name="connsiteY5" fmla="*/ 222891 h 612130"/>
                <a:gd name="connsiteX6" fmla="*/ 787629 w 885860"/>
                <a:gd name="connsiteY6" fmla="*/ 220988 h 612130"/>
                <a:gd name="connsiteX7" fmla="*/ 814781 w 885860"/>
                <a:gd name="connsiteY7" fmla="*/ 287802 h 612130"/>
                <a:gd name="connsiteX8" fmla="*/ 885860 w 885860"/>
                <a:gd name="connsiteY8" fmla="*/ 329097 h 612130"/>
                <a:gd name="connsiteX9" fmla="*/ 858711 w 885860"/>
                <a:gd name="connsiteY9" fmla="*/ 395913 h 612130"/>
                <a:gd name="connsiteX10" fmla="*/ 885860 w 885860"/>
                <a:gd name="connsiteY10" fmla="*/ 462728 h 612130"/>
                <a:gd name="connsiteX11" fmla="*/ 814781 w 885860"/>
                <a:gd name="connsiteY11" fmla="*/ 504023 h 612130"/>
                <a:gd name="connsiteX12" fmla="*/ 787629 w 885860"/>
                <a:gd name="connsiteY12" fmla="*/ 570837 h 612130"/>
                <a:gd name="connsiteX13" fmla="*/ 699768 w 885860"/>
                <a:gd name="connsiteY13" fmla="*/ 570839 h 612130"/>
                <a:gd name="connsiteX14" fmla="*/ 628685 w 885860"/>
                <a:gd name="connsiteY14" fmla="*/ 612130 h 612130"/>
                <a:gd name="connsiteX15" fmla="*/ 557602 w 885860"/>
                <a:gd name="connsiteY15" fmla="*/ 570839 h 612130"/>
                <a:gd name="connsiteX16" fmla="*/ 469741 w 885860"/>
                <a:gd name="connsiteY16" fmla="*/ 570837 h 612130"/>
                <a:gd name="connsiteX17" fmla="*/ 343529 w 885860"/>
                <a:gd name="connsiteY17" fmla="*/ 284948 h 612130"/>
                <a:gd name="connsiteX18" fmla="*/ 141005 w 885860"/>
                <a:gd name="connsiteY18" fmla="*/ 167453 h 612130"/>
                <a:gd name="connsiteX19" fmla="*/ 74809 w 885860"/>
                <a:gd name="connsiteY19" fmla="*/ 203508 h 612130"/>
                <a:gd name="connsiteX20" fmla="*/ 35 w 885860"/>
                <a:gd name="connsiteY20" fmla="*/ 132882 h 612130"/>
                <a:gd name="connsiteX0" fmla="*/ 35 w 885860"/>
                <a:gd name="connsiteY0" fmla="*/ 132882 h 612130"/>
                <a:gd name="connsiteX1" fmla="*/ 67304 w 885860"/>
                <a:gd name="connsiteY1" fmla="*/ 59202 h 612130"/>
                <a:gd name="connsiteX2" fmla="*/ 142081 w 885860"/>
                <a:gd name="connsiteY2" fmla="*/ 8 h 612130"/>
                <a:gd name="connsiteX3" fmla="*/ 210892 w 885860"/>
                <a:gd name="connsiteY3" fmla="*/ 66681 h 612130"/>
                <a:gd name="connsiteX4" fmla="*/ 194345 w 885860"/>
                <a:gd name="connsiteY4" fmla="*/ 114925 h 612130"/>
                <a:gd name="connsiteX5" fmla="*/ 389253 w 885860"/>
                <a:gd name="connsiteY5" fmla="*/ 222891 h 612130"/>
                <a:gd name="connsiteX6" fmla="*/ 682854 w 885860"/>
                <a:gd name="connsiteY6" fmla="*/ 70493 h 612130"/>
                <a:gd name="connsiteX7" fmla="*/ 814781 w 885860"/>
                <a:gd name="connsiteY7" fmla="*/ 287802 h 612130"/>
                <a:gd name="connsiteX8" fmla="*/ 885860 w 885860"/>
                <a:gd name="connsiteY8" fmla="*/ 329097 h 612130"/>
                <a:gd name="connsiteX9" fmla="*/ 858711 w 885860"/>
                <a:gd name="connsiteY9" fmla="*/ 395913 h 612130"/>
                <a:gd name="connsiteX10" fmla="*/ 885860 w 885860"/>
                <a:gd name="connsiteY10" fmla="*/ 462728 h 612130"/>
                <a:gd name="connsiteX11" fmla="*/ 814781 w 885860"/>
                <a:gd name="connsiteY11" fmla="*/ 504023 h 612130"/>
                <a:gd name="connsiteX12" fmla="*/ 787629 w 885860"/>
                <a:gd name="connsiteY12" fmla="*/ 570837 h 612130"/>
                <a:gd name="connsiteX13" fmla="*/ 699768 w 885860"/>
                <a:gd name="connsiteY13" fmla="*/ 570839 h 612130"/>
                <a:gd name="connsiteX14" fmla="*/ 628685 w 885860"/>
                <a:gd name="connsiteY14" fmla="*/ 612130 h 612130"/>
                <a:gd name="connsiteX15" fmla="*/ 557602 w 885860"/>
                <a:gd name="connsiteY15" fmla="*/ 570839 h 612130"/>
                <a:gd name="connsiteX16" fmla="*/ 469741 w 885860"/>
                <a:gd name="connsiteY16" fmla="*/ 570837 h 612130"/>
                <a:gd name="connsiteX17" fmla="*/ 343529 w 885860"/>
                <a:gd name="connsiteY17" fmla="*/ 284948 h 612130"/>
                <a:gd name="connsiteX18" fmla="*/ 141005 w 885860"/>
                <a:gd name="connsiteY18" fmla="*/ 167453 h 612130"/>
                <a:gd name="connsiteX19" fmla="*/ 74809 w 885860"/>
                <a:gd name="connsiteY19" fmla="*/ 203508 h 612130"/>
                <a:gd name="connsiteX20" fmla="*/ 35 w 885860"/>
                <a:gd name="connsiteY20" fmla="*/ 132882 h 612130"/>
                <a:gd name="connsiteX0" fmla="*/ 35 w 984326"/>
                <a:gd name="connsiteY0" fmla="*/ 132882 h 612130"/>
                <a:gd name="connsiteX1" fmla="*/ 67304 w 984326"/>
                <a:gd name="connsiteY1" fmla="*/ 59202 h 612130"/>
                <a:gd name="connsiteX2" fmla="*/ 142081 w 984326"/>
                <a:gd name="connsiteY2" fmla="*/ 8 h 612130"/>
                <a:gd name="connsiteX3" fmla="*/ 210892 w 984326"/>
                <a:gd name="connsiteY3" fmla="*/ 66681 h 612130"/>
                <a:gd name="connsiteX4" fmla="*/ 194345 w 984326"/>
                <a:gd name="connsiteY4" fmla="*/ 114925 h 612130"/>
                <a:gd name="connsiteX5" fmla="*/ 389253 w 984326"/>
                <a:gd name="connsiteY5" fmla="*/ 222891 h 612130"/>
                <a:gd name="connsiteX6" fmla="*/ 682854 w 984326"/>
                <a:gd name="connsiteY6" fmla="*/ 70493 h 612130"/>
                <a:gd name="connsiteX7" fmla="*/ 984326 w 984326"/>
                <a:gd name="connsiteY7" fmla="*/ 213507 h 612130"/>
                <a:gd name="connsiteX8" fmla="*/ 885860 w 984326"/>
                <a:gd name="connsiteY8" fmla="*/ 329097 h 612130"/>
                <a:gd name="connsiteX9" fmla="*/ 858711 w 984326"/>
                <a:gd name="connsiteY9" fmla="*/ 395913 h 612130"/>
                <a:gd name="connsiteX10" fmla="*/ 885860 w 984326"/>
                <a:gd name="connsiteY10" fmla="*/ 462728 h 612130"/>
                <a:gd name="connsiteX11" fmla="*/ 814781 w 984326"/>
                <a:gd name="connsiteY11" fmla="*/ 504023 h 612130"/>
                <a:gd name="connsiteX12" fmla="*/ 787629 w 984326"/>
                <a:gd name="connsiteY12" fmla="*/ 570837 h 612130"/>
                <a:gd name="connsiteX13" fmla="*/ 699768 w 984326"/>
                <a:gd name="connsiteY13" fmla="*/ 570839 h 612130"/>
                <a:gd name="connsiteX14" fmla="*/ 628685 w 984326"/>
                <a:gd name="connsiteY14" fmla="*/ 612130 h 612130"/>
                <a:gd name="connsiteX15" fmla="*/ 557602 w 984326"/>
                <a:gd name="connsiteY15" fmla="*/ 570839 h 612130"/>
                <a:gd name="connsiteX16" fmla="*/ 469741 w 984326"/>
                <a:gd name="connsiteY16" fmla="*/ 570837 h 612130"/>
                <a:gd name="connsiteX17" fmla="*/ 343529 w 984326"/>
                <a:gd name="connsiteY17" fmla="*/ 284948 h 612130"/>
                <a:gd name="connsiteX18" fmla="*/ 141005 w 984326"/>
                <a:gd name="connsiteY18" fmla="*/ 167453 h 612130"/>
                <a:gd name="connsiteX19" fmla="*/ 74809 w 984326"/>
                <a:gd name="connsiteY19" fmla="*/ 203508 h 612130"/>
                <a:gd name="connsiteX20" fmla="*/ 35 w 984326"/>
                <a:gd name="connsiteY20" fmla="*/ 132882 h 612130"/>
                <a:gd name="connsiteX0" fmla="*/ 35 w 984326"/>
                <a:gd name="connsiteY0" fmla="*/ 132882 h 612130"/>
                <a:gd name="connsiteX1" fmla="*/ 67304 w 984326"/>
                <a:gd name="connsiteY1" fmla="*/ 59202 h 612130"/>
                <a:gd name="connsiteX2" fmla="*/ 142081 w 984326"/>
                <a:gd name="connsiteY2" fmla="*/ 8 h 612130"/>
                <a:gd name="connsiteX3" fmla="*/ 210892 w 984326"/>
                <a:gd name="connsiteY3" fmla="*/ 66681 h 612130"/>
                <a:gd name="connsiteX4" fmla="*/ 194345 w 984326"/>
                <a:gd name="connsiteY4" fmla="*/ 114925 h 612130"/>
                <a:gd name="connsiteX5" fmla="*/ 389253 w 984326"/>
                <a:gd name="connsiteY5" fmla="*/ 222891 h 612130"/>
                <a:gd name="connsiteX6" fmla="*/ 682854 w 984326"/>
                <a:gd name="connsiteY6" fmla="*/ 70493 h 612130"/>
                <a:gd name="connsiteX7" fmla="*/ 984326 w 984326"/>
                <a:gd name="connsiteY7" fmla="*/ 213507 h 612130"/>
                <a:gd name="connsiteX8" fmla="*/ 885860 w 984326"/>
                <a:gd name="connsiteY8" fmla="*/ 329097 h 612130"/>
                <a:gd name="connsiteX9" fmla="*/ 858711 w 984326"/>
                <a:gd name="connsiteY9" fmla="*/ 395913 h 612130"/>
                <a:gd name="connsiteX10" fmla="*/ 885860 w 984326"/>
                <a:gd name="connsiteY10" fmla="*/ 462728 h 612130"/>
                <a:gd name="connsiteX11" fmla="*/ 814781 w 984326"/>
                <a:gd name="connsiteY11" fmla="*/ 504023 h 612130"/>
                <a:gd name="connsiteX12" fmla="*/ 787629 w 984326"/>
                <a:gd name="connsiteY12" fmla="*/ 570837 h 612130"/>
                <a:gd name="connsiteX13" fmla="*/ 699768 w 984326"/>
                <a:gd name="connsiteY13" fmla="*/ 570839 h 612130"/>
                <a:gd name="connsiteX14" fmla="*/ 628685 w 984326"/>
                <a:gd name="connsiteY14" fmla="*/ 612130 h 612130"/>
                <a:gd name="connsiteX15" fmla="*/ 557602 w 984326"/>
                <a:gd name="connsiteY15" fmla="*/ 570839 h 612130"/>
                <a:gd name="connsiteX16" fmla="*/ 469741 w 984326"/>
                <a:gd name="connsiteY16" fmla="*/ 570837 h 612130"/>
                <a:gd name="connsiteX17" fmla="*/ 343529 w 984326"/>
                <a:gd name="connsiteY17" fmla="*/ 284948 h 612130"/>
                <a:gd name="connsiteX18" fmla="*/ 141005 w 984326"/>
                <a:gd name="connsiteY18" fmla="*/ 167453 h 612130"/>
                <a:gd name="connsiteX19" fmla="*/ 74809 w 984326"/>
                <a:gd name="connsiteY19" fmla="*/ 203508 h 612130"/>
                <a:gd name="connsiteX20" fmla="*/ 35 w 984326"/>
                <a:gd name="connsiteY20" fmla="*/ 132882 h 612130"/>
                <a:gd name="connsiteX0" fmla="*/ 35 w 984326"/>
                <a:gd name="connsiteY0" fmla="*/ 132882 h 612130"/>
                <a:gd name="connsiteX1" fmla="*/ 67304 w 984326"/>
                <a:gd name="connsiteY1" fmla="*/ 59202 h 612130"/>
                <a:gd name="connsiteX2" fmla="*/ 142081 w 984326"/>
                <a:gd name="connsiteY2" fmla="*/ 8 h 612130"/>
                <a:gd name="connsiteX3" fmla="*/ 210892 w 984326"/>
                <a:gd name="connsiteY3" fmla="*/ 66681 h 612130"/>
                <a:gd name="connsiteX4" fmla="*/ 194345 w 984326"/>
                <a:gd name="connsiteY4" fmla="*/ 114925 h 612130"/>
                <a:gd name="connsiteX5" fmla="*/ 389253 w 984326"/>
                <a:gd name="connsiteY5" fmla="*/ 222891 h 612130"/>
                <a:gd name="connsiteX6" fmla="*/ 682854 w 984326"/>
                <a:gd name="connsiteY6" fmla="*/ 70493 h 612130"/>
                <a:gd name="connsiteX7" fmla="*/ 984326 w 984326"/>
                <a:gd name="connsiteY7" fmla="*/ 213507 h 612130"/>
                <a:gd name="connsiteX8" fmla="*/ 885860 w 984326"/>
                <a:gd name="connsiteY8" fmla="*/ 329097 h 612130"/>
                <a:gd name="connsiteX9" fmla="*/ 858711 w 984326"/>
                <a:gd name="connsiteY9" fmla="*/ 395913 h 612130"/>
                <a:gd name="connsiteX10" fmla="*/ 885860 w 984326"/>
                <a:gd name="connsiteY10" fmla="*/ 462728 h 612130"/>
                <a:gd name="connsiteX11" fmla="*/ 814781 w 984326"/>
                <a:gd name="connsiteY11" fmla="*/ 504023 h 612130"/>
                <a:gd name="connsiteX12" fmla="*/ 787629 w 984326"/>
                <a:gd name="connsiteY12" fmla="*/ 570837 h 612130"/>
                <a:gd name="connsiteX13" fmla="*/ 699768 w 984326"/>
                <a:gd name="connsiteY13" fmla="*/ 570839 h 612130"/>
                <a:gd name="connsiteX14" fmla="*/ 628685 w 984326"/>
                <a:gd name="connsiteY14" fmla="*/ 612130 h 612130"/>
                <a:gd name="connsiteX15" fmla="*/ 557602 w 984326"/>
                <a:gd name="connsiteY15" fmla="*/ 570839 h 612130"/>
                <a:gd name="connsiteX16" fmla="*/ 469741 w 984326"/>
                <a:gd name="connsiteY16" fmla="*/ 570837 h 612130"/>
                <a:gd name="connsiteX17" fmla="*/ 343529 w 984326"/>
                <a:gd name="connsiteY17" fmla="*/ 284948 h 612130"/>
                <a:gd name="connsiteX18" fmla="*/ 141005 w 984326"/>
                <a:gd name="connsiteY18" fmla="*/ 167453 h 612130"/>
                <a:gd name="connsiteX19" fmla="*/ 74809 w 984326"/>
                <a:gd name="connsiteY19" fmla="*/ 203508 h 612130"/>
                <a:gd name="connsiteX20" fmla="*/ 35 w 984326"/>
                <a:gd name="connsiteY20" fmla="*/ 132882 h 612130"/>
                <a:gd name="connsiteX0" fmla="*/ 35 w 984326"/>
                <a:gd name="connsiteY0" fmla="*/ 132882 h 612130"/>
                <a:gd name="connsiteX1" fmla="*/ 67304 w 984326"/>
                <a:gd name="connsiteY1" fmla="*/ 59202 h 612130"/>
                <a:gd name="connsiteX2" fmla="*/ 142081 w 984326"/>
                <a:gd name="connsiteY2" fmla="*/ 8 h 612130"/>
                <a:gd name="connsiteX3" fmla="*/ 210892 w 984326"/>
                <a:gd name="connsiteY3" fmla="*/ 66681 h 612130"/>
                <a:gd name="connsiteX4" fmla="*/ 194345 w 984326"/>
                <a:gd name="connsiteY4" fmla="*/ 114925 h 612130"/>
                <a:gd name="connsiteX5" fmla="*/ 389253 w 984326"/>
                <a:gd name="connsiteY5" fmla="*/ 222891 h 612130"/>
                <a:gd name="connsiteX6" fmla="*/ 682854 w 984326"/>
                <a:gd name="connsiteY6" fmla="*/ 70493 h 612130"/>
                <a:gd name="connsiteX7" fmla="*/ 984326 w 984326"/>
                <a:gd name="connsiteY7" fmla="*/ 213507 h 612130"/>
                <a:gd name="connsiteX8" fmla="*/ 885860 w 984326"/>
                <a:gd name="connsiteY8" fmla="*/ 329097 h 612130"/>
                <a:gd name="connsiteX9" fmla="*/ 858711 w 984326"/>
                <a:gd name="connsiteY9" fmla="*/ 395913 h 612130"/>
                <a:gd name="connsiteX10" fmla="*/ 885860 w 984326"/>
                <a:gd name="connsiteY10" fmla="*/ 462728 h 612130"/>
                <a:gd name="connsiteX11" fmla="*/ 814781 w 984326"/>
                <a:gd name="connsiteY11" fmla="*/ 504023 h 612130"/>
                <a:gd name="connsiteX12" fmla="*/ 787629 w 984326"/>
                <a:gd name="connsiteY12" fmla="*/ 570837 h 612130"/>
                <a:gd name="connsiteX13" fmla="*/ 699768 w 984326"/>
                <a:gd name="connsiteY13" fmla="*/ 570839 h 612130"/>
                <a:gd name="connsiteX14" fmla="*/ 628685 w 984326"/>
                <a:gd name="connsiteY14" fmla="*/ 612130 h 612130"/>
                <a:gd name="connsiteX15" fmla="*/ 557602 w 984326"/>
                <a:gd name="connsiteY15" fmla="*/ 570839 h 612130"/>
                <a:gd name="connsiteX16" fmla="*/ 469741 w 984326"/>
                <a:gd name="connsiteY16" fmla="*/ 570837 h 612130"/>
                <a:gd name="connsiteX17" fmla="*/ 343529 w 984326"/>
                <a:gd name="connsiteY17" fmla="*/ 284948 h 612130"/>
                <a:gd name="connsiteX18" fmla="*/ 141005 w 984326"/>
                <a:gd name="connsiteY18" fmla="*/ 167453 h 612130"/>
                <a:gd name="connsiteX19" fmla="*/ 74809 w 984326"/>
                <a:gd name="connsiteY19" fmla="*/ 203508 h 612130"/>
                <a:gd name="connsiteX20" fmla="*/ 35 w 984326"/>
                <a:gd name="connsiteY20" fmla="*/ 132882 h 612130"/>
                <a:gd name="connsiteX0" fmla="*/ 35 w 980516"/>
                <a:gd name="connsiteY0" fmla="*/ 132882 h 612130"/>
                <a:gd name="connsiteX1" fmla="*/ 67304 w 980516"/>
                <a:gd name="connsiteY1" fmla="*/ 59202 h 612130"/>
                <a:gd name="connsiteX2" fmla="*/ 142081 w 980516"/>
                <a:gd name="connsiteY2" fmla="*/ 8 h 612130"/>
                <a:gd name="connsiteX3" fmla="*/ 210892 w 980516"/>
                <a:gd name="connsiteY3" fmla="*/ 66681 h 612130"/>
                <a:gd name="connsiteX4" fmla="*/ 194345 w 980516"/>
                <a:gd name="connsiteY4" fmla="*/ 114925 h 612130"/>
                <a:gd name="connsiteX5" fmla="*/ 389253 w 980516"/>
                <a:gd name="connsiteY5" fmla="*/ 222891 h 612130"/>
                <a:gd name="connsiteX6" fmla="*/ 682854 w 980516"/>
                <a:gd name="connsiteY6" fmla="*/ 70493 h 612130"/>
                <a:gd name="connsiteX7" fmla="*/ 980516 w 980516"/>
                <a:gd name="connsiteY7" fmla="*/ 215412 h 612130"/>
                <a:gd name="connsiteX8" fmla="*/ 885860 w 980516"/>
                <a:gd name="connsiteY8" fmla="*/ 329097 h 612130"/>
                <a:gd name="connsiteX9" fmla="*/ 858711 w 980516"/>
                <a:gd name="connsiteY9" fmla="*/ 395913 h 612130"/>
                <a:gd name="connsiteX10" fmla="*/ 885860 w 980516"/>
                <a:gd name="connsiteY10" fmla="*/ 462728 h 612130"/>
                <a:gd name="connsiteX11" fmla="*/ 814781 w 980516"/>
                <a:gd name="connsiteY11" fmla="*/ 504023 h 612130"/>
                <a:gd name="connsiteX12" fmla="*/ 787629 w 980516"/>
                <a:gd name="connsiteY12" fmla="*/ 570837 h 612130"/>
                <a:gd name="connsiteX13" fmla="*/ 699768 w 980516"/>
                <a:gd name="connsiteY13" fmla="*/ 570839 h 612130"/>
                <a:gd name="connsiteX14" fmla="*/ 628685 w 980516"/>
                <a:gd name="connsiteY14" fmla="*/ 612130 h 612130"/>
                <a:gd name="connsiteX15" fmla="*/ 557602 w 980516"/>
                <a:gd name="connsiteY15" fmla="*/ 570839 h 612130"/>
                <a:gd name="connsiteX16" fmla="*/ 469741 w 980516"/>
                <a:gd name="connsiteY16" fmla="*/ 570837 h 612130"/>
                <a:gd name="connsiteX17" fmla="*/ 343529 w 980516"/>
                <a:gd name="connsiteY17" fmla="*/ 284948 h 612130"/>
                <a:gd name="connsiteX18" fmla="*/ 141005 w 980516"/>
                <a:gd name="connsiteY18" fmla="*/ 167453 h 612130"/>
                <a:gd name="connsiteX19" fmla="*/ 74809 w 980516"/>
                <a:gd name="connsiteY19" fmla="*/ 203508 h 612130"/>
                <a:gd name="connsiteX20" fmla="*/ 35 w 980516"/>
                <a:gd name="connsiteY20" fmla="*/ 132882 h 612130"/>
                <a:gd name="connsiteX0" fmla="*/ 35 w 980516"/>
                <a:gd name="connsiteY0" fmla="*/ 132882 h 612130"/>
                <a:gd name="connsiteX1" fmla="*/ 67304 w 980516"/>
                <a:gd name="connsiteY1" fmla="*/ 59202 h 612130"/>
                <a:gd name="connsiteX2" fmla="*/ 142081 w 980516"/>
                <a:gd name="connsiteY2" fmla="*/ 8 h 612130"/>
                <a:gd name="connsiteX3" fmla="*/ 210892 w 980516"/>
                <a:gd name="connsiteY3" fmla="*/ 66681 h 612130"/>
                <a:gd name="connsiteX4" fmla="*/ 194345 w 980516"/>
                <a:gd name="connsiteY4" fmla="*/ 114925 h 612130"/>
                <a:gd name="connsiteX5" fmla="*/ 389253 w 980516"/>
                <a:gd name="connsiteY5" fmla="*/ 222891 h 612130"/>
                <a:gd name="connsiteX6" fmla="*/ 682854 w 980516"/>
                <a:gd name="connsiteY6" fmla="*/ 70493 h 612130"/>
                <a:gd name="connsiteX7" fmla="*/ 980516 w 980516"/>
                <a:gd name="connsiteY7" fmla="*/ 215412 h 612130"/>
                <a:gd name="connsiteX8" fmla="*/ 885860 w 980516"/>
                <a:gd name="connsiteY8" fmla="*/ 329097 h 612130"/>
                <a:gd name="connsiteX9" fmla="*/ 858711 w 980516"/>
                <a:gd name="connsiteY9" fmla="*/ 395913 h 612130"/>
                <a:gd name="connsiteX10" fmla="*/ 885860 w 980516"/>
                <a:gd name="connsiteY10" fmla="*/ 462728 h 612130"/>
                <a:gd name="connsiteX11" fmla="*/ 814781 w 980516"/>
                <a:gd name="connsiteY11" fmla="*/ 504023 h 612130"/>
                <a:gd name="connsiteX12" fmla="*/ 787629 w 980516"/>
                <a:gd name="connsiteY12" fmla="*/ 570837 h 612130"/>
                <a:gd name="connsiteX13" fmla="*/ 699768 w 980516"/>
                <a:gd name="connsiteY13" fmla="*/ 570839 h 612130"/>
                <a:gd name="connsiteX14" fmla="*/ 628685 w 980516"/>
                <a:gd name="connsiteY14" fmla="*/ 612130 h 612130"/>
                <a:gd name="connsiteX15" fmla="*/ 557602 w 980516"/>
                <a:gd name="connsiteY15" fmla="*/ 570839 h 612130"/>
                <a:gd name="connsiteX16" fmla="*/ 469741 w 980516"/>
                <a:gd name="connsiteY16" fmla="*/ 570837 h 612130"/>
                <a:gd name="connsiteX17" fmla="*/ 343529 w 980516"/>
                <a:gd name="connsiteY17" fmla="*/ 284948 h 612130"/>
                <a:gd name="connsiteX18" fmla="*/ 141005 w 980516"/>
                <a:gd name="connsiteY18" fmla="*/ 167453 h 612130"/>
                <a:gd name="connsiteX19" fmla="*/ 74809 w 980516"/>
                <a:gd name="connsiteY19" fmla="*/ 203508 h 612130"/>
                <a:gd name="connsiteX20" fmla="*/ 35 w 980516"/>
                <a:gd name="connsiteY20" fmla="*/ 132882 h 612130"/>
                <a:gd name="connsiteX0" fmla="*/ 35 w 980516"/>
                <a:gd name="connsiteY0" fmla="*/ 132882 h 612130"/>
                <a:gd name="connsiteX1" fmla="*/ 67304 w 980516"/>
                <a:gd name="connsiteY1" fmla="*/ 59202 h 612130"/>
                <a:gd name="connsiteX2" fmla="*/ 142081 w 980516"/>
                <a:gd name="connsiteY2" fmla="*/ 8 h 612130"/>
                <a:gd name="connsiteX3" fmla="*/ 210892 w 980516"/>
                <a:gd name="connsiteY3" fmla="*/ 66681 h 612130"/>
                <a:gd name="connsiteX4" fmla="*/ 194345 w 980516"/>
                <a:gd name="connsiteY4" fmla="*/ 114925 h 612130"/>
                <a:gd name="connsiteX5" fmla="*/ 389253 w 980516"/>
                <a:gd name="connsiteY5" fmla="*/ 222891 h 612130"/>
                <a:gd name="connsiteX6" fmla="*/ 682854 w 980516"/>
                <a:gd name="connsiteY6" fmla="*/ 70493 h 612130"/>
                <a:gd name="connsiteX7" fmla="*/ 980516 w 980516"/>
                <a:gd name="connsiteY7" fmla="*/ 215412 h 612130"/>
                <a:gd name="connsiteX8" fmla="*/ 885860 w 980516"/>
                <a:gd name="connsiteY8" fmla="*/ 329097 h 612130"/>
                <a:gd name="connsiteX9" fmla="*/ 858711 w 980516"/>
                <a:gd name="connsiteY9" fmla="*/ 395913 h 612130"/>
                <a:gd name="connsiteX10" fmla="*/ 885860 w 980516"/>
                <a:gd name="connsiteY10" fmla="*/ 462728 h 612130"/>
                <a:gd name="connsiteX11" fmla="*/ 814781 w 980516"/>
                <a:gd name="connsiteY11" fmla="*/ 504023 h 612130"/>
                <a:gd name="connsiteX12" fmla="*/ 787629 w 980516"/>
                <a:gd name="connsiteY12" fmla="*/ 570837 h 612130"/>
                <a:gd name="connsiteX13" fmla="*/ 699768 w 980516"/>
                <a:gd name="connsiteY13" fmla="*/ 570839 h 612130"/>
                <a:gd name="connsiteX14" fmla="*/ 628685 w 980516"/>
                <a:gd name="connsiteY14" fmla="*/ 612130 h 612130"/>
                <a:gd name="connsiteX15" fmla="*/ 557602 w 980516"/>
                <a:gd name="connsiteY15" fmla="*/ 570839 h 612130"/>
                <a:gd name="connsiteX16" fmla="*/ 469741 w 980516"/>
                <a:gd name="connsiteY16" fmla="*/ 570837 h 612130"/>
                <a:gd name="connsiteX17" fmla="*/ 343529 w 980516"/>
                <a:gd name="connsiteY17" fmla="*/ 284948 h 612130"/>
                <a:gd name="connsiteX18" fmla="*/ 141005 w 980516"/>
                <a:gd name="connsiteY18" fmla="*/ 167453 h 612130"/>
                <a:gd name="connsiteX19" fmla="*/ 74809 w 980516"/>
                <a:gd name="connsiteY19" fmla="*/ 203508 h 612130"/>
                <a:gd name="connsiteX20" fmla="*/ 35 w 980516"/>
                <a:gd name="connsiteY20" fmla="*/ 132882 h 612130"/>
                <a:gd name="connsiteX0" fmla="*/ 35 w 980516"/>
                <a:gd name="connsiteY0" fmla="*/ 132882 h 612130"/>
                <a:gd name="connsiteX1" fmla="*/ 67304 w 980516"/>
                <a:gd name="connsiteY1" fmla="*/ 59202 h 612130"/>
                <a:gd name="connsiteX2" fmla="*/ 142081 w 980516"/>
                <a:gd name="connsiteY2" fmla="*/ 8 h 612130"/>
                <a:gd name="connsiteX3" fmla="*/ 210892 w 980516"/>
                <a:gd name="connsiteY3" fmla="*/ 66681 h 612130"/>
                <a:gd name="connsiteX4" fmla="*/ 194345 w 980516"/>
                <a:gd name="connsiteY4" fmla="*/ 114925 h 612130"/>
                <a:gd name="connsiteX5" fmla="*/ 389253 w 980516"/>
                <a:gd name="connsiteY5" fmla="*/ 222891 h 612130"/>
                <a:gd name="connsiteX6" fmla="*/ 682854 w 980516"/>
                <a:gd name="connsiteY6" fmla="*/ 70493 h 612130"/>
                <a:gd name="connsiteX7" fmla="*/ 980516 w 980516"/>
                <a:gd name="connsiteY7" fmla="*/ 215412 h 612130"/>
                <a:gd name="connsiteX8" fmla="*/ 885860 w 980516"/>
                <a:gd name="connsiteY8" fmla="*/ 329097 h 612130"/>
                <a:gd name="connsiteX9" fmla="*/ 858711 w 980516"/>
                <a:gd name="connsiteY9" fmla="*/ 395913 h 612130"/>
                <a:gd name="connsiteX10" fmla="*/ 885860 w 980516"/>
                <a:gd name="connsiteY10" fmla="*/ 462728 h 612130"/>
                <a:gd name="connsiteX11" fmla="*/ 814781 w 980516"/>
                <a:gd name="connsiteY11" fmla="*/ 504023 h 612130"/>
                <a:gd name="connsiteX12" fmla="*/ 787629 w 980516"/>
                <a:gd name="connsiteY12" fmla="*/ 570837 h 612130"/>
                <a:gd name="connsiteX13" fmla="*/ 699768 w 980516"/>
                <a:gd name="connsiteY13" fmla="*/ 570839 h 612130"/>
                <a:gd name="connsiteX14" fmla="*/ 628685 w 980516"/>
                <a:gd name="connsiteY14" fmla="*/ 612130 h 612130"/>
                <a:gd name="connsiteX15" fmla="*/ 557602 w 980516"/>
                <a:gd name="connsiteY15" fmla="*/ 570839 h 612130"/>
                <a:gd name="connsiteX16" fmla="*/ 469741 w 980516"/>
                <a:gd name="connsiteY16" fmla="*/ 570837 h 612130"/>
                <a:gd name="connsiteX17" fmla="*/ 343529 w 980516"/>
                <a:gd name="connsiteY17" fmla="*/ 284948 h 612130"/>
                <a:gd name="connsiteX18" fmla="*/ 141005 w 980516"/>
                <a:gd name="connsiteY18" fmla="*/ 167453 h 612130"/>
                <a:gd name="connsiteX19" fmla="*/ 74809 w 980516"/>
                <a:gd name="connsiteY19" fmla="*/ 203508 h 612130"/>
                <a:gd name="connsiteX20" fmla="*/ 35 w 980516"/>
                <a:gd name="connsiteY20" fmla="*/ 132882 h 612130"/>
                <a:gd name="connsiteX0" fmla="*/ 35 w 980516"/>
                <a:gd name="connsiteY0" fmla="*/ 132882 h 612130"/>
                <a:gd name="connsiteX1" fmla="*/ 67304 w 980516"/>
                <a:gd name="connsiteY1" fmla="*/ 59202 h 612130"/>
                <a:gd name="connsiteX2" fmla="*/ 142081 w 980516"/>
                <a:gd name="connsiteY2" fmla="*/ 8 h 612130"/>
                <a:gd name="connsiteX3" fmla="*/ 210892 w 980516"/>
                <a:gd name="connsiteY3" fmla="*/ 66681 h 612130"/>
                <a:gd name="connsiteX4" fmla="*/ 194345 w 980516"/>
                <a:gd name="connsiteY4" fmla="*/ 114925 h 612130"/>
                <a:gd name="connsiteX5" fmla="*/ 389253 w 980516"/>
                <a:gd name="connsiteY5" fmla="*/ 222891 h 612130"/>
                <a:gd name="connsiteX6" fmla="*/ 682854 w 980516"/>
                <a:gd name="connsiteY6" fmla="*/ 70493 h 612130"/>
                <a:gd name="connsiteX7" fmla="*/ 980516 w 980516"/>
                <a:gd name="connsiteY7" fmla="*/ 215412 h 612130"/>
                <a:gd name="connsiteX8" fmla="*/ 885860 w 980516"/>
                <a:gd name="connsiteY8" fmla="*/ 329097 h 612130"/>
                <a:gd name="connsiteX9" fmla="*/ 858711 w 980516"/>
                <a:gd name="connsiteY9" fmla="*/ 395913 h 612130"/>
                <a:gd name="connsiteX10" fmla="*/ 885860 w 980516"/>
                <a:gd name="connsiteY10" fmla="*/ 462728 h 612130"/>
                <a:gd name="connsiteX11" fmla="*/ 814781 w 980516"/>
                <a:gd name="connsiteY11" fmla="*/ 504023 h 612130"/>
                <a:gd name="connsiteX12" fmla="*/ 787629 w 980516"/>
                <a:gd name="connsiteY12" fmla="*/ 570837 h 612130"/>
                <a:gd name="connsiteX13" fmla="*/ 699768 w 980516"/>
                <a:gd name="connsiteY13" fmla="*/ 570839 h 612130"/>
                <a:gd name="connsiteX14" fmla="*/ 628685 w 980516"/>
                <a:gd name="connsiteY14" fmla="*/ 612130 h 612130"/>
                <a:gd name="connsiteX15" fmla="*/ 557602 w 980516"/>
                <a:gd name="connsiteY15" fmla="*/ 570839 h 612130"/>
                <a:gd name="connsiteX16" fmla="*/ 342106 w 980516"/>
                <a:gd name="connsiteY16" fmla="*/ 568932 h 612130"/>
                <a:gd name="connsiteX17" fmla="*/ 343529 w 980516"/>
                <a:gd name="connsiteY17" fmla="*/ 284948 h 612130"/>
                <a:gd name="connsiteX18" fmla="*/ 141005 w 980516"/>
                <a:gd name="connsiteY18" fmla="*/ 167453 h 612130"/>
                <a:gd name="connsiteX19" fmla="*/ 74809 w 980516"/>
                <a:gd name="connsiteY19" fmla="*/ 203508 h 612130"/>
                <a:gd name="connsiteX20" fmla="*/ 35 w 980516"/>
                <a:gd name="connsiteY20" fmla="*/ 132882 h 612130"/>
                <a:gd name="connsiteX0" fmla="*/ 35 w 980516"/>
                <a:gd name="connsiteY0" fmla="*/ 132882 h 612130"/>
                <a:gd name="connsiteX1" fmla="*/ 67304 w 980516"/>
                <a:gd name="connsiteY1" fmla="*/ 59202 h 612130"/>
                <a:gd name="connsiteX2" fmla="*/ 142081 w 980516"/>
                <a:gd name="connsiteY2" fmla="*/ 8 h 612130"/>
                <a:gd name="connsiteX3" fmla="*/ 210892 w 980516"/>
                <a:gd name="connsiteY3" fmla="*/ 66681 h 612130"/>
                <a:gd name="connsiteX4" fmla="*/ 194345 w 980516"/>
                <a:gd name="connsiteY4" fmla="*/ 114925 h 612130"/>
                <a:gd name="connsiteX5" fmla="*/ 389253 w 980516"/>
                <a:gd name="connsiteY5" fmla="*/ 222891 h 612130"/>
                <a:gd name="connsiteX6" fmla="*/ 682854 w 980516"/>
                <a:gd name="connsiteY6" fmla="*/ 70493 h 612130"/>
                <a:gd name="connsiteX7" fmla="*/ 980516 w 980516"/>
                <a:gd name="connsiteY7" fmla="*/ 215412 h 612130"/>
                <a:gd name="connsiteX8" fmla="*/ 885860 w 980516"/>
                <a:gd name="connsiteY8" fmla="*/ 329097 h 612130"/>
                <a:gd name="connsiteX9" fmla="*/ 858711 w 980516"/>
                <a:gd name="connsiteY9" fmla="*/ 395913 h 612130"/>
                <a:gd name="connsiteX10" fmla="*/ 885860 w 980516"/>
                <a:gd name="connsiteY10" fmla="*/ 462728 h 612130"/>
                <a:gd name="connsiteX11" fmla="*/ 814781 w 980516"/>
                <a:gd name="connsiteY11" fmla="*/ 504023 h 612130"/>
                <a:gd name="connsiteX12" fmla="*/ 787629 w 980516"/>
                <a:gd name="connsiteY12" fmla="*/ 570837 h 612130"/>
                <a:gd name="connsiteX13" fmla="*/ 699768 w 980516"/>
                <a:gd name="connsiteY13" fmla="*/ 570839 h 612130"/>
                <a:gd name="connsiteX14" fmla="*/ 628685 w 980516"/>
                <a:gd name="connsiteY14" fmla="*/ 612130 h 612130"/>
                <a:gd name="connsiteX15" fmla="*/ 557602 w 980516"/>
                <a:gd name="connsiteY15" fmla="*/ 570839 h 612130"/>
                <a:gd name="connsiteX16" fmla="*/ 342106 w 980516"/>
                <a:gd name="connsiteY16" fmla="*/ 568932 h 612130"/>
                <a:gd name="connsiteX17" fmla="*/ 343529 w 980516"/>
                <a:gd name="connsiteY17" fmla="*/ 284948 h 612130"/>
                <a:gd name="connsiteX18" fmla="*/ 141005 w 980516"/>
                <a:gd name="connsiteY18" fmla="*/ 167453 h 612130"/>
                <a:gd name="connsiteX19" fmla="*/ 74809 w 980516"/>
                <a:gd name="connsiteY19" fmla="*/ 203508 h 612130"/>
                <a:gd name="connsiteX20" fmla="*/ 35 w 980516"/>
                <a:gd name="connsiteY20" fmla="*/ 132882 h 612130"/>
                <a:gd name="connsiteX0" fmla="*/ 35 w 980516"/>
                <a:gd name="connsiteY0" fmla="*/ 132882 h 612130"/>
                <a:gd name="connsiteX1" fmla="*/ 67304 w 980516"/>
                <a:gd name="connsiteY1" fmla="*/ 59202 h 612130"/>
                <a:gd name="connsiteX2" fmla="*/ 142081 w 980516"/>
                <a:gd name="connsiteY2" fmla="*/ 8 h 612130"/>
                <a:gd name="connsiteX3" fmla="*/ 210892 w 980516"/>
                <a:gd name="connsiteY3" fmla="*/ 66681 h 612130"/>
                <a:gd name="connsiteX4" fmla="*/ 194345 w 980516"/>
                <a:gd name="connsiteY4" fmla="*/ 114925 h 612130"/>
                <a:gd name="connsiteX5" fmla="*/ 389253 w 980516"/>
                <a:gd name="connsiteY5" fmla="*/ 222891 h 612130"/>
                <a:gd name="connsiteX6" fmla="*/ 682854 w 980516"/>
                <a:gd name="connsiteY6" fmla="*/ 70493 h 612130"/>
                <a:gd name="connsiteX7" fmla="*/ 980516 w 980516"/>
                <a:gd name="connsiteY7" fmla="*/ 215412 h 612130"/>
                <a:gd name="connsiteX8" fmla="*/ 885860 w 980516"/>
                <a:gd name="connsiteY8" fmla="*/ 329097 h 612130"/>
                <a:gd name="connsiteX9" fmla="*/ 858711 w 980516"/>
                <a:gd name="connsiteY9" fmla="*/ 395913 h 612130"/>
                <a:gd name="connsiteX10" fmla="*/ 885860 w 980516"/>
                <a:gd name="connsiteY10" fmla="*/ 462728 h 612130"/>
                <a:gd name="connsiteX11" fmla="*/ 814781 w 980516"/>
                <a:gd name="connsiteY11" fmla="*/ 504023 h 612130"/>
                <a:gd name="connsiteX12" fmla="*/ 787629 w 980516"/>
                <a:gd name="connsiteY12" fmla="*/ 570837 h 612130"/>
                <a:gd name="connsiteX13" fmla="*/ 699768 w 980516"/>
                <a:gd name="connsiteY13" fmla="*/ 570839 h 612130"/>
                <a:gd name="connsiteX14" fmla="*/ 628685 w 980516"/>
                <a:gd name="connsiteY14" fmla="*/ 612130 h 612130"/>
                <a:gd name="connsiteX15" fmla="*/ 557602 w 980516"/>
                <a:gd name="connsiteY15" fmla="*/ 570839 h 612130"/>
                <a:gd name="connsiteX16" fmla="*/ 342106 w 980516"/>
                <a:gd name="connsiteY16" fmla="*/ 568932 h 612130"/>
                <a:gd name="connsiteX17" fmla="*/ 343529 w 980516"/>
                <a:gd name="connsiteY17" fmla="*/ 284948 h 612130"/>
                <a:gd name="connsiteX18" fmla="*/ 141005 w 980516"/>
                <a:gd name="connsiteY18" fmla="*/ 167453 h 612130"/>
                <a:gd name="connsiteX19" fmla="*/ 74809 w 980516"/>
                <a:gd name="connsiteY19" fmla="*/ 203508 h 612130"/>
                <a:gd name="connsiteX20" fmla="*/ 35 w 980516"/>
                <a:gd name="connsiteY20" fmla="*/ 132882 h 612130"/>
                <a:gd name="connsiteX0" fmla="*/ 35 w 980516"/>
                <a:gd name="connsiteY0" fmla="*/ 132882 h 612130"/>
                <a:gd name="connsiteX1" fmla="*/ 67304 w 980516"/>
                <a:gd name="connsiteY1" fmla="*/ 59202 h 612130"/>
                <a:gd name="connsiteX2" fmla="*/ 142081 w 980516"/>
                <a:gd name="connsiteY2" fmla="*/ 8 h 612130"/>
                <a:gd name="connsiteX3" fmla="*/ 210892 w 980516"/>
                <a:gd name="connsiteY3" fmla="*/ 66681 h 612130"/>
                <a:gd name="connsiteX4" fmla="*/ 194345 w 980516"/>
                <a:gd name="connsiteY4" fmla="*/ 114925 h 612130"/>
                <a:gd name="connsiteX5" fmla="*/ 389253 w 980516"/>
                <a:gd name="connsiteY5" fmla="*/ 222891 h 612130"/>
                <a:gd name="connsiteX6" fmla="*/ 682854 w 980516"/>
                <a:gd name="connsiteY6" fmla="*/ 70493 h 612130"/>
                <a:gd name="connsiteX7" fmla="*/ 980516 w 980516"/>
                <a:gd name="connsiteY7" fmla="*/ 215412 h 612130"/>
                <a:gd name="connsiteX8" fmla="*/ 885860 w 980516"/>
                <a:gd name="connsiteY8" fmla="*/ 329097 h 612130"/>
                <a:gd name="connsiteX9" fmla="*/ 858711 w 980516"/>
                <a:gd name="connsiteY9" fmla="*/ 395913 h 612130"/>
                <a:gd name="connsiteX10" fmla="*/ 885860 w 980516"/>
                <a:gd name="connsiteY10" fmla="*/ 462728 h 612130"/>
                <a:gd name="connsiteX11" fmla="*/ 814781 w 980516"/>
                <a:gd name="connsiteY11" fmla="*/ 504023 h 612130"/>
                <a:gd name="connsiteX12" fmla="*/ 787629 w 980516"/>
                <a:gd name="connsiteY12" fmla="*/ 570837 h 612130"/>
                <a:gd name="connsiteX13" fmla="*/ 699768 w 980516"/>
                <a:gd name="connsiteY13" fmla="*/ 570839 h 612130"/>
                <a:gd name="connsiteX14" fmla="*/ 628685 w 980516"/>
                <a:gd name="connsiteY14" fmla="*/ 612130 h 612130"/>
                <a:gd name="connsiteX15" fmla="*/ 557602 w 980516"/>
                <a:gd name="connsiteY15" fmla="*/ 570839 h 612130"/>
                <a:gd name="connsiteX16" fmla="*/ 342106 w 980516"/>
                <a:gd name="connsiteY16" fmla="*/ 568932 h 612130"/>
                <a:gd name="connsiteX17" fmla="*/ 354959 w 980516"/>
                <a:gd name="connsiteY17" fmla="*/ 288758 h 612130"/>
                <a:gd name="connsiteX18" fmla="*/ 141005 w 980516"/>
                <a:gd name="connsiteY18" fmla="*/ 167453 h 612130"/>
                <a:gd name="connsiteX19" fmla="*/ 74809 w 980516"/>
                <a:gd name="connsiteY19" fmla="*/ 203508 h 612130"/>
                <a:gd name="connsiteX20" fmla="*/ 35 w 980516"/>
                <a:gd name="connsiteY20" fmla="*/ 132882 h 612130"/>
                <a:gd name="connsiteX0" fmla="*/ 35 w 980516"/>
                <a:gd name="connsiteY0" fmla="*/ 132882 h 612130"/>
                <a:gd name="connsiteX1" fmla="*/ 67304 w 980516"/>
                <a:gd name="connsiteY1" fmla="*/ 59202 h 612130"/>
                <a:gd name="connsiteX2" fmla="*/ 142081 w 980516"/>
                <a:gd name="connsiteY2" fmla="*/ 8 h 612130"/>
                <a:gd name="connsiteX3" fmla="*/ 210892 w 980516"/>
                <a:gd name="connsiteY3" fmla="*/ 66681 h 612130"/>
                <a:gd name="connsiteX4" fmla="*/ 194345 w 980516"/>
                <a:gd name="connsiteY4" fmla="*/ 114925 h 612130"/>
                <a:gd name="connsiteX5" fmla="*/ 389253 w 980516"/>
                <a:gd name="connsiteY5" fmla="*/ 222891 h 612130"/>
                <a:gd name="connsiteX6" fmla="*/ 682854 w 980516"/>
                <a:gd name="connsiteY6" fmla="*/ 70493 h 612130"/>
                <a:gd name="connsiteX7" fmla="*/ 980516 w 980516"/>
                <a:gd name="connsiteY7" fmla="*/ 215412 h 612130"/>
                <a:gd name="connsiteX8" fmla="*/ 885860 w 980516"/>
                <a:gd name="connsiteY8" fmla="*/ 329097 h 612130"/>
                <a:gd name="connsiteX9" fmla="*/ 858711 w 980516"/>
                <a:gd name="connsiteY9" fmla="*/ 395913 h 612130"/>
                <a:gd name="connsiteX10" fmla="*/ 885860 w 980516"/>
                <a:gd name="connsiteY10" fmla="*/ 462728 h 612130"/>
                <a:gd name="connsiteX11" fmla="*/ 814781 w 980516"/>
                <a:gd name="connsiteY11" fmla="*/ 504023 h 612130"/>
                <a:gd name="connsiteX12" fmla="*/ 787629 w 980516"/>
                <a:gd name="connsiteY12" fmla="*/ 570837 h 612130"/>
                <a:gd name="connsiteX13" fmla="*/ 699768 w 980516"/>
                <a:gd name="connsiteY13" fmla="*/ 570839 h 612130"/>
                <a:gd name="connsiteX14" fmla="*/ 628685 w 980516"/>
                <a:gd name="connsiteY14" fmla="*/ 612130 h 612130"/>
                <a:gd name="connsiteX15" fmla="*/ 557602 w 980516"/>
                <a:gd name="connsiteY15" fmla="*/ 570839 h 612130"/>
                <a:gd name="connsiteX16" fmla="*/ 342106 w 980516"/>
                <a:gd name="connsiteY16" fmla="*/ 568932 h 612130"/>
                <a:gd name="connsiteX17" fmla="*/ 354959 w 980516"/>
                <a:gd name="connsiteY17" fmla="*/ 288758 h 612130"/>
                <a:gd name="connsiteX18" fmla="*/ 141005 w 980516"/>
                <a:gd name="connsiteY18" fmla="*/ 167453 h 612130"/>
                <a:gd name="connsiteX19" fmla="*/ 74809 w 980516"/>
                <a:gd name="connsiteY19" fmla="*/ 203508 h 612130"/>
                <a:gd name="connsiteX20" fmla="*/ 35 w 980516"/>
                <a:gd name="connsiteY20" fmla="*/ 132882 h 612130"/>
                <a:gd name="connsiteX0" fmla="*/ 35 w 980516"/>
                <a:gd name="connsiteY0" fmla="*/ 132882 h 612130"/>
                <a:gd name="connsiteX1" fmla="*/ 67304 w 980516"/>
                <a:gd name="connsiteY1" fmla="*/ 59202 h 612130"/>
                <a:gd name="connsiteX2" fmla="*/ 142081 w 980516"/>
                <a:gd name="connsiteY2" fmla="*/ 8 h 612130"/>
                <a:gd name="connsiteX3" fmla="*/ 210892 w 980516"/>
                <a:gd name="connsiteY3" fmla="*/ 66681 h 612130"/>
                <a:gd name="connsiteX4" fmla="*/ 194345 w 980516"/>
                <a:gd name="connsiteY4" fmla="*/ 114925 h 612130"/>
                <a:gd name="connsiteX5" fmla="*/ 389253 w 980516"/>
                <a:gd name="connsiteY5" fmla="*/ 222891 h 612130"/>
                <a:gd name="connsiteX6" fmla="*/ 682854 w 980516"/>
                <a:gd name="connsiteY6" fmla="*/ 70493 h 612130"/>
                <a:gd name="connsiteX7" fmla="*/ 980516 w 980516"/>
                <a:gd name="connsiteY7" fmla="*/ 215412 h 612130"/>
                <a:gd name="connsiteX8" fmla="*/ 885860 w 980516"/>
                <a:gd name="connsiteY8" fmla="*/ 329097 h 612130"/>
                <a:gd name="connsiteX9" fmla="*/ 858711 w 980516"/>
                <a:gd name="connsiteY9" fmla="*/ 395913 h 612130"/>
                <a:gd name="connsiteX10" fmla="*/ 885860 w 980516"/>
                <a:gd name="connsiteY10" fmla="*/ 462728 h 612130"/>
                <a:gd name="connsiteX11" fmla="*/ 814781 w 980516"/>
                <a:gd name="connsiteY11" fmla="*/ 504023 h 612130"/>
                <a:gd name="connsiteX12" fmla="*/ 787629 w 980516"/>
                <a:gd name="connsiteY12" fmla="*/ 570837 h 612130"/>
                <a:gd name="connsiteX13" fmla="*/ 699768 w 980516"/>
                <a:gd name="connsiteY13" fmla="*/ 570839 h 612130"/>
                <a:gd name="connsiteX14" fmla="*/ 628685 w 980516"/>
                <a:gd name="connsiteY14" fmla="*/ 612130 h 612130"/>
                <a:gd name="connsiteX15" fmla="*/ 557602 w 980516"/>
                <a:gd name="connsiteY15" fmla="*/ 570839 h 612130"/>
                <a:gd name="connsiteX16" fmla="*/ 342106 w 980516"/>
                <a:gd name="connsiteY16" fmla="*/ 568932 h 612130"/>
                <a:gd name="connsiteX17" fmla="*/ 354959 w 980516"/>
                <a:gd name="connsiteY17" fmla="*/ 288758 h 612130"/>
                <a:gd name="connsiteX18" fmla="*/ 141005 w 980516"/>
                <a:gd name="connsiteY18" fmla="*/ 167453 h 612130"/>
                <a:gd name="connsiteX19" fmla="*/ 74809 w 980516"/>
                <a:gd name="connsiteY19" fmla="*/ 203508 h 612130"/>
                <a:gd name="connsiteX20" fmla="*/ 35 w 980516"/>
                <a:gd name="connsiteY20" fmla="*/ 132882 h 612130"/>
                <a:gd name="connsiteX0" fmla="*/ 35 w 980516"/>
                <a:gd name="connsiteY0" fmla="*/ 132882 h 612130"/>
                <a:gd name="connsiteX1" fmla="*/ 67304 w 980516"/>
                <a:gd name="connsiteY1" fmla="*/ 59202 h 612130"/>
                <a:gd name="connsiteX2" fmla="*/ 142081 w 980516"/>
                <a:gd name="connsiteY2" fmla="*/ 8 h 612130"/>
                <a:gd name="connsiteX3" fmla="*/ 210892 w 980516"/>
                <a:gd name="connsiteY3" fmla="*/ 66681 h 612130"/>
                <a:gd name="connsiteX4" fmla="*/ 194345 w 980516"/>
                <a:gd name="connsiteY4" fmla="*/ 114925 h 612130"/>
                <a:gd name="connsiteX5" fmla="*/ 389253 w 980516"/>
                <a:gd name="connsiteY5" fmla="*/ 222891 h 612130"/>
                <a:gd name="connsiteX6" fmla="*/ 682854 w 980516"/>
                <a:gd name="connsiteY6" fmla="*/ 70493 h 612130"/>
                <a:gd name="connsiteX7" fmla="*/ 980516 w 980516"/>
                <a:gd name="connsiteY7" fmla="*/ 215412 h 612130"/>
                <a:gd name="connsiteX8" fmla="*/ 885860 w 980516"/>
                <a:gd name="connsiteY8" fmla="*/ 329097 h 612130"/>
                <a:gd name="connsiteX9" fmla="*/ 858711 w 980516"/>
                <a:gd name="connsiteY9" fmla="*/ 395913 h 612130"/>
                <a:gd name="connsiteX10" fmla="*/ 885860 w 980516"/>
                <a:gd name="connsiteY10" fmla="*/ 462728 h 612130"/>
                <a:gd name="connsiteX11" fmla="*/ 814781 w 980516"/>
                <a:gd name="connsiteY11" fmla="*/ 504023 h 612130"/>
                <a:gd name="connsiteX12" fmla="*/ 787629 w 980516"/>
                <a:gd name="connsiteY12" fmla="*/ 570837 h 612130"/>
                <a:gd name="connsiteX13" fmla="*/ 699768 w 980516"/>
                <a:gd name="connsiteY13" fmla="*/ 570839 h 612130"/>
                <a:gd name="connsiteX14" fmla="*/ 628685 w 980516"/>
                <a:gd name="connsiteY14" fmla="*/ 612130 h 612130"/>
                <a:gd name="connsiteX15" fmla="*/ 557602 w 980516"/>
                <a:gd name="connsiteY15" fmla="*/ 570839 h 612130"/>
                <a:gd name="connsiteX16" fmla="*/ 342106 w 980516"/>
                <a:gd name="connsiteY16" fmla="*/ 568932 h 612130"/>
                <a:gd name="connsiteX17" fmla="*/ 354959 w 980516"/>
                <a:gd name="connsiteY17" fmla="*/ 288758 h 612130"/>
                <a:gd name="connsiteX18" fmla="*/ 141005 w 980516"/>
                <a:gd name="connsiteY18" fmla="*/ 167453 h 612130"/>
                <a:gd name="connsiteX19" fmla="*/ 74809 w 980516"/>
                <a:gd name="connsiteY19" fmla="*/ 203508 h 612130"/>
                <a:gd name="connsiteX20" fmla="*/ 35 w 980516"/>
                <a:gd name="connsiteY20" fmla="*/ 132882 h 612130"/>
                <a:gd name="connsiteX0" fmla="*/ 35 w 1171610"/>
                <a:gd name="connsiteY0" fmla="*/ 132882 h 612130"/>
                <a:gd name="connsiteX1" fmla="*/ 67304 w 1171610"/>
                <a:gd name="connsiteY1" fmla="*/ 59202 h 612130"/>
                <a:gd name="connsiteX2" fmla="*/ 142081 w 1171610"/>
                <a:gd name="connsiteY2" fmla="*/ 8 h 612130"/>
                <a:gd name="connsiteX3" fmla="*/ 210892 w 1171610"/>
                <a:gd name="connsiteY3" fmla="*/ 66681 h 612130"/>
                <a:gd name="connsiteX4" fmla="*/ 194345 w 1171610"/>
                <a:gd name="connsiteY4" fmla="*/ 114925 h 612130"/>
                <a:gd name="connsiteX5" fmla="*/ 389253 w 1171610"/>
                <a:gd name="connsiteY5" fmla="*/ 222891 h 612130"/>
                <a:gd name="connsiteX6" fmla="*/ 682854 w 1171610"/>
                <a:gd name="connsiteY6" fmla="*/ 70493 h 612130"/>
                <a:gd name="connsiteX7" fmla="*/ 980516 w 1171610"/>
                <a:gd name="connsiteY7" fmla="*/ 215412 h 612130"/>
                <a:gd name="connsiteX8" fmla="*/ 1171610 w 1171610"/>
                <a:gd name="connsiteY8" fmla="*/ 111927 h 612130"/>
                <a:gd name="connsiteX9" fmla="*/ 858711 w 1171610"/>
                <a:gd name="connsiteY9" fmla="*/ 395913 h 612130"/>
                <a:gd name="connsiteX10" fmla="*/ 885860 w 1171610"/>
                <a:gd name="connsiteY10" fmla="*/ 462728 h 612130"/>
                <a:gd name="connsiteX11" fmla="*/ 814781 w 1171610"/>
                <a:gd name="connsiteY11" fmla="*/ 504023 h 612130"/>
                <a:gd name="connsiteX12" fmla="*/ 787629 w 1171610"/>
                <a:gd name="connsiteY12" fmla="*/ 570837 h 612130"/>
                <a:gd name="connsiteX13" fmla="*/ 699768 w 1171610"/>
                <a:gd name="connsiteY13" fmla="*/ 570839 h 612130"/>
                <a:gd name="connsiteX14" fmla="*/ 628685 w 1171610"/>
                <a:gd name="connsiteY14" fmla="*/ 612130 h 612130"/>
                <a:gd name="connsiteX15" fmla="*/ 557602 w 1171610"/>
                <a:gd name="connsiteY15" fmla="*/ 570839 h 612130"/>
                <a:gd name="connsiteX16" fmla="*/ 342106 w 1171610"/>
                <a:gd name="connsiteY16" fmla="*/ 568932 h 612130"/>
                <a:gd name="connsiteX17" fmla="*/ 354959 w 1171610"/>
                <a:gd name="connsiteY17" fmla="*/ 288758 h 612130"/>
                <a:gd name="connsiteX18" fmla="*/ 141005 w 1171610"/>
                <a:gd name="connsiteY18" fmla="*/ 167453 h 612130"/>
                <a:gd name="connsiteX19" fmla="*/ 74809 w 1171610"/>
                <a:gd name="connsiteY19" fmla="*/ 203508 h 612130"/>
                <a:gd name="connsiteX20" fmla="*/ 35 w 1171610"/>
                <a:gd name="connsiteY20" fmla="*/ 132882 h 612130"/>
                <a:gd name="connsiteX0" fmla="*/ 35 w 1224471"/>
                <a:gd name="connsiteY0" fmla="*/ 132882 h 612130"/>
                <a:gd name="connsiteX1" fmla="*/ 67304 w 1224471"/>
                <a:gd name="connsiteY1" fmla="*/ 59202 h 612130"/>
                <a:gd name="connsiteX2" fmla="*/ 142081 w 1224471"/>
                <a:gd name="connsiteY2" fmla="*/ 8 h 612130"/>
                <a:gd name="connsiteX3" fmla="*/ 210892 w 1224471"/>
                <a:gd name="connsiteY3" fmla="*/ 66681 h 612130"/>
                <a:gd name="connsiteX4" fmla="*/ 194345 w 1224471"/>
                <a:gd name="connsiteY4" fmla="*/ 114925 h 612130"/>
                <a:gd name="connsiteX5" fmla="*/ 389253 w 1224471"/>
                <a:gd name="connsiteY5" fmla="*/ 222891 h 612130"/>
                <a:gd name="connsiteX6" fmla="*/ 682854 w 1224471"/>
                <a:gd name="connsiteY6" fmla="*/ 70493 h 612130"/>
                <a:gd name="connsiteX7" fmla="*/ 980516 w 1224471"/>
                <a:gd name="connsiteY7" fmla="*/ 215412 h 612130"/>
                <a:gd name="connsiteX8" fmla="*/ 1171610 w 1224471"/>
                <a:gd name="connsiteY8" fmla="*/ 111927 h 612130"/>
                <a:gd name="connsiteX9" fmla="*/ 1224471 w 1224471"/>
                <a:gd name="connsiteY9" fmla="*/ 174933 h 612130"/>
                <a:gd name="connsiteX10" fmla="*/ 885860 w 1224471"/>
                <a:gd name="connsiteY10" fmla="*/ 462728 h 612130"/>
                <a:gd name="connsiteX11" fmla="*/ 814781 w 1224471"/>
                <a:gd name="connsiteY11" fmla="*/ 504023 h 612130"/>
                <a:gd name="connsiteX12" fmla="*/ 787629 w 1224471"/>
                <a:gd name="connsiteY12" fmla="*/ 570837 h 612130"/>
                <a:gd name="connsiteX13" fmla="*/ 699768 w 1224471"/>
                <a:gd name="connsiteY13" fmla="*/ 570839 h 612130"/>
                <a:gd name="connsiteX14" fmla="*/ 628685 w 1224471"/>
                <a:gd name="connsiteY14" fmla="*/ 612130 h 612130"/>
                <a:gd name="connsiteX15" fmla="*/ 557602 w 1224471"/>
                <a:gd name="connsiteY15" fmla="*/ 570839 h 612130"/>
                <a:gd name="connsiteX16" fmla="*/ 342106 w 1224471"/>
                <a:gd name="connsiteY16" fmla="*/ 568932 h 612130"/>
                <a:gd name="connsiteX17" fmla="*/ 354959 w 1224471"/>
                <a:gd name="connsiteY17" fmla="*/ 288758 h 612130"/>
                <a:gd name="connsiteX18" fmla="*/ 141005 w 1224471"/>
                <a:gd name="connsiteY18" fmla="*/ 167453 h 612130"/>
                <a:gd name="connsiteX19" fmla="*/ 74809 w 1224471"/>
                <a:gd name="connsiteY19" fmla="*/ 203508 h 612130"/>
                <a:gd name="connsiteX20" fmla="*/ 35 w 1224471"/>
                <a:gd name="connsiteY20" fmla="*/ 132882 h 612130"/>
                <a:gd name="connsiteX0" fmla="*/ 35 w 1224471"/>
                <a:gd name="connsiteY0" fmla="*/ 132882 h 612130"/>
                <a:gd name="connsiteX1" fmla="*/ 67304 w 1224471"/>
                <a:gd name="connsiteY1" fmla="*/ 59202 h 612130"/>
                <a:gd name="connsiteX2" fmla="*/ 142081 w 1224471"/>
                <a:gd name="connsiteY2" fmla="*/ 8 h 612130"/>
                <a:gd name="connsiteX3" fmla="*/ 210892 w 1224471"/>
                <a:gd name="connsiteY3" fmla="*/ 66681 h 612130"/>
                <a:gd name="connsiteX4" fmla="*/ 194345 w 1224471"/>
                <a:gd name="connsiteY4" fmla="*/ 114925 h 612130"/>
                <a:gd name="connsiteX5" fmla="*/ 389253 w 1224471"/>
                <a:gd name="connsiteY5" fmla="*/ 222891 h 612130"/>
                <a:gd name="connsiteX6" fmla="*/ 682854 w 1224471"/>
                <a:gd name="connsiteY6" fmla="*/ 70493 h 612130"/>
                <a:gd name="connsiteX7" fmla="*/ 980516 w 1224471"/>
                <a:gd name="connsiteY7" fmla="*/ 215412 h 612130"/>
                <a:gd name="connsiteX8" fmla="*/ 1171610 w 1224471"/>
                <a:gd name="connsiteY8" fmla="*/ 111927 h 612130"/>
                <a:gd name="connsiteX9" fmla="*/ 1224471 w 1224471"/>
                <a:gd name="connsiteY9" fmla="*/ 174933 h 612130"/>
                <a:gd name="connsiteX10" fmla="*/ 1023020 w 1224471"/>
                <a:gd name="connsiteY10" fmla="*/ 283658 h 612130"/>
                <a:gd name="connsiteX11" fmla="*/ 814781 w 1224471"/>
                <a:gd name="connsiteY11" fmla="*/ 504023 h 612130"/>
                <a:gd name="connsiteX12" fmla="*/ 787629 w 1224471"/>
                <a:gd name="connsiteY12" fmla="*/ 570837 h 612130"/>
                <a:gd name="connsiteX13" fmla="*/ 699768 w 1224471"/>
                <a:gd name="connsiteY13" fmla="*/ 570839 h 612130"/>
                <a:gd name="connsiteX14" fmla="*/ 628685 w 1224471"/>
                <a:gd name="connsiteY14" fmla="*/ 612130 h 612130"/>
                <a:gd name="connsiteX15" fmla="*/ 557602 w 1224471"/>
                <a:gd name="connsiteY15" fmla="*/ 570839 h 612130"/>
                <a:gd name="connsiteX16" fmla="*/ 342106 w 1224471"/>
                <a:gd name="connsiteY16" fmla="*/ 568932 h 612130"/>
                <a:gd name="connsiteX17" fmla="*/ 354959 w 1224471"/>
                <a:gd name="connsiteY17" fmla="*/ 288758 h 612130"/>
                <a:gd name="connsiteX18" fmla="*/ 141005 w 1224471"/>
                <a:gd name="connsiteY18" fmla="*/ 167453 h 612130"/>
                <a:gd name="connsiteX19" fmla="*/ 74809 w 1224471"/>
                <a:gd name="connsiteY19" fmla="*/ 203508 h 612130"/>
                <a:gd name="connsiteX20" fmla="*/ 35 w 1224471"/>
                <a:gd name="connsiteY20" fmla="*/ 132882 h 612130"/>
                <a:gd name="connsiteX0" fmla="*/ 35 w 1224471"/>
                <a:gd name="connsiteY0" fmla="*/ 132882 h 612130"/>
                <a:gd name="connsiteX1" fmla="*/ 67304 w 1224471"/>
                <a:gd name="connsiteY1" fmla="*/ 59202 h 612130"/>
                <a:gd name="connsiteX2" fmla="*/ 142081 w 1224471"/>
                <a:gd name="connsiteY2" fmla="*/ 8 h 612130"/>
                <a:gd name="connsiteX3" fmla="*/ 210892 w 1224471"/>
                <a:gd name="connsiteY3" fmla="*/ 66681 h 612130"/>
                <a:gd name="connsiteX4" fmla="*/ 194345 w 1224471"/>
                <a:gd name="connsiteY4" fmla="*/ 114925 h 612130"/>
                <a:gd name="connsiteX5" fmla="*/ 389253 w 1224471"/>
                <a:gd name="connsiteY5" fmla="*/ 222891 h 612130"/>
                <a:gd name="connsiteX6" fmla="*/ 682854 w 1224471"/>
                <a:gd name="connsiteY6" fmla="*/ 70493 h 612130"/>
                <a:gd name="connsiteX7" fmla="*/ 980516 w 1224471"/>
                <a:gd name="connsiteY7" fmla="*/ 215412 h 612130"/>
                <a:gd name="connsiteX8" fmla="*/ 1171610 w 1224471"/>
                <a:gd name="connsiteY8" fmla="*/ 111927 h 612130"/>
                <a:gd name="connsiteX9" fmla="*/ 1224471 w 1224471"/>
                <a:gd name="connsiteY9" fmla="*/ 174933 h 612130"/>
                <a:gd name="connsiteX10" fmla="*/ 1023020 w 1224471"/>
                <a:gd name="connsiteY10" fmla="*/ 283658 h 612130"/>
                <a:gd name="connsiteX11" fmla="*/ 1035761 w 1224471"/>
                <a:gd name="connsiteY11" fmla="*/ 570698 h 612130"/>
                <a:gd name="connsiteX12" fmla="*/ 787629 w 1224471"/>
                <a:gd name="connsiteY12" fmla="*/ 570837 h 612130"/>
                <a:gd name="connsiteX13" fmla="*/ 699768 w 1224471"/>
                <a:gd name="connsiteY13" fmla="*/ 570839 h 612130"/>
                <a:gd name="connsiteX14" fmla="*/ 628685 w 1224471"/>
                <a:gd name="connsiteY14" fmla="*/ 612130 h 612130"/>
                <a:gd name="connsiteX15" fmla="*/ 557602 w 1224471"/>
                <a:gd name="connsiteY15" fmla="*/ 570839 h 612130"/>
                <a:gd name="connsiteX16" fmla="*/ 342106 w 1224471"/>
                <a:gd name="connsiteY16" fmla="*/ 568932 h 612130"/>
                <a:gd name="connsiteX17" fmla="*/ 354959 w 1224471"/>
                <a:gd name="connsiteY17" fmla="*/ 288758 h 612130"/>
                <a:gd name="connsiteX18" fmla="*/ 141005 w 1224471"/>
                <a:gd name="connsiteY18" fmla="*/ 167453 h 612130"/>
                <a:gd name="connsiteX19" fmla="*/ 74809 w 1224471"/>
                <a:gd name="connsiteY19" fmla="*/ 203508 h 612130"/>
                <a:gd name="connsiteX20" fmla="*/ 35 w 1224471"/>
                <a:gd name="connsiteY20" fmla="*/ 132882 h 612130"/>
                <a:gd name="connsiteX0" fmla="*/ 35 w 1224471"/>
                <a:gd name="connsiteY0" fmla="*/ 132882 h 612130"/>
                <a:gd name="connsiteX1" fmla="*/ 67304 w 1224471"/>
                <a:gd name="connsiteY1" fmla="*/ 59202 h 612130"/>
                <a:gd name="connsiteX2" fmla="*/ 142081 w 1224471"/>
                <a:gd name="connsiteY2" fmla="*/ 8 h 612130"/>
                <a:gd name="connsiteX3" fmla="*/ 210892 w 1224471"/>
                <a:gd name="connsiteY3" fmla="*/ 66681 h 612130"/>
                <a:gd name="connsiteX4" fmla="*/ 194345 w 1224471"/>
                <a:gd name="connsiteY4" fmla="*/ 114925 h 612130"/>
                <a:gd name="connsiteX5" fmla="*/ 389253 w 1224471"/>
                <a:gd name="connsiteY5" fmla="*/ 222891 h 612130"/>
                <a:gd name="connsiteX6" fmla="*/ 682854 w 1224471"/>
                <a:gd name="connsiteY6" fmla="*/ 70493 h 612130"/>
                <a:gd name="connsiteX7" fmla="*/ 980516 w 1224471"/>
                <a:gd name="connsiteY7" fmla="*/ 215412 h 612130"/>
                <a:gd name="connsiteX8" fmla="*/ 1171610 w 1224471"/>
                <a:gd name="connsiteY8" fmla="*/ 111927 h 612130"/>
                <a:gd name="connsiteX9" fmla="*/ 1224471 w 1224471"/>
                <a:gd name="connsiteY9" fmla="*/ 174933 h 612130"/>
                <a:gd name="connsiteX10" fmla="*/ 1023020 w 1224471"/>
                <a:gd name="connsiteY10" fmla="*/ 283658 h 612130"/>
                <a:gd name="connsiteX11" fmla="*/ 1035761 w 1224471"/>
                <a:gd name="connsiteY11" fmla="*/ 570698 h 612130"/>
                <a:gd name="connsiteX12" fmla="*/ 787629 w 1224471"/>
                <a:gd name="connsiteY12" fmla="*/ 570837 h 612130"/>
                <a:gd name="connsiteX13" fmla="*/ 699768 w 1224471"/>
                <a:gd name="connsiteY13" fmla="*/ 570839 h 612130"/>
                <a:gd name="connsiteX14" fmla="*/ 628685 w 1224471"/>
                <a:gd name="connsiteY14" fmla="*/ 612130 h 612130"/>
                <a:gd name="connsiteX15" fmla="*/ 557602 w 1224471"/>
                <a:gd name="connsiteY15" fmla="*/ 570839 h 612130"/>
                <a:gd name="connsiteX16" fmla="*/ 342106 w 1224471"/>
                <a:gd name="connsiteY16" fmla="*/ 568932 h 612130"/>
                <a:gd name="connsiteX17" fmla="*/ 354959 w 1224471"/>
                <a:gd name="connsiteY17" fmla="*/ 288758 h 612130"/>
                <a:gd name="connsiteX18" fmla="*/ 141005 w 1224471"/>
                <a:gd name="connsiteY18" fmla="*/ 167453 h 612130"/>
                <a:gd name="connsiteX19" fmla="*/ 74809 w 1224471"/>
                <a:gd name="connsiteY19" fmla="*/ 203508 h 612130"/>
                <a:gd name="connsiteX20" fmla="*/ 35 w 1224471"/>
                <a:gd name="connsiteY20" fmla="*/ 132882 h 612130"/>
                <a:gd name="connsiteX0" fmla="*/ 35 w 1224471"/>
                <a:gd name="connsiteY0" fmla="*/ 132882 h 612130"/>
                <a:gd name="connsiteX1" fmla="*/ 67304 w 1224471"/>
                <a:gd name="connsiteY1" fmla="*/ 59202 h 612130"/>
                <a:gd name="connsiteX2" fmla="*/ 142081 w 1224471"/>
                <a:gd name="connsiteY2" fmla="*/ 8 h 612130"/>
                <a:gd name="connsiteX3" fmla="*/ 210892 w 1224471"/>
                <a:gd name="connsiteY3" fmla="*/ 66681 h 612130"/>
                <a:gd name="connsiteX4" fmla="*/ 194345 w 1224471"/>
                <a:gd name="connsiteY4" fmla="*/ 114925 h 612130"/>
                <a:gd name="connsiteX5" fmla="*/ 389253 w 1224471"/>
                <a:gd name="connsiteY5" fmla="*/ 222891 h 612130"/>
                <a:gd name="connsiteX6" fmla="*/ 682854 w 1224471"/>
                <a:gd name="connsiteY6" fmla="*/ 70493 h 612130"/>
                <a:gd name="connsiteX7" fmla="*/ 980516 w 1224471"/>
                <a:gd name="connsiteY7" fmla="*/ 215412 h 612130"/>
                <a:gd name="connsiteX8" fmla="*/ 1171610 w 1224471"/>
                <a:gd name="connsiteY8" fmla="*/ 111927 h 612130"/>
                <a:gd name="connsiteX9" fmla="*/ 1224471 w 1224471"/>
                <a:gd name="connsiteY9" fmla="*/ 174933 h 612130"/>
                <a:gd name="connsiteX10" fmla="*/ 1023020 w 1224471"/>
                <a:gd name="connsiteY10" fmla="*/ 283658 h 612130"/>
                <a:gd name="connsiteX11" fmla="*/ 1031951 w 1224471"/>
                <a:gd name="connsiteY11" fmla="*/ 568793 h 612130"/>
                <a:gd name="connsiteX12" fmla="*/ 787629 w 1224471"/>
                <a:gd name="connsiteY12" fmla="*/ 570837 h 612130"/>
                <a:gd name="connsiteX13" fmla="*/ 699768 w 1224471"/>
                <a:gd name="connsiteY13" fmla="*/ 570839 h 612130"/>
                <a:gd name="connsiteX14" fmla="*/ 628685 w 1224471"/>
                <a:gd name="connsiteY14" fmla="*/ 612130 h 612130"/>
                <a:gd name="connsiteX15" fmla="*/ 557602 w 1224471"/>
                <a:gd name="connsiteY15" fmla="*/ 570839 h 612130"/>
                <a:gd name="connsiteX16" fmla="*/ 342106 w 1224471"/>
                <a:gd name="connsiteY16" fmla="*/ 568932 h 612130"/>
                <a:gd name="connsiteX17" fmla="*/ 354959 w 1224471"/>
                <a:gd name="connsiteY17" fmla="*/ 288758 h 612130"/>
                <a:gd name="connsiteX18" fmla="*/ 141005 w 1224471"/>
                <a:gd name="connsiteY18" fmla="*/ 167453 h 612130"/>
                <a:gd name="connsiteX19" fmla="*/ 74809 w 1224471"/>
                <a:gd name="connsiteY19" fmla="*/ 203508 h 612130"/>
                <a:gd name="connsiteX20" fmla="*/ 35 w 1224471"/>
                <a:gd name="connsiteY20" fmla="*/ 132882 h 612130"/>
                <a:gd name="connsiteX0" fmla="*/ 35 w 1224471"/>
                <a:gd name="connsiteY0" fmla="*/ 132882 h 612130"/>
                <a:gd name="connsiteX1" fmla="*/ 67304 w 1224471"/>
                <a:gd name="connsiteY1" fmla="*/ 59202 h 612130"/>
                <a:gd name="connsiteX2" fmla="*/ 142081 w 1224471"/>
                <a:gd name="connsiteY2" fmla="*/ 8 h 612130"/>
                <a:gd name="connsiteX3" fmla="*/ 210892 w 1224471"/>
                <a:gd name="connsiteY3" fmla="*/ 66681 h 612130"/>
                <a:gd name="connsiteX4" fmla="*/ 194345 w 1224471"/>
                <a:gd name="connsiteY4" fmla="*/ 114925 h 612130"/>
                <a:gd name="connsiteX5" fmla="*/ 389253 w 1224471"/>
                <a:gd name="connsiteY5" fmla="*/ 222891 h 612130"/>
                <a:gd name="connsiteX6" fmla="*/ 682854 w 1224471"/>
                <a:gd name="connsiteY6" fmla="*/ 70493 h 612130"/>
                <a:gd name="connsiteX7" fmla="*/ 980516 w 1224471"/>
                <a:gd name="connsiteY7" fmla="*/ 215412 h 612130"/>
                <a:gd name="connsiteX8" fmla="*/ 1171610 w 1224471"/>
                <a:gd name="connsiteY8" fmla="*/ 111927 h 612130"/>
                <a:gd name="connsiteX9" fmla="*/ 1224471 w 1224471"/>
                <a:gd name="connsiteY9" fmla="*/ 174933 h 612130"/>
                <a:gd name="connsiteX10" fmla="*/ 1023020 w 1224471"/>
                <a:gd name="connsiteY10" fmla="*/ 283658 h 612130"/>
                <a:gd name="connsiteX11" fmla="*/ 1031951 w 1224471"/>
                <a:gd name="connsiteY11" fmla="*/ 568793 h 612130"/>
                <a:gd name="connsiteX12" fmla="*/ 787629 w 1224471"/>
                <a:gd name="connsiteY12" fmla="*/ 570837 h 612130"/>
                <a:gd name="connsiteX13" fmla="*/ 699768 w 1224471"/>
                <a:gd name="connsiteY13" fmla="*/ 570839 h 612130"/>
                <a:gd name="connsiteX14" fmla="*/ 628685 w 1224471"/>
                <a:gd name="connsiteY14" fmla="*/ 612130 h 612130"/>
                <a:gd name="connsiteX15" fmla="*/ 557602 w 1224471"/>
                <a:gd name="connsiteY15" fmla="*/ 570839 h 612130"/>
                <a:gd name="connsiteX16" fmla="*/ 342106 w 1224471"/>
                <a:gd name="connsiteY16" fmla="*/ 568932 h 612130"/>
                <a:gd name="connsiteX17" fmla="*/ 354959 w 1224471"/>
                <a:gd name="connsiteY17" fmla="*/ 288758 h 612130"/>
                <a:gd name="connsiteX18" fmla="*/ 141005 w 1224471"/>
                <a:gd name="connsiteY18" fmla="*/ 167453 h 612130"/>
                <a:gd name="connsiteX19" fmla="*/ 74809 w 1224471"/>
                <a:gd name="connsiteY19" fmla="*/ 203508 h 612130"/>
                <a:gd name="connsiteX20" fmla="*/ 35 w 1224471"/>
                <a:gd name="connsiteY20" fmla="*/ 132882 h 612130"/>
                <a:gd name="connsiteX0" fmla="*/ 35 w 1224471"/>
                <a:gd name="connsiteY0" fmla="*/ 132882 h 612130"/>
                <a:gd name="connsiteX1" fmla="*/ 67304 w 1224471"/>
                <a:gd name="connsiteY1" fmla="*/ 59202 h 612130"/>
                <a:gd name="connsiteX2" fmla="*/ 142081 w 1224471"/>
                <a:gd name="connsiteY2" fmla="*/ 8 h 612130"/>
                <a:gd name="connsiteX3" fmla="*/ 210892 w 1224471"/>
                <a:gd name="connsiteY3" fmla="*/ 66681 h 612130"/>
                <a:gd name="connsiteX4" fmla="*/ 194345 w 1224471"/>
                <a:gd name="connsiteY4" fmla="*/ 114925 h 612130"/>
                <a:gd name="connsiteX5" fmla="*/ 389253 w 1224471"/>
                <a:gd name="connsiteY5" fmla="*/ 222891 h 612130"/>
                <a:gd name="connsiteX6" fmla="*/ 682854 w 1224471"/>
                <a:gd name="connsiteY6" fmla="*/ 70493 h 612130"/>
                <a:gd name="connsiteX7" fmla="*/ 980516 w 1224471"/>
                <a:gd name="connsiteY7" fmla="*/ 215412 h 612130"/>
                <a:gd name="connsiteX8" fmla="*/ 1171610 w 1224471"/>
                <a:gd name="connsiteY8" fmla="*/ 111927 h 612130"/>
                <a:gd name="connsiteX9" fmla="*/ 1224471 w 1224471"/>
                <a:gd name="connsiteY9" fmla="*/ 174933 h 612130"/>
                <a:gd name="connsiteX10" fmla="*/ 1023020 w 1224471"/>
                <a:gd name="connsiteY10" fmla="*/ 283658 h 612130"/>
                <a:gd name="connsiteX11" fmla="*/ 1031951 w 1224471"/>
                <a:gd name="connsiteY11" fmla="*/ 568793 h 612130"/>
                <a:gd name="connsiteX12" fmla="*/ 787629 w 1224471"/>
                <a:gd name="connsiteY12" fmla="*/ 570837 h 612130"/>
                <a:gd name="connsiteX13" fmla="*/ 699768 w 1224471"/>
                <a:gd name="connsiteY13" fmla="*/ 570839 h 612130"/>
                <a:gd name="connsiteX14" fmla="*/ 628685 w 1224471"/>
                <a:gd name="connsiteY14" fmla="*/ 612130 h 612130"/>
                <a:gd name="connsiteX15" fmla="*/ 557602 w 1224471"/>
                <a:gd name="connsiteY15" fmla="*/ 570839 h 612130"/>
                <a:gd name="connsiteX16" fmla="*/ 342106 w 1224471"/>
                <a:gd name="connsiteY16" fmla="*/ 568932 h 612130"/>
                <a:gd name="connsiteX17" fmla="*/ 354959 w 1224471"/>
                <a:gd name="connsiteY17" fmla="*/ 288758 h 612130"/>
                <a:gd name="connsiteX18" fmla="*/ 141005 w 1224471"/>
                <a:gd name="connsiteY18" fmla="*/ 167453 h 612130"/>
                <a:gd name="connsiteX19" fmla="*/ 74809 w 1224471"/>
                <a:gd name="connsiteY19" fmla="*/ 203508 h 612130"/>
                <a:gd name="connsiteX20" fmla="*/ 35 w 1224471"/>
                <a:gd name="connsiteY20" fmla="*/ 132882 h 612130"/>
                <a:gd name="connsiteX0" fmla="*/ 35 w 1224471"/>
                <a:gd name="connsiteY0" fmla="*/ 132882 h 612130"/>
                <a:gd name="connsiteX1" fmla="*/ 67304 w 1224471"/>
                <a:gd name="connsiteY1" fmla="*/ 59202 h 612130"/>
                <a:gd name="connsiteX2" fmla="*/ 142081 w 1224471"/>
                <a:gd name="connsiteY2" fmla="*/ 8 h 612130"/>
                <a:gd name="connsiteX3" fmla="*/ 210892 w 1224471"/>
                <a:gd name="connsiteY3" fmla="*/ 66681 h 612130"/>
                <a:gd name="connsiteX4" fmla="*/ 194345 w 1224471"/>
                <a:gd name="connsiteY4" fmla="*/ 114925 h 612130"/>
                <a:gd name="connsiteX5" fmla="*/ 389253 w 1224471"/>
                <a:gd name="connsiteY5" fmla="*/ 222891 h 612130"/>
                <a:gd name="connsiteX6" fmla="*/ 682854 w 1224471"/>
                <a:gd name="connsiteY6" fmla="*/ 70493 h 612130"/>
                <a:gd name="connsiteX7" fmla="*/ 980516 w 1224471"/>
                <a:gd name="connsiteY7" fmla="*/ 215412 h 612130"/>
                <a:gd name="connsiteX8" fmla="*/ 1171610 w 1224471"/>
                <a:gd name="connsiteY8" fmla="*/ 111927 h 612130"/>
                <a:gd name="connsiteX9" fmla="*/ 1224471 w 1224471"/>
                <a:gd name="connsiteY9" fmla="*/ 174933 h 612130"/>
                <a:gd name="connsiteX10" fmla="*/ 1023020 w 1224471"/>
                <a:gd name="connsiteY10" fmla="*/ 283658 h 612130"/>
                <a:gd name="connsiteX11" fmla="*/ 1031951 w 1224471"/>
                <a:gd name="connsiteY11" fmla="*/ 568793 h 612130"/>
                <a:gd name="connsiteX12" fmla="*/ 787629 w 1224471"/>
                <a:gd name="connsiteY12" fmla="*/ 570837 h 612130"/>
                <a:gd name="connsiteX13" fmla="*/ 699768 w 1224471"/>
                <a:gd name="connsiteY13" fmla="*/ 570839 h 612130"/>
                <a:gd name="connsiteX14" fmla="*/ 628685 w 1224471"/>
                <a:gd name="connsiteY14" fmla="*/ 612130 h 612130"/>
                <a:gd name="connsiteX15" fmla="*/ 557602 w 1224471"/>
                <a:gd name="connsiteY15" fmla="*/ 570839 h 612130"/>
                <a:gd name="connsiteX16" fmla="*/ 342106 w 1224471"/>
                <a:gd name="connsiteY16" fmla="*/ 568932 h 612130"/>
                <a:gd name="connsiteX17" fmla="*/ 354959 w 1224471"/>
                <a:gd name="connsiteY17" fmla="*/ 288758 h 612130"/>
                <a:gd name="connsiteX18" fmla="*/ 141005 w 1224471"/>
                <a:gd name="connsiteY18" fmla="*/ 167453 h 612130"/>
                <a:gd name="connsiteX19" fmla="*/ 74809 w 1224471"/>
                <a:gd name="connsiteY19" fmla="*/ 203508 h 612130"/>
                <a:gd name="connsiteX20" fmla="*/ 35 w 1224471"/>
                <a:gd name="connsiteY20" fmla="*/ 132882 h 612130"/>
                <a:gd name="connsiteX0" fmla="*/ 35 w 1237209"/>
                <a:gd name="connsiteY0" fmla="*/ 132882 h 683232"/>
                <a:gd name="connsiteX1" fmla="*/ 67304 w 1237209"/>
                <a:gd name="connsiteY1" fmla="*/ 59202 h 683232"/>
                <a:gd name="connsiteX2" fmla="*/ 142081 w 1237209"/>
                <a:gd name="connsiteY2" fmla="*/ 8 h 683232"/>
                <a:gd name="connsiteX3" fmla="*/ 210892 w 1237209"/>
                <a:gd name="connsiteY3" fmla="*/ 66681 h 683232"/>
                <a:gd name="connsiteX4" fmla="*/ 194345 w 1237209"/>
                <a:gd name="connsiteY4" fmla="*/ 114925 h 683232"/>
                <a:gd name="connsiteX5" fmla="*/ 389253 w 1237209"/>
                <a:gd name="connsiteY5" fmla="*/ 222891 h 683232"/>
                <a:gd name="connsiteX6" fmla="*/ 682854 w 1237209"/>
                <a:gd name="connsiteY6" fmla="*/ 70493 h 683232"/>
                <a:gd name="connsiteX7" fmla="*/ 980516 w 1237209"/>
                <a:gd name="connsiteY7" fmla="*/ 215412 h 683232"/>
                <a:gd name="connsiteX8" fmla="*/ 1171610 w 1237209"/>
                <a:gd name="connsiteY8" fmla="*/ 111927 h 683232"/>
                <a:gd name="connsiteX9" fmla="*/ 1224471 w 1237209"/>
                <a:gd name="connsiteY9" fmla="*/ 174933 h 683232"/>
                <a:gd name="connsiteX10" fmla="*/ 1023020 w 1237209"/>
                <a:gd name="connsiteY10" fmla="*/ 283658 h 683232"/>
                <a:gd name="connsiteX11" fmla="*/ 1031951 w 1237209"/>
                <a:gd name="connsiteY11" fmla="*/ 568793 h 683232"/>
                <a:gd name="connsiteX12" fmla="*/ 1237209 w 1237209"/>
                <a:gd name="connsiteY12" fmla="*/ 683232 h 683232"/>
                <a:gd name="connsiteX13" fmla="*/ 699768 w 1237209"/>
                <a:gd name="connsiteY13" fmla="*/ 570839 h 683232"/>
                <a:gd name="connsiteX14" fmla="*/ 628685 w 1237209"/>
                <a:gd name="connsiteY14" fmla="*/ 612130 h 683232"/>
                <a:gd name="connsiteX15" fmla="*/ 557602 w 1237209"/>
                <a:gd name="connsiteY15" fmla="*/ 570839 h 683232"/>
                <a:gd name="connsiteX16" fmla="*/ 342106 w 1237209"/>
                <a:gd name="connsiteY16" fmla="*/ 568932 h 683232"/>
                <a:gd name="connsiteX17" fmla="*/ 354959 w 1237209"/>
                <a:gd name="connsiteY17" fmla="*/ 288758 h 683232"/>
                <a:gd name="connsiteX18" fmla="*/ 141005 w 1237209"/>
                <a:gd name="connsiteY18" fmla="*/ 167453 h 683232"/>
                <a:gd name="connsiteX19" fmla="*/ 74809 w 1237209"/>
                <a:gd name="connsiteY19" fmla="*/ 203508 h 683232"/>
                <a:gd name="connsiteX20" fmla="*/ 35 w 1237209"/>
                <a:gd name="connsiteY20" fmla="*/ 132882 h 683232"/>
                <a:gd name="connsiteX0" fmla="*/ 35 w 1237209"/>
                <a:gd name="connsiteY0" fmla="*/ 132882 h 688949"/>
                <a:gd name="connsiteX1" fmla="*/ 67304 w 1237209"/>
                <a:gd name="connsiteY1" fmla="*/ 59202 h 688949"/>
                <a:gd name="connsiteX2" fmla="*/ 142081 w 1237209"/>
                <a:gd name="connsiteY2" fmla="*/ 8 h 688949"/>
                <a:gd name="connsiteX3" fmla="*/ 210892 w 1237209"/>
                <a:gd name="connsiteY3" fmla="*/ 66681 h 688949"/>
                <a:gd name="connsiteX4" fmla="*/ 194345 w 1237209"/>
                <a:gd name="connsiteY4" fmla="*/ 114925 h 688949"/>
                <a:gd name="connsiteX5" fmla="*/ 389253 w 1237209"/>
                <a:gd name="connsiteY5" fmla="*/ 222891 h 688949"/>
                <a:gd name="connsiteX6" fmla="*/ 682854 w 1237209"/>
                <a:gd name="connsiteY6" fmla="*/ 70493 h 688949"/>
                <a:gd name="connsiteX7" fmla="*/ 980516 w 1237209"/>
                <a:gd name="connsiteY7" fmla="*/ 215412 h 688949"/>
                <a:gd name="connsiteX8" fmla="*/ 1171610 w 1237209"/>
                <a:gd name="connsiteY8" fmla="*/ 111927 h 688949"/>
                <a:gd name="connsiteX9" fmla="*/ 1224471 w 1237209"/>
                <a:gd name="connsiteY9" fmla="*/ 174933 h 688949"/>
                <a:gd name="connsiteX10" fmla="*/ 1023020 w 1237209"/>
                <a:gd name="connsiteY10" fmla="*/ 283658 h 688949"/>
                <a:gd name="connsiteX11" fmla="*/ 1031951 w 1237209"/>
                <a:gd name="connsiteY11" fmla="*/ 568793 h 688949"/>
                <a:gd name="connsiteX12" fmla="*/ 1237209 w 1237209"/>
                <a:gd name="connsiteY12" fmla="*/ 683232 h 688949"/>
                <a:gd name="connsiteX13" fmla="*/ 699768 w 1237209"/>
                <a:gd name="connsiteY13" fmla="*/ 570839 h 688949"/>
                <a:gd name="connsiteX14" fmla="*/ 628685 w 1237209"/>
                <a:gd name="connsiteY14" fmla="*/ 612130 h 688949"/>
                <a:gd name="connsiteX15" fmla="*/ 146122 w 1237209"/>
                <a:gd name="connsiteY15" fmla="*/ 688949 h 688949"/>
                <a:gd name="connsiteX16" fmla="*/ 342106 w 1237209"/>
                <a:gd name="connsiteY16" fmla="*/ 568932 h 688949"/>
                <a:gd name="connsiteX17" fmla="*/ 354959 w 1237209"/>
                <a:gd name="connsiteY17" fmla="*/ 288758 h 688949"/>
                <a:gd name="connsiteX18" fmla="*/ 141005 w 1237209"/>
                <a:gd name="connsiteY18" fmla="*/ 167453 h 688949"/>
                <a:gd name="connsiteX19" fmla="*/ 74809 w 1237209"/>
                <a:gd name="connsiteY19" fmla="*/ 203508 h 688949"/>
                <a:gd name="connsiteX20" fmla="*/ 35 w 1237209"/>
                <a:gd name="connsiteY20" fmla="*/ 132882 h 688949"/>
                <a:gd name="connsiteX0" fmla="*/ 35 w 1237209"/>
                <a:gd name="connsiteY0" fmla="*/ 132882 h 751195"/>
                <a:gd name="connsiteX1" fmla="*/ 67304 w 1237209"/>
                <a:gd name="connsiteY1" fmla="*/ 59202 h 751195"/>
                <a:gd name="connsiteX2" fmla="*/ 142081 w 1237209"/>
                <a:gd name="connsiteY2" fmla="*/ 8 h 751195"/>
                <a:gd name="connsiteX3" fmla="*/ 210892 w 1237209"/>
                <a:gd name="connsiteY3" fmla="*/ 66681 h 751195"/>
                <a:gd name="connsiteX4" fmla="*/ 194345 w 1237209"/>
                <a:gd name="connsiteY4" fmla="*/ 114925 h 751195"/>
                <a:gd name="connsiteX5" fmla="*/ 389253 w 1237209"/>
                <a:gd name="connsiteY5" fmla="*/ 222891 h 751195"/>
                <a:gd name="connsiteX6" fmla="*/ 682854 w 1237209"/>
                <a:gd name="connsiteY6" fmla="*/ 70493 h 751195"/>
                <a:gd name="connsiteX7" fmla="*/ 980516 w 1237209"/>
                <a:gd name="connsiteY7" fmla="*/ 215412 h 751195"/>
                <a:gd name="connsiteX8" fmla="*/ 1171610 w 1237209"/>
                <a:gd name="connsiteY8" fmla="*/ 111927 h 751195"/>
                <a:gd name="connsiteX9" fmla="*/ 1224471 w 1237209"/>
                <a:gd name="connsiteY9" fmla="*/ 174933 h 751195"/>
                <a:gd name="connsiteX10" fmla="*/ 1023020 w 1237209"/>
                <a:gd name="connsiteY10" fmla="*/ 283658 h 751195"/>
                <a:gd name="connsiteX11" fmla="*/ 1031951 w 1237209"/>
                <a:gd name="connsiteY11" fmla="*/ 568793 h 751195"/>
                <a:gd name="connsiteX12" fmla="*/ 1237209 w 1237209"/>
                <a:gd name="connsiteY12" fmla="*/ 683232 h 751195"/>
                <a:gd name="connsiteX13" fmla="*/ 699768 w 1237209"/>
                <a:gd name="connsiteY13" fmla="*/ 570839 h 751195"/>
                <a:gd name="connsiteX14" fmla="*/ 192440 w 1237209"/>
                <a:gd name="connsiteY14" fmla="*/ 751195 h 751195"/>
                <a:gd name="connsiteX15" fmla="*/ 146122 w 1237209"/>
                <a:gd name="connsiteY15" fmla="*/ 688949 h 751195"/>
                <a:gd name="connsiteX16" fmla="*/ 342106 w 1237209"/>
                <a:gd name="connsiteY16" fmla="*/ 568932 h 751195"/>
                <a:gd name="connsiteX17" fmla="*/ 354959 w 1237209"/>
                <a:gd name="connsiteY17" fmla="*/ 288758 h 751195"/>
                <a:gd name="connsiteX18" fmla="*/ 141005 w 1237209"/>
                <a:gd name="connsiteY18" fmla="*/ 167453 h 751195"/>
                <a:gd name="connsiteX19" fmla="*/ 74809 w 1237209"/>
                <a:gd name="connsiteY19" fmla="*/ 203508 h 751195"/>
                <a:gd name="connsiteX20" fmla="*/ 35 w 1237209"/>
                <a:gd name="connsiteY20" fmla="*/ 132882 h 751195"/>
                <a:gd name="connsiteX0" fmla="*/ 35 w 1237209"/>
                <a:gd name="connsiteY0" fmla="*/ 132882 h 751195"/>
                <a:gd name="connsiteX1" fmla="*/ 67304 w 1237209"/>
                <a:gd name="connsiteY1" fmla="*/ 59202 h 751195"/>
                <a:gd name="connsiteX2" fmla="*/ 142081 w 1237209"/>
                <a:gd name="connsiteY2" fmla="*/ 8 h 751195"/>
                <a:gd name="connsiteX3" fmla="*/ 210892 w 1237209"/>
                <a:gd name="connsiteY3" fmla="*/ 66681 h 751195"/>
                <a:gd name="connsiteX4" fmla="*/ 194345 w 1237209"/>
                <a:gd name="connsiteY4" fmla="*/ 114925 h 751195"/>
                <a:gd name="connsiteX5" fmla="*/ 389253 w 1237209"/>
                <a:gd name="connsiteY5" fmla="*/ 222891 h 751195"/>
                <a:gd name="connsiteX6" fmla="*/ 682854 w 1237209"/>
                <a:gd name="connsiteY6" fmla="*/ 70493 h 751195"/>
                <a:gd name="connsiteX7" fmla="*/ 980516 w 1237209"/>
                <a:gd name="connsiteY7" fmla="*/ 215412 h 751195"/>
                <a:gd name="connsiteX8" fmla="*/ 1171610 w 1237209"/>
                <a:gd name="connsiteY8" fmla="*/ 111927 h 751195"/>
                <a:gd name="connsiteX9" fmla="*/ 1224471 w 1237209"/>
                <a:gd name="connsiteY9" fmla="*/ 174933 h 751195"/>
                <a:gd name="connsiteX10" fmla="*/ 1023020 w 1237209"/>
                <a:gd name="connsiteY10" fmla="*/ 283658 h 751195"/>
                <a:gd name="connsiteX11" fmla="*/ 1031951 w 1237209"/>
                <a:gd name="connsiteY11" fmla="*/ 568793 h 751195"/>
                <a:gd name="connsiteX12" fmla="*/ 1237209 w 1237209"/>
                <a:gd name="connsiteY12" fmla="*/ 683232 h 751195"/>
                <a:gd name="connsiteX13" fmla="*/ 699768 w 1237209"/>
                <a:gd name="connsiteY13" fmla="*/ 570839 h 751195"/>
                <a:gd name="connsiteX14" fmla="*/ 375721 w 1237209"/>
                <a:gd name="connsiteY14" fmla="*/ 651411 h 751195"/>
                <a:gd name="connsiteX15" fmla="*/ 192440 w 1237209"/>
                <a:gd name="connsiteY15" fmla="*/ 751195 h 751195"/>
                <a:gd name="connsiteX16" fmla="*/ 146122 w 1237209"/>
                <a:gd name="connsiteY16" fmla="*/ 688949 h 751195"/>
                <a:gd name="connsiteX17" fmla="*/ 342106 w 1237209"/>
                <a:gd name="connsiteY17" fmla="*/ 568932 h 751195"/>
                <a:gd name="connsiteX18" fmla="*/ 354959 w 1237209"/>
                <a:gd name="connsiteY18" fmla="*/ 288758 h 751195"/>
                <a:gd name="connsiteX19" fmla="*/ 141005 w 1237209"/>
                <a:gd name="connsiteY19" fmla="*/ 167453 h 751195"/>
                <a:gd name="connsiteX20" fmla="*/ 74809 w 1237209"/>
                <a:gd name="connsiteY20" fmla="*/ 203508 h 751195"/>
                <a:gd name="connsiteX21" fmla="*/ 35 w 1237209"/>
                <a:gd name="connsiteY21" fmla="*/ 132882 h 751195"/>
                <a:gd name="connsiteX0" fmla="*/ 35 w 1237209"/>
                <a:gd name="connsiteY0" fmla="*/ 132882 h 758330"/>
                <a:gd name="connsiteX1" fmla="*/ 67304 w 1237209"/>
                <a:gd name="connsiteY1" fmla="*/ 59202 h 758330"/>
                <a:gd name="connsiteX2" fmla="*/ 142081 w 1237209"/>
                <a:gd name="connsiteY2" fmla="*/ 8 h 758330"/>
                <a:gd name="connsiteX3" fmla="*/ 210892 w 1237209"/>
                <a:gd name="connsiteY3" fmla="*/ 66681 h 758330"/>
                <a:gd name="connsiteX4" fmla="*/ 194345 w 1237209"/>
                <a:gd name="connsiteY4" fmla="*/ 114925 h 758330"/>
                <a:gd name="connsiteX5" fmla="*/ 389253 w 1237209"/>
                <a:gd name="connsiteY5" fmla="*/ 222891 h 758330"/>
                <a:gd name="connsiteX6" fmla="*/ 682854 w 1237209"/>
                <a:gd name="connsiteY6" fmla="*/ 70493 h 758330"/>
                <a:gd name="connsiteX7" fmla="*/ 980516 w 1237209"/>
                <a:gd name="connsiteY7" fmla="*/ 215412 h 758330"/>
                <a:gd name="connsiteX8" fmla="*/ 1171610 w 1237209"/>
                <a:gd name="connsiteY8" fmla="*/ 111927 h 758330"/>
                <a:gd name="connsiteX9" fmla="*/ 1224471 w 1237209"/>
                <a:gd name="connsiteY9" fmla="*/ 174933 h 758330"/>
                <a:gd name="connsiteX10" fmla="*/ 1023020 w 1237209"/>
                <a:gd name="connsiteY10" fmla="*/ 283658 h 758330"/>
                <a:gd name="connsiteX11" fmla="*/ 1031951 w 1237209"/>
                <a:gd name="connsiteY11" fmla="*/ 568793 h 758330"/>
                <a:gd name="connsiteX12" fmla="*/ 1237209 w 1237209"/>
                <a:gd name="connsiteY12" fmla="*/ 683232 h 758330"/>
                <a:gd name="connsiteX13" fmla="*/ 1183638 w 1237209"/>
                <a:gd name="connsiteY13" fmla="*/ 753719 h 758330"/>
                <a:gd name="connsiteX14" fmla="*/ 375721 w 1237209"/>
                <a:gd name="connsiteY14" fmla="*/ 651411 h 758330"/>
                <a:gd name="connsiteX15" fmla="*/ 192440 w 1237209"/>
                <a:gd name="connsiteY15" fmla="*/ 751195 h 758330"/>
                <a:gd name="connsiteX16" fmla="*/ 146122 w 1237209"/>
                <a:gd name="connsiteY16" fmla="*/ 688949 h 758330"/>
                <a:gd name="connsiteX17" fmla="*/ 342106 w 1237209"/>
                <a:gd name="connsiteY17" fmla="*/ 568932 h 758330"/>
                <a:gd name="connsiteX18" fmla="*/ 354959 w 1237209"/>
                <a:gd name="connsiteY18" fmla="*/ 288758 h 758330"/>
                <a:gd name="connsiteX19" fmla="*/ 141005 w 1237209"/>
                <a:gd name="connsiteY19" fmla="*/ 167453 h 758330"/>
                <a:gd name="connsiteX20" fmla="*/ 74809 w 1237209"/>
                <a:gd name="connsiteY20" fmla="*/ 203508 h 758330"/>
                <a:gd name="connsiteX21" fmla="*/ 35 w 1237209"/>
                <a:gd name="connsiteY21" fmla="*/ 132882 h 758330"/>
                <a:gd name="connsiteX0" fmla="*/ 35 w 1237209"/>
                <a:gd name="connsiteY0" fmla="*/ 132882 h 753719"/>
                <a:gd name="connsiteX1" fmla="*/ 67304 w 1237209"/>
                <a:gd name="connsiteY1" fmla="*/ 59202 h 753719"/>
                <a:gd name="connsiteX2" fmla="*/ 142081 w 1237209"/>
                <a:gd name="connsiteY2" fmla="*/ 8 h 753719"/>
                <a:gd name="connsiteX3" fmla="*/ 210892 w 1237209"/>
                <a:gd name="connsiteY3" fmla="*/ 66681 h 753719"/>
                <a:gd name="connsiteX4" fmla="*/ 194345 w 1237209"/>
                <a:gd name="connsiteY4" fmla="*/ 114925 h 753719"/>
                <a:gd name="connsiteX5" fmla="*/ 389253 w 1237209"/>
                <a:gd name="connsiteY5" fmla="*/ 222891 h 753719"/>
                <a:gd name="connsiteX6" fmla="*/ 682854 w 1237209"/>
                <a:gd name="connsiteY6" fmla="*/ 70493 h 753719"/>
                <a:gd name="connsiteX7" fmla="*/ 980516 w 1237209"/>
                <a:gd name="connsiteY7" fmla="*/ 215412 h 753719"/>
                <a:gd name="connsiteX8" fmla="*/ 1171610 w 1237209"/>
                <a:gd name="connsiteY8" fmla="*/ 111927 h 753719"/>
                <a:gd name="connsiteX9" fmla="*/ 1224471 w 1237209"/>
                <a:gd name="connsiteY9" fmla="*/ 174933 h 753719"/>
                <a:gd name="connsiteX10" fmla="*/ 1023020 w 1237209"/>
                <a:gd name="connsiteY10" fmla="*/ 283658 h 753719"/>
                <a:gd name="connsiteX11" fmla="*/ 1031951 w 1237209"/>
                <a:gd name="connsiteY11" fmla="*/ 568793 h 753719"/>
                <a:gd name="connsiteX12" fmla="*/ 1237209 w 1237209"/>
                <a:gd name="connsiteY12" fmla="*/ 683232 h 753719"/>
                <a:gd name="connsiteX13" fmla="*/ 1183638 w 1237209"/>
                <a:gd name="connsiteY13" fmla="*/ 753719 h 753719"/>
                <a:gd name="connsiteX14" fmla="*/ 375721 w 1237209"/>
                <a:gd name="connsiteY14" fmla="*/ 651411 h 753719"/>
                <a:gd name="connsiteX15" fmla="*/ 192440 w 1237209"/>
                <a:gd name="connsiteY15" fmla="*/ 751195 h 753719"/>
                <a:gd name="connsiteX16" fmla="*/ 146122 w 1237209"/>
                <a:gd name="connsiteY16" fmla="*/ 688949 h 753719"/>
                <a:gd name="connsiteX17" fmla="*/ 342106 w 1237209"/>
                <a:gd name="connsiteY17" fmla="*/ 568932 h 753719"/>
                <a:gd name="connsiteX18" fmla="*/ 354959 w 1237209"/>
                <a:gd name="connsiteY18" fmla="*/ 288758 h 753719"/>
                <a:gd name="connsiteX19" fmla="*/ 141005 w 1237209"/>
                <a:gd name="connsiteY19" fmla="*/ 167453 h 753719"/>
                <a:gd name="connsiteX20" fmla="*/ 74809 w 1237209"/>
                <a:gd name="connsiteY20" fmla="*/ 203508 h 753719"/>
                <a:gd name="connsiteX21" fmla="*/ 35 w 1237209"/>
                <a:gd name="connsiteY21" fmla="*/ 132882 h 753719"/>
                <a:gd name="connsiteX0" fmla="*/ 35 w 1237209"/>
                <a:gd name="connsiteY0" fmla="*/ 132882 h 753719"/>
                <a:gd name="connsiteX1" fmla="*/ 67304 w 1237209"/>
                <a:gd name="connsiteY1" fmla="*/ 59202 h 753719"/>
                <a:gd name="connsiteX2" fmla="*/ 142081 w 1237209"/>
                <a:gd name="connsiteY2" fmla="*/ 8 h 753719"/>
                <a:gd name="connsiteX3" fmla="*/ 210892 w 1237209"/>
                <a:gd name="connsiteY3" fmla="*/ 66681 h 753719"/>
                <a:gd name="connsiteX4" fmla="*/ 194345 w 1237209"/>
                <a:gd name="connsiteY4" fmla="*/ 114925 h 753719"/>
                <a:gd name="connsiteX5" fmla="*/ 389253 w 1237209"/>
                <a:gd name="connsiteY5" fmla="*/ 222891 h 753719"/>
                <a:gd name="connsiteX6" fmla="*/ 682854 w 1237209"/>
                <a:gd name="connsiteY6" fmla="*/ 70493 h 753719"/>
                <a:gd name="connsiteX7" fmla="*/ 980516 w 1237209"/>
                <a:gd name="connsiteY7" fmla="*/ 215412 h 753719"/>
                <a:gd name="connsiteX8" fmla="*/ 1171610 w 1237209"/>
                <a:gd name="connsiteY8" fmla="*/ 111927 h 753719"/>
                <a:gd name="connsiteX9" fmla="*/ 1224471 w 1237209"/>
                <a:gd name="connsiteY9" fmla="*/ 174933 h 753719"/>
                <a:gd name="connsiteX10" fmla="*/ 1023020 w 1237209"/>
                <a:gd name="connsiteY10" fmla="*/ 283658 h 753719"/>
                <a:gd name="connsiteX11" fmla="*/ 1031951 w 1237209"/>
                <a:gd name="connsiteY11" fmla="*/ 568793 h 753719"/>
                <a:gd name="connsiteX12" fmla="*/ 1237209 w 1237209"/>
                <a:gd name="connsiteY12" fmla="*/ 683232 h 753719"/>
                <a:gd name="connsiteX13" fmla="*/ 1183638 w 1237209"/>
                <a:gd name="connsiteY13" fmla="*/ 753719 h 753719"/>
                <a:gd name="connsiteX14" fmla="*/ 991036 w 1237209"/>
                <a:gd name="connsiteY14" fmla="*/ 647601 h 753719"/>
                <a:gd name="connsiteX15" fmla="*/ 375721 w 1237209"/>
                <a:gd name="connsiteY15" fmla="*/ 651411 h 753719"/>
                <a:gd name="connsiteX16" fmla="*/ 192440 w 1237209"/>
                <a:gd name="connsiteY16" fmla="*/ 751195 h 753719"/>
                <a:gd name="connsiteX17" fmla="*/ 146122 w 1237209"/>
                <a:gd name="connsiteY17" fmla="*/ 688949 h 753719"/>
                <a:gd name="connsiteX18" fmla="*/ 342106 w 1237209"/>
                <a:gd name="connsiteY18" fmla="*/ 568932 h 753719"/>
                <a:gd name="connsiteX19" fmla="*/ 354959 w 1237209"/>
                <a:gd name="connsiteY19" fmla="*/ 288758 h 753719"/>
                <a:gd name="connsiteX20" fmla="*/ 141005 w 1237209"/>
                <a:gd name="connsiteY20" fmla="*/ 167453 h 753719"/>
                <a:gd name="connsiteX21" fmla="*/ 74809 w 1237209"/>
                <a:gd name="connsiteY21" fmla="*/ 203508 h 753719"/>
                <a:gd name="connsiteX22" fmla="*/ 35 w 1237209"/>
                <a:gd name="connsiteY22" fmla="*/ 132882 h 753719"/>
                <a:gd name="connsiteX0" fmla="*/ 35 w 1237209"/>
                <a:gd name="connsiteY0" fmla="*/ 132882 h 753719"/>
                <a:gd name="connsiteX1" fmla="*/ 67304 w 1237209"/>
                <a:gd name="connsiteY1" fmla="*/ 59202 h 753719"/>
                <a:gd name="connsiteX2" fmla="*/ 142081 w 1237209"/>
                <a:gd name="connsiteY2" fmla="*/ 8 h 753719"/>
                <a:gd name="connsiteX3" fmla="*/ 210892 w 1237209"/>
                <a:gd name="connsiteY3" fmla="*/ 66681 h 753719"/>
                <a:gd name="connsiteX4" fmla="*/ 194345 w 1237209"/>
                <a:gd name="connsiteY4" fmla="*/ 114925 h 753719"/>
                <a:gd name="connsiteX5" fmla="*/ 389253 w 1237209"/>
                <a:gd name="connsiteY5" fmla="*/ 222891 h 753719"/>
                <a:gd name="connsiteX6" fmla="*/ 682854 w 1237209"/>
                <a:gd name="connsiteY6" fmla="*/ 70493 h 753719"/>
                <a:gd name="connsiteX7" fmla="*/ 980516 w 1237209"/>
                <a:gd name="connsiteY7" fmla="*/ 215412 h 753719"/>
                <a:gd name="connsiteX8" fmla="*/ 1171610 w 1237209"/>
                <a:gd name="connsiteY8" fmla="*/ 111927 h 753719"/>
                <a:gd name="connsiteX9" fmla="*/ 1224471 w 1237209"/>
                <a:gd name="connsiteY9" fmla="*/ 174933 h 753719"/>
                <a:gd name="connsiteX10" fmla="*/ 1023020 w 1237209"/>
                <a:gd name="connsiteY10" fmla="*/ 283658 h 753719"/>
                <a:gd name="connsiteX11" fmla="*/ 1031951 w 1237209"/>
                <a:gd name="connsiteY11" fmla="*/ 568793 h 753719"/>
                <a:gd name="connsiteX12" fmla="*/ 1237209 w 1237209"/>
                <a:gd name="connsiteY12" fmla="*/ 683232 h 753719"/>
                <a:gd name="connsiteX13" fmla="*/ 1183638 w 1237209"/>
                <a:gd name="connsiteY13" fmla="*/ 753719 h 753719"/>
                <a:gd name="connsiteX14" fmla="*/ 991036 w 1237209"/>
                <a:gd name="connsiteY14" fmla="*/ 647601 h 753719"/>
                <a:gd name="connsiteX15" fmla="*/ 375721 w 1237209"/>
                <a:gd name="connsiteY15" fmla="*/ 651411 h 753719"/>
                <a:gd name="connsiteX16" fmla="*/ 192440 w 1237209"/>
                <a:gd name="connsiteY16" fmla="*/ 751195 h 753719"/>
                <a:gd name="connsiteX17" fmla="*/ 146122 w 1237209"/>
                <a:gd name="connsiteY17" fmla="*/ 688949 h 753719"/>
                <a:gd name="connsiteX18" fmla="*/ 342106 w 1237209"/>
                <a:gd name="connsiteY18" fmla="*/ 568932 h 753719"/>
                <a:gd name="connsiteX19" fmla="*/ 354959 w 1237209"/>
                <a:gd name="connsiteY19" fmla="*/ 288758 h 753719"/>
                <a:gd name="connsiteX20" fmla="*/ 141005 w 1237209"/>
                <a:gd name="connsiteY20" fmla="*/ 167453 h 753719"/>
                <a:gd name="connsiteX21" fmla="*/ 74809 w 1237209"/>
                <a:gd name="connsiteY21" fmla="*/ 203508 h 753719"/>
                <a:gd name="connsiteX22" fmla="*/ 35 w 1237209"/>
                <a:gd name="connsiteY22" fmla="*/ 132882 h 753719"/>
                <a:gd name="connsiteX0" fmla="*/ 35 w 1237209"/>
                <a:gd name="connsiteY0" fmla="*/ 132882 h 753719"/>
                <a:gd name="connsiteX1" fmla="*/ 67304 w 1237209"/>
                <a:gd name="connsiteY1" fmla="*/ 59202 h 753719"/>
                <a:gd name="connsiteX2" fmla="*/ 142081 w 1237209"/>
                <a:gd name="connsiteY2" fmla="*/ 8 h 753719"/>
                <a:gd name="connsiteX3" fmla="*/ 210892 w 1237209"/>
                <a:gd name="connsiteY3" fmla="*/ 66681 h 753719"/>
                <a:gd name="connsiteX4" fmla="*/ 194345 w 1237209"/>
                <a:gd name="connsiteY4" fmla="*/ 114925 h 753719"/>
                <a:gd name="connsiteX5" fmla="*/ 389253 w 1237209"/>
                <a:gd name="connsiteY5" fmla="*/ 222891 h 753719"/>
                <a:gd name="connsiteX6" fmla="*/ 682854 w 1237209"/>
                <a:gd name="connsiteY6" fmla="*/ 70493 h 753719"/>
                <a:gd name="connsiteX7" fmla="*/ 980516 w 1237209"/>
                <a:gd name="connsiteY7" fmla="*/ 215412 h 753719"/>
                <a:gd name="connsiteX8" fmla="*/ 1171610 w 1237209"/>
                <a:gd name="connsiteY8" fmla="*/ 111927 h 753719"/>
                <a:gd name="connsiteX9" fmla="*/ 1224471 w 1237209"/>
                <a:gd name="connsiteY9" fmla="*/ 174933 h 753719"/>
                <a:gd name="connsiteX10" fmla="*/ 1023020 w 1237209"/>
                <a:gd name="connsiteY10" fmla="*/ 283658 h 753719"/>
                <a:gd name="connsiteX11" fmla="*/ 1031951 w 1237209"/>
                <a:gd name="connsiteY11" fmla="*/ 568793 h 753719"/>
                <a:gd name="connsiteX12" fmla="*/ 1237209 w 1237209"/>
                <a:gd name="connsiteY12" fmla="*/ 683232 h 753719"/>
                <a:gd name="connsiteX13" fmla="*/ 1183638 w 1237209"/>
                <a:gd name="connsiteY13" fmla="*/ 753719 h 753719"/>
                <a:gd name="connsiteX14" fmla="*/ 1000561 w 1237209"/>
                <a:gd name="connsiteY14" fmla="*/ 645696 h 753719"/>
                <a:gd name="connsiteX15" fmla="*/ 375721 w 1237209"/>
                <a:gd name="connsiteY15" fmla="*/ 651411 h 753719"/>
                <a:gd name="connsiteX16" fmla="*/ 192440 w 1237209"/>
                <a:gd name="connsiteY16" fmla="*/ 751195 h 753719"/>
                <a:gd name="connsiteX17" fmla="*/ 146122 w 1237209"/>
                <a:gd name="connsiteY17" fmla="*/ 688949 h 753719"/>
                <a:gd name="connsiteX18" fmla="*/ 342106 w 1237209"/>
                <a:gd name="connsiteY18" fmla="*/ 568932 h 753719"/>
                <a:gd name="connsiteX19" fmla="*/ 354959 w 1237209"/>
                <a:gd name="connsiteY19" fmla="*/ 288758 h 753719"/>
                <a:gd name="connsiteX20" fmla="*/ 141005 w 1237209"/>
                <a:gd name="connsiteY20" fmla="*/ 167453 h 753719"/>
                <a:gd name="connsiteX21" fmla="*/ 74809 w 1237209"/>
                <a:gd name="connsiteY21" fmla="*/ 203508 h 753719"/>
                <a:gd name="connsiteX22" fmla="*/ 35 w 1237209"/>
                <a:gd name="connsiteY22" fmla="*/ 132882 h 753719"/>
                <a:gd name="connsiteX0" fmla="*/ 35 w 1326316"/>
                <a:gd name="connsiteY0" fmla="*/ 132882 h 753719"/>
                <a:gd name="connsiteX1" fmla="*/ 67304 w 1326316"/>
                <a:gd name="connsiteY1" fmla="*/ 59202 h 753719"/>
                <a:gd name="connsiteX2" fmla="*/ 142081 w 1326316"/>
                <a:gd name="connsiteY2" fmla="*/ 8 h 753719"/>
                <a:gd name="connsiteX3" fmla="*/ 210892 w 1326316"/>
                <a:gd name="connsiteY3" fmla="*/ 66681 h 753719"/>
                <a:gd name="connsiteX4" fmla="*/ 194345 w 1326316"/>
                <a:gd name="connsiteY4" fmla="*/ 114925 h 753719"/>
                <a:gd name="connsiteX5" fmla="*/ 389253 w 1326316"/>
                <a:gd name="connsiteY5" fmla="*/ 222891 h 753719"/>
                <a:gd name="connsiteX6" fmla="*/ 682854 w 1326316"/>
                <a:gd name="connsiteY6" fmla="*/ 70493 h 753719"/>
                <a:gd name="connsiteX7" fmla="*/ 980516 w 1326316"/>
                <a:gd name="connsiteY7" fmla="*/ 215412 h 753719"/>
                <a:gd name="connsiteX8" fmla="*/ 1171610 w 1326316"/>
                <a:gd name="connsiteY8" fmla="*/ 111927 h 753719"/>
                <a:gd name="connsiteX9" fmla="*/ 1326316 w 1326316"/>
                <a:gd name="connsiteY9" fmla="*/ 70386 h 753719"/>
                <a:gd name="connsiteX10" fmla="*/ 1224471 w 1326316"/>
                <a:gd name="connsiteY10" fmla="*/ 174933 h 753719"/>
                <a:gd name="connsiteX11" fmla="*/ 1023020 w 1326316"/>
                <a:gd name="connsiteY11" fmla="*/ 283658 h 753719"/>
                <a:gd name="connsiteX12" fmla="*/ 1031951 w 1326316"/>
                <a:gd name="connsiteY12" fmla="*/ 568793 h 753719"/>
                <a:gd name="connsiteX13" fmla="*/ 1237209 w 1326316"/>
                <a:gd name="connsiteY13" fmla="*/ 683232 h 753719"/>
                <a:gd name="connsiteX14" fmla="*/ 1183638 w 1326316"/>
                <a:gd name="connsiteY14" fmla="*/ 753719 h 753719"/>
                <a:gd name="connsiteX15" fmla="*/ 1000561 w 1326316"/>
                <a:gd name="connsiteY15" fmla="*/ 645696 h 753719"/>
                <a:gd name="connsiteX16" fmla="*/ 375721 w 1326316"/>
                <a:gd name="connsiteY16" fmla="*/ 651411 h 753719"/>
                <a:gd name="connsiteX17" fmla="*/ 192440 w 1326316"/>
                <a:gd name="connsiteY17" fmla="*/ 751195 h 753719"/>
                <a:gd name="connsiteX18" fmla="*/ 146122 w 1326316"/>
                <a:gd name="connsiteY18" fmla="*/ 688949 h 753719"/>
                <a:gd name="connsiteX19" fmla="*/ 342106 w 1326316"/>
                <a:gd name="connsiteY19" fmla="*/ 568932 h 753719"/>
                <a:gd name="connsiteX20" fmla="*/ 354959 w 1326316"/>
                <a:gd name="connsiteY20" fmla="*/ 288758 h 753719"/>
                <a:gd name="connsiteX21" fmla="*/ 141005 w 1326316"/>
                <a:gd name="connsiteY21" fmla="*/ 167453 h 753719"/>
                <a:gd name="connsiteX22" fmla="*/ 74809 w 1326316"/>
                <a:gd name="connsiteY22" fmla="*/ 203508 h 753719"/>
                <a:gd name="connsiteX23" fmla="*/ 35 w 1326316"/>
                <a:gd name="connsiteY23" fmla="*/ 132882 h 753719"/>
                <a:gd name="connsiteX0" fmla="*/ 35 w 1326316"/>
                <a:gd name="connsiteY0" fmla="*/ 132882 h 753719"/>
                <a:gd name="connsiteX1" fmla="*/ 67304 w 1326316"/>
                <a:gd name="connsiteY1" fmla="*/ 59202 h 753719"/>
                <a:gd name="connsiteX2" fmla="*/ 142081 w 1326316"/>
                <a:gd name="connsiteY2" fmla="*/ 8 h 753719"/>
                <a:gd name="connsiteX3" fmla="*/ 210892 w 1326316"/>
                <a:gd name="connsiteY3" fmla="*/ 66681 h 753719"/>
                <a:gd name="connsiteX4" fmla="*/ 194345 w 1326316"/>
                <a:gd name="connsiteY4" fmla="*/ 114925 h 753719"/>
                <a:gd name="connsiteX5" fmla="*/ 389253 w 1326316"/>
                <a:gd name="connsiteY5" fmla="*/ 222891 h 753719"/>
                <a:gd name="connsiteX6" fmla="*/ 682854 w 1326316"/>
                <a:gd name="connsiteY6" fmla="*/ 70493 h 753719"/>
                <a:gd name="connsiteX7" fmla="*/ 980516 w 1326316"/>
                <a:gd name="connsiteY7" fmla="*/ 215412 h 753719"/>
                <a:gd name="connsiteX8" fmla="*/ 1171610 w 1326316"/>
                <a:gd name="connsiteY8" fmla="*/ 111927 h 753719"/>
                <a:gd name="connsiteX9" fmla="*/ 1326316 w 1326316"/>
                <a:gd name="connsiteY9" fmla="*/ 70386 h 753719"/>
                <a:gd name="connsiteX10" fmla="*/ 1224471 w 1326316"/>
                <a:gd name="connsiteY10" fmla="*/ 174933 h 753719"/>
                <a:gd name="connsiteX11" fmla="*/ 1023020 w 1326316"/>
                <a:gd name="connsiteY11" fmla="*/ 283658 h 753719"/>
                <a:gd name="connsiteX12" fmla="*/ 1031951 w 1326316"/>
                <a:gd name="connsiteY12" fmla="*/ 568793 h 753719"/>
                <a:gd name="connsiteX13" fmla="*/ 1237209 w 1326316"/>
                <a:gd name="connsiteY13" fmla="*/ 683232 h 753719"/>
                <a:gd name="connsiteX14" fmla="*/ 1183638 w 1326316"/>
                <a:gd name="connsiteY14" fmla="*/ 753719 h 753719"/>
                <a:gd name="connsiteX15" fmla="*/ 1000561 w 1326316"/>
                <a:gd name="connsiteY15" fmla="*/ 645696 h 753719"/>
                <a:gd name="connsiteX16" fmla="*/ 375721 w 1326316"/>
                <a:gd name="connsiteY16" fmla="*/ 651411 h 753719"/>
                <a:gd name="connsiteX17" fmla="*/ 192440 w 1326316"/>
                <a:gd name="connsiteY17" fmla="*/ 751195 h 753719"/>
                <a:gd name="connsiteX18" fmla="*/ 146122 w 1326316"/>
                <a:gd name="connsiteY18" fmla="*/ 688949 h 753719"/>
                <a:gd name="connsiteX19" fmla="*/ 342106 w 1326316"/>
                <a:gd name="connsiteY19" fmla="*/ 568932 h 753719"/>
                <a:gd name="connsiteX20" fmla="*/ 354959 w 1326316"/>
                <a:gd name="connsiteY20" fmla="*/ 288758 h 753719"/>
                <a:gd name="connsiteX21" fmla="*/ 141005 w 1326316"/>
                <a:gd name="connsiteY21" fmla="*/ 167453 h 753719"/>
                <a:gd name="connsiteX22" fmla="*/ 74809 w 1326316"/>
                <a:gd name="connsiteY22" fmla="*/ 203508 h 753719"/>
                <a:gd name="connsiteX23" fmla="*/ 35 w 1326316"/>
                <a:gd name="connsiteY23" fmla="*/ 132882 h 753719"/>
                <a:gd name="connsiteX0" fmla="*/ 35 w 1327182"/>
                <a:gd name="connsiteY0" fmla="*/ 132882 h 753719"/>
                <a:gd name="connsiteX1" fmla="*/ 67304 w 1327182"/>
                <a:gd name="connsiteY1" fmla="*/ 59202 h 753719"/>
                <a:gd name="connsiteX2" fmla="*/ 142081 w 1327182"/>
                <a:gd name="connsiteY2" fmla="*/ 8 h 753719"/>
                <a:gd name="connsiteX3" fmla="*/ 210892 w 1327182"/>
                <a:gd name="connsiteY3" fmla="*/ 66681 h 753719"/>
                <a:gd name="connsiteX4" fmla="*/ 194345 w 1327182"/>
                <a:gd name="connsiteY4" fmla="*/ 114925 h 753719"/>
                <a:gd name="connsiteX5" fmla="*/ 389253 w 1327182"/>
                <a:gd name="connsiteY5" fmla="*/ 222891 h 753719"/>
                <a:gd name="connsiteX6" fmla="*/ 682854 w 1327182"/>
                <a:gd name="connsiteY6" fmla="*/ 70493 h 753719"/>
                <a:gd name="connsiteX7" fmla="*/ 980516 w 1327182"/>
                <a:gd name="connsiteY7" fmla="*/ 215412 h 753719"/>
                <a:gd name="connsiteX8" fmla="*/ 1171610 w 1327182"/>
                <a:gd name="connsiteY8" fmla="*/ 111927 h 753719"/>
                <a:gd name="connsiteX9" fmla="*/ 1326316 w 1327182"/>
                <a:gd name="connsiteY9" fmla="*/ 70386 h 753719"/>
                <a:gd name="connsiteX10" fmla="*/ 1224471 w 1327182"/>
                <a:gd name="connsiteY10" fmla="*/ 174933 h 753719"/>
                <a:gd name="connsiteX11" fmla="*/ 1023020 w 1327182"/>
                <a:gd name="connsiteY11" fmla="*/ 283658 h 753719"/>
                <a:gd name="connsiteX12" fmla="*/ 1031951 w 1327182"/>
                <a:gd name="connsiteY12" fmla="*/ 568793 h 753719"/>
                <a:gd name="connsiteX13" fmla="*/ 1237209 w 1327182"/>
                <a:gd name="connsiteY13" fmla="*/ 683232 h 753719"/>
                <a:gd name="connsiteX14" fmla="*/ 1183638 w 1327182"/>
                <a:gd name="connsiteY14" fmla="*/ 753719 h 753719"/>
                <a:gd name="connsiteX15" fmla="*/ 1000561 w 1327182"/>
                <a:gd name="connsiteY15" fmla="*/ 645696 h 753719"/>
                <a:gd name="connsiteX16" fmla="*/ 375721 w 1327182"/>
                <a:gd name="connsiteY16" fmla="*/ 651411 h 753719"/>
                <a:gd name="connsiteX17" fmla="*/ 192440 w 1327182"/>
                <a:gd name="connsiteY17" fmla="*/ 751195 h 753719"/>
                <a:gd name="connsiteX18" fmla="*/ 146122 w 1327182"/>
                <a:gd name="connsiteY18" fmla="*/ 688949 h 753719"/>
                <a:gd name="connsiteX19" fmla="*/ 342106 w 1327182"/>
                <a:gd name="connsiteY19" fmla="*/ 568932 h 753719"/>
                <a:gd name="connsiteX20" fmla="*/ 354959 w 1327182"/>
                <a:gd name="connsiteY20" fmla="*/ 288758 h 753719"/>
                <a:gd name="connsiteX21" fmla="*/ 141005 w 1327182"/>
                <a:gd name="connsiteY21" fmla="*/ 167453 h 753719"/>
                <a:gd name="connsiteX22" fmla="*/ 74809 w 1327182"/>
                <a:gd name="connsiteY22" fmla="*/ 203508 h 753719"/>
                <a:gd name="connsiteX23" fmla="*/ 35 w 1327182"/>
                <a:gd name="connsiteY23" fmla="*/ 132882 h 753719"/>
                <a:gd name="connsiteX0" fmla="*/ 35 w 1326316"/>
                <a:gd name="connsiteY0" fmla="*/ 132882 h 753719"/>
                <a:gd name="connsiteX1" fmla="*/ 67304 w 1326316"/>
                <a:gd name="connsiteY1" fmla="*/ 59202 h 753719"/>
                <a:gd name="connsiteX2" fmla="*/ 142081 w 1326316"/>
                <a:gd name="connsiteY2" fmla="*/ 8 h 753719"/>
                <a:gd name="connsiteX3" fmla="*/ 210892 w 1326316"/>
                <a:gd name="connsiteY3" fmla="*/ 66681 h 753719"/>
                <a:gd name="connsiteX4" fmla="*/ 194345 w 1326316"/>
                <a:gd name="connsiteY4" fmla="*/ 114925 h 753719"/>
                <a:gd name="connsiteX5" fmla="*/ 389253 w 1326316"/>
                <a:gd name="connsiteY5" fmla="*/ 222891 h 753719"/>
                <a:gd name="connsiteX6" fmla="*/ 682854 w 1326316"/>
                <a:gd name="connsiteY6" fmla="*/ 70493 h 753719"/>
                <a:gd name="connsiteX7" fmla="*/ 980516 w 1326316"/>
                <a:gd name="connsiteY7" fmla="*/ 215412 h 753719"/>
                <a:gd name="connsiteX8" fmla="*/ 1171610 w 1326316"/>
                <a:gd name="connsiteY8" fmla="*/ 111927 h 753719"/>
                <a:gd name="connsiteX9" fmla="*/ 1326316 w 1326316"/>
                <a:gd name="connsiteY9" fmla="*/ 70386 h 753719"/>
                <a:gd name="connsiteX10" fmla="*/ 1224471 w 1326316"/>
                <a:gd name="connsiteY10" fmla="*/ 174933 h 753719"/>
                <a:gd name="connsiteX11" fmla="*/ 1023020 w 1326316"/>
                <a:gd name="connsiteY11" fmla="*/ 283658 h 753719"/>
                <a:gd name="connsiteX12" fmla="*/ 1031951 w 1326316"/>
                <a:gd name="connsiteY12" fmla="*/ 568793 h 753719"/>
                <a:gd name="connsiteX13" fmla="*/ 1237209 w 1326316"/>
                <a:gd name="connsiteY13" fmla="*/ 683232 h 753719"/>
                <a:gd name="connsiteX14" fmla="*/ 1183638 w 1326316"/>
                <a:gd name="connsiteY14" fmla="*/ 753719 h 753719"/>
                <a:gd name="connsiteX15" fmla="*/ 1000561 w 1326316"/>
                <a:gd name="connsiteY15" fmla="*/ 645696 h 753719"/>
                <a:gd name="connsiteX16" fmla="*/ 375721 w 1326316"/>
                <a:gd name="connsiteY16" fmla="*/ 651411 h 753719"/>
                <a:gd name="connsiteX17" fmla="*/ 192440 w 1326316"/>
                <a:gd name="connsiteY17" fmla="*/ 751195 h 753719"/>
                <a:gd name="connsiteX18" fmla="*/ 146122 w 1326316"/>
                <a:gd name="connsiteY18" fmla="*/ 688949 h 753719"/>
                <a:gd name="connsiteX19" fmla="*/ 342106 w 1326316"/>
                <a:gd name="connsiteY19" fmla="*/ 568932 h 753719"/>
                <a:gd name="connsiteX20" fmla="*/ 354959 w 1326316"/>
                <a:gd name="connsiteY20" fmla="*/ 288758 h 753719"/>
                <a:gd name="connsiteX21" fmla="*/ 141005 w 1326316"/>
                <a:gd name="connsiteY21" fmla="*/ 167453 h 753719"/>
                <a:gd name="connsiteX22" fmla="*/ 74809 w 1326316"/>
                <a:gd name="connsiteY22" fmla="*/ 203508 h 753719"/>
                <a:gd name="connsiteX23" fmla="*/ 35 w 1326316"/>
                <a:gd name="connsiteY23" fmla="*/ 132882 h 753719"/>
                <a:gd name="connsiteX0" fmla="*/ 35 w 1326316"/>
                <a:gd name="connsiteY0" fmla="*/ 136791 h 757628"/>
                <a:gd name="connsiteX1" fmla="*/ 67304 w 1326316"/>
                <a:gd name="connsiteY1" fmla="*/ 63111 h 757628"/>
                <a:gd name="connsiteX2" fmla="*/ 142081 w 1326316"/>
                <a:gd name="connsiteY2" fmla="*/ 3917 h 757628"/>
                <a:gd name="connsiteX3" fmla="*/ 210892 w 1326316"/>
                <a:gd name="connsiteY3" fmla="*/ 70590 h 757628"/>
                <a:gd name="connsiteX4" fmla="*/ 194345 w 1326316"/>
                <a:gd name="connsiteY4" fmla="*/ 118834 h 757628"/>
                <a:gd name="connsiteX5" fmla="*/ 389253 w 1326316"/>
                <a:gd name="connsiteY5" fmla="*/ 226800 h 757628"/>
                <a:gd name="connsiteX6" fmla="*/ 682854 w 1326316"/>
                <a:gd name="connsiteY6" fmla="*/ 74402 h 757628"/>
                <a:gd name="connsiteX7" fmla="*/ 980516 w 1326316"/>
                <a:gd name="connsiteY7" fmla="*/ 219321 h 757628"/>
                <a:gd name="connsiteX8" fmla="*/ 1171610 w 1326316"/>
                <a:gd name="connsiteY8" fmla="*/ 115836 h 757628"/>
                <a:gd name="connsiteX9" fmla="*/ 1246305 w 1326316"/>
                <a:gd name="connsiteY9" fmla="*/ 0 h 757628"/>
                <a:gd name="connsiteX10" fmla="*/ 1326316 w 1326316"/>
                <a:gd name="connsiteY10" fmla="*/ 74295 h 757628"/>
                <a:gd name="connsiteX11" fmla="*/ 1224471 w 1326316"/>
                <a:gd name="connsiteY11" fmla="*/ 178842 h 757628"/>
                <a:gd name="connsiteX12" fmla="*/ 1023020 w 1326316"/>
                <a:gd name="connsiteY12" fmla="*/ 287567 h 757628"/>
                <a:gd name="connsiteX13" fmla="*/ 1031951 w 1326316"/>
                <a:gd name="connsiteY13" fmla="*/ 572702 h 757628"/>
                <a:gd name="connsiteX14" fmla="*/ 1237209 w 1326316"/>
                <a:gd name="connsiteY14" fmla="*/ 687141 h 757628"/>
                <a:gd name="connsiteX15" fmla="*/ 1183638 w 1326316"/>
                <a:gd name="connsiteY15" fmla="*/ 757628 h 757628"/>
                <a:gd name="connsiteX16" fmla="*/ 1000561 w 1326316"/>
                <a:gd name="connsiteY16" fmla="*/ 649605 h 757628"/>
                <a:gd name="connsiteX17" fmla="*/ 375721 w 1326316"/>
                <a:gd name="connsiteY17" fmla="*/ 655320 h 757628"/>
                <a:gd name="connsiteX18" fmla="*/ 192440 w 1326316"/>
                <a:gd name="connsiteY18" fmla="*/ 755104 h 757628"/>
                <a:gd name="connsiteX19" fmla="*/ 146122 w 1326316"/>
                <a:gd name="connsiteY19" fmla="*/ 692858 h 757628"/>
                <a:gd name="connsiteX20" fmla="*/ 342106 w 1326316"/>
                <a:gd name="connsiteY20" fmla="*/ 572841 h 757628"/>
                <a:gd name="connsiteX21" fmla="*/ 354959 w 1326316"/>
                <a:gd name="connsiteY21" fmla="*/ 292667 h 757628"/>
                <a:gd name="connsiteX22" fmla="*/ 141005 w 1326316"/>
                <a:gd name="connsiteY22" fmla="*/ 171362 h 757628"/>
                <a:gd name="connsiteX23" fmla="*/ 74809 w 1326316"/>
                <a:gd name="connsiteY23" fmla="*/ 207417 h 757628"/>
                <a:gd name="connsiteX24" fmla="*/ 35 w 1326316"/>
                <a:gd name="connsiteY24" fmla="*/ 136791 h 757628"/>
                <a:gd name="connsiteX0" fmla="*/ 35 w 1326316"/>
                <a:gd name="connsiteY0" fmla="*/ 140558 h 761395"/>
                <a:gd name="connsiteX1" fmla="*/ 67304 w 1326316"/>
                <a:gd name="connsiteY1" fmla="*/ 66878 h 761395"/>
                <a:gd name="connsiteX2" fmla="*/ 142081 w 1326316"/>
                <a:gd name="connsiteY2" fmla="*/ 7684 h 761395"/>
                <a:gd name="connsiteX3" fmla="*/ 210892 w 1326316"/>
                <a:gd name="connsiteY3" fmla="*/ 74357 h 761395"/>
                <a:gd name="connsiteX4" fmla="*/ 194345 w 1326316"/>
                <a:gd name="connsiteY4" fmla="*/ 122601 h 761395"/>
                <a:gd name="connsiteX5" fmla="*/ 389253 w 1326316"/>
                <a:gd name="connsiteY5" fmla="*/ 230567 h 761395"/>
                <a:gd name="connsiteX6" fmla="*/ 682854 w 1326316"/>
                <a:gd name="connsiteY6" fmla="*/ 78169 h 761395"/>
                <a:gd name="connsiteX7" fmla="*/ 980516 w 1326316"/>
                <a:gd name="connsiteY7" fmla="*/ 223088 h 761395"/>
                <a:gd name="connsiteX8" fmla="*/ 1171610 w 1326316"/>
                <a:gd name="connsiteY8" fmla="*/ 119603 h 761395"/>
                <a:gd name="connsiteX9" fmla="*/ 1246305 w 1326316"/>
                <a:gd name="connsiteY9" fmla="*/ 3767 h 761395"/>
                <a:gd name="connsiteX10" fmla="*/ 1326316 w 1326316"/>
                <a:gd name="connsiteY10" fmla="*/ 78062 h 761395"/>
                <a:gd name="connsiteX11" fmla="*/ 1224471 w 1326316"/>
                <a:gd name="connsiteY11" fmla="*/ 182609 h 761395"/>
                <a:gd name="connsiteX12" fmla="*/ 1023020 w 1326316"/>
                <a:gd name="connsiteY12" fmla="*/ 291334 h 761395"/>
                <a:gd name="connsiteX13" fmla="*/ 1031951 w 1326316"/>
                <a:gd name="connsiteY13" fmla="*/ 576469 h 761395"/>
                <a:gd name="connsiteX14" fmla="*/ 1237209 w 1326316"/>
                <a:gd name="connsiteY14" fmla="*/ 690908 h 761395"/>
                <a:gd name="connsiteX15" fmla="*/ 1183638 w 1326316"/>
                <a:gd name="connsiteY15" fmla="*/ 761395 h 761395"/>
                <a:gd name="connsiteX16" fmla="*/ 1000561 w 1326316"/>
                <a:gd name="connsiteY16" fmla="*/ 653372 h 761395"/>
                <a:gd name="connsiteX17" fmla="*/ 375721 w 1326316"/>
                <a:gd name="connsiteY17" fmla="*/ 659087 h 761395"/>
                <a:gd name="connsiteX18" fmla="*/ 192440 w 1326316"/>
                <a:gd name="connsiteY18" fmla="*/ 758871 h 761395"/>
                <a:gd name="connsiteX19" fmla="*/ 146122 w 1326316"/>
                <a:gd name="connsiteY19" fmla="*/ 696625 h 761395"/>
                <a:gd name="connsiteX20" fmla="*/ 342106 w 1326316"/>
                <a:gd name="connsiteY20" fmla="*/ 576608 h 761395"/>
                <a:gd name="connsiteX21" fmla="*/ 354959 w 1326316"/>
                <a:gd name="connsiteY21" fmla="*/ 296434 h 761395"/>
                <a:gd name="connsiteX22" fmla="*/ 141005 w 1326316"/>
                <a:gd name="connsiteY22" fmla="*/ 175129 h 761395"/>
                <a:gd name="connsiteX23" fmla="*/ 74809 w 1326316"/>
                <a:gd name="connsiteY23" fmla="*/ 211184 h 761395"/>
                <a:gd name="connsiteX24" fmla="*/ 35 w 1326316"/>
                <a:gd name="connsiteY24" fmla="*/ 140558 h 761395"/>
                <a:gd name="connsiteX0" fmla="*/ 35 w 1326316"/>
                <a:gd name="connsiteY0" fmla="*/ 136791 h 757628"/>
                <a:gd name="connsiteX1" fmla="*/ 67304 w 1326316"/>
                <a:gd name="connsiteY1" fmla="*/ 63111 h 757628"/>
                <a:gd name="connsiteX2" fmla="*/ 142081 w 1326316"/>
                <a:gd name="connsiteY2" fmla="*/ 3917 h 757628"/>
                <a:gd name="connsiteX3" fmla="*/ 210892 w 1326316"/>
                <a:gd name="connsiteY3" fmla="*/ 70590 h 757628"/>
                <a:gd name="connsiteX4" fmla="*/ 194345 w 1326316"/>
                <a:gd name="connsiteY4" fmla="*/ 118834 h 757628"/>
                <a:gd name="connsiteX5" fmla="*/ 389253 w 1326316"/>
                <a:gd name="connsiteY5" fmla="*/ 226800 h 757628"/>
                <a:gd name="connsiteX6" fmla="*/ 682854 w 1326316"/>
                <a:gd name="connsiteY6" fmla="*/ 74402 h 757628"/>
                <a:gd name="connsiteX7" fmla="*/ 980516 w 1326316"/>
                <a:gd name="connsiteY7" fmla="*/ 219321 h 757628"/>
                <a:gd name="connsiteX8" fmla="*/ 1171610 w 1326316"/>
                <a:gd name="connsiteY8" fmla="*/ 115836 h 757628"/>
                <a:gd name="connsiteX9" fmla="*/ 1246305 w 1326316"/>
                <a:gd name="connsiteY9" fmla="*/ 0 h 757628"/>
                <a:gd name="connsiteX10" fmla="*/ 1326316 w 1326316"/>
                <a:gd name="connsiteY10" fmla="*/ 74295 h 757628"/>
                <a:gd name="connsiteX11" fmla="*/ 1224471 w 1326316"/>
                <a:gd name="connsiteY11" fmla="*/ 178842 h 757628"/>
                <a:gd name="connsiteX12" fmla="*/ 1023020 w 1326316"/>
                <a:gd name="connsiteY12" fmla="*/ 287567 h 757628"/>
                <a:gd name="connsiteX13" fmla="*/ 1031951 w 1326316"/>
                <a:gd name="connsiteY13" fmla="*/ 572702 h 757628"/>
                <a:gd name="connsiteX14" fmla="*/ 1237209 w 1326316"/>
                <a:gd name="connsiteY14" fmla="*/ 687141 h 757628"/>
                <a:gd name="connsiteX15" fmla="*/ 1183638 w 1326316"/>
                <a:gd name="connsiteY15" fmla="*/ 757628 h 757628"/>
                <a:gd name="connsiteX16" fmla="*/ 1000561 w 1326316"/>
                <a:gd name="connsiteY16" fmla="*/ 649605 h 757628"/>
                <a:gd name="connsiteX17" fmla="*/ 375721 w 1326316"/>
                <a:gd name="connsiteY17" fmla="*/ 655320 h 757628"/>
                <a:gd name="connsiteX18" fmla="*/ 192440 w 1326316"/>
                <a:gd name="connsiteY18" fmla="*/ 755104 h 757628"/>
                <a:gd name="connsiteX19" fmla="*/ 146122 w 1326316"/>
                <a:gd name="connsiteY19" fmla="*/ 692858 h 757628"/>
                <a:gd name="connsiteX20" fmla="*/ 342106 w 1326316"/>
                <a:gd name="connsiteY20" fmla="*/ 572841 h 757628"/>
                <a:gd name="connsiteX21" fmla="*/ 354959 w 1326316"/>
                <a:gd name="connsiteY21" fmla="*/ 292667 h 757628"/>
                <a:gd name="connsiteX22" fmla="*/ 141005 w 1326316"/>
                <a:gd name="connsiteY22" fmla="*/ 171362 h 757628"/>
                <a:gd name="connsiteX23" fmla="*/ 74809 w 1326316"/>
                <a:gd name="connsiteY23" fmla="*/ 207417 h 757628"/>
                <a:gd name="connsiteX24" fmla="*/ 35 w 1326316"/>
                <a:gd name="connsiteY24" fmla="*/ 136791 h 757628"/>
                <a:gd name="connsiteX0" fmla="*/ 35 w 1326316"/>
                <a:gd name="connsiteY0" fmla="*/ 132883 h 753720"/>
                <a:gd name="connsiteX1" fmla="*/ 67304 w 1326316"/>
                <a:gd name="connsiteY1" fmla="*/ 59203 h 753720"/>
                <a:gd name="connsiteX2" fmla="*/ 142081 w 1326316"/>
                <a:gd name="connsiteY2" fmla="*/ 9 h 753720"/>
                <a:gd name="connsiteX3" fmla="*/ 210892 w 1326316"/>
                <a:gd name="connsiteY3" fmla="*/ 66682 h 753720"/>
                <a:gd name="connsiteX4" fmla="*/ 194345 w 1326316"/>
                <a:gd name="connsiteY4" fmla="*/ 114926 h 753720"/>
                <a:gd name="connsiteX5" fmla="*/ 389253 w 1326316"/>
                <a:gd name="connsiteY5" fmla="*/ 222892 h 753720"/>
                <a:gd name="connsiteX6" fmla="*/ 682854 w 1326316"/>
                <a:gd name="connsiteY6" fmla="*/ 70494 h 753720"/>
                <a:gd name="connsiteX7" fmla="*/ 980516 w 1326316"/>
                <a:gd name="connsiteY7" fmla="*/ 215413 h 753720"/>
                <a:gd name="connsiteX8" fmla="*/ 1171610 w 1326316"/>
                <a:gd name="connsiteY8" fmla="*/ 111928 h 753720"/>
                <a:gd name="connsiteX9" fmla="*/ 1246305 w 1326316"/>
                <a:gd name="connsiteY9" fmla="*/ 1807 h 753720"/>
                <a:gd name="connsiteX10" fmla="*/ 1326316 w 1326316"/>
                <a:gd name="connsiteY10" fmla="*/ 70387 h 753720"/>
                <a:gd name="connsiteX11" fmla="*/ 1224471 w 1326316"/>
                <a:gd name="connsiteY11" fmla="*/ 174934 h 753720"/>
                <a:gd name="connsiteX12" fmla="*/ 1023020 w 1326316"/>
                <a:gd name="connsiteY12" fmla="*/ 283659 h 753720"/>
                <a:gd name="connsiteX13" fmla="*/ 1031951 w 1326316"/>
                <a:gd name="connsiteY13" fmla="*/ 568794 h 753720"/>
                <a:gd name="connsiteX14" fmla="*/ 1237209 w 1326316"/>
                <a:gd name="connsiteY14" fmla="*/ 683233 h 753720"/>
                <a:gd name="connsiteX15" fmla="*/ 1183638 w 1326316"/>
                <a:gd name="connsiteY15" fmla="*/ 753720 h 753720"/>
                <a:gd name="connsiteX16" fmla="*/ 1000561 w 1326316"/>
                <a:gd name="connsiteY16" fmla="*/ 645697 h 753720"/>
                <a:gd name="connsiteX17" fmla="*/ 375721 w 1326316"/>
                <a:gd name="connsiteY17" fmla="*/ 651412 h 753720"/>
                <a:gd name="connsiteX18" fmla="*/ 192440 w 1326316"/>
                <a:gd name="connsiteY18" fmla="*/ 751196 h 753720"/>
                <a:gd name="connsiteX19" fmla="*/ 146122 w 1326316"/>
                <a:gd name="connsiteY19" fmla="*/ 688950 h 753720"/>
                <a:gd name="connsiteX20" fmla="*/ 342106 w 1326316"/>
                <a:gd name="connsiteY20" fmla="*/ 568933 h 753720"/>
                <a:gd name="connsiteX21" fmla="*/ 354959 w 1326316"/>
                <a:gd name="connsiteY21" fmla="*/ 288759 h 753720"/>
                <a:gd name="connsiteX22" fmla="*/ 141005 w 1326316"/>
                <a:gd name="connsiteY22" fmla="*/ 167454 h 753720"/>
                <a:gd name="connsiteX23" fmla="*/ 74809 w 1326316"/>
                <a:gd name="connsiteY23" fmla="*/ 203509 h 753720"/>
                <a:gd name="connsiteX24" fmla="*/ 35 w 1326316"/>
                <a:gd name="connsiteY24" fmla="*/ 132883 h 753720"/>
                <a:gd name="connsiteX0" fmla="*/ 35 w 1326316"/>
                <a:gd name="connsiteY0" fmla="*/ 132883 h 753720"/>
                <a:gd name="connsiteX1" fmla="*/ 67304 w 1326316"/>
                <a:gd name="connsiteY1" fmla="*/ 59203 h 753720"/>
                <a:gd name="connsiteX2" fmla="*/ 142081 w 1326316"/>
                <a:gd name="connsiteY2" fmla="*/ 9 h 753720"/>
                <a:gd name="connsiteX3" fmla="*/ 210892 w 1326316"/>
                <a:gd name="connsiteY3" fmla="*/ 66682 h 753720"/>
                <a:gd name="connsiteX4" fmla="*/ 194345 w 1326316"/>
                <a:gd name="connsiteY4" fmla="*/ 114926 h 753720"/>
                <a:gd name="connsiteX5" fmla="*/ 389253 w 1326316"/>
                <a:gd name="connsiteY5" fmla="*/ 222892 h 753720"/>
                <a:gd name="connsiteX6" fmla="*/ 682854 w 1326316"/>
                <a:gd name="connsiteY6" fmla="*/ 70494 h 753720"/>
                <a:gd name="connsiteX7" fmla="*/ 980516 w 1326316"/>
                <a:gd name="connsiteY7" fmla="*/ 215413 h 753720"/>
                <a:gd name="connsiteX8" fmla="*/ 1179230 w 1326316"/>
                <a:gd name="connsiteY8" fmla="*/ 108118 h 753720"/>
                <a:gd name="connsiteX9" fmla="*/ 1246305 w 1326316"/>
                <a:gd name="connsiteY9" fmla="*/ 1807 h 753720"/>
                <a:gd name="connsiteX10" fmla="*/ 1326316 w 1326316"/>
                <a:gd name="connsiteY10" fmla="*/ 70387 h 753720"/>
                <a:gd name="connsiteX11" fmla="*/ 1224471 w 1326316"/>
                <a:gd name="connsiteY11" fmla="*/ 174934 h 753720"/>
                <a:gd name="connsiteX12" fmla="*/ 1023020 w 1326316"/>
                <a:gd name="connsiteY12" fmla="*/ 283659 h 753720"/>
                <a:gd name="connsiteX13" fmla="*/ 1031951 w 1326316"/>
                <a:gd name="connsiteY13" fmla="*/ 568794 h 753720"/>
                <a:gd name="connsiteX14" fmla="*/ 1237209 w 1326316"/>
                <a:gd name="connsiteY14" fmla="*/ 683233 h 753720"/>
                <a:gd name="connsiteX15" fmla="*/ 1183638 w 1326316"/>
                <a:gd name="connsiteY15" fmla="*/ 753720 h 753720"/>
                <a:gd name="connsiteX16" fmla="*/ 1000561 w 1326316"/>
                <a:gd name="connsiteY16" fmla="*/ 645697 h 753720"/>
                <a:gd name="connsiteX17" fmla="*/ 375721 w 1326316"/>
                <a:gd name="connsiteY17" fmla="*/ 651412 h 753720"/>
                <a:gd name="connsiteX18" fmla="*/ 192440 w 1326316"/>
                <a:gd name="connsiteY18" fmla="*/ 751196 h 753720"/>
                <a:gd name="connsiteX19" fmla="*/ 146122 w 1326316"/>
                <a:gd name="connsiteY19" fmla="*/ 688950 h 753720"/>
                <a:gd name="connsiteX20" fmla="*/ 342106 w 1326316"/>
                <a:gd name="connsiteY20" fmla="*/ 568933 h 753720"/>
                <a:gd name="connsiteX21" fmla="*/ 354959 w 1326316"/>
                <a:gd name="connsiteY21" fmla="*/ 288759 h 753720"/>
                <a:gd name="connsiteX22" fmla="*/ 141005 w 1326316"/>
                <a:gd name="connsiteY22" fmla="*/ 167454 h 753720"/>
                <a:gd name="connsiteX23" fmla="*/ 74809 w 1326316"/>
                <a:gd name="connsiteY23" fmla="*/ 203509 h 753720"/>
                <a:gd name="connsiteX24" fmla="*/ 35 w 1326316"/>
                <a:gd name="connsiteY24" fmla="*/ 132883 h 753720"/>
                <a:gd name="connsiteX0" fmla="*/ 35 w 1326316"/>
                <a:gd name="connsiteY0" fmla="*/ 132883 h 753720"/>
                <a:gd name="connsiteX1" fmla="*/ 67304 w 1326316"/>
                <a:gd name="connsiteY1" fmla="*/ 59203 h 753720"/>
                <a:gd name="connsiteX2" fmla="*/ 142081 w 1326316"/>
                <a:gd name="connsiteY2" fmla="*/ 9 h 753720"/>
                <a:gd name="connsiteX3" fmla="*/ 210892 w 1326316"/>
                <a:gd name="connsiteY3" fmla="*/ 66682 h 753720"/>
                <a:gd name="connsiteX4" fmla="*/ 194345 w 1326316"/>
                <a:gd name="connsiteY4" fmla="*/ 114926 h 753720"/>
                <a:gd name="connsiteX5" fmla="*/ 389253 w 1326316"/>
                <a:gd name="connsiteY5" fmla="*/ 222892 h 753720"/>
                <a:gd name="connsiteX6" fmla="*/ 682854 w 1326316"/>
                <a:gd name="connsiteY6" fmla="*/ 70494 h 753720"/>
                <a:gd name="connsiteX7" fmla="*/ 980516 w 1326316"/>
                <a:gd name="connsiteY7" fmla="*/ 215413 h 753720"/>
                <a:gd name="connsiteX8" fmla="*/ 1179230 w 1326316"/>
                <a:gd name="connsiteY8" fmla="*/ 108118 h 753720"/>
                <a:gd name="connsiteX9" fmla="*/ 1246305 w 1326316"/>
                <a:gd name="connsiteY9" fmla="*/ 1807 h 753720"/>
                <a:gd name="connsiteX10" fmla="*/ 1326316 w 1326316"/>
                <a:gd name="connsiteY10" fmla="*/ 70387 h 753720"/>
                <a:gd name="connsiteX11" fmla="*/ 1224471 w 1326316"/>
                <a:gd name="connsiteY11" fmla="*/ 174934 h 753720"/>
                <a:gd name="connsiteX12" fmla="*/ 1023020 w 1326316"/>
                <a:gd name="connsiteY12" fmla="*/ 283659 h 753720"/>
                <a:gd name="connsiteX13" fmla="*/ 1031951 w 1326316"/>
                <a:gd name="connsiteY13" fmla="*/ 568794 h 753720"/>
                <a:gd name="connsiteX14" fmla="*/ 1237209 w 1326316"/>
                <a:gd name="connsiteY14" fmla="*/ 683233 h 753720"/>
                <a:gd name="connsiteX15" fmla="*/ 1183638 w 1326316"/>
                <a:gd name="connsiteY15" fmla="*/ 753720 h 753720"/>
                <a:gd name="connsiteX16" fmla="*/ 1000561 w 1326316"/>
                <a:gd name="connsiteY16" fmla="*/ 645697 h 753720"/>
                <a:gd name="connsiteX17" fmla="*/ 375721 w 1326316"/>
                <a:gd name="connsiteY17" fmla="*/ 651412 h 753720"/>
                <a:gd name="connsiteX18" fmla="*/ 192440 w 1326316"/>
                <a:gd name="connsiteY18" fmla="*/ 751196 h 753720"/>
                <a:gd name="connsiteX19" fmla="*/ 146122 w 1326316"/>
                <a:gd name="connsiteY19" fmla="*/ 688950 h 753720"/>
                <a:gd name="connsiteX20" fmla="*/ 342106 w 1326316"/>
                <a:gd name="connsiteY20" fmla="*/ 568933 h 753720"/>
                <a:gd name="connsiteX21" fmla="*/ 354959 w 1326316"/>
                <a:gd name="connsiteY21" fmla="*/ 288759 h 753720"/>
                <a:gd name="connsiteX22" fmla="*/ 141005 w 1326316"/>
                <a:gd name="connsiteY22" fmla="*/ 167454 h 753720"/>
                <a:gd name="connsiteX23" fmla="*/ 74809 w 1326316"/>
                <a:gd name="connsiteY23" fmla="*/ 203509 h 753720"/>
                <a:gd name="connsiteX24" fmla="*/ 35 w 1326316"/>
                <a:gd name="connsiteY24" fmla="*/ 132883 h 753720"/>
                <a:gd name="connsiteX0" fmla="*/ 35 w 1326316"/>
                <a:gd name="connsiteY0" fmla="*/ 132883 h 753720"/>
                <a:gd name="connsiteX1" fmla="*/ 67304 w 1326316"/>
                <a:gd name="connsiteY1" fmla="*/ 59203 h 753720"/>
                <a:gd name="connsiteX2" fmla="*/ 142081 w 1326316"/>
                <a:gd name="connsiteY2" fmla="*/ 9 h 753720"/>
                <a:gd name="connsiteX3" fmla="*/ 210892 w 1326316"/>
                <a:gd name="connsiteY3" fmla="*/ 66682 h 753720"/>
                <a:gd name="connsiteX4" fmla="*/ 194345 w 1326316"/>
                <a:gd name="connsiteY4" fmla="*/ 114926 h 753720"/>
                <a:gd name="connsiteX5" fmla="*/ 389253 w 1326316"/>
                <a:gd name="connsiteY5" fmla="*/ 222892 h 753720"/>
                <a:gd name="connsiteX6" fmla="*/ 682854 w 1326316"/>
                <a:gd name="connsiteY6" fmla="*/ 70494 h 753720"/>
                <a:gd name="connsiteX7" fmla="*/ 980516 w 1326316"/>
                <a:gd name="connsiteY7" fmla="*/ 215413 h 753720"/>
                <a:gd name="connsiteX8" fmla="*/ 1179230 w 1326316"/>
                <a:gd name="connsiteY8" fmla="*/ 108118 h 753720"/>
                <a:gd name="connsiteX9" fmla="*/ 1246305 w 1326316"/>
                <a:gd name="connsiteY9" fmla="*/ 1807 h 753720"/>
                <a:gd name="connsiteX10" fmla="*/ 1326316 w 1326316"/>
                <a:gd name="connsiteY10" fmla="*/ 70387 h 753720"/>
                <a:gd name="connsiteX11" fmla="*/ 1224471 w 1326316"/>
                <a:gd name="connsiteY11" fmla="*/ 174934 h 753720"/>
                <a:gd name="connsiteX12" fmla="*/ 1023020 w 1326316"/>
                <a:gd name="connsiteY12" fmla="*/ 283659 h 753720"/>
                <a:gd name="connsiteX13" fmla="*/ 1031951 w 1326316"/>
                <a:gd name="connsiteY13" fmla="*/ 568794 h 753720"/>
                <a:gd name="connsiteX14" fmla="*/ 1237209 w 1326316"/>
                <a:gd name="connsiteY14" fmla="*/ 683233 h 753720"/>
                <a:gd name="connsiteX15" fmla="*/ 1183638 w 1326316"/>
                <a:gd name="connsiteY15" fmla="*/ 753720 h 753720"/>
                <a:gd name="connsiteX16" fmla="*/ 1000561 w 1326316"/>
                <a:gd name="connsiteY16" fmla="*/ 645697 h 753720"/>
                <a:gd name="connsiteX17" fmla="*/ 375721 w 1326316"/>
                <a:gd name="connsiteY17" fmla="*/ 651412 h 753720"/>
                <a:gd name="connsiteX18" fmla="*/ 192440 w 1326316"/>
                <a:gd name="connsiteY18" fmla="*/ 751196 h 753720"/>
                <a:gd name="connsiteX19" fmla="*/ 146122 w 1326316"/>
                <a:gd name="connsiteY19" fmla="*/ 688950 h 753720"/>
                <a:gd name="connsiteX20" fmla="*/ 342106 w 1326316"/>
                <a:gd name="connsiteY20" fmla="*/ 568933 h 753720"/>
                <a:gd name="connsiteX21" fmla="*/ 354959 w 1326316"/>
                <a:gd name="connsiteY21" fmla="*/ 288759 h 753720"/>
                <a:gd name="connsiteX22" fmla="*/ 141005 w 1326316"/>
                <a:gd name="connsiteY22" fmla="*/ 167454 h 753720"/>
                <a:gd name="connsiteX23" fmla="*/ 74809 w 1326316"/>
                <a:gd name="connsiteY23" fmla="*/ 203509 h 753720"/>
                <a:gd name="connsiteX24" fmla="*/ 35 w 1326316"/>
                <a:gd name="connsiteY24" fmla="*/ 132883 h 753720"/>
                <a:gd name="connsiteX0" fmla="*/ 35 w 1326316"/>
                <a:gd name="connsiteY0" fmla="*/ 132883 h 753720"/>
                <a:gd name="connsiteX1" fmla="*/ 67304 w 1326316"/>
                <a:gd name="connsiteY1" fmla="*/ 59203 h 753720"/>
                <a:gd name="connsiteX2" fmla="*/ 142081 w 1326316"/>
                <a:gd name="connsiteY2" fmla="*/ 9 h 753720"/>
                <a:gd name="connsiteX3" fmla="*/ 210892 w 1326316"/>
                <a:gd name="connsiteY3" fmla="*/ 66682 h 753720"/>
                <a:gd name="connsiteX4" fmla="*/ 194345 w 1326316"/>
                <a:gd name="connsiteY4" fmla="*/ 114926 h 753720"/>
                <a:gd name="connsiteX5" fmla="*/ 389253 w 1326316"/>
                <a:gd name="connsiteY5" fmla="*/ 222892 h 753720"/>
                <a:gd name="connsiteX6" fmla="*/ 682854 w 1326316"/>
                <a:gd name="connsiteY6" fmla="*/ 70494 h 753720"/>
                <a:gd name="connsiteX7" fmla="*/ 980516 w 1326316"/>
                <a:gd name="connsiteY7" fmla="*/ 215413 h 753720"/>
                <a:gd name="connsiteX8" fmla="*/ 1179230 w 1326316"/>
                <a:gd name="connsiteY8" fmla="*/ 108118 h 753720"/>
                <a:gd name="connsiteX9" fmla="*/ 1246305 w 1326316"/>
                <a:gd name="connsiteY9" fmla="*/ 1807 h 753720"/>
                <a:gd name="connsiteX10" fmla="*/ 1326316 w 1326316"/>
                <a:gd name="connsiteY10" fmla="*/ 70387 h 753720"/>
                <a:gd name="connsiteX11" fmla="*/ 1224471 w 1326316"/>
                <a:gd name="connsiteY11" fmla="*/ 174934 h 753720"/>
                <a:gd name="connsiteX12" fmla="*/ 1023020 w 1326316"/>
                <a:gd name="connsiteY12" fmla="*/ 283659 h 753720"/>
                <a:gd name="connsiteX13" fmla="*/ 1031951 w 1326316"/>
                <a:gd name="connsiteY13" fmla="*/ 568794 h 753720"/>
                <a:gd name="connsiteX14" fmla="*/ 1237209 w 1326316"/>
                <a:gd name="connsiteY14" fmla="*/ 683233 h 753720"/>
                <a:gd name="connsiteX15" fmla="*/ 1183638 w 1326316"/>
                <a:gd name="connsiteY15" fmla="*/ 753720 h 753720"/>
                <a:gd name="connsiteX16" fmla="*/ 1000561 w 1326316"/>
                <a:gd name="connsiteY16" fmla="*/ 645697 h 753720"/>
                <a:gd name="connsiteX17" fmla="*/ 375721 w 1326316"/>
                <a:gd name="connsiteY17" fmla="*/ 651412 h 753720"/>
                <a:gd name="connsiteX18" fmla="*/ 192440 w 1326316"/>
                <a:gd name="connsiteY18" fmla="*/ 751196 h 753720"/>
                <a:gd name="connsiteX19" fmla="*/ 146122 w 1326316"/>
                <a:gd name="connsiteY19" fmla="*/ 688950 h 753720"/>
                <a:gd name="connsiteX20" fmla="*/ 342106 w 1326316"/>
                <a:gd name="connsiteY20" fmla="*/ 568933 h 753720"/>
                <a:gd name="connsiteX21" fmla="*/ 354959 w 1326316"/>
                <a:gd name="connsiteY21" fmla="*/ 288759 h 753720"/>
                <a:gd name="connsiteX22" fmla="*/ 141005 w 1326316"/>
                <a:gd name="connsiteY22" fmla="*/ 167454 h 753720"/>
                <a:gd name="connsiteX23" fmla="*/ 74809 w 1326316"/>
                <a:gd name="connsiteY23" fmla="*/ 203509 h 753720"/>
                <a:gd name="connsiteX24" fmla="*/ 35 w 1326316"/>
                <a:gd name="connsiteY24" fmla="*/ 132883 h 753720"/>
                <a:gd name="connsiteX0" fmla="*/ 35 w 1320601"/>
                <a:gd name="connsiteY0" fmla="*/ 132883 h 753720"/>
                <a:gd name="connsiteX1" fmla="*/ 67304 w 1320601"/>
                <a:gd name="connsiteY1" fmla="*/ 59203 h 753720"/>
                <a:gd name="connsiteX2" fmla="*/ 142081 w 1320601"/>
                <a:gd name="connsiteY2" fmla="*/ 9 h 753720"/>
                <a:gd name="connsiteX3" fmla="*/ 210892 w 1320601"/>
                <a:gd name="connsiteY3" fmla="*/ 66682 h 753720"/>
                <a:gd name="connsiteX4" fmla="*/ 194345 w 1320601"/>
                <a:gd name="connsiteY4" fmla="*/ 114926 h 753720"/>
                <a:gd name="connsiteX5" fmla="*/ 389253 w 1320601"/>
                <a:gd name="connsiteY5" fmla="*/ 222892 h 753720"/>
                <a:gd name="connsiteX6" fmla="*/ 682854 w 1320601"/>
                <a:gd name="connsiteY6" fmla="*/ 70494 h 753720"/>
                <a:gd name="connsiteX7" fmla="*/ 980516 w 1320601"/>
                <a:gd name="connsiteY7" fmla="*/ 215413 h 753720"/>
                <a:gd name="connsiteX8" fmla="*/ 1179230 w 1320601"/>
                <a:gd name="connsiteY8" fmla="*/ 108118 h 753720"/>
                <a:gd name="connsiteX9" fmla="*/ 1246305 w 1320601"/>
                <a:gd name="connsiteY9" fmla="*/ 1807 h 753720"/>
                <a:gd name="connsiteX10" fmla="*/ 1320601 w 1320601"/>
                <a:gd name="connsiteY10" fmla="*/ 68482 h 753720"/>
                <a:gd name="connsiteX11" fmla="*/ 1224471 w 1320601"/>
                <a:gd name="connsiteY11" fmla="*/ 174934 h 753720"/>
                <a:gd name="connsiteX12" fmla="*/ 1023020 w 1320601"/>
                <a:gd name="connsiteY12" fmla="*/ 283659 h 753720"/>
                <a:gd name="connsiteX13" fmla="*/ 1031951 w 1320601"/>
                <a:gd name="connsiteY13" fmla="*/ 568794 h 753720"/>
                <a:gd name="connsiteX14" fmla="*/ 1237209 w 1320601"/>
                <a:gd name="connsiteY14" fmla="*/ 683233 h 753720"/>
                <a:gd name="connsiteX15" fmla="*/ 1183638 w 1320601"/>
                <a:gd name="connsiteY15" fmla="*/ 753720 h 753720"/>
                <a:gd name="connsiteX16" fmla="*/ 1000561 w 1320601"/>
                <a:gd name="connsiteY16" fmla="*/ 645697 h 753720"/>
                <a:gd name="connsiteX17" fmla="*/ 375721 w 1320601"/>
                <a:gd name="connsiteY17" fmla="*/ 651412 h 753720"/>
                <a:gd name="connsiteX18" fmla="*/ 192440 w 1320601"/>
                <a:gd name="connsiteY18" fmla="*/ 751196 h 753720"/>
                <a:gd name="connsiteX19" fmla="*/ 146122 w 1320601"/>
                <a:gd name="connsiteY19" fmla="*/ 688950 h 753720"/>
                <a:gd name="connsiteX20" fmla="*/ 342106 w 1320601"/>
                <a:gd name="connsiteY20" fmla="*/ 568933 h 753720"/>
                <a:gd name="connsiteX21" fmla="*/ 354959 w 1320601"/>
                <a:gd name="connsiteY21" fmla="*/ 288759 h 753720"/>
                <a:gd name="connsiteX22" fmla="*/ 141005 w 1320601"/>
                <a:gd name="connsiteY22" fmla="*/ 167454 h 753720"/>
                <a:gd name="connsiteX23" fmla="*/ 74809 w 1320601"/>
                <a:gd name="connsiteY23" fmla="*/ 203509 h 753720"/>
                <a:gd name="connsiteX24" fmla="*/ 35 w 1320601"/>
                <a:gd name="connsiteY24" fmla="*/ 132883 h 753720"/>
                <a:gd name="connsiteX0" fmla="*/ 35 w 1320601"/>
                <a:gd name="connsiteY0" fmla="*/ 132883 h 753720"/>
                <a:gd name="connsiteX1" fmla="*/ 67304 w 1320601"/>
                <a:gd name="connsiteY1" fmla="*/ 59203 h 753720"/>
                <a:gd name="connsiteX2" fmla="*/ 142081 w 1320601"/>
                <a:gd name="connsiteY2" fmla="*/ 9 h 753720"/>
                <a:gd name="connsiteX3" fmla="*/ 210892 w 1320601"/>
                <a:gd name="connsiteY3" fmla="*/ 66682 h 753720"/>
                <a:gd name="connsiteX4" fmla="*/ 194345 w 1320601"/>
                <a:gd name="connsiteY4" fmla="*/ 114926 h 753720"/>
                <a:gd name="connsiteX5" fmla="*/ 389253 w 1320601"/>
                <a:gd name="connsiteY5" fmla="*/ 222892 h 753720"/>
                <a:gd name="connsiteX6" fmla="*/ 682854 w 1320601"/>
                <a:gd name="connsiteY6" fmla="*/ 70494 h 753720"/>
                <a:gd name="connsiteX7" fmla="*/ 980516 w 1320601"/>
                <a:gd name="connsiteY7" fmla="*/ 215413 h 753720"/>
                <a:gd name="connsiteX8" fmla="*/ 1179230 w 1320601"/>
                <a:gd name="connsiteY8" fmla="*/ 108118 h 753720"/>
                <a:gd name="connsiteX9" fmla="*/ 1246305 w 1320601"/>
                <a:gd name="connsiteY9" fmla="*/ 1807 h 753720"/>
                <a:gd name="connsiteX10" fmla="*/ 1320601 w 1320601"/>
                <a:gd name="connsiteY10" fmla="*/ 68482 h 753720"/>
                <a:gd name="connsiteX11" fmla="*/ 1224471 w 1320601"/>
                <a:gd name="connsiteY11" fmla="*/ 174934 h 753720"/>
                <a:gd name="connsiteX12" fmla="*/ 1023020 w 1320601"/>
                <a:gd name="connsiteY12" fmla="*/ 283659 h 753720"/>
                <a:gd name="connsiteX13" fmla="*/ 1031951 w 1320601"/>
                <a:gd name="connsiteY13" fmla="*/ 568794 h 753720"/>
                <a:gd name="connsiteX14" fmla="*/ 1237209 w 1320601"/>
                <a:gd name="connsiteY14" fmla="*/ 683233 h 753720"/>
                <a:gd name="connsiteX15" fmla="*/ 1183638 w 1320601"/>
                <a:gd name="connsiteY15" fmla="*/ 753720 h 753720"/>
                <a:gd name="connsiteX16" fmla="*/ 1000561 w 1320601"/>
                <a:gd name="connsiteY16" fmla="*/ 645697 h 753720"/>
                <a:gd name="connsiteX17" fmla="*/ 375721 w 1320601"/>
                <a:gd name="connsiteY17" fmla="*/ 651412 h 753720"/>
                <a:gd name="connsiteX18" fmla="*/ 192440 w 1320601"/>
                <a:gd name="connsiteY18" fmla="*/ 751196 h 753720"/>
                <a:gd name="connsiteX19" fmla="*/ 146122 w 1320601"/>
                <a:gd name="connsiteY19" fmla="*/ 688950 h 753720"/>
                <a:gd name="connsiteX20" fmla="*/ 342106 w 1320601"/>
                <a:gd name="connsiteY20" fmla="*/ 568933 h 753720"/>
                <a:gd name="connsiteX21" fmla="*/ 354959 w 1320601"/>
                <a:gd name="connsiteY21" fmla="*/ 288759 h 753720"/>
                <a:gd name="connsiteX22" fmla="*/ 141005 w 1320601"/>
                <a:gd name="connsiteY22" fmla="*/ 167454 h 753720"/>
                <a:gd name="connsiteX23" fmla="*/ 74809 w 1320601"/>
                <a:gd name="connsiteY23" fmla="*/ 203509 h 753720"/>
                <a:gd name="connsiteX24" fmla="*/ 35 w 1320601"/>
                <a:gd name="connsiteY24" fmla="*/ 132883 h 753720"/>
                <a:gd name="connsiteX0" fmla="*/ 35 w 1364114"/>
                <a:gd name="connsiteY0" fmla="*/ 132883 h 753720"/>
                <a:gd name="connsiteX1" fmla="*/ 67304 w 1364114"/>
                <a:gd name="connsiteY1" fmla="*/ 59203 h 753720"/>
                <a:gd name="connsiteX2" fmla="*/ 142081 w 1364114"/>
                <a:gd name="connsiteY2" fmla="*/ 9 h 753720"/>
                <a:gd name="connsiteX3" fmla="*/ 210892 w 1364114"/>
                <a:gd name="connsiteY3" fmla="*/ 66682 h 753720"/>
                <a:gd name="connsiteX4" fmla="*/ 194345 w 1364114"/>
                <a:gd name="connsiteY4" fmla="*/ 114926 h 753720"/>
                <a:gd name="connsiteX5" fmla="*/ 389253 w 1364114"/>
                <a:gd name="connsiteY5" fmla="*/ 222892 h 753720"/>
                <a:gd name="connsiteX6" fmla="*/ 682854 w 1364114"/>
                <a:gd name="connsiteY6" fmla="*/ 70494 h 753720"/>
                <a:gd name="connsiteX7" fmla="*/ 980516 w 1364114"/>
                <a:gd name="connsiteY7" fmla="*/ 215413 h 753720"/>
                <a:gd name="connsiteX8" fmla="*/ 1179230 w 1364114"/>
                <a:gd name="connsiteY8" fmla="*/ 108118 h 753720"/>
                <a:gd name="connsiteX9" fmla="*/ 1246305 w 1364114"/>
                <a:gd name="connsiteY9" fmla="*/ 1807 h 753720"/>
                <a:gd name="connsiteX10" fmla="*/ 1320601 w 1364114"/>
                <a:gd name="connsiteY10" fmla="*/ 68482 h 753720"/>
                <a:gd name="connsiteX11" fmla="*/ 1362511 w 1364114"/>
                <a:gd name="connsiteY11" fmla="*/ 175162 h 753720"/>
                <a:gd name="connsiteX12" fmla="*/ 1224471 w 1364114"/>
                <a:gd name="connsiteY12" fmla="*/ 174934 h 753720"/>
                <a:gd name="connsiteX13" fmla="*/ 1023020 w 1364114"/>
                <a:gd name="connsiteY13" fmla="*/ 283659 h 753720"/>
                <a:gd name="connsiteX14" fmla="*/ 1031951 w 1364114"/>
                <a:gd name="connsiteY14" fmla="*/ 568794 h 753720"/>
                <a:gd name="connsiteX15" fmla="*/ 1237209 w 1364114"/>
                <a:gd name="connsiteY15" fmla="*/ 683233 h 753720"/>
                <a:gd name="connsiteX16" fmla="*/ 1183638 w 1364114"/>
                <a:gd name="connsiteY16" fmla="*/ 753720 h 753720"/>
                <a:gd name="connsiteX17" fmla="*/ 1000561 w 1364114"/>
                <a:gd name="connsiteY17" fmla="*/ 645697 h 753720"/>
                <a:gd name="connsiteX18" fmla="*/ 375721 w 1364114"/>
                <a:gd name="connsiteY18" fmla="*/ 651412 h 753720"/>
                <a:gd name="connsiteX19" fmla="*/ 192440 w 1364114"/>
                <a:gd name="connsiteY19" fmla="*/ 751196 h 753720"/>
                <a:gd name="connsiteX20" fmla="*/ 146122 w 1364114"/>
                <a:gd name="connsiteY20" fmla="*/ 688950 h 753720"/>
                <a:gd name="connsiteX21" fmla="*/ 342106 w 1364114"/>
                <a:gd name="connsiteY21" fmla="*/ 568933 h 753720"/>
                <a:gd name="connsiteX22" fmla="*/ 354959 w 1364114"/>
                <a:gd name="connsiteY22" fmla="*/ 288759 h 753720"/>
                <a:gd name="connsiteX23" fmla="*/ 141005 w 1364114"/>
                <a:gd name="connsiteY23" fmla="*/ 167454 h 753720"/>
                <a:gd name="connsiteX24" fmla="*/ 74809 w 1364114"/>
                <a:gd name="connsiteY24" fmla="*/ 203509 h 753720"/>
                <a:gd name="connsiteX25" fmla="*/ 35 w 1364114"/>
                <a:gd name="connsiteY25" fmla="*/ 132883 h 753720"/>
                <a:gd name="connsiteX0" fmla="*/ 35 w 1374641"/>
                <a:gd name="connsiteY0" fmla="*/ 132883 h 753720"/>
                <a:gd name="connsiteX1" fmla="*/ 67304 w 1374641"/>
                <a:gd name="connsiteY1" fmla="*/ 59203 h 753720"/>
                <a:gd name="connsiteX2" fmla="*/ 142081 w 1374641"/>
                <a:gd name="connsiteY2" fmla="*/ 9 h 753720"/>
                <a:gd name="connsiteX3" fmla="*/ 210892 w 1374641"/>
                <a:gd name="connsiteY3" fmla="*/ 66682 h 753720"/>
                <a:gd name="connsiteX4" fmla="*/ 194345 w 1374641"/>
                <a:gd name="connsiteY4" fmla="*/ 114926 h 753720"/>
                <a:gd name="connsiteX5" fmla="*/ 389253 w 1374641"/>
                <a:gd name="connsiteY5" fmla="*/ 222892 h 753720"/>
                <a:gd name="connsiteX6" fmla="*/ 682854 w 1374641"/>
                <a:gd name="connsiteY6" fmla="*/ 70494 h 753720"/>
                <a:gd name="connsiteX7" fmla="*/ 980516 w 1374641"/>
                <a:gd name="connsiteY7" fmla="*/ 215413 h 753720"/>
                <a:gd name="connsiteX8" fmla="*/ 1179230 w 1374641"/>
                <a:gd name="connsiteY8" fmla="*/ 108118 h 753720"/>
                <a:gd name="connsiteX9" fmla="*/ 1246305 w 1374641"/>
                <a:gd name="connsiteY9" fmla="*/ 1807 h 753720"/>
                <a:gd name="connsiteX10" fmla="*/ 1320601 w 1374641"/>
                <a:gd name="connsiteY10" fmla="*/ 68482 h 753720"/>
                <a:gd name="connsiteX11" fmla="*/ 1362511 w 1374641"/>
                <a:gd name="connsiteY11" fmla="*/ 175162 h 753720"/>
                <a:gd name="connsiteX12" fmla="*/ 1224471 w 1374641"/>
                <a:gd name="connsiteY12" fmla="*/ 174934 h 753720"/>
                <a:gd name="connsiteX13" fmla="*/ 1023020 w 1374641"/>
                <a:gd name="connsiteY13" fmla="*/ 283659 h 753720"/>
                <a:gd name="connsiteX14" fmla="*/ 1031951 w 1374641"/>
                <a:gd name="connsiteY14" fmla="*/ 568794 h 753720"/>
                <a:gd name="connsiteX15" fmla="*/ 1237209 w 1374641"/>
                <a:gd name="connsiteY15" fmla="*/ 683233 h 753720"/>
                <a:gd name="connsiteX16" fmla="*/ 1183638 w 1374641"/>
                <a:gd name="connsiteY16" fmla="*/ 753720 h 753720"/>
                <a:gd name="connsiteX17" fmla="*/ 1000561 w 1374641"/>
                <a:gd name="connsiteY17" fmla="*/ 645697 h 753720"/>
                <a:gd name="connsiteX18" fmla="*/ 375721 w 1374641"/>
                <a:gd name="connsiteY18" fmla="*/ 651412 h 753720"/>
                <a:gd name="connsiteX19" fmla="*/ 192440 w 1374641"/>
                <a:gd name="connsiteY19" fmla="*/ 751196 h 753720"/>
                <a:gd name="connsiteX20" fmla="*/ 146122 w 1374641"/>
                <a:gd name="connsiteY20" fmla="*/ 688950 h 753720"/>
                <a:gd name="connsiteX21" fmla="*/ 342106 w 1374641"/>
                <a:gd name="connsiteY21" fmla="*/ 568933 h 753720"/>
                <a:gd name="connsiteX22" fmla="*/ 354959 w 1374641"/>
                <a:gd name="connsiteY22" fmla="*/ 288759 h 753720"/>
                <a:gd name="connsiteX23" fmla="*/ 141005 w 1374641"/>
                <a:gd name="connsiteY23" fmla="*/ 167454 h 753720"/>
                <a:gd name="connsiteX24" fmla="*/ 74809 w 1374641"/>
                <a:gd name="connsiteY24" fmla="*/ 203509 h 753720"/>
                <a:gd name="connsiteX25" fmla="*/ 35 w 1374641"/>
                <a:gd name="connsiteY25" fmla="*/ 132883 h 753720"/>
                <a:gd name="connsiteX0" fmla="*/ 35 w 1374641"/>
                <a:gd name="connsiteY0" fmla="*/ 132883 h 753720"/>
                <a:gd name="connsiteX1" fmla="*/ 67304 w 1374641"/>
                <a:gd name="connsiteY1" fmla="*/ 59203 h 753720"/>
                <a:gd name="connsiteX2" fmla="*/ 142081 w 1374641"/>
                <a:gd name="connsiteY2" fmla="*/ 9 h 753720"/>
                <a:gd name="connsiteX3" fmla="*/ 210892 w 1374641"/>
                <a:gd name="connsiteY3" fmla="*/ 66682 h 753720"/>
                <a:gd name="connsiteX4" fmla="*/ 194345 w 1374641"/>
                <a:gd name="connsiteY4" fmla="*/ 114926 h 753720"/>
                <a:gd name="connsiteX5" fmla="*/ 389253 w 1374641"/>
                <a:gd name="connsiteY5" fmla="*/ 222892 h 753720"/>
                <a:gd name="connsiteX6" fmla="*/ 682854 w 1374641"/>
                <a:gd name="connsiteY6" fmla="*/ 70494 h 753720"/>
                <a:gd name="connsiteX7" fmla="*/ 980516 w 1374641"/>
                <a:gd name="connsiteY7" fmla="*/ 215413 h 753720"/>
                <a:gd name="connsiteX8" fmla="*/ 1179230 w 1374641"/>
                <a:gd name="connsiteY8" fmla="*/ 108118 h 753720"/>
                <a:gd name="connsiteX9" fmla="*/ 1246305 w 1374641"/>
                <a:gd name="connsiteY9" fmla="*/ 1807 h 753720"/>
                <a:gd name="connsiteX10" fmla="*/ 1320601 w 1374641"/>
                <a:gd name="connsiteY10" fmla="*/ 68482 h 753720"/>
                <a:gd name="connsiteX11" fmla="*/ 1362511 w 1374641"/>
                <a:gd name="connsiteY11" fmla="*/ 175162 h 753720"/>
                <a:gd name="connsiteX12" fmla="*/ 1224471 w 1374641"/>
                <a:gd name="connsiteY12" fmla="*/ 174934 h 753720"/>
                <a:gd name="connsiteX13" fmla="*/ 1023020 w 1374641"/>
                <a:gd name="connsiteY13" fmla="*/ 283659 h 753720"/>
                <a:gd name="connsiteX14" fmla="*/ 1031951 w 1374641"/>
                <a:gd name="connsiteY14" fmla="*/ 568794 h 753720"/>
                <a:gd name="connsiteX15" fmla="*/ 1237209 w 1374641"/>
                <a:gd name="connsiteY15" fmla="*/ 683233 h 753720"/>
                <a:gd name="connsiteX16" fmla="*/ 1183638 w 1374641"/>
                <a:gd name="connsiteY16" fmla="*/ 753720 h 753720"/>
                <a:gd name="connsiteX17" fmla="*/ 1000561 w 1374641"/>
                <a:gd name="connsiteY17" fmla="*/ 645697 h 753720"/>
                <a:gd name="connsiteX18" fmla="*/ 375721 w 1374641"/>
                <a:gd name="connsiteY18" fmla="*/ 651412 h 753720"/>
                <a:gd name="connsiteX19" fmla="*/ 192440 w 1374641"/>
                <a:gd name="connsiteY19" fmla="*/ 751196 h 753720"/>
                <a:gd name="connsiteX20" fmla="*/ 146122 w 1374641"/>
                <a:gd name="connsiteY20" fmla="*/ 688950 h 753720"/>
                <a:gd name="connsiteX21" fmla="*/ 342106 w 1374641"/>
                <a:gd name="connsiteY21" fmla="*/ 568933 h 753720"/>
                <a:gd name="connsiteX22" fmla="*/ 354959 w 1374641"/>
                <a:gd name="connsiteY22" fmla="*/ 288759 h 753720"/>
                <a:gd name="connsiteX23" fmla="*/ 141005 w 1374641"/>
                <a:gd name="connsiteY23" fmla="*/ 167454 h 753720"/>
                <a:gd name="connsiteX24" fmla="*/ 74809 w 1374641"/>
                <a:gd name="connsiteY24" fmla="*/ 203509 h 753720"/>
                <a:gd name="connsiteX25" fmla="*/ 35 w 1374641"/>
                <a:gd name="connsiteY25" fmla="*/ 132883 h 753720"/>
                <a:gd name="connsiteX0" fmla="*/ 35 w 1374641"/>
                <a:gd name="connsiteY0" fmla="*/ 132883 h 753720"/>
                <a:gd name="connsiteX1" fmla="*/ 67304 w 1374641"/>
                <a:gd name="connsiteY1" fmla="*/ 59203 h 753720"/>
                <a:gd name="connsiteX2" fmla="*/ 142081 w 1374641"/>
                <a:gd name="connsiteY2" fmla="*/ 9 h 753720"/>
                <a:gd name="connsiteX3" fmla="*/ 210892 w 1374641"/>
                <a:gd name="connsiteY3" fmla="*/ 66682 h 753720"/>
                <a:gd name="connsiteX4" fmla="*/ 194345 w 1374641"/>
                <a:gd name="connsiteY4" fmla="*/ 114926 h 753720"/>
                <a:gd name="connsiteX5" fmla="*/ 389253 w 1374641"/>
                <a:gd name="connsiteY5" fmla="*/ 222892 h 753720"/>
                <a:gd name="connsiteX6" fmla="*/ 682854 w 1374641"/>
                <a:gd name="connsiteY6" fmla="*/ 70494 h 753720"/>
                <a:gd name="connsiteX7" fmla="*/ 980516 w 1374641"/>
                <a:gd name="connsiteY7" fmla="*/ 215413 h 753720"/>
                <a:gd name="connsiteX8" fmla="*/ 1179230 w 1374641"/>
                <a:gd name="connsiteY8" fmla="*/ 108118 h 753720"/>
                <a:gd name="connsiteX9" fmla="*/ 1246305 w 1374641"/>
                <a:gd name="connsiteY9" fmla="*/ 1807 h 753720"/>
                <a:gd name="connsiteX10" fmla="*/ 1320601 w 1374641"/>
                <a:gd name="connsiteY10" fmla="*/ 68482 h 753720"/>
                <a:gd name="connsiteX11" fmla="*/ 1362511 w 1374641"/>
                <a:gd name="connsiteY11" fmla="*/ 175162 h 753720"/>
                <a:gd name="connsiteX12" fmla="*/ 1224471 w 1374641"/>
                <a:gd name="connsiteY12" fmla="*/ 174934 h 753720"/>
                <a:gd name="connsiteX13" fmla="*/ 1023020 w 1374641"/>
                <a:gd name="connsiteY13" fmla="*/ 283659 h 753720"/>
                <a:gd name="connsiteX14" fmla="*/ 1031951 w 1374641"/>
                <a:gd name="connsiteY14" fmla="*/ 568794 h 753720"/>
                <a:gd name="connsiteX15" fmla="*/ 1237209 w 1374641"/>
                <a:gd name="connsiteY15" fmla="*/ 683233 h 753720"/>
                <a:gd name="connsiteX16" fmla="*/ 1183638 w 1374641"/>
                <a:gd name="connsiteY16" fmla="*/ 753720 h 753720"/>
                <a:gd name="connsiteX17" fmla="*/ 1000561 w 1374641"/>
                <a:gd name="connsiteY17" fmla="*/ 645697 h 753720"/>
                <a:gd name="connsiteX18" fmla="*/ 375721 w 1374641"/>
                <a:gd name="connsiteY18" fmla="*/ 651412 h 753720"/>
                <a:gd name="connsiteX19" fmla="*/ 192440 w 1374641"/>
                <a:gd name="connsiteY19" fmla="*/ 751196 h 753720"/>
                <a:gd name="connsiteX20" fmla="*/ 146122 w 1374641"/>
                <a:gd name="connsiteY20" fmla="*/ 688950 h 753720"/>
                <a:gd name="connsiteX21" fmla="*/ 342106 w 1374641"/>
                <a:gd name="connsiteY21" fmla="*/ 568933 h 753720"/>
                <a:gd name="connsiteX22" fmla="*/ 354959 w 1374641"/>
                <a:gd name="connsiteY22" fmla="*/ 288759 h 753720"/>
                <a:gd name="connsiteX23" fmla="*/ 141005 w 1374641"/>
                <a:gd name="connsiteY23" fmla="*/ 167454 h 753720"/>
                <a:gd name="connsiteX24" fmla="*/ 74809 w 1374641"/>
                <a:gd name="connsiteY24" fmla="*/ 203509 h 753720"/>
                <a:gd name="connsiteX25" fmla="*/ 35 w 1374641"/>
                <a:gd name="connsiteY25" fmla="*/ 132883 h 753720"/>
                <a:gd name="connsiteX0" fmla="*/ 35 w 1374641"/>
                <a:gd name="connsiteY0" fmla="*/ 132883 h 753720"/>
                <a:gd name="connsiteX1" fmla="*/ 67304 w 1374641"/>
                <a:gd name="connsiteY1" fmla="*/ 59203 h 753720"/>
                <a:gd name="connsiteX2" fmla="*/ 142081 w 1374641"/>
                <a:gd name="connsiteY2" fmla="*/ 9 h 753720"/>
                <a:gd name="connsiteX3" fmla="*/ 210892 w 1374641"/>
                <a:gd name="connsiteY3" fmla="*/ 66682 h 753720"/>
                <a:gd name="connsiteX4" fmla="*/ 194345 w 1374641"/>
                <a:gd name="connsiteY4" fmla="*/ 114926 h 753720"/>
                <a:gd name="connsiteX5" fmla="*/ 389253 w 1374641"/>
                <a:gd name="connsiteY5" fmla="*/ 222892 h 753720"/>
                <a:gd name="connsiteX6" fmla="*/ 682854 w 1374641"/>
                <a:gd name="connsiteY6" fmla="*/ 70494 h 753720"/>
                <a:gd name="connsiteX7" fmla="*/ 980516 w 1374641"/>
                <a:gd name="connsiteY7" fmla="*/ 215413 h 753720"/>
                <a:gd name="connsiteX8" fmla="*/ 1179230 w 1374641"/>
                <a:gd name="connsiteY8" fmla="*/ 108118 h 753720"/>
                <a:gd name="connsiteX9" fmla="*/ 1246305 w 1374641"/>
                <a:gd name="connsiteY9" fmla="*/ 1807 h 753720"/>
                <a:gd name="connsiteX10" fmla="*/ 1320601 w 1374641"/>
                <a:gd name="connsiteY10" fmla="*/ 68482 h 753720"/>
                <a:gd name="connsiteX11" fmla="*/ 1362511 w 1374641"/>
                <a:gd name="connsiteY11" fmla="*/ 175162 h 753720"/>
                <a:gd name="connsiteX12" fmla="*/ 1224471 w 1374641"/>
                <a:gd name="connsiteY12" fmla="*/ 174934 h 753720"/>
                <a:gd name="connsiteX13" fmla="*/ 1023020 w 1374641"/>
                <a:gd name="connsiteY13" fmla="*/ 283659 h 753720"/>
                <a:gd name="connsiteX14" fmla="*/ 1031951 w 1374641"/>
                <a:gd name="connsiteY14" fmla="*/ 568794 h 753720"/>
                <a:gd name="connsiteX15" fmla="*/ 1237209 w 1374641"/>
                <a:gd name="connsiteY15" fmla="*/ 683233 h 753720"/>
                <a:gd name="connsiteX16" fmla="*/ 1183638 w 1374641"/>
                <a:gd name="connsiteY16" fmla="*/ 753720 h 753720"/>
                <a:gd name="connsiteX17" fmla="*/ 1000561 w 1374641"/>
                <a:gd name="connsiteY17" fmla="*/ 645697 h 753720"/>
                <a:gd name="connsiteX18" fmla="*/ 375721 w 1374641"/>
                <a:gd name="connsiteY18" fmla="*/ 651412 h 753720"/>
                <a:gd name="connsiteX19" fmla="*/ 192440 w 1374641"/>
                <a:gd name="connsiteY19" fmla="*/ 751196 h 753720"/>
                <a:gd name="connsiteX20" fmla="*/ 146122 w 1374641"/>
                <a:gd name="connsiteY20" fmla="*/ 688950 h 753720"/>
                <a:gd name="connsiteX21" fmla="*/ 342106 w 1374641"/>
                <a:gd name="connsiteY21" fmla="*/ 568933 h 753720"/>
                <a:gd name="connsiteX22" fmla="*/ 354959 w 1374641"/>
                <a:gd name="connsiteY22" fmla="*/ 288759 h 753720"/>
                <a:gd name="connsiteX23" fmla="*/ 141005 w 1374641"/>
                <a:gd name="connsiteY23" fmla="*/ 167454 h 753720"/>
                <a:gd name="connsiteX24" fmla="*/ 74809 w 1374641"/>
                <a:gd name="connsiteY24" fmla="*/ 203509 h 753720"/>
                <a:gd name="connsiteX25" fmla="*/ 35 w 1374641"/>
                <a:gd name="connsiteY25" fmla="*/ 132883 h 753720"/>
                <a:gd name="connsiteX0" fmla="*/ 35 w 1366844"/>
                <a:gd name="connsiteY0" fmla="*/ 132883 h 753720"/>
                <a:gd name="connsiteX1" fmla="*/ 67304 w 1366844"/>
                <a:gd name="connsiteY1" fmla="*/ 59203 h 753720"/>
                <a:gd name="connsiteX2" fmla="*/ 142081 w 1366844"/>
                <a:gd name="connsiteY2" fmla="*/ 9 h 753720"/>
                <a:gd name="connsiteX3" fmla="*/ 210892 w 1366844"/>
                <a:gd name="connsiteY3" fmla="*/ 66682 h 753720"/>
                <a:gd name="connsiteX4" fmla="*/ 194345 w 1366844"/>
                <a:gd name="connsiteY4" fmla="*/ 114926 h 753720"/>
                <a:gd name="connsiteX5" fmla="*/ 389253 w 1366844"/>
                <a:gd name="connsiteY5" fmla="*/ 222892 h 753720"/>
                <a:gd name="connsiteX6" fmla="*/ 682854 w 1366844"/>
                <a:gd name="connsiteY6" fmla="*/ 70494 h 753720"/>
                <a:gd name="connsiteX7" fmla="*/ 980516 w 1366844"/>
                <a:gd name="connsiteY7" fmla="*/ 215413 h 753720"/>
                <a:gd name="connsiteX8" fmla="*/ 1179230 w 1366844"/>
                <a:gd name="connsiteY8" fmla="*/ 108118 h 753720"/>
                <a:gd name="connsiteX9" fmla="*/ 1246305 w 1366844"/>
                <a:gd name="connsiteY9" fmla="*/ 1807 h 753720"/>
                <a:gd name="connsiteX10" fmla="*/ 1320601 w 1366844"/>
                <a:gd name="connsiteY10" fmla="*/ 68482 h 753720"/>
                <a:gd name="connsiteX11" fmla="*/ 1362511 w 1366844"/>
                <a:gd name="connsiteY11" fmla="*/ 175162 h 753720"/>
                <a:gd name="connsiteX12" fmla="*/ 1224471 w 1366844"/>
                <a:gd name="connsiteY12" fmla="*/ 174934 h 753720"/>
                <a:gd name="connsiteX13" fmla="*/ 1023020 w 1366844"/>
                <a:gd name="connsiteY13" fmla="*/ 283659 h 753720"/>
                <a:gd name="connsiteX14" fmla="*/ 1031951 w 1366844"/>
                <a:gd name="connsiteY14" fmla="*/ 568794 h 753720"/>
                <a:gd name="connsiteX15" fmla="*/ 1237209 w 1366844"/>
                <a:gd name="connsiteY15" fmla="*/ 683233 h 753720"/>
                <a:gd name="connsiteX16" fmla="*/ 1183638 w 1366844"/>
                <a:gd name="connsiteY16" fmla="*/ 753720 h 753720"/>
                <a:gd name="connsiteX17" fmla="*/ 1000561 w 1366844"/>
                <a:gd name="connsiteY17" fmla="*/ 645697 h 753720"/>
                <a:gd name="connsiteX18" fmla="*/ 375721 w 1366844"/>
                <a:gd name="connsiteY18" fmla="*/ 651412 h 753720"/>
                <a:gd name="connsiteX19" fmla="*/ 192440 w 1366844"/>
                <a:gd name="connsiteY19" fmla="*/ 751196 h 753720"/>
                <a:gd name="connsiteX20" fmla="*/ 146122 w 1366844"/>
                <a:gd name="connsiteY20" fmla="*/ 688950 h 753720"/>
                <a:gd name="connsiteX21" fmla="*/ 342106 w 1366844"/>
                <a:gd name="connsiteY21" fmla="*/ 568933 h 753720"/>
                <a:gd name="connsiteX22" fmla="*/ 354959 w 1366844"/>
                <a:gd name="connsiteY22" fmla="*/ 288759 h 753720"/>
                <a:gd name="connsiteX23" fmla="*/ 141005 w 1366844"/>
                <a:gd name="connsiteY23" fmla="*/ 167454 h 753720"/>
                <a:gd name="connsiteX24" fmla="*/ 74809 w 1366844"/>
                <a:gd name="connsiteY24" fmla="*/ 203509 h 753720"/>
                <a:gd name="connsiteX25" fmla="*/ 35 w 1366844"/>
                <a:gd name="connsiteY25" fmla="*/ 132883 h 753720"/>
                <a:gd name="connsiteX0" fmla="*/ 35 w 1366844"/>
                <a:gd name="connsiteY0" fmla="*/ 132883 h 753720"/>
                <a:gd name="connsiteX1" fmla="*/ 67304 w 1366844"/>
                <a:gd name="connsiteY1" fmla="*/ 59203 h 753720"/>
                <a:gd name="connsiteX2" fmla="*/ 142081 w 1366844"/>
                <a:gd name="connsiteY2" fmla="*/ 9 h 753720"/>
                <a:gd name="connsiteX3" fmla="*/ 210892 w 1366844"/>
                <a:gd name="connsiteY3" fmla="*/ 66682 h 753720"/>
                <a:gd name="connsiteX4" fmla="*/ 194345 w 1366844"/>
                <a:gd name="connsiteY4" fmla="*/ 114926 h 753720"/>
                <a:gd name="connsiteX5" fmla="*/ 389253 w 1366844"/>
                <a:gd name="connsiteY5" fmla="*/ 222892 h 753720"/>
                <a:gd name="connsiteX6" fmla="*/ 682854 w 1366844"/>
                <a:gd name="connsiteY6" fmla="*/ 70494 h 753720"/>
                <a:gd name="connsiteX7" fmla="*/ 980516 w 1366844"/>
                <a:gd name="connsiteY7" fmla="*/ 215413 h 753720"/>
                <a:gd name="connsiteX8" fmla="*/ 1179230 w 1366844"/>
                <a:gd name="connsiteY8" fmla="*/ 108118 h 753720"/>
                <a:gd name="connsiteX9" fmla="*/ 1246305 w 1366844"/>
                <a:gd name="connsiteY9" fmla="*/ 1807 h 753720"/>
                <a:gd name="connsiteX10" fmla="*/ 1320601 w 1366844"/>
                <a:gd name="connsiteY10" fmla="*/ 68482 h 753720"/>
                <a:gd name="connsiteX11" fmla="*/ 1362511 w 1366844"/>
                <a:gd name="connsiteY11" fmla="*/ 175162 h 753720"/>
                <a:gd name="connsiteX12" fmla="*/ 1224471 w 1366844"/>
                <a:gd name="connsiteY12" fmla="*/ 174934 h 753720"/>
                <a:gd name="connsiteX13" fmla="*/ 1023020 w 1366844"/>
                <a:gd name="connsiteY13" fmla="*/ 283659 h 753720"/>
                <a:gd name="connsiteX14" fmla="*/ 1031951 w 1366844"/>
                <a:gd name="connsiteY14" fmla="*/ 568794 h 753720"/>
                <a:gd name="connsiteX15" fmla="*/ 1237209 w 1366844"/>
                <a:gd name="connsiteY15" fmla="*/ 683233 h 753720"/>
                <a:gd name="connsiteX16" fmla="*/ 1183638 w 1366844"/>
                <a:gd name="connsiteY16" fmla="*/ 753720 h 753720"/>
                <a:gd name="connsiteX17" fmla="*/ 1000561 w 1366844"/>
                <a:gd name="connsiteY17" fmla="*/ 645697 h 753720"/>
                <a:gd name="connsiteX18" fmla="*/ 375721 w 1366844"/>
                <a:gd name="connsiteY18" fmla="*/ 651412 h 753720"/>
                <a:gd name="connsiteX19" fmla="*/ 192440 w 1366844"/>
                <a:gd name="connsiteY19" fmla="*/ 751196 h 753720"/>
                <a:gd name="connsiteX20" fmla="*/ 146122 w 1366844"/>
                <a:gd name="connsiteY20" fmla="*/ 688950 h 753720"/>
                <a:gd name="connsiteX21" fmla="*/ 342106 w 1366844"/>
                <a:gd name="connsiteY21" fmla="*/ 568933 h 753720"/>
                <a:gd name="connsiteX22" fmla="*/ 354959 w 1366844"/>
                <a:gd name="connsiteY22" fmla="*/ 288759 h 753720"/>
                <a:gd name="connsiteX23" fmla="*/ 141005 w 1366844"/>
                <a:gd name="connsiteY23" fmla="*/ 167454 h 753720"/>
                <a:gd name="connsiteX24" fmla="*/ 74809 w 1366844"/>
                <a:gd name="connsiteY24" fmla="*/ 203509 h 753720"/>
                <a:gd name="connsiteX25" fmla="*/ 35 w 1366844"/>
                <a:gd name="connsiteY25" fmla="*/ 132883 h 753720"/>
                <a:gd name="connsiteX0" fmla="*/ 35 w 1364769"/>
                <a:gd name="connsiteY0" fmla="*/ 132883 h 753720"/>
                <a:gd name="connsiteX1" fmla="*/ 67304 w 1364769"/>
                <a:gd name="connsiteY1" fmla="*/ 59203 h 753720"/>
                <a:gd name="connsiteX2" fmla="*/ 142081 w 1364769"/>
                <a:gd name="connsiteY2" fmla="*/ 9 h 753720"/>
                <a:gd name="connsiteX3" fmla="*/ 210892 w 1364769"/>
                <a:gd name="connsiteY3" fmla="*/ 66682 h 753720"/>
                <a:gd name="connsiteX4" fmla="*/ 194345 w 1364769"/>
                <a:gd name="connsiteY4" fmla="*/ 114926 h 753720"/>
                <a:gd name="connsiteX5" fmla="*/ 389253 w 1364769"/>
                <a:gd name="connsiteY5" fmla="*/ 222892 h 753720"/>
                <a:gd name="connsiteX6" fmla="*/ 682854 w 1364769"/>
                <a:gd name="connsiteY6" fmla="*/ 70494 h 753720"/>
                <a:gd name="connsiteX7" fmla="*/ 980516 w 1364769"/>
                <a:gd name="connsiteY7" fmla="*/ 215413 h 753720"/>
                <a:gd name="connsiteX8" fmla="*/ 1179230 w 1364769"/>
                <a:gd name="connsiteY8" fmla="*/ 108118 h 753720"/>
                <a:gd name="connsiteX9" fmla="*/ 1246305 w 1364769"/>
                <a:gd name="connsiteY9" fmla="*/ 1807 h 753720"/>
                <a:gd name="connsiteX10" fmla="*/ 1320601 w 1364769"/>
                <a:gd name="connsiteY10" fmla="*/ 68482 h 753720"/>
                <a:gd name="connsiteX11" fmla="*/ 1362511 w 1364769"/>
                <a:gd name="connsiteY11" fmla="*/ 175162 h 753720"/>
                <a:gd name="connsiteX12" fmla="*/ 1224471 w 1364769"/>
                <a:gd name="connsiteY12" fmla="*/ 174934 h 753720"/>
                <a:gd name="connsiteX13" fmla="*/ 1023020 w 1364769"/>
                <a:gd name="connsiteY13" fmla="*/ 283659 h 753720"/>
                <a:gd name="connsiteX14" fmla="*/ 1031951 w 1364769"/>
                <a:gd name="connsiteY14" fmla="*/ 568794 h 753720"/>
                <a:gd name="connsiteX15" fmla="*/ 1237209 w 1364769"/>
                <a:gd name="connsiteY15" fmla="*/ 683233 h 753720"/>
                <a:gd name="connsiteX16" fmla="*/ 1183638 w 1364769"/>
                <a:gd name="connsiteY16" fmla="*/ 753720 h 753720"/>
                <a:gd name="connsiteX17" fmla="*/ 1000561 w 1364769"/>
                <a:gd name="connsiteY17" fmla="*/ 645697 h 753720"/>
                <a:gd name="connsiteX18" fmla="*/ 375721 w 1364769"/>
                <a:gd name="connsiteY18" fmla="*/ 651412 h 753720"/>
                <a:gd name="connsiteX19" fmla="*/ 192440 w 1364769"/>
                <a:gd name="connsiteY19" fmla="*/ 751196 h 753720"/>
                <a:gd name="connsiteX20" fmla="*/ 146122 w 1364769"/>
                <a:gd name="connsiteY20" fmla="*/ 688950 h 753720"/>
                <a:gd name="connsiteX21" fmla="*/ 342106 w 1364769"/>
                <a:gd name="connsiteY21" fmla="*/ 568933 h 753720"/>
                <a:gd name="connsiteX22" fmla="*/ 354959 w 1364769"/>
                <a:gd name="connsiteY22" fmla="*/ 288759 h 753720"/>
                <a:gd name="connsiteX23" fmla="*/ 141005 w 1364769"/>
                <a:gd name="connsiteY23" fmla="*/ 167454 h 753720"/>
                <a:gd name="connsiteX24" fmla="*/ 74809 w 1364769"/>
                <a:gd name="connsiteY24" fmla="*/ 203509 h 753720"/>
                <a:gd name="connsiteX25" fmla="*/ 35 w 1364769"/>
                <a:gd name="connsiteY25" fmla="*/ 132883 h 753720"/>
                <a:gd name="connsiteX0" fmla="*/ 35 w 1364769"/>
                <a:gd name="connsiteY0" fmla="*/ 132883 h 753720"/>
                <a:gd name="connsiteX1" fmla="*/ 67304 w 1364769"/>
                <a:gd name="connsiteY1" fmla="*/ 59203 h 753720"/>
                <a:gd name="connsiteX2" fmla="*/ 142081 w 1364769"/>
                <a:gd name="connsiteY2" fmla="*/ 9 h 753720"/>
                <a:gd name="connsiteX3" fmla="*/ 210892 w 1364769"/>
                <a:gd name="connsiteY3" fmla="*/ 66682 h 753720"/>
                <a:gd name="connsiteX4" fmla="*/ 194345 w 1364769"/>
                <a:gd name="connsiteY4" fmla="*/ 114926 h 753720"/>
                <a:gd name="connsiteX5" fmla="*/ 389253 w 1364769"/>
                <a:gd name="connsiteY5" fmla="*/ 222892 h 753720"/>
                <a:gd name="connsiteX6" fmla="*/ 682854 w 1364769"/>
                <a:gd name="connsiteY6" fmla="*/ 70494 h 753720"/>
                <a:gd name="connsiteX7" fmla="*/ 980516 w 1364769"/>
                <a:gd name="connsiteY7" fmla="*/ 215413 h 753720"/>
                <a:gd name="connsiteX8" fmla="*/ 1179230 w 1364769"/>
                <a:gd name="connsiteY8" fmla="*/ 108118 h 753720"/>
                <a:gd name="connsiteX9" fmla="*/ 1246305 w 1364769"/>
                <a:gd name="connsiteY9" fmla="*/ 1807 h 753720"/>
                <a:gd name="connsiteX10" fmla="*/ 1320601 w 1364769"/>
                <a:gd name="connsiteY10" fmla="*/ 68482 h 753720"/>
                <a:gd name="connsiteX11" fmla="*/ 1362511 w 1364769"/>
                <a:gd name="connsiteY11" fmla="*/ 175162 h 753720"/>
                <a:gd name="connsiteX12" fmla="*/ 1224471 w 1364769"/>
                <a:gd name="connsiteY12" fmla="*/ 174934 h 753720"/>
                <a:gd name="connsiteX13" fmla="*/ 1023020 w 1364769"/>
                <a:gd name="connsiteY13" fmla="*/ 283659 h 753720"/>
                <a:gd name="connsiteX14" fmla="*/ 1031951 w 1364769"/>
                <a:gd name="connsiteY14" fmla="*/ 568794 h 753720"/>
                <a:gd name="connsiteX15" fmla="*/ 1237209 w 1364769"/>
                <a:gd name="connsiteY15" fmla="*/ 683233 h 753720"/>
                <a:gd name="connsiteX16" fmla="*/ 1183638 w 1364769"/>
                <a:gd name="connsiteY16" fmla="*/ 753720 h 753720"/>
                <a:gd name="connsiteX17" fmla="*/ 1000561 w 1364769"/>
                <a:gd name="connsiteY17" fmla="*/ 645697 h 753720"/>
                <a:gd name="connsiteX18" fmla="*/ 375721 w 1364769"/>
                <a:gd name="connsiteY18" fmla="*/ 651412 h 753720"/>
                <a:gd name="connsiteX19" fmla="*/ 192440 w 1364769"/>
                <a:gd name="connsiteY19" fmla="*/ 751196 h 753720"/>
                <a:gd name="connsiteX20" fmla="*/ 146122 w 1364769"/>
                <a:gd name="connsiteY20" fmla="*/ 688950 h 753720"/>
                <a:gd name="connsiteX21" fmla="*/ 342106 w 1364769"/>
                <a:gd name="connsiteY21" fmla="*/ 568933 h 753720"/>
                <a:gd name="connsiteX22" fmla="*/ 354959 w 1364769"/>
                <a:gd name="connsiteY22" fmla="*/ 288759 h 753720"/>
                <a:gd name="connsiteX23" fmla="*/ 141005 w 1364769"/>
                <a:gd name="connsiteY23" fmla="*/ 167454 h 753720"/>
                <a:gd name="connsiteX24" fmla="*/ 74809 w 1364769"/>
                <a:gd name="connsiteY24" fmla="*/ 203509 h 753720"/>
                <a:gd name="connsiteX25" fmla="*/ 35 w 1364769"/>
                <a:gd name="connsiteY25" fmla="*/ 132883 h 753720"/>
                <a:gd name="connsiteX0" fmla="*/ 35 w 1369246"/>
                <a:gd name="connsiteY0" fmla="*/ 132883 h 753720"/>
                <a:gd name="connsiteX1" fmla="*/ 67304 w 1369246"/>
                <a:gd name="connsiteY1" fmla="*/ 59203 h 753720"/>
                <a:gd name="connsiteX2" fmla="*/ 142081 w 1369246"/>
                <a:gd name="connsiteY2" fmla="*/ 9 h 753720"/>
                <a:gd name="connsiteX3" fmla="*/ 210892 w 1369246"/>
                <a:gd name="connsiteY3" fmla="*/ 66682 h 753720"/>
                <a:gd name="connsiteX4" fmla="*/ 194345 w 1369246"/>
                <a:gd name="connsiteY4" fmla="*/ 114926 h 753720"/>
                <a:gd name="connsiteX5" fmla="*/ 389253 w 1369246"/>
                <a:gd name="connsiteY5" fmla="*/ 222892 h 753720"/>
                <a:gd name="connsiteX6" fmla="*/ 682854 w 1369246"/>
                <a:gd name="connsiteY6" fmla="*/ 70494 h 753720"/>
                <a:gd name="connsiteX7" fmla="*/ 980516 w 1369246"/>
                <a:gd name="connsiteY7" fmla="*/ 215413 h 753720"/>
                <a:gd name="connsiteX8" fmla="*/ 1179230 w 1369246"/>
                <a:gd name="connsiteY8" fmla="*/ 108118 h 753720"/>
                <a:gd name="connsiteX9" fmla="*/ 1246305 w 1369246"/>
                <a:gd name="connsiteY9" fmla="*/ 1807 h 753720"/>
                <a:gd name="connsiteX10" fmla="*/ 1320601 w 1369246"/>
                <a:gd name="connsiteY10" fmla="*/ 68482 h 753720"/>
                <a:gd name="connsiteX11" fmla="*/ 1362511 w 1369246"/>
                <a:gd name="connsiteY11" fmla="*/ 175162 h 753720"/>
                <a:gd name="connsiteX12" fmla="*/ 1224471 w 1369246"/>
                <a:gd name="connsiteY12" fmla="*/ 174934 h 753720"/>
                <a:gd name="connsiteX13" fmla="*/ 1023020 w 1369246"/>
                <a:gd name="connsiteY13" fmla="*/ 283659 h 753720"/>
                <a:gd name="connsiteX14" fmla="*/ 1031951 w 1369246"/>
                <a:gd name="connsiteY14" fmla="*/ 568794 h 753720"/>
                <a:gd name="connsiteX15" fmla="*/ 1237209 w 1369246"/>
                <a:gd name="connsiteY15" fmla="*/ 683233 h 753720"/>
                <a:gd name="connsiteX16" fmla="*/ 1183638 w 1369246"/>
                <a:gd name="connsiteY16" fmla="*/ 753720 h 753720"/>
                <a:gd name="connsiteX17" fmla="*/ 1000561 w 1369246"/>
                <a:gd name="connsiteY17" fmla="*/ 645697 h 753720"/>
                <a:gd name="connsiteX18" fmla="*/ 375721 w 1369246"/>
                <a:gd name="connsiteY18" fmla="*/ 651412 h 753720"/>
                <a:gd name="connsiteX19" fmla="*/ 192440 w 1369246"/>
                <a:gd name="connsiteY19" fmla="*/ 751196 h 753720"/>
                <a:gd name="connsiteX20" fmla="*/ 146122 w 1369246"/>
                <a:gd name="connsiteY20" fmla="*/ 688950 h 753720"/>
                <a:gd name="connsiteX21" fmla="*/ 342106 w 1369246"/>
                <a:gd name="connsiteY21" fmla="*/ 568933 h 753720"/>
                <a:gd name="connsiteX22" fmla="*/ 354959 w 1369246"/>
                <a:gd name="connsiteY22" fmla="*/ 288759 h 753720"/>
                <a:gd name="connsiteX23" fmla="*/ 141005 w 1369246"/>
                <a:gd name="connsiteY23" fmla="*/ 167454 h 753720"/>
                <a:gd name="connsiteX24" fmla="*/ 74809 w 1369246"/>
                <a:gd name="connsiteY24" fmla="*/ 203509 h 753720"/>
                <a:gd name="connsiteX25" fmla="*/ 35 w 1369246"/>
                <a:gd name="connsiteY25" fmla="*/ 132883 h 753720"/>
                <a:gd name="connsiteX0" fmla="*/ 35 w 1373590"/>
                <a:gd name="connsiteY0" fmla="*/ 132883 h 753720"/>
                <a:gd name="connsiteX1" fmla="*/ 67304 w 1373590"/>
                <a:gd name="connsiteY1" fmla="*/ 59203 h 753720"/>
                <a:gd name="connsiteX2" fmla="*/ 142081 w 1373590"/>
                <a:gd name="connsiteY2" fmla="*/ 9 h 753720"/>
                <a:gd name="connsiteX3" fmla="*/ 210892 w 1373590"/>
                <a:gd name="connsiteY3" fmla="*/ 66682 h 753720"/>
                <a:gd name="connsiteX4" fmla="*/ 194345 w 1373590"/>
                <a:gd name="connsiteY4" fmla="*/ 114926 h 753720"/>
                <a:gd name="connsiteX5" fmla="*/ 389253 w 1373590"/>
                <a:gd name="connsiteY5" fmla="*/ 222892 h 753720"/>
                <a:gd name="connsiteX6" fmla="*/ 682854 w 1373590"/>
                <a:gd name="connsiteY6" fmla="*/ 70494 h 753720"/>
                <a:gd name="connsiteX7" fmla="*/ 980516 w 1373590"/>
                <a:gd name="connsiteY7" fmla="*/ 215413 h 753720"/>
                <a:gd name="connsiteX8" fmla="*/ 1179230 w 1373590"/>
                <a:gd name="connsiteY8" fmla="*/ 108118 h 753720"/>
                <a:gd name="connsiteX9" fmla="*/ 1246305 w 1373590"/>
                <a:gd name="connsiteY9" fmla="*/ 1807 h 753720"/>
                <a:gd name="connsiteX10" fmla="*/ 1320601 w 1373590"/>
                <a:gd name="connsiteY10" fmla="*/ 68482 h 753720"/>
                <a:gd name="connsiteX11" fmla="*/ 1362511 w 1373590"/>
                <a:gd name="connsiteY11" fmla="*/ 175162 h 753720"/>
                <a:gd name="connsiteX12" fmla="*/ 1224471 w 1373590"/>
                <a:gd name="connsiteY12" fmla="*/ 174934 h 753720"/>
                <a:gd name="connsiteX13" fmla="*/ 1023020 w 1373590"/>
                <a:gd name="connsiteY13" fmla="*/ 283659 h 753720"/>
                <a:gd name="connsiteX14" fmla="*/ 1031951 w 1373590"/>
                <a:gd name="connsiteY14" fmla="*/ 568794 h 753720"/>
                <a:gd name="connsiteX15" fmla="*/ 1237209 w 1373590"/>
                <a:gd name="connsiteY15" fmla="*/ 683233 h 753720"/>
                <a:gd name="connsiteX16" fmla="*/ 1183638 w 1373590"/>
                <a:gd name="connsiteY16" fmla="*/ 753720 h 753720"/>
                <a:gd name="connsiteX17" fmla="*/ 1000561 w 1373590"/>
                <a:gd name="connsiteY17" fmla="*/ 645697 h 753720"/>
                <a:gd name="connsiteX18" fmla="*/ 375721 w 1373590"/>
                <a:gd name="connsiteY18" fmla="*/ 651412 h 753720"/>
                <a:gd name="connsiteX19" fmla="*/ 192440 w 1373590"/>
                <a:gd name="connsiteY19" fmla="*/ 751196 h 753720"/>
                <a:gd name="connsiteX20" fmla="*/ 146122 w 1373590"/>
                <a:gd name="connsiteY20" fmla="*/ 688950 h 753720"/>
                <a:gd name="connsiteX21" fmla="*/ 342106 w 1373590"/>
                <a:gd name="connsiteY21" fmla="*/ 568933 h 753720"/>
                <a:gd name="connsiteX22" fmla="*/ 354959 w 1373590"/>
                <a:gd name="connsiteY22" fmla="*/ 288759 h 753720"/>
                <a:gd name="connsiteX23" fmla="*/ 141005 w 1373590"/>
                <a:gd name="connsiteY23" fmla="*/ 167454 h 753720"/>
                <a:gd name="connsiteX24" fmla="*/ 74809 w 1373590"/>
                <a:gd name="connsiteY24" fmla="*/ 203509 h 753720"/>
                <a:gd name="connsiteX25" fmla="*/ 35 w 1373590"/>
                <a:gd name="connsiteY25" fmla="*/ 132883 h 753720"/>
                <a:gd name="connsiteX0" fmla="*/ 35 w 1367494"/>
                <a:gd name="connsiteY0" fmla="*/ 132883 h 753720"/>
                <a:gd name="connsiteX1" fmla="*/ 67304 w 1367494"/>
                <a:gd name="connsiteY1" fmla="*/ 59203 h 753720"/>
                <a:gd name="connsiteX2" fmla="*/ 142081 w 1367494"/>
                <a:gd name="connsiteY2" fmla="*/ 9 h 753720"/>
                <a:gd name="connsiteX3" fmla="*/ 210892 w 1367494"/>
                <a:gd name="connsiteY3" fmla="*/ 66682 h 753720"/>
                <a:gd name="connsiteX4" fmla="*/ 194345 w 1367494"/>
                <a:gd name="connsiteY4" fmla="*/ 114926 h 753720"/>
                <a:gd name="connsiteX5" fmla="*/ 389253 w 1367494"/>
                <a:gd name="connsiteY5" fmla="*/ 222892 h 753720"/>
                <a:gd name="connsiteX6" fmla="*/ 682854 w 1367494"/>
                <a:gd name="connsiteY6" fmla="*/ 70494 h 753720"/>
                <a:gd name="connsiteX7" fmla="*/ 980516 w 1367494"/>
                <a:gd name="connsiteY7" fmla="*/ 215413 h 753720"/>
                <a:gd name="connsiteX8" fmla="*/ 1179230 w 1367494"/>
                <a:gd name="connsiteY8" fmla="*/ 108118 h 753720"/>
                <a:gd name="connsiteX9" fmla="*/ 1246305 w 1367494"/>
                <a:gd name="connsiteY9" fmla="*/ 1807 h 753720"/>
                <a:gd name="connsiteX10" fmla="*/ 1320601 w 1367494"/>
                <a:gd name="connsiteY10" fmla="*/ 72292 h 753720"/>
                <a:gd name="connsiteX11" fmla="*/ 1362511 w 1367494"/>
                <a:gd name="connsiteY11" fmla="*/ 175162 h 753720"/>
                <a:gd name="connsiteX12" fmla="*/ 1224471 w 1367494"/>
                <a:gd name="connsiteY12" fmla="*/ 174934 h 753720"/>
                <a:gd name="connsiteX13" fmla="*/ 1023020 w 1367494"/>
                <a:gd name="connsiteY13" fmla="*/ 283659 h 753720"/>
                <a:gd name="connsiteX14" fmla="*/ 1031951 w 1367494"/>
                <a:gd name="connsiteY14" fmla="*/ 568794 h 753720"/>
                <a:gd name="connsiteX15" fmla="*/ 1237209 w 1367494"/>
                <a:gd name="connsiteY15" fmla="*/ 683233 h 753720"/>
                <a:gd name="connsiteX16" fmla="*/ 1183638 w 1367494"/>
                <a:gd name="connsiteY16" fmla="*/ 753720 h 753720"/>
                <a:gd name="connsiteX17" fmla="*/ 1000561 w 1367494"/>
                <a:gd name="connsiteY17" fmla="*/ 645697 h 753720"/>
                <a:gd name="connsiteX18" fmla="*/ 375721 w 1367494"/>
                <a:gd name="connsiteY18" fmla="*/ 651412 h 753720"/>
                <a:gd name="connsiteX19" fmla="*/ 192440 w 1367494"/>
                <a:gd name="connsiteY19" fmla="*/ 751196 h 753720"/>
                <a:gd name="connsiteX20" fmla="*/ 146122 w 1367494"/>
                <a:gd name="connsiteY20" fmla="*/ 688950 h 753720"/>
                <a:gd name="connsiteX21" fmla="*/ 342106 w 1367494"/>
                <a:gd name="connsiteY21" fmla="*/ 568933 h 753720"/>
                <a:gd name="connsiteX22" fmla="*/ 354959 w 1367494"/>
                <a:gd name="connsiteY22" fmla="*/ 288759 h 753720"/>
                <a:gd name="connsiteX23" fmla="*/ 141005 w 1367494"/>
                <a:gd name="connsiteY23" fmla="*/ 167454 h 753720"/>
                <a:gd name="connsiteX24" fmla="*/ 74809 w 1367494"/>
                <a:gd name="connsiteY24" fmla="*/ 203509 h 753720"/>
                <a:gd name="connsiteX25" fmla="*/ 35 w 1367494"/>
                <a:gd name="connsiteY25" fmla="*/ 132883 h 753720"/>
                <a:gd name="connsiteX0" fmla="*/ 35 w 1367494"/>
                <a:gd name="connsiteY0" fmla="*/ 132883 h 753720"/>
                <a:gd name="connsiteX1" fmla="*/ 67304 w 1367494"/>
                <a:gd name="connsiteY1" fmla="*/ 59203 h 753720"/>
                <a:gd name="connsiteX2" fmla="*/ 142081 w 1367494"/>
                <a:gd name="connsiteY2" fmla="*/ 9 h 753720"/>
                <a:gd name="connsiteX3" fmla="*/ 210892 w 1367494"/>
                <a:gd name="connsiteY3" fmla="*/ 66682 h 753720"/>
                <a:gd name="connsiteX4" fmla="*/ 194345 w 1367494"/>
                <a:gd name="connsiteY4" fmla="*/ 114926 h 753720"/>
                <a:gd name="connsiteX5" fmla="*/ 389253 w 1367494"/>
                <a:gd name="connsiteY5" fmla="*/ 222892 h 753720"/>
                <a:gd name="connsiteX6" fmla="*/ 682854 w 1367494"/>
                <a:gd name="connsiteY6" fmla="*/ 70494 h 753720"/>
                <a:gd name="connsiteX7" fmla="*/ 980516 w 1367494"/>
                <a:gd name="connsiteY7" fmla="*/ 215413 h 753720"/>
                <a:gd name="connsiteX8" fmla="*/ 1179230 w 1367494"/>
                <a:gd name="connsiteY8" fmla="*/ 108118 h 753720"/>
                <a:gd name="connsiteX9" fmla="*/ 1246305 w 1367494"/>
                <a:gd name="connsiteY9" fmla="*/ 1807 h 753720"/>
                <a:gd name="connsiteX10" fmla="*/ 1320601 w 1367494"/>
                <a:gd name="connsiteY10" fmla="*/ 72292 h 753720"/>
                <a:gd name="connsiteX11" fmla="*/ 1362511 w 1367494"/>
                <a:gd name="connsiteY11" fmla="*/ 175162 h 753720"/>
                <a:gd name="connsiteX12" fmla="*/ 1224471 w 1367494"/>
                <a:gd name="connsiteY12" fmla="*/ 174934 h 753720"/>
                <a:gd name="connsiteX13" fmla="*/ 1023020 w 1367494"/>
                <a:gd name="connsiteY13" fmla="*/ 283659 h 753720"/>
                <a:gd name="connsiteX14" fmla="*/ 1031951 w 1367494"/>
                <a:gd name="connsiteY14" fmla="*/ 568794 h 753720"/>
                <a:gd name="connsiteX15" fmla="*/ 1237209 w 1367494"/>
                <a:gd name="connsiteY15" fmla="*/ 683233 h 753720"/>
                <a:gd name="connsiteX16" fmla="*/ 1183638 w 1367494"/>
                <a:gd name="connsiteY16" fmla="*/ 753720 h 753720"/>
                <a:gd name="connsiteX17" fmla="*/ 1000561 w 1367494"/>
                <a:gd name="connsiteY17" fmla="*/ 645697 h 753720"/>
                <a:gd name="connsiteX18" fmla="*/ 375721 w 1367494"/>
                <a:gd name="connsiteY18" fmla="*/ 651412 h 753720"/>
                <a:gd name="connsiteX19" fmla="*/ 192440 w 1367494"/>
                <a:gd name="connsiteY19" fmla="*/ 751196 h 753720"/>
                <a:gd name="connsiteX20" fmla="*/ 146122 w 1367494"/>
                <a:gd name="connsiteY20" fmla="*/ 688950 h 753720"/>
                <a:gd name="connsiteX21" fmla="*/ 342106 w 1367494"/>
                <a:gd name="connsiteY21" fmla="*/ 568933 h 753720"/>
                <a:gd name="connsiteX22" fmla="*/ 354959 w 1367494"/>
                <a:gd name="connsiteY22" fmla="*/ 288759 h 753720"/>
                <a:gd name="connsiteX23" fmla="*/ 141005 w 1367494"/>
                <a:gd name="connsiteY23" fmla="*/ 167454 h 753720"/>
                <a:gd name="connsiteX24" fmla="*/ 74809 w 1367494"/>
                <a:gd name="connsiteY24" fmla="*/ 203509 h 753720"/>
                <a:gd name="connsiteX25" fmla="*/ 35 w 1367494"/>
                <a:gd name="connsiteY25" fmla="*/ 132883 h 753720"/>
                <a:gd name="connsiteX0" fmla="*/ 35 w 1370596"/>
                <a:gd name="connsiteY0" fmla="*/ 132883 h 753720"/>
                <a:gd name="connsiteX1" fmla="*/ 67304 w 1370596"/>
                <a:gd name="connsiteY1" fmla="*/ 59203 h 753720"/>
                <a:gd name="connsiteX2" fmla="*/ 142081 w 1370596"/>
                <a:gd name="connsiteY2" fmla="*/ 9 h 753720"/>
                <a:gd name="connsiteX3" fmla="*/ 210892 w 1370596"/>
                <a:gd name="connsiteY3" fmla="*/ 66682 h 753720"/>
                <a:gd name="connsiteX4" fmla="*/ 194345 w 1370596"/>
                <a:gd name="connsiteY4" fmla="*/ 114926 h 753720"/>
                <a:gd name="connsiteX5" fmla="*/ 389253 w 1370596"/>
                <a:gd name="connsiteY5" fmla="*/ 222892 h 753720"/>
                <a:gd name="connsiteX6" fmla="*/ 682854 w 1370596"/>
                <a:gd name="connsiteY6" fmla="*/ 70494 h 753720"/>
                <a:gd name="connsiteX7" fmla="*/ 980516 w 1370596"/>
                <a:gd name="connsiteY7" fmla="*/ 215413 h 753720"/>
                <a:gd name="connsiteX8" fmla="*/ 1179230 w 1370596"/>
                <a:gd name="connsiteY8" fmla="*/ 108118 h 753720"/>
                <a:gd name="connsiteX9" fmla="*/ 1246305 w 1370596"/>
                <a:gd name="connsiteY9" fmla="*/ 1807 h 753720"/>
                <a:gd name="connsiteX10" fmla="*/ 1320601 w 1370596"/>
                <a:gd name="connsiteY10" fmla="*/ 72292 h 753720"/>
                <a:gd name="connsiteX11" fmla="*/ 1362511 w 1370596"/>
                <a:gd name="connsiteY11" fmla="*/ 175162 h 753720"/>
                <a:gd name="connsiteX12" fmla="*/ 1224471 w 1370596"/>
                <a:gd name="connsiteY12" fmla="*/ 174934 h 753720"/>
                <a:gd name="connsiteX13" fmla="*/ 1023020 w 1370596"/>
                <a:gd name="connsiteY13" fmla="*/ 283659 h 753720"/>
                <a:gd name="connsiteX14" fmla="*/ 1031951 w 1370596"/>
                <a:gd name="connsiteY14" fmla="*/ 568794 h 753720"/>
                <a:gd name="connsiteX15" fmla="*/ 1237209 w 1370596"/>
                <a:gd name="connsiteY15" fmla="*/ 683233 h 753720"/>
                <a:gd name="connsiteX16" fmla="*/ 1183638 w 1370596"/>
                <a:gd name="connsiteY16" fmla="*/ 753720 h 753720"/>
                <a:gd name="connsiteX17" fmla="*/ 1000561 w 1370596"/>
                <a:gd name="connsiteY17" fmla="*/ 645697 h 753720"/>
                <a:gd name="connsiteX18" fmla="*/ 375721 w 1370596"/>
                <a:gd name="connsiteY18" fmla="*/ 651412 h 753720"/>
                <a:gd name="connsiteX19" fmla="*/ 192440 w 1370596"/>
                <a:gd name="connsiteY19" fmla="*/ 751196 h 753720"/>
                <a:gd name="connsiteX20" fmla="*/ 146122 w 1370596"/>
                <a:gd name="connsiteY20" fmla="*/ 688950 h 753720"/>
                <a:gd name="connsiteX21" fmla="*/ 342106 w 1370596"/>
                <a:gd name="connsiteY21" fmla="*/ 568933 h 753720"/>
                <a:gd name="connsiteX22" fmla="*/ 354959 w 1370596"/>
                <a:gd name="connsiteY22" fmla="*/ 288759 h 753720"/>
                <a:gd name="connsiteX23" fmla="*/ 141005 w 1370596"/>
                <a:gd name="connsiteY23" fmla="*/ 167454 h 753720"/>
                <a:gd name="connsiteX24" fmla="*/ 74809 w 1370596"/>
                <a:gd name="connsiteY24" fmla="*/ 203509 h 753720"/>
                <a:gd name="connsiteX25" fmla="*/ 35 w 1370596"/>
                <a:gd name="connsiteY25" fmla="*/ 132883 h 753720"/>
                <a:gd name="connsiteX0" fmla="*/ 35 w 1370596"/>
                <a:gd name="connsiteY0" fmla="*/ 132883 h 753720"/>
                <a:gd name="connsiteX1" fmla="*/ 67304 w 1370596"/>
                <a:gd name="connsiteY1" fmla="*/ 59203 h 753720"/>
                <a:gd name="connsiteX2" fmla="*/ 142081 w 1370596"/>
                <a:gd name="connsiteY2" fmla="*/ 9 h 753720"/>
                <a:gd name="connsiteX3" fmla="*/ 210892 w 1370596"/>
                <a:gd name="connsiteY3" fmla="*/ 66682 h 753720"/>
                <a:gd name="connsiteX4" fmla="*/ 194345 w 1370596"/>
                <a:gd name="connsiteY4" fmla="*/ 114926 h 753720"/>
                <a:gd name="connsiteX5" fmla="*/ 389253 w 1370596"/>
                <a:gd name="connsiteY5" fmla="*/ 222892 h 753720"/>
                <a:gd name="connsiteX6" fmla="*/ 682854 w 1370596"/>
                <a:gd name="connsiteY6" fmla="*/ 70494 h 753720"/>
                <a:gd name="connsiteX7" fmla="*/ 980516 w 1370596"/>
                <a:gd name="connsiteY7" fmla="*/ 215413 h 753720"/>
                <a:gd name="connsiteX8" fmla="*/ 1179230 w 1370596"/>
                <a:gd name="connsiteY8" fmla="*/ 108118 h 753720"/>
                <a:gd name="connsiteX9" fmla="*/ 1246305 w 1370596"/>
                <a:gd name="connsiteY9" fmla="*/ 1807 h 753720"/>
                <a:gd name="connsiteX10" fmla="*/ 1320601 w 1370596"/>
                <a:gd name="connsiteY10" fmla="*/ 72292 h 753720"/>
                <a:gd name="connsiteX11" fmla="*/ 1362511 w 1370596"/>
                <a:gd name="connsiteY11" fmla="*/ 175162 h 753720"/>
                <a:gd name="connsiteX12" fmla="*/ 1224471 w 1370596"/>
                <a:gd name="connsiteY12" fmla="*/ 174934 h 753720"/>
                <a:gd name="connsiteX13" fmla="*/ 1023020 w 1370596"/>
                <a:gd name="connsiteY13" fmla="*/ 283659 h 753720"/>
                <a:gd name="connsiteX14" fmla="*/ 1031951 w 1370596"/>
                <a:gd name="connsiteY14" fmla="*/ 568794 h 753720"/>
                <a:gd name="connsiteX15" fmla="*/ 1237209 w 1370596"/>
                <a:gd name="connsiteY15" fmla="*/ 683233 h 753720"/>
                <a:gd name="connsiteX16" fmla="*/ 1183638 w 1370596"/>
                <a:gd name="connsiteY16" fmla="*/ 753720 h 753720"/>
                <a:gd name="connsiteX17" fmla="*/ 1000561 w 1370596"/>
                <a:gd name="connsiteY17" fmla="*/ 645697 h 753720"/>
                <a:gd name="connsiteX18" fmla="*/ 375721 w 1370596"/>
                <a:gd name="connsiteY18" fmla="*/ 651412 h 753720"/>
                <a:gd name="connsiteX19" fmla="*/ 192440 w 1370596"/>
                <a:gd name="connsiteY19" fmla="*/ 751196 h 753720"/>
                <a:gd name="connsiteX20" fmla="*/ 146122 w 1370596"/>
                <a:gd name="connsiteY20" fmla="*/ 688950 h 753720"/>
                <a:gd name="connsiteX21" fmla="*/ 342106 w 1370596"/>
                <a:gd name="connsiteY21" fmla="*/ 568933 h 753720"/>
                <a:gd name="connsiteX22" fmla="*/ 354959 w 1370596"/>
                <a:gd name="connsiteY22" fmla="*/ 288759 h 753720"/>
                <a:gd name="connsiteX23" fmla="*/ 141005 w 1370596"/>
                <a:gd name="connsiteY23" fmla="*/ 167454 h 753720"/>
                <a:gd name="connsiteX24" fmla="*/ 74809 w 1370596"/>
                <a:gd name="connsiteY24" fmla="*/ 203509 h 753720"/>
                <a:gd name="connsiteX25" fmla="*/ 35 w 1370596"/>
                <a:gd name="connsiteY25" fmla="*/ 132883 h 753720"/>
                <a:gd name="connsiteX0" fmla="*/ 35 w 1370596"/>
                <a:gd name="connsiteY0" fmla="*/ 132883 h 753720"/>
                <a:gd name="connsiteX1" fmla="*/ 67304 w 1370596"/>
                <a:gd name="connsiteY1" fmla="*/ 59203 h 753720"/>
                <a:gd name="connsiteX2" fmla="*/ 142081 w 1370596"/>
                <a:gd name="connsiteY2" fmla="*/ 9 h 753720"/>
                <a:gd name="connsiteX3" fmla="*/ 210892 w 1370596"/>
                <a:gd name="connsiteY3" fmla="*/ 66682 h 753720"/>
                <a:gd name="connsiteX4" fmla="*/ 194345 w 1370596"/>
                <a:gd name="connsiteY4" fmla="*/ 114926 h 753720"/>
                <a:gd name="connsiteX5" fmla="*/ 389253 w 1370596"/>
                <a:gd name="connsiteY5" fmla="*/ 222892 h 753720"/>
                <a:gd name="connsiteX6" fmla="*/ 682854 w 1370596"/>
                <a:gd name="connsiteY6" fmla="*/ 70494 h 753720"/>
                <a:gd name="connsiteX7" fmla="*/ 980516 w 1370596"/>
                <a:gd name="connsiteY7" fmla="*/ 215413 h 753720"/>
                <a:gd name="connsiteX8" fmla="*/ 1179230 w 1370596"/>
                <a:gd name="connsiteY8" fmla="*/ 108118 h 753720"/>
                <a:gd name="connsiteX9" fmla="*/ 1246305 w 1370596"/>
                <a:gd name="connsiteY9" fmla="*/ 1807 h 753720"/>
                <a:gd name="connsiteX10" fmla="*/ 1320601 w 1370596"/>
                <a:gd name="connsiteY10" fmla="*/ 72292 h 753720"/>
                <a:gd name="connsiteX11" fmla="*/ 1362511 w 1370596"/>
                <a:gd name="connsiteY11" fmla="*/ 175162 h 753720"/>
                <a:gd name="connsiteX12" fmla="*/ 1224471 w 1370596"/>
                <a:gd name="connsiteY12" fmla="*/ 174934 h 753720"/>
                <a:gd name="connsiteX13" fmla="*/ 1023020 w 1370596"/>
                <a:gd name="connsiteY13" fmla="*/ 283659 h 753720"/>
                <a:gd name="connsiteX14" fmla="*/ 1031951 w 1370596"/>
                <a:gd name="connsiteY14" fmla="*/ 568794 h 753720"/>
                <a:gd name="connsiteX15" fmla="*/ 1237209 w 1370596"/>
                <a:gd name="connsiteY15" fmla="*/ 683233 h 753720"/>
                <a:gd name="connsiteX16" fmla="*/ 1183638 w 1370596"/>
                <a:gd name="connsiteY16" fmla="*/ 753720 h 753720"/>
                <a:gd name="connsiteX17" fmla="*/ 1000561 w 1370596"/>
                <a:gd name="connsiteY17" fmla="*/ 645697 h 753720"/>
                <a:gd name="connsiteX18" fmla="*/ 375721 w 1370596"/>
                <a:gd name="connsiteY18" fmla="*/ 651412 h 753720"/>
                <a:gd name="connsiteX19" fmla="*/ 192440 w 1370596"/>
                <a:gd name="connsiteY19" fmla="*/ 751196 h 753720"/>
                <a:gd name="connsiteX20" fmla="*/ 134692 w 1370596"/>
                <a:gd name="connsiteY20" fmla="*/ 692760 h 753720"/>
                <a:gd name="connsiteX21" fmla="*/ 342106 w 1370596"/>
                <a:gd name="connsiteY21" fmla="*/ 568933 h 753720"/>
                <a:gd name="connsiteX22" fmla="*/ 354959 w 1370596"/>
                <a:gd name="connsiteY22" fmla="*/ 288759 h 753720"/>
                <a:gd name="connsiteX23" fmla="*/ 141005 w 1370596"/>
                <a:gd name="connsiteY23" fmla="*/ 167454 h 753720"/>
                <a:gd name="connsiteX24" fmla="*/ 74809 w 1370596"/>
                <a:gd name="connsiteY24" fmla="*/ 203509 h 753720"/>
                <a:gd name="connsiteX25" fmla="*/ 35 w 1370596"/>
                <a:gd name="connsiteY25" fmla="*/ 132883 h 753720"/>
                <a:gd name="connsiteX0" fmla="*/ 35 w 1370596"/>
                <a:gd name="connsiteY0" fmla="*/ 132883 h 753720"/>
                <a:gd name="connsiteX1" fmla="*/ 67304 w 1370596"/>
                <a:gd name="connsiteY1" fmla="*/ 59203 h 753720"/>
                <a:gd name="connsiteX2" fmla="*/ 142081 w 1370596"/>
                <a:gd name="connsiteY2" fmla="*/ 9 h 753720"/>
                <a:gd name="connsiteX3" fmla="*/ 210892 w 1370596"/>
                <a:gd name="connsiteY3" fmla="*/ 66682 h 753720"/>
                <a:gd name="connsiteX4" fmla="*/ 194345 w 1370596"/>
                <a:gd name="connsiteY4" fmla="*/ 114926 h 753720"/>
                <a:gd name="connsiteX5" fmla="*/ 389253 w 1370596"/>
                <a:gd name="connsiteY5" fmla="*/ 222892 h 753720"/>
                <a:gd name="connsiteX6" fmla="*/ 682854 w 1370596"/>
                <a:gd name="connsiteY6" fmla="*/ 70494 h 753720"/>
                <a:gd name="connsiteX7" fmla="*/ 980516 w 1370596"/>
                <a:gd name="connsiteY7" fmla="*/ 215413 h 753720"/>
                <a:gd name="connsiteX8" fmla="*/ 1179230 w 1370596"/>
                <a:gd name="connsiteY8" fmla="*/ 108118 h 753720"/>
                <a:gd name="connsiteX9" fmla="*/ 1246305 w 1370596"/>
                <a:gd name="connsiteY9" fmla="*/ 1807 h 753720"/>
                <a:gd name="connsiteX10" fmla="*/ 1320601 w 1370596"/>
                <a:gd name="connsiteY10" fmla="*/ 72292 h 753720"/>
                <a:gd name="connsiteX11" fmla="*/ 1362511 w 1370596"/>
                <a:gd name="connsiteY11" fmla="*/ 175162 h 753720"/>
                <a:gd name="connsiteX12" fmla="*/ 1224471 w 1370596"/>
                <a:gd name="connsiteY12" fmla="*/ 174934 h 753720"/>
                <a:gd name="connsiteX13" fmla="*/ 1023020 w 1370596"/>
                <a:gd name="connsiteY13" fmla="*/ 283659 h 753720"/>
                <a:gd name="connsiteX14" fmla="*/ 1031951 w 1370596"/>
                <a:gd name="connsiteY14" fmla="*/ 568794 h 753720"/>
                <a:gd name="connsiteX15" fmla="*/ 1237209 w 1370596"/>
                <a:gd name="connsiteY15" fmla="*/ 683233 h 753720"/>
                <a:gd name="connsiteX16" fmla="*/ 1183638 w 1370596"/>
                <a:gd name="connsiteY16" fmla="*/ 753720 h 753720"/>
                <a:gd name="connsiteX17" fmla="*/ 1000561 w 1370596"/>
                <a:gd name="connsiteY17" fmla="*/ 645697 h 753720"/>
                <a:gd name="connsiteX18" fmla="*/ 375721 w 1370596"/>
                <a:gd name="connsiteY18" fmla="*/ 651412 h 753720"/>
                <a:gd name="connsiteX19" fmla="*/ 188630 w 1370596"/>
                <a:gd name="connsiteY19" fmla="*/ 753101 h 753720"/>
                <a:gd name="connsiteX20" fmla="*/ 134692 w 1370596"/>
                <a:gd name="connsiteY20" fmla="*/ 692760 h 753720"/>
                <a:gd name="connsiteX21" fmla="*/ 342106 w 1370596"/>
                <a:gd name="connsiteY21" fmla="*/ 568933 h 753720"/>
                <a:gd name="connsiteX22" fmla="*/ 354959 w 1370596"/>
                <a:gd name="connsiteY22" fmla="*/ 288759 h 753720"/>
                <a:gd name="connsiteX23" fmla="*/ 141005 w 1370596"/>
                <a:gd name="connsiteY23" fmla="*/ 167454 h 753720"/>
                <a:gd name="connsiteX24" fmla="*/ 74809 w 1370596"/>
                <a:gd name="connsiteY24" fmla="*/ 203509 h 753720"/>
                <a:gd name="connsiteX25" fmla="*/ 35 w 1370596"/>
                <a:gd name="connsiteY25" fmla="*/ 132883 h 753720"/>
                <a:gd name="connsiteX0" fmla="*/ 35 w 1370596"/>
                <a:gd name="connsiteY0" fmla="*/ 132883 h 797573"/>
                <a:gd name="connsiteX1" fmla="*/ 67304 w 1370596"/>
                <a:gd name="connsiteY1" fmla="*/ 59203 h 797573"/>
                <a:gd name="connsiteX2" fmla="*/ 142081 w 1370596"/>
                <a:gd name="connsiteY2" fmla="*/ 9 h 797573"/>
                <a:gd name="connsiteX3" fmla="*/ 210892 w 1370596"/>
                <a:gd name="connsiteY3" fmla="*/ 66682 h 797573"/>
                <a:gd name="connsiteX4" fmla="*/ 194345 w 1370596"/>
                <a:gd name="connsiteY4" fmla="*/ 114926 h 797573"/>
                <a:gd name="connsiteX5" fmla="*/ 389253 w 1370596"/>
                <a:gd name="connsiteY5" fmla="*/ 222892 h 797573"/>
                <a:gd name="connsiteX6" fmla="*/ 682854 w 1370596"/>
                <a:gd name="connsiteY6" fmla="*/ 70494 h 797573"/>
                <a:gd name="connsiteX7" fmla="*/ 980516 w 1370596"/>
                <a:gd name="connsiteY7" fmla="*/ 215413 h 797573"/>
                <a:gd name="connsiteX8" fmla="*/ 1179230 w 1370596"/>
                <a:gd name="connsiteY8" fmla="*/ 108118 h 797573"/>
                <a:gd name="connsiteX9" fmla="*/ 1246305 w 1370596"/>
                <a:gd name="connsiteY9" fmla="*/ 1807 h 797573"/>
                <a:gd name="connsiteX10" fmla="*/ 1320601 w 1370596"/>
                <a:gd name="connsiteY10" fmla="*/ 72292 h 797573"/>
                <a:gd name="connsiteX11" fmla="*/ 1362511 w 1370596"/>
                <a:gd name="connsiteY11" fmla="*/ 175162 h 797573"/>
                <a:gd name="connsiteX12" fmla="*/ 1224471 w 1370596"/>
                <a:gd name="connsiteY12" fmla="*/ 174934 h 797573"/>
                <a:gd name="connsiteX13" fmla="*/ 1023020 w 1370596"/>
                <a:gd name="connsiteY13" fmla="*/ 283659 h 797573"/>
                <a:gd name="connsiteX14" fmla="*/ 1031951 w 1370596"/>
                <a:gd name="connsiteY14" fmla="*/ 568794 h 797573"/>
                <a:gd name="connsiteX15" fmla="*/ 1237209 w 1370596"/>
                <a:gd name="connsiteY15" fmla="*/ 683233 h 797573"/>
                <a:gd name="connsiteX16" fmla="*/ 1183638 w 1370596"/>
                <a:gd name="connsiteY16" fmla="*/ 753720 h 797573"/>
                <a:gd name="connsiteX17" fmla="*/ 1000561 w 1370596"/>
                <a:gd name="connsiteY17" fmla="*/ 645697 h 797573"/>
                <a:gd name="connsiteX18" fmla="*/ 375721 w 1370596"/>
                <a:gd name="connsiteY18" fmla="*/ 651412 h 797573"/>
                <a:gd name="connsiteX19" fmla="*/ 188630 w 1370596"/>
                <a:gd name="connsiteY19" fmla="*/ 753101 h 797573"/>
                <a:gd name="connsiteX20" fmla="*/ 51870 w 1370596"/>
                <a:gd name="connsiteY20" fmla="*/ 796192 h 797573"/>
                <a:gd name="connsiteX21" fmla="*/ 134692 w 1370596"/>
                <a:gd name="connsiteY21" fmla="*/ 692760 h 797573"/>
                <a:gd name="connsiteX22" fmla="*/ 342106 w 1370596"/>
                <a:gd name="connsiteY22" fmla="*/ 568933 h 797573"/>
                <a:gd name="connsiteX23" fmla="*/ 354959 w 1370596"/>
                <a:gd name="connsiteY23" fmla="*/ 288759 h 797573"/>
                <a:gd name="connsiteX24" fmla="*/ 141005 w 1370596"/>
                <a:gd name="connsiteY24" fmla="*/ 167454 h 797573"/>
                <a:gd name="connsiteX25" fmla="*/ 74809 w 1370596"/>
                <a:gd name="connsiteY25" fmla="*/ 203509 h 797573"/>
                <a:gd name="connsiteX26" fmla="*/ 35 w 1370596"/>
                <a:gd name="connsiteY26" fmla="*/ 132883 h 797573"/>
                <a:gd name="connsiteX0" fmla="*/ 35 w 1370596"/>
                <a:gd name="connsiteY0" fmla="*/ 132883 h 796192"/>
                <a:gd name="connsiteX1" fmla="*/ 67304 w 1370596"/>
                <a:gd name="connsiteY1" fmla="*/ 59203 h 796192"/>
                <a:gd name="connsiteX2" fmla="*/ 142081 w 1370596"/>
                <a:gd name="connsiteY2" fmla="*/ 9 h 796192"/>
                <a:gd name="connsiteX3" fmla="*/ 210892 w 1370596"/>
                <a:gd name="connsiteY3" fmla="*/ 66682 h 796192"/>
                <a:gd name="connsiteX4" fmla="*/ 194345 w 1370596"/>
                <a:gd name="connsiteY4" fmla="*/ 114926 h 796192"/>
                <a:gd name="connsiteX5" fmla="*/ 389253 w 1370596"/>
                <a:gd name="connsiteY5" fmla="*/ 222892 h 796192"/>
                <a:gd name="connsiteX6" fmla="*/ 682854 w 1370596"/>
                <a:gd name="connsiteY6" fmla="*/ 70494 h 796192"/>
                <a:gd name="connsiteX7" fmla="*/ 980516 w 1370596"/>
                <a:gd name="connsiteY7" fmla="*/ 215413 h 796192"/>
                <a:gd name="connsiteX8" fmla="*/ 1179230 w 1370596"/>
                <a:gd name="connsiteY8" fmla="*/ 108118 h 796192"/>
                <a:gd name="connsiteX9" fmla="*/ 1246305 w 1370596"/>
                <a:gd name="connsiteY9" fmla="*/ 1807 h 796192"/>
                <a:gd name="connsiteX10" fmla="*/ 1320601 w 1370596"/>
                <a:gd name="connsiteY10" fmla="*/ 72292 h 796192"/>
                <a:gd name="connsiteX11" fmla="*/ 1362511 w 1370596"/>
                <a:gd name="connsiteY11" fmla="*/ 175162 h 796192"/>
                <a:gd name="connsiteX12" fmla="*/ 1224471 w 1370596"/>
                <a:gd name="connsiteY12" fmla="*/ 174934 h 796192"/>
                <a:gd name="connsiteX13" fmla="*/ 1023020 w 1370596"/>
                <a:gd name="connsiteY13" fmla="*/ 283659 h 796192"/>
                <a:gd name="connsiteX14" fmla="*/ 1031951 w 1370596"/>
                <a:gd name="connsiteY14" fmla="*/ 568794 h 796192"/>
                <a:gd name="connsiteX15" fmla="*/ 1237209 w 1370596"/>
                <a:gd name="connsiteY15" fmla="*/ 683233 h 796192"/>
                <a:gd name="connsiteX16" fmla="*/ 1183638 w 1370596"/>
                <a:gd name="connsiteY16" fmla="*/ 753720 h 796192"/>
                <a:gd name="connsiteX17" fmla="*/ 1000561 w 1370596"/>
                <a:gd name="connsiteY17" fmla="*/ 645697 h 796192"/>
                <a:gd name="connsiteX18" fmla="*/ 375721 w 1370596"/>
                <a:gd name="connsiteY18" fmla="*/ 651412 h 796192"/>
                <a:gd name="connsiteX19" fmla="*/ 188630 w 1370596"/>
                <a:gd name="connsiteY19" fmla="*/ 753101 h 796192"/>
                <a:gd name="connsiteX20" fmla="*/ 51870 w 1370596"/>
                <a:gd name="connsiteY20" fmla="*/ 796192 h 796192"/>
                <a:gd name="connsiteX21" fmla="*/ 134692 w 1370596"/>
                <a:gd name="connsiteY21" fmla="*/ 692760 h 796192"/>
                <a:gd name="connsiteX22" fmla="*/ 342106 w 1370596"/>
                <a:gd name="connsiteY22" fmla="*/ 568933 h 796192"/>
                <a:gd name="connsiteX23" fmla="*/ 354959 w 1370596"/>
                <a:gd name="connsiteY23" fmla="*/ 288759 h 796192"/>
                <a:gd name="connsiteX24" fmla="*/ 141005 w 1370596"/>
                <a:gd name="connsiteY24" fmla="*/ 167454 h 796192"/>
                <a:gd name="connsiteX25" fmla="*/ 74809 w 1370596"/>
                <a:gd name="connsiteY25" fmla="*/ 203509 h 796192"/>
                <a:gd name="connsiteX26" fmla="*/ 35 w 1370596"/>
                <a:gd name="connsiteY26" fmla="*/ 132883 h 796192"/>
                <a:gd name="connsiteX0" fmla="*/ 35 w 1370596"/>
                <a:gd name="connsiteY0" fmla="*/ 132883 h 796192"/>
                <a:gd name="connsiteX1" fmla="*/ 67304 w 1370596"/>
                <a:gd name="connsiteY1" fmla="*/ 59203 h 796192"/>
                <a:gd name="connsiteX2" fmla="*/ 142081 w 1370596"/>
                <a:gd name="connsiteY2" fmla="*/ 9 h 796192"/>
                <a:gd name="connsiteX3" fmla="*/ 210892 w 1370596"/>
                <a:gd name="connsiteY3" fmla="*/ 66682 h 796192"/>
                <a:gd name="connsiteX4" fmla="*/ 194345 w 1370596"/>
                <a:gd name="connsiteY4" fmla="*/ 114926 h 796192"/>
                <a:gd name="connsiteX5" fmla="*/ 389253 w 1370596"/>
                <a:gd name="connsiteY5" fmla="*/ 222892 h 796192"/>
                <a:gd name="connsiteX6" fmla="*/ 682854 w 1370596"/>
                <a:gd name="connsiteY6" fmla="*/ 70494 h 796192"/>
                <a:gd name="connsiteX7" fmla="*/ 980516 w 1370596"/>
                <a:gd name="connsiteY7" fmla="*/ 215413 h 796192"/>
                <a:gd name="connsiteX8" fmla="*/ 1179230 w 1370596"/>
                <a:gd name="connsiteY8" fmla="*/ 108118 h 796192"/>
                <a:gd name="connsiteX9" fmla="*/ 1246305 w 1370596"/>
                <a:gd name="connsiteY9" fmla="*/ 1807 h 796192"/>
                <a:gd name="connsiteX10" fmla="*/ 1320601 w 1370596"/>
                <a:gd name="connsiteY10" fmla="*/ 72292 h 796192"/>
                <a:gd name="connsiteX11" fmla="*/ 1362511 w 1370596"/>
                <a:gd name="connsiteY11" fmla="*/ 175162 h 796192"/>
                <a:gd name="connsiteX12" fmla="*/ 1224471 w 1370596"/>
                <a:gd name="connsiteY12" fmla="*/ 174934 h 796192"/>
                <a:gd name="connsiteX13" fmla="*/ 1023020 w 1370596"/>
                <a:gd name="connsiteY13" fmla="*/ 283659 h 796192"/>
                <a:gd name="connsiteX14" fmla="*/ 1031951 w 1370596"/>
                <a:gd name="connsiteY14" fmla="*/ 568794 h 796192"/>
                <a:gd name="connsiteX15" fmla="*/ 1237209 w 1370596"/>
                <a:gd name="connsiteY15" fmla="*/ 683233 h 796192"/>
                <a:gd name="connsiteX16" fmla="*/ 1183638 w 1370596"/>
                <a:gd name="connsiteY16" fmla="*/ 753720 h 796192"/>
                <a:gd name="connsiteX17" fmla="*/ 1000561 w 1370596"/>
                <a:gd name="connsiteY17" fmla="*/ 645697 h 796192"/>
                <a:gd name="connsiteX18" fmla="*/ 375721 w 1370596"/>
                <a:gd name="connsiteY18" fmla="*/ 651412 h 796192"/>
                <a:gd name="connsiteX19" fmla="*/ 188630 w 1370596"/>
                <a:gd name="connsiteY19" fmla="*/ 753101 h 796192"/>
                <a:gd name="connsiteX20" fmla="*/ 51870 w 1370596"/>
                <a:gd name="connsiteY20" fmla="*/ 796192 h 796192"/>
                <a:gd name="connsiteX21" fmla="*/ 134692 w 1370596"/>
                <a:gd name="connsiteY21" fmla="*/ 692760 h 796192"/>
                <a:gd name="connsiteX22" fmla="*/ 342106 w 1370596"/>
                <a:gd name="connsiteY22" fmla="*/ 568933 h 796192"/>
                <a:gd name="connsiteX23" fmla="*/ 354959 w 1370596"/>
                <a:gd name="connsiteY23" fmla="*/ 288759 h 796192"/>
                <a:gd name="connsiteX24" fmla="*/ 141005 w 1370596"/>
                <a:gd name="connsiteY24" fmla="*/ 167454 h 796192"/>
                <a:gd name="connsiteX25" fmla="*/ 74809 w 1370596"/>
                <a:gd name="connsiteY25" fmla="*/ 203509 h 796192"/>
                <a:gd name="connsiteX26" fmla="*/ 35 w 1370596"/>
                <a:gd name="connsiteY26" fmla="*/ 132883 h 796192"/>
                <a:gd name="connsiteX0" fmla="*/ 35 w 1370596"/>
                <a:gd name="connsiteY0" fmla="*/ 132883 h 796192"/>
                <a:gd name="connsiteX1" fmla="*/ 67304 w 1370596"/>
                <a:gd name="connsiteY1" fmla="*/ 59203 h 796192"/>
                <a:gd name="connsiteX2" fmla="*/ 142081 w 1370596"/>
                <a:gd name="connsiteY2" fmla="*/ 9 h 796192"/>
                <a:gd name="connsiteX3" fmla="*/ 210892 w 1370596"/>
                <a:gd name="connsiteY3" fmla="*/ 66682 h 796192"/>
                <a:gd name="connsiteX4" fmla="*/ 194345 w 1370596"/>
                <a:gd name="connsiteY4" fmla="*/ 114926 h 796192"/>
                <a:gd name="connsiteX5" fmla="*/ 389253 w 1370596"/>
                <a:gd name="connsiteY5" fmla="*/ 222892 h 796192"/>
                <a:gd name="connsiteX6" fmla="*/ 682854 w 1370596"/>
                <a:gd name="connsiteY6" fmla="*/ 70494 h 796192"/>
                <a:gd name="connsiteX7" fmla="*/ 980516 w 1370596"/>
                <a:gd name="connsiteY7" fmla="*/ 215413 h 796192"/>
                <a:gd name="connsiteX8" fmla="*/ 1179230 w 1370596"/>
                <a:gd name="connsiteY8" fmla="*/ 108118 h 796192"/>
                <a:gd name="connsiteX9" fmla="*/ 1246305 w 1370596"/>
                <a:gd name="connsiteY9" fmla="*/ 1807 h 796192"/>
                <a:gd name="connsiteX10" fmla="*/ 1320601 w 1370596"/>
                <a:gd name="connsiteY10" fmla="*/ 72292 h 796192"/>
                <a:gd name="connsiteX11" fmla="*/ 1362511 w 1370596"/>
                <a:gd name="connsiteY11" fmla="*/ 175162 h 796192"/>
                <a:gd name="connsiteX12" fmla="*/ 1224471 w 1370596"/>
                <a:gd name="connsiteY12" fmla="*/ 174934 h 796192"/>
                <a:gd name="connsiteX13" fmla="*/ 1023020 w 1370596"/>
                <a:gd name="connsiteY13" fmla="*/ 283659 h 796192"/>
                <a:gd name="connsiteX14" fmla="*/ 1031951 w 1370596"/>
                <a:gd name="connsiteY14" fmla="*/ 568794 h 796192"/>
                <a:gd name="connsiteX15" fmla="*/ 1237209 w 1370596"/>
                <a:gd name="connsiteY15" fmla="*/ 683233 h 796192"/>
                <a:gd name="connsiteX16" fmla="*/ 1183638 w 1370596"/>
                <a:gd name="connsiteY16" fmla="*/ 753720 h 796192"/>
                <a:gd name="connsiteX17" fmla="*/ 1000561 w 1370596"/>
                <a:gd name="connsiteY17" fmla="*/ 645697 h 796192"/>
                <a:gd name="connsiteX18" fmla="*/ 375721 w 1370596"/>
                <a:gd name="connsiteY18" fmla="*/ 651412 h 796192"/>
                <a:gd name="connsiteX19" fmla="*/ 188630 w 1370596"/>
                <a:gd name="connsiteY19" fmla="*/ 753101 h 796192"/>
                <a:gd name="connsiteX20" fmla="*/ 51870 w 1370596"/>
                <a:gd name="connsiteY20" fmla="*/ 796192 h 796192"/>
                <a:gd name="connsiteX21" fmla="*/ 134692 w 1370596"/>
                <a:gd name="connsiteY21" fmla="*/ 692760 h 796192"/>
                <a:gd name="connsiteX22" fmla="*/ 342106 w 1370596"/>
                <a:gd name="connsiteY22" fmla="*/ 568933 h 796192"/>
                <a:gd name="connsiteX23" fmla="*/ 354959 w 1370596"/>
                <a:gd name="connsiteY23" fmla="*/ 288759 h 796192"/>
                <a:gd name="connsiteX24" fmla="*/ 141005 w 1370596"/>
                <a:gd name="connsiteY24" fmla="*/ 167454 h 796192"/>
                <a:gd name="connsiteX25" fmla="*/ 74809 w 1370596"/>
                <a:gd name="connsiteY25" fmla="*/ 203509 h 796192"/>
                <a:gd name="connsiteX26" fmla="*/ 35 w 1370596"/>
                <a:gd name="connsiteY26" fmla="*/ 132883 h 796192"/>
                <a:gd name="connsiteX0" fmla="*/ 503 w 1371064"/>
                <a:gd name="connsiteY0" fmla="*/ 132883 h 796192"/>
                <a:gd name="connsiteX1" fmla="*/ 67772 w 1371064"/>
                <a:gd name="connsiteY1" fmla="*/ 59203 h 796192"/>
                <a:gd name="connsiteX2" fmla="*/ 142549 w 1371064"/>
                <a:gd name="connsiteY2" fmla="*/ 9 h 796192"/>
                <a:gd name="connsiteX3" fmla="*/ 211360 w 1371064"/>
                <a:gd name="connsiteY3" fmla="*/ 66682 h 796192"/>
                <a:gd name="connsiteX4" fmla="*/ 194813 w 1371064"/>
                <a:gd name="connsiteY4" fmla="*/ 114926 h 796192"/>
                <a:gd name="connsiteX5" fmla="*/ 389721 w 1371064"/>
                <a:gd name="connsiteY5" fmla="*/ 222892 h 796192"/>
                <a:gd name="connsiteX6" fmla="*/ 683322 w 1371064"/>
                <a:gd name="connsiteY6" fmla="*/ 70494 h 796192"/>
                <a:gd name="connsiteX7" fmla="*/ 980984 w 1371064"/>
                <a:gd name="connsiteY7" fmla="*/ 215413 h 796192"/>
                <a:gd name="connsiteX8" fmla="*/ 1179698 w 1371064"/>
                <a:gd name="connsiteY8" fmla="*/ 108118 h 796192"/>
                <a:gd name="connsiteX9" fmla="*/ 1246773 w 1371064"/>
                <a:gd name="connsiteY9" fmla="*/ 1807 h 796192"/>
                <a:gd name="connsiteX10" fmla="*/ 1321069 w 1371064"/>
                <a:gd name="connsiteY10" fmla="*/ 72292 h 796192"/>
                <a:gd name="connsiteX11" fmla="*/ 1362979 w 1371064"/>
                <a:gd name="connsiteY11" fmla="*/ 175162 h 796192"/>
                <a:gd name="connsiteX12" fmla="*/ 1224939 w 1371064"/>
                <a:gd name="connsiteY12" fmla="*/ 174934 h 796192"/>
                <a:gd name="connsiteX13" fmla="*/ 1023488 w 1371064"/>
                <a:gd name="connsiteY13" fmla="*/ 283659 h 796192"/>
                <a:gd name="connsiteX14" fmla="*/ 1032419 w 1371064"/>
                <a:gd name="connsiteY14" fmla="*/ 568794 h 796192"/>
                <a:gd name="connsiteX15" fmla="*/ 1237677 w 1371064"/>
                <a:gd name="connsiteY15" fmla="*/ 683233 h 796192"/>
                <a:gd name="connsiteX16" fmla="*/ 1184106 w 1371064"/>
                <a:gd name="connsiteY16" fmla="*/ 753720 h 796192"/>
                <a:gd name="connsiteX17" fmla="*/ 1001029 w 1371064"/>
                <a:gd name="connsiteY17" fmla="*/ 645697 h 796192"/>
                <a:gd name="connsiteX18" fmla="*/ 376189 w 1371064"/>
                <a:gd name="connsiteY18" fmla="*/ 651412 h 796192"/>
                <a:gd name="connsiteX19" fmla="*/ 189098 w 1371064"/>
                <a:gd name="connsiteY19" fmla="*/ 753101 h 796192"/>
                <a:gd name="connsiteX20" fmla="*/ 52338 w 1371064"/>
                <a:gd name="connsiteY20" fmla="*/ 796192 h 796192"/>
                <a:gd name="connsiteX21" fmla="*/ 135160 w 1371064"/>
                <a:gd name="connsiteY21" fmla="*/ 692760 h 796192"/>
                <a:gd name="connsiteX22" fmla="*/ 342574 w 1371064"/>
                <a:gd name="connsiteY22" fmla="*/ 568933 h 796192"/>
                <a:gd name="connsiteX23" fmla="*/ 355427 w 1371064"/>
                <a:gd name="connsiteY23" fmla="*/ 288759 h 796192"/>
                <a:gd name="connsiteX24" fmla="*/ 141473 w 1371064"/>
                <a:gd name="connsiteY24" fmla="*/ 167454 h 796192"/>
                <a:gd name="connsiteX25" fmla="*/ 75277 w 1371064"/>
                <a:gd name="connsiteY25" fmla="*/ 203509 h 796192"/>
                <a:gd name="connsiteX26" fmla="*/ 503 w 1371064"/>
                <a:gd name="connsiteY26" fmla="*/ 132883 h 796192"/>
                <a:gd name="connsiteX0" fmla="*/ 503 w 1371064"/>
                <a:gd name="connsiteY0" fmla="*/ 132883 h 859733"/>
                <a:gd name="connsiteX1" fmla="*/ 67772 w 1371064"/>
                <a:gd name="connsiteY1" fmla="*/ 59203 h 859733"/>
                <a:gd name="connsiteX2" fmla="*/ 142549 w 1371064"/>
                <a:gd name="connsiteY2" fmla="*/ 9 h 859733"/>
                <a:gd name="connsiteX3" fmla="*/ 211360 w 1371064"/>
                <a:gd name="connsiteY3" fmla="*/ 66682 h 859733"/>
                <a:gd name="connsiteX4" fmla="*/ 194813 w 1371064"/>
                <a:gd name="connsiteY4" fmla="*/ 114926 h 859733"/>
                <a:gd name="connsiteX5" fmla="*/ 389721 w 1371064"/>
                <a:gd name="connsiteY5" fmla="*/ 222892 h 859733"/>
                <a:gd name="connsiteX6" fmla="*/ 683322 w 1371064"/>
                <a:gd name="connsiteY6" fmla="*/ 70494 h 859733"/>
                <a:gd name="connsiteX7" fmla="*/ 980984 w 1371064"/>
                <a:gd name="connsiteY7" fmla="*/ 215413 h 859733"/>
                <a:gd name="connsiteX8" fmla="*/ 1179698 w 1371064"/>
                <a:gd name="connsiteY8" fmla="*/ 108118 h 859733"/>
                <a:gd name="connsiteX9" fmla="*/ 1246773 w 1371064"/>
                <a:gd name="connsiteY9" fmla="*/ 1807 h 859733"/>
                <a:gd name="connsiteX10" fmla="*/ 1321069 w 1371064"/>
                <a:gd name="connsiteY10" fmla="*/ 72292 h 859733"/>
                <a:gd name="connsiteX11" fmla="*/ 1362979 w 1371064"/>
                <a:gd name="connsiteY11" fmla="*/ 175162 h 859733"/>
                <a:gd name="connsiteX12" fmla="*/ 1224939 w 1371064"/>
                <a:gd name="connsiteY12" fmla="*/ 174934 h 859733"/>
                <a:gd name="connsiteX13" fmla="*/ 1023488 w 1371064"/>
                <a:gd name="connsiteY13" fmla="*/ 283659 h 859733"/>
                <a:gd name="connsiteX14" fmla="*/ 1032419 w 1371064"/>
                <a:gd name="connsiteY14" fmla="*/ 568794 h 859733"/>
                <a:gd name="connsiteX15" fmla="*/ 1237677 w 1371064"/>
                <a:gd name="connsiteY15" fmla="*/ 683233 h 859733"/>
                <a:gd name="connsiteX16" fmla="*/ 1184106 w 1371064"/>
                <a:gd name="connsiteY16" fmla="*/ 753720 h 859733"/>
                <a:gd name="connsiteX17" fmla="*/ 1001029 w 1371064"/>
                <a:gd name="connsiteY17" fmla="*/ 645697 h 859733"/>
                <a:gd name="connsiteX18" fmla="*/ 376189 w 1371064"/>
                <a:gd name="connsiteY18" fmla="*/ 651412 h 859733"/>
                <a:gd name="connsiteX19" fmla="*/ 189098 w 1371064"/>
                <a:gd name="connsiteY19" fmla="*/ 753101 h 859733"/>
                <a:gd name="connsiteX20" fmla="*/ 52338 w 1371064"/>
                <a:gd name="connsiteY20" fmla="*/ 796192 h 859733"/>
                <a:gd name="connsiteX21" fmla="*/ 135160 w 1371064"/>
                <a:gd name="connsiteY21" fmla="*/ 692760 h 859733"/>
                <a:gd name="connsiteX22" fmla="*/ 342574 w 1371064"/>
                <a:gd name="connsiteY22" fmla="*/ 568933 h 859733"/>
                <a:gd name="connsiteX23" fmla="*/ 355427 w 1371064"/>
                <a:gd name="connsiteY23" fmla="*/ 288759 h 859733"/>
                <a:gd name="connsiteX24" fmla="*/ 141473 w 1371064"/>
                <a:gd name="connsiteY24" fmla="*/ 167454 h 859733"/>
                <a:gd name="connsiteX25" fmla="*/ 75277 w 1371064"/>
                <a:gd name="connsiteY25" fmla="*/ 203509 h 859733"/>
                <a:gd name="connsiteX26" fmla="*/ 503 w 1371064"/>
                <a:gd name="connsiteY26" fmla="*/ 132883 h 859733"/>
                <a:gd name="connsiteX0" fmla="*/ 503 w 1371064"/>
                <a:gd name="connsiteY0" fmla="*/ 132883 h 870338"/>
                <a:gd name="connsiteX1" fmla="*/ 67772 w 1371064"/>
                <a:gd name="connsiteY1" fmla="*/ 59203 h 870338"/>
                <a:gd name="connsiteX2" fmla="*/ 142549 w 1371064"/>
                <a:gd name="connsiteY2" fmla="*/ 9 h 870338"/>
                <a:gd name="connsiteX3" fmla="*/ 211360 w 1371064"/>
                <a:gd name="connsiteY3" fmla="*/ 66682 h 870338"/>
                <a:gd name="connsiteX4" fmla="*/ 194813 w 1371064"/>
                <a:gd name="connsiteY4" fmla="*/ 114926 h 870338"/>
                <a:gd name="connsiteX5" fmla="*/ 389721 w 1371064"/>
                <a:gd name="connsiteY5" fmla="*/ 222892 h 870338"/>
                <a:gd name="connsiteX6" fmla="*/ 683322 w 1371064"/>
                <a:gd name="connsiteY6" fmla="*/ 70494 h 870338"/>
                <a:gd name="connsiteX7" fmla="*/ 980984 w 1371064"/>
                <a:gd name="connsiteY7" fmla="*/ 215413 h 870338"/>
                <a:gd name="connsiteX8" fmla="*/ 1179698 w 1371064"/>
                <a:gd name="connsiteY8" fmla="*/ 108118 h 870338"/>
                <a:gd name="connsiteX9" fmla="*/ 1246773 w 1371064"/>
                <a:gd name="connsiteY9" fmla="*/ 1807 h 870338"/>
                <a:gd name="connsiteX10" fmla="*/ 1321069 w 1371064"/>
                <a:gd name="connsiteY10" fmla="*/ 72292 h 870338"/>
                <a:gd name="connsiteX11" fmla="*/ 1362979 w 1371064"/>
                <a:gd name="connsiteY11" fmla="*/ 175162 h 870338"/>
                <a:gd name="connsiteX12" fmla="*/ 1224939 w 1371064"/>
                <a:gd name="connsiteY12" fmla="*/ 174934 h 870338"/>
                <a:gd name="connsiteX13" fmla="*/ 1023488 w 1371064"/>
                <a:gd name="connsiteY13" fmla="*/ 283659 h 870338"/>
                <a:gd name="connsiteX14" fmla="*/ 1032419 w 1371064"/>
                <a:gd name="connsiteY14" fmla="*/ 568794 h 870338"/>
                <a:gd name="connsiteX15" fmla="*/ 1237677 w 1371064"/>
                <a:gd name="connsiteY15" fmla="*/ 683233 h 870338"/>
                <a:gd name="connsiteX16" fmla="*/ 1184106 w 1371064"/>
                <a:gd name="connsiteY16" fmla="*/ 753720 h 870338"/>
                <a:gd name="connsiteX17" fmla="*/ 1001029 w 1371064"/>
                <a:gd name="connsiteY17" fmla="*/ 645697 h 870338"/>
                <a:gd name="connsiteX18" fmla="*/ 376189 w 1371064"/>
                <a:gd name="connsiteY18" fmla="*/ 651412 h 870338"/>
                <a:gd name="connsiteX19" fmla="*/ 189098 w 1371064"/>
                <a:gd name="connsiteY19" fmla="*/ 753101 h 870338"/>
                <a:gd name="connsiteX20" fmla="*/ 52338 w 1371064"/>
                <a:gd name="connsiteY20" fmla="*/ 796192 h 870338"/>
                <a:gd name="connsiteX21" fmla="*/ 135160 w 1371064"/>
                <a:gd name="connsiteY21" fmla="*/ 692760 h 870338"/>
                <a:gd name="connsiteX22" fmla="*/ 342574 w 1371064"/>
                <a:gd name="connsiteY22" fmla="*/ 568933 h 870338"/>
                <a:gd name="connsiteX23" fmla="*/ 355427 w 1371064"/>
                <a:gd name="connsiteY23" fmla="*/ 288759 h 870338"/>
                <a:gd name="connsiteX24" fmla="*/ 141473 w 1371064"/>
                <a:gd name="connsiteY24" fmla="*/ 167454 h 870338"/>
                <a:gd name="connsiteX25" fmla="*/ 75277 w 1371064"/>
                <a:gd name="connsiteY25" fmla="*/ 203509 h 870338"/>
                <a:gd name="connsiteX26" fmla="*/ 503 w 1371064"/>
                <a:gd name="connsiteY26" fmla="*/ 132883 h 870338"/>
                <a:gd name="connsiteX0" fmla="*/ 503 w 1371064"/>
                <a:gd name="connsiteY0" fmla="*/ 132883 h 868646"/>
                <a:gd name="connsiteX1" fmla="*/ 67772 w 1371064"/>
                <a:gd name="connsiteY1" fmla="*/ 59203 h 868646"/>
                <a:gd name="connsiteX2" fmla="*/ 142549 w 1371064"/>
                <a:gd name="connsiteY2" fmla="*/ 9 h 868646"/>
                <a:gd name="connsiteX3" fmla="*/ 211360 w 1371064"/>
                <a:gd name="connsiteY3" fmla="*/ 66682 h 868646"/>
                <a:gd name="connsiteX4" fmla="*/ 194813 w 1371064"/>
                <a:gd name="connsiteY4" fmla="*/ 114926 h 868646"/>
                <a:gd name="connsiteX5" fmla="*/ 389721 w 1371064"/>
                <a:gd name="connsiteY5" fmla="*/ 222892 h 868646"/>
                <a:gd name="connsiteX6" fmla="*/ 683322 w 1371064"/>
                <a:gd name="connsiteY6" fmla="*/ 70494 h 868646"/>
                <a:gd name="connsiteX7" fmla="*/ 980984 w 1371064"/>
                <a:gd name="connsiteY7" fmla="*/ 215413 h 868646"/>
                <a:gd name="connsiteX8" fmla="*/ 1179698 w 1371064"/>
                <a:gd name="connsiteY8" fmla="*/ 108118 h 868646"/>
                <a:gd name="connsiteX9" fmla="*/ 1246773 w 1371064"/>
                <a:gd name="connsiteY9" fmla="*/ 1807 h 868646"/>
                <a:gd name="connsiteX10" fmla="*/ 1321069 w 1371064"/>
                <a:gd name="connsiteY10" fmla="*/ 72292 h 868646"/>
                <a:gd name="connsiteX11" fmla="*/ 1362979 w 1371064"/>
                <a:gd name="connsiteY11" fmla="*/ 175162 h 868646"/>
                <a:gd name="connsiteX12" fmla="*/ 1224939 w 1371064"/>
                <a:gd name="connsiteY12" fmla="*/ 174934 h 868646"/>
                <a:gd name="connsiteX13" fmla="*/ 1023488 w 1371064"/>
                <a:gd name="connsiteY13" fmla="*/ 283659 h 868646"/>
                <a:gd name="connsiteX14" fmla="*/ 1032419 w 1371064"/>
                <a:gd name="connsiteY14" fmla="*/ 568794 h 868646"/>
                <a:gd name="connsiteX15" fmla="*/ 1237677 w 1371064"/>
                <a:gd name="connsiteY15" fmla="*/ 683233 h 868646"/>
                <a:gd name="connsiteX16" fmla="*/ 1184106 w 1371064"/>
                <a:gd name="connsiteY16" fmla="*/ 753720 h 868646"/>
                <a:gd name="connsiteX17" fmla="*/ 1001029 w 1371064"/>
                <a:gd name="connsiteY17" fmla="*/ 645697 h 868646"/>
                <a:gd name="connsiteX18" fmla="*/ 376189 w 1371064"/>
                <a:gd name="connsiteY18" fmla="*/ 651412 h 868646"/>
                <a:gd name="connsiteX19" fmla="*/ 189098 w 1371064"/>
                <a:gd name="connsiteY19" fmla="*/ 753101 h 868646"/>
                <a:gd name="connsiteX20" fmla="*/ 52338 w 1371064"/>
                <a:gd name="connsiteY20" fmla="*/ 796192 h 868646"/>
                <a:gd name="connsiteX21" fmla="*/ 135160 w 1371064"/>
                <a:gd name="connsiteY21" fmla="*/ 692760 h 868646"/>
                <a:gd name="connsiteX22" fmla="*/ 342574 w 1371064"/>
                <a:gd name="connsiteY22" fmla="*/ 568933 h 868646"/>
                <a:gd name="connsiteX23" fmla="*/ 355427 w 1371064"/>
                <a:gd name="connsiteY23" fmla="*/ 288759 h 868646"/>
                <a:gd name="connsiteX24" fmla="*/ 141473 w 1371064"/>
                <a:gd name="connsiteY24" fmla="*/ 167454 h 868646"/>
                <a:gd name="connsiteX25" fmla="*/ 75277 w 1371064"/>
                <a:gd name="connsiteY25" fmla="*/ 203509 h 868646"/>
                <a:gd name="connsiteX26" fmla="*/ 503 w 1371064"/>
                <a:gd name="connsiteY26" fmla="*/ 132883 h 868646"/>
                <a:gd name="connsiteX0" fmla="*/ 503 w 1371064"/>
                <a:gd name="connsiteY0" fmla="*/ 132883 h 868646"/>
                <a:gd name="connsiteX1" fmla="*/ 67772 w 1371064"/>
                <a:gd name="connsiteY1" fmla="*/ 59203 h 868646"/>
                <a:gd name="connsiteX2" fmla="*/ 142549 w 1371064"/>
                <a:gd name="connsiteY2" fmla="*/ 9 h 868646"/>
                <a:gd name="connsiteX3" fmla="*/ 211360 w 1371064"/>
                <a:gd name="connsiteY3" fmla="*/ 66682 h 868646"/>
                <a:gd name="connsiteX4" fmla="*/ 194813 w 1371064"/>
                <a:gd name="connsiteY4" fmla="*/ 114926 h 868646"/>
                <a:gd name="connsiteX5" fmla="*/ 389721 w 1371064"/>
                <a:gd name="connsiteY5" fmla="*/ 222892 h 868646"/>
                <a:gd name="connsiteX6" fmla="*/ 683322 w 1371064"/>
                <a:gd name="connsiteY6" fmla="*/ 70494 h 868646"/>
                <a:gd name="connsiteX7" fmla="*/ 980984 w 1371064"/>
                <a:gd name="connsiteY7" fmla="*/ 215413 h 868646"/>
                <a:gd name="connsiteX8" fmla="*/ 1179698 w 1371064"/>
                <a:gd name="connsiteY8" fmla="*/ 108118 h 868646"/>
                <a:gd name="connsiteX9" fmla="*/ 1246773 w 1371064"/>
                <a:gd name="connsiteY9" fmla="*/ 1807 h 868646"/>
                <a:gd name="connsiteX10" fmla="*/ 1321069 w 1371064"/>
                <a:gd name="connsiteY10" fmla="*/ 72292 h 868646"/>
                <a:gd name="connsiteX11" fmla="*/ 1362979 w 1371064"/>
                <a:gd name="connsiteY11" fmla="*/ 175162 h 868646"/>
                <a:gd name="connsiteX12" fmla="*/ 1224939 w 1371064"/>
                <a:gd name="connsiteY12" fmla="*/ 174934 h 868646"/>
                <a:gd name="connsiteX13" fmla="*/ 1023488 w 1371064"/>
                <a:gd name="connsiteY13" fmla="*/ 283659 h 868646"/>
                <a:gd name="connsiteX14" fmla="*/ 1032419 w 1371064"/>
                <a:gd name="connsiteY14" fmla="*/ 568794 h 868646"/>
                <a:gd name="connsiteX15" fmla="*/ 1237677 w 1371064"/>
                <a:gd name="connsiteY15" fmla="*/ 683233 h 868646"/>
                <a:gd name="connsiteX16" fmla="*/ 1184106 w 1371064"/>
                <a:gd name="connsiteY16" fmla="*/ 753720 h 868646"/>
                <a:gd name="connsiteX17" fmla="*/ 1001029 w 1371064"/>
                <a:gd name="connsiteY17" fmla="*/ 645697 h 868646"/>
                <a:gd name="connsiteX18" fmla="*/ 376189 w 1371064"/>
                <a:gd name="connsiteY18" fmla="*/ 651412 h 868646"/>
                <a:gd name="connsiteX19" fmla="*/ 189098 w 1371064"/>
                <a:gd name="connsiteY19" fmla="*/ 753101 h 868646"/>
                <a:gd name="connsiteX20" fmla="*/ 52338 w 1371064"/>
                <a:gd name="connsiteY20" fmla="*/ 796192 h 868646"/>
                <a:gd name="connsiteX21" fmla="*/ 135160 w 1371064"/>
                <a:gd name="connsiteY21" fmla="*/ 692760 h 868646"/>
                <a:gd name="connsiteX22" fmla="*/ 342574 w 1371064"/>
                <a:gd name="connsiteY22" fmla="*/ 568933 h 868646"/>
                <a:gd name="connsiteX23" fmla="*/ 355427 w 1371064"/>
                <a:gd name="connsiteY23" fmla="*/ 288759 h 868646"/>
                <a:gd name="connsiteX24" fmla="*/ 141473 w 1371064"/>
                <a:gd name="connsiteY24" fmla="*/ 167454 h 868646"/>
                <a:gd name="connsiteX25" fmla="*/ 75277 w 1371064"/>
                <a:gd name="connsiteY25" fmla="*/ 203509 h 868646"/>
                <a:gd name="connsiteX26" fmla="*/ 503 w 1371064"/>
                <a:gd name="connsiteY26" fmla="*/ 132883 h 868646"/>
                <a:gd name="connsiteX0" fmla="*/ 503 w 1371064"/>
                <a:gd name="connsiteY0" fmla="*/ 132883 h 869531"/>
                <a:gd name="connsiteX1" fmla="*/ 67772 w 1371064"/>
                <a:gd name="connsiteY1" fmla="*/ 59203 h 869531"/>
                <a:gd name="connsiteX2" fmla="*/ 142549 w 1371064"/>
                <a:gd name="connsiteY2" fmla="*/ 9 h 869531"/>
                <a:gd name="connsiteX3" fmla="*/ 211360 w 1371064"/>
                <a:gd name="connsiteY3" fmla="*/ 66682 h 869531"/>
                <a:gd name="connsiteX4" fmla="*/ 194813 w 1371064"/>
                <a:gd name="connsiteY4" fmla="*/ 114926 h 869531"/>
                <a:gd name="connsiteX5" fmla="*/ 389721 w 1371064"/>
                <a:gd name="connsiteY5" fmla="*/ 222892 h 869531"/>
                <a:gd name="connsiteX6" fmla="*/ 683322 w 1371064"/>
                <a:gd name="connsiteY6" fmla="*/ 70494 h 869531"/>
                <a:gd name="connsiteX7" fmla="*/ 980984 w 1371064"/>
                <a:gd name="connsiteY7" fmla="*/ 215413 h 869531"/>
                <a:gd name="connsiteX8" fmla="*/ 1179698 w 1371064"/>
                <a:gd name="connsiteY8" fmla="*/ 108118 h 869531"/>
                <a:gd name="connsiteX9" fmla="*/ 1246773 w 1371064"/>
                <a:gd name="connsiteY9" fmla="*/ 1807 h 869531"/>
                <a:gd name="connsiteX10" fmla="*/ 1321069 w 1371064"/>
                <a:gd name="connsiteY10" fmla="*/ 72292 h 869531"/>
                <a:gd name="connsiteX11" fmla="*/ 1362979 w 1371064"/>
                <a:gd name="connsiteY11" fmla="*/ 175162 h 869531"/>
                <a:gd name="connsiteX12" fmla="*/ 1224939 w 1371064"/>
                <a:gd name="connsiteY12" fmla="*/ 174934 h 869531"/>
                <a:gd name="connsiteX13" fmla="*/ 1023488 w 1371064"/>
                <a:gd name="connsiteY13" fmla="*/ 283659 h 869531"/>
                <a:gd name="connsiteX14" fmla="*/ 1032419 w 1371064"/>
                <a:gd name="connsiteY14" fmla="*/ 568794 h 869531"/>
                <a:gd name="connsiteX15" fmla="*/ 1237677 w 1371064"/>
                <a:gd name="connsiteY15" fmla="*/ 683233 h 869531"/>
                <a:gd name="connsiteX16" fmla="*/ 1184106 w 1371064"/>
                <a:gd name="connsiteY16" fmla="*/ 753720 h 869531"/>
                <a:gd name="connsiteX17" fmla="*/ 1001029 w 1371064"/>
                <a:gd name="connsiteY17" fmla="*/ 645697 h 869531"/>
                <a:gd name="connsiteX18" fmla="*/ 376189 w 1371064"/>
                <a:gd name="connsiteY18" fmla="*/ 651412 h 869531"/>
                <a:gd name="connsiteX19" fmla="*/ 189098 w 1371064"/>
                <a:gd name="connsiteY19" fmla="*/ 753101 h 869531"/>
                <a:gd name="connsiteX20" fmla="*/ 52338 w 1371064"/>
                <a:gd name="connsiteY20" fmla="*/ 796192 h 869531"/>
                <a:gd name="connsiteX21" fmla="*/ 135160 w 1371064"/>
                <a:gd name="connsiteY21" fmla="*/ 692760 h 869531"/>
                <a:gd name="connsiteX22" fmla="*/ 342574 w 1371064"/>
                <a:gd name="connsiteY22" fmla="*/ 568933 h 869531"/>
                <a:gd name="connsiteX23" fmla="*/ 355427 w 1371064"/>
                <a:gd name="connsiteY23" fmla="*/ 288759 h 869531"/>
                <a:gd name="connsiteX24" fmla="*/ 141473 w 1371064"/>
                <a:gd name="connsiteY24" fmla="*/ 167454 h 869531"/>
                <a:gd name="connsiteX25" fmla="*/ 75277 w 1371064"/>
                <a:gd name="connsiteY25" fmla="*/ 203509 h 869531"/>
                <a:gd name="connsiteX26" fmla="*/ 503 w 1371064"/>
                <a:gd name="connsiteY26" fmla="*/ 132883 h 869531"/>
                <a:gd name="connsiteX0" fmla="*/ 503 w 1371064"/>
                <a:gd name="connsiteY0" fmla="*/ 132883 h 852365"/>
                <a:gd name="connsiteX1" fmla="*/ 67772 w 1371064"/>
                <a:gd name="connsiteY1" fmla="*/ 59203 h 852365"/>
                <a:gd name="connsiteX2" fmla="*/ 142549 w 1371064"/>
                <a:gd name="connsiteY2" fmla="*/ 9 h 852365"/>
                <a:gd name="connsiteX3" fmla="*/ 211360 w 1371064"/>
                <a:gd name="connsiteY3" fmla="*/ 66682 h 852365"/>
                <a:gd name="connsiteX4" fmla="*/ 194813 w 1371064"/>
                <a:gd name="connsiteY4" fmla="*/ 114926 h 852365"/>
                <a:gd name="connsiteX5" fmla="*/ 389721 w 1371064"/>
                <a:gd name="connsiteY5" fmla="*/ 222892 h 852365"/>
                <a:gd name="connsiteX6" fmla="*/ 683322 w 1371064"/>
                <a:gd name="connsiteY6" fmla="*/ 70494 h 852365"/>
                <a:gd name="connsiteX7" fmla="*/ 980984 w 1371064"/>
                <a:gd name="connsiteY7" fmla="*/ 215413 h 852365"/>
                <a:gd name="connsiteX8" fmla="*/ 1179698 w 1371064"/>
                <a:gd name="connsiteY8" fmla="*/ 108118 h 852365"/>
                <a:gd name="connsiteX9" fmla="*/ 1246773 w 1371064"/>
                <a:gd name="connsiteY9" fmla="*/ 1807 h 852365"/>
                <a:gd name="connsiteX10" fmla="*/ 1321069 w 1371064"/>
                <a:gd name="connsiteY10" fmla="*/ 72292 h 852365"/>
                <a:gd name="connsiteX11" fmla="*/ 1362979 w 1371064"/>
                <a:gd name="connsiteY11" fmla="*/ 175162 h 852365"/>
                <a:gd name="connsiteX12" fmla="*/ 1224939 w 1371064"/>
                <a:gd name="connsiteY12" fmla="*/ 174934 h 852365"/>
                <a:gd name="connsiteX13" fmla="*/ 1023488 w 1371064"/>
                <a:gd name="connsiteY13" fmla="*/ 283659 h 852365"/>
                <a:gd name="connsiteX14" fmla="*/ 1032419 w 1371064"/>
                <a:gd name="connsiteY14" fmla="*/ 568794 h 852365"/>
                <a:gd name="connsiteX15" fmla="*/ 1237677 w 1371064"/>
                <a:gd name="connsiteY15" fmla="*/ 683233 h 852365"/>
                <a:gd name="connsiteX16" fmla="*/ 1184106 w 1371064"/>
                <a:gd name="connsiteY16" fmla="*/ 753720 h 852365"/>
                <a:gd name="connsiteX17" fmla="*/ 1001029 w 1371064"/>
                <a:gd name="connsiteY17" fmla="*/ 645697 h 852365"/>
                <a:gd name="connsiteX18" fmla="*/ 376189 w 1371064"/>
                <a:gd name="connsiteY18" fmla="*/ 651412 h 852365"/>
                <a:gd name="connsiteX19" fmla="*/ 189098 w 1371064"/>
                <a:gd name="connsiteY19" fmla="*/ 753101 h 852365"/>
                <a:gd name="connsiteX20" fmla="*/ 172353 w 1371064"/>
                <a:gd name="connsiteY20" fmla="*/ 851436 h 852365"/>
                <a:gd name="connsiteX21" fmla="*/ 52338 w 1371064"/>
                <a:gd name="connsiteY21" fmla="*/ 796192 h 852365"/>
                <a:gd name="connsiteX22" fmla="*/ 135160 w 1371064"/>
                <a:gd name="connsiteY22" fmla="*/ 692760 h 852365"/>
                <a:gd name="connsiteX23" fmla="*/ 342574 w 1371064"/>
                <a:gd name="connsiteY23" fmla="*/ 568933 h 852365"/>
                <a:gd name="connsiteX24" fmla="*/ 355427 w 1371064"/>
                <a:gd name="connsiteY24" fmla="*/ 288759 h 852365"/>
                <a:gd name="connsiteX25" fmla="*/ 141473 w 1371064"/>
                <a:gd name="connsiteY25" fmla="*/ 167454 h 852365"/>
                <a:gd name="connsiteX26" fmla="*/ 75277 w 1371064"/>
                <a:gd name="connsiteY26" fmla="*/ 203509 h 852365"/>
                <a:gd name="connsiteX27" fmla="*/ 503 w 1371064"/>
                <a:gd name="connsiteY27" fmla="*/ 132883 h 852365"/>
                <a:gd name="connsiteX0" fmla="*/ 503 w 1371064"/>
                <a:gd name="connsiteY0" fmla="*/ 132883 h 852365"/>
                <a:gd name="connsiteX1" fmla="*/ 67772 w 1371064"/>
                <a:gd name="connsiteY1" fmla="*/ 59203 h 852365"/>
                <a:gd name="connsiteX2" fmla="*/ 142549 w 1371064"/>
                <a:gd name="connsiteY2" fmla="*/ 9 h 852365"/>
                <a:gd name="connsiteX3" fmla="*/ 211360 w 1371064"/>
                <a:gd name="connsiteY3" fmla="*/ 66682 h 852365"/>
                <a:gd name="connsiteX4" fmla="*/ 194813 w 1371064"/>
                <a:gd name="connsiteY4" fmla="*/ 114926 h 852365"/>
                <a:gd name="connsiteX5" fmla="*/ 389721 w 1371064"/>
                <a:gd name="connsiteY5" fmla="*/ 222892 h 852365"/>
                <a:gd name="connsiteX6" fmla="*/ 683322 w 1371064"/>
                <a:gd name="connsiteY6" fmla="*/ 70494 h 852365"/>
                <a:gd name="connsiteX7" fmla="*/ 980984 w 1371064"/>
                <a:gd name="connsiteY7" fmla="*/ 215413 h 852365"/>
                <a:gd name="connsiteX8" fmla="*/ 1179698 w 1371064"/>
                <a:gd name="connsiteY8" fmla="*/ 108118 h 852365"/>
                <a:gd name="connsiteX9" fmla="*/ 1246773 w 1371064"/>
                <a:gd name="connsiteY9" fmla="*/ 1807 h 852365"/>
                <a:gd name="connsiteX10" fmla="*/ 1321069 w 1371064"/>
                <a:gd name="connsiteY10" fmla="*/ 72292 h 852365"/>
                <a:gd name="connsiteX11" fmla="*/ 1362979 w 1371064"/>
                <a:gd name="connsiteY11" fmla="*/ 175162 h 852365"/>
                <a:gd name="connsiteX12" fmla="*/ 1224939 w 1371064"/>
                <a:gd name="connsiteY12" fmla="*/ 174934 h 852365"/>
                <a:gd name="connsiteX13" fmla="*/ 1023488 w 1371064"/>
                <a:gd name="connsiteY13" fmla="*/ 283659 h 852365"/>
                <a:gd name="connsiteX14" fmla="*/ 1032419 w 1371064"/>
                <a:gd name="connsiteY14" fmla="*/ 568794 h 852365"/>
                <a:gd name="connsiteX15" fmla="*/ 1237677 w 1371064"/>
                <a:gd name="connsiteY15" fmla="*/ 683233 h 852365"/>
                <a:gd name="connsiteX16" fmla="*/ 1184106 w 1371064"/>
                <a:gd name="connsiteY16" fmla="*/ 753720 h 852365"/>
                <a:gd name="connsiteX17" fmla="*/ 1001029 w 1371064"/>
                <a:gd name="connsiteY17" fmla="*/ 645697 h 852365"/>
                <a:gd name="connsiteX18" fmla="*/ 376189 w 1371064"/>
                <a:gd name="connsiteY18" fmla="*/ 651412 h 852365"/>
                <a:gd name="connsiteX19" fmla="*/ 189098 w 1371064"/>
                <a:gd name="connsiteY19" fmla="*/ 753101 h 852365"/>
                <a:gd name="connsiteX20" fmla="*/ 172353 w 1371064"/>
                <a:gd name="connsiteY20" fmla="*/ 851436 h 852365"/>
                <a:gd name="connsiteX21" fmla="*/ 52338 w 1371064"/>
                <a:gd name="connsiteY21" fmla="*/ 796192 h 852365"/>
                <a:gd name="connsiteX22" fmla="*/ 135160 w 1371064"/>
                <a:gd name="connsiteY22" fmla="*/ 692760 h 852365"/>
                <a:gd name="connsiteX23" fmla="*/ 342574 w 1371064"/>
                <a:gd name="connsiteY23" fmla="*/ 568933 h 852365"/>
                <a:gd name="connsiteX24" fmla="*/ 355427 w 1371064"/>
                <a:gd name="connsiteY24" fmla="*/ 288759 h 852365"/>
                <a:gd name="connsiteX25" fmla="*/ 141473 w 1371064"/>
                <a:gd name="connsiteY25" fmla="*/ 167454 h 852365"/>
                <a:gd name="connsiteX26" fmla="*/ 75277 w 1371064"/>
                <a:gd name="connsiteY26" fmla="*/ 203509 h 852365"/>
                <a:gd name="connsiteX27" fmla="*/ 503 w 1371064"/>
                <a:gd name="connsiteY27" fmla="*/ 132883 h 852365"/>
                <a:gd name="connsiteX0" fmla="*/ 503 w 1371064"/>
                <a:gd name="connsiteY0" fmla="*/ 132883 h 852365"/>
                <a:gd name="connsiteX1" fmla="*/ 67772 w 1371064"/>
                <a:gd name="connsiteY1" fmla="*/ 59203 h 852365"/>
                <a:gd name="connsiteX2" fmla="*/ 142549 w 1371064"/>
                <a:gd name="connsiteY2" fmla="*/ 9 h 852365"/>
                <a:gd name="connsiteX3" fmla="*/ 211360 w 1371064"/>
                <a:gd name="connsiteY3" fmla="*/ 66682 h 852365"/>
                <a:gd name="connsiteX4" fmla="*/ 194813 w 1371064"/>
                <a:gd name="connsiteY4" fmla="*/ 114926 h 852365"/>
                <a:gd name="connsiteX5" fmla="*/ 389721 w 1371064"/>
                <a:gd name="connsiteY5" fmla="*/ 222892 h 852365"/>
                <a:gd name="connsiteX6" fmla="*/ 683322 w 1371064"/>
                <a:gd name="connsiteY6" fmla="*/ 70494 h 852365"/>
                <a:gd name="connsiteX7" fmla="*/ 980984 w 1371064"/>
                <a:gd name="connsiteY7" fmla="*/ 215413 h 852365"/>
                <a:gd name="connsiteX8" fmla="*/ 1179698 w 1371064"/>
                <a:gd name="connsiteY8" fmla="*/ 108118 h 852365"/>
                <a:gd name="connsiteX9" fmla="*/ 1246773 w 1371064"/>
                <a:gd name="connsiteY9" fmla="*/ 1807 h 852365"/>
                <a:gd name="connsiteX10" fmla="*/ 1321069 w 1371064"/>
                <a:gd name="connsiteY10" fmla="*/ 72292 h 852365"/>
                <a:gd name="connsiteX11" fmla="*/ 1362979 w 1371064"/>
                <a:gd name="connsiteY11" fmla="*/ 175162 h 852365"/>
                <a:gd name="connsiteX12" fmla="*/ 1224939 w 1371064"/>
                <a:gd name="connsiteY12" fmla="*/ 174934 h 852365"/>
                <a:gd name="connsiteX13" fmla="*/ 1023488 w 1371064"/>
                <a:gd name="connsiteY13" fmla="*/ 283659 h 852365"/>
                <a:gd name="connsiteX14" fmla="*/ 1032419 w 1371064"/>
                <a:gd name="connsiteY14" fmla="*/ 568794 h 852365"/>
                <a:gd name="connsiteX15" fmla="*/ 1237677 w 1371064"/>
                <a:gd name="connsiteY15" fmla="*/ 683233 h 852365"/>
                <a:gd name="connsiteX16" fmla="*/ 1184106 w 1371064"/>
                <a:gd name="connsiteY16" fmla="*/ 753720 h 852365"/>
                <a:gd name="connsiteX17" fmla="*/ 1001029 w 1371064"/>
                <a:gd name="connsiteY17" fmla="*/ 645697 h 852365"/>
                <a:gd name="connsiteX18" fmla="*/ 376189 w 1371064"/>
                <a:gd name="connsiteY18" fmla="*/ 651412 h 852365"/>
                <a:gd name="connsiteX19" fmla="*/ 189098 w 1371064"/>
                <a:gd name="connsiteY19" fmla="*/ 753101 h 852365"/>
                <a:gd name="connsiteX20" fmla="*/ 172353 w 1371064"/>
                <a:gd name="connsiteY20" fmla="*/ 851436 h 852365"/>
                <a:gd name="connsiteX21" fmla="*/ 52338 w 1371064"/>
                <a:gd name="connsiteY21" fmla="*/ 796192 h 852365"/>
                <a:gd name="connsiteX22" fmla="*/ 135160 w 1371064"/>
                <a:gd name="connsiteY22" fmla="*/ 692760 h 852365"/>
                <a:gd name="connsiteX23" fmla="*/ 342574 w 1371064"/>
                <a:gd name="connsiteY23" fmla="*/ 568933 h 852365"/>
                <a:gd name="connsiteX24" fmla="*/ 355427 w 1371064"/>
                <a:gd name="connsiteY24" fmla="*/ 288759 h 852365"/>
                <a:gd name="connsiteX25" fmla="*/ 141473 w 1371064"/>
                <a:gd name="connsiteY25" fmla="*/ 167454 h 852365"/>
                <a:gd name="connsiteX26" fmla="*/ 75277 w 1371064"/>
                <a:gd name="connsiteY26" fmla="*/ 203509 h 852365"/>
                <a:gd name="connsiteX27" fmla="*/ 503 w 1371064"/>
                <a:gd name="connsiteY27" fmla="*/ 132883 h 852365"/>
                <a:gd name="connsiteX0" fmla="*/ 503 w 1371064"/>
                <a:gd name="connsiteY0" fmla="*/ 132883 h 859053"/>
                <a:gd name="connsiteX1" fmla="*/ 67772 w 1371064"/>
                <a:gd name="connsiteY1" fmla="*/ 59203 h 859053"/>
                <a:gd name="connsiteX2" fmla="*/ 142549 w 1371064"/>
                <a:gd name="connsiteY2" fmla="*/ 9 h 859053"/>
                <a:gd name="connsiteX3" fmla="*/ 211360 w 1371064"/>
                <a:gd name="connsiteY3" fmla="*/ 66682 h 859053"/>
                <a:gd name="connsiteX4" fmla="*/ 194813 w 1371064"/>
                <a:gd name="connsiteY4" fmla="*/ 114926 h 859053"/>
                <a:gd name="connsiteX5" fmla="*/ 389721 w 1371064"/>
                <a:gd name="connsiteY5" fmla="*/ 222892 h 859053"/>
                <a:gd name="connsiteX6" fmla="*/ 683322 w 1371064"/>
                <a:gd name="connsiteY6" fmla="*/ 70494 h 859053"/>
                <a:gd name="connsiteX7" fmla="*/ 980984 w 1371064"/>
                <a:gd name="connsiteY7" fmla="*/ 215413 h 859053"/>
                <a:gd name="connsiteX8" fmla="*/ 1179698 w 1371064"/>
                <a:gd name="connsiteY8" fmla="*/ 108118 h 859053"/>
                <a:gd name="connsiteX9" fmla="*/ 1246773 w 1371064"/>
                <a:gd name="connsiteY9" fmla="*/ 1807 h 859053"/>
                <a:gd name="connsiteX10" fmla="*/ 1321069 w 1371064"/>
                <a:gd name="connsiteY10" fmla="*/ 72292 h 859053"/>
                <a:gd name="connsiteX11" fmla="*/ 1362979 w 1371064"/>
                <a:gd name="connsiteY11" fmla="*/ 175162 h 859053"/>
                <a:gd name="connsiteX12" fmla="*/ 1224939 w 1371064"/>
                <a:gd name="connsiteY12" fmla="*/ 174934 h 859053"/>
                <a:gd name="connsiteX13" fmla="*/ 1023488 w 1371064"/>
                <a:gd name="connsiteY13" fmla="*/ 283659 h 859053"/>
                <a:gd name="connsiteX14" fmla="*/ 1032419 w 1371064"/>
                <a:gd name="connsiteY14" fmla="*/ 568794 h 859053"/>
                <a:gd name="connsiteX15" fmla="*/ 1237677 w 1371064"/>
                <a:gd name="connsiteY15" fmla="*/ 683233 h 859053"/>
                <a:gd name="connsiteX16" fmla="*/ 1184106 w 1371064"/>
                <a:gd name="connsiteY16" fmla="*/ 753720 h 859053"/>
                <a:gd name="connsiteX17" fmla="*/ 1001029 w 1371064"/>
                <a:gd name="connsiteY17" fmla="*/ 645697 h 859053"/>
                <a:gd name="connsiteX18" fmla="*/ 376189 w 1371064"/>
                <a:gd name="connsiteY18" fmla="*/ 651412 h 859053"/>
                <a:gd name="connsiteX19" fmla="*/ 189098 w 1371064"/>
                <a:gd name="connsiteY19" fmla="*/ 753101 h 859053"/>
                <a:gd name="connsiteX20" fmla="*/ 172353 w 1371064"/>
                <a:gd name="connsiteY20" fmla="*/ 851436 h 859053"/>
                <a:gd name="connsiteX21" fmla="*/ 52338 w 1371064"/>
                <a:gd name="connsiteY21" fmla="*/ 796192 h 859053"/>
                <a:gd name="connsiteX22" fmla="*/ 135160 w 1371064"/>
                <a:gd name="connsiteY22" fmla="*/ 692760 h 859053"/>
                <a:gd name="connsiteX23" fmla="*/ 342574 w 1371064"/>
                <a:gd name="connsiteY23" fmla="*/ 568933 h 859053"/>
                <a:gd name="connsiteX24" fmla="*/ 355427 w 1371064"/>
                <a:gd name="connsiteY24" fmla="*/ 288759 h 859053"/>
                <a:gd name="connsiteX25" fmla="*/ 141473 w 1371064"/>
                <a:gd name="connsiteY25" fmla="*/ 167454 h 859053"/>
                <a:gd name="connsiteX26" fmla="*/ 75277 w 1371064"/>
                <a:gd name="connsiteY26" fmla="*/ 203509 h 859053"/>
                <a:gd name="connsiteX27" fmla="*/ 503 w 1371064"/>
                <a:gd name="connsiteY27" fmla="*/ 132883 h 859053"/>
                <a:gd name="connsiteX0" fmla="*/ 503 w 1371064"/>
                <a:gd name="connsiteY0" fmla="*/ 132883 h 859053"/>
                <a:gd name="connsiteX1" fmla="*/ 67772 w 1371064"/>
                <a:gd name="connsiteY1" fmla="*/ 59203 h 859053"/>
                <a:gd name="connsiteX2" fmla="*/ 142549 w 1371064"/>
                <a:gd name="connsiteY2" fmla="*/ 9 h 859053"/>
                <a:gd name="connsiteX3" fmla="*/ 211360 w 1371064"/>
                <a:gd name="connsiteY3" fmla="*/ 66682 h 859053"/>
                <a:gd name="connsiteX4" fmla="*/ 194813 w 1371064"/>
                <a:gd name="connsiteY4" fmla="*/ 114926 h 859053"/>
                <a:gd name="connsiteX5" fmla="*/ 389721 w 1371064"/>
                <a:gd name="connsiteY5" fmla="*/ 222892 h 859053"/>
                <a:gd name="connsiteX6" fmla="*/ 683322 w 1371064"/>
                <a:gd name="connsiteY6" fmla="*/ 70494 h 859053"/>
                <a:gd name="connsiteX7" fmla="*/ 980984 w 1371064"/>
                <a:gd name="connsiteY7" fmla="*/ 215413 h 859053"/>
                <a:gd name="connsiteX8" fmla="*/ 1179698 w 1371064"/>
                <a:gd name="connsiteY8" fmla="*/ 108118 h 859053"/>
                <a:gd name="connsiteX9" fmla="*/ 1246773 w 1371064"/>
                <a:gd name="connsiteY9" fmla="*/ 1807 h 859053"/>
                <a:gd name="connsiteX10" fmla="*/ 1321069 w 1371064"/>
                <a:gd name="connsiteY10" fmla="*/ 72292 h 859053"/>
                <a:gd name="connsiteX11" fmla="*/ 1362979 w 1371064"/>
                <a:gd name="connsiteY11" fmla="*/ 175162 h 859053"/>
                <a:gd name="connsiteX12" fmla="*/ 1224939 w 1371064"/>
                <a:gd name="connsiteY12" fmla="*/ 174934 h 859053"/>
                <a:gd name="connsiteX13" fmla="*/ 1023488 w 1371064"/>
                <a:gd name="connsiteY13" fmla="*/ 283659 h 859053"/>
                <a:gd name="connsiteX14" fmla="*/ 1032419 w 1371064"/>
                <a:gd name="connsiteY14" fmla="*/ 568794 h 859053"/>
                <a:gd name="connsiteX15" fmla="*/ 1237677 w 1371064"/>
                <a:gd name="connsiteY15" fmla="*/ 683233 h 859053"/>
                <a:gd name="connsiteX16" fmla="*/ 1184106 w 1371064"/>
                <a:gd name="connsiteY16" fmla="*/ 753720 h 859053"/>
                <a:gd name="connsiteX17" fmla="*/ 1001029 w 1371064"/>
                <a:gd name="connsiteY17" fmla="*/ 645697 h 859053"/>
                <a:gd name="connsiteX18" fmla="*/ 376189 w 1371064"/>
                <a:gd name="connsiteY18" fmla="*/ 651412 h 859053"/>
                <a:gd name="connsiteX19" fmla="*/ 189098 w 1371064"/>
                <a:gd name="connsiteY19" fmla="*/ 753101 h 859053"/>
                <a:gd name="connsiteX20" fmla="*/ 172353 w 1371064"/>
                <a:gd name="connsiteY20" fmla="*/ 851436 h 859053"/>
                <a:gd name="connsiteX21" fmla="*/ 52338 w 1371064"/>
                <a:gd name="connsiteY21" fmla="*/ 796192 h 859053"/>
                <a:gd name="connsiteX22" fmla="*/ 135160 w 1371064"/>
                <a:gd name="connsiteY22" fmla="*/ 692760 h 859053"/>
                <a:gd name="connsiteX23" fmla="*/ 342574 w 1371064"/>
                <a:gd name="connsiteY23" fmla="*/ 568933 h 859053"/>
                <a:gd name="connsiteX24" fmla="*/ 355427 w 1371064"/>
                <a:gd name="connsiteY24" fmla="*/ 288759 h 859053"/>
                <a:gd name="connsiteX25" fmla="*/ 141473 w 1371064"/>
                <a:gd name="connsiteY25" fmla="*/ 167454 h 859053"/>
                <a:gd name="connsiteX26" fmla="*/ 75277 w 1371064"/>
                <a:gd name="connsiteY26" fmla="*/ 203509 h 859053"/>
                <a:gd name="connsiteX27" fmla="*/ 503 w 1371064"/>
                <a:gd name="connsiteY27" fmla="*/ 132883 h 859053"/>
                <a:gd name="connsiteX0" fmla="*/ 503 w 1371064"/>
                <a:gd name="connsiteY0" fmla="*/ 132883 h 856970"/>
                <a:gd name="connsiteX1" fmla="*/ 67772 w 1371064"/>
                <a:gd name="connsiteY1" fmla="*/ 59203 h 856970"/>
                <a:gd name="connsiteX2" fmla="*/ 142549 w 1371064"/>
                <a:gd name="connsiteY2" fmla="*/ 9 h 856970"/>
                <a:gd name="connsiteX3" fmla="*/ 211360 w 1371064"/>
                <a:gd name="connsiteY3" fmla="*/ 66682 h 856970"/>
                <a:gd name="connsiteX4" fmla="*/ 194813 w 1371064"/>
                <a:gd name="connsiteY4" fmla="*/ 114926 h 856970"/>
                <a:gd name="connsiteX5" fmla="*/ 389721 w 1371064"/>
                <a:gd name="connsiteY5" fmla="*/ 222892 h 856970"/>
                <a:gd name="connsiteX6" fmla="*/ 683322 w 1371064"/>
                <a:gd name="connsiteY6" fmla="*/ 70494 h 856970"/>
                <a:gd name="connsiteX7" fmla="*/ 980984 w 1371064"/>
                <a:gd name="connsiteY7" fmla="*/ 215413 h 856970"/>
                <a:gd name="connsiteX8" fmla="*/ 1179698 w 1371064"/>
                <a:gd name="connsiteY8" fmla="*/ 108118 h 856970"/>
                <a:gd name="connsiteX9" fmla="*/ 1246773 w 1371064"/>
                <a:gd name="connsiteY9" fmla="*/ 1807 h 856970"/>
                <a:gd name="connsiteX10" fmla="*/ 1321069 w 1371064"/>
                <a:gd name="connsiteY10" fmla="*/ 72292 h 856970"/>
                <a:gd name="connsiteX11" fmla="*/ 1362979 w 1371064"/>
                <a:gd name="connsiteY11" fmla="*/ 175162 h 856970"/>
                <a:gd name="connsiteX12" fmla="*/ 1224939 w 1371064"/>
                <a:gd name="connsiteY12" fmla="*/ 174934 h 856970"/>
                <a:gd name="connsiteX13" fmla="*/ 1023488 w 1371064"/>
                <a:gd name="connsiteY13" fmla="*/ 283659 h 856970"/>
                <a:gd name="connsiteX14" fmla="*/ 1032419 w 1371064"/>
                <a:gd name="connsiteY14" fmla="*/ 568794 h 856970"/>
                <a:gd name="connsiteX15" fmla="*/ 1237677 w 1371064"/>
                <a:gd name="connsiteY15" fmla="*/ 683233 h 856970"/>
                <a:gd name="connsiteX16" fmla="*/ 1184106 w 1371064"/>
                <a:gd name="connsiteY16" fmla="*/ 753720 h 856970"/>
                <a:gd name="connsiteX17" fmla="*/ 1001029 w 1371064"/>
                <a:gd name="connsiteY17" fmla="*/ 645697 h 856970"/>
                <a:gd name="connsiteX18" fmla="*/ 376189 w 1371064"/>
                <a:gd name="connsiteY18" fmla="*/ 651412 h 856970"/>
                <a:gd name="connsiteX19" fmla="*/ 189098 w 1371064"/>
                <a:gd name="connsiteY19" fmla="*/ 753101 h 856970"/>
                <a:gd name="connsiteX20" fmla="*/ 172353 w 1371064"/>
                <a:gd name="connsiteY20" fmla="*/ 851436 h 856970"/>
                <a:gd name="connsiteX21" fmla="*/ 52338 w 1371064"/>
                <a:gd name="connsiteY21" fmla="*/ 796192 h 856970"/>
                <a:gd name="connsiteX22" fmla="*/ 135160 w 1371064"/>
                <a:gd name="connsiteY22" fmla="*/ 692760 h 856970"/>
                <a:gd name="connsiteX23" fmla="*/ 342574 w 1371064"/>
                <a:gd name="connsiteY23" fmla="*/ 568933 h 856970"/>
                <a:gd name="connsiteX24" fmla="*/ 355427 w 1371064"/>
                <a:gd name="connsiteY24" fmla="*/ 288759 h 856970"/>
                <a:gd name="connsiteX25" fmla="*/ 141473 w 1371064"/>
                <a:gd name="connsiteY25" fmla="*/ 167454 h 856970"/>
                <a:gd name="connsiteX26" fmla="*/ 75277 w 1371064"/>
                <a:gd name="connsiteY26" fmla="*/ 203509 h 856970"/>
                <a:gd name="connsiteX27" fmla="*/ 503 w 1371064"/>
                <a:gd name="connsiteY27" fmla="*/ 132883 h 856970"/>
                <a:gd name="connsiteX0" fmla="*/ 503 w 1371064"/>
                <a:gd name="connsiteY0" fmla="*/ 132883 h 865361"/>
                <a:gd name="connsiteX1" fmla="*/ 67772 w 1371064"/>
                <a:gd name="connsiteY1" fmla="*/ 59203 h 865361"/>
                <a:gd name="connsiteX2" fmla="*/ 142549 w 1371064"/>
                <a:gd name="connsiteY2" fmla="*/ 9 h 865361"/>
                <a:gd name="connsiteX3" fmla="*/ 211360 w 1371064"/>
                <a:gd name="connsiteY3" fmla="*/ 66682 h 865361"/>
                <a:gd name="connsiteX4" fmla="*/ 194813 w 1371064"/>
                <a:gd name="connsiteY4" fmla="*/ 114926 h 865361"/>
                <a:gd name="connsiteX5" fmla="*/ 389721 w 1371064"/>
                <a:gd name="connsiteY5" fmla="*/ 222892 h 865361"/>
                <a:gd name="connsiteX6" fmla="*/ 683322 w 1371064"/>
                <a:gd name="connsiteY6" fmla="*/ 70494 h 865361"/>
                <a:gd name="connsiteX7" fmla="*/ 980984 w 1371064"/>
                <a:gd name="connsiteY7" fmla="*/ 215413 h 865361"/>
                <a:gd name="connsiteX8" fmla="*/ 1179698 w 1371064"/>
                <a:gd name="connsiteY8" fmla="*/ 108118 h 865361"/>
                <a:gd name="connsiteX9" fmla="*/ 1246773 w 1371064"/>
                <a:gd name="connsiteY9" fmla="*/ 1807 h 865361"/>
                <a:gd name="connsiteX10" fmla="*/ 1321069 w 1371064"/>
                <a:gd name="connsiteY10" fmla="*/ 72292 h 865361"/>
                <a:gd name="connsiteX11" fmla="*/ 1362979 w 1371064"/>
                <a:gd name="connsiteY11" fmla="*/ 175162 h 865361"/>
                <a:gd name="connsiteX12" fmla="*/ 1224939 w 1371064"/>
                <a:gd name="connsiteY12" fmla="*/ 174934 h 865361"/>
                <a:gd name="connsiteX13" fmla="*/ 1023488 w 1371064"/>
                <a:gd name="connsiteY13" fmla="*/ 283659 h 865361"/>
                <a:gd name="connsiteX14" fmla="*/ 1032419 w 1371064"/>
                <a:gd name="connsiteY14" fmla="*/ 568794 h 865361"/>
                <a:gd name="connsiteX15" fmla="*/ 1237677 w 1371064"/>
                <a:gd name="connsiteY15" fmla="*/ 683233 h 865361"/>
                <a:gd name="connsiteX16" fmla="*/ 1184106 w 1371064"/>
                <a:gd name="connsiteY16" fmla="*/ 753720 h 865361"/>
                <a:gd name="connsiteX17" fmla="*/ 1001029 w 1371064"/>
                <a:gd name="connsiteY17" fmla="*/ 645697 h 865361"/>
                <a:gd name="connsiteX18" fmla="*/ 376189 w 1371064"/>
                <a:gd name="connsiteY18" fmla="*/ 651412 h 865361"/>
                <a:gd name="connsiteX19" fmla="*/ 189098 w 1371064"/>
                <a:gd name="connsiteY19" fmla="*/ 753101 h 865361"/>
                <a:gd name="connsiteX20" fmla="*/ 172353 w 1371064"/>
                <a:gd name="connsiteY20" fmla="*/ 851436 h 865361"/>
                <a:gd name="connsiteX21" fmla="*/ 52338 w 1371064"/>
                <a:gd name="connsiteY21" fmla="*/ 796192 h 865361"/>
                <a:gd name="connsiteX22" fmla="*/ 135160 w 1371064"/>
                <a:gd name="connsiteY22" fmla="*/ 692760 h 865361"/>
                <a:gd name="connsiteX23" fmla="*/ 342574 w 1371064"/>
                <a:gd name="connsiteY23" fmla="*/ 568933 h 865361"/>
                <a:gd name="connsiteX24" fmla="*/ 355427 w 1371064"/>
                <a:gd name="connsiteY24" fmla="*/ 288759 h 865361"/>
                <a:gd name="connsiteX25" fmla="*/ 141473 w 1371064"/>
                <a:gd name="connsiteY25" fmla="*/ 167454 h 865361"/>
                <a:gd name="connsiteX26" fmla="*/ 75277 w 1371064"/>
                <a:gd name="connsiteY26" fmla="*/ 203509 h 865361"/>
                <a:gd name="connsiteX27" fmla="*/ 503 w 1371064"/>
                <a:gd name="connsiteY27" fmla="*/ 132883 h 865361"/>
                <a:gd name="connsiteX0" fmla="*/ 503 w 1371064"/>
                <a:gd name="connsiteY0" fmla="*/ 132883 h 865361"/>
                <a:gd name="connsiteX1" fmla="*/ 67772 w 1371064"/>
                <a:gd name="connsiteY1" fmla="*/ 59203 h 865361"/>
                <a:gd name="connsiteX2" fmla="*/ 142549 w 1371064"/>
                <a:gd name="connsiteY2" fmla="*/ 9 h 865361"/>
                <a:gd name="connsiteX3" fmla="*/ 211360 w 1371064"/>
                <a:gd name="connsiteY3" fmla="*/ 66682 h 865361"/>
                <a:gd name="connsiteX4" fmla="*/ 194813 w 1371064"/>
                <a:gd name="connsiteY4" fmla="*/ 114926 h 865361"/>
                <a:gd name="connsiteX5" fmla="*/ 389721 w 1371064"/>
                <a:gd name="connsiteY5" fmla="*/ 222892 h 865361"/>
                <a:gd name="connsiteX6" fmla="*/ 683322 w 1371064"/>
                <a:gd name="connsiteY6" fmla="*/ 70494 h 865361"/>
                <a:gd name="connsiteX7" fmla="*/ 980984 w 1371064"/>
                <a:gd name="connsiteY7" fmla="*/ 215413 h 865361"/>
                <a:gd name="connsiteX8" fmla="*/ 1179698 w 1371064"/>
                <a:gd name="connsiteY8" fmla="*/ 108118 h 865361"/>
                <a:gd name="connsiteX9" fmla="*/ 1246773 w 1371064"/>
                <a:gd name="connsiteY9" fmla="*/ 1807 h 865361"/>
                <a:gd name="connsiteX10" fmla="*/ 1321069 w 1371064"/>
                <a:gd name="connsiteY10" fmla="*/ 72292 h 865361"/>
                <a:gd name="connsiteX11" fmla="*/ 1362979 w 1371064"/>
                <a:gd name="connsiteY11" fmla="*/ 175162 h 865361"/>
                <a:gd name="connsiteX12" fmla="*/ 1224939 w 1371064"/>
                <a:gd name="connsiteY12" fmla="*/ 174934 h 865361"/>
                <a:gd name="connsiteX13" fmla="*/ 1023488 w 1371064"/>
                <a:gd name="connsiteY13" fmla="*/ 283659 h 865361"/>
                <a:gd name="connsiteX14" fmla="*/ 1032419 w 1371064"/>
                <a:gd name="connsiteY14" fmla="*/ 568794 h 865361"/>
                <a:gd name="connsiteX15" fmla="*/ 1237677 w 1371064"/>
                <a:gd name="connsiteY15" fmla="*/ 683233 h 865361"/>
                <a:gd name="connsiteX16" fmla="*/ 1184106 w 1371064"/>
                <a:gd name="connsiteY16" fmla="*/ 753720 h 865361"/>
                <a:gd name="connsiteX17" fmla="*/ 1001029 w 1371064"/>
                <a:gd name="connsiteY17" fmla="*/ 645697 h 865361"/>
                <a:gd name="connsiteX18" fmla="*/ 376189 w 1371064"/>
                <a:gd name="connsiteY18" fmla="*/ 651412 h 865361"/>
                <a:gd name="connsiteX19" fmla="*/ 189098 w 1371064"/>
                <a:gd name="connsiteY19" fmla="*/ 753101 h 865361"/>
                <a:gd name="connsiteX20" fmla="*/ 172353 w 1371064"/>
                <a:gd name="connsiteY20" fmla="*/ 851436 h 865361"/>
                <a:gd name="connsiteX21" fmla="*/ 52338 w 1371064"/>
                <a:gd name="connsiteY21" fmla="*/ 796192 h 865361"/>
                <a:gd name="connsiteX22" fmla="*/ 135160 w 1371064"/>
                <a:gd name="connsiteY22" fmla="*/ 692760 h 865361"/>
                <a:gd name="connsiteX23" fmla="*/ 342574 w 1371064"/>
                <a:gd name="connsiteY23" fmla="*/ 568933 h 865361"/>
                <a:gd name="connsiteX24" fmla="*/ 355427 w 1371064"/>
                <a:gd name="connsiteY24" fmla="*/ 288759 h 865361"/>
                <a:gd name="connsiteX25" fmla="*/ 141473 w 1371064"/>
                <a:gd name="connsiteY25" fmla="*/ 167454 h 865361"/>
                <a:gd name="connsiteX26" fmla="*/ 75277 w 1371064"/>
                <a:gd name="connsiteY26" fmla="*/ 203509 h 865361"/>
                <a:gd name="connsiteX27" fmla="*/ 503 w 1371064"/>
                <a:gd name="connsiteY27" fmla="*/ 132883 h 865361"/>
                <a:gd name="connsiteX0" fmla="*/ 503 w 1371064"/>
                <a:gd name="connsiteY0" fmla="*/ 132883 h 865361"/>
                <a:gd name="connsiteX1" fmla="*/ 67772 w 1371064"/>
                <a:gd name="connsiteY1" fmla="*/ 59203 h 865361"/>
                <a:gd name="connsiteX2" fmla="*/ 142549 w 1371064"/>
                <a:gd name="connsiteY2" fmla="*/ 9 h 865361"/>
                <a:gd name="connsiteX3" fmla="*/ 211360 w 1371064"/>
                <a:gd name="connsiteY3" fmla="*/ 66682 h 865361"/>
                <a:gd name="connsiteX4" fmla="*/ 194813 w 1371064"/>
                <a:gd name="connsiteY4" fmla="*/ 114926 h 865361"/>
                <a:gd name="connsiteX5" fmla="*/ 389721 w 1371064"/>
                <a:gd name="connsiteY5" fmla="*/ 222892 h 865361"/>
                <a:gd name="connsiteX6" fmla="*/ 683322 w 1371064"/>
                <a:gd name="connsiteY6" fmla="*/ 70494 h 865361"/>
                <a:gd name="connsiteX7" fmla="*/ 980984 w 1371064"/>
                <a:gd name="connsiteY7" fmla="*/ 215413 h 865361"/>
                <a:gd name="connsiteX8" fmla="*/ 1179698 w 1371064"/>
                <a:gd name="connsiteY8" fmla="*/ 108118 h 865361"/>
                <a:gd name="connsiteX9" fmla="*/ 1246773 w 1371064"/>
                <a:gd name="connsiteY9" fmla="*/ 1807 h 865361"/>
                <a:gd name="connsiteX10" fmla="*/ 1321069 w 1371064"/>
                <a:gd name="connsiteY10" fmla="*/ 72292 h 865361"/>
                <a:gd name="connsiteX11" fmla="*/ 1362979 w 1371064"/>
                <a:gd name="connsiteY11" fmla="*/ 175162 h 865361"/>
                <a:gd name="connsiteX12" fmla="*/ 1224939 w 1371064"/>
                <a:gd name="connsiteY12" fmla="*/ 174934 h 865361"/>
                <a:gd name="connsiteX13" fmla="*/ 1023488 w 1371064"/>
                <a:gd name="connsiteY13" fmla="*/ 283659 h 865361"/>
                <a:gd name="connsiteX14" fmla="*/ 1032419 w 1371064"/>
                <a:gd name="connsiteY14" fmla="*/ 568794 h 865361"/>
                <a:gd name="connsiteX15" fmla="*/ 1237677 w 1371064"/>
                <a:gd name="connsiteY15" fmla="*/ 683233 h 865361"/>
                <a:gd name="connsiteX16" fmla="*/ 1193631 w 1371064"/>
                <a:gd name="connsiteY16" fmla="*/ 759435 h 865361"/>
                <a:gd name="connsiteX17" fmla="*/ 1001029 w 1371064"/>
                <a:gd name="connsiteY17" fmla="*/ 645697 h 865361"/>
                <a:gd name="connsiteX18" fmla="*/ 376189 w 1371064"/>
                <a:gd name="connsiteY18" fmla="*/ 651412 h 865361"/>
                <a:gd name="connsiteX19" fmla="*/ 189098 w 1371064"/>
                <a:gd name="connsiteY19" fmla="*/ 753101 h 865361"/>
                <a:gd name="connsiteX20" fmla="*/ 172353 w 1371064"/>
                <a:gd name="connsiteY20" fmla="*/ 851436 h 865361"/>
                <a:gd name="connsiteX21" fmla="*/ 52338 w 1371064"/>
                <a:gd name="connsiteY21" fmla="*/ 796192 h 865361"/>
                <a:gd name="connsiteX22" fmla="*/ 135160 w 1371064"/>
                <a:gd name="connsiteY22" fmla="*/ 692760 h 865361"/>
                <a:gd name="connsiteX23" fmla="*/ 342574 w 1371064"/>
                <a:gd name="connsiteY23" fmla="*/ 568933 h 865361"/>
                <a:gd name="connsiteX24" fmla="*/ 355427 w 1371064"/>
                <a:gd name="connsiteY24" fmla="*/ 288759 h 865361"/>
                <a:gd name="connsiteX25" fmla="*/ 141473 w 1371064"/>
                <a:gd name="connsiteY25" fmla="*/ 167454 h 865361"/>
                <a:gd name="connsiteX26" fmla="*/ 75277 w 1371064"/>
                <a:gd name="connsiteY26" fmla="*/ 203509 h 865361"/>
                <a:gd name="connsiteX27" fmla="*/ 503 w 1371064"/>
                <a:gd name="connsiteY27" fmla="*/ 132883 h 865361"/>
                <a:gd name="connsiteX0" fmla="*/ 503 w 1371064"/>
                <a:gd name="connsiteY0" fmla="*/ 132883 h 865361"/>
                <a:gd name="connsiteX1" fmla="*/ 67772 w 1371064"/>
                <a:gd name="connsiteY1" fmla="*/ 59203 h 865361"/>
                <a:gd name="connsiteX2" fmla="*/ 142549 w 1371064"/>
                <a:gd name="connsiteY2" fmla="*/ 9 h 865361"/>
                <a:gd name="connsiteX3" fmla="*/ 211360 w 1371064"/>
                <a:gd name="connsiteY3" fmla="*/ 66682 h 865361"/>
                <a:gd name="connsiteX4" fmla="*/ 194813 w 1371064"/>
                <a:gd name="connsiteY4" fmla="*/ 114926 h 865361"/>
                <a:gd name="connsiteX5" fmla="*/ 389721 w 1371064"/>
                <a:gd name="connsiteY5" fmla="*/ 222892 h 865361"/>
                <a:gd name="connsiteX6" fmla="*/ 683322 w 1371064"/>
                <a:gd name="connsiteY6" fmla="*/ 70494 h 865361"/>
                <a:gd name="connsiteX7" fmla="*/ 980984 w 1371064"/>
                <a:gd name="connsiteY7" fmla="*/ 215413 h 865361"/>
                <a:gd name="connsiteX8" fmla="*/ 1179698 w 1371064"/>
                <a:gd name="connsiteY8" fmla="*/ 108118 h 865361"/>
                <a:gd name="connsiteX9" fmla="*/ 1246773 w 1371064"/>
                <a:gd name="connsiteY9" fmla="*/ 1807 h 865361"/>
                <a:gd name="connsiteX10" fmla="*/ 1321069 w 1371064"/>
                <a:gd name="connsiteY10" fmla="*/ 72292 h 865361"/>
                <a:gd name="connsiteX11" fmla="*/ 1362979 w 1371064"/>
                <a:gd name="connsiteY11" fmla="*/ 175162 h 865361"/>
                <a:gd name="connsiteX12" fmla="*/ 1224939 w 1371064"/>
                <a:gd name="connsiteY12" fmla="*/ 174934 h 865361"/>
                <a:gd name="connsiteX13" fmla="*/ 1023488 w 1371064"/>
                <a:gd name="connsiteY13" fmla="*/ 283659 h 865361"/>
                <a:gd name="connsiteX14" fmla="*/ 1032419 w 1371064"/>
                <a:gd name="connsiteY14" fmla="*/ 568794 h 865361"/>
                <a:gd name="connsiteX15" fmla="*/ 1237677 w 1371064"/>
                <a:gd name="connsiteY15" fmla="*/ 683233 h 865361"/>
                <a:gd name="connsiteX16" fmla="*/ 1193631 w 1371064"/>
                <a:gd name="connsiteY16" fmla="*/ 759435 h 865361"/>
                <a:gd name="connsiteX17" fmla="*/ 1001029 w 1371064"/>
                <a:gd name="connsiteY17" fmla="*/ 645697 h 865361"/>
                <a:gd name="connsiteX18" fmla="*/ 376189 w 1371064"/>
                <a:gd name="connsiteY18" fmla="*/ 651412 h 865361"/>
                <a:gd name="connsiteX19" fmla="*/ 189098 w 1371064"/>
                <a:gd name="connsiteY19" fmla="*/ 753101 h 865361"/>
                <a:gd name="connsiteX20" fmla="*/ 172353 w 1371064"/>
                <a:gd name="connsiteY20" fmla="*/ 851436 h 865361"/>
                <a:gd name="connsiteX21" fmla="*/ 52338 w 1371064"/>
                <a:gd name="connsiteY21" fmla="*/ 796192 h 865361"/>
                <a:gd name="connsiteX22" fmla="*/ 135160 w 1371064"/>
                <a:gd name="connsiteY22" fmla="*/ 692760 h 865361"/>
                <a:gd name="connsiteX23" fmla="*/ 346384 w 1371064"/>
                <a:gd name="connsiteY23" fmla="*/ 576553 h 865361"/>
                <a:gd name="connsiteX24" fmla="*/ 355427 w 1371064"/>
                <a:gd name="connsiteY24" fmla="*/ 288759 h 865361"/>
                <a:gd name="connsiteX25" fmla="*/ 141473 w 1371064"/>
                <a:gd name="connsiteY25" fmla="*/ 167454 h 865361"/>
                <a:gd name="connsiteX26" fmla="*/ 75277 w 1371064"/>
                <a:gd name="connsiteY26" fmla="*/ 203509 h 865361"/>
                <a:gd name="connsiteX27" fmla="*/ 503 w 1371064"/>
                <a:gd name="connsiteY27" fmla="*/ 132883 h 865361"/>
                <a:gd name="connsiteX0" fmla="*/ 503 w 1371064"/>
                <a:gd name="connsiteY0" fmla="*/ 132883 h 865361"/>
                <a:gd name="connsiteX1" fmla="*/ 67772 w 1371064"/>
                <a:gd name="connsiteY1" fmla="*/ 59203 h 865361"/>
                <a:gd name="connsiteX2" fmla="*/ 142549 w 1371064"/>
                <a:gd name="connsiteY2" fmla="*/ 9 h 865361"/>
                <a:gd name="connsiteX3" fmla="*/ 211360 w 1371064"/>
                <a:gd name="connsiteY3" fmla="*/ 66682 h 865361"/>
                <a:gd name="connsiteX4" fmla="*/ 194813 w 1371064"/>
                <a:gd name="connsiteY4" fmla="*/ 114926 h 865361"/>
                <a:gd name="connsiteX5" fmla="*/ 389721 w 1371064"/>
                <a:gd name="connsiteY5" fmla="*/ 222892 h 865361"/>
                <a:gd name="connsiteX6" fmla="*/ 683322 w 1371064"/>
                <a:gd name="connsiteY6" fmla="*/ 70494 h 865361"/>
                <a:gd name="connsiteX7" fmla="*/ 980984 w 1371064"/>
                <a:gd name="connsiteY7" fmla="*/ 215413 h 865361"/>
                <a:gd name="connsiteX8" fmla="*/ 1179698 w 1371064"/>
                <a:gd name="connsiteY8" fmla="*/ 108118 h 865361"/>
                <a:gd name="connsiteX9" fmla="*/ 1246773 w 1371064"/>
                <a:gd name="connsiteY9" fmla="*/ 1807 h 865361"/>
                <a:gd name="connsiteX10" fmla="*/ 1321069 w 1371064"/>
                <a:gd name="connsiteY10" fmla="*/ 72292 h 865361"/>
                <a:gd name="connsiteX11" fmla="*/ 1362979 w 1371064"/>
                <a:gd name="connsiteY11" fmla="*/ 175162 h 865361"/>
                <a:gd name="connsiteX12" fmla="*/ 1224939 w 1371064"/>
                <a:gd name="connsiteY12" fmla="*/ 174934 h 865361"/>
                <a:gd name="connsiteX13" fmla="*/ 1023488 w 1371064"/>
                <a:gd name="connsiteY13" fmla="*/ 283659 h 865361"/>
                <a:gd name="connsiteX14" fmla="*/ 1032419 w 1371064"/>
                <a:gd name="connsiteY14" fmla="*/ 568794 h 865361"/>
                <a:gd name="connsiteX15" fmla="*/ 1237677 w 1371064"/>
                <a:gd name="connsiteY15" fmla="*/ 683233 h 865361"/>
                <a:gd name="connsiteX16" fmla="*/ 1330593 w 1371064"/>
                <a:gd name="connsiteY16" fmla="*/ 798096 h 865361"/>
                <a:gd name="connsiteX17" fmla="*/ 1193631 w 1371064"/>
                <a:gd name="connsiteY17" fmla="*/ 759435 h 865361"/>
                <a:gd name="connsiteX18" fmla="*/ 1001029 w 1371064"/>
                <a:gd name="connsiteY18" fmla="*/ 645697 h 865361"/>
                <a:gd name="connsiteX19" fmla="*/ 376189 w 1371064"/>
                <a:gd name="connsiteY19" fmla="*/ 651412 h 865361"/>
                <a:gd name="connsiteX20" fmla="*/ 189098 w 1371064"/>
                <a:gd name="connsiteY20" fmla="*/ 753101 h 865361"/>
                <a:gd name="connsiteX21" fmla="*/ 172353 w 1371064"/>
                <a:gd name="connsiteY21" fmla="*/ 851436 h 865361"/>
                <a:gd name="connsiteX22" fmla="*/ 52338 w 1371064"/>
                <a:gd name="connsiteY22" fmla="*/ 796192 h 865361"/>
                <a:gd name="connsiteX23" fmla="*/ 135160 w 1371064"/>
                <a:gd name="connsiteY23" fmla="*/ 692760 h 865361"/>
                <a:gd name="connsiteX24" fmla="*/ 346384 w 1371064"/>
                <a:gd name="connsiteY24" fmla="*/ 576553 h 865361"/>
                <a:gd name="connsiteX25" fmla="*/ 355427 w 1371064"/>
                <a:gd name="connsiteY25" fmla="*/ 288759 h 865361"/>
                <a:gd name="connsiteX26" fmla="*/ 141473 w 1371064"/>
                <a:gd name="connsiteY26" fmla="*/ 167454 h 865361"/>
                <a:gd name="connsiteX27" fmla="*/ 75277 w 1371064"/>
                <a:gd name="connsiteY27" fmla="*/ 203509 h 865361"/>
                <a:gd name="connsiteX28" fmla="*/ 503 w 1371064"/>
                <a:gd name="connsiteY28" fmla="*/ 132883 h 865361"/>
                <a:gd name="connsiteX0" fmla="*/ 503 w 1371064"/>
                <a:gd name="connsiteY0" fmla="*/ 132883 h 865361"/>
                <a:gd name="connsiteX1" fmla="*/ 67772 w 1371064"/>
                <a:gd name="connsiteY1" fmla="*/ 59203 h 865361"/>
                <a:gd name="connsiteX2" fmla="*/ 142549 w 1371064"/>
                <a:gd name="connsiteY2" fmla="*/ 9 h 865361"/>
                <a:gd name="connsiteX3" fmla="*/ 211360 w 1371064"/>
                <a:gd name="connsiteY3" fmla="*/ 66682 h 865361"/>
                <a:gd name="connsiteX4" fmla="*/ 194813 w 1371064"/>
                <a:gd name="connsiteY4" fmla="*/ 114926 h 865361"/>
                <a:gd name="connsiteX5" fmla="*/ 389721 w 1371064"/>
                <a:gd name="connsiteY5" fmla="*/ 222892 h 865361"/>
                <a:gd name="connsiteX6" fmla="*/ 683322 w 1371064"/>
                <a:gd name="connsiteY6" fmla="*/ 70494 h 865361"/>
                <a:gd name="connsiteX7" fmla="*/ 980984 w 1371064"/>
                <a:gd name="connsiteY7" fmla="*/ 215413 h 865361"/>
                <a:gd name="connsiteX8" fmla="*/ 1179698 w 1371064"/>
                <a:gd name="connsiteY8" fmla="*/ 108118 h 865361"/>
                <a:gd name="connsiteX9" fmla="*/ 1246773 w 1371064"/>
                <a:gd name="connsiteY9" fmla="*/ 1807 h 865361"/>
                <a:gd name="connsiteX10" fmla="*/ 1321069 w 1371064"/>
                <a:gd name="connsiteY10" fmla="*/ 72292 h 865361"/>
                <a:gd name="connsiteX11" fmla="*/ 1362979 w 1371064"/>
                <a:gd name="connsiteY11" fmla="*/ 175162 h 865361"/>
                <a:gd name="connsiteX12" fmla="*/ 1224939 w 1371064"/>
                <a:gd name="connsiteY12" fmla="*/ 174934 h 865361"/>
                <a:gd name="connsiteX13" fmla="*/ 1023488 w 1371064"/>
                <a:gd name="connsiteY13" fmla="*/ 283659 h 865361"/>
                <a:gd name="connsiteX14" fmla="*/ 1032419 w 1371064"/>
                <a:gd name="connsiteY14" fmla="*/ 568794 h 865361"/>
                <a:gd name="connsiteX15" fmla="*/ 1237677 w 1371064"/>
                <a:gd name="connsiteY15" fmla="*/ 683233 h 865361"/>
                <a:gd name="connsiteX16" fmla="*/ 1351548 w 1371064"/>
                <a:gd name="connsiteY16" fmla="*/ 678081 h 865361"/>
                <a:gd name="connsiteX17" fmla="*/ 1330593 w 1371064"/>
                <a:gd name="connsiteY17" fmla="*/ 798096 h 865361"/>
                <a:gd name="connsiteX18" fmla="*/ 1193631 w 1371064"/>
                <a:gd name="connsiteY18" fmla="*/ 759435 h 865361"/>
                <a:gd name="connsiteX19" fmla="*/ 1001029 w 1371064"/>
                <a:gd name="connsiteY19" fmla="*/ 645697 h 865361"/>
                <a:gd name="connsiteX20" fmla="*/ 376189 w 1371064"/>
                <a:gd name="connsiteY20" fmla="*/ 651412 h 865361"/>
                <a:gd name="connsiteX21" fmla="*/ 189098 w 1371064"/>
                <a:gd name="connsiteY21" fmla="*/ 753101 h 865361"/>
                <a:gd name="connsiteX22" fmla="*/ 172353 w 1371064"/>
                <a:gd name="connsiteY22" fmla="*/ 851436 h 865361"/>
                <a:gd name="connsiteX23" fmla="*/ 52338 w 1371064"/>
                <a:gd name="connsiteY23" fmla="*/ 796192 h 865361"/>
                <a:gd name="connsiteX24" fmla="*/ 135160 w 1371064"/>
                <a:gd name="connsiteY24" fmla="*/ 692760 h 865361"/>
                <a:gd name="connsiteX25" fmla="*/ 346384 w 1371064"/>
                <a:gd name="connsiteY25" fmla="*/ 576553 h 865361"/>
                <a:gd name="connsiteX26" fmla="*/ 355427 w 1371064"/>
                <a:gd name="connsiteY26" fmla="*/ 288759 h 865361"/>
                <a:gd name="connsiteX27" fmla="*/ 141473 w 1371064"/>
                <a:gd name="connsiteY27" fmla="*/ 167454 h 865361"/>
                <a:gd name="connsiteX28" fmla="*/ 75277 w 1371064"/>
                <a:gd name="connsiteY28" fmla="*/ 203509 h 865361"/>
                <a:gd name="connsiteX29" fmla="*/ 503 w 1371064"/>
                <a:gd name="connsiteY29" fmla="*/ 132883 h 865361"/>
                <a:gd name="connsiteX0" fmla="*/ 503 w 1371064"/>
                <a:gd name="connsiteY0" fmla="*/ 132883 h 866968"/>
                <a:gd name="connsiteX1" fmla="*/ 67772 w 1371064"/>
                <a:gd name="connsiteY1" fmla="*/ 59203 h 866968"/>
                <a:gd name="connsiteX2" fmla="*/ 142549 w 1371064"/>
                <a:gd name="connsiteY2" fmla="*/ 9 h 866968"/>
                <a:gd name="connsiteX3" fmla="*/ 211360 w 1371064"/>
                <a:gd name="connsiteY3" fmla="*/ 66682 h 866968"/>
                <a:gd name="connsiteX4" fmla="*/ 194813 w 1371064"/>
                <a:gd name="connsiteY4" fmla="*/ 114926 h 866968"/>
                <a:gd name="connsiteX5" fmla="*/ 389721 w 1371064"/>
                <a:gd name="connsiteY5" fmla="*/ 222892 h 866968"/>
                <a:gd name="connsiteX6" fmla="*/ 683322 w 1371064"/>
                <a:gd name="connsiteY6" fmla="*/ 70494 h 866968"/>
                <a:gd name="connsiteX7" fmla="*/ 980984 w 1371064"/>
                <a:gd name="connsiteY7" fmla="*/ 215413 h 866968"/>
                <a:gd name="connsiteX8" fmla="*/ 1179698 w 1371064"/>
                <a:gd name="connsiteY8" fmla="*/ 108118 h 866968"/>
                <a:gd name="connsiteX9" fmla="*/ 1246773 w 1371064"/>
                <a:gd name="connsiteY9" fmla="*/ 1807 h 866968"/>
                <a:gd name="connsiteX10" fmla="*/ 1321069 w 1371064"/>
                <a:gd name="connsiteY10" fmla="*/ 72292 h 866968"/>
                <a:gd name="connsiteX11" fmla="*/ 1362979 w 1371064"/>
                <a:gd name="connsiteY11" fmla="*/ 175162 h 866968"/>
                <a:gd name="connsiteX12" fmla="*/ 1224939 w 1371064"/>
                <a:gd name="connsiteY12" fmla="*/ 174934 h 866968"/>
                <a:gd name="connsiteX13" fmla="*/ 1023488 w 1371064"/>
                <a:gd name="connsiteY13" fmla="*/ 283659 h 866968"/>
                <a:gd name="connsiteX14" fmla="*/ 1032419 w 1371064"/>
                <a:gd name="connsiteY14" fmla="*/ 568794 h 866968"/>
                <a:gd name="connsiteX15" fmla="*/ 1237677 w 1371064"/>
                <a:gd name="connsiteY15" fmla="*/ 683233 h 866968"/>
                <a:gd name="connsiteX16" fmla="*/ 1351548 w 1371064"/>
                <a:gd name="connsiteY16" fmla="*/ 678081 h 866968"/>
                <a:gd name="connsiteX17" fmla="*/ 1330593 w 1371064"/>
                <a:gd name="connsiteY17" fmla="*/ 798096 h 866968"/>
                <a:gd name="connsiteX18" fmla="*/ 1225818 w 1371064"/>
                <a:gd name="connsiteY18" fmla="*/ 866676 h 866968"/>
                <a:gd name="connsiteX19" fmla="*/ 1193631 w 1371064"/>
                <a:gd name="connsiteY19" fmla="*/ 759435 h 866968"/>
                <a:gd name="connsiteX20" fmla="*/ 1001029 w 1371064"/>
                <a:gd name="connsiteY20" fmla="*/ 645697 h 866968"/>
                <a:gd name="connsiteX21" fmla="*/ 376189 w 1371064"/>
                <a:gd name="connsiteY21" fmla="*/ 651412 h 866968"/>
                <a:gd name="connsiteX22" fmla="*/ 189098 w 1371064"/>
                <a:gd name="connsiteY22" fmla="*/ 753101 h 866968"/>
                <a:gd name="connsiteX23" fmla="*/ 172353 w 1371064"/>
                <a:gd name="connsiteY23" fmla="*/ 851436 h 866968"/>
                <a:gd name="connsiteX24" fmla="*/ 52338 w 1371064"/>
                <a:gd name="connsiteY24" fmla="*/ 796192 h 866968"/>
                <a:gd name="connsiteX25" fmla="*/ 135160 w 1371064"/>
                <a:gd name="connsiteY25" fmla="*/ 692760 h 866968"/>
                <a:gd name="connsiteX26" fmla="*/ 346384 w 1371064"/>
                <a:gd name="connsiteY26" fmla="*/ 576553 h 866968"/>
                <a:gd name="connsiteX27" fmla="*/ 355427 w 1371064"/>
                <a:gd name="connsiteY27" fmla="*/ 288759 h 866968"/>
                <a:gd name="connsiteX28" fmla="*/ 141473 w 1371064"/>
                <a:gd name="connsiteY28" fmla="*/ 167454 h 866968"/>
                <a:gd name="connsiteX29" fmla="*/ 75277 w 1371064"/>
                <a:gd name="connsiteY29" fmla="*/ 203509 h 866968"/>
                <a:gd name="connsiteX30" fmla="*/ 503 w 1371064"/>
                <a:gd name="connsiteY30" fmla="*/ 132883 h 866968"/>
                <a:gd name="connsiteX0" fmla="*/ 503 w 1371064"/>
                <a:gd name="connsiteY0" fmla="*/ 132883 h 873835"/>
                <a:gd name="connsiteX1" fmla="*/ 67772 w 1371064"/>
                <a:gd name="connsiteY1" fmla="*/ 59203 h 873835"/>
                <a:gd name="connsiteX2" fmla="*/ 142549 w 1371064"/>
                <a:gd name="connsiteY2" fmla="*/ 9 h 873835"/>
                <a:gd name="connsiteX3" fmla="*/ 211360 w 1371064"/>
                <a:gd name="connsiteY3" fmla="*/ 66682 h 873835"/>
                <a:gd name="connsiteX4" fmla="*/ 194813 w 1371064"/>
                <a:gd name="connsiteY4" fmla="*/ 114926 h 873835"/>
                <a:gd name="connsiteX5" fmla="*/ 389721 w 1371064"/>
                <a:gd name="connsiteY5" fmla="*/ 222892 h 873835"/>
                <a:gd name="connsiteX6" fmla="*/ 683322 w 1371064"/>
                <a:gd name="connsiteY6" fmla="*/ 70494 h 873835"/>
                <a:gd name="connsiteX7" fmla="*/ 980984 w 1371064"/>
                <a:gd name="connsiteY7" fmla="*/ 215413 h 873835"/>
                <a:gd name="connsiteX8" fmla="*/ 1179698 w 1371064"/>
                <a:gd name="connsiteY8" fmla="*/ 108118 h 873835"/>
                <a:gd name="connsiteX9" fmla="*/ 1246773 w 1371064"/>
                <a:gd name="connsiteY9" fmla="*/ 1807 h 873835"/>
                <a:gd name="connsiteX10" fmla="*/ 1321069 w 1371064"/>
                <a:gd name="connsiteY10" fmla="*/ 72292 h 873835"/>
                <a:gd name="connsiteX11" fmla="*/ 1362979 w 1371064"/>
                <a:gd name="connsiteY11" fmla="*/ 175162 h 873835"/>
                <a:gd name="connsiteX12" fmla="*/ 1224939 w 1371064"/>
                <a:gd name="connsiteY12" fmla="*/ 174934 h 873835"/>
                <a:gd name="connsiteX13" fmla="*/ 1023488 w 1371064"/>
                <a:gd name="connsiteY13" fmla="*/ 283659 h 873835"/>
                <a:gd name="connsiteX14" fmla="*/ 1032419 w 1371064"/>
                <a:gd name="connsiteY14" fmla="*/ 568794 h 873835"/>
                <a:gd name="connsiteX15" fmla="*/ 1237677 w 1371064"/>
                <a:gd name="connsiteY15" fmla="*/ 683233 h 873835"/>
                <a:gd name="connsiteX16" fmla="*/ 1351548 w 1371064"/>
                <a:gd name="connsiteY16" fmla="*/ 678081 h 873835"/>
                <a:gd name="connsiteX17" fmla="*/ 1330593 w 1371064"/>
                <a:gd name="connsiteY17" fmla="*/ 798096 h 873835"/>
                <a:gd name="connsiteX18" fmla="*/ 1225818 w 1371064"/>
                <a:gd name="connsiteY18" fmla="*/ 866676 h 873835"/>
                <a:gd name="connsiteX19" fmla="*/ 1193631 w 1371064"/>
                <a:gd name="connsiteY19" fmla="*/ 759435 h 873835"/>
                <a:gd name="connsiteX20" fmla="*/ 1001029 w 1371064"/>
                <a:gd name="connsiteY20" fmla="*/ 645697 h 873835"/>
                <a:gd name="connsiteX21" fmla="*/ 376189 w 1371064"/>
                <a:gd name="connsiteY21" fmla="*/ 651412 h 873835"/>
                <a:gd name="connsiteX22" fmla="*/ 189098 w 1371064"/>
                <a:gd name="connsiteY22" fmla="*/ 753101 h 873835"/>
                <a:gd name="connsiteX23" fmla="*/ 172353 w 1371064"/>
                <a:gd name="connsiteY23" fmla="*/ 851436 h 873835"/>
                <a:gd name="connsiteX24" fmla="*/ 52338 w 1371064"/>
                <a:gd name="connsiteY24" fmla="*/ 796192 h 873835"/>
                <a:gd name="connsiteX25" fmla="*/ 135160 w 1371064"/>
                <a:gd name="connsiteY25" fmla="*/ 692760 h 873835"/>
                <a:gd name="connsiteX26" fmla="*/ 346384 w 1371064"/>
                <a:gd name="connsiteY26" fmla="*/ 576553 h 873835"/>
                <a:gd name="connsiteX27" fmla="*/ 355427 w 1371064"/>
                <a:gd name="connsiteY27" fmla="*/ 288759 h 873835"/>
                <a:gd name="connsiteX28" fmla="*/ 141473 w 1371064"/>
                <a:gd name="connsiteY28" fmla="*/ 167454 h 873835"/>
                <a:gd name="connsiteX29" fmla="*/ 75277 w 1371064"/>
                <a:gd name="connsiteY29" fmla="*/ 203509 h 873835"/>
                <a:gd name="connsiteX30" fmla="*/ 503 w 1371064"/>
                <a:gd name="connsiteY30" fmla="*/ 132883 h 873835"/>
                <a:gd name="connsiteX0" fmla="*/ 503 w 1371064"/>
                <a:gd name="connsiteY0" fmla="*/ 132883 h 869142"/>
                <a:gd name="connsiteX1" fmla="*/ 67772 w 1371064"/>
                <a:gd name="connsiteY1" fmla="*/ 59203 h 869142"/>
                <a:gd name="connsiteX2" fmla="*/ 142549 w 1371064"/>
                <a:gd name="connsiteY2" fmla="*/ 9 h 869142"/>
                <a:gd name="connsiteX3" fmla="*/ 211360 w 1371064"/>
                <a:gd name="connsiteY3" fmla="*/ 66682 h 869142"/>
                <a:gd name="connsiteX4" fmla="*/ 194813 w 1371064"/>
                <a:gd name="connsiteY4" fmla="*/ 114926 h 869142"/>
                <a:gd name="connsiteX5" fmla="*/ 389721 w 1371064"/>
                <a:gd name="connsiteY5" fmla="*/ 222892 h 869142"/>
                <a:gd name="connsiteX6" fmla="*/ 683322 w 1371064"/>
                <a:gd name="connsiteY6" fmla="*/ 70494 h 869142"/>
                <a:gd name="connsiteX7" fmla="*/ 980984 w 1371064"/>
                <a:gd name="connsiteY7" fmla="*/ 215413 h 869142"/>
                <a:gd name="connsiteX8" fmla="*/ 1179698 w 1371064"/>
                <a:gd name="connsiteY8" fmla="*/ 108118 h 869142"/>
                <a:gd name="connsiteX9" fmla="*/ 1246773 w 1371064"/>
                <a:gd name="connsiteY9" fmla="*/ 1807 h 869142"/>
                <a:gd name="connsiteX10" fmla="*/ 1321069 w 1371064"/>
                <a:gd name="connsiteY10" fmla="*/ 72292 h 869142"/>
                <a:gd name="connsiteX11" fmla="*/ 1362979 w 1371064"/>
                <a:gd name="connsiteY11" fmla="*/ 175162 h 869142"/>
                <a:gd name="connsiteX12" fmla="*/ 1224939 w 1371064"/>
                <a:gd name="connsiteY12" fmla="*/ 174934 h 869142"/>
                <a:gd name="connsiteX13" fmla="*/ 1023488 w 1371064"/>
                <a:gd name="connsiteY13" fmla="*/ 283659 h 869142"/>
                <a:gd name="connsiteX14" fmla="*/ 1032419 w 1371064"/>
                <a:gd name="connsiteY14" fmla="*/ 568794 h 869142"/>
                <a:gd name="connsiteX15" fmla="*/ 1237677 w 1371064"/>
                <a:gd name="connsiteY15" fmla="*/ 683233 h 869142"/>
                <a:gd name="connsiteX16" fmla="*/ 1351548 w 1371064"/>
                <a:gd name="connsiteY16" fmla="*/ 678081 h 869142"/>
                <a:gd name="connsiteX17" fmla="*/ 1330593 w 1371064"/>
                <a:gd name="connsiteY17" fmla="*/ 798096 h 869142"/>
                <a:gd name="connsiteX18" fmla="*/ 1225818 w 1371064"/>
                <a:gd name="connsiteY18" fmla="*/ 866676 h 869142"/>
                <a:gd name="connsiteX19" fmla="*/ 1193631 w 1371064"/>
                <a:gd name="connsiteY19" fmla="*/ 759435 h 869142"/>
                <a:gd name="connsiteX20" fmla="*/ 1001029 w 1371064"/>
                <a:gd name="connsiteY20" fmla="*/ 645697 h 869142"/>
                <a:gd name="connsiteX21" fmla="*/ 376189 w 1371064"/>
                <a:gd name="connsiteY21" fmla="*/ 651412 h 869142"/>
                <a:gd name="connsiteX22" fmla="*/ 189098 w 1371064"/>
                <a:gd name="connsiteY22" fmla="*/ 753101 h 869142"/>
                <a:gd name="connsiteX23" fmla="*/ 172353 w 1371064"/>
                <a:gd name="connsiteY23" fmla="*/ 851436 h 869142"/>
                <a:gd name="connsiteX24" fmla="*/ 52338 w 1371064"/>
                <a:gd name="connsiteY24" fmla="*/ 796192 h 869142"/>
                <a:gd name="connsiteX25" fmla="*/ 135160 w 1371064"/>
                <a:gd name="connsiteY25" fmla="*/ 692760 h 869142"/>
                <a:gd name="connsiteX26" fmla="*/ 346384 w 1371064"/>
                <a:gd name="connsiteY26" fmla="*/ 576553 h 869142"/>
                <a:gd name="connsiteX27" fmla="*/ 355427 w 1371064"/>
                <a:gd name="connsiteY27" fmla="*/ 288759 h 869142"/>
                <a:gd name="connsiteX28" fmla="*/ 141473 w 1371064"/>
                <a:gd name="connsiteY28" fmla="*/ 167454 h 869142"/>
                <a:gd name="connsiteX29" fmla="*/ 75277 w 1371064"/>
                <a:gd name="connsiteY29" fmla="*/ 203509 h 869142"/>
                <a:gd name="connsiteX30" fmla="*/ 503 w 1371064"/>
                <a:gd name="connsiteY30" fmla="*/ 132883 h 869142"/>
                <a:gd name="connsiteX0" fmla="*/ 503 w 1371064"/>
                <a:gd name="connsiteY0" fmla="*/ 132883 h 869142"/>
                <a:gd name="connsiteX1" fmla="*/ 67772 w 1371064"/>
                <a:gd name="connsiteY1" fmla="*/ 59203 h 869142"/>
                <a:gd name="connsiteX2" fmla="*/ 142549 w 1371064"/>
                <a:gd name="connsiteY2" fmla="*/ 9 h 869142"/>
                <a:gd name="connsiteX3" fmla="*/ 211360 w 1371064"/>
                <a:gd name="connsiteY3" fmla="*/ 66682 h 869142"/>
                <a:gd name="connsiteX4" fmla="*/ 194813 w 1371064"/>
                <a:gd name="connsiteY4" fmla="*/ 114926 h 869142"/>
                <a:gd name="connsiteX5" fmla="*/ 389721 w 1371064"/>
                <a:gd name="connsiteY5" fmla="*/ 222892 h 869142"/>
                <a:gd name="connsiteX6" fmla="*/ 683322 w 1371064"/>
                <a:gd name="connsiteY6" fmla="*/ 70494 h 869142"/>
                <a:gd name="connsiteX7" fmla="*/ 980984 w 1371064"/>
                <a:gd name="connsiteY7" fmla="*/ 215413 h 869142"/>
                <a:gd name="connsiteX8" fmla="*/ 1179698 w 1371064"/>
                <a:gd name="connsiteY8" fmla="*/ 108118 h 869142"/>
                <a:gd name="connsiteX9" fmla="*/ 1246773 w 1371064"/>
                <a:gd name="connsiteY9" fmla="*/ 1807 h 869142"/>
                <a:gd name="connsiteX10" fmla="*/ 1321069 w 1371064"/>
                <a:gd name="connsiteY10" fmla="*/ 72292 h 869142"/>
                <a:gd name="connsiteX11" fmla="*/ 1362979 w 1371064"/>
                <a:gd name="connsiteY11" fmla="*/ 175162 h 869142"/>
                <a:gd name="connsiteX12" fmla="*/ 1224939 w 1371064"/>
                <a:gd name="connsiteY12" fmla="*/ 174934 h 869142"/>
                <a:gd name="connsiteX13" fmla="*/ 1023488 w 1371064"/>
                <a:gd name="connsiteY13" fmla="*/ 283659 h 869142"/>
                <a:gd name="connsiteX14" fmla="*/ 1032419 w 1371064"/>
                <a:gd name="connsiteY14" fmla="*/ 568794 h 869142"/>
                <a:gd name="connsiteX15" fmla="*/ 1237677 w 1371064"/>
                <a:gd name="connsiteY15" fmla="*/ 683233 h 869142"/>
                <a:gd name="connsiteX16" fmla="*/ 1351548 w 1371064"/>
                <a:gd name="connsiteY16" fmla="*/ 678081 h 869142"/>
                <a:gd name="connsiteX17" fmla="*/ 1330593 w 1371064"/>
                <a:gd name="connsiteY17" fmla="*/ 798096 h 869142"/>
                <a:gd name="connsiteX18" fmla="*/ 1225818 w 1371064"/>
                <a:gd name="connsiteY18" fmla="*/ 866676 h 869142"/>
                <a:gd name="connsiteX19" fmla="*/ 1193631 w 1371064"/>
                <a:gd name="connsiteY19" fmla="*/ 759435 h 869142"/>
                <a:gd name="connsiteX20" fmla="*/ 1001029 w 1371064"/>
                <a:gd name="connsiteY20" fmla="*/ 645697 h 869142"/>
                <a:gd name="connsiteX21" fmla="*/ 376189 w 1371064"/>
                <a:gd name="connsiteY21" fmla="*/ 651412 h 869142"/>
                <a:gd name="connsiteX22" fmla="*/ 189098 w 1371064"/>
                <a:gd name="connsiteY22" fmla="*/ 753101 h 869142"/>
                <a:gd name="connsiteX23" fmla="*/ 172353 w 1371064"/>
                <a:gd name="connsiteY23" fmla="*/ 851436 h 869142"/>
                <a:gd name="connsiteX24" fmla="*/ 52338 w 1371064"/>
                <a:gd name="connsiteY24" fmla="*/ 796192 h 869142"/>
                <a:gd name="connsiteX25" fmla="*/ 135160 w 1371064"/>
                <a:gd name="connsiteY25" fmla="*/ 692760 h 869142"/>
                <a:gd name="connsiteX26" fmla="*/ 346384 w 1371064"/>
                <a:gd name="connsiteY26" fmla="*/ 576553 h 869142"/>
                <a:gd name="connsiteX27" fmla="*/ 355427 w 1371064"/>
                <a:gd name="connsiteY27" fmla="*/ 288759 h 869142"/>
                <a:gd name="connsiteX28" fmla="*/ 141473 w 1371064"/>
                <a:gd name="connsiteY28" fmla="*/ 167454 h 869142"/>
                <a:gd name="connsiteX29" fmla="*/ 75277 w 1371064"/>
                <a:gd name="connsiteY29" fmla="*/ 203509 h 869142"/>
                <a:gd name="connsiteX30" fmla="*/ 503 w 1371064"/>
                <a:gd name="connsiteY30" fmla="*/ 132883 h 869142"/>
                <a:gd name="connsiteX0" fmla="*/ 503 w 1371064"/>
                <a:gd name="connsiteY0" fmla="*/ 132883 h 871512"/>
                <a:gd name="connsiteX1" fmla="*/ 67772 w 1371064"/>
                <a:gd name="connsiteY1" fmla="*/ 59203 h 871512"/>
                <a:gd name="connsiteX2" fmla="*/ 142549 w 1371064"/>
                <a:gd name="connsiteY2" fmla="*/ 9 h 871512"/>
                <a:gd name="connsiteX3" fmla="*/ 211360 w 1371064"/>
                <a:gd name="connsiteY3" fmla="*/ 66682 h 871512"/>
                <a:gd name="connsiteX4" fmla="*/ 194813 w 1371064"/>
                <a:gd name="connsiteY4" fmla="*/ 114926 h 871512"/>
                <a:gd name="connsiteX5" fmla="*/ 389721 w 1371064"/>
                <a:gd name="connsiteY5" fmla="*/ 222892 h 871512"/>
                <a:gd name="connsiteX6" fmla="*/ 683322 w 1371064"/>
                <a:gd name="connsiteY6" fmla="*/ 70494 h 871512"/>
                <a:gd name="connsiteX7" fmla="*/ 980984 w 1371064"/>
                <a:gd name="connsiteY7" fmla="*/ 215413 h 871512"/>
                <a:gd name="connsiteX8" fmla="*/ 1179698 w 1371064"/>
                <a:gd name="connsiteY8" fmla="*/ 108118 h 871512"/>
                <a:gd name="connsiteX9" fmla="*/ 1246773 w 1371064"/>
                <a:gd name="connsiteY9" fmla="*/ 1807 h 871512"/>
                <a:gd name="connsiteX10" fmla="*/ 1321069 w 1371064"/>
                <a:gd name="connsiteY10" fmla="*/ 72292 h 871512"/>
                <a:gd name="connsiteX11" fmla="*/ 1362979 w 1371064"/>
                <a:gd name="connsiteY11" fmla="*/ 175162 h 871512"/>
                <a:gd name="connsiteX12" fmla="*/ 1224939 w 1371064"/>
                <a:gd name="connsiteY12" fmla="*/ 174934 h 871512"/>
                <a:gd name="connsiteX13" fmla="*/ 1023488 w 1371064"/>
                <a:gd name="connsiteY13" fmla="*/ 283659 h 871512"/>
                <a:gd name="connsiteX14" fmla="*/ 1032419 w 1371064"/>
                <a:gd name="connsiteY14" fmla="*/ 568794 h 871512"/>
                <a:gd name="connsiteX15" fmla="*/ 1237677 w 1371064"/>
                <a:gd name="connsiteY15" fmla="*/ 683233 h 871512"/>
                <a:gd name="connsiteX16" fmla="*/ 1351548 w 1371064"/>
                <a:gd name="connsiteY16" fmla="*/ 678081 h 871512"/>
                <a:gd name="connsiteX17" fmla="*/ 1330593 w 1371064"/>
                <a:gd name="connsiteY17" fmla="*/ 798096 h 871512"/>
                <a:gd name="connsiteX18" fmla="*/ 1225818 w 1371064"/>
                <a:gd name="connsiteY18" fmla="*/ 866676 h 871512"/>
                <a:gd name="connsiteX19" fmla="*/ 1193631 w 1371064"/>
                <a:gd name="connsiteY19" fmla="*/ 759435 h 871512"/>
                <a:gd name="connsiteX20" fmla="*/ 1001029 w 1371064"/>
                <a:gd name="connsiteY20" fmla="*/ 645697 h 871512"/>
                <a:gd name="connsiteX21" fmla="*/ 376189 w 1371064"/>
                <a:gd name="connsiteY21" fmla="*/ 651412 h 871512"/>
                <a:gd name="connsiteX22" fmla="*/ 189098 w 1371064"/>
                <a:gd name="connsiteY22" fmla="*/ 753101 h 871512"/>
                <a:gd name="connsiteX23" fmla="*/ 172353 w 1371064"/>
                <a:gd name="connsiteY23" fmla="*/ 851436 h 871512"/>
                <a:gd name="connsiteX24" fmla="*/ 52338 w 1371064"/>
                <a:gd name="connsiteY24" fmla="*/ 796192 h 871512"/>
                <a:gd name="connsiteX25" fmla="*/ 135160 w 1371064"/>
                <a:gd name="connsiteY25" fmla="*/ 692760 h 871512"/>
                <a:gd name="connsiteX26" fmla="*/ 346384 w 1371064"/>
                <a:gd name="connsiteY26" fmla="*/ 576553 h 871512"/>
                <a:gd name="connsiteX27" fmla="*/ 355427 w 1371064"/>
                <a:gd name="connsiteY27" fmla="*/ 288759 h 871512"/>
                <a:gd name="connsiteX28" fmla="*/ 141473 w 1371064"/>
                <a:gd name="connsiteY28" fmla="*/ 167454 h 871512"/>
                <a:gd name="connsiteX29" fmla="*/ 75277 w 1371064"/>
                <a:gd name="connsiteY29" fmla="*/ 203509 h 871512"/>
                <a:gd name="connsiteX30" fmla="*/ 503 w 1371064"/>
                <a:gd name="connsiteY30" fmla="*/ 132883 h 871512"/>
                <a:gd name="connsiteX0" fmla="*/ 503 w 1371064"/>
                <a:gd name="connsiteY0" fmla="*/ 132883 h 867659"/>
                <a:gd name="connsiteX1" fmla="*/ 67772 w 1371064"/>
                <a:gd name="connsiteY1" fmla="*/ 59203 h 867659"/>
                <a:gd name="connsiteX2" fmla="*/ 142549 w 1371064"/>
                <a:gd name="connsiteY2" fmla="*/ 9 h 867659"/>
                <a:gd name="connsiteX3" fmla="*/ 211360 w 1371064"/>
                <a:gd name="connsiteY3" fmla="*/ 66682 h 867659"/>
                <a:gd name="connsiteX4" fmla="*/ 194813 w 1371064"/>
                <a:gd name="connsiteY4" fmla="*/ 114926 h 867659"/>
                <a:gd name="connsiteX5" fmla="*/ 389721 w 1371064"/>
                <a:gd name="connsiteY5" fmla="*/ 222892 h 867659"/>
                <a:gd name="connsiteX6" fmla="*/ 683322 w 1371064"/>
                <a:gd name="connsiteY6" fmla="*/ 70494 h 867659"/>
                <a:gd name="connsiteX7" fmla="*/ 980984 w 1371064"/>
                <a:gd name="connsiteY7" fmla="*/ 215413 h 867659"/>
                <a:gd name="connsiteX8" fmla="*/ 1179698 w 1371064"/>
                <a:gd name="connsiteY8" fmla="*/ 108118 h 867659"/>
                <a:gd name="connsiteX9" fmla="*/ 1246773 w 1371064"/>
                <a:gd name="connsiteY9" fmla="*/ 1807 h 867659"/>
                <a:gd name="connsiteX10" fmla="*/ 1321069 w 1371064"/>
                <a:gd name="connsiteY10" fmla="*/ 72292 h 867659"/>
                <a:gd name="connsiteX11" fmla="*/ 1362979 w 1371064"/>
                <a:gd name="connsiteY11" fmla="*/ 175162 h 867659"/>
                <a:gd name="connsiteX12" fmla="*/ 1224939 w 1371064"/>
                <a:gd name="connsiteY12" fmla="*/ 174934 h 867659"/>
                <a:gd name="connsiteX13" fmla="*/ 1023488 w 1371064"/>
                <a:gd name="connsiteY13" fmla="*/ 283659 h 867659"/>
                <a:gd name="connsiteX14" fmla="*/ 1032419 w 1371064"/>
                <a:gd name="connsiteY14" fmla="*/ 568794 h 867659"/>
                <a:gd name="connsiteX15" fmla="*/ 1237677 w 1371064"/>
                <a:gd name="connsiteY15" fmla="*/ 683233 h 867659"/>
                <a:gd name="connsiteX16" fmla="*/ 1351548 w 1371064"/>
                <a:gd name="connsiteY16" fmla="*/ 678081 h 867659"/>
                <a:gd name="connsiteX17" fmla="*/ 1330593 w 1371064"/>
                <a:gd name="connsiteY17" fmla="*/ 798096 h 867659"/>
                <a:gd name="connsiteX18" fmla="*/ 1225818 w 1371064"/>
                <a:gd name="connsiteY18" fmla="*/ 866676 h 867659"/>
                <a:gd name="connsiteX19" fmla="*/ 1193631 w 1371064"/>
                <a:gd name="connsiteY19" fmla="*/ 759435 h 867659"/>
                <a:gd name="connsiteX20" fmla="*/ 1001029 w 1371064"/>
                <a:gd name="connsiteY20" fmla="*/ 645697 h 867659"/>
                <a:gd name="connsiteX21" fmla="*/ 376189 w 1371064"/>
                <a:gd name="connsiteY21" fmla="*/ 651412 h 867659"/>
                <a:gd name="connsiteX22" fmla="*/ 189098 w 1371064"/>
                <a:gd name="connsiteY22" fmla="*/ 753101 h 867659"/>
                <a:gd name="connsiteX23" fmla="*/ 172353 w 1371064"/>
                <a:gd name="connsiteY23" fmla="*/ 851436 h 867659"/>
                <a:gd name="connsiteX24" fmla="*/ 52338 w 1371064"/>
                <a:gd name="connsiteY24" fmla="*/ 796192 h 867659"/>
                <a:gd name="connsiteX25" fmla="*/ 135160 w 1371064"/>
                <a:gd name="connsiteY25" fmla="*/ 692760 h 867659"/>
                <a:gd name="connsiteX26" fmla="*/ 346384 w 1371064"/>
                <a:gd name="connsiteY26" fmla="*/ 576553 h 867659"/>
                <a:gd name="connsiteX27" fmla="*/ 355427 w 1371064"/>
                <a:gd name="connsiteY27" fmla="*/ 288759 h 867659"/>
                <a:gd name="connsiteX28" fmla="*/ 141473 w 1371064"/>
                <a:gd name="connsiteY28" fmla="*/ 167454 h 867659"/>
                <a:gd name="connsiteX29" fmla="*/ 75277 w 1371064"/>
                <a:gd name="connsiteY29" fmla="*/ 203509 h 867659"/>
                <a:gd name="connsiteX30" fmla="*/ 503 w 1371064"/>
                <a:gd name="connsiteY30" fmla="*/ 132883 h 867659"/>
                <a:gd name="connsiteX0" fmla="*/ 503 w 1371064"/>
                <a:gd name="connsiteY0" fmla="*/ 132883 h 870580"/>
                <a:gd name="connsiteX1" fmla="*/ 67772 w 1371064"/>
                <a:gd name="connsiteY1" fmla="*/ 59203 h 870580"/>
                <a:gd name="connsiteX2" fmla="*/ 142549 w 1371064"/>
                <a:gd name="connsiteY2" fmla="*/ 9 h 870580"/>
                <a:gd name="connsiteX3" fmla="*/ 211360 w 1371064"/>
                <a:gd name="connsiteY3" fmla="*/ 66682 h 870580"/>
                <a:gd name="connsiteX4" fmla="*/ 194813 w 1371064"/>
                <a:gd name="connsiteY4" fmla="*/ 114926 h 870580"/>
                <a:gd name="connsiteX5" fmla="*/ 389721 w 1371064"/>
                <a:gd name="connsiteY5" fmla="*/ 222892 h 870580"/>
                <a:gd name="connsiteX6" fmla="*/ 683322 w 1371064"/>
                <a:gd name="connsiteY6" fmla="*/ 70494 h 870580"/>
                <a:gd name="connsiteX7" fmla="*/ 980984 w 1371064"/>
                <a:gd name="connsiteY7" fmla="*/ 215413 h 870580"/>
                <a:gd name="connsiteX8" fmla="*/ 1179698 w 1371064"/>
                <a:gd name="connsiteY8" fmla="*/ 108118 h 870580"/>
                <a:gd name="connsiteX9" fmla="*/ 1246773 w 1371064"/>
                <a:gd name="connsiteY9" fmla="*/ 1807 h 870580"/>
                <a:gd name="connsiteX10" fmla="*/ 1321069 w 1371064"/>
                <a:gd name="connsiteY10" fmla="*/ 72292 h 870580"/>
                <a:gd name="connsiteX11" fmla="*/ 1362979 w 1371064"/>
                <a:gd name="connsiteY11" fmla="*/ 175162 h 870580"/>
                <a:gd name="connsiteX12" fmla="*/ 1224939 w 1371064"/>
                <a:gd name="connsiteY12" fmla="*/ 174934 h 870580"/>
                <a:gd name="connsiteX13" fmla="*/ 1023488 w 1371064"/>
                <a:gd name="connsiteY13" fmla="*/ 283659 h 870580"/>
                <a:gd name="connsiteX14" fmla="*/ 1032419 w 1371064"/>
                <a:gd name="connsiteY14" fmla="*/ 568794 h 870580"/>
                <a:gd name="connsiteX15" fmla="*/ 1237677 w 1371064"/>
                <a:gd name="connsiteY15" fmla="*/ 683233 h 870580"/>
                <a:gd name="connsiteX16" fmla="*/ 1351548 w 1371064"/>
                <a:gd name="connsiteY16" fmla="*/ 678081 h 870580"/>
                <a:gd name="connsiteX17" fmla="*/ 1330593 w 1371064"/>
                <a:gd name="connsiteY17" fmla="*/ 798096 h 870580"/>
                <a:gd name="connsiteX18" fmla="*/ 1225818 w 1371064"/>
                <a:gd name="connsiteY18" fmla="*/ 866676 h 870580"/>
                <a:gd name="connsiteX19" fmla="*/ 1193631 w 1371064"/>
                <a:gd name="connsiteY19" fmla="*/ 759435 h 870580"/>
                <a:gd name="connsiteX20" fmla="*/ 1001029 w 1371064"/>
                <a:gd name="connsiteY20" fmla="*/ 645697 h 870580"/>
                <a:gd name="connsiteX21" fmla="*/ 376189 w 1371064"/>
                <a:gd name="connsiteY21" fmla="*/ 651412 h 870580"/>
                <a:gd name="connsiteX22" fmla="*/ 189098 w 1371064"/>
                <a:gd name="connsiteY22" fmla="*/ 753101 h 870580"/>
                <a:gd name="connsiteX23" fmla="*/ 172353 w 1371064"/>
                <a:gd name="connsiteY23" fmla="*/ 851436 h 870580"/>
                <a:gd name="connsiteX24" fmla="*/ 52338 w 1371064"/>
                <a:gd name="connsiteY24" fmla="*/ 796192 h 870580"/>
                <a:gd name="connsiteX25" fmla="*/ 135160 w 1371064"/>
                <a:gd name="connsiteY25" fmla="*/ 692760 h 870580"/>
                <a:gd name="connsiteX26" fmla="*/ 346384 w 1371064"/>
                <a:gd name="connsiteY26" fmla="*/ 576553 h 870580"/>
                <a:gd name="connsiteX27" fmla="*/ 355427 w 1371064"/>
                <a:gd name="connsiteY27" fmla="*/ 288759 h 870580"/>
                <a:gd name="connsiteX28" fmla="*/ 141473 w 1371064"/>
                <a:gd name="connsiteY28" fmla="*/ 167454 h 870580"/>
                <a:gd name="connsiteX29" fmla="*/ 75277 w 1371064"/>
                <a:gd name="connsiteY29" fmla="*/ 203509 h 870580"/>
                <a:gd name="connsiteX30" fmla="*/ 503 w 1371064"/>
                <a:gd name="connsiteY30" fmla="*/ 132883 h 870580"/>
                <a:gd name="connsiteX0" fmla="*/ 503 w 1371064"/>
                <a:gd name="connsiteY0" fmla="*/ 132883 h 872144"/>
                <a:gd name="connsiteX1" fmla="*/ 67772 w 1371064"/>
                <a:gd name="connsiteY1" fmla="*/ 59203 h 872144"/>
                <a:gd name="connsiteX2" fmla="*/ 142549 w 1371064"/>
                <a:gd name="connsiteY2" fmla="*/ 9 h 872144"/>
                <a:gd name="connsiteX3" fmla="*/ 211360 w 1371064"/>
                <a:gd name="connsiteY3" fmla="*/ 66682 h 872144"/>
                <a:gd name="connsiteX4" fmla="*/ 194813 w 1371064"/>
                <a:gd name="connsiteY4" fmla="*/ 114926 h 872144"/>
                <a:gd name="connsiteX5" fmla="*/ 389721 w 1371064"/>
                <a:gd name="connsiteY5" fmla="*/ 222892 h 872144"/>
                <a:gd name="connsiteX6" fmla="*/ 683322 w 1371064"/>
                <a:gd name="connsiteY6" fmla="*/ 70494 h 872144"/>
                <a:gd name="connsiteX7" fmla="*/ 980984 w 1371064"/>
                <a:gd name="connsiteY7" fmla="*/ 215413 h 872144"/>
                <a:gd name="connsiteX8" fmla="*/ 1179698 w 1371064"/>
                <a:gd name="connsiteY8" fmla="*/ 108118 h 872144"/>
                <a:gd name="connsiteX9" fmla="*/ 1246773 w 1371064"/>
                <a:gd name="connsiteY9" fmla="*/ 1807 h 872144"/>
                <a:gd name="connsiteX10" fmla="*/ 1321069 w 1371064"/>
                <a:gd name="connsiteY10" fmla="*/ 72292 h 872144"/>
                <a:gd name="connsiteX11" fmla="*/ 1362979 w 1371064"/>
                <a:gd name="connsiteY11" fmla="*/ 175162 h 872144"/>
                <a:gd name="connsiteX12" fmla="*/ 1224939 w 1371064"/>
                <a:gd name="connsiteY12" fmla="*/ 174934 h 872144"/>
                <a:gd name="connsiteX13" fmla="*/ 1023488 w 1371064"/>
                <a:gd name="connsiteY13" fmla="*/ 283659 h 872144"/>
                <a:gd name="connsiteX14" fmla="*/ 1032419 w 1371064"/>
                <a:gd name="connsiteY14" fmla="*/ 568794 h 872144"/>
                <a:gd name="connsiteX15" fmla="*/ 1237677 w 1371064"/>
                <a:gd name="connsiteY15" fmla="*/ 683233 h 872144"/>
                <a:gd name="connsiteX16" fmla="*/ 1351548 w 1371064"/>
                <a:gd name="connsiteY16" fmla="*/ 678081 h 872144"/>
                <a:gd name="connsiteX17" fmla="*/ 1330593 w 1371064"/>
                <a:gd name="connsiteY17" fmla="*/ 798096 h 872144"/>
                <a:gd name="connsiteX18" fmla="*/ 1225818 w 1371064"/>
                <a:gd name="connsiteY18" fmla="*/ 866676 h 872144"/>
                <a:gd name="connsiteX19" fmla="*/ 1193631 w 1371064"/>
                <a:gd name="connsiteY19" fmla="*/ 759435 h 872144"/>
                <a:gd name="connsiteX20" fmla="*/ 1001029 w 1371064"/>
                <a:gd name="connsiteY20" fmla="*/ 645697 h 872144"/>
                <a:gd name="connsiteX21" fmla="*/ 376189 w 1371064"/>
                <a:gd name="connsiteY21" fmla="*/ 651412 h 872144"/>
                <a:gd name="connsiteX22" fmla="*/ 189098 w 1371064"/>
                <a:gd name="connsiteY22" fmla="*/ 753101 h 872144"/>
                <a:gd name="connsiteX23" fmla="*/ 172353 w 1371064"/>
                <a:gd name="connsiteY23" fmla="*/ 851436 h 872144"/>
                <a:gd name="connsiteX24" fmla="*/ 52338 w 1371064"/>
                <a:gd name="connsiteY24" fmla="*/ 796192 h 872144"/>
                <a:gd name="connsiteX25" fmla="*/ 135160 w 1371064"/>
                <a:gd name="connsiteY25" fmla="*/ 692760 h 872144"/>
                <a:gd name="connsiteX26" fmla="*/ 346384 w 1371064"/>
                <a:gd name="connsiteY26" fmla="*/ 576553 h 872144"/>
                <a:gd name="connsiteX27" fmla="*/ 355427 w 1371064"/>
                <a:gd name="connsiteY27" fmla="*/ 288759 h 872144"/>
                <a:gd name="connsiteX28" fmla="*/ 141473 w 1371064"/>
                <a:gd name="connsiteY28" fmla="*/ 167454 h 872144"/>
                <a:gd name="connsiteX29" fmla="*/ 75277 w 1371064"/>
                <a:gd name="connsiteY29" fmla="*/ 203509 h 872144"/>
                <a:gd name="connsiteX30" fmla="*/ 503 w 1371064"/>
                <a:gd name="connsiteY30" fmla="*/ 132883 h 872144"/>
                <a:gd name="connsiteX0" fmla="*/ 503 w 1371064"/>
                <a:gd name="connsiteY0" fmla="*/ 132883 h 872144"/>
                <a:gd name="connsiteX1" fmla="*/ 67772 w 1371064"/>
                <a:gd name="connsiteY1" fmla="*/ 59203 h 872144"/>
                <a:gd name="connsiteX2" fmla="*/ 142549 w 1371064"/>
                <a:gd name="connsiteY2" fmla="*/ 9 h 872144"/>
                <a:gd name="connsiteX3" fmla="*/ 211360 w 1371064"/>
                <a:gd name="connsiteY3" fmla="*/ 66682 h 872144"/>
                <a:gd name="connsiteX4" fmla="*/ 194813 w 1371064"/>
                <a:gd name="connsiteY4" fmla="*/ 114926 h 872144"/>
                <a:gd name="connsiteX5" fmla="*/ 389721 w 1371064"/>
                <a:gd name="connsiteY5" fmla="*/ 222892 h 872144"/>
                <a:gd name="connsiteX6" fmla="*/ 683322 w 1371064"/>
                <a:gd name="connsiteY6" fmla="*/ 70494 h 872144"/>
                <a:gd name="connsiteX7" fmla="*/ 980984 w 1371064"/>
                <a:gd name="connsiteY7" fmla="*/ 215413 h 872144"/>
                <a:gd name="connsiteX8" fmla="*/ 1179698 w 1371064"/>
                <a:gd name="connsiteY8" fmla="*/ 108118 h 872144"/>
                <a:gd name="connsiteX9" fmla="*/ 1246773 w 1371064"/>
                <a:gd name="connsiteY9" fmla="*/ 1807 h 872144"/>
                <a:gd name="connsiteX10" fmla="*/ 1321069 w 1371064"/>
                <a:gd name="connsiteY10" fmla="*/ 72292 h 872144"/>
                <a:gd name="connsiteX11" fmla="*/ 1362979 w 1371064"/>
                <a:gd name="connsiteY11" fmla="*/ 175162 h 872144"/>
                <a:gd name="connsiteX12" fmla="*/ 1224939 w 1371064"/>
                <a:gd name="connsiteY12" fmla="*/ 174934 h 872144"/>
                <a:gd name="connsiteX13" fmla="*/ 1023488 w 1371064"/>
                <a:gd name="connsiteY13" fmla="*/ 283659 h 872144"/>
                <a:gd name="connsiteX14" fmla="*/ 1032419 w 1371064"/>
                <a:gd name="connsiteY14" fmla="*/ 568794 h 872144"/>
                <a:gd name="connsiteX15" fmla="*/ 1237677 w 1371064"/>
                <a:gd name="connsiteY15" fmla="*/ 683233 h 872144"/>
                <a:gd name="connsiteX16" fmla="*/ 1351548 w 1371064"/>
                <a:gd name="connsiteY16" fmla="*/ 678081 h 872144"/>
                <a:gd name="connsiteX17" fmla="*/ 1330593 w 1371064"/>
                <a:gd name="connsiteY17" fmla="*/ 798096 h 872144"/>
                <a:gd name="connsiteX18" fmla="*/ 1225818 w 1371064"/>
                <a:gd name="connsiteY18" fmla="*/ 866676 h 872144"/>
                <a:gd name="connsiteX19" fmla="*/ 1193631 w 1371064"/>
                <a:gd name="connsiteY19" fmla="*/ 759435 h 872144"/>
                <a:gd name="connsiteX20" fmla="*/ 1001029 w 1371064"/>
                <a:gd name="connsiteY20" fmla="*/ 645697 h 872144"/>
                <a:gd name="connsiteX21" fmla="*/ 376189 w 1371064"/>
                <a:gd name="connsiteY21" fmla="*/ 651412 h 872144"/>
                <a:gd name="connsiteX22" fmla="*/ 189098 w 1371064"/>
                <a:gd name="connsiteY22" fmla="*/ 753101 h 872144"/>
                <a:gd name="connsiteX23" fmla="*/ 172353 w 1371064"/>
                <a:gd name="connsiteY23" fmla="*/ 851436 h 872144"/>
                <a:gd name="connsiteX24" fmla="*/ 52338 w 1371064"/>
                <a:gd name="connsiteY24" fmla="*/ 796192 h 872144"/>
                <a:gd name="connsiteX25" fmla="*/ 135160 w 1371064"/>
                <a:gd name="connsiteY25" fmla="*/ 692760 h 872144"/>
                <a:gd name="connsiteX26" fmla="*/ 346384 w 1371064"/>
                <a:gd name="connsiteY26" fmla="*/ 576553 h 872144"/>
                <a:gd name="connsiteX27" fmla="*/ 355427 w 1371064"/>
                <a:gd name="connsiteY27" fmla="*/ 288759 h 872144"/>
                <a:gd name="connsiteX28" fmla="*/ 141473 w 1371064"/>
                <a:gd name="connsiteY28" fmla="*/ 167454 h 872144"/>
                <a:gd name="connsiteX29" fmla="*/ 75277 w 1371064"/>
                <a:gd name="connsiteY29" fmla="*/ 203509 h 872144"/>
                <a:gd name="connsiteX30" fmla="*/ 503 w 1371064"/>
                <a:gd name="connsiteY30" fmla="*/ 132883 h 872144"/>
                <a:gd name="connsiteX0" fmla="*/ 503 w 1371064"/>
                <a:gd name="connsiteY0" fmla="*/ 132883 h 872144"/>
                <a:gd name="connsiteX1" fmla="*/ 67772 w 1371064"/>
                <a:gd name="connsiteY1" fmla="*/ 59203 h 872144"/>
                <a:gd name="connsiteX2" fmla="*/ 142549 w 1371064"/>
                <a:gd name="connsiteY2" fmla="*/ 9 h 872144"/>
                <a:gd name="connsiteX3" fmla="*/ 211360 w 1371064"/>
                <a:gd name="connsiteY3" fmla="*/ 66682 h 872144"/>
                <a:gd name="connsiteX4" fmla="*/ 194813 w 1371064"/>
                <a:gd name="connsiteY4" fmla="*/ 114926 h 872144"/>
                <a:gd name="connsiteX5" fmla="*/ 389721 w 1371064"/>
                <a:gd name="connsiteY5" fmla="*/ 222892 h 872144"/>
                <a:gd name="connsiteX6" fmla="*/ 683322 w 1371064"/>
                <a:gd name="connsiteY6" fmla="*/ 70494 h 872144"/>
                <a:gd name="connsiteX7" fmla="*/ 980984 w 1371064"/>
                <a:gd name="connsiteY7" fmla="*/ 215413 h 872144"/>
                <a:gd name="connsiteX8" fmla="*/ 1179698 w 1371064"/>
                <a:gd name="connsiteY8" fmla="*/ 108118 h 872144"/>
                <a:gd name="connsiteX9" fmla="*/ 1246773 w 1371064"/>
                <a:gd name="connsiteY9" fmla="*/ 1807 h 872144"/>
                <a:gd name="connsiteX10" fmla="*/ 1321069 w 1371064"/>
                <a:gd name="connsiteY10" fmla="*/ 72292 h 872144"/>
                <a:gd name="connsiteX11" fmla="*/ 1362979 w 1371064"/>
                <a:gd name="connsiteY11" fmla="*/ 175162 h 872144"/>
                <a:gd name="connsiteX12" fmla="*/ 1224939 w 1371064"/>
                <a:gd name="connsiteY12" fmla="*/ 174934 h 872144"/>
                <a:gd name="connsiteX13" fmla="*/ 1023488 w 1371064"/>
                <a:gd name="connsiteY13" fmla="*/ 283659 h 872144"/>
                <a:gd name="connsiteX14" fmla="*/ 1032419 w 1371064"/>
                <a:gd name="connsiteY14" fmla="*/ 568794 h 872144"/>
                <a:gd name="connsiteX15" fmla="*/ 1237677 w 1371064"/>
                <a:gd name="connsiteY15" fmla="*/ 683233 h 872144"/>
                <a:gd name="connsiteX16" fmla="*/ 1351548 w 1371064"/>
                <a:gd name="connsiteY16" fmla="*/ 678081 h 872144"/>
                <a:gd name="connsiteX17" fmla="*/ 1330593 w 1371064"/>
                <a:gd name="connsiteY17" fmla="*/ 798096 h 872144"/>
                <a:gd name="connsiteX18" fmla="*/ 1225818 w 1371064"/>
                <a:gd name="connsiteY18" fmla="*/ 866676 h 872144"/>
                <a:gd name="connsiteX19" fmla="*/ 1193631 w 1371064"/>
                <a:gd name="connsiteY19" fmla="*/ 759435 h 872144"/>
                <a:gd name="connsiteX20" fmla="*/ 1001029 w 1371064"/>
                <a:gd name="connsiteY20" fmla="*/ 645697 h 872144"/>
                <a:gd name="connsiteX21" fmla="*/ 376189 w 1371064"/>
                <a:gd name="connsiteY21" fmla="*/ 651412 h 872144"/>
                <a:gd name="connsiteX22" fmla="*/ 189098 w 1371064"/>
                <a:gd name="connsiteY22" fmla="*/ 753101 h 872144"/>
                <a:gd name="connsiteX23" fmla="*/ 172353 w 1371064"/>
                <a:gd name="connsiteY23" fmla="*/ 851436 h 872144"/>
                <a:gd name="connsiteX24" fmla="*/ 52338 w 1371064"/>
                <a:gd name="connsiteY24" fmla="*/ 796192 h 872144"/>
                <a:gd name="connsiteX25" fmla="*/ 135160 w 1371064"/>
                <a:gd name="connsiteY25" fmla="*/ 692760 h 872144"/>
                <a:gd name="connsiteX26" fmla="*/ 346384 w 1371064"/>
                <a:gd name="connsiteY26" fmla="*/ 576553 h 872144"/>
                <a:gd name="connsiteX27" fmla="*/ 355427 w 1371064"/>
                <a:gd name="connsiteY27" fmla="*/ 288759 h 872144"/>
                <a:gd name="connsiteX28" fmla="*/ 141473 w 1371064"/>
                <a:gd name="connsiteY28" fmla="*/ 167454 h 872144"/>
                <a:gd name="connsiteX29" fmla="*/ 75277 w 1371064"/>
                <a:gd name="connsiteY29" fmla="*/ 203509 h 872144"/>
                <a:gd name="connsiteX30" fmla="*/ 503 w 1371064"/>
                <a:gd name="connsiteY30" fmla="*/ 132883 h 872144"/>
                <a:gd name="connsiteX0" fmla="*/ 503 w 1371064"/>
                <a:gd name="connsiteY0" fmla="*/ 132883 h 872144"/>
                <a:gd name="connsiteX1" fmla="*/ 67772 w 1371064"/>
                <a:gd name="connsiteY1" fmla="*/ 59203 h 872144"/>
                <a:gd name="connsiteX2" fmla="*/ 142549 w 1371064"/>
                <a:gd name="connsiteY2" fmla="*/ 9 h 872144"/>
                <a:gd name="connsiteX3" fmla="*/ 211360 w 1371064"/>
                <a:gd name="connsiteY3" fmla="*/ 66682 h 872144"/>
                <a:gd name="connsiteX4" fmla="*/ 194813 w 1371064"/>
                <a:gd name="connsiteY4" fmla="*/ 114926 h 872144"/>
                <a:gd name="connsiteX5" fmla="*/ 389721 w 1371064"/>
                <a:gd name="connsiteY5" fmla="*/ 222892 h 872144"/>
                <a:gd name="connsiteX6" fmla="*/ 683322 w 1371064"/>
                <a:gd name="connsiteY6" fmla="*/ 70494 h 872144"/>
                <a:gd name="connsiteX7" fmla="*/ 980984 w 1371064"/>
                <a:gd name="connsiteY7" fmla="*/ 215413 h 872144"/>
                <a:gd name="connsiteX8" fmla="*/ 1179698 w 1371064"/>
                <a:gd name="connsiteY8" fmla="*/ 108118 h 872144"/>
                <a:gd name="connsiteX9" fmla="*/ 1246773 w 1371064"/>
                <a:gd name="connsiteY9" fmla="*/ 1807 h 872144"/>
                <a:gd name="connsiteX10" fmla="*/ 1321069 w 1371064"/>
                <a:gd name="connsiteY10" fmla="*/ 72292 h 872144"/>
                <a:gd name="connsiteX11" fmla="*/ 1362979 w 1371064"/>
                <a:gd name="connsiteY11" fmla="*/ 175162 h 872144"/>
                <a:gd name="connsiteX12" fmla="*/ 1224939 w 1371064"/>
                <a:gd name="connsiteY12" fmla="*/ 174934 h 872144"/>
                <a:gd name="connsiteX13" fmla="*/ 1023488 w 1371064"/>
                <a:gd name="connsiteY13" fmla="*/ 283659 h 872144"/>
                <a:gd name="connsiteX14" fmla="*/ 1032419 w 1371064"/>
                <a:gd name="connsiteY14" fmla="*/ 568794 h 872144"/>
                <a:gd name="connsiteX15" fmla="*/ 1237677 w 1371064"/>
                <a:gd name="connsiteY15" fmla="*/ 683233 h 872144"/>
                <a:gd name="connsiteX16" fmla="*/ 1351548 w 1371064"/>
                <a:gd name="connsiteY16" fmla="*/ 678081 h 872144"/>
                <a:gd name="connsiteX17" fmla="*/ 1330593 w 1371064"/>
                <a:gd name="connsiteY17" fmla="*/ 798096 h 872144"/>
                <a:gd name="connsiteX18" fmla="*/ 1225818 w 1371064"/>
                <a:gd name="connsiteY18" fmla="*/ 866676 h 872144"/>
                <a:gd name="connsiteX19" fmla="*/ 1193631 w 1371064"/>
                <a:gd name="connsiteY19" fmla="*/ 759435 h 872144"/>
                <a:gd name="connsiteX20" fmla="*/ 1001029 w 1371064"/>
                <a:gd name="connsiteY20" fmla="*/ 645697 h 872144"/>
                <a:gd name="connsiteX21" fmla="*/ 376189 w 1371064"/>
                <a:gd name="connsiteY21" fmla="*/ 651412 h 872144"/>
                <a:gd name="connsiteX22" fmla="*/ 189098 w 1371064"/>
                <a:gd name="connsiteY22" fmla="*/ 753101 h 872144"/>
                <a:gd name="connsiteX23" fmla="*/ 172353 w 1371064"/>
                <a:gd name="connsiteY23" fmla="*/ 851436 h 872144"/>
                <a:gd name="connsiteX24" fmla="*/ 52338 w 1371064"/>
                <a:gd name="connsiteY24" fmla="*/ 796192 h 872144"/>
                <a:gd name="connsiteX25" fmla="*/ 135160 w 1371064"/>
                <a:gd name="connsiteY25" fmla="*/ 692760 h 872144"/>
                <a:gd name="connsiteX26" fmla="*/ 346384 w 1371064"/>
                <a:gd name="connsiteY26" fmla="*/ 576553 h 872144"/>
                <a:gd name="connsiteX27" fmla="*/ 355427 w 1371064"/>
                <a:gd name="connsiteY27" fmla="*/ 288759 h 872144"/>
                <a:gd name="connsiteX28" fmla="*/ 141473 w 1371064"/>
                <a:gd name="connsiteY28" fmla="*/ 167454 h 872144"/>
                <a:gd name="connsiteX29" fmla="*/ 75277 w 1371064"/>
                <a:gd name="connsiteY29" fmla="*/ 203509 h 872144"/>
                <a:gd name="connsiteX30" fmla="*/ 503 w 1371064"/>
                <a:gd name="connsiteY30" fmla="*/ 132883 h 872144"/>
                <a:gd name="connsiteX0" fmla="*/ 503 w 1371185"/>
                <a:gd name="connsiteY0" fmla="*/ 132883 h 872144"/>
                <a:gd name="connsiteX1" fmla="*/ 67772 w 1371185"/>
                <a:gd name="connsiteY1" fmla="*/ 59203 h 872144"/>
                <a:gd name="connsiteX2" fmla="*/ 142549 w 1371185"/>
                <a:gd name="connsiteY2" fmla="*/ 9 h 872144"/>
                <a:gd name="connsiteX3" fmla="*/ 211360 w 1371185"/>
                <a:gd name="connsiteY3" fmla="*/ 66682 h 872144"/>
                <a:gd name="connsiteX4" fmla="*/ 194813 w 1371185"/>
                <a:gd name="connsiteY4" fmla="*/ 114926 h 872144"/>
                <a:gd name="connsiteX5" fmla="*/ 389721 w 1371185"/>
                <a:gd name="connsiteY5" fmla="*/ 222892 h 872144"/>
                <a:gd name="connsiteX6" fmla="*/ 683322 w 1371185"/>
                <a:gd name="connsiteY6" fmla="*/ 70494 h 872144"/>
                <a:gd name="connsiteX7" fmla="*/ 980984 w 1371185"/>
                <a:gd name="connsiteY7" fmla="*/ 215413 h 872144"/>
                <a:gd name="connsiteX8" fmla="*/ 1179698 w 1371185"/>
                <a:gd name="connsiteY8" fmla="*/ 108118 h 872144"/>
                <a:gd name="connsiteX9" fmla="*/ 1246773 w 1371185"/>
                <a:gd name="connsiteY9" fmla="*/ 1807 h 872144"/>
                <a:gd name="connsiteX10" fmla="*/ 1321069 w 1371185"/>
                <a:gd name="connsiteY10" fmla="*/ 72292 h 872144"/>
                <a:gd name="connsiteX11" fmla="*/ 1362979 w 1371185"/>
                <a:gd name="connsiteY11" fmla="*/ 175162 h 872144"/>
                <a:gd name="connsiteX12" fmla="*/ 1224939 w 1371185"/>
                <a:gd name="connsiteY12" fmla="*/ 174934 h 872144"/>
                <a:gd name="connsiteX13" fmla="*/ 1023488 w 1371185"/>
                <a:gd name="connsiteY13" fmla="*/ 283659 h 872144"/>
                <a:gd name="connsiteX14" fmla="*/ 1032419 w 1371185"/>
                <a:gd name="connsiteY14" fmla="*/ 568794 h 872144"/>
                <a:gd name="connsiteX15" fmla="*/ 1237677 w 1371185"/>
                <a:gd name="connsiteY15" fmla="*/ 683233 h 872144"/>
                <a:gd name="connsiteX16" fmla="*/ 1351548 w 1371185"/>
                <a:gd name="connsiteY16" fmla="*/ 678081 h 872144"/>
                <a:gd name="connsiteX17" fmla="*/ 1330593 w 1371185"/>
                <a:gd name="connsiteY17" fmla="*/ 798096 h 872144"/>
                <a:gd name="connsiteX18" fmla="*/ 1225818 w 1371185"/>
                <a:gd name="connsiteY18" fmla="*/ 866676 h 872144"/>
                <a:gd name="connsiteX19" fmla="*/ 1193631 w 1371185"/>
                <a:gd name="connsiteY19" fmla="*/ 759435 h 872144"/>
                <a:gd name="connsiteX20" fmla="*/ 1001029 w 1371185"/>
                <a:gd name="connsiteY20" fmla="*/ 645697 h 872144"/>
                <a:gd name="connsiteX21" fmla="*/ 376189 w 1371185"/>
                <a:gd name="connsiteY21" fmla="*/ 651412 h 872144"/>
                <a:gd name="connsiteX22" fmla="*/ 189098 w 1371185"/>
                <a:gd name="connsiteY22" fmla="*/ 753101 h 872144"/>
                <a:gd name="connsiteX23" fmla="*/ 172353 w 1371185"/>
                <a:gd name="connsiteY23" fmla="*/ 851436 h 872144"/>
                <a:gd name="connsiteX24" fmla="*/ 52338 w 1371185"/>
                <a:gd name="connsiteY24" fmla="*/ 796192 h 872144"/>
                <a:gd name="connsiteX25" fmla="*/ 135160 w 1371185"/>
                <a:gd name="connsiteY25" fmla="*/ 692760 h 872144"/>
                <a:gd name="connsiteX26" fmla="*/ 346384 w 1371185"/>
                <a:gd name="connsiteY26" fmla="*/ 576553 h 872144"/>
                <a:gd name="connsiteX27" fmla="*/ 355427 w 1371185"/>
                <a:gd name="connsiteY27" fmla="*/ 288759 h 872144"/>
                <a:gd name="connsiteX28" fmla="*/ 141473 w 1371185"/>
                <a:gd name="connsiteY28" fmla="*/ 167454 h 872144"/>
                <a:gd name="connsiteX29" fmla="*/ 75277 w 1371185"/>
                <a:gd name="connsiteY29" fmla="*/ 203509 h 872144"/>
                <a:gd name="connsiteX30" fmla="*/ 503 w 1371185"/>
                <a:gd name="connsiteY30" fmla="*/ 132883 h 872144"/>
                <a:gd name="connsiteX0" fmla="*/ 503 w 1371185"/>
                <a:gd name="connsiteY0" fmla="*/ 132883 h 872144"/>
                <a:gd name="connsiteX1" fmla="*/ 67772 w 1371185"/>
                <a:gd name="connsiteY1" fmla="*/ 59203 h 872144"/>
                <a:gd name="connsiteX2" fmla="*/ 142549 w 1371185"/>
                <a:gd name="connsiteY2" fmla="*/ 9 h 872144"/>
                <a:gd name="connsiteX3" fmla="*/ 211360 w 1371185"/>
                <a:gd name="connsiteY3" fmla="*/ 66682 h 872144"/>
                <a:gd name="connsiteX4" fmla="*/ 194813 w 1371185"/>
                <a:gd name="connsiteY4" fmla="*/ 114926 h 872144"/>
                <a:gd name="connsiteX5" fmla="*/ 389721 w 1371185"/>
                <a:gd name="connsiteY5" fmla="*/ 222892 h 872144"/>
                <a:gd name="connsiteX6" fmla="*/ 683322 w 1371185"/>
                <a:gd name="connsiteY6" fmla="*/ 70494 h 872144"/>
                <a:gd name="connsiteX7" fmla="*/ 980984 w 1371185"/>
                <a:gd name="connsiteY7" fmla="*/ 215413 h 872144"/>
                <a:gd name="connsiteX8" fmla="*/ 1179698 w 1371185"/>
                <a:gd name="connsiteY8" fmla="*/ 108118 h 872144"/>
                <a:gd name="connsiteX9" fmla="*/ 1246773 w 1371185"/>
                <a:gd name="connsiteY9" fmla="*/ 1807 h 872144"/>
                <a:gd name="connsiteX10" fmla="*/ 1321069 w 1371185"/>
                <a:gd name="connsiteY10" fmla="*/ 72292 h 872144"/>
                <a:gd name="connsiteX11" fmla="*/ 1362979 w 1371185"/>
                <a:gd name="connsiteY11" fmla="*/ 175162 h 872144"/>
                <a:gd name="connsiteX12" fmla="*/ 1224939 w 1371185"/>
                <a:gd name="connsiteY12" fmla="*/ 174934 h 872144"/>
                <a:gd name="connsiteX13" fmla="*/ 1023488 w 1371185"/>
                <a:gd name="connsiteY13" fmla="*/ 283659 h 872144"/>
                <a:gd name="connsiteX14" fmla="*/ 1032419 w 1371185"/>
                <a:gd name="connsiteY14" fmla="*/ 568794 h 872144"/>
                <a:gd name="connsiteX15" fmla="*/ 1237677 w 1371185"/>
                <a:gd name="connsiteY15" fmla="*/ 683233 h 872144"/>
                <a:gd name="connsiteX16" fmla="*/ 1351548 w 1371185"/>
                <a:gd name="connsiteY16" fmla="*/ 678081 h 872144"/>
                <a:gd name="connsiteX17" fmla="*/ 1330593 w 1371185"/>
                <a:gd name="connsiteY17" fmla="*/ 798096 h 872144"/>
                <a:gd name="connsiteX18" fmla="*/ 1225818 w 1371185"/>
                <a:gd name="connsiteY18" fmla="*/ 866676 h 872144"/>
                <a:gd name="connsiteX19" fmla="*/ 1193631 w 1371185"/>
                <a:gd name="connsiteY19" fmla="*/ 759435 h 872144"/>
                <a:gd name="connsiteX20" fmla="*/ 1001029 w 1371185"/>
                <a:gd name="connsiteY20" fmla="*/ 645697 h 872144"/>
                <a:gd name="connsiteX21" fmla="*/ 431433 w 1371185"/>
                <a:gd name="connsiteY21" fmla="*/ 697130 h 872144"/>
                <a:gd name="connsiteX22" fmla="*/ 376189 w 1371185"/>
                <a:gd name="connsiteY22" fmla="*/ 651412 h 872144"/>
                <a:gd name="connsiteX23" fmla="*/ 189098 w 1371185"/>
                <a:gd name="connsiteY23" fmla="*/ 753101 h 872144"/>
                <a:gd name="connsiteX24" fmla="*/ 172353 w 1371185"/>
                <a:gd name="connsiteY24" fmla="*/ 851436 h 872144"/>
                <a:gd name="connsiteX25" fmla="*/ 52338 w 1371185"/>
                <a:gd name="connsiteY25" fmla="*/ 796192 h 872144"/>
                <a:gd name="connsiteX26" fmla="*/ 135160 w 1371185"/>
                <a:gd name="connsiteY26" fmla="*/ 692760 h 872144"/>
                <a:gd name="connsiteX27" fmla="*/ 346384 w 1371185"/>
                <a:gd name="connsiteY27" fmla="*/ 576553 h 872144"/>
                <a:gd name="connsiteX28" fmla="*/ 355427 w 1371185"/>
                <a:gd name="connsiteY28" fmla="*/ 288759 h 872144"/>
                <a:gd name="connsiteX29" fmla="*/ 141473 w 1371185"/>
                <a:gd name="connsiteY29" fmla="*/ 167454 h 872144"/>
                <a:gd name="connsiteX30" fmla="*/ 75277 w 1371185"/>
                <a:gd name="connsiteY30" fmla="*/ 203509 h 872144"/>
                <a:gd name="connsiteX31" fmla="*/ 503 w 1371185"/>
                <a:gd name="connsiteY31" fmla="*/ 132883 h 872144"/>
                <a:gd name="connsiteX0" fmla="*/ 503 w 1371185"/>
                <a:gd name="connsiteY0" fmla="*/ 132883 h 872144"/>
                <a:gd name="connsiteX1" fmla="*/ 67772 w 1371185"/>
                <a:gd name="connsiteY1" fmla="*/ 59203 h 872144"/>
                <a:gd name="connsiteX2" fmla="*/ 142549 w 1371185"/>
                <a:gd name="connsiteY2" fmla="*/ 9 h 872144"/>
                <a:gd name="connsiteX3" fmla="*/ 211360 w 1371185"/>
                <a:gd name="connsiteY3" fmla="*/ 66682 h 872144"/>
                <a:gd name="connsiteX4" fmla="*/ 194813 w 1371185"/>
                <a:gd name="connsiteY4" fmla="*/ 114926 h 872144"/>
                <a:gd name="connsiteX5" fmla="*/ 389721 w 1371185"/>
                <a:gd name="connsiteY5" fmla="*/ 222892 h 872144"/>
                <a:gd name="connsiteX6" fmla="*/ 683322 w 1371185"/>
                <a:gd name="connsiteY6" fmla="*/ 70494 h 872144"/>
                <a:gd name="connsiteX7" fmla="*/ 980984 w 1371185"/>
                <a:gd name="connsiteY7" fmla="*/ 215413 h 872144"/>
                <a:gd name="connsiteX8" fmla="*/ 1179698 w 1371185"/>
                <a:gd name="connsiteY8" fmla="*/ 108118 h 872144"/>
                <a:gd name="connsiteX9" fmla="*/ 1246773 w 1371185"/>
                <a:gd name="connsiteY9" fmla="*/ 1807 h 872144"/>
                <a:gd name="connsiteX10" fmla="*/ 1321069 w 1371185"/>
                <a:gd name="connsiteY10" fmla="*/ 72292 h 872144"/>
                <a:gd name="connsiteX11" fmla="*/ 1362979 w 1371185"/>
                <a:gd name="connsiteY11" fmla="*/ 175162 h 872144"/>
                <a:gd name="connsiteX12" fmla="*/ 1224939 w 1371185"/>
                <a:gd name="connsiteY12" fmla="*/ 174934 h 872144"/>
                <a:gd name="connsiteX13" fmla="*/ 1023488 w 1371185"/>
                <a:gd name="connsiteY13" fmla="*/ 283659 h 872144"/>
                <a:gd name="connsiteX14" fmla="*/ 1032419 w 1371185"/>
                <a:gd name="connsiteY14" fmla="*/ 568794 h 872144"/>
                <a:gd name="connsiteX15" fmla="*/ 1237677 w 1371185"/>
                <a:gd name="connsiteY15" fmla="*/ 683233 h 872144"/>
                <a:gd name="connsiteX16" fmla="*/ 1351548 w 1371185"/>
                <a:gd name="connsiteY16" fmla="*/ 678081 h 872144"/>
                <a:gd name="connsiteX17" fmla="*/ 1330593 w 1371185"/>
                <a:gd name="connsiteY17" fmla="*/ 798096 h 872144"/>
                <a:gd name="connsiteX18" fmla="*/ 1225818 w 1371185"/>
                <a:gd name="connsiteY18" fmla="*/ 866676 h 872144"/>
                <a:gd name="connsiteX19" fmla="*/ 1193631 w 1371185"/>
                <a:gd name="connsiteY19" fmla="*/ 759435 h 872144"/>
                <a:gd name="connsiteX20" fmla="*/ 1001029 w 1371185"/>
                <a:gd name="connsiteY20" fmla="*/ 645697 h 872144"/>
                <a:gd name="connsiteX21" fmla="*/ 431433 w 1371185"/>
                <a:gd name="connsiteY21" fmla="*/ 697130 h 872144"/>
                <a:gd name="connsiteX22" fmla="*/ 379999 w 1371185"/>
                <a:gd name="connsiteY22" fmla="*/ 649507 h 872144"/>
                <a:gd name="connsiteX23" fmla="*/ 189098 w 1371185"/>
                <a:gd name="connsiteY23" fmla="*/ 753101 h 872144"/>
                <a:gd name="connsiteX24" fmla="*/ 172353 w 1371185"/>
                <a:gd name="connsiteY24" fmla="*/ 851436 h 872144"/>
                <a:gd name="connsiteX25" fmla="*/ 52338 w 1371185"/>
                <a:gd name="connsiteY25" fmla="*/ 796192 h 872144"/>
                <a:gd name="connsiteX26" fmla="*/ 135160 w 1371185"/>
                <a:gd name="connsiteY26" fmla="*/ 692760 h 872144"/>
                <a:gd name="connsiteX27" fmla="*/ 346384 w 1371185"/>
                <a:gd name="connsiteY27" fmla="*/ 576553 h 872144"/>
                <a:gd name="connsiteX28" fmla="*/ 355427 w 1371185"/>
                <a:gd name="connsiteY28" fmla="*/ 288759 h 872144"/>
                <a:gd name="connsiteX29" fmla="*/ 141473 w 1371185"/>
                <a:gd name="connsiteY29" fmla="*/ 167454 h 872144"/>
                <a:gd name="connsiteX30" fmla="*/ 75277 w 1371185"/>
                <a:gd name="connsiteY30" fmla="*/ 203509 h 872144"/>
                <a:gd name="connsiteX31" fmla="*/ 503 w 1371185"/>
                <a:gd name="connsiteY31" fmla="*/ 132883 h 872144"/>
                <a:gd name="connsiteX0" fmla="*/ 503 w 1371185"/>
                <a:gd name="connsiteY0" fmla="*/ 132883 h 872144"/>
                <a:gd name="connsiteX1" fmla="*/ 67772 w 1371185"/>
                <a:gd name="connsiteY1" fmla="*/ 59203 h 872144"/>
                <a:gd name="connsiteX2" fmla="*/ 142549 w 1371185"/>
                <a:gd name="connsiteY2" fmla="*/ 9 h 872144"/>
                <a:gd name="connsiteX3" fmla="*/ 211360 w 1371185"/>
                <a:gd name="connsiteY3" fmla="*/ 66682 h 872144"/>
                <a:gd name="connsiteX4" fmla="*/ 194813 w 1371185"/>
                <a:gd name="connsiteY4" fmla="*/ 114926 h 872144"/>
                <a:gd name="connsiteX5" fmla="*/ 389721 w 1371185"/>
                <a:gd name="connsiteY5" fmla="*/ 222892 h 872144"/>
                <a:gd name="connsiteX6" fmla="*/ 683322 w 1371185"/>
                <a:gd name="connsiteY6" fmla="*/ 70494 h 872144"/>
                <a:gd name="connsiteX7" fmla="*/ 980984 w 1371185"/>
                <a:gd name="connsiteY7" fmla="*/ 215413 h 872144"/>
                <a:gd name="connsiteX8" fmla="*/ 1179698 w 1371185"/>
                <a:gd name="connsiteY8" fmla="*/ 108118 h 872144"/>
                <a:gd name="connsiteX9" fmla="*/ 1246773 w 1371185"/>
                <a:gd name="connsiteY9" fmla="*/ 1807 h 872144"/>
                <a:gd name="connsiteX10" fmla="*/ 1321069 w 1371185"/>
                <a:gd name="connsiteY10" fmla="*/ 72292 h 872144"/>
                <a:gd name="connsiteX11" fmla="*/ 1362979 w 1371185"/>
                <a:gd name="connsiteY11" fmla="*/ 175162 h 872144"/>
                <a:gd name="connsiteX12" fmla="*/ 1224939 w 1371185"/>
                <a:gd name="connsiteY12" fmla="*/ 174934 h 872144"/>
                <a:gd name="connsiteX13" fmla="*/ 1023488 w 1371185"/>
                <a:gd name="connsiteY13" fmla="*/ 283659 h 872144"/>
                <a:gd name="connsiteX14" fmla="*/ 1032419 w 1371185"/>
                <a:gd name="connsiteY14" fmla="*/ 568794 h 872144"/>
                <a:gd name="connsiteX15" fmla="*/ 1237677 w 1371185"/>
                <a:gd name="connsiteY15" fmla="*/ 683233 h 872144"/>
                <a:gd name="connsiteX16" fmla="*/ 1351548 w 1371185"/>
                <a:gd name="connsiteY16" fmla="*/ 678081 h 872144"/>
                <a:gd name="connsiteX17" fmla="*/ 1330593 w 1371185"/>
                <a:gd name="connsiteY17" fmla="*/ 798096 h 872144"/>
                <a:gd name="connsiteX18" fmla="*/ 1225818 w 1371185"/>
                <a:gd name="connsiteY18" fmla="*/ 866676 h 872144"/>
                <a:gd name="connsiteX19" fmla="*/ 1193631 w 1371185"/>
                <a:gd name="connsiteY19" fmla="*/ 759435 h 872144"/>
                <a:gd name="connsiteX20" fmla="*/ 1001029 w 1371185"/>
                <a:gd name="connsiteY20" fmla="*/ 645697 h 872144"/>
                <a:gd name="connsiteX21" fmla="*/ 943878 w 1371185"/>
                <a:gd name="connsiteY21" fmla="*/ 695225 h 872144"/>
                <a:gd name="connsiteX22" fmla="*/ 431433 w 1371185"/>
                <a:gd name="connsiteY22" fmla="*/ 697130 h 872144"/>
                <a:gd name="connsiteX23" fmla="*/ 379999 w 1371185"/>
                <a:gd name="connsiteY23" fmla="*/ 649507 h 872144"/>
                <a:gd name="connsiteX24" fmla="*/ 189098 w 1371185"/>
                <a:gd name="connsiteY24" fmla="*/ 753101 h 872144"/>
                <a:gd name="connsiteX25" fmla="*/ 172353 w 1371185"/>
                <a:gd name="connsiteY25" fmla="*/ 851436 h 872144"/>
                <a:gd name="connsiteX26" fmla="*/ 52338 w 1371185"/>
                <a:gd name="connsiteY26" fmla="*/ 796192 h 872144"/>
                <a:gd name="connsiteX27" fmla="*/ 135160 w 1371185"/>
                <a:gd name="connsiteY27" fmla="*/ 692760 h 872144"/>
                <a:gd name="connsiteX28" fmla="*/ 346384 w 1371185"/>
                <a:gd name="connsiteY28" fmla="*/ 576553 h 872144"/>
                <a:gd name="connsiteX29" fmla="*/ 355427 w 1371185"/>
                <a:gd name="connsiteY29" fmla="*/ 288759 h 872144"/>
                <a:gd name="connsiteX30" fmla="*/ 141473 w 1371185"/>
                <a:gd name="connsiteY30" fmla="*/ 167454 h 872144"/>
                <a:gd name="connsiteX31" fmla="*/ 75277 w 1371185"/>
                <a:gd name="connsiteY31" fmla="*/ 203509 h 872144"/>
                <a:gd name="connsiteX32" fmla="*/ 503 w 1371185"/>
                <a:gd name="connsiteY32" fmla="*/ 132883 h 872144"/>
                <a:gd name="connsiteX0" fmla="*/ 503 w 1371185"/>
                <a:gd name="connsiteY0" fmla="*/ 132883 h 872144"/>
                <a:gd name="connsiteX1" fmla="*/ 67772 w 1371185"/>
                <a:gd name="connsiteY1" fmla="*/ 59203 h 872144"/>
                <a:gd name="connsiteX2" fmla="*/ 142549 w 1371185"/>
                <a:gd name="connsiteY2" fmla="*/ 9 h 872144"/>
                <a:gd name="connsiteX3" fmla="*/ 211360 w 1371185"/>
                <a:gd name="connsiteY3" fmla="*/ 66682 h 872144"/>
                <a:gd name="connsiteX4" fmla="*/ 194813 w 1371185"/>
                <a:gd name="connsiteY4" fmla="*/ 114926 h 872144"/>
                <a:gd name="connsiteX5" fmla="*/ 389721 w 1371185"/>
                <a:gd name="connsiteY5" fmla="*/ 222892 h 872144"/>
                <a:gd name="connsiteX6" fmla="*/ 683322 w 1371185"/>
                <a:gd name="connsiteY6" fmla="*/ 70494 h 872144"/>
                <a:gd name="connsiteX7" fmla="*/ 980984 w 1371185"/>
                <a:gd name="connsiteY7" fmla="*/ 215413 h 872144"/>
                <a:gd name="connsiteX8" fmla="*/ 1179698 w 1371185"/>
                <a:gd name="connsiteY8" fmla="*/ 108118 h 872144"/>
                <a:gd name="connsiteX9" fmla="*/ 1246773 w 1371185"/>
                <a:gd name="connsiteY9" fmla="*/ 1807 h 872144"/>
                <a:gd name="connsiteX10" fmla="*/ 1321069 w 1371185"/>
                <a:gd name="connsiteY10" fmla="*/ 72292 h 872144"/>
                <a:gd name="connsiteX11" fmla="*/ 1362979 w 1371185"/>
                <a:gd name="connsiteY11" fmla="*/ 175162 h 872144"/>
                <a:gd name="connsiteX12" fmla="*/ 1224939 w 1371185"/>
                <a:gd name="connsiteY12" fmla="*/ 174934 h 872144"/>
                <a:gd name="connsiteX13" fmla="*/ 1023488 w 1371185"/>
                <a:gd name="connsiteY13" fmla="*/ 283659 h 872144"/>
                <a:gd name="connsiteX14" fmla="*/ 1032419 w 1371185"/>
                <a:gd name="connsiteY14" fmla="*/ 568794 h 872144"/>
                <a:gd name="connsiteX15" fmla="*/ 1237677 w 1371185"/>
                <a:gd name="connsiteY15" fmla="*/ 683233 h 872144"/>
                <a:gd name="connsiteX16" fmla="*/ 1351548 w 1371185"/>
                <a:gd name="connsiteY16" fmla="*/ 678081 h 872144"/>
                <a:gd name="connsiteX17" fmla="*/ 1330593 w 1371185"/>
                <a:gd name="connsiteY17" fmla="*/ 798096 h 872144"/>
                <a:gd name="connsiteX18" fmla="*/ 1225818 w 1371185"/>
                <a:gd name="connsiteY18" fmla="*/ 866676 h 872144"/>
                <a:gd name="connsiteX19" fmla="*/ 1193631 w 1371185"/>
                <a:gd name="connsiteY19" fmla="*/ 759435 h 872144"/>
                <a:gd name="connsiteX20" fmla="*/ 1001029 w 1371185"/>
                <a:gd name="connsiteY20" fmla="*/ 645697 h 872144"/>
                <a:gd name="connsiteX21" fmla="*/ 943878 w 1371185"/>
                <a:gd name="connsiteY21" fmla="*/ 695225 h 872144"/>
                <a:gd name="connsiteX22" fmla="*/ 431433 w 1371185"/>
                <a:gd name="connsiteY22" fmla="*/ 697130 h 872144"/>
                <a:gd name="connsiteX23" fmla="*/ 379999 w 1371185"/>
                <a:gd name="connsiteY23" fmla="*/ 649507 h 872144"/>
                <a:gd name="connsiteX24" fmla="*/ 189098 w 1371185"/>
                <a:gd name="connsiteY24" fmla="*/ 753101 h 872144"/>
                <a:gd name="connsiteX25" fmla="*/ 172353 w 1371185"/>
                <a:gd name="connsiteY25" fmla="*/ 851436 h 872144"/>
                <a:gd name="connsiteX26" fmla="*/ 52338 w 1371185"/>
                <a:gd name="connsiteY26" fmla="*/ 796192 h 872144"/>
                <a:gd name="connsiteX27" fmla="*/ 135160 w 1371185"/>
                <a:gd name="connsiteY27" fmla="*/ 692760 h 872144"/>
                <a:gd name="connsiteX28" fmla="*/ 346384 w 1371185"/>
                <a:gd name="connsiteY28" fmla="*/ 576553 h 872144"/>
                <a:gd name="connsiteX29" fmla="*/ 355427 w 1371185"/>
                <a:gd name="connsiteY29" fmla="*/ 288759 h 872144"/>
                <a:gd name="connsiteX30" fmla="*/ 141473 w 1371185"/>
                <a:gd name="connsiteY30" fmla="*/ 167454 h 872144"/>
                <a:gd name="connsiteX31" fmla="*/ 75277 w 1371185"/>
                <a:gd name="connsiteY31" fmla="*/ 203509 h 872144"/>
                <a:gd name="connsiteX32" fmla="*/ 503 w 1371185"/>
                <a:gd name="connsiteY32" fmla="*/ 132883 h 872144"/>
                <a:gd name="connsiteX0" fmla="*/ 503 w 1371185"/>
                <a:gd name="connsiteY0" fmla="*/ 132883 h 872144"/>
                <a:gd name="connsiteX1" fmla="*/ 67772 w 1371185"/>
                <a:gd name="connsiteY1" fmla="*/ 59203 h 872144"/>
                <a:gd name="connsiteX2" fmla="*/ 142549 w 1371185"/>
                <a:gd name="connsiteY2" fmla="*/ 9 h 872144"/>
                <a:gd name="connsiteX3" fmla="*/ 211360 w 1371185"/>
                <a:gd name="connsiteY3" fmla="*/ 66682 h 872144"/>
                <a:gd name="connsiteX4" fmla="*/ 194813 w 1371185"/>
                <a:gd name="connsiteY4" fmla="*/ 114926 h 872144"/>
                <a:gd name="connsiteX5" fmla="*/ 389721 w 1371185"/>
                <a:gd name="connsiteY5" fmla="*/ 222892 h 872144"/>
                <a:gd name="connsiteX6" fmla="*/ 683322 w 1371185"/>
                <a:gd name="connsiteY6" fmla="*/ 70494 h 872144"/>
                <a:gd name="connsiteX7" fmla="*/ 980984 w 1371185"/>
                <a:gd name="connsiteY7" fmla="*/ 215413 h 872144"/>
                <a:gd name="connsiteX8" fmla="*/ 1179698 w 1371185"/>
                <a:gd name="connsiteY8" fmla="*/ 108118 h 872144"/>
                <a:gd name="connsiteX9" fmla="*/ 1246773 w 1371185"/>
                <a:gd name="connsiteY9" fmla="*/ 1807 h 872144"/>
                <a:gd name="connsiteX10" fmla="*/ 1321069 w 1371185"/>
                <a:gd name="connsiteY10" fmla="*/ 72292 h 872144"/>
                <a:gd name="connsiteX11" fmla="*/ 1362979 w 1371185"/>
                <a:gd name="connsiteY11" fmla="*/ 175162 h 872144"/>
                <a:gd name="connsiteX12" fmla="*/ 1224939 w 1371185"/>
                <a:gd name="connsiteY12" fmla="*/ 174934 h 872144"/>
                <a:gd name="connsiteX13" fmla="*/ 1023488 w 1371185"/>
                <a:gd name="connsiteY13" fmla="*/ 283659 h 872144"/>
                <a:gd name="connsiteX14" fmla="*/ 1032419 w 1371185"/>
                <a:gd name="connsiteY14" fmla="*/ 568794 h 872144"/>
                <a:gd name="connsiteX15" fmla="*/ 1237677 w 1371185"/>
                <a:gd name="connsiteY15" fmla="*/ 683233 h 872144"/>
                <a:gd name="connsiteX16" fmla="*/ 1351548 w 1371185"/>
                <a:gd name="connsiteY16" fmla="*/ 678081 h 872144"/>
                <a:gd name="connsiteX17" fmla="*/ 1330593 w 1371185"/>
                <a:gd name="connsiteY17" fmla="*/ 798096 h 872144"/>
                <a:gd name="connsiteX18" fmla="*/ 1225818 w 1371185"/>
                <a:gd name="connsiteY18" fmla="*/ 866676 h 872144"/>
                <a:gd name="connsiteX19" fmla="*/ 1193631 w 1371185"/>
                <a:gd name="connsiteY19" fmla="*/ 759435 h 872144"/>
                <a:gd name="connsiteX20" fmla="*/ 995314 w 1371185"/>
                <a:gd name="connsiteY20" fmla="*/ 645697 h 872144"/>
                <a:gd name="connsiteX21" fmla="*/ 943878 w 1371185"/>
                <a:gd name="connsiteY21" fmla="*/ 695225 h 872144"/>
                <a:gd name="connsiteX22" fmla="*/ 431433 w 1371185"/>
                <a:gd name="connsiteY22" fmla="*/ 697130 h 872144"/>
                <a:gd name="connsiteX23" fmla="*/ 379999 w 1371185"/>
                <a:gd name="connsiteY23" fmla="*/ 649507 h 872144"/>
                <a:gd name="connsiteX24" fmla="*/ 189098 w 1371185"/>
                <a:gd name="connsiteY24" fmla="*/ 753101 h 872144"/>
                <a:gd name="connsiteX25" fmla="*/ 172353 w 1371185"/>
                <a:gd name="connsiteY25" fmla="*/ 851436 h 872144"/>
                <a:gd name="connsiteX26" fmla="*/ 52338 w 1371185"/>
                <a:gd name="connsiteY26" fmla="*/ 796192 h 872144"/>
                <a:gd name="connsiteX27" fmla="*/ 135160 w 1371185"/>
                <a:gd name="connsiteY27" fmla="*/ 692760 h 872144"/>
                <a:gd name="connsiteX28" fmla="*/ 346384 w 1371185"/>
                <a:gd name="connsiteY28" fmla="*/ 576553 h 872144"/>
                <a:gd name="connsiteX29" fmla="*/ 355427 w 1371185"/>
                <a:gd name="connsiteY29" fmla="*/ 288759 h 872144"/>
                <a:gd name="connsiteX30" fmla="*/ 141473 w 1371185"/>
                <a:gd name="connsiteY30" fmla="*/ 167454 h 872144"/>
                <a:gd name="connsiteX31" fmla="*/ 75277 w 1371185"/>
                <a:gd name="connsiteY31" fmla="*/ 203509 h 872144"/>
                <a:gd name="connsiteX32" fmla="*/ 503 w 1371185"/>
                <a:gd name="connsiteY32" fmla="*/ 132883 h 872144"/>
                <a:gd name="connsiteX0" fmla="*/ 503 w 1371185"/>
                <a:gd name="connsiteY0" fmla="*/ 132883 h 872144"/>
                <a:gd name="connsiteX1" fmla="*/ 67772 w 1371185"/>
                <a:gd name="connsiteY1" fmla="*/ 59203 h 872144"/>
                <a:gd name="connsiteX2" fmla="*/ 142549 w 1371185"/>
                <a:gd name="connsiteY2" fmla="*/ 9 h 872144"/>
                <a:gd name="connsiteX3" fmla="*/ 211360 w 1371185"/>
                <a:gd name="connsiteY3" fmla="*/ 66682 h 872144"/>
                <a:gd name="connsiteX4" fmla="*/ 194813 w 1371185"/>
                <a:gd name="connsiteY4" fmla="*/ 114926 h 872144"/>
                <a:gd name="connsiteX5" fmla="*/ 389721 w 1371185"/>
                <a:gd name="connsiteY5" fmla="*/ 222892 h 872144"/>
                <a:gd name="connsiteX6" fmla="*/ 683322 w 1371185"/>
                <a:gd name="connsiteY6" fmla="*/ 70494 h 872144"/>
                <a:gd name="connsiteX7" fmla="*/ 980984 w 1371185"/>
                <a:gd name="connsiteY7" fmla="*/ 215413 h 872144"/>
                <a:gd name="connsiteX8" fmla="*/ 1179698 w 1371185"/>
                <a:gd name="connsiteY8" fmla="*/ 108118 h 872144"/>
                <a:gd name="connsiteX9" fmla="*/ 1246773 w 1371185"/>
                <a:gd name="connsiteY9" fmla="*/ 1807 h 872144"/>
                <a:gd name="connsiteX10" fmla="*/ 1321069 w 1371185"/>
                <a:gd name="connsiteY10" fmla="*/ 72292 h 872144"/>
                <a:gd name="connsiteX11" fmla="*/ 1362979 w 1371185"/>
                <a:gd name="connsiteY11" fmla="*/ 175162 h 872144"/>
                <a:gd name="connsiteX12" fmla="*/ 1224939 w 1371185"/>
                <a:gd name="connsiteY12" fmla="*/ 174934 h 872144"/>
                <a:gd name="connsiteX13" fmla="*/ 1023488 w 1371185"/>
                <a:gd name="connsiteY13" fmla="*/ 283659 h 872144"/>
                <a:gd name="connsiteX14" fmla="*/ 1032419 w 1371185"/>
                <a:gd name="connsiteY14" fmla="*/ 568794 h 872144"/>
                <a:gd name="connsiteX15" fmla="*/ 1237677 w 1371185"/>
                <a:gd name="connsiteY15" fmla="*/ 683233 h 872144"/>
                <a:gd name="connsiteX16" fmla="*/ 1351548 w 1371185"/>
                <a:gd name="connsiteY16" fmla="*/ 678081 h 872144"/>
                <a:gd name="connsiteX17" fmla="*/ 1330593 w 1371185"/>
                <a:gd name="connsiteY17" fmla="*/ 798096 h 872144"/>
                <a:gd name="connsiteX18" fmla="*/ 1225818 w 1371185"/>
                <a:gd name="connsiteY18" fmla="*/ 866676 h 872144"/>
                <a:gd name="connsiteX19" fmla="*/ 1193631 w 1371185"/>
                <a:gd name="connsiteY19" fmla="*/ 759435 h 872144"/>
                <a:gd name="connsiteX20" fmla="*/ 995314 w 1371185"/>
                <a:gd name="connsiteY20" fmla="*/ 645697 h 872144"/>
                <a:gd name="connsiteX21" fmla="*/ 943878 w 1371185"/>
                <a:gd name="connsiteY21" fmla="*/ 695225 h 872144"/>
                <a:gd name="connsiteX22" fmla="*/ 501918 w 1371185"/>
                <a:gd name="connsiteY22" fmla="*/ 716180 h 872144"/>
                <a:gd name="connsiteX23" fmla="*/ 431433 w 1371185"/>
                <a:gd name="connsiteY23" fmla="*/ 697130 h 872144"/>
                <a:gd name="connsiteX24" fmla="*/ 379999 w 1371185"/>
                <a:gd name="connsiteY24" fmla="*/ 649507 h 872144"/>
                <a:gd name="connsiteX25" fmla="*/ 189098 w 1371185"/>
                <a:gd name="connsiteY25" fmla="*/ 753101 h 872144"/>
                <a:gd name="connsiteX26" fmla="*/ 172353 w 1371185"/>
                <a:gd name="connsiteY26" fmla="*/ 851436 h 872144"/>
                <a:gd name="connsiteX27" fmla="*/ 52338 w 1371185"/>
                <a:gd name="connsiteY27" fmla="*/ 796192 h 872144"/>
                <a:gd name="connsiteX28" fmla="*/ 135160 w 1371185"/>
                <a:gd name="connsiteY28" fmla="*/ 692760 h 872144"/>
                <a:gd name="connsiteX29" fmla="*/ 346384 w 1371185"/>
                <a:gd name="connsiteY29" fmla="*/ 576553 h 872144"/>
                <a:gd name="connsiteX30" fmla="*/ 355427 w 1371185"/>
                <a:gd name="connsiteY30" fmla="*/ 288759 h 872144"/>
                <a:gd name="connsiteX31" fmla="*/ 141473 w 1371185"/>
                <a:gd name="connsiteY31" fmla="*/ 167454 h 872144"/>
                <a:gd name="connsiteX32" fmla="*/ 75277 w 1371185"/>
                <a:gd name="connsiteY32" fmla="*/ 203509 h 872144"/>
                <a:gd name="connsiteX33" fmla="*/ 503 w 1371185"/>
                <a:gd name="connsiteY33" fmla="*/ 132883 h 872144"/>
                <a:gd name="connsiteX0" fmla="*/ 503 w 1371185"/>
                <a:gd name="connsiteY0" fmla="*/ 132883 h 872144"/>
                <a:gd name="connsiteX1" fmla="*/ 67772 w 1371185"/>
                <a:gd name="connsiteY1" fmla="*/ 59203 h 872144"/>
                <a:gd name="connsiteX2" fmla="*/ 142549 w 1371185"/>
                <a:gd name="connsiteY2" fmla="*/ 9 h 872144"/>
                <a:gd name="connsiteX3" fmla="*/ 211360 w 1371185"/>
                <a:gd name="connsiteY3" fmla="*/ 66682 h 872144"/>
                <a:gd name="connsiteX4" fmla="*/ 194813 w 1371185"/>
                <a:gd name="connsiteY4" fmla="*/ 114926 h 872144"/>
                <a:gd name="connsiteX5" fmla="*/ 389721 w 1371185"/>
                <a:gd name="connsiteY5" fmla="*/ 222892 h 872144"/>
                <a:gd name="connsiteX6" fmla="*/ 683322 w 1371185"/>
                <a:gd name="connsiteY6" fmla="*/ 70494 h 872144"/>
                <a:gd name="connsiteX7" fmla="*/ 980984 w 1371185"/>
                <a:gd name="connsiteY7" fmla="*/ 215413 h 872144"/>
                <a:gd name="connsiteX8" fmla="*/ 1179698 w 1371185"/>
                <a:gd name="connsiteY8" fmla="*/ 108118 h 872144"/>
                <a:gd name="connsiteX9" fmla="*/ 1246773 w 1371185"/>
                <a:gd name="connsiteY9" fmla="*/ 1807 h 872144"/>
                <a:gd name="connsiteX10" fmla="*/ 1321069 w 1371185"/>
                <a:gd name="connsiteY10" fmla="*/ 72292 h 872144"/>
                <a:gd name="connsiteX11" fmla="*/ 1362979 w 1371185"/>
                <a:gd name="connsiteY11" fmla="*/ 175162 h 872144"/>
                <a:gd name="connsiteX12" fmla="*/ 1224939 w 1371185"/>
                <a:gd name="connsiteY12" fmla="*/ 174934 h 872144"/>
                <a:gd name="connsiteX13" fmla="*/ 1023488 w 1371185"/>
                <a:gd name="connsiteY13" fmla="*/ 283659 h 872144"/>
                <a:gd name="connsiteX14" fmla="*/ 1032419 w 1371185"/>
                <a:gd name="connsiteY14" fmla="*/ 568794 h 872144"/>
                <a:gd name="connsiteX15" fmla="*/ 1237677 w 1371185"/>
                <a:gd name="connsiteY15" fmla="*/ 683233 h 872144"/>
                <a:gd name="connsiteX16" fmla="*/ 1351548 w 1371185"/>
                <a:gd name="connsiteY16" fmla="*/ 678081 h 872144"/>
                <a:gd name="connsiteX17" fmla="*/ 1330593 w 1371185"/>
                <a:gd name="connsiteY17" fmla="*/ 798096 h 872144"/>
                <a:gd name="connsiteX18" fmla="*/ 1225818 w 1371185"/>
                <a:gd name="connsiteY18" fmla="*/ 866676 h 872144"/>
                <a:gd name="connsiteX19" fmla="*/ 1193631 w 1371185"/>
                <a:gd name="connsiteY19" fmla="*/ 759435 h 872144"/>
                <a:gd name="connsiteX20" fmla="*/ 995314 w 1371185"/>
                <a:gd name="connsiteY20" fmla="*/ 645697 h 872144"/>
                <a:gd name="connsiteX21" fmla="*/ 943878 w 1371185"/>
                <a:gd name="connsiteY21" fmla="*/ 695225 h 872144"/>
                <a:gd name="connsiteX22" fmla="*/ 501918 w 1371185"/>
                <a:gd name="connsiteY22" fmla="*/ 716180 h 872144"/>
                <a:gd name="connsiteX23" fmla="*/ 431433 w 1371185"/>
                <a:gd name="connsiteY23" fmla="*/ 697130 h 872144"/>
                <a:gd name="connsiteX24" fmla="*/ 379999 w 1371185"/>
                <a:gd name="connsiteY24" fmla="*/ 649507 h 872144"/>
                <a:gd name="connsiteX25" fmla="*/ 189098 w 1371185"/>
                <a:gd name="connsiteY25" fmla="*/ 753101 h 872144"/>
                <a:gd name="connsiteX26" fmla="*/ 172353 w 1371185"/>
                <a:gd name="connsiteY26" fmla="*/ 851436 h 872144"/>
                <a:gd name="connsiteX27" fmla="*/ 52338 w 1371185"/>
                <a:gd name="connsiteY27" fmla="*/ 796192 h 872144"/>
                <a:gd name="connsiteX28" fmla="*/ 135160 w 1371185"/>
                <a:gd name="connsiteY28" fmla="*/ 692760 h 872144"/>
                <a:gd name="connsiteX29" fmla="*/ 346384 w 1371185"/>
                <a:gd name="connsiteY29" fmla="*/ 576553 h 872144"/>
                <a:gd name="connsiteX30" fmla="*/ 355427 w 1371185"/>
                <a:gd name="connsiteY30" fmla="*/ 288759 h 872144"/>
                <a:gd name="connsiteX31" fmla="*/ 141473 w 1371185"/>
                <a:gd name="connsiteY31" fmla="*/ 167454 h 872144"/>
                <a:gd name="connsiteX32" fmla="*/ 75277 w 1371185"/>
                <a:gd name="connsiteY32" fmla="*/ 203509 h 872144"/>
                <a:gd name="connsiteX33" fmla="*/ 503 w 1371185"/>
                <a:gd name="connsiteY33" fmla="*/ 132883 h 872144"/>
                <a:gd name="connsiteX0" fmla="*/ 503 w 1371185"/>
                <a:gd name="connsiteY0" fmla="*/ 132883 h 872144"/>
                <a:gd name="connsiteX1" fmla="*/ 67772 w 1371185"/>
                <a:gd name="connsiteY1" fmla="*/ 59203 h 872144"/>
                <a:gd name="connsiteX2" fmla="*/ 142549 w 1371185"/>
                <a:gd name="connsiteY2" fmla="*/ 9 h 872144"/>
                <a:gd name="connsiteX3" fmla="*/ 211360 w 1371185"/>
                <a:gd name="connsiteY3" fmla="*/ 66682 h 872144"/>
                <a:gd name="connsiteX4" fmla="*/ 194813 w 1371185"/>
                <a:gd name="connsiteY4" fmla="*/ 114926 h 872144"/>
                <a:gd name="connsiteX5" fmla="*/ 389721 w 1371185"/>
                <a:gd name="connsiteY5" fmla="*/ 222892 h 872144"/>
                <a:gd name="connsiteX6" fmla="*/ 683322 w 1371185"/>
                <a:gd name="connsiteY6" fmla="*/ 70494 h 872144"/>
                <a:gd name="connsiteX7" fmla="*/ 980984 w 1371185"/>
                <a:gd name="connsiteY7" fmla="*/ 215413 h 872144"/>
                <a:gd name="connsiteX8" fmla="*/ 1179698 w 1371185"/>
                <a:gd name="connsiteY8" fmla="*/ 108118 h 872144"/>
                <a:gd name="connsiteX9" fmla="*/ 1246773 w 1371185"/>
                <a:gd name="connsiteY9" fmla="*/ 1807 h 872144"/>
                <a:gd name="connsiteX10" fmla="*/ 1321069 w 1371185"/>
                <a:gd name="connsiteY10" fmla="*/ 72292 h 872144"/>
                <a:gd name="connsiteX11" fmla="*/ 1362979 w 1371185"/>
                <a:gd name="connsiteY11" fmla="*/ 175162 h 872144"/>
                <a:gd name="connsiteX12" fmla="*/ 1224939 w 1371185"/>
                <a:gd name="connsiteY12" fmla="*/ 174934 h 872144"/>
                <a:gd name="connsiteX13" fmla="*/ 1023488 w 1371185"/>
                <a:gd name="connsiteY13" fmla="*/ 283659 h 872144"/>
                <a:gd name="connsiteX14" fmla="*/ 1032419 w 1371185"/>
                <a:gd name="connsiteY14" fmla="*/ 568794 h 872144"/>
                <a:gd name="connsiteX15" fmla="*/ 1237677 w 1371185"/>
                <a:gd name="connsiteY15" fmla="*/ 683233 h 872144"/>
                <a:gd name="connsiteX16" fmla="*/ 1351548 w 1371185"/>
                <a:gd name="connsiteY16" fmla="*/ 678081 h 872144"/>
                <a:gd name="connsiteX17" fmla="*/ 1330593 w 1371185"/>
                <a:gd name="connsiteY17" fmla="*/ 798096 h 872144"/>
                <a:gd name="connsiteX18" fmla="*/ 1225818 w 1371185"/>
                <a:gd name="connsiteY18" fmla="*/ 866676 h 872144"/>
                <a:gd name="connsiteX19" fmla="*/ 1193631 w 1371185"/>
                <a:gd name="connsiteY19" fmla="*/ 759435 h 872144"/>
                <a:gd name="connsiteX20" fmla="*/ 995314 w 1371185"/>
                <a:gd name="connsiteY20" fmla="*/ 645697 h 872144"/>
                <a:gd name="connsiteX21" fmla="*/ 943878 w 1371185"/>
                <a:gd name="connsiteY21" fmla="*/ 695225 h 872144"/>
                <a:gd name="connsiteX22" fmla="*/ 498108 w 1371185"/>
                <a:gd name="connsiteY22" fmla="*/ 710465 h 872144"/>
                <a:gd name="connsiteX23" fmla="*/ 431433 w 1371185"/>
                <a:gd name="connsiteY23" fmla="*/ 697130 h 872144"/>
                <a:gd name="connsiteX24" fmla="*/ 379999 w 1371185"/>
                <a:gd name="connsiteY24" fmla="*/ 649507 h 872144"/>
                <a:gd name="connsiteX25" fmla="*/ 189098 w 1371185"/>
                <a:gd name="connsiteY25" fmla="*/ 753101 h 872144"/>
                <a:gd name="connsiteX26" fmla="*/ 172353 w 1371185"/>
                <a:gd name="connsiteY26" fmla="*/ 851436 h 872144"/>
                <a:gd name="connsiteX27" fmla="*/ 52338 w 1371185"/>
                <a:gd name="connsiteY27" fmla="*/ 796192 h 872144"/>
                <a:gd name="connsiteX28" fmla="*/ 135160 w 1371185"/>
                <a:gd name="connsiteY28" fmla="*/ 692760 h 872144"/>
                <a:gd name="connsiteX29" fmla="*/ 346384 w 1371185"/>
                <a:gd name="connsiteY29" fmla="*/ 576553 h 872144"/>
                <a:gd name="connsiteX30" fmla="*/ 355427 w 1371185"/>
                <a:gd name="connsiteY30" fmla="*/ 288759 h 872144"/>
                <a:gd name="connsiteX31" fmla="*/ 141473 w 1371185"/>
                <a:gd name="connsiteY31" fmla="*/ 167454 h 872144"/>
                <a:gd name="connsiteX32" fmla="*/ 75277 w 1371185"/>
                <a:gd name="connsiteY32" fmla="*/ 203509 h 872144"/>
                <a:gd name="connsiteX33" fmla="*/ 503 w 1371185"/>
                <a:gd name="connsiteY33" fmla="*/ 132883 h 872144"/>
                <a:gd name="connsiteX0" fmla="*/ 503 w 1371185"/>
                <a:gd name="connsiteY0" fmla="*/ 132883 h 872144"/>
                <a:gd name="connsiteX1" fmla="*/ 67772 w 1371185"/>
                <a:gd name="connsiteY1" fmla="*/ 59203 h 872144"/>
                <a:gd name="connsiteX2" fmla="*/ 142549 w 1371185"/>
                <a:gd name="connsiteY2" fmla="*/ 9 h 872144"/>
                <a:gd name="connsiteX3" fmla="*/ 211360 w 1371185"/>
                <a:gd name="connsiteY3" fmla="*/ 66682 h 872144"/>
                <a:gd name="connsiteX4" fmla="*/ 194813 w 1371185"/>
                <a:gd name="connsiteY4" fmla="*/ 114926 h 872144"/>
                <a:gd name="connsiteX5" fmla="*/ 389721 w 1371185"/>
                <a:gd name="connsiteY5" fmla="*/ 222892 h 872144"/>
                <a:gd name="connsiteX6" fmla="*/ 683322 w 1371185"/>
                <a:gd name="connsiteY6" fmla="*/ 70494 h 872144"/>
                <a:gd name="connsiteX7" fmla="*/ 980984 w 1371185"/>
                <a:gd name="connsiteY7" fmla="*/ 215413 h 872144"/>
                <a:gd name="connsiteX8" fmla="*/ 1179698 w 1371185"/>
                <a:gd name="connsiteY8" fmla="*/ 108118 h 872144"/>
                <a:gd name="connsiteX9" fmla="*/ 1246773 w 1371185"/>
                <a:gd name="connsiteY9" fmla="*/ 1807 h 872144"/>
                <a:gd name="connsiteX10" fmla="*/ 1321069 w 1371185"/>
                <a:gd name="connsiteY10" fmla="*/ 72292 h 872144"/>
                <a:gd name="connsiteX11" fmla="*/ 1362979 w 1371185"/>
                <a:gd name="connsiteY11" fmla="*/ 175162 h 872144"/>
                <a:gd name="connsiteX12" fmla="*/ 1224939 w 1371185"/>
                <a:gd name="connsiteY12" fmla="*/ 174934 h 872144"/>
                <a:gd name="connsiteX13" fmla="*/ 1023488 w 1371185"/>
                <a:gd name="connsiteY13" fmla="*/ 283659 h 872144"/>
                <a:gd name="connsiteX14" fmla="*/ 1032419 w 1371185"/>
                <a:gd name="connsiteY14" fmla="*/ 568794 h 872144"/>
                <a:gd name="connsiteX15" fmla="*/ 1237677 w 1371185"/>
                <a:gd name="connsiteY15" fmla="*/ 683233 h 872144"/>
                <a:gd name="connsiteX16" fmla="*/ 1351548 w 1371185"/>
                <a:gd name="connsiteY16" fmla="*/ 678081 h 872144"/>
                <a:gd name="connsiteX17" fmla="*/ 1330593 w 1371185"/>
                <a:gd name="connsiteY17" fmla="*/ 798096 h 872144"/>
                <a:gd name="connsiteX18" fmla="*/ 1225818 w 1371185"/>
                <a:gd name="connsiteY18" fmla="*/ 866676 h 872144"/>
                <a:gd name="connsiteX19" fmla="*/ 1193631 w 1371185"/>
                <a:gd name="connsiteY19" fmla="*/ 759435 h 872144"/>
                <a:gd name="connsiteX20" fmla="*/ 995314 w 1371185"/>
                <a:gd name="connsiteY20" fmla="*/ 645697 h 872144"/>
                <a:gd name="connsiteX21" fmla="*/ 943878 w 1371185"/>
                <a:gd name="connsiteY21" fmla="*/ 695225 h 872144"/>
                <a:gd name="connsiteX22" fmla="*/ 498108 w 1371185"/>
                <a:gd name="connsiteY22" fmla="*/ 710465 h 872144"/>
                <a:gd name="connsiteX23" fmla="*/ 431433 w 1371185"/>
                <a:gd name="connsiteY23" fmla="*/ 697130 h 872144"/>
                <a:gd name="connsiteX24" fmla="*/ 379999 w 1371185"/>
                <a:gd name="connsiteY24" fmla="*/ 649507 h 872144"/>
                <a:gd name="connsiteX25" fmla="*/ 189098 w 1371185"/>
                <a:gd name="connsiteY25" fmla="*/ 753101 h 872144"/>
                <a:gd name="connsiteX26" fmla="*/ 172353 w 1371185"/>
                <a:gd name="connsiteY26" fmla="*/ 851436 h 872144"/>
                <a:gd name="connsiteX27" fmla="*/ 52338 w 1371185"/>
                <a:gd name="connsiteY27" fmla="*/ 796192 h 872144"/>
                <a:gd name="connsiteX28" fmla="*/ 135160 w 1371185"/>
                <a:gd name="connsiteY28" fmla="*/ 692760 h 872144"/>
                <a:gd name="connsiteX29" fmla="*/ 346384 w 1371185"/>
                <a:gd name="connsiteY29" fmla="*/ 576553 h 872144"/>
                <a:gd name="connsiteX30" fmla="*/ 355427 w 1371185"/>
                <a:gd name="connsiteY30" fmla="*/ 288759 h 872144"/>
                <a:gd name="connsiteX31" fmla="*/ 141473 w 1371185"/>
                <a:gd name="connsiteY31" fmla="*/ 167454 h 872144"/>
                <a:gd name="connsiteX32" fmla="*/ 75277 w 1371185"/>
                <a:gd name="connsiteY32" fmla="*/ 203509 h 872144"/>
                <a:gd name="connsiteX33" fmla="*/ 503 w 1371185"/>
                <a:gd name="connsiteY33" fmla="*/ 132883 h 872144"/>
                <a:gd name="connsiteX0" fmla="*/ 503 w 1371185"/>
                <a:gd name="connsiteY0" fmla="*/ 132883 h 872144"/>
                <a:gd name="connsiteX1" fmla="*/ 67772 w 1371185"/>
                <a:gd name="connsiteY1" fmla="*/ 59203 h 872144"/>
                <a:gd name="connsiteX2" fmla="*/ 142549 w 1371185"/>
                <a:gd name="connsiteY2" fmla="*/ 9 h 872144"/>
                <a:gd name="connsiteX3" fmla="*/ 211360 w 1371185"/>
                <a:gd name="connsiteY3" fmla="*/ 66682 h 872144"/>
                <a:gd name="connsiteX4" fmla="*/ 194813 w 1371185"/>
                <a:gd name="connsiteY4" fmla="*/ 114926 h 872144"/>
                <a:gd name="connsiteX5" fmla="*/ 389721 w 1371185"/>
                <a:gd name="connsiteY5" fmla="*/ 222892 h 872144"/>
                <a:gd name="connsiteX6" fmla="*/ 683322 w 1371185"/>
                <a:gd name="connsiteY6" fmla="*/ 70494 h 872144"/>
                <a:gd name="connsiteX7" fmla="*/ 980984 w 1371185"/>
                <a:gd name="connsiteY7" fmla="*/ 215413 h 872144"/>
                <a:gd name="connsiteX8" fmla="*/ 1179698 w 1371185"/>
                <a:gd name="connsiteY8" fmla="*/ 108118 h 872144"/>
                <a:gd name="connsiteX9" fmla="*/ 1246773 w 1371185"/>
                <a:gd name="connsiteY9" fmla="*/ 1807 h 872144"/>
                <a:gd name="connsiteX10" fmla="*/ 1321069 w 1371185"/>
                <a:gd name="connsiteY10" fmla="*/ 72292 h 872144"/>
                <a:gd name="connsiteX11" fmla="*/ 1362979 w 1371185"/>
                <a:gd name="connsiteY11" fmla="*/ 175162 h 872144"/>
                <a:gd name="connsiteX12" fmla="*/ 1224939 w 1371185"/>
                <a:gd name="connsiteY12" fmla="*/ 174934 h 872144"/>
                <a:gd name="connsiteX13" fmla="*/ 1023488 w 1371185"/>
                <a:gd name="connsiteY13" fmla="*/ 283659 h 872144"/>
                <a:gd name="connsiteX14" fmla="*/ 1032419 w 1371185"/>
                <a:gd name="connsiteY14" fmla="*/ 568794 h 872144"/>
                <a:gd name="connsiteX15" fmla="*/ 1237677 w 1371185"/>
                <a:gd name="connsiteY15" fmla="*/ 683233 h 872144"/>
                <a:gd name="connsiteX16" fmla="*/ 1351548 w 1371185"/>
                <a:gd name="connsiteY16" fmla="*/ 678081 h 872144"/>
                <a:gd name="connsiteX17" fmla="*/ 1330593 w 1371185"/>
                <a:gd name="connsiteY17" fmla="*/ 798096 h 872144"/>
                <a:gd name="connsiteX18" fmla="*/ 1225818 w 1371185"/>
                <a:gd name="connsiteY18" fmla="*/ 866676 h 872144"/>
                <a:gd name="connsiteX19" fmla="*/ 1193631 w 1371185"/>
                <a:gd name="connsiteY19" fmla="*/ 759435 h 872144"/>
                <a:gd name="connsiteX20" fmla="*/ 995314 w 1371185"/>
                <a:gd name="connsiteY20" fmla="*/ 645697 h 872144"/>
                <a:gd name="connsiteX21" fmla="*/ 943878 w 1371185"/>
                <a:gd name="connsiteY21" fmla="*/ 695225 h 872144"/>
                <a:gd name="connsiteX22" fmla="*/ 873393 w 1371185"/>
                <a:gd name="connsiteY22" fmla="*/ 710465 h 872144"/>
                <a:gd name="connsiteX23" fmla="*/ 498108 w 1371185"/>
                <a:gd name="connsiteY23" fmla="*/ 710465 h 872144"/>
                <a:gd name="connsiteX24" fmla="*/ 431433 w 1371185"/>
                <a:gd name="connsiteY24" fmla="*/ 697130 h 872144"/>
                <a:gd name="connsiteX25" fmla="*/ 379999 w 1371185"/>
                <a:gd name="connsiteY25" fmla="*/ 649507 h 872144"/>
                <a:gd name="connsiteX26" fmla="*/ 189098 w 1371185"/>
                <a:gd name="connsiteY26" fmla="*/ 753101 h 872144"/>
                <a:gd name="connsiteX27" fmla="*/ 172353 w 1371185"/>
                <a:gd name="connsiteY27" fmla="*/ 851436 h 872144"/>
                <a:gd name="connsiteX28" fmla="*/ 52338 w 1371185"/>
                <a:gd name="connsiteY28" fmla="*/ 796192 h 872144"/>
                <a:gd name="connsiteX29" fmla="*/ 135160 w 1371185"/>
                <a:gd name="connsiteY29" fmla="*/ 692760 h 872144"/>
                <a:gd name="connsiteX30" fmla="*/ 346384 w 1371185"/>
                <a:gd name="connsiteY30" fmla="*/ 576553 h 872144"/>
                <a:gd name="connsiteX31" fmla="*/ 355427 w 1371185"/>
                <a:gd name="connsiteY31" fmla="*/ 288759 h 872144"/>
                <a:gd name="connsiteX32" fmla="*/ 141473 w 1371185"/>
                <a:gd name="connsiteY32" fmla="*/ 167454 h 872144"/>
                <a:gd name="connsiteX33" fmla="*/ 75277 w 1371185"/>
                <a:gd name="connsiteY33" fmla="*/ 203509 h 872144"/>
                <a:gd name="connsiteX34" fmla="*/ 503 w 1371185"/>
                <a:gd name="connsiteY34" fmla="*/ 132883 h 872144"/>
                <a:gd name="connsiteX0" fmla="*/ 503 w 1371185"/>
                <a:gd name="connsiteY0" fmla="*/ 132883 h 872144"/>
                <a:gd name="connsiteX1" fmla="*/ 67772 w 1371185"/>
                <a:gd name="connsiteY1" fmla="*/ 59203 h 872144"/>
                <a:gd name="connsiteX2" fmla="*/ 142549 w 1371185"/>
                <a:gd name="connsiteY2" fmla="*/ 9 h 872144"/>
                <a:gd name="connsiteX3" fmla="*/ 211360 w 1371185"/>
                <a:gd name="connsiteY3" fmla="*/ 66682 h 872144"/>
                <a:gd name="connsiteX4" fmla="*/ 194813 w 1371185"/>
                <a:gd name="connsiteY4" fmla="*/ 114926 h 872144"/>
                <a:gd name="connsiteX5" fmla="*/ 389721 w 1371185"/>
                <a:gd name="connsiteY5" fmla="*/ 222892 h 872144"/>
                <a:gd name="connsiteX6" fmla="*/ 683322 w 1371185"/>
                <a:gd name="connsiteY6" fmla="*/ 70494 h 872144"/>
                <a:gd name="connsiteX7" fmla="*/ 980984 w 1371185"/>
                <a:gd name="connsiteY7" fmla="*/ 215413 h 872144"/>
                <a:gd name="connsiteX8" fmla="*/ 1179698 w 1371185"/>
                <a:gd name="connsiteY8" fmla="*/ 108118 h 872144"/>
                <a:gd name="connsiteX9" fmla="*/ 1246773 w 1371185"/>
                <a:gd name="connsiteY9" fmla="*/ 1807 h 872144"/>
                <a:gd name="connsiteX10" fmla="*/ 1321069 w 1371185"/>
                <a:gd name="connsiteY10" fmla="*/ 72292 h 872144"/>
                <a:gd name="connsiteX11" fmla="*/ 1362979 w 1371185"/>
                <a:gd name="connsiteY11" fmla="*/ 175162 h 872144"/>
                <a:gd name="connsiteX12" fmla="*/ 1224939 w 1371185"/>
                <a:gd name="connsiteY12" fmla="*/ 174934 h 872144"/>
                <a:gd name="connsiteX13" fmla="*/ 1023488 w 1371185"/>
                <a:gd name="connsiteY13" fmla="*/ 283659 h 872144"/>
                <a:gd name="connsiteX14" fmla="*/ 1032419 w 1371185"/>
                <a:gd name="connsiteY14" fmla="*/ 568794 h 872144"/>
                <a:gd name="connsiteX15" fmla="*/ 1237677 w 1371185"/>
                <a:gd name="connsiteY15" fmla="*/ 683233 h 872144"/>
                <a:gd name="connsiteX16" fmla="*/ 1351548 w 1371185"/>
                <a:gd name="connsiteY16" fmla="*/ 678081 h 872144"/>
                <a:gd name="connsiteX17" fmla="*/ 1330593 w 1371185"/>
                <a:gd name="connsiteY17" fmla="*/ 798096 h 872144"/>
                <a:gd name="connsiteX18" fmla="*/ 1225818 w 1371185"/>
                <a:gd name="connsiteY18" fmla="*/ 866676 h 872144"/>
                <a:gd name="connsiteX19" fmla="*/ 1193631 w 1371185"/>
                <a:gd name="connsiteY19" fmla="*/ 759435 h 872144"/>
                <a:gd name="connsiteX20" fmla="*/ 995314 w 1371185"/>
                <a:gd name="connsiteY20" fmla="*/ 645697 h 872144"/>
                <a:gd name="connsiteX21" fmla="*/ 943878 w 1371185"/>
                <a:gd name="connsiteY21" fmla="*/ 695225 h 872144"/>
                <a:gd name="connsiteX22" fmla="*/ 873393 w 1371185"/>
                <a:gd name="connsiteY22" fmla="*/ 710465 h 872144"/>
                <a:gd name="connsiteX23" fmla="*/ 498108 w 1371185"/>
                <a:gd name="connsiteY23" fmla="*/ 710465 h 872144"/>
                <a:gd name="connsiteX24" fmla="*/ 431433 w 1371185"/>
                <a:gd name="connsiteY24" fmla="*/ 697130 h 872144"/>
                <a:gd name="connsiteX25" fmla="*/ 379999 w 1371185"/>
                <a:gd name="connsiteY25" fmla="*/ 649507 h 872144"/>
                <a:gd name="connsiteX26" fmla="*/ 189098 w 1371185"/>
                <a:gd name="connsiteY26" fmla="*/ 753101 h 872144"/>
                <a:gd name="connsiteX27" fmla="*/ 172353 w 1371185"/>
                <a:gd name="connsiteY27" fmla="*/ 851436 h 872144"/>
                <a:gd name="connsiteX28" fmla="*/ 52338 w 1371185"/>
                <a:gd name="connsiteY28" fmla="*/ 796192 h 872144"/>
                <a:gd name="connsiteX29" fmla="*/ 135160 w 1371185"/>
                <a:gd name="connsiteY29" fmla="*/ 692760 h 872144"/>
                <a:gd name="connsiteX30" fmla="*/ 346384 w 1371185"/>
                <a:gd name="connsiteY30" fmla="*/ 576553 h 872144"/>
                <a:gd name="connsiteX31" fmla="*/ 355427 w 1371185"/>
                <a:gd name="connsiteY31" fmla="*/ 288759 h 872144"/>
                <a:gd name="connsiteX32" fmla="*/ 141473 w 1371185"/>
                <a:gd name="connsiteY32" fmla="*/ 167454 h 872144"/>
                <a:gd name="connsiteX33" fmla="*/ 75277 w 1371185"/>
                <a:gd name="connsiteY33" fmla="*/ 203509 h 872144"/>
                <a:gd name="connsiteX34" fmla="*/ 503 w 1371185"/>
                <a:gd name="connsiteY34" fmla="*/ 132883 h 872144"/>
                <a:gd name="connsiteX0" fmla="*/ 503 w 1371185"/>
                <a:gd name="connsiteY0" fmla="*/ 132883 h 872144"/>
                <a:gd name="connsiteX1" fmla="*/ 67772 w 1371185"/>
                <a:gd name="connsiteY1" fmla="*/ 59203 h 872144"/>
                <a:gd name="connsiteX2" fmla="*/ 142549 w 1371185"/>
                <a:gd name="connsiteY2" fmla="*/ 9 h 872144"/>
                <a:gd name="connsiteX3" fmla="*/ 211360 w 1371185"/>
                <a:gd name="connsiteY3" fmla="*/ 66682 h 872144"/>
                <a:gd name="connsiteX4" fmla="*/ 194813 w 1371185"/>
                <a:gd name="connsiteY4" fmla="*/ 114926 h 872144"/>
                <a:gd name="connsiteX5" fmla="*/ 389721 w 1371185"/>
                <a:gd name="connsiteY5" fmla="*/ 222892 h 872144"/>
                <a:gd name="connsiteX6" fmla="*/ 683322 w 1371185"/>
                <a:gd name="connsiteY6" fmla="*/ 70494 h 872144"/>
                <a:gd name="connsiteX7" fmla="*/ 980984 w 1371185"/>
                <a:gd name="connsiteY7" fmla="*/ 215413 h 872144"/>
                <a:gd name="connsiteX8" fmla="*/ 1179698 w 1371185"/>
                <a:gd name="connsiteY8" fmla="*/ 108118 h 872144"/>
                <a:gd name="connsiteX9" fmla="*/ 1246773 w 1371185"/>
                <a:gd name="connsiteY9" fmla="*/ 1807 h 872144"/>
                <a:gd name="connsiteX10" fmla="*/ 1321069 w 1371185"/>
                <a:gd name="connsiteY10" fmla="*/ 72292 h 872144"/>
                <a:gd name="connsiteX11" fmla="*/ 1362979 w 1371185"/>
                <a:gd name="connsiteY11" fmla="*/ 175162 h 872144"/>
                <a:gd name="connsiteX12" fmla="*/ 1224939 w 1371185"/>
                <a:gd name="connsiteY12" fmla="*/ 174934 h 872144"/>
                <a:gd name="connsiteX13" fmla="*/ 1023488 w 1371185"/>
                <a:gd name="connsiteY13" fmla="*/ 283659 h 872144"/>
                <a:gd name="connsiteX14" fmla="*/ 1032419 w 1371185"/>
                <a:gd name="connsiteY14" fmla="*/ 568794 h 872144"/>
                <a:gd name="connsiteX15" fmla="*/ 1237677 w 1371185"/>
                <a:gd name="connsiteY15" fmla="*/ 683233 h 872144"/>
                <a:gd name="connsiteX16" fmla="*/ 1351548 w 1371185"/>
                <a:gd name="connsiteY16" fmla="*/ 678081 h 872144"/>
                <a:gd name="connsiteX17" fmla="*/ 1330593 w 1371185"/>
                <a:gd name="connsiteY17" fmla="*/ 798096 h 872144"/>
                <a:gd name="connsiteX18" fmla="*/ 1225818 w 1371185"/>
                <a:gd name="connsiteY18" fmla="*/ 866676 h 872144"/>
                <a:gd name="connsiteX19" fmla="*/ 1193631 w 1371185"/>
                <a:gd name="connsiteY19" fmla="*/ 759435 h 872144"/>
                <a:gd name="connsiteX20" fmla="*/ 995314 w 1371185"/>
                <a:gd name="connsiteY20" fmla="*/ 645697 h 872144"/>
                <a:gd name="connsiteX21" fmla="*/ 943878 w 1371185"/>
                <a:gd name="connsiteY21" fmla="*/ 695225 h 872144"/>
                <a:gd name="connsiteX22" fmla="*/ 873393 w 1371185"/>
                <a:gd name="connsiteY22" fmla="*/ 710465 h 872144"/>
                <a:gd name="connsiteX23" fmla="*/ 458103 w 1371185"/>
                <a:gd name="connsiteY23" fmla="*/ 843815 h 872144"/>
                <a:gd name="connsiteX24" fmla="*/ 498108 w 1371185"/>
                <a:gd name="connsiteY24" fmla="*/ 710465 h 872144"/>
                <a:gd name="connsiteX25" fmla="*/ 431433 w 1371185"/>
                <a:gd name="connsiteY25" fmla="*/ 697130 h 872144"/>
                <a:gd name="connsiteX26" fmla="*/ 379999 w 1371185"/>
                <a:gd name="connsiteY26" fmla="*/ 649507 h 872144"/>
                <a:gd name="connsiteX27" fmla="*/ 189098 w 1371185"/>
                <a:gd name="connsiteY27" fmla="*/ 753101 h 872144"/>
                <a:gd name="connsiteX28" fmla="*/ 172353 w 1371185"/>
                <a:gd name="connsiteY28" fmla="*/ 851436 h 872144"/>
                <a:gd name="connsiteX29" fmla="*/ 52338 w 1371185"/>
                <a:gd name="connsiteY29" fmla="*/ 796192 h 872144"/>
                <a:gd name="connsiteX30" fmla="*/ 135160 w 1371185"/>
                <a:gd name="connsiteY30" fmla="*/ 692760 h 872144"/>
                <a:gd name="connsiteX31" fmla="*/ 346384 w 1371185"/>
                <a:gd name="connsiteY31" fmla="*/ 576553 h 872144"/>
                <a:gd name="connsiteX32" fmla="*/ 355427 w 1371185"/>
                <a:gd name="connsiteY32" fmla="*/ 288759 h 872144"/>
                <a:gd name="connsiteX33" fmla="*/ 141473 w 1371185"/>
                <a:gd name="connsiteY33" fmla="*/ 167454 h 872144"/>
                <a:gd name="connsiteX34" fmla="*/ 75277 w 1371185"/>
                <a:gd name="connsiteY34" fmla="*/ 203509 h 872144"/>
                <a:gd name="connsiteX35" fmla="*/ 503 w 1371185"/>
                <a:gd name="connsiteY35" fmla="*/ 132883 h 872144"/>
                <a:gd name="connsiteX0" fmla="*/ 503 w 1371185"/>
                <a:gd name="connsiteY0" fmla="*/ 132883 h 872144"/>
                <a:gd name="connsiteX1" fmla="*/ 67772 w 1371185"/>
                <a:gd name="connsiteY1" fmla="*/ 59203 h 872144"/>
                <a:gd name="connsiteX2" fmla="*/ 142549 w 1371185"/>
                <a:gd name="connsiteY2" fmla="*/ 9 h 872144"/>
                <a:gd name="connsiteX3" fmla="*/ 211360 w 1371185"/>
                <a:gd name="connsiteY3" fmla="*/ 66682 h 872144"/>
                <a:gd name="connsiteX4" fmla="*/ 194813 w 1371185"/>
                <a:gd name="connsiteY4" fmla="*/ 114926 h 872144"/>
                <a:gd name="connsiteX5" fmla="*/ 389721 w 1371185"/>
                <a:gd name="connsiteY5" fmla="*/ 222892 h 872144"/>
                <a:gd name="connsiteX6" fmla="*/ 683322 w 1371185"/>
                <a:gd name="connsiteY6" fmla="*/ 70494 h 872144"/>
                <a:gd name="connsiteX7" fmla="*/ 980984 w 1371185"/>
                <a:gd name="connsiteY7" fmla="*/ 215413 h 872144"/>
                <a:gd name="connsiteX8" fmla="*/ 1179698 w 1371185"/>
                <a:gd name="connsiteY8" fmla="*/ 108118 h 872144"/>
                <a:gd name="connsiteX9" fmla="*/ 1246773 w 1371185"/>
                <a:gd name="connsiteY9" fmla="*/ 1807 h 872144"/>
                <a:gd name="connsiteX10" fmla="*/ 1321069 w 1371185"/>
                <a:gd name="connsiteY10" fmla="*/ 72292 h 872144"/>
                <a:gd name="connsiteX11" fmla="*/ 1362979 w 1371185"/>
                <a:gd name="connsiteY11" fmla="*/ 175162 h 872144"/>
                <a:gd name="connsiteX12" fmla="*/ 1224939 w 1371185"/>
                <a:gd name="connsiteY12" fmla="*/ 174934 h 872144"/>
                <a:gd name="connsiteX13" fmla="*/ 1023488 w 1371185"/>
                <a:gd name="connsiteY13" fmla="*/ 283659 h 872144"/>
                <a:gd name="connsiteX14" fmla="*/ 1032419 w 1371185"/>
                <a:gd name="connsiteY14" fmla="*/ 568794 h 872144"/>
                <a:gd name="connsiteX15" fmla="*/ 1237677 w 1371185"/>
                <a:gd name="connsiteY15" fmla="*/ 683233 h 872144"/>
                <a:gd name="connsiteX16" fmla="*/ 1351548 w 1371185"/>
                <a:gd name="connsiteY16" fmla="*/ 678081 h 872144"/>
                <a:gd name="connsiteX17" fmla="*/ 1330593 w 1371185"/>
                <a:gd name="connsiteY17" fmla="*/ 798096 h 872144"/>
                <a:gd name="connsiteX18" fmla="*/ 1225818 w 1371185"/>
                <a:gd name="connsiteY18" fmla="*/ 866676 h 872144"/>
                <a:gd name="connsiteX19" fmla="*/ 1193631 w 1371185"/>
                <a:gd name="connsiteY19" fmla="*/ 759435 h 872144"/>
                <a:gd name="connsiteX20" fmla="*/ 995314 w 1371185"/>
                <a:gd name="connsiteY20" fmla="*/ 645697 h 872144"/>
                <a:gd name="connsiteX21" fmla="*/ 943878 w 1371185"/>
                <a:gd name="connsiteY21" fmla="*/ 695225 h 872144"/>
                <a:gd name="connsiteX22" fmla="*/ 873393 w 1371185"/>
                <a:gd name="connsiteY22" fmla="*/ 710465 h 872144"/>
                <a:gd name="connsiteX23" fmla="*/ 909588 w 1371185"/>
                <a:gd name="connsiteY23" fmla="*/ 849530 h 872144"/>
                <a:gd name="connsiteX24" fmla="*/ 458103 w 1371185"/>
                <a:gd name="connsiteY24" fmla="*/ 843815 h 872144"/>
                <a:gd name="connsiteX25" fmla="*/ 498108 w 1371185"/>
                <a:gd name="connsiteY25" fmla="*/ 710465 h 872144"/>
                <a:gd name="connsiteX26" fmla="*/ 431433 w 1371185"/>
                <a:gd name="connsiteY26" fmla="*/ 697130 h 872144"/>
                <a:gd name="connsiteX27" fmla="*/ 379999 w 1371185"/>
                <a:gd name="connsiteY27" fmla="*/ 649507 h 872144"/>
                <a:gd name="connsiteX28" fmla="*/ 189098 w 1371185"/>
                <a:gd name="connsiteY28" fmla="*/ 753101 h 872144"/>
                <a:gd name="connsiteX29" fmla="*/ 172353 w 1371185"/>
                <a:gd name="connsiteY29" fmla="*/ 851436 h 872144"/>
                <a:gd name="connsiteX30" fmla="*/ 52338 w 1371185"/>
                <a:gd name="connsiteY30" fmla="*/ 796192 h 872144"/>
                <a:gd name="connsiteX31" fmla="*/ 135160 w 1371185"/>
                <a:gd name="connsiteY31" fmla="*/ 692760 h 872144"/>
                <a:gd name="connsiteX32" fmla="*/ 346384 w 1371185"/>
                <a:gd name="connsiteY32" fmla="*/ 576553 h 872144"/>
                <a:gd name="connsiteX33" fmla="*/ 355427 w 1371185"/>
                <a:gd name="connsiteY33" fmla="*/ 288759 h 872144"/>
                <a:gd name="connsiteX34" fmla="*/ 141473 w 1371185"/>
                <a:gd name="connsiteY34" fmla="*/ 167454 h 872144"/>
                <a:gd name="connsiteX35" fmla="*/ 75277 w 1371185"/>
                <a:gd name="connsiteY35" fmla="*/ 203509 h 872144"/>
                <a:gd name="connsiteX36" fmla="*/ 503 w 1371185"/>
                <a:gd name="connsiteY36" fmla="*/ 132883 h 872144"/>
                <a:gd name="connsiteX0" fmla="*/ 503 w 1371185"/>
                <a:gd name="connsiteY0" fmla="*/ 132883 h 872144"/>
                <a:gd name="connsiteX1" fmla="*/ 67772 w 1371185"/>
                <a:gd name="connsiteY1" fmla="*/ 59203 h 872144"/>
                <a:gd name="connsiteX2" fmla="*/ 142549 w 1371185"/>
                <a:gd name="connsiteY2" fmla="*/ 9 h 872144"/>
                <a:gd name="connsiteX3" fmla="*/ 211360 w 1371185"/>
                <a:gd name="connsiteY3" fmla="*/ 66682 h 872144"/>
                <a:gd name="connsiteX4" fmla="*/ 194813 w 1371185"/>
                <a:gd name="connsiteY4" fmla="*/ 114926 h 872144"/>
                <a:gd name="connsiteX5" fmla="*/ 389721 w 1371185"/>
                <a:gd name="connsiteY5" fmla="*/ 222892 h 872144"/>
                <a:gd name="connsiteX6" fmla="*/ 683322 w 1371185"/>
                <a:gd name="connsiteY6" fmla="*/ 70494 h 872144"/>
                <a:gd name="connsiteX7" fmla="*/ 980984 w 1371185"/>
                <a:gd name="connsiteY7" fmla="*/ 215413 h 872144"/>
                <a:gd name="connsiteX8" fmla="*/ 1179698 w 1371185"/>
                <a:gd name="connsiteY8" fmla="*/ 108118 h 872144"/>
                <a:gd name="connsiteX9" fmla="*/ 1246773 w 1371185"/>
                <a:gd name="connsiteY9" fmla="*/ 1807 h 872144"/>
                <a:gd name="connsiteX10" fmla="*/ 1321069 w 1371185"/>
                <a:gd name="connsiteY10" fmla="*/ 72292 h 872144"/>
                <a:gd name="connsiteX11" fmla="*/ 1362979 w 1371185"/>
                <a:gd name="connsiteY11" fmla="*/ 175162 h 872144"/>
                <a:gd name="connsiteX12" fmla="*/ 1224939 w 1371185"/>
                <a:gd name="connsiteY12" fmla="*/ 174934 h 872144"/>
                <a:gd name="connsiteX13" fmla="*/ 1023488 w 1371185"/>
                <a:gd name="connsiteY13" fmla="*/ 283659 h 872144"/>
                <a:gd name="connsiteX14" fmla="*/ 1032419 w 1371185"/>
                <a:gd name="connsiteY14" fmla="*/ 568794 h 872144"/>
                <a:gd name="connsiteX15" fmla="*/ 1237677 w 1371185"/>
                <a:gd name="connsiteY15" fmla="*/ 683233 h 872144"/>
                <a:gd name="connsiteX16" fmla="*/ 1351548 w 1371185"/>
                <a:gd name="connsiteY16" fmla="*/ 678081 h 872144"/>
                <a:gd name="connsiteX17" fmla="*/ 1330593 w 1371185"/>
                <a:gd name="connsiteY17" fmla="*/ 798096 h 872144"/>
                <a:gd name="connsiteX18" fmla="*/ 1225818 w 1371185"/>
                <a:gd name="connsiteY18" fmla="*/ 866676 h 872144"/>
                <a:gd name="connsiteX19" fmla="*/ 1193631 w 1371185"/>
                <a:gd name="connsiteY19" fmla="*/ 759435 h 872144"/>
                <a:gd name="connsiteX20" fmla="*/ 995314 w 1371185"/>
                <a:gd name="connsiteY20" fmla="*/ 645697 h 872144"/>
                <a:gd name="connsiteX21" fmla="*/ 943878 w 1371185"/>
                <a:gd name="connsiteY21" fmla="*/ 695225 h 872144"/>
                <a:gd name="connsiteX22" fmla="*/ 873393 w 1371185"/>
                <a:gd name="connsiteY22" fmla="*/ 710465 h 872144"/>
                <a:gd name="connsiteX23" fmla="*/ 909588 w 1371185"/>
                <a:gd name="connsiteY23" fmla="*/ 849530 h 872144"/>
                <a:gd name="connsiteX24" fmla="*/ 458103 w 1371185"/>
                <a:gd name="connsiteY24" fmla="*/ 843815 h 872144"/>
                <a:gd name="connsiteX25" fmla="*/ 498108 w 1371185"/>
                <a:gd name="connsiteY25" fmla="*/ 710465 h 872144"/>
                <a:gd name="connsiteX26" fmla="*/ 431433 w 1371185"/>
                <a:gd name="connsiteY26" fmla="*/ 697130 h 872144"/>
                <a:gd name="connsiteX27" fmla="*/ 379999 w 1371185"/>
                <a:gd name="connsiteY27" fmla="*/ 649507 h 872144"/>
                <a:gd name="connsiteX28" fmla="*/ 189098 w 1371185"/>
                <a:gd name="connsiteY28" fmla="*/ 753101 h 872144"/>
                <a:gd name="connsiteX29" fmla="*/ 172353 w 1371185"/>
                <a:gd name="connsiteY29" fmla="*/ 851436 h 872144"/>
                <a:gd name="connsiteX30" fmla="*/ 52338 w 1371185"/>
                <a:gd name="connsiteY30" fmla="*/ 796192 h 872144"/>
                <a:gd name="connsiteX31" fmla="*/ 135160 w 1371185"/>
                <a:gd name="connsiteY31" fmla="*/ 692760 h 872144"/>
                <a:gd name="connsiteX32" fmla="*/ 346384 w 1371185"/>
                <a:gd name="connsiteY32" fmla="*/ 576553 h 872144"/>
                <a:gd name="connsiteX33" fmla="*/ 355427 w 1371185"/>
                <a:gd name="connsiteY33" fmla="*/ 288759 h 872144"/>
                <a:gd name="connsiteX34" fmla="*/ 141473 w 1371185"/>
                <a:gd name="connsiteY34" fmla="*/ 167454 h 872144"/>
                <a:gd name="connsiteX35" fmla="*/ 75277 w 1371185"/>
                <a:gd name="connsiteY35" fmla="*/ 203509 h 872144"/>
                <a:gd name="connsiteX36" fmla="*/ 503 w 1371185"/>
                <a:gd name="connsiteY36" fmla="*/ 132883 h 872144"/>
                <a:gd name="connsiteX0" fmla="*/ 503 w 1371185"/>
                <a:gd name="connsiteY0" fmla="*/ 132883 h 872144"/>
                <a:gd name="connsiteX1" fmla="*/ 67772 w 1371185"/>
                <a:gd name="connsiteY1" fmla="*/ 59203 h 872144"/>
                <a:gd name="connsiteX2" fmla="*/ 142549 w 1371185"/>
                <a:gd name="connsiteY2" fmla="*/ 9 h 872144"/>
                <a:gd name="connsiteX3" fmla="*/ 211360 w 1371185"/>
                <a:gd name="connsiteY3" fmla="*/ 66682 h 872144"/>
                <a:gd name="connsiteX4" fmla="*/ 194813 w 1371185"/>
                <a:gd name="connsiteY4" fmla="*/ 114926 h 872144"/>
                <a:gd name="connsiteX5" fmla="*/ 389721 w 1371185"/>
                <a:gd name="connsiteY5" fmla="*/ 222892 h 872144"/>
                <a:gd name="connsiteX6" fmla="*/ 683322 w 1371185"/>
                <a:gd name="connsiteY6" fmla="*/ 70494 h 872144"/>
                <a:gd name="connsiteX7" fmla="*/ 980984 w 1371185"/>
                <a:gd name="connsiteY7" fmla="*/ 215413 h 872144"/>
                <a:gd name="connsiteX8" fmla="*/ 1179698 w 1371185"/>
                <a:gd name="connsiteY8" fmla="*/ 108118 h 872144"/>
                <a:gd name="connsiteX9" fmla="*/ 1246773 w 1371185"/>
                <a:gd name="connsiteY9" fmla="*/ 1807 h 872144"/>
                <a:gd name="connsiteX10" fmla="*/ 1321069 w 1371185"/>
                <a:gd name="connsiteY10" fmla="*/ 72292 h 872144"/>
                <a:gd name="connsiteX11" fmla="*/ 1362979 w 1371185"/>
                <a:gd name="connsiteY11" fmla="*/ 175162 h 872144"/>
                <a:gd name="connsiteX12" fmla="*/ 1224939 w 1371185"/>
                <a:gd name="connsiteY12" fmla="*/ 174934 h 872144"/>
                <a:gd name="connsiteX13" fmla="*/ 1023488 w 1371185"/>
                <a:gd name="connsiteY13" fmla="*/ 283659 h 872144"/>
                <a:gd name="connsiteX14" fmla="*/ 1032419 w 1371185"/>
                <a:gd name="connsiteY14" fmla="*/ 568794 h 872144"/>
                <a:gd name="connsiteX15" fmla="*/ 1237677 w 1371185"/>
                <a:gd name="connsiteY15" fmla="*/ 683233 h 872144"/>
                <a:gd name="connsiteX16" fmla="*/ 1351548 w 1371185"/>
                <a:gd name="connsiteY16" fmla="*/ 678081 h 872144"/>
                <a:gd name="connsiteX17" fmla="*/ 1330593 w 1371185"/>
                <a:gd name="connsiteY17" fmla="*/ 798096 h 872144"/>
                <a:gd name="connsiteX18" fmla="*/ 1225818 w 1371185"/>
                <a:gd name="connsiteY18" fmla="*/ 866676 h 872144"/>
                <a:gd name="connsiteX19" fmla="*/ 1193631 w 1371185"/>
                <a:gd name="connsiteY19" fmla="*/ 759435 h 872144"/>
                <a:gd name="connsiteX20" fmla="*/ 995314 w 1371185"/>
                <a:gd name="connsiteY20" fmla="*/ 645697 h 872144"/>
                <a:gd name="connsiteX21" fmla="*/ 943878 w 1371185"/>
                <a:gd name="connsiteY21" fmla="*/ 695225 h 872144"/>
                <a:gd name="connsiteX22" fmla="*/ 873393 w 1371185"/>
                <a:gd name="connsiteY22" fmla="*/ 710465 h 872144"/>
                <a:gd name="connsiteX23" fmla="*/ 913398 w 1371185"/>
                <a:gd name="connsiteY23" fmla="*/ 849530 h 872144"/>
                <a:gd name="connsiteX24" fmla="*/ 458103 w 1371185"/>
                <a:gd name="connsiteY24" fmla="*/ 843815 h 872144"/>
                <a:gd name="connsiteX25" fmla="*/ 498108 w 1371185"/>
                <a:gd name="connsiteY25" fmla="*/ 710465 h 872144"/>
                <a:gd name="connsiteX26" fmla="*/ 431433 w 1371185"/>
                <a:gd name="connsiteY26" fmla="*/ 697130 h 872144"/>
                <a:gd name="connsiteX27" fmla="*/ 379999 w 1371185"/>
                <a:gd name="connsiteY27" fmla="*/ 649507 h 872144"/>
                <a:gd name="connsiteX28" fmla="*/ 189098 w 1371185"/>
                <a:gd name="connsiteY28" fmla="*/ 753101 h 872144"/>
                <a:gd name="connsiteX29" fmla="*/ 172353 w 1371185"/>
                <a:gd name="connsiteY29" fmla="*/ 851436 h 872144"/>
                <a:gd name="connsiteX30" fmla="*/ 52338 w 1371185"/>
                <a:gd name="connsiteY30" fmla="*/ 796192 h 872144"/>
                <a:gd name="connsiteX31" fmla="*/ 135160 w 1371185"/>
                <a:gd name="connsiteY31" fmla="*/ 692760 h 872144"/>
                <a:gd name="connsiteX32" fmla="*/ 346384 w 1371185"/>
                <a:gd name="connsiteY32" fmla="*/ 576553 h 872144"/>
                <a:gd name="connsiteX33" fmla="*/ 355427 w 1371185"/>
                <a:gd name="connsiteY33" fmla="*/ 288759 h 872144"/>
                <a:gd name="connsiteX34" fmla="*/ 141473 w 1371185"/>
                <a:gd name="connsiteY34" fmla="*/ 167454 h 872144"/>
                <a:gd name="connsiteX35" fmla="*/ 75277 w 1371185"/>
                <a:gd name="connsiteY35" fmla="*/ 203509 h 872144"/>
                <a:gd name="connsiteX36" fmla="*/ 503 w 1371185"/>
                <a:gd name="connsiteY36" fmla="*/ 132883 h 872144"/>
                <a:gd name="connsiteX0" fmla="*/ 503 w 1371185"/>
                <a:gd name="connsiteY0" fmla="*/ 132883 h 878195"/>
                <a:gd name="connsiteX1" fmla="*/ 67772 w 1371185"/>
                <a:gd name="connsiteY1" fmla="*/ 59203 h 878195"/>
                <a:gd name="connsiteX2" fmla="*/ 142549 w 1371185"/>
                <a:gd name="connsiteY2" fmla="*/ 9 h 878195"/>
                <a:gd name="connsiteX3" fmla="*/ 211360 w 1371185"/>
                <a:gd name="connsiteY3" fmla="*/ 66682 h 878195"/>
                <a:gd name="connsiteX4" fmla="*/ 194813 w 1371185"/>
                <a:gd name="connsiteY4" fmla="*/ 114926 h 878195"/>
                <a:gd name="connsiteX5" fmla="*/ 389721 w 1371185"/>
                <a:gd name="connsiteY5" fmla="*/ 222892 h 878195"/>
                <a:gd name="connsiteX6" fmla="*/ 683322 w 1371185"/>
                <a:gd name="connsiteY6" fmla="*/ 70494 h 878195"/>
                <a:gd name="connsiteX7" fmla="*/ 980984 w 1371185"/>
                <a:gd name="connsiteY7" fmla="*/ 215413 h 878195"/>
                <a:gd name="connsiteX8" fmla="*/ 1179698 w 1371185"/>
                <a:gd name="connsiteY8" fmla="*/ 108118 h 878195"/>
                <a:gd name="connsiteX9" fmla="*/ 1246773 w 1371185"/>
                <a:gd name="connsiteY9" fmla="*/ 1807 h 878195"/>
                <a:gd name="connsiteX10" fmla="*/ 1321069 w 1371185"/>
                <a:gd name="connsiteY10" fmla="*/ 72292 h 878195"/>
                <a:gd name="connsiteX11" fmla="*/ 1362979 w 1371185"/>
                <a:gd name="connsiteY11" fmla="*/ 175162 h 878195"/>
                <a:gd name="connsiteX12" fmla="*/ 1224939 w 1371185"/>
                <a:gd name="connsiteY12" fmla="*/ 174934 h 878195"/>
                <a:gd name="connsiteX13" fmla="*/ 1023488 w 1371185"/>
                <a:gd name="connsiteY13" fmla="*/ 283659 h 878195"/>
                <a:gd name="connsiteX14" fmla="*/ 1032419 w 1371185"/>
                <a:gd name="connsiteY14" fmla="*/ 568794 h 878195"/>
                <a:gd name="connsiteX15" fmla="*/ 1237677 w 1371185"/>
                <a:gd name="connsiteY15" fmla="*/ 683233 h 878195"/>
                <a:gd name="connsiteX16" fmla="*/ 1351548 w 1371185"/>
                <a:gd name="connsiteY16" fmla="*/ 678081 h 878195"/>
                <a:gd name="connsiteX17" fmla="*/ 1330593 w 1371185"/>
                <a:gd name="connsiteY17" fmla="*/ 798096 h 878195"/>
                <a:gd name="connsiteX18" fmla="*/ 1225818 w 1371185"/>
                <a:gd name="connsiteY18" fmla="*/ 866676 h 878195"/>
                <a:gd name="connsiteX19" fmla="*/ 1193631 w 1371185"/>
                <a:gd name="connsiteY19" fmla="*/ 759435 h 878195"/>
                <a:gd name="connsiteX20" fmla="*/ 995314 w 1371185"/>
                <a:gd name="connsiteY20" fmla="*/ 645697 h 878195"/>
                <a:gd name="connsiteX21" fmla="*/ 943878 w 1371185"/>
                <a:gd name="connsiteY21" fmla="*/ 695225 h 878195"/>
                <a:gd name="connsiteX22" fmla="*/ 873393 w 1371185"/>
                <a:gd name="connsiteY22" fmla="*/ 710465 h 878195"/>
                <a:gd name="connsiteX23" fmla="*/ 913398 w 1371185"/>
                <a:gd name="connsiteY23" fmla="*/ 849530 h 878195"/>
                <a:gd name="connsiteX24" fmla="*/ 488583 w 1371185"/>
                <a:gd name="connsiteY24" fmla="*/ 878105 h 878195"/>
                <a:gd name="connsiteX25" fmla="*/ 458103 w 1371185"/>
                <a:gd name="connsiteY25" fmla="*/ 843815 h 878195"/>
                <a:gd name="connsiteX26" fmla="*/ 498108 w 1371185"/>
                <a:gd name="connsiteY26" fmla="*/ 710465 h 878195"/>
                <a:gd name="connsiteX27" fmla="*/ 431433 w 1371185"/>
                <a:gd name="connsiteY27" fmla="*/ 697130 h 878195"/>
                <a:gd name="connsiteX28" fmla="*/ 379999 w 1371185"/>
                <a:gd name="connsiteY28" fmla="*/ 649507 h 878195"/>
                <a:gd name="connsiteX29" fmla="*/ 189098 w 1371185"/>
                <a:gd name="connsiteY29" fmla="*/ 753101 h 878195"/>
                <a:gd name="connsiteX30" fmla="*/ 172353 w 1371185"/>
                <a:gd name="connsiteY30" fmla="*/ 851436 h 878195"/>
                <a:gd name="connsiteX31" fmla="*/ 52338 w 1371185"/>
                <a:gd name="connsiteY31" fmla="*/ 796192 h 878195"/>
                <a:gd name="connsiteX32" fmla="*/ 135160 w 1371185"/>
                <a:gd name="connsiteY32" fmla="*/ 692760 h 878195"/>
                <a:gd name="connsiteX33" fmla="*/ 346384 w 1371185"/>
                <a:gd name="connsiteY33" fmla="*/ 576553 h 878195"/>
                <a:gd name="connsiteX34" fmla="*/ 355427 w 1371185"/>
                <a:gd name="connsiteY34" fmla="*/ 288759 h 878195"/>
                <a:gd name="connsiteX35" fmla="*/ 141473 w 1371185"/>
                <a:gd name="connsiteY35" fmla="*/ 167454 h 878195"/>
                <a:gd name="connsiteX36" fmla="*/ 75277 w 1371185"/>
                <a:gd name="connsiteY36" fmla="*/ 203509 h 878195"/>
                <a:gd name="connsiteX37" fmla="*/ 503 w 1371185"/>
                <a:gd name="connsiteY37" fmla="*/ 132883 h 878195"/>
                <a:gd name="connsiteX0" fmla="*/ 503 w 1371185"/>
                <a:gd name="connsiteY0" fmla="*/ 132883 h 879165"/>
                <a:gd name="connsiteX1" fmla="*/ 67772 w 1371185"/>
                <a:gd name="connsiteY1" fmla="*/ 59203 h 879165"/>
                <a:gd name="connsiteX2" fmla="*/ 142549 w 1371185"/>
                <a:gd name="connsiteY2" fmla="*/ 9 h 879165"/>
                <a:gd name="connsiteX3" fmla="*/ 211360 w 1371185"/>
                <a:gd name="connsiteY3" fmla="*/ 66682 h 879165"/>
                <a:gd name="connsiteX4" fmla="*/ 194813 w 1371185"/>
                <a:gd name="connsiteY4" fmla="*/ 114926 h 879165"/>
                <a:gd name="connsiteX5" fmla="*/ 389721 w 1371185"/>
                <a:gd name="connsiteY5" fmla="*/ 222892 h 879165"/>
                <a:gd name="connsiteX6" fmla="*/ 683322 w 1371185"/>
                <a:gd name="connsiteY6" fmla="*/ 70494 h 879165"/>
                <a:gd name="connsiteX7" fmla="*/ 980984 w 1371185"/>
                <a:gd name="connsiteY7" fmla="*/ 215413 h 879165"/>
                <a:gd name="connsiteX8" fmla="*/ 1179698 w 1371185"/>
                <a:gd name="connsiteY8" fmla="*/ 108118 h 879165"/>
                <a:gd name="connsiteX9" fmla="*/ 1246773 w 1371185"/>
                <a:gd name="connsiteY9" fmla="*/ 1807 h 879165"/>
                <a:gd name="connsiteX10" fmla="*/ 1321069 w 1371185"/>
                <a:gd name="connsiteY10" fmla="*/ 72292 h 879165"/>
                <a:gd name="connsiteX11" fmla="*/ 1362979 w 1371185"/>
                <a:gd name="connsiteY11" fmla="*/ 175162 h 879165"/>
                <a:gd name="connsiteX12" fmla="*/ 1224939 w 1371185"/>
                <a:gd name="connsiteY12" fmla="*/ 174934 h 879165"/>
                <a:gd name="connsiteX13" fmla="*/ 1023488 w 1371185"/>
                <a:gd name="connsiteY13" fmla="*/ 283659 h 879165"/>
                <a:gd name="connsiteX14" fmla="*/ 1032419 w 1371185"/>
                <a:gd name="connsiteY14" fmla="*/ 568794 h 879165"/>
                <a:gd name="connsiteX15" fmla="*/ 1237677 w 1371185"/>
                <a:gd name="connsiteY15" fmla="*/ 683233 h 879165"/>
                <a:gd name="connsiteX16" fmla="*/ 1351548 w 1371185"/>
                <a:gd name="connsiteY16" fmla="*/ 678081 h 879165"/>
                <a:gd name="connsiteX17" fmla="*/ 1330593 w 1371185"/>
                <a:gd name="connsiteY17" fmla="*/ 798096 h 879165"/>
                <a:gd name="connsiteX18" fmla="*/ 1225818 w 1371185"/>
                <a:gd name="connsiteY18" fmla="*/ 866676 h 879165"/>
                <a:gd name="connsiteX19" fmla="*/ 1193631 w 1371185"/>
                <a:gd name="connsiteY19" fmla="*/ 759435 h 879165"/>
                <a:gd name="connsiteX20" fmla="*/ 995314 w 1371185"/>
                <a:gd name="connsiteY20" fmla="*/ 645697 h 879165"/>
                <a:gd name="connsiteX21" fmla="*/ 943878 w 1371185"/>
                <a:gd name="connsiteY21" fmla="*/ 695225 h 879165"/>
                <a:gd name="connsiteX22" fmla="*/ 873393 w 1371185"/>
                <a:gd name="connsiteY22" fmla="*/ 710465 h 879165"/>
                <a:gd name="connsiteX23" fmla="*/ 913398 w 1371185"/>
                <a:gd name="connsiteY23" fmla="*/ 849530 h 879165"/>
                <a:gd name="connsiteX24" fmla="*/ 892443 w 1371185"/>
                <a:gd name="connsiteY24" fmla="*/ 874295 h 879165"/>
                <a:gd name="connsiteX25" fmla="*/ 488583 w 1371185"/>
                <a:gd name="connsiteY25" fmla="*/ 878105 h 879165"/>
                <a:gd name="connsiteX26" fmla="*/ 458103 w 1371185"/>
                <a:gd name="connsiteY26" fmla="*/ 843815 h 879165"/>
                <a:gd name="connsiteX27" fmla="*/ 498108 w 1371185"/>
                <a:gd name="connsiteY27" fmla="*/ 710465 h 879165"/>
                <a:gd name="connsiteX28" fmla="*/ 431433 w 1371185"/>
                <a:gd name="connsiteY28" fmla="*/ 697130 h 879165"/>
                <a:gd name="connsiteX29" fmla="*/ 379999 w 1371185"/>
                <a:gd name="connsiteY29" fmla="*/ 649507 h 879165"/>
                <a:gd name="connsiteX30" fmla="*/ 189098 w 1371185"/>
                <a:gd name="connsiteY30" fmla="*/ 753101 h 879165"/>
                <a:gd name="connsiteX31" fmla="*/ 172353 w 1371185"/>
                <a:gd name="connsiteY31" fmla="*/ 851436 h 879165"/>
                <a:gd name="connsiteX32" fmla="*/ 52338 w 1371185"/>
                <a:gd name="connsiteY32" fmla="*/ 796192 h 879165"/>
                <a:gd name="connsiteX33" fmla="*/ 135160 w 1371185"/>
                <a:gd name="connsiteY33" fmla="*/ 692760 h 879165"/>
                <a:gd name="connsiteX34" fmla="*/ 346384 w 1371185"/>
                <a:gd name="connsiteY34" fmla="*/ 576553 h 879165"/>
                <a:gd name="connsiteX35" fmla="*/ 355427 w 1371185"/>
                <a:gd name="connsiteY35" fmla="*/ 288759 h 879165"/>
                <a:gd name="connsiteX36" fmla="*/ 141473 w 1371185"/>
                <a:gd name="connsiteY36" fmla="*/ 167454 h 879165"/>
                <a:gd name="connsiteX37" fmla="*/ 75277 w 1371185"/>
                <a:gd name="connsiteY37" fmla="*/ 203509 h 879165"/>
                <a:gd name="connsiteX38" fmla="*/ 503 w 1371185"/>
                <a:gd name="connsiteY38" fmla="*/ 132883 h 879165"/>
                <a:gd name="connsiteX0" fmla="*/ 503 w 1371185"/>
                <a:gd name="connsiteY0" fmla="*/ 132883 h 878105"/>
                <a:gd name="connsiteX1" fmla="*/ 67772 w 1371185"/>
                <a:gd name="connsiteY1" fmla="*/ 59203 h 878105"/>
                <a:gd name="connsiteX2" fmla="*/ 142549 w 1371185"/>
                <a:gd name="connsiteY2" fmla="*/ 9 h 878105"/>
                <a:gd name="connsiteX3" fmla="*/ 211360 w 1371185"/>
                <a:gd name="connsiteY3" fmla="*/ 66682 h 878105"/>
                <a:gd name="connsiteX4" fmla="*/ 194813 w 1371185"/>
                <a:gd name="connsiteY4" fmla="*/ 114926 h 878105"/>
                <a:gd name="connsiteX5" fmla="*/ 389721 w 1371185"/>
                <a:gd name="connsiteY5" fmla="*/ 222892 h 878105"/>
                <a:gd name="connsiteX6" fmla="*/ 683322 w 1371185"/>
                <a:gd name="connsiteY6" fmla="*/ 70494 h 878105"/>
                <a:gd name="connsiteX7" fmla="*/ 980984 w 1371185"/>
                <a:gd name="connsiteY7" fmla="*/ 215413 h 878105"/>
                <a:gd name="connsiteX8" fmla="*/ 1179698 w 1371185"/>
                <a:gd name="connsiteY8" fmla="*/ 108118 h 878105"/>
                <a:gd name="connsiteX9" fmla="*/ 1246773 w 1371185"/>
                <a:gd name="connsiteY9" fmla="*/ 1807 h 878105"/>
                <a:gd name="connsiteX10" fmla="*/ 1321069 w 1371185"/>
                <a:gd name="connsiteY10" fmla="*/ 72292 h 878105"/>
                <a:gd name="connsiteX11" fmla="*/ 1362979 w 1371185"/>
                <a:gd name="connsiteY11" fmla="*/ 175162 h 878105"/>
                <a:gd name="connsiteX12" fmla="*/ 1224939 w 1371185"/>
                <a:gd name="connsiteY12" fmla="*/ 174934 h 878105"/>
                <a:gd name="connsiteX13" fmla="*/ 1023488 w 1371185"/>
                <a:gd name="connsiteY13" fmla="*/ 283659 h 878105"/>
                <a:gd name="connsiteX14" fmla="*/ 1032419 w 1371185"/>
                <a:gd name="connsiteY14" fmla="*/ 568794 h 878105"/>
                <a:gd name="connsiteX15" fmla="*/ 1237677 w 1371185"/>
                <a:gd name="connsiteY15" fmla="*/ 683233 h 878105"/>
                <a:gd name="connsiteX16" fmla="*/ 1351548 w 1371185"/>
                <a:gd name="connsiteY16" fmla="*/ 678081 h 878105"/>
                <a:gd name="connsiteX17" fmla="*/ 1330593 w 1371185"/>
                <a:gd name="connsiteY17" fmla="*/ 798096 h 878105"/>
                <a:gd name="connsiteX18" fmla="*/ 1225818 w 1371185"/>
                <a:gd name="connsiteY18" fmla="*/ 866676 h 878105"/>
                <a:gd name="connsiteX19" fmla="*/ 1193631 w 1371185"/>
                <a:gd name="connsiteY19" fmla="*/ 759435 h 878105"/>
                <a:gd name="connsiteX20" fmla="*/ 995314 w 1371185"/>
                <a:gd name="connsiteY20" fmla="*/ 645697 h 878105"/>
                <a:gd name="connsiteX21" fmla="*/ 943878 w 1371185"/>
                <a:gd name="connsiteY21" fmla="*/ 695225 h 878105"/>
                <a:gd name="connsiteX22" fmla="*/ 873393 w 1371185"/>
                <a:gd name="connsiteY22" fmla="*/ 710465 h 878105"/>
                <a:gd name="connsiteX23" fmla="*/ 913398 w 1371185"/>
                <a:gd name="connsiteY23" fmla="*/ 849530 h 878105"/>
                <a:gd name="connsiteX24" fmla="*/ 892443 w 1371185"/>
                <a:gd name="connsiteY24" fmla="*/ 874295 h 878105"/>
                <a:gd name="connsiteX25" fmla="*/ 488583 w 1371185"/>
                <a:gd name="connsiteY25" fmla="*/ 878105 h 878105"/>
                <a:gd name="connsiteX26" fmla="*/ 458103 w 1371185"/>
                <a:gd name="connsiteY26" fmla="*/ 843815 h 878105"/>
                <a:gd name="connsiteX27" fmla="*/ 498108 w 1371185"/>
                <a:gd name="connsiteY27" fmla="*/ 710465 h 878105"/>
                <a:gd name="connsiteX28" fmla="*/ 431433 w 1371185"/>
                <a:gd name="connsiteY28" fmla="*/ 697130 h 878105"/>
                <a:gd name="connsiteX29" fmla="*/ 379999 w 1371185"/>
                <a:gd name="connsiteY29" fmla="*/ 649507 h 878105"/>
                <a:gd name="connsiteX30" fmla="*/ 189098 w 1371185"/>
                <a:gd name="connsiteY30" fmla="*/ 753101 h 878105"/>
                <a:gd name="connsiteX31" fmla="*/ 172353 w 1371185"/>
                <a:gd name="connsiteY31" fmla="*/ 851436 h 878105"/>
                <a:gd name="connsiteX32" fmla="*/ 52338 w 1371185"/>
                <a:gd name="connsiteY32" fmla="*/ 796192 h 878105"/>
                <a:gd name="connsiteX33" fmla="*/ 135160 w 1371185"/>
                <a:gd name="connsiteY33" fmla="*/ 692760 h 878105"/>
                <a:gd name="connsiteX34" fmla="*/ 346384 w 1371185"/>
                <a:gd name="connsiteY34" fmla="*/ 576553 h 878105"/>
                <a:gd name="connsiteX35" fmla="*/ 355427 w 1371185"/>
                <a:gd name="connsiteY35" fmla="*/ 288759 h 878105"/>
                <a:gd name="connsiteX36" fmla="*/ 141473 w 1371185"/>
                <a:gd name="connsiteY36" fmla="*/ 167454 h 878105"/>
                <a:gd name="connsiteX37" fmla="*/ 75277 w 1371185"/>
                <a:gd name="connsiteY37" fmla="*/ 203509 h 878105"/>
                <a:gd name="connsiteX38" fmla="*/ 503 w 1371185"/>
                <a:gd name="connsiteY38" fmla="*/ 132883 h 878105"/>
                <a:gd name="connsiteX0" fmla="*/ 503 w 1371185"/>
                <a:gd name="connsiteY0" fmla="*/ 132883 h 876200"/>
                <a:gd name="connsiteX1" fmla="*/ 67772 w 1371185"/>
                <a:gd name="connsiteY1" fmla="*/ 59203 h 876200"/>
                <a:gd name="connsiteX2" fmla="*/ 142549 w 1371185"/>
                <a:gd name="connsiteY2" fmla="*/ 9 h 876200"/>
                <a:gd name="connsiteX3" fmla="*/ 211360 w 1371185"/>
                <a:gd name="connsiteY3" fmla="*/ 66682 h 876200"/>
                <a:gd name="connsiteX4" fmla="*/ 194813 w 1371185"/>
                <a:gd name="connsiteY4" fmla="*/ 114926 h 876200"/>
                <a:gd name="connsiteX5" fmla="*/ 389721 w 1371185"/>
                <a:gd name="connsiteY5" fmla="*/ 222892 h 876200"/>
                <a:gd name="connsiteX6" fmla="*/ 683322 w 1371185"/>
                <a:gd name="connsiteY6" fmla="*/ 70494 h 876200"/>
                <a:gd name="connsiteX7" fmla="*/ 980984 w 1371185"/>
                <a:gd name="connsiteY7" fmla="*/ 215413 h 876200"/>
                <a:gd name="connsiteX8" fmla="*/ 1179698 w 1371185"/>
                <a:gd name="connsiteY8" fmla="*/ 108118 h 876200"/>
                <a:gd name="connsiteX9" fmla="*/ 1246773 w 1371185"/>
                <a:gd name="connsiteY9" fmla="*/ 1807 h 876200"/>
                <a:gd name="connsiteX10" fmla="*/ 1321069 w 1371185"/>
                <a:gd name="connsiteY10" fmla="*/ 72292 h 876200"/>
                <a:gd name="connsiteX11" fmla="*/ 1362979 w 1371185"/>
                <a:gd name="connsiteY11" fmla="*/ 175162 h 876200"/>
                <a:gd name="connsiteX12" fmla="*/ 1224939 w 1371185"/>
                <a:gd name="connsiteY12" fmla="*/ 174934 h 876200"/>
                <a:gd name="connsiteX13" fmla="*/ 1023488 w 1371185"/>
                <a:gd name="connsiteY13" fmla="*/ 283659 h 876200"/>
                <a:gd name="connsiteX14" fmla="*/ 1032419 w 1371185"/>
                <a:gd name="connsiteY14" fmla="*/ 568794 h 876200"/>
                <a:gd name="connsiteX15" fmla="*/ 1237677 w 1371185"/>
                <a:gd name="connsiteY15" fmla="*/ 683233 h 876200"/>
                <a:gd name="connsiteX16" fmla="*/ 1351548 w 1371185"/>
                <a:gd name="connsiteY16" fmla="*/ 678081 h 876200"/>
                <a:gd name="connsiteX17" fmla="*/ 1330593 w 1371185"/>
                <a:gd name="connsiteY17" fmla="*/ 798096 h 876200"/>
                <a:gd name="connsiteX18" fmla="*/ 1225818 w 1371185"/>
                <a:gd name="connsiteY18" fmla="*/ 866676 h 876200"/>
                <a:gd name="connsiteX19" fmla="*/ 1193631 w 1371185"/>
                <a:gd name="connsiteY19" fmla="*/ 759435 h 876200"/>
                <a:gd name="connsiteX20" fmla="*/ 995314 w 1371185"/>
                <a:gd name="connsiteY20" fmla="*/ 645697 h 876200"/>
                <a:gd name="connsiteX21" fmla="*/ 943878 w 1371185"/>
                <a:gd name="connsiteY21" fmla="*/ 695225 h 876200"/>
                <a:gd name="connsiteX22" fmla="*/ 873393 w 1371185"/>
                <a:gd name="connsiteY22" fmla="*/ 710465 h 876200"/>
                <a:gd name="connsiteX23" fmla="*/ 913398 w 1371185"/>
                <a:gd name="connsiteY23" fmla="*/ 849530 h 876200"/>
                <a:gd name="connsiteX24" fmla="*/ 892443 w 1371185"/>
                <a:gd name="connsiteY24" fmla="*/ 874295 h 876200"/>
                <a:gd name="connsiteX25" fmla="*/ 490488 w 1371185"/>
                <a:gd name="connsiteY25" fmla="*/ 876200 h 876200"/>
                <a:gd name="connsiteX26" fmla="*/ 458103 w 1371185"/>
                <a:gd name="connsiteY26" fmla="*/ 843815 h 876200"/>
                <a:gd name="connsiteX27" fmla="*/ 498108 w 1371185"/>
                <a:gd name="connsiteY27" fmla="*/ 710465 h 876200"/>
                <a:gd name="connsiteX28" fmla="*/ 431433 w 1371185"/>
                <a:gd name="connsiteY28" fmla="*/ 697130 h 876200"/>
                <a:gd name="connsiteX29" fmla="*/ 379999 w 1371185"/>
                <a:gd name="connsiteY29" fmla="*/ 649507 h 876200"/>
                <a:gd name="connsiteX30" fmla="*/ 189098 w 1371185"/>
                <a:gd name="connsiteY30" fmla="*/ 753101 h 876200"/>
                <a:gd name="connsiteX31" fmla="*/ 172353 w 1371185"/>
                <a:gd name="connsiteY31" fmla="*/ 851436 h 876200"/>
                <a:gd name="connsiteX32" fmla="*/ 52338 w 1371185"/>
                <a:gd name="connsiteY32" fmla="*/ 796192 h 876200"/>
                <a:gd name="connsiteX33" fmla="*/ 135160 w 1371185"/>
                <a:gd name="connsiteY33" fmla="*/ 692760 h 876200"/>
                <a:gd name="connsiteX34" fmla="*/ 346384 w 1371185"/>
                <a:gd name="connsiteY34" fmla="*/ 576553 h 876200"/>
                <a:gd name="connsiteX35" fmla="*/ 355427 w 1371185"/>
                <a:gd name="connsiteY35" fmla="*/ 288759 h 876200"/>
                <a:gd name="connsiteX36" fmla="*/ 141473 w 1371185"/>
                <a:gd name="connsiteY36" fmla="*/ 167454 h 876200"/>
                <a:gd name="connsiteX37" fmla="*/ 75277 w 1371185"/>
                <a:gd name="connsiteY37" fmla="*/ 203509 h 876200"/>
                <a:gd name="connsiteX38" fmla="*/ 503 w 1371185"/>
                <a:gd name="connsiteY38" fmla="*/ 132883 h 876200"/>
                <a:gd name="connsiteX0" fmla="*/ 503 w 1371185"/>
                <a:gd name="connsiteY0" fmla="*/ 132883 h 876200"/>
                <a:gd name="connsiteX1" fmla="*/ 67772 w 1371185"/>
                <a:gd name="connsiteY1" fmla="*/ 59203 h 876200"/>
                <a:gd name="connsiteX2" fmla="*/ 142549 w 1371185"/>
                <a:gd name="connsiteY2" fmla="*/ 9 h 876200"/>
                <a:gd name="connsiteX3" fmla="*/ 211360 w 1371185"/>
                <a:gd name="connsiteY3" fmla="*/ 66682 h 876200"/>
                <a:gd name="connsiteX4" fmla="*/ 194813 w 1371185"/>
                <a:gd name="connsiteY4" fmla="*/ 114926 h 876200"/>
                <a:gd name="connsiteX5" fmla="*/ 389721 w 1371185"/>
                <a:gd name="connsiteY5" fmla="*/ 222892 h 876200"/>
                <a:gd name="connsiteX6" fmla="*/ 683322 w 1371185"/>
                <a:gd name="connsiteY6" fmla="*/ 70494 h 876200"/>
                <a:gd name="connsiteX7" fmla="*/ 980984 w 1371185"/>
                <a:gd name="connsiteY7" fmla="*/ 215413 h 876200"/>
                <a:gd name="connsiteX8" fmla="*/ 1179698 w 1371185"/>
                <a:gd name="connsiteY8" fmla="*/ 108118 h 876200"/>
                <a:gd name="connsiteX9" fmla="*/ 1246773 w 1371185"/>
                <a:gd name="connsiteY9" fmla="*/ 1807 h 876200"/>
                <a:gd name="connsiteX10" fmla="*/ 1321069 w 1371185"/>
                <a:gd name="connsiteY10" fmla="*/ 72292 h 876200"/>
                <a:gd name="connsiteX11" fmla="*/ 1362979 w 1371185"/>
                <a:gd name="connsiteY11" fmla="*/ 175162 h 876200"/>
                <a:gd name="connsiteX12" fmla="*/ 1224939 w 1371185"/>
                <a:gd name="connsiteY12" fmla="*/ 174934 h 876200"/>
                <a:gd name="connsiteX13" fmla="*/ 1023488 w 1371185"/>
                <a:gd name="connsiteY13" fmla="*/ 283659 h 876200"/>
                <a:gd name="connsiteX14" fmla="*/ 1032419 w 1371185"/>
                <a:gd name="connsiteY14" fmla="*/ 568794 h 876200"/>
                <a:gd name="connsiteX15" fmla="*/ 1237677 w 1371185"/>
                <a:gd name="connsiteY15" fmla="*/ 683233 h 876200"/>
                <a:gd name="connsiteX16" fmla="*/ 1351548 w 1371185"/>
                <a:gd name="connsiteY16" fmla="*/ 678081 h 876200"/>
                <a:gd name="connsiteX17" fmla="*/ 1330593 w 1371185"/>
                <a:gd name="connsiteY17" fmla="*/ 798096 h 876200"/>
                <a:gd name="connsiteX18" fmla="*/ 1225818 w 1371185"/>
                <a:gd name="connsiteY18" fmla="*/ 866676 h 876200"/>
                <a:gd name="connsiteX19" fmla="*/ 1193631 w 1371185"/>
                <a:gd name="connsiteY19" fmla="*/ 759435 h 876200"/>
                <a:gd name="connsiteX20" fmla="*/ 995314 w 1371185"/>
                <a:gd name="connsiteY20" fmla="*/ 645697 h 876200"/>
                <a:gd name="connsiteX21" fmla="*/ 943878 w 1371185"/>
                <a:gd name="connsiteY21" fmla="*/ 695225 h 876200"/>
                <a:gd name="connsiteX22" fmla="*/ 873393 w 1371185"/>
                <a:gd name="connsiteY22" fmla="*/ 710465 h 876200"/>
                <a:gd name="connsiteX23" fmla="*/ 913398 w 1371185"/>
                <a:gd name="connsiteY23" fmla="*/ 849530 h 876200"/>
                <a:gd name="connsiteX24" fmla="*/ 892443 w 1371185"/>
                <a:gd name="connsiteY24" fmla="*/ 874295 h 876200"/>
                <a:gd name="connsiteX25" fmla="*/ 490488 w 1371185"/>
                <a:gd name="connsiteY25" fmla="*/ 876200 h 876200"/>
                <a:gd name="connsiteX26" fmla="*/ 458103 w 1371185"/>
                <a:gd name="connsiteY26" fmla="*/ 843815 h 876200"/>
                <a:gd name="connsiteX27" fmla="*/ 498108 w 1371185"/>
                <a:gd name="connsiteY27" fmla="*/ 710465 h 876200"/>
                <a:gd name="connsiteX28" fmla="*/ 431433 w 1371185"/>
                <a:gd name="connsiteY28" fmla="*/ 697130 h 876200"/>
                <a:gd name="connsiteX29" fmla="*/ 379999 w 1371185"/>
                <a:gd name="connsiteY29" fmla="*/ 649507 h 876200"/>
                <a:gd name="connsiteX30" fmla="*/ 189098 w 1371185"/>
                <a:gd name="connsiteY30" fmla="*/ 753101 h 876200"/>
                <a:gd name="connsiteX31" fmla="*/ 172353 w 1371185"/>
                <a:gd name="connsiteY31" fmla="*/ 851436 h 876200"/>
                <a:gd name="connsiteX32" fmla="*/ 52338 w 1371185"/>
                <a:gd name="connsiteY32" fmla="*/ 796192 h 876200"/>
                <a:gd name="connsiteX33" fmla="*/ 135160 w 1371185"/>
                <a:gd name="connsiteY33" fmla="*/ 692760 h 876200"/>
                <a:gd name="connsiteX34" fmla="*/ 346384 w 1371185"/>
                <a:gd name="connsiteY34" fmla="*/ 576553 h 876200"/>
                <a:gd name="connsiteX35" fmla="*/ 355427 w 1371185"/>
                <a:gd name="connsiteY35" fmla="*/ 288759 h 876200"/>
                <a:gd name="connsiteX36" fmla="*/ 141473 w 1371185"/>
                <a:gd name="connsiteY36" fmla="*/ 167454 h 876200"/>
                <a:gd name="connsiteX37" fmla="*/ 75277 w 1371185"/>
                <a:gd name="connsiteY37" fmla="*/ 203509 h 876200"/>
                <a:gd name="connsiteX38" fmla="*/ 503 w 1371185"/>
                <a:gd name="connsiteY38" fmla="*/ 132883 h 876200"/>
                <a:gd name="connsiteX0" fmla="*/ 503 w 1371185"/>
                <a:gd name="connsiteY0" fmla="*/ 132883 h 876200"/>
                <a:gd name="connsiteX1" fmla="*/ 67772 w 1371185"/>
                <a:gd name="connsiteY1" fmla="*/ 59203 h 876200"/>
                <a:gd name="connsiteX2" fmla="*/ 142549 w 1371185"/>
                <a:gd name="connsiteY2" fmla="*/ 9 h 876200"/>
                <a:gd name="connsiteX3" fmla="*/ 211360 w 1371185"/>
                <a:gd name="connsiteY3" fmla="*/ 66682 h 876200"/>
                <a:gd name="connsiteX4" fmla="*/ 194813 w 1371185"/>
                <a:gd name="connsiteY4" fmla="*/ 114926 h 876200"/>
                <a:gd name="connsiteX5" fmla="*/ 389721 w 1371185"/>
                <a:gd name="connsiteY5" fmla="*/ 222892 h 876200"/>
                <a:gd name="connsiteX6" fmla="*/ 683322 w 1371185"/>
                <a:gd name="connsiteY6" fmla="*/ 70494 h 876200"/>
                <a:gd name="connsiteX7" fmla="*/ 980984 w 1371185"/>
                <a:gd name="connsiteY7" fmla="*/ 215413 h 876200"/>
                <a:gd name="connsiteX8" fmla="*/ 1179698 w 1371185"/>
                <a:gd name="connsiteY8" fmla="*/ 108118 h 876200"/>
                <a:gd name="connsiteX9" fmla="*/ 1246773 w 1371185"/>
                <a:gd name="connsiteY9" fmla="*/ 1807 h 876200"/>
                <a:gd name="connsiteX10" fmla="*/ 1321069 w 1371185"/>
                <a:gd name="connsiteY10" fmla="*/ 72292 h 876200"/>
                <a:gd name="connsiteX11" fmla="*/ 1362979 w 1371185"/>
                <a:gd name="connsiteY11" fmla="*/ 175162 h 876200"/>
                <a:gd name="connsiteX12" fmla="*/ 1224939 w 1371185"/>
                <a:gd name="connsiteY12" fmla="*/ 174934 h 876200"/>
                <a:gd name="connsiteX13" fmla="*/ 1023488 w 1371185"/>
                <a:gd name="connsiteY13" fmla="*/ 283659 h 876200"/>
                <a:gd name="connsiteX14" fmla="*/ 1032419 w 1371185"/>
                <a:gd name="connsiteY14" fmla="*/ 568794 h 876200"/>
                <a:gd name="connsiteX15" fmla="*/ 1237677 w 1371185"/>
                <a:gd name="connsiteY15" fmla="*/ 683233 h 876200"/>
                <a:gd name="connsiteX16" fmla="*/ 1351548 w 1371185"/>
                <a:gd name="connsiteY16" fmla="*/ 678081 h 876200"/>
                <a:gd name="connsiteX17" fmla="*/ 1330593 w 1371185"/>
                <a:gd name="connsiteY17" fmla="*/ 798096 h 876200"/>
                <a:gd name="connsiteX18" fmla="*/ 1225818 w 1371185"/>
                <a:gd name="connsiteY18" fmla="*/ 866676 h 876200"/>
                <a:gd name="connsiteX19" fmla="*/ 1193631 w 1371185"/>
                <a:gd name="connsiteY19" fmla="*/ 759435 h 876200"/>
                <a:gd name="connsiteX20" fmla="*/ 995314 w 1371185"/>
                <a:gd name="connsiteY20" fmla="*/ 645697 h 876200"/>
                <a:gd name="connsiteX21" fmla="*/ 943878 w 1371185"/>
                <a:gd name="connsiteY21" fmla="*/ 695225 h 876200"/>
                <a:gd name="connsiteX22" fmla="*/ 873393 w 1371185"/>
                <a:gd name="connsiteY22" fmla="*/ 710465 h 876200"/>
                <a:gd name="connsiteX23" fmla="*/ 913398 w 1371185"/>
                <a:gd name="connsiteY23" fmla="*/ 849530 h 876200"/>
                <a:gd name="connsiteX24" fmla="*/ 892443 w 1371185"/>
                <a:gd name="connsiteY24" fmla="*/ 874295 h 876200"/>
                <a:gd name="connsiteX25" fmla="*/ 490488 w 1371185"/>
                <a:gd name="connsiteY25" fmla="*/ 876200 h 876200"/>
                <a:gd name="connsiteX26" fmla="*/ 458103 w 1371185"/>
                <a:gd name="connsiteY26" fmla="*/ 843815 h 876200"/>
                <a:gd name="connsiteX27" fmla="*/ 498108 w 1371185"/>
                <a:gd name="connsiteY27" fmla="*/ 710465 h 876200"/>
                <a:gd name="connsiteX28" fmla="*/ 431433 w 1371185"/>
                <a:gd name="connsiteY28" fmla="*/ 697130 h 876200"/>
                <a:gd name="connsiteX29" fmla="*/ 379999 w 1371185"/>
                <a:gd name="connsiteY29" fmla="*/ 649507 h 876200"/>
                <a:gd name="connsiteX30" fmla="*/ 189098 w 1371185"/>
                <a:gd name="connsiteY30" fmla="*/ 753101 h 876200"/>
                <a:gd name="connsiteX31" fmla="*/ 172353 w 1371185"/>
                <a:gd name="connsiteY31" fmla="*/ 851436 h 876200"/>
                <a:gd name="connsiteX32" fmla="*/ 52338 w 1371185"/>
                <a:gd name="connsiteY32" fmla="*/ 796192 h 876200"/>
                <a:gd name="connsiteX33" fmla="*/ 135160 w 1371185"/>
                <a:gd name="connsiteY33" fmla="*/ 692760 h 876200"/>
                <a:gd name="connsiteX34" fmla="*/ 346384 w 1371185"/>
                <a:gd name="connsiteY34" fmla="*/ 576553 h 876200"/>
                <a:gd name="connsiteX35" fmla="*/ 355427 w 1371185"/>
                <a:gd name="connsiteY35" fmla="*/ 288759 h 876200"/>
                <a:gd name="connsiteX36" fmla="*/ 141473 w 1371185"/>
                <a:gd name="connsiteY36" fmla="*/ 167454 h 876200"/>
                <a:gd name="connsiteX37" fmla="*/ 75277 w 1371185"/>
                <a:gd name="connsiteY37" fmla="*/ 203509 h 876200"/>
                <a:gd name="connsiteX38" fmla="*/ 503 w 1371185"/>
                <a:gd name="connsiteY38" fmla="*/ 132883 h 876200"/>
                <a:gd name="connsiteX0" fmla="*/ 503 w 1371185"/>
                <a:gd name="connsiteY0" fmla="*/ 132883 h 876200"/>
                <a:gd name="connsiteX1" fmla="*/ 67772 w 1371185"/>
                <a:gd name="connsiteY1" fmla="*/ 59203 h 876200"/>
                <a:gd name="connsiteX2" fmla="*/ 142549 w 1371185"/>
                <a:gd name="connsiteY2" fmla="*/ 9 h 876200"/>
                <a:gd name="connsiteX3" fmla="*/ 211360 w 1371185"/>
                <a:gd name="connsiteY3" fmla="*/ 66682 h 876200"/>
                <a:gd name="connsiteX4" fmla="*/ 194813 w 1371185"/>
                <a:gd name="connsiteY4" fmla="*/ 114926 h 876200"/>
                <a:gd name="connsiteX5" fmla="*/ 389721 w 1371185"/>
                <a:gd name="connsiteY5" fmla="*/ 222892 h 876200"/>
                <a:gd name="connsiteX6" fmla="*/ 683322 w 1371185"/>
                <a:gd name="connsiteY6" fmla="*/ 70494 h 876200"/>
                <a:gd name="connsiteX7" fmla="*/ 980984 w 1371185"/>
                <a:gd name="connsiteY7" fmla="*/ 215413 h 876200"/>
                <a:gd name="connsiteX8" fmla="*/ 1179698 w 1371185"/>
                <a:gd name="connsiteY8" fmla="*/ 108118 h 876200"/>
                <a:gd name="connsiteX9" fmla="*/ 1246773 w 1371185"/>
                <a:gd name="connsiteY9" fmla="*/ 1807 h 876200"/>
                <a:gd name="connsiteX10" fmla="*/ 1321069 w 1371185"/>
                <a:gd name="connsiteY10" fmla="*/ 72292 h 876200"/>
                <a:gd name="connsiteX11" fmla="*/ 1362979 w 1371185"/>
                <a:gd name="connsiteY11" fmla="*/ 175162 h 876200"/>
                <a:gd name="connsiteX12" fmla="*/ 1224939 w 1371185"/>
                <a:gd name="connsiteY12" fmla="*/ 174934 h 876200"/>
                <a:gd name="connsiteX13" fmla="*/ 1023488 w 1371185"/>
                <a:gd name="connsiteY13" fmla="*/ 283659 h 876200"/>
                <a:gd name="connsiteX14" fmla="*/ 1032419 w 1371185"/>
                <a:gd name="connsiteY14" fmla="*/ 568794 h 876200"/>
                <a:gd name="connsiteX15" fmla="*/ 1237677 w 1371185"/>
                <a:gd name="connsiteY15" fmla="*/ 683233 h 876200"/>
                <a:gd name="connsiteX16" fmla="*/ 1351548 w 1371185"/>
                <a:gd name="connsiteY16" fmla="*/ 678081 h 876200"/>
                <a:gd name="connsiteX17" fmla="*/ 1330593 w 1371185"/>
                <a:gd name="connsiteY17" fmla="*/ 798096 h 876200"/>
                <a:gd name="connsiteX18" fmla="*/ 1225818 w 1371185"/>
                <a:gd name="connsiteY18" fmla="*/ 866676 h 876200"/>
                <a:gd name="connsiteX19" fmla="*/ 1193631 w 1371185"/>
                <a:gd name="connsiteY19" fmla="*/ 759435 h 876200"/>
                <a:gd name="connsiteX20" fmla="*/ 995314 w 1371185"/>
                <a:gd name="connsiteY20" fmla="*/ 645697 h 876200"/>
                <a:gd name="connsiteX21" fmla="*/ 943878 w 1371185"/>
                <a:gd name="connsiteY21" fmla="*/ 695225 h 876200"/>
                <a:gd name="connsiteX22" fmla="*/ 873393 w 1371185"/>
                <a:gd name="connsiteY22" fmla="*/ 710465 h 876200"/>
                <a:gd name="connsiteX23" fmla="*/ 913398 w 1371185"/>
                <a:gd name="connsiteY23" fmla="*/ 849530 h 876200"/>
                <a:gd name="connsiteX24" fmla="*/ 892443 w 1371185"/>
                <a:gd name="connsiteY24" fmla="*/ 874295 h 876200"/>
                <a:gd name="connsiteX25" fmla="*/ 490488 w 1371185"/>
                <a:gd name="connsiteY25" fmla="*/ 876200 h 876200"/>
                <a:gd name="connsiteX26" fmla="*/ 458103 w 1371185"/>
                <a:gd name="connsiteY26" fmla="*/ 843815 h 876200"/>
                <a:gd name="connsiteX27" fmla="*/ 498108 w 1371185"/>
                <a:gd name="connsiteY27" fmla="*/ 710465 h 876200"/>
                <a:gd name="connsiteX28" fmla="*/ 431433 w 1371185"/>
                <a:gd name="connsiteY28" fmla="*/ 697130 h 876200"/>
                <a:gd name="connsiteX29" fmla="*/ 379999 w 1371185"/>
                <a:gd name="connsiteY29" fmla="*/ 649507 h 876200"/>
                <a:gd name="connsiteX30" fmla="*/ 189098 w 1371185"/>
                <a:gd name="connsiteY30" fmla="*/ 753101 h 876200"/>
                <a:gd name="connsiteX31" fmla="*/ 172353 w 1371185"/>
                <a:gd name="connsiteY31" fmla="*/ 851436 h 876200"/>
                <a:gd name="connsiteX32" fmla="*/ 52338 w 1371185"/>
                <a:gd name="connsiteY32" fmla="*/ 796192 h 876200"/>
                <a:gd name="connsiteX33" fmla="*/ 135160 w 1371185"/>
                <a:gd name="connsiteY33" fmla="*/ 692760 h 876200"/>
                <a:gd name="connsiteX34" fmla="*/ 346384 w 1371185"/>
                <a:gd name="connsiteY34" fmla="*/ 576553 h 876200"/>
                <a:gd name="connsiteX35" fmla="*/ 355427 w 1371185"/>
                <a:gd name="connsiteY35" fmla="*/ 288759 h 876200"/>
                <a:gd name="connsiteX36" fmla="*/ 141473 w 1371185"/>
                <a:gd name="connsiteY36" fmla="*/ 167454 h 876200"/>
                <a:gd name="connsiteX37" fmla="*/ 75277 w 1371185"/>
                <a:gd name="connsiteY37" fmla="*/ 203509 h 876200"/>
                <a:gd name="connsiteX38" fmla="*/ 503 w 1371185"/>
                <a:gd name="connsiteY38" fmla="*/ 132883 h 876200"/>
                <a:gd name="connsiteX0" fmla="*/ 503 w 1371185"/>
                <a:gd name="connsiteY0" fmla="*/ 132883 h 876200"/>
                <a:gd name="connsiteX1" fmla="*/ 67772 w 1371185"/>
                <a:gd name="connsiteY1" fmla="*/ 59203 h 876200"/>
                <a:gd name="connsiteX2" fmla="*/ 142549 w 1371185"/>
                <a:gd name="connsiteY2" fmla="*/ 9 h 876200"/>
                <a:gd name="connsiteX3" fmla="*/ 211360 w 1371185"/>
                <a:gd name="connsiteY3" fmla="*/ 66682 h 876200"/>
                <a:gd name="connsiteX4" fmla="*/ 194813 w 1371185"/>
                <a:gd name="connsiteY4" fmla="*/ 114926 h 876200"/>
                <a:gd name="connsiteX5" fmla="*/ 389721 w 1371185"/>
                <a:gd name="connsiteY5" fmla="*/ 222892 h 876200"/>
                <a:gd name="connsiteX6" fmla="*/ 683322 w 1371185"/>
                <a:gd name="connsiteY6" fmla="*/ 70494 h 876200"/>
                <a:gd name="connsiteX7" fmla="*/ 980984 w 1371185"/>
                <a:gd name="connsiteY7" fmla="*/ 215413 h 876200"/>
                <a:gd name="connsiteX8" fmla="*/ 1179698 w 1371185"/>
                <a:gd name="connsiteY8" fmla="*/ 108118 h 876200"/>
                <a:gd name="connsiteX9" fmla="*/ 1246773 w 1371185"/>
                <a:gd name="connsiteY9" fmla="*/ 1807 h 876200"/>
                <a:gd name="connsiteX10" fmla="*/ 1321069 w 1371185"/>
                <a:gd name="connsiteY10" fmla="*/ 72292 h 876200"/>
                <a:gd name="connsiteX11" fmla="*/ 1362979 w 1371185"/>
                <a:gd name="connsiteY11" fmla="*/ 175162 h 876200"/>
                <a:gd name="connsiteX12" fmla="*/ 1224939 w 1371185"/>
                <a:gd name="connsiteY12" fmla="*/ 174934 h 876200"/>
                <a:gd name="connsiteX13" fmla="*/ 1023488 w 1371185"/>
                <a:gd name="connsiteY13" fmla="*/ 283659 h 876200"/>
                <a:gd name="connsiteX14" fmla="*/ 1032419 w 1371185"/>
                <a:gd name="connsiteY14" fmla="*/ 568794 h 876200"/>
                <a:gd name="connsiteX15" fmla="*/ 1237677 w 1371185"/>
                <a:gd name="connsiteY15" fmla="*/ 683233 h 876200"/>
                <a:gd name="connsiteX16" fmla="*/ 1351548 w 1371185"/>
                <a:gd name="connsiteY16" fmla="*/ 678081 h 876200"/>
                <a:gd name="connsiteX17" fmla="*/ 1330593 w 1371185"/>
                <a:gd name="connsiteY17" fmla="*/ 798096 h 876200"/>
                <a:gd name="connsiteX18" fmla="*/ 1225818 w 1371185"/>
                <a:gd name="connsiteY18" fmla="*/ 866676 h 876200"/>
                <a:gd name="connsiteX19" fmla="*/ 1193631 w 1371185"/>
                <a:gd name="connsiteY19" fmla="*/ 759435 h 876200"/>
                <a:gd name="connsiteX20" fmla="*/ 995314 w 1371185"/>
                <a:gd name="connsiteY20" fmla="*/ 645697 h 876200"/>
                <a:gd name="connsiteX21" fmla="*/ 943878 w 1371185"/>
                <a:gd name="connsiteY21" fmla="*/ 695225 h 876200"/>
                <a:gd name="connsiteX22" fmla="*/ 873393 w 1371185"/>
                <a:gd name="connsiteY22" fmla="*/ 710465 h 876200"/>
                <a:gd name="connsiteX23" fmla="*/ 913398 w 1371185"/>
                <a:gd name="connsiteY23" fmla="*/ 849530 h 876200"/>
                <a:gd name="connsiteX24" fmla="*/ 892443 w 1371185"/>
                <a:gd name="connsiteY24" fmla="*/ 874295 h 876200"/>
                <a:gd name="connsiteX25" fmla="*/ 490488 w 1371185"/>
                <a:gd name="connsiteY25" fmla="*/ 876200 h 876200"/>
                <a:gd name="connsiteX26" fmla="*/ 458103 w 1371185"/>
                <a:gd name="connsiteY26" fmla="*/ 843815 h 876200"/>
                <a:gd name="connsiteX27" fmla="*/ 498108 w 1371185"/>
                <a:gd name="connsiteY27" fmla="*/ 710465 h 876200"/>
                <a:gd name="connsiteX28" fmla="*/ 431433 w 1371185"/>
                <a:gd name="connsiteY28" fmla="*/ 697130 h 876200"/>
                <a:gd name="connsiteX29" fmla="*/ 379999 w 1371185"/>
                <a:gd name="connsiteY29" fmla="*/ 649507 h 876200"/>
                <a:gd name="connsiteX30" fmla="*/ 189098 w 1371185"/>
                <a:gd name="connsiteY30" fmla="*/ 753101 h 876200"/>
                <a:gd name="connsiteX31" fmla="*/ 172353 w 1371185"/>
                <a:gd name="connsiteY31" fmla="*/ 851436 h 876200"/>
                <a:gd name="connsiteX32" fmla="*/ 52338 w 1371185"/>
                <a:gd name="connsiteY32" fmla="*/ 796192 h 876200"/>
                <a:gd name="connsiteX33" fmla="*/ 135160 w 1371185"/>
                <a:gd name="connsiteY33" fmla="*/ 692760 h 876200"/>
                <a:gd name="connsiteX34" fmla="*/ 346384 w 1371185"/>
                <a:gd name="connsiteY34" fmla="*/ 576553 h 876200"/>
                <a:gd name="connsiteX35" fmla="*/ 355427 w 1371185"/>
                <a:gd name="connsiteY35" fmla="*/ 288759 h 876200"/>
                <a:gd name="connsiteX36" fmla="*/ 141473 w 1371185"/>
                <a:gd name="connsiteY36" fmla="*/ 167454 h 876200"/>
                <a:gd name="connsiteX37" fmla="*/ 75277 w 1371185"/>
                <a:gd name="connsiteY37" fmla="*/ 203509 h 876200"/>
                <a:gd name="connsiteX38" fmla="*/ 503 w 1371185"/>
                <a:gd name="connsiteY38" fmla="*/ 132883 h 876200"/>
                <a:gd name="connsiteX0" fmla="*/ 503 w 1371185"/>
                <a:gd name="connsiteY0" fmla="*/ 132883 h 876200"/>
                <a:gd name="connsiteX1" fmla="*/ 67772 w 1371185"/>
                <a:gd name="connsiteY1" fmla="*/ 59203 h 876200"/>
                <a:gd name="connsiteX2" fmla="*/ 142549 w 1371185"/>
                <a:gd name="connsiteY2" fmla="*/ 9 h 876200"/>
                <a:gd name="connsiteX3" fmla="*/ 211360 w 1371185"/>
                <a:gd name="connsiteY3" fmla="*/ 66682 h 876200"/>
                <a:gd name="connsiteX4" fmla="*/ 194813 w 1371185"/>
                <a:gd name="connsiteY4" fmla="*/ 114926 h 876200"/>
                <a:gd name="connsiteX5" fmla="*/ 389721 w 1371185"/>
                <a:gd name="connsiteY5" fmla="*/ 222892 h 876200"/>
                <a:gd name="connsiteX6" fmla="*/ 683322 w 1371185"/>
                <a:gd name="connsiteY6" fmla="*/ 70494 h 876200"/>
                <a:gd name="connsiteX7" fmla="*/ 980984 w 1371185"/>
                <a:gd name="connsiteY7" fmla="*/ 215413 h 876200"/>
                <a:gd name="connsiteX8" fmla="*/ 1179698 w 1371185"/>
                <a:gd name="connsiteY8" fmla="*/ 108118 h 876200"/>
                <a:gd name="connsiteX9" fmla="*/ 1246773 w 1371185"/>
                <a:gd name="connsiteY9" fmla="*/ 1807 h 876200"/>
                <a:gd name="connsiteX10" fmla="*/ 1321069 w 1371185"/>
                <a:gd name="connsiteY10" fmla="*/ 72292 h 876200"/>
                <a:gd name="connsiteX11" fmla="*/ 1362979 w 1371185"/>
                <a:gd name="connsiteY11" fmla="*/ 175162 h 876200"/>
                <a:gd name="connsiteX12" fmla="*/ 1224939 w 1371185"/>
                <a:gd name="connsiteY12" fmla="*/ 174934 h 876200"/>
                <a:gd name="connsiteX13" fmla="*/ 1023488 w 1371185"/>
                <a:gd name="connsiteY13" fmla="*/ 283659 h 876200"/>
                <a:gd name="connsiteX14" fmla="*/ 1032419 w 1371185"/>
                <a:gd name="connsiteY14" fmla="*/ 568794 h 876200"/>
                <a:gd name="connsiteX15" fmla="*/ 1237677 w 1371185"/>
                <a:gd name="connsiteY15" fmla="*/ 683233 h 876200"/>
                <a:gd name="connsiteX16" fmla="*/ 1351548 w 1371185"/>
                <a:gd name="connsiteY16" fmla="*/ 678081 h 876200"/>
                <a:gd name="connsiteX17" fmla="*/ 1330593 w 1371185"/>
                <a:gd name="connsiteY17" fmla="*/ 798096 h 876200"/>
                <a:gd name="connsiteX18" fmla="*/ 1225818 w 1371185"/>
                <a:gd name="connsiteY18" fmla="*/ 866676 h 876200"/>
                <a:gd name="connsiteX19" fmla="*/ 1193631 w 1371185"/>
                <a:gd name="connsiteY19" fmla="*/ 759435 h 876200"/>
                <a:gd name="connsiteX20" fmla="*/ 995314 w 1371185"/>
                <a:gd name="connsiteY20" fmla="*/ 645697 h 876200"/>
                <a:gd name="connsiteX21" fmla="*/ 943878 w 1371185"/>
                <a:gd name="connsiteY21" fmla="*/ 695225 h 876200"/>
                <a:gd name="connsiteX22" fmla="*/ 873393 w 1371185"/>
                <a:gd name="connsiteY22" fmla="*/ 710465 h 876200"/>
                <a:gd name="connsiteX23" fmla="*/ 913398 w 1371185"/>
                <a:gd name="connsiteY23" fmla="*/ 849530 h 876200"/>
                <a:gd name="connsiteX24" fmla="*/ 892443 w 1371185"/>
                <a:gd name="connsiteY24" fmla="*/ 874295 h 876200"/>
                <a:gd name="connsiteX25" fmla="*/ 490488 w 1371185"/>
                <a:gd name="connsiteY25" fmla="*/ 876200 h 876200"/>
                <a:gd name="connsiteX26" fmla="*/ 458103 w 1371185"/>
                <a:gd name="connsiteY26" fmla="*/ 843815 h 876200"/>
                <a:gd name="connsiteX27" fmla="*/ 498108 w 1371185"/>
                <a:gd name="connsiteY27" fmla="*/ 710465 h 876200"/>
                <a:gd name="connsiteX28" fmla="*/ 431433 w 1371185"/>
                <a:gd name="connsiteY28" fmla="*/ 697130 h 876200"/>
                <a:gd name="connsiteX29" fmla="*/ 379999 w 1371185"/>
                <a:gd name="connsiteY29" fmla="*/ 649507 h 876200"/>
                <a:gd name="connsiteX30" fmla="*/ 189098 w 1371185"/>
                <a:gd name="connsiteY30" fmla="*/ 753101 h 876200"/>
                <a:gd name="connsiteX31" fmla="*/ 172353 w 1371185"/>
                <a:gd name="connsiteY31" fmla="*/ 851436 h 876200"/>
                <a:gd name="connsiteX32" fmla="*/ 52338 w 1371185"/>
                <a:gd name="connsiteY32" fmla="*/ 796192 h 876200"/>
                <a:gd name="connsiteX33" fmla="*/ 135160 w 1371185"/>
                <a:gd name="connsiteY33" fmla="*/ 692760 h 876200"/>
                <a:gd name="connsiteX34" fmla="*/ 346384 w 1371185"/>
                <a:gd name="connsiteY34" fmla="*/ 576553 h 876200"/>
                <a:gd name="connsiteX35" fmla="*/ 355427 w 1371185"/>
                <a:gd name="connsiteY35" fmla="*/ 288759 h 876200"/>
                <a:gd name="connsiteX36" fmla="*/ 141473 w 1371185"/>
                <a:gd name="connsiteY36" fmla="*/ 167454 h 876200"/>
                <a:gd name="connsiteX37" fmla="*/ 75277 w 1371185"/>
                <a:gd name="connsiteY37" fmla="*/ 203509 h 876200"/>
                <a:gd name="connsiteX38" fmla="*/ 503 w 1371185"/>
                <a:gd name="connsiteY38" fmla="*/ 132883 h 876200"/>
                <a:gd name="connsiteX0" fmla="*/ 503 w 1371185"/>
                <a:gd name="connsiteY0" fmla="*/ 132883 h 876200"/>
                <a:gd name="connsiteX1" fmla="*/ 67772 w 1371185"/>
                <a:gd name="connsiteY1" fmla="*/ 59203 h 876200"/>
                <a:gd name="connsiteX2" fmla="*/ 142549 w 1371185"/>
                <a:gd name="connsiteY2" fmla="*/ 9 h 876200"/>
                <a:gd name="connsiteX3" fmla="*/ 211360 w 1371185"/>
                <a:gd name="connsiteY3" fmla="*/ 66682 h 876200"/>
                <a:gd name="connsiteX4" fmla="*/ 194813 w 1371185"/>
                <a:gd name="connsiteY4" fmla="*/ 114926 h 876200"/>
                <a:gd name="connsiteX5" fmla="*/ 389721 w 1371185"/>
                <a:gd name="connsiteY5" fmla="*/ 222892 h 876200"/>
                <a:gd name="connsiteX6" fmla="*/ 683322 w 1371185"/>
                <a:gd name="connsiteY6" fmla="*/ 70494 h 876200"/>
                <a:gd name="connsiteX7" fmla="*/ 980984 w 1371185"/>
                <a:gd name="connsiteY7" fmla="*/ 215413 h 876200"/>
                <a:gd name="connsiteX8" fmla="*/ 1179698 w 1371185"/>
                <a:gd name="connsiteY8" fmla="*/ 108118 h 876200"/>
                <a:gd name="connsiteX9" fmla="*/ 1246773 w 1371185"/>
                <a:gd name="connsiteY9" fmla="*/ 1807 h 876200"/>
                <a:gd name="connsiteX10" fmla="*/ 1321069 w 1371185"/>
                <a:gd name="connsiteY10" fmla="*/ 72292 h 876200"/>
                <a:gd name="connsiteX11" fmla="*/ 1362979 w 1371185"/>
                <a:gd name="connsiteY11" fmla="*/ 175162 h 876200"/>
                <a:gd name="connsiteX12" fmla="*/ 1224939 w 1371185"/>
                <a:gd name="connsiteY12" fmla="*/ 174934 h 876200"/>
                <a:gd name="connsiteX13" fmla="*/ 1023488 w 1371185"/>
                <a:gd name="connsiteY13" fmla="*/ 283659 h 876200"/>
                <a:gd name="connsiteX14" fmla="*/ 1032419 w 1371185"/>
                <a:gd name="connsiteY14" fmla="*/ 568794 h 876200"/>
                <a:gd name="connsiteX15" fmla="*/ 1237677 w 1371185"/>
                <a:gd name="connsiteY15" fmla="*/ 683233 h 876200"/>
                <a:gd name="connsiteX16" fmla="*/ 1351548 w 1371185"/>
                <a:gd name="connsiteY16" fmla="*/ 678081 h 876200"/>
                <a:gd name="connsiteX17" fmla="*/ 1330593 w 1371185"/>
                <a:gd name="connsiteY17" fmla="*/ 798096 h 876200"/>
                <a:gd name="connsiteX18" fmla="*/ 1225818 w 1371185"/>
                <a:gd name="connsiteY18" fmla="*/ 866676 h 876200"/>
                <a:gd name="connsiteX19" fmla="*/ 1193631 w 1371185"/>
                <a:gd name="connsiteY19" fmla="*/ 759435 h 876200"/>
                <a:gd name="connsiteX20" fmla="*/ 995314 w 1371185"/>
                <a:gd name="connsiteY20" fmla="*/ 645697 h 876200"/>
                <a:gd name="connsiteX21" fmla="*/ 943878 w 1371185"/>
                <a:gd name="connsiteY21" fmla="*/ 695225 h 876200"/>
                <a:gd name="connsiteX22" fmla="*/ 873393 w 1371185"/>
                <a:gd name="connsiteY22" fmla="*/ 710465 h 876200"/>
                <a:gd name="connsiteX23" fmla="*/ 913398 w 1371185"/>
                <a:gd name="connsiteY23" fmla="*/ 849530 h 876200"/>
                <a:gd name="connsiteX24" fmla="*/ 892443 w 1371185"/>
                <a:gd name="connsiteY24" fmla="*/ 874295 h 876200"/>
                <a:gd name="connsiteX25" fmla="*/ 490488 w 1371185"/>
                <a:gd name="connsiteY25" fmla="*/ 876200 h 876200"/>
                <a:gd name="connsiteX26" fmla="*/ 458103 w 1371185"/>
                <a:gd name="connsiteY26" fmla="*/ 843815 h 876200"/>
                <a:gd name="connsiteX27" fmla="*/ 498108 w 1371185"/>
                <a:gd name="connsiteY27" fmla="*/ 710465 h 876200"/>
                <a:gd name="connsiteX28" fmla="*/ 431433 w 1371185"/>
                <a:gd name="connsiteY28" fmla="*/ 697130 h 876200"/>
                <a:gd name="connsiteX29" fmla="*/ 379999 w 1371185"/>
                <a:gd name="connsiteY29" fmla="*/ 649507 h 876200"/>
                <a:gd name="connsiteX30" fmla="*/ 189098 w 1371185"/>
                <a:gd name="connsiteY30" fmla="*/ 753101 h 876200"/>
                <a:gd name="connsiteX31" fmla="*/ 172353 w 1371185"/>
                <a:gd name="connsiteY31" fmla="*/ 851436 h 876200"/>
                <a:gd name="connsiteX32" fmla="*/ 52338 w 1371185"/>
                <a:gd name="connsiteY32" fmla="*/ 796192 h 876200"/>
                <a:gd name="connsiteX33" fmla="*/ 135160 w 1371185"/>
                <a:gd name="connsiteY33" fmla="*/ 692760 h 876200"/>
                <a:gd name="connsiteX34" fmla="*/ 346384 w 1371185"/>
                <a:gd name="connsiteY34" fmla="*/ 576553 h 876200"/>
                <a:gd name="connsiteX35" fmla="*/ 355427 w 1371185"/>
                <a:gd name="connsiteY35" fmla="*/ 288759 h 876200"/>
                <a:gd name="connsiteX36" fmla="*/ 141473 w 1371185"/>
                <a:gd name="connsiteY36" fmla="*/ 167454 h 876200"/>
                <a:gd name="connsiteX37" fmla="*/ 75277 w 1371185"/>
                <a:gd name="connsiteY37" fmla="*/ 203509 h 876200"/>
                <a:gd name="connsiteX38" fmla="*/ 503 w 1371185"/>
                <a:gd name="connsiteY38" fmla="*/ 132883 h 876200"/>
                <a:gd name="connsiteX0" fmla="*/ 503 w 1371185"/>
                <a:gd name="connsiteY0" fmla="*/ 132883 h 876200"/>
                <a:gd name="connsiteX1" fmla="*/ 67772 w 1371185"/>
                <a:gd name="connsiteY1" fmla="*/ 59203 h 876200"/>
                <a:gd name="connsiteX2" fmla="*/ 142549 w 1371185"/>
                <a:gd name="connsiteY2" fmla="*/ 9 h 876200"/>
                <a:gd name="connsiteX3" fmla="*/ 211360 w 1371185"/>
                <a:gd name="connsiteY3" fmla="*/ 66682 h 876200"/>
                <a:gd name="connsiteX4" fmla="*/ 194813 w 1371185"/>
                <a:gd name="connsiteY4" fmla="*/ 114926 h 876200"/>
                <a:gd name="connsiteX5" fmla="*/ 389721 w 1371185"/>
                <a:gd name="connsiteY5" fmla="*/ 222892 h 876200"/>
                <a:gd name="connsiteX6" fmla="*/ 683322 w 1371185"/>
                <a:gd name="connsiteY6" fmla="*/ 70494 h 876200"/>
                <a:gd name="connsiteX7" fmla="*/ 980984 w 1371185"/>
                <a:gd name="connsiteY7" fmla="*/ 215413 h 876200"/>
                <a:gd name="connsiteX8" fmla="*/ 1179698 w 1371185"/>
                <a:gd name="connsiteY8" fmla="*/ 108118 h 876200"/>
                <a:gd name="connsiteX9" fmla="*/ 1246773 w 1371185"/>
                <a:gd name="connsiteY9" fmla="*/ 1807 h 876200"/>
                <a:gd name="connsiteX10" fmla="*/ 1321069 w 1371185"/>
                <a:gd name="connsiteY10" fmla="*/ 72292 h 876200"/>
                <a:gd name="connsiteX11" fmla="*/ 1362979 w 1371185"/>
                <a:gd name="connsiteY11" fmla="*/ 175162 h 876200"/>
                <a:gd name="connsiteX12" fmla="*/ 1224939 w 1371185"/>
                <a:gd name="connsiteY12" fmla="*/ 174934 h 876200"/>
                <a:gd name="connsiteX13" fmla="*/ 1023488 w 1371185"/>
                <a:gd name="connsiteY13" fmla="*/ 283659 h 876200"/>
                <a:gd name="connsiteX14" fmla="*/ 1032419 w 1371185"/>
                <a:gd name="connsiteY14" fmla="*/ 568794 h 876200"/>
                <a:gd name="connsiteX15" fmla="*/ 1237677 w 1371185"/>
                <a:gd name="connsiteY15" fmla="*/ 683233 h 876200"/>
                <a:gd name="connsiteX16" fmla="*/ 1351548 w 1371185"/>
                <a:gd name="connsiteY16" fmla="*/ 678081 h 876200"/>
                <a:gd name="connsiteX17" fmla="*/ 1330593 w 1371185"/>
                <a:gd name="connsiteY17" fmla="*/ 798096 h 876200"/>
                <a:gd name="connsiteX18" fmla="*/ 1225818 w 1371185"/>
                <a:gd name="connsiteY18" fmla="*/ 866676 h 876200"/>
                <a:gd name="connsiteX19" fmla="*/ 1193631 w 1371185"/>
                <a:gd name="connsiteY19" fmla="*/ 759435 h 876200"/>
                <a:gd name="connsiteX20" fmla="*/ 995314 w 1371185"/>
                <a:gd name="connsiteY20" fmla="*/ 645697 h 876200"/>
                <a:gd name="connsiteX21" fmla="*/ 943878 w 1371185"/>
                <a:gd name="connsiteY21" fmla="*/ 695225 h 876200"/>
                <a:gd name="connsiteX22" fmla="*/ 873393 w 1371185"/>
                <a:gd name="connsiteY22" fmla="*/ 710465 h 876200"/>
                <a:gd name="connsiteX23" fmla="*/ 913398 w 1371185"/>
                <a:gd name="connsiteY23" fmla="*/ 849530 h 876200"/>
                <a:gd name="connsiteX24" fmla="*/ 892443 w 1371185"/>
                <a:gd name="connsiteY24" fmla="*/ 874295 h 876200"/>
                <a:gd name="connsiteX25" fmla="*/ 490488 w 1371185"/>
                <a:gd name="connsiteY25" fmla="*/ 876200 h 876200"/>
                <a:gd name="connsiteX26" fmla="*/ 458103 w 1371185"/>
                <a:gd name="connsiteY26" fmla="*/ 843815 h 876200"/>
                <a:gd name="connsiteX27" fmla="*/ 498108 w 1371185"/>
                <a:gd name="connsiteY27" fmla="*/ 710465 h 876200"/>
                <a:gd name="connsiteX28" fmla="*/ 431433 w 1371185"/>
                <a:gd name="connsiteY28" fmla="*/ 697130 h 876200"/>
                <a:gd name="connsiteX29" fmla="*/ 379999 w 1371185"/>
                <a:gd name="connsiteY29" fmla="*/ 649507 h 876200"/>
                <a:gd name="connsiteX30" fmla="*/ 189098 w 1371185"/>
                <a:gd name="connsiteY30" fmla="*/ 753101 h 876200"/>
                <a:gd name="connsiteX31" fmla="*/ 172353 w 1371185"/>
                <a:gd name="connsiteY31" fmla="*/ 851436 h 876200"/>
                <a:gd name="connsiteX32" fmla="*/ 52338 w 1371185"/>
                <a:gd name="connsiteY32" fmla="*/ 796192 h 876200"/>
                <a:gd name="connsiteX33" fmla="*/ 135160 w 1371185"/>
                <a:gd name="connsiteY33" fmla="*/ 692760 h 876200"/>
                <a:gd name="connsiteX34" fmla="*/ 346384 w 1371185"/>
                <a:gd name="connsiteY34" fmla="*/ 576553 h 876200"/>
                <a:gd name="connsiteX35" fmla="*/ 355427 w 1371185"/>
                <a:gd name="connsiteY35" fmla="*/ 288759 h 876200"/>
                <a:gd name="connsiteX36" fmla="*/ 141473 w 1371185"/>
                <a:gd name="connsiteY36" fmla="*/ 167454 h 876200"/>
                <a:gd name="connsiteX37" fmla="*/ 75277 w 1371185"/>
                <a:gd name="connsiteY37" fmla="*/ 203509 h 876200"/>
                <a:gd name="connsiteX38" fmla="*/ 503 w 1371185"/>
                <a:gd name="connsiteY38" fmla="*/ 132883 h 876200"/>
                <a:gd name="connsiteX0" fmla="*/ 503 w 1371185"/>
                <a:gd name="connsiteY0" fmla="*/ 132883 h 876200"/>
                <a:gd name="connsiteX1" fmla="*/ 67772 w 1371185"/>
                <a:gd name="connsiteY1" fmla="*/ 59203 h 876200"/>
                <a:gd name="connsiteX2" fmla="*/ 142549 w 1371185"/>
                <a:gd name="connsiteY2" fmla="*/ 9 h 876200"/>
                <a:gd name="connsiteX3" fmla="*/ 211360 w 1371185"/>
                <a:gd name="connsiteY3" fmla="*/ 66682 h 876200"/>
                <a:gd name="connsiteX4" fmla="*/ 194813 w 1371185"/>
                <a:gd name="connsiteY4" fmla="*/ 114926 h 876200"/>
                <a:gd name="connsiteX5" fmla="*/ 389721 w 1371185"/>
                <a:gd name="connsiteY5" fmla="*/ 222892 h 876200"/>
                <a:gd name="connsiteX6" fmla="*/ 683322 w 1371185"/>
                <a:gd name="connsiteY6" fmla="*/ 70494 h 876200"/>
                <a:gd name="connsiteX7" fmla="*/ 980984 w 1371185"/>
                <a:gd name="connsiteY7" fmla="*/ 215413 h 876200"/>
                <a:gd name="connsiteX8" fmla="*/ 1179698 w 1371185"/>
                <a:gd name="connsiteY8" fmla="*/ 108118 h 876200"/>
                <a:gd name="connsiteX9" fmla="*/ 1246773 w 1371185"/>
                <a:gd name="connsiteY9" fmla="*/ 1807 h 876200"/>
                <a:gd name="connsiteX10" fmla="*/ 1321069 w 1371185"/>
                <a:gd name="connsiteY10" fmla="*/ 72292 h 876200"/>
                <a:gd name="connsiteX11" fmla="*/ 1362979 w 1371185"/>
                <a:gd name="connsiteY11" fmla="*/ 175162 h 876200"/>
                <a:gd name="connsiteX12" fmla="*/ 1224939 w 1371185"/>
                <a:gd name="connsiteY12" fmla="*/ 174934 h 876200"/>
                <a:gd name="connsiteX13" fmla="*/ 1023488 w 1371185"/>
                <a:gd name="connsiteY13" fmla="*/ 283659 h 876200"/>
                <a:gd name="connsiteX14" fmla="*/ 1032419 w 1371185"/>
                <a:gd name="connsiteY14" fmla="*/ 568794 h 876200"/>
                <a:gd name="connsiteX15" fmla="*/ 1237677 w 1371185"/>
                <a:gd name="connsiteY15" fmla="*/ 683233 h 876200"/>
                <a:gd name="connsiteX16" fmla="*/ 1351548 w 1371185"/>
                <a:gd name="connsiteY16" fmla="*/ 678081 h 876200"/>
                <a:gd name="connsiteX17" fmla="*/ 1330593 w 1371185"/>
                <a:gd name="connsiteY17" fmla="*/ 798096 h 876200"/>
                <a:gd name="connsiteX18" fmla="*/ 1225818 w 1371185"/>
                <a:gd name="connsiteY18" fmla="*/ 866676 h 876200"/>
                <a:gd name="connsiteX19" fmla="*/ 1193631 w 1371185"/>
                <a:gd name="connsiteY19" fmla="*/ 759435 h 876200"/>
                <a:gd name="connsiteX20" fmla="*/ 995314 w 1371185"/>
                <a:gd name="connsiteY20" fmla="*/ 645697 h 876200"/>
                <a:gd name="connsiteX21" fmla="*/ 943878 w 1371185"/>
                <a:gd name="connsiteY21" fmla="*/ 695225 h 876200"/>
                <a:gd name="connsiteX22" fmla="*/ 873393 w 1371185"/>
                <a:gd name="connsiteY22" fmla="*/ 710465 h 876200"/>
                <a:gd name="connsiteX23" fmla="*/ 913398 w 1371185"/>
                <a:gd name="connsiteY23" fmla="*/ 845720 h 876200"/>
                <a:gd name="connsiteX24" fmla="*/ 892443 w 1371185"/>
                <a:gd name="connsiteY24" fmla="*/ 874295 h 876200"/>
                <a:gd name="connsiteX25" fmla="*/ 490488 w 1371185"/>
                <a:gd name="connsiteY25" fmla="*/ 876200 h 876200"/>
                <a:gd name="connsiteX26" fmla="*/ 458103 w 1371185"/>
                <a:gd name="connsiteY26" fmla="*/ 843815 h 876200"/>
                <a:gd name="connsiteX27" fmla="*/ 498108 w 1371185"/>
                <a:gd name="connsiteY27" fmla="*/ 710465 h 876200"/>
                <a:gd name="connsiteX28" fmla="*/ 431433 w 1371185"/>
                <a:gd name="connsiteY28" fmla="*/ 697130 h 876200"/>
                <a:gd name="connsiteX29" fmla="*/ 379999 w 1371185"/>
                <a:gd name="connsiteY29" fmla="*/ 649507 h 876200"/>
                <a:gd name="connsiteX30" fmla="*/ 189098 w 1371185"/>
                <a:gd name="connsiteY30" fmla="*/ 753101 h 876200"/>
                <a:gd name="connsiteX31" fmla="*/ 172353 w 1371185"/>
                <a:gd name="connsiteY31" fmla="*/ 851436 h 876200"/>
                <a:gd name="connsiteX32" fmla="*/ 52338 w 1371185"/>
                <a:gd name="connsiteY32" fmla="*/ 796192 h 876200"/>
                <a:gd name="connsiteX33" fmla="*/ 135160 w 1371185"/>
                <a:gd name="connsiteY33" fmla="*/ 692760 h 876200"/>
                <a:gd name="connsiteX34" fmla="*/ 346384 w 1371185"/>
                <a:gd name="connsiteY34" fmla="*/ 576553 h 876200"/>
                <a:gd name="connsiteX35" fmla="*/ 355427 w 1371185"/>
                <a:gd name="connsiteY35" fmla="*/ 288759 h 876200"/>
                <a:gd name="connsiteX36" fmla="*/ 141473 w 1371185"/>
                <a:gd name="connsiteY36" fmla="*/ 167454 h 876200"/>
                <a:gd name="connsiteX37" fmla="*/ 75277 w 1371185"/>
                <a:gd name="connsiteY37" fmla="*/ 203509 h 876200"/>
                <a:gd name="connsiteX38" fmla="*/ 503 w 1371185"/>
                <a:gd name="connsiteY38" fmla="*/ 132883 h 876200"/>
                <a:gd name="connsiteX0" fmla="*/ 503 w 1371185"/>
                <a:gd name="connsiteY0" fmla="*/ 132883 h 876200"/>
                <a:gd name="connsiteX1" fmla="*/ 67772 w 1371185"/>
                <a:gd name="connsiteY1" fmla="*/ 59203 h 876200"/>
                <a:gd name="connsiteX2" fmla="*/ 142549 w 1371185"/>
                <a:gd name="connsiteY2" fmla="*/ 9 h 876200"/>
                <a:gd name="connsiteX3" fmla="*/ 211360 w 1371185"/>
                <a:gd name="connsiteY3" fmla="*/ 66682 h 876200"/>
                <a:gd name="connsiteX4" fmla="*/ 194813 w 1371185"/>
                <a:gd name="connsiteY4" fmla="*/ 114926 h 876200"/>
                <a:gd name="connsiteX5" fmla="*/ 389721 w 1371185"/>
                <a:gd name="connsiteY5" fmla="*/ 222892 h 876200"/>
                <a:gd name="connsiteX6" fmla="*/ 683322 w 1371185"/>
                <a:gd name="connsiteY6" fmla="*/ 70494 h 876200"/>
                <a:gd name="connsiteX7" fmla="*/ 980984 w 1371185"/>
                <a:gd name="connsiteY7" fmla="*/ 215413 h 876200"/>
                <a:gd name="connsiteX8" fmla="*/ 1179698 w 1371185"/>
                <a:gd name="connsiteY8" fmla="*/ 108118 h 876200"/>
                <a:gd name="connsiteX9" fmla="*/ 1246773 w 1371185"/>
                <a:gd name="connsiteY9" fmla="*/ 1807 h 876200"/>
                <a:gd name="connsiteX10" fmla="*/ 1321069 w 1371185"/>
                <a:gd name="connsiteY10" fmla="*/ 72292 h 876200"/>
                <a:gd name="connsiteX11" fmla="*/ 1362979 w 1371185"/>
                <a:gd name="connsiteY11" fmla="*/ 175162 h 876200"/>
                <a:gd name="connsiteX12" fmla="*/ 1224939 w 1371185"/>
                <a:gd name="connsiteY12" fmla="*/ 174934 h 876200"/>
                <a:gd name="connsiteX13" fmla="*/ 1023488 w 1371185"/>
                <a:gd name="connsiteY13" fmla="*/ 283659 h 876200"/>
                <a:gd name="connsiteX14" fmla="*/ 1032419 w 1371185"/>
                <a:gd name="connsiteY14" fmla="*/ 568794 h 876200"/>
                <a:gd name="connsiteX15" fmla="*/ 1237677 w 1371185"/>
                <a:gd name="connsiteY15" fmla="*/ 683233 h 876200"/>
                <a:gd name="connsiteX16" fmla="*/ 1351548 w 1371185"/>
                <a:gd name="connsiteY16" fmla="*/ 678081 h 876200"/>
                <a:gd name="connsiteX17" fmla="*/ 1330593 w 1371185"/>
                <a:gd name="connsiteY17" fmla="*/ 798096 h 876200"/>
                <a:gd name="connsiteX18" fmla="*/ 1225818 w 1371185"/>
                <a:gd name="connsiteY18" fmla="*/ 866676 h 876200"/>
                <a:gd name="connsiteX19" fmla="*/ 1193631 w 1371185"/>
                <a:gd name="connsiteY19" fmla="*/ 759435 h 876200"/>
                <a:gd name="connsiteX20" fmla="*/ 995314 w 1371185"/>
                <a:gd name="connsiteY20" fmla="*/ 645697 h 876200"/>
                <a:gd name="connsiteX21" fmla="*/ 943878 w 1371185"/>
                <a:gd name="connsiteY21" fmla="*/ 695225 h 876200"/>
                <a:gd name="connsiteX22" fmla="*/ 873393 w 1371185"/>
                <a:gd name="connsiteY22" fmla="*/ 710465 h 876200"/>
                <a:gd name="connsiteX23" fmla="*/ 913398 w 1371185"/>
                <a:gd name="connsiteY23" fmla="*/ 845720 h 876200"/>
                <a:gd name="connsiteX24" fmla="*/ 892443 w 1371185"/>
                <a:gd name="connsiteY24" fmla="*/ 874295 h 876200"/>
                <a:gd name="connsiteX25" fmla="*/ 559068 w 1371185"/>
                <a:gd name="connsiteY25" fmla="*/ 874295 h 876200"/>
                <a:gd name="connsiteX26" fmla="*/ 490488 w 1371185"/>
                <a:gd name="connsiteY26" fmla="*/ 876200 h 876200"/>
                <a:gd name="connsiteX27" fmla="*/ 458103 w 1371185"/>
                <a:gd name="connsiteY27" fmla="*/ 843815 h 876200"/>
                <a:gd name="connsiteX28" fmla="*/ 498108 w 1371185"/>
                <a:gd name="connsiteY28" fmla="*/ 710465 h 876200"/>
                <a:gd name="connsiteX29" fmla="*/ 431433 w 1371185"/>
                <a:gd name="connsiteY29" fmla="*/ 697130 h 876200"/>
                <a:gd name="connsiteX30" fmla="*/ 379999 w 1371185"/>
                <a:gd name="connsiteY30" fmla="*/ 649507 h 876200"/>
                <a:gd name="connsiteX31" fmla="*/ 189098 w 1371185"/>
                <a:gd name="connsiteY31" fmla="*/ 753101 h 876200"/>
                <a:gd name="connsiteX32" fmla="*/ 172353 w 1371185"/>
                <a:gd name="connsiteY32" fmla="*/ 851436 h 876200"/>
                <a:gd name="connsiteX33" fmla="*/ 52338 w 1371185"/>
                <a:gd name="connsiteY33" fmla="*/ 796192 h 876200"/>
                <a:gd name="connsiteX34" fmla="*/ 135160 w 1371185"/>
                <a:gd name="connsiteY34" fmla="*/ 692760 h 876200"/>
                <a:gd name="connsiteX35" fmla="*/ 346384 w 1371185"/>
                <a:gd name="connsiteY35" fmla="*/ 576553 h 876200"/>
                <a:gd name="connsiteX36" fmla="*/ 355427 w 1371185"/>
                <a:gd name="connsiteY36" fmla="*/ 288759 h 876200"/>
                <a:gd name="connsiteX37" fmla="*/ 141473 w 1371185"/>
                <a:gd name="connsiteY37" fmla="*/ 167454 h 876200"/>
                <a:gd name="connsiteX38" fmla="*/ 75277 w 1371185"/>
                <a:gd name="connsiteY38" fmla="*/ 203509 h 876200"/>
                <a:gd name="connsiteX39" fmla="*/ 503 w 1371185"/>
                <a:gd name="connsiteY39" fmla="*/ 132883 h 876200"/>
                <a:gd name="connsiteX0" fmla="*/ 503 w 1371185"/>
                <a:gd name="connsiteY0" fmla="*/ 132883 h 876200"/>
                <a:gd name="connsiteX1" fmla="*/ 67772 w 1371185"/>
                <a:gd name="connsiteY1" fmla="*/ 59203 h 876200"/>
                <a:gd name="connsiteX2" fmla="*/ 142549 w 1371185"/>
                <a:gd name="connsiteY2" fmla="*/ 9 h 876200"/>
                <a:gd name="connsiteX3" fmla="*/ 211360 w 1371185"/>
                <a:gd name="connsiteY3" fmla="*/ 66682 h 876200"/>
                <a:gd name="connsiteX4" fmla="*/ 194813 w 1371185"/>
                <a:gd name="connsiteY4" fmla="*/ 114926 h 876200"/>
                <a:gd name="connsiteX5" fmla="*/ 389721 w 1371185"/>
                <a:gd name="connsiteY5" fmla="*/ 222892 h 876200"/>
                <a:gd name="connsiteX6" fmla="*/ 683322 w 1371185"/>
                <a:gd name="connsiteY6" fmla="*/ 70494 h 876200"/>
                <a:gd name="connsiteX7" fmla="*/ 980984 w 1371185"/>
                <a:gd name="connsiteY7" fmla="*/ 215413 h 876200"/>
                <a:gd name="connsiteX8" fmla="*/ 1179698 w 1371185"/>
                <a:gd name="connsiteY8" fmla="*/ 108118 h 876200"/>
                <a:gd name="connsiteX9" fmla="*/ 1246773 w 1371185"/>
                <a:gd name="connsiteY9" fmla="*/ 1807 h 876200"/>
                <a:gd name="connsiteX10" fmla="*/ 1321069 w 1371185"/>
                <a:gd name="connsiteY10" fmla="*/ 72292 h 876200"/>
                <a:gd name="connsiteX11" fmla="*/ 1362979 w 1371185"/>
                <a:gd name="connsiteY11" fmla="*/ 175162 h 876200"/>
                <a:gd name="connsiteX12" fmla="*/ 1224939 w 1371185"/>
                <a:gd name="connsiteY12" fmla="*/ 174934 h 876200"/>
                <a:gd name="connsiteX13" fmla="*/ 1023488 w 1371185"/>
                <a:gd name="connsiteY13" fmla="*/ 283659 h 876200"/>
                <a:gd name="connsiteX14" fmla="*/ 1032419 w 1371185"/>
                <a:gd name="connsiteY14" fmla="*/ 568794 h 876200"/>
                <a:gd name="connsiteX15" fmla="*/ 1237677 w 1371185"/>
                <a:gd name="connsiteY15" fmla="*/ 683233 h 876200"/>
                <a:gd name="connsiteX16" fmla="*/ 1351548 w 1371185"/>
                <a:gd name="connsiteY16" fmla="*/ 678081 h 876200"/>
                <a:gd name="connsiteX17" fmla="*/ 1330593 w 1371185"/>
                <a:gd name="connsiteY17" fmla="*/ 798096 h 876200"/>
                <a:gd name="connsiteX18" fmla="*/ 1225818 w 1371185"/>
                <a:gd name="connsiteY18" fmla="*/ 866676 h 876200"/>
                <a:gd name="connsiteX19" fmla="*/ 1193631 w 1371185"/>
                <a:gd name="connsiteY19" fmla="*/ 759435 h 876200"/>
                <a:gd name="connsiteX20" fmla="*/ 995314 w 1371185"/>
                <a:gd name="connsiteY20" fmla="*/ 645697 h 876200"/>
                <a:gd name="connsiteX21" fmla="*/ 943878 w 1371185"/>
                <a:gd name="connsiteY21" fmla="*/ 695225 h 876200"/>
                <a:gd name="connsiteX22" fmla="*/ 873393 w 1371185"/>
                <a:gd name="connsiteY22" fmla="*/ 710465 h 876200"/>
                <a:gd name="connsiteX23" fmla="*/ 913398 w 1371185"/>
                <a:gd name="connsiteY23" fmla="*/ 845720 h 876200"/>
                <a:gd name="connsiteX24" fmla="*/ 892443 w 1371185"/>
                <a:gd name="connsiteY24" fmla="*/ 874295 h 876200"/>
                <a:gd name="connsiteX25" fmla="*/ 812433 w 1371185"/>
                <a:gd name="connsiteY25" fmla="*/ 874295 h 876200"/>
                <a:gd name="connsiteX26" fmla="*/ 559068 w 1371185"/>
                <a:gd name="connsiteY26" fmla="*/ 874295 h 876200"/>
                <a:gd name="connsiteX27" fmla="*/ 490488 w 1371185"/>
                <a:gd name="connsiteY27" fmla="*/ 876200 h 876200"/>
                <a:gd name="connsiteX28" fmla="*/ 458103 w 1371185"/>
                <a:gd name="connsiteY28" fmla="*/ 843815 h 876200"/>
                <a:gd name="connsiteX29" fmla="*/ 498108 w 1371185"/>
                <a:gd name="connsiteY29" fmla="*/ 710465 h 876200"/>
                <a:gd name="connsiteX30" fmla="*/ 431433 w 1371185"/>
                <a:gd name="connsiteY30" fmla="*/ 697130 h 876200"/>
                <a:gd name="connsiteX31" fmla="*/ 379999 w 1371185"/>
                <a:gd name="connsiteY31" fmla="*/ 649507 h 876200"/>
                <a:gd name="connsiteX32" fmla="*/ 189098 w 1371185"/>
                <a:gd name="connsiteY32" fmla="*/ 753101 h 876200"/>
                <a:gd name="connsiteX33" fmla="*/ 172353 w 1371185"/>
                <a:gd name="connsiteY33" fmla="*/ 851436 h 876200"/>
                <a:gd name="connsiteX34" fmla="*/ 52338 w 1371185"/>
                <a:gd name="connsiteY34" fmla="*/ 796192 h 876200"/>
                <a:gd name="connsiteX35" fmla="*/ 135160 w 1371185"/>
                <a:gd name="connsiteY35" fmla="*/ 692760 h 876200"/>
                <a:gd name="connsiteX36" fmla="*/ 346384 w 1371185"/>
                <a:gd name="connsiteY36" fmla="*/ 576553 h 876200"/>
                <a:gd name="connsiteX37" fmla="*/ 355427 w 1371185"/>
                <a:gd name="connsiteY37" fmla="*/ 288759 h 876200"/>
                <a:gd name="connsiteX38" fmla="*/ 141473 w 1371185"/>
                <a:gd name="connsiteY38" fmla="*/ 167454 h 876200"/>
                <a:gd name="connsiteX39" fmla="*/ 75277 w 1371185"/>
                <a:gd name="connsiteY39" fmla="*/ 203509 h 876200"/>
                <a:gd name="connsiteX40" fmla="*/ 503 w 1371185"/>
                <a:gd name="connsiteY40" fmla="*/ 132883 h 876200"/>
                <a:gd name="connsiteX0" fmla="*/ 503 w 1371185"/>
                <a:gd name="connsiteY0" fmla="*/ 132883 h 876200"/>
                <a:gd name="connsiteX1" fmla="*/ 67772 w 1371185"/>
                <a:gd name="connsiteY1" fmla="*/ 59203 h 876200"/>
                <a:gd name="connsiteX2" fmla="*/ 142549 w 1371185"/>
                <a:gd name="connsiteY2" fmla="*/ 9 h 876200"/>
                <a:gd name="connsiteX3" fmla="*/ 211360 w 1371185"/>
                <a:gd name="connsiteY3" fmla="*/ 66682 h 876200"/>
                <a:gd name="connsiteX4" fmla="*/ 194813 w 1371185"/>
                <a:gd name="connsiteY4" fmla="*/ 114926 h 876200"/>
                <a:gd name="connsiteX5" fmla="*/ 389721 w 1371185"/>
                <a:gd name="connsiteY5" fmla="*/ 222892 h 876200"/>
                <a:gd name="connsiteX6" fmla="*/ 683322 w 1371185"/>
                <a:gd name="connsiteY6" fmla="*/ 70494 h 876200"/>
                <a:gd name="connsiteX7" fmla="*/ 980984 w 1371185"/>
                <a:gd name="connsiteY7" fmla="*/ 215413 h 876200"/>
                <a:gd name="connsiteX8" fmla="*/ 1179698 w 1371185"/>
                <a:gd name="connsiteY8" fmla="*/ 108118 h 876200"/>
                <a:gd name="connsiteX9" fmla="*/ 1246773 w 1371185"/>
                <a:gd name="connsiteY9" fmla="*/ 1807 h 876200"/>
                <a:gd name="connsiteX10" fmla="*/ 1321069 w 1371185"/>
                <a:gd name="connsiteY10" fmla="*/ 72292 h 876200"/>
                <a:gd name="connsiteX11" fmla="*/ 1362979 w 1371185"/>
                <a:gd name="connsiteY11" fmla="*/ 175162 h 876200"/>
                <a:gd name="connsiteX12" fmla="*/ 1224939 w 1371185"/>
                <a:gd name="connsiteY12" fmla="*/ 174934 h 876200"/>
                <a:gd name="connsiteX13" fmla="*/ 1023488 w 1371185"/>
                <a:gd name="connsiteY13" fmla="*/ 283659 h 876200"/>
                <a:gd name="connsiteX14" fmla="*/ 1032419 w 1371185"/>
                <a:gd name="connsiteY14" fmla="*/ 568794 h 876200"/>
                <a:gd name="connsiteX15" fmla="*/ 1237677 w 1371185"/>
                <a:gd name="connsiteY15" fmla="*/ 683233 h 876200"/>
                <a:gd name="connsiteX16" fmla="*/ 1351548 w 1371185"/>
                <a:gd name="connsiteY16" fmla="*/ 678081 h 876200"/>
                <a:gd name="connsiteX17" fmla="*/ 1330593 w 1371185"/>
                <a:gd name="connsiteY17" fmla="*/ 798096 h 876200"/>
                <a:gd name="connsiteX18" fmla="*/ 1225818 w 1371185"/>
                <a:gd name="connsiteY18" fmla="*/ 866676 h 876200"/>
                <a:gd name="connsiteX19" fmla="*/ 1193631 w 1371185"/>
                <a:gd name="connsiteY19" fmla="*/ 759435 h 876200"/>
                <a:gd name="connsiteX20" fmla="*/ 995314 w 1371185"/>
                <a:gd name="connsiteY20" fmla="*/ 645697 h 876200"/>
                <a:gd name="connsiteX21" fmla="*/ 943878 w 1371185"/>
                <a:gd name="connsiteY21" fmla="*/ 695225 h 876200"/>
                <a:gd name="connsiteX22" fmla="*/ 873393 w 1371185"/>
                <a:gd name="connsiteY22" fmla="*/ 710465 h 876200"/>
                <a:gd name="connsiteX23" fmla="*/ 913398 w 1371185"/>
                <a:gd name="connsiteY23" fmla="*/ 845720 h 876200"/>
                <a:gd name="connsiteX24" fmla="*/ 892443 w 1371185"/>
                <a:gd name="connsiteY24" fmla="*/ 874295 h 876200"/>
                <a:gd name="connsiteX25" fmla="*/ 812433 w 1371185"/>
                <a:gd name="connsiteY25" fmla="*/ 874295 h 876200"/>
                <a:gd name="connsiteX26" fmla="*/ 623838 w 1371185"/>
                <a:gd name="connsiteY26" fmla="*/ 874295 h 876200"/>
                <a:gd name="connsiteX27" fmla="*/ 559068 w 1371185"/>
                <a:gd name="connsiteY27" fmla="*/ 874295 h 876200"/>
                <a:gd name="connsiteX28" fmla="*/ 490488 w 1371185"/>
                <a:gd name="connsiteY28" fmla="*/ 876200 h 876200"/>
                <a:gd name="connsiteX29" fmla="*/ 458103 w 1371185"/>
                <a:gd name="connsiteY29" fmla="*/ 843815 h 876200"/>
                <a:gd name="connsiteX30" fmla="*/ 498108 w 1371185"/>
                <a:gd name="connsiteY30" fmla="*/ 710465 h 876200"/>
                <a:gd name="connsiteX31" fmla="*/ 431433 w 1371185"/>
                <a:gd name="connsiteY31" fmla="*/ 697130 h 876200"/>
                <a:gd name="connsiteX32" fmla="*/ 379999 w 1371185"/>
                <a:gd name="connsiteY32" fmla="*/ 649507 h 876200"/>
                <a:gd name="connsiteX33" fmla="*/ 189098 w 1371185"/>
                <a:gd name="connsiteY33" fmla="*/ 753101 h 876200"/>
                <a:gd name="connsiteX34" fmla="*/ 172353 w 1371185"/>
                <a:gd name="connsiteY34" fmla="*/ 851436 h 876200"/>
                <a:gd name="connsiteX35" fmla="*/ 52338 w 1371185"/>
                <a:gd name="connsiteY35" fmla="*/ 796192 h 876200"/>
                <a:gd name="connsiteX36" fmla="*/ 135160 w 1371185"/>
                <a:gd name="connsiteY36" fmla="*/ 692760 h 876200"/>
                <a:gd name="connsiteX37" fmla="*/ 346384 w 1371185"/>
                <a:gd name="connsiteY37" fmla="*/ 576553 h 876200"/>
                <a:gd name="connsiteX38" fmla="*/ 355427 w 1371185"/>
                <a:gd name="connsiteY38" fmla="*/ 288759 h 876200"/>
                <a:gd name="connsiteX39" fmla="*/ 141473 w 1371185"/>
                <a:gd name="connsiteY39" fmla="*/ 167454 h 876200"/>
                <a:gd name="connsiteX40" fmla="*/ 75277 w 1371185"/>
                <a:gd name="connsiteY40" fmla="*/ 203509 h 876200"/>
                <a:gd name="connsiteX41" fmla="*/ 503 w 1371185"/>
                <a:gd name="connsiteY41" fmla="*/ 132883 h 876200"/>
                <a:gd name="connsiteX0" fmla="*/ 503 w 1371185"/>
                <a:gd name="connsiteY0" fmla="*/ 132883 h 876200"/>
                <a:gd name="connsiteX1" fmla="*/ 67772 w 1371185"/>
                <a:gd name="connsiteY1" fmla="*/ 59203 h 876200"/>
                <a:gd name="connsiteX2" fmla="*/ 142549 w 1371185"/>
                <a:gd name="connsiteY2" fmla="*/ 9 h 876200"/>
                <a:gd name="connsiteX3" fmla="*/ 211360 w 1371185"/>
                <a:gd name="connsiteY3" fmla="*/ 66682 h 876200"/>
                <a:gd name="connsiteX4" fmla="*/ 194813 w 1371185"/>
                <a:gd name="connsiteY4" fmla="*/ 114926 h 876200"/>
                <a:gd name="connsiteX5" fmla="*/ 389721 w 1371185"/>
                <a:gd name="connsiteY5" fmla="*/ 222892 h 876200"/>
                <a:gd name="connsiteX6" fmla="*/ 683322 w 1371185"/>
                <a:gd name="connsiteY6" fmla="*/ 70494 h 876200"/>
                <a:gd name="connsiteX7" fmla="*/ 980984 w 1371185"/>
                <a:gd name="connsiteY7" fmla="*/ 215413 h 876200"/>
                <a:gd name="connsiteX8" fmla="*/ 1179698 w 1371185"/>
                <a:gd name="connsiteY8" fmla="*/ 108118 h 876200"/>
                <a:gd name="connsiteX9" fmla="*/ 1246773 w 1371185"/>
                <a:gd name="connsiteY9" fmla="*/ 1807 h 876200"/>
                <a:gd name="connsiteX10" fmla="*/ 1321069 w 1371185"/>
                <a:gd name="connsiteY10" fmla="*/ 72292 h 876200"/>
                <a:gd name="connsiteX11" fmla="*/ 1362979 w 1371185"/>
                <a:gd name="connsiteY11" fmla="*/ 175162 h 876200"/>
                <a:gd name="connsiteX12" fmla="*/ 1224939 w 1371185"/>
                <a:gd name="connsiteY12" fmla="*/ 174934 h 876200"/>
                <a:gd name="connsiteX13" fmla="*/ 1023488 w 1371185"/>
                <a:gd name="connsiteY13" fmla="*/ 283659 h 876200"/>
                <a:gd name="connsiteX14" fmla="*/ 1032419 w 1371185"/>
                <a:gd name="connsiteY14" fmla="*/ 568794 h 876200"/>
                <a:gd name="connsiteX15" fmla="*/ 1237677 w 1371185"/>
                <a:gd name="connsiteY15" fmla="*/ 683233 h 876200"/>
                <a:gd name="connsiteX16" fmla="*/ 1351548 w 1371185"/>
                <a:gd name="connsiteY16" fmla="*/ 678081 h 876200"/>
                <a:gd name="connsiteX17" fmla="*/ 1330593 w 1371185"/>
                <a:gd name="connsiteY17" fmla="*/ 798096 h 876200"/>
                <a:gd name="connsiteX18" fmla="*/ 1225818 w 1371185"/>
                <a:gd name="connsiteY18" fmla="*/ 866676 h 876200"/>
                <a:gd name="connsiteX19" fmla="*/ 1193631 w 1371185"/>
                <a:gd name="connsiteY19" fmla="*/ 759435 h 876200"/>
                <a:gd name="connsiteX20" fmla="*/ 995314 w 1371185"/>
                <a:gd name="connsiteY20" fmla="*/ 645697 h 876200"/>
                <a:gd name="connsiteX21" fmla="*/ 943878 w 1371185"/>
                <a:gd name="connsiteY21" fmla="*/ 695225 h 876200"/>
                <a:gd name="connsiteX22" fmla="*/ 873393 w 1371185"/>
                <a:gd name="connsiteY22" fmla="*/ 710465 h 876200"/>
                <a:gd name="connsiteX23" fmla="*/ 913398 w 1371185"/>
                <a:gd name="connsiteY23" fmla="*/ 845720 h 876200"/>
                <a:gd name="connsiteX24" fmla="*/ 892443 w 1371185"/>
                <a:gd name="connsiteY24" fmla="*/ 874295 h 876200"/>
                <a:gd name="connsiteX25" fmla="*/ 812433 w 1371185"/>
                <a:gd name="connsiteY25" fmla="*/ 874295 h 876200"/>
                <a:gd name="connsiteX26" fmla="*/ 749568 w 1371185"/>
                <a:gd name="connsiteY26" fmla="*/ 872390 h 876200"/>
                <a:gd name="connsiteX27" fmla="*/ 623838 w 1371185"/>
                <a:gd name="connsiteY27" fmla="*/ 874295 h 876200"/>
                <a:gd name="connsiteX28" fmla="*/ 559068 w 1371185"/>
                <a:gd name="connsiteY28" fmla="*/ 874295 h 876200"/>
                <a:gd name="connsiteX29" fmla="*/ 490488 w 1371185"/>
                <a:gd name="connsiteY29" fmla="*/ 876200 h 876200"/>
                <a:gd name="connsiteX30" fmla="*/ 458103 w 1371185"/>
                <a:gd name="connsiteY30" fmla="*/ 843815 h 876200"/>
                <a:gd name="connsiteX31" fmla="*/ 498108 w 1371185"/>
                <a:gd name="connsiteY31" fmla="*/ 710465 h 876200"/>
                <a:gd name="connsiteX32" fmla="*/ 431433 w 1371185"/>
                <a:gd name="connsiteY32" fmla="*/ 697130 h 876200"/>
                <a:gd name="connsiteX33" fmla="*/ 379999 w 1371185"/>
                <a:gd name="connsiteY33" fmla="*/ 649507 h 876200"/>
                <a:gd name="connsiteX34" fmla="*/ 189098 w 1371185"/>
                <a:gd name="connsiteY34" fmla="*/ 753101 h 876200"/>
                <a:gd name="connsiteX35" fmla="*/ 172353 w 1371185"/>
                <a:gd name="connsiteY35" fmla="*/ 851436 h 876200"/>
                <a:gd name="connsiteX36" fmla="*/ 52338 w 1371185"/>
                <a:gd name="connsiteY36" fmla="*/ 796192 h 876200"/>
                <a:gd name="connsiteX37" fmla="*/ 135160 w 1371185"/>
                <a:gd name="connsiteY37" fmla="*/ 692760 h 876200"/>
                <a:gd name="connsiteX38" fmla="*/ 346384 w 1371185"/>
                <a:gd name="connsiteY38" fmla="*/ 576553 h 876200"/>
                <a:gd name="connsiteX39" fmla="*/ 355427 w 1371185"/>
                <a:gd name="connsiteY39" fmla="*/ 288759 h 876200"/>
                <a:gd name="connsiteX40" fmla="*/ 141473 w 1371185"/>
                <a:gd name="connsiteY40" fmla="*/ 167454 h 876200"/>
                <a:gd name="connsiteX41" fmla="*/ 75277 w 1371185"/>
                <a:gd name="connsiteY41" fmla="*/ 203509 h 876200"/>
                <a:gd name="connsiteX42" fmla="*/ 503 w 1371185"/>
                <a:gd name="connsiteY42" fmla="*/ 132883 h 876200"/>
                <a:gd name="connsiteX0" fmla="*/ 503 w 1371185"/>
                <a:gd name="connsiteY0" fmla="*/ 132883 h 876200"/>
                <a:gd name="connsiteX1" fmla="*/ 67772 w 1371185"/>
                <a:gd name="connsiteY1" fmla="*/ 59203 h 876200"/>
                <a:gd name="connsiteX2" fmla="*/ 142549 w 1371185"/>
                <a:gd name="connsiteY2" fmla="*/ 9 h 876200"/>
                <a:gd name="connsiteX3" fmla="*/ 211360 w 1371185"/>
                <a:gd name="connsiteY3" fmla="*/ 66682 h 876200"/>
                <a:gd name="connsiteX4" fmla="*/ 194813 w 1371185"/>
                <a:gd name="connsiteY4" fmla="*/ 114926 h 876200"/>
                <a:gd name="connsiteX5" fmla="*/ 389721 w 1371185"/>
                <a:gd name="connsiteY5" fmla="*/ 222892 h 876200"/>
                <a:gd name="connsiteX6" fmla="*/ 683322 w 1371185"/>
                <a:gd name="connsiteY6" fmla="*/ 70494 h 876200"/>
                <a:gd name="connsiteX7" fmla="*/ 980984 w 1371185"/>
                <a:gd name="connsiteY7" fmla="*/ 215413 h 876200"/>
                <a:gd name="connsiteX8" fmla="*/ 1179698 w 1371185"/>
                <a:gd name="connsiteY8" fmla="*/ 108118 h 876200"/>
                <a:gd name="connsiteX9" fmla="*/ 1246773 w 1371185"/>
                <a:gd name="connsiteY9" fmla="*/ 1807 h 876200"/>
                <a:gd name="connsiteX10" fmla="*/ 1321069 w 1371185"/>
                <a:gd name="connsiteY10" fmla="*/ 72292 h 876200"/>
                <a:gd name="connsiteX11" fmla="*/ 1362979 w 1371185"/>
                <a:gd name="connsiteY11" fmla="*/ 175162 h 876200"/>
                <a:gd name="connsiteX12" fmla="*/ 1224939 w 1371185"/>
                <a:gd name="connsiteY12" fmla="*/ 174934 h 876200"/>
                <a:gd name="connsiteX13" fmla="*/ 1023488 w 1371185"/>
                <a:gd name="connsiteY13" fmla="*/ 283659 h 876200"/>
                <a:gd name="connsiteX14" fmla="*/ 1032419 w 1371185"/>
                <a:gd name="connsiteY14" fmla="*/ 568794 h 876200"/>
                <a:gd name="connsiteX15" fmla="*/ 1237677 w 1371185"/>
                <a:gd name="connsiteY15" fmla="*/ 683233 h 876200"/>
                <a:gd name="connsiteX16" fmla="*/ 1351548 w 1371185"/>
                <a:gd name="connsiteY16" fmla="*/ 678081 h 876200"/>
                <a:gd name="connsiteX17" fmla="*/ 1330593 w 1371185"/>
                <a:gd name="connsiteY17" fmla="*/ 798096 h 876200"/>
                <a:gd name="connsiteX18" fmla="*/ 1225818 w 1371185"/>
                <a:gd name="connsiteY18" fmla="*/ 866676 h 876200"/>
                <a:gd name="connsiteX19" fmla="*/ 1193631 w 1371185"/>
                <a:gd name="connsiteY19" fmla="*/ 759435 h 876200"/>
                <a:gd name="connsiteX20" fmla="*/ 995314 w 1371185"/>
                <a:gd name="connsiteY20" fmla="*/ 645697 h 876200"/>
                <a:gd name="connsiteX21" fmla="*/ 943878 w 1371185"/>
                <a:gd name="connsiteY21" fmla="*/ 695225 h 876200"/>
                <a:gd name="connsiteX22" fmla="*/ 873393 w 1371185"/>
                <a:gd name="connsiteY22" fmla="*/ 710465 h 876200"/>
                <a:gd name="connsiteX23" fmla="*/ 913398 w 1371185"/>
                <a:gd name="connsiteY23" fmla="*/ 845720 h 876200"/>
                <a:gd name="connsiteX24" fmla="*/ 892443 w 1371185"/>
                <a:gd name="connsiteY24" fmla="*/ 874295 h 876200"/>
                <a:gd name="connsiteX25" fmla="*/ 812433 w 1371185"/>
                <a:gd name="connsiteY25" fmla="*/ 874295 h 876200"/>
                <a:gd name="connsiteX26" fmla="*/ 749568 w 1371185"/>
                <a:gd name="connsiteY26" fmla="*/ 872390 h 876200"/>
                <a:gd name="connsiteX27" fmla="*/ 661938 w 1371185"/>
                <a:gd name="connsiteY27" fmla="*/ 874295 h 876200"/>
                <a:gd name="connsiteX28" fmla="*/ 623838 w 1371185"/>
                <a:gd name="connsiteY28" fmla="*/ 874295 h 876200"/>
                <a:gd name="connsiteX29" fmla="*/ 559068 w 1371185"/>
                <a:gd name="connsiteY29" fmla="*/ 874295 h 876200"/>
                <a:gd name="connsiteX30" fmla="*/ 490488 w 1371185"/>
                <a:gd name="connsiteY30" fmla="*/ 876200 h 876200"/>
                <a:gd name="connsiteX31" fmla="*/ 458103 w 1371185"/>
                <a:gd name="connsiteY31" fmla="*/ 843815 h 876200"/>
                <a:gd name="connsiteX32" fmla="*/ 498108 w 1371185"/>
                <a:gd name="connsiteY32" fmla="*/ 710465 h 876200"/>
                <a:gd name="connsiteX33" fmla="*/ 431433 w 1371185"/>
                <a:gd name="connsiteY33" fmla="*/ 697130 h 876200"/>
                <a:gd name="connsiteX34" fmla="*/ 379999 w 1371185"/>
                <a:gd name="connsiteY34" fmla="*/ 649507 h 876200"/>
                <a:gd name="connsiteX35" fmla="*/ 189098 w 1371185"/>
                <a:gd name="connsiteY35" fmla="*/ 753101 h 876200"/>
                <a:gd name="connsiteX36" fmla="*/ 172353 w 1371185"/>
                <a:gd name="connsiteY36" fmla="*/ 851436 h 876200"/>
                <a:gd name="connsiteX37" fmla="*/ 52338 w 1371185"/>
                <a:gd name="connsiteY37" fmla="*/ 796192 h 876200"/>
                <a:gd name="connsiteX38" fmla="*/ 135160 w 1371185"/>
                <a:gd name="connsiteY38" fmla="*/ 692760 h 876200"/>
                <a:gd name="connsiteX39" fmla="*/ 346384 w 1371185"/>
                <a:gd name="connsiteY39" fmla="*/ 576553 h 876200"/>
                <a:gd name="connsiteX40" fmla="*/ 355427 w 1371185"/>
                <a:gd name="connsiteY40" fmla="*/ 288759 h 876200"/>
                <a:gd name="connsiteX41" fmla="*/ 141473 w 1371185"/>
                <a:gd name="connsiteY41" fmla="*/ 167454 h 876200"/>
                <a:gd name="connsiteX42" fmla="*/ 75277 w 1371185"/>
                <a:gd name="connsiteY42" fmla="*/ 203509 h 876200"/>
                <a:gd name="connsiteX43" fmla="*/ 503 w 1371185"/>
                <a:gd name="connsiteY43" fmla="*/ 132883 h 876200"/>
                <a:gd name="connsiteX0" fmla="*/ 503 w 1371185"/>
                <a:gd name="connsiteY0" fmla="*/ 132883 h 876200"/>
                <a:gd name="connsiteX1" fmla="*/ 67772 w 1371185"/>
                <a:gd name="connsiteY1" fmla="*/ 59203 h 876200"/>
                <a:gd name="connsiteX2" fmla="*/ 142549 w 1371185"/>
                <a:gd name="connsiteY2" fmla="*/ 9 h 876200"/>
                <a:gd name="connsiteX3" fmla="*/ 211360 w 1371185"/>
                <a:gd name="connsiteY3" fmla="*/ 66682 h 876200"/>
                <a:gd name="connsiteX4" fmla="*/ 194813 w 1371185"/>
                <a:gd name="connsiteY4" fmla="*/ 114926 h 876200"/>
                <a:gd name="connsiteX5" fmla="*/ 389721 w 1371185"/>
                <a:gd name="connsiteY5" fmla="*/ 222892 h 876200"/>
                <a:gd name="connsiteX6" fmla="*/ 683322 w 1371185"/>
                <a:gd name="connsiteY6" fmla="*/ 70494 h 876200"/>
                <a:gd name="connsiteX7" fmla="*/ 980984 w 1371185"/>
                <a:gd name="connsiteY7" fmla="*/ 215413 h 876200"/>
                <a:gd name="connsiteX8" fmla="*/ 1179698 w 1371185"/>
                <a:gd name="connsiteY8" fmla="*/ 108118 h 876200"/>
                <a:gd name="connsiteX9" fmla="*/ 1246773 w 1371185"/>
                <a:gd name="connsiteY9" fmla="*/ 1807 h 876200"/>
                <a:gd name="connsiteX10" fmla="*/ 1321069 w 1371185"/>
                <a:gd name="connsiteY10" fmla="*/ 72292 h 876200"/>
                <a:gd name="connsiteX11" fmla="*/ 1362979 w 1371185"/>
                <a:gd name="connsiteY11" fmla="*/ 175162 h 876200"/>
                <a:gd name="connsiteX12" fmla="*/ 1224939 w 1371185"/>
                <a:gd name="connsiteY12" fmla="*/ 174934 h 876200"/>
                <a:gd name="connsiteX13" fmla="*/ 1023488 w 1371185"/>
                <a:gd name="connsiteY13" fmla="*/ 283659 h 876200"/>
                <a:gd name="connsiteX14" fmla="*/ 1032419 w 1371185"/>
                <a:gd name="connsiteY14" fmla="*/ 568794 h 876200"/>
                <a:gd name="connsiteX15" fmla="*/ 1237677 w 1371185"/>
                <a:gd name="connsiteY15" fmla="*/ 683233 h 876200"/>
                <a:gd name="connsiteX16" fmla="*/ 1351548 w 1371185"/>
                <a:gd name="connsiteY16" fmla="*/ 678081 h 876200"/>
                <a:gd name="connsiteX17" fmla="*/ 1330593 w 1371185"/>
                <a:gd name="connsiteY17" fmla="*/ 798096 h 876200"/>
                <a:gd name="connsiteX18" fmla="*/ 1225818 w 1371185"/>
                <a:gd name="connsiteY18" fmla="*/ 866676 h 876200"/>
                <a:gd name="connsiteX19" fmla="*/ 1193631 w 1371185"/>
                <a:gd name="connsiteY19" fmla="*/ 759435 h 876200"/>
                <a:gd name="connsiteX20" fmla="*/ 995314 w 1371185"/>
                <a:gd name="connsiteY20" fmla="*/ 645697 h 876200"/>
                <a:gd name="connsiteX21" fmla="*/ 943878 w 1371185"/>
                <a:gd name="connsiteY21" fmla="*/ 695225 h 876200"/>
                <a:gd name="connsiteX22" fmla="*/ 873393 w 1371185"/>
                <a:gd name="connsiteY22" fmla="*/ 710465 h 876200"/>
                <a:gd name="connsiteX23" fmla="*/ 913398 w 1371185"/>
                <a:gd name="connsiteY23" fmla="*/ 845720 h 876200"/>
                <a:gd name="connsiteX24" fmla="*/ 892443 w 1371185"/>
                <a:gd name="connsiteY24" fmla="*/ 874295 h 876200"/>
                <a:gd name="connsiteX25" fmla="*/ 812433 w 1371185"/>
                <a:gd name="connsiteY25" fmla="*/ 874295 h 876200"/>
                <a:gd name="connsiteX26" fmla="*/ 749568 w 1371185"/>
                <a:gd name="connsiteY26" fmla="*/ 872390 h 876200"/>
                <a:gd name="connsiteX27" fmla="*/ 722898 w 1371185"/>
                <a:gd name="connsiteY27" fmla="*/ 872390 h 876200"/>
                <a:gd name="connsiteX28" fmla="*/ 661938 w 1371185"/>
                <a:gd name="connsiteY28" fmla="*/ 874295 h 876200"/>
                <a:gd name="connsiteX29" fmla="*/ 623838 w 1371185"/>
                <a:gd name="connsiteY29" fmla="*/ 874295 h 876200"/>
                <a:gd name="connsiteX30" fmla="*/ 559068 w 1371185"/>
                <a:gd name="connsiteY30" fmla="*/ 874295 h 876200"/>
                <a:gd name="connsiteX31" fmla="*/ 490488 w 1371185"/>
                <a:gd name="connsiteY31" fmla="*/ 876200 h 876200"/>
                <a:gd name="connsiteX32" fmla="*/ 458103 w 1371185"/>
                <a:gd name="connsiteY32" fmla="*/ 843815 h 876200"/>
                <a:gd name="connsiteX33" fmla="*/ 498108 w 1371185"/>
                <a:gd name="connsiteY33" fmla="*/ 710465 h 876200"/>
                <a:gd name="connsiteX34" fmla="*/ 431433 w 1371185"/>
                <a:gd name="connsiteY34" fmla="*/ 697130 h 876200"/>
                <a:gd name="connsiteX35" fmla="*/ 379999 w 1371185"/>
                <a:gd name="connsiteY35" fmla="*/ 649507 h 876200"/>
                <a:gd name="connsiteX36" fmla="*/ 189098 w 1371185"/>
                <a:gd name="connsiteY36" fmla="*/ 753101 h 876200"/>
                <a:gd name="connsiteX37" fmla="*/ 172353 w 1371185"/>
                <a:gd name="connsiteY37" fmla="*/ 851436 h 876200"/>
                <a:gd name="connsiteX38" fmla="*/ 52338 w 1371185"/>
                <a:gd name="connsiteY38" fmla="*/ 796192 h 876200"/>
                <a:gd name="connsiteX39" fmla="*/ 135160 w 1371185"/>
                <a:gd name="connsiteY39" fmla="*/ 692760 h 876200"/>
                <a:gd name="connsiteX40" fmla="*/ 346384 w 1371185"/>
                <a:gd name="connsiteY40" fmla="*/ 576553 h 876200"/>
                <a:gd name="connsiteX41" fmla="*/ 355427 w 1371185"/>
                <a:gd name="connsiteY41" fmla="*/ 288759 h 876200"/>
                <a:gd name="connsiteX42" fmla="*/ 141473 w 1371185"/>
                <a:gd name="connsiteY42" fmla="*/ 167454 h 876200"/>
                <a:gd name="connsiteX43" fmla="*/ 75277 w 1371185"/>
                <a:gd name="connsiteY43" fmla="*/ 203509 h 876200"/>
                <a:gd name="connsiteX44" fmla="*/ 503 w 1371185"/>
                <a:gd name="connsiteY44" fmla="*/ 132883 h 876200"/>
                <a:gd name="connsiteX0" fmla="*/ 503 w 1371185"/>
                <a:gd name="connsiteY0" fmla="*/ 132883 h 914300"/>
                <a:gd name="connsiteX1" fmla="*/ 67772 w 1371185"/>
                <a:gd name="connsiteY1" fmla="*/ 59203 h 914300"/>
                <a:gd name="connsiteX2" fmla="*/ 142549 w 1371185"/>
                <a:gd name="connsiteY2" fmla="*/ 9 h 914300"/>
                <a:gd name="connsiteX3" fmla="*/ 211360 w 1371185"/>
                <a:gd name="connsiteY3" fmla="*/ 66682 h 914300"/>
                <a:gd name="connsiteX4" fmla="*/ 194813 w 1371185"/>
                <a:gd name="connsiteY4" fmla="*/ 114926 h 914300"/>
                <a:gd name="connsiteX5" fmla="*/ 389721 w 1371185"/>
                <a:gd name="connsiteY5" fmla="*/ 222892 h 914300"/>
                <a:gd name="connsiteX6" fmla="*/ 683322 w 1371185"/>
                <a:gd name="connsiteY6" fmla="*/ 70494 h 914300"/>
                <a:gd name="connsiteX7" fmla="*/ 980984 w 1371185"/>
                <a:gd name="connsiteY7" fmla="*/ 215413 h 914300"/>
                <a:gd name="connsiteX8" fmla="*/ 1179698 w 1371185"/>
                <a:gd name="connsiteY8" fmla="*/ 108118 h 914300"/>
                <a:gd name="connsiteX9" fmla="*/ 1246773 w 1371185"/>
                <a:gd name="connsiteY9" fmla="*/ 1807 h 914300"/>
                <a:gd name="connsiteX10" fmla="*/ 1321069 w 1371185"/>
                <a:gd name="connsiteY10" fmla="*/ 72292 h 914300"/>
                <a:gd name="connsiteX11" fmla="*/ 1362979 w 1371185"/>
                <a:gd name="connsiteY11" fmla="*/ 175162 h 914300"/>
                <a:gd name="connsiteX12" fmla="*/ 1224939 w 1371185"/>
                <a:gd name="connsiteY12" fmla="*/ 174934 h 914300"/>
                <a:gd name="connsiteX13" fmla="*/ 1023488 w 1371185"/>
                <a:gd name="connsiteY13" fmla="*/ 283659 h 914300"/>
                <a:gd name="connsiteX14" fmla="*/ 1032419 w 1371185"/>
                <a:gd name="connsiteY14" fmla="*/ 568794 h 914300"/>
                <a:gd name="connsiteX15" fmla="*/ 1237677 w 1371185"/>
                <a:gd name="connsiteY15" fmla="*/ 683233 h 914300"/>
                <a:gd name="connsiteX16" fmla="*/ 1351548 w 1371185"/>
                <a:gd name="connsiteY16" fmla="*/ 678081 h 914300"/>
                <a:gd name="connsiteX17" fmla="*/ 1330593 w 1371185"/>
                <a:gd name="connsiteY17" fmla="*/ 798096 h 914300"/>
                <a:gd name="connsiteX18" fmla="*/ 1225818 w 1371185"/>
                <a:gd name="connsiteY18" fmla="*/ 866676 h 914300"/>
                <a:gd name="connsiteX19" fmla="*/ 1193631 w 1371185"/>
                <a:gd name="connsiteY19" fmla="*/ 759435 h 914300"/>
                <a:gd name="connsiteX20" fmla="*/ 995314 w 1371185"/>
                <a:gd name="connsiteY20" fmla="*/ 645697 h 914300"/>
                <a:gd name="connsiteX21" fmla="*/ 943878 w 1371185"/>
                <a:gd name="connsiteY21" fmla="*/ 695225 h 914300"/>
                <a:gd name="connsiteX22" fmla="*/ 873393 w 1371185"/>
                <a:gd name="connsiteY22" fmla="*/ 710465 h 914300"/>
                <a:gd name="connsiteX23" fmla="*/ 913398 w 1371185"/>
                <a:gd name="connsiteY23" fmla="*/ 845720 h 914300"/>
                <a:gd name="connsiteX24" fmla="*/ 892443 w 1371185"/>
                <a:gd name="connsiteY24" fmla="*/ 874295 h 914300"/>
                <a:gd name="connsiteX25" fmla="*/ 812433 w 1371185"/>
                <a:gd name="connsiteY25" fmla="*/ 874295 h 914300"/>
                <a:gd name="connsiteX26" fmla="*/ 749568 w 1371185"/>
                <a:gd name="connsiteY26" fmla="*/ 872390 h 914300"/>
                <a:gd name="connsiteX27" fmla="*/ 722898 w 1371185"/>
                <a:gd name="connsiteY27" fmla="*/ 872390 h 914300"/>
                <a:gd name="connsiteX28" fmla="*/ 661938 w 1371185"/>
                <a:gd name="connsiteY28" fmla="*/ 874295 h 914300"/>
                <a:gd name="connsiteX29" fmla="*/ 623838 w 1371185"/>
                <a:gd name="connsiteY29" fmla="*/ 874295 h 914300"/>
                <a:gd name="connsiteX30" fmla="*/ 591453 w 1371185"/>
                <a:gd name="connsiteY30" fmla="*/ 914300 h 914300"/>
                <a:gd name="connsiteX31" fmla="*/ 559068 w 1371185"/>
                <a:gd name="connsiteY31" fmla="*/ 874295 h 914300"/>
                <a:gd name="connsiteX32" fmla="*/ 490488 w 1371185"/>
                <a:gd name="connsiteY32" fmla="*/ 876200 h 914300"/>
                <a:gd name="connsiteX33" fmla="*/ 458103 w 1371185"/>
                <a:gd name="connsiteY33" fmla="*/ 843815 h 914300"/>
                <a:gd name="connsiteX34" fmla="*/ 498108 w 1371185"/>
                <a:gd name="connsiteY34" fmla="*/ 710465 h 914300"/>
                <a:gd name="connsiteX35" fmla="*/ 431433 w 1371185"/>
                <a:gd name="connsiteY35" fmla="*/ 697130 h 914300"/>
                <a:gd name="connsiteX36" fmla="*/ 379999 w 1371185"/>
                <a:gd name="connsiteY36" fmla="*/ 649507 h 914300"/>
                <a:gd name="connsiteX37" fmla="*/ 189098 w 1371185"/>
                <a:gd name="connsiteY37" fmla="*/ 753101 h 914300"/>
                <a:gd name="connsiteX38" fmla="*/ 172353 w 1371185"/>
                <a:gd name="connsiteY38" fmla="*/ 851436 h 914300"/>
                <a:gd name="connsiteX39" fmla="*/ 52338 w 1371185"/>
                <a:gd name="connsiteY39" fmla="*/ 796192 h 914300"/>
                <a:gd name="connsiteX40" fmla="*/ 135160 w 1371185"/>
                <a:gd name="connsiteY40" fmla="*/ 692760 h 914300"/>
                <a:gd name="connsiteX41" fmla="*/ 346384 w 1371185"/>
                <a:gd name="connsiteY41" fmla="*/ 576553 h 914300"/>
                <a:gd name="connsiteX42" fmla="*/ 355427 w 1371185"/>
                <a:gd name="connsiteY42" fmla="*/ 288759 h 914300"/>
                <a:gd name="connsiteX43" fmla="*/ 141473 w 1371185"/>
                <a:gd name="connsiteY43" fmla="*/ 167454 h 914300"/>
                <a:gd name="connsiteX44" fmla="*/ 75277 w 1371185"/>
                <a:gd name="connsiteY44" fmla="*/ 203509 h 914300"/>
                <a:gd name="connsiteX45" fmla="*/ 503 w 1371185"/>
                <a:gd name="connsiteY45" fmla="*/ 132883 h 914300"/>
                <a:gd name="connsiteX0" fmla="*/ 503 w 1371185"/>
                <a:gd name="connsiteY0" fmla="*/ 132883 h 916683"/>
                <a:gd name="connsiteX1" fmla="*/ 67772 w 1371185"/>
                <a:gd name="connsiteY1" fmla="*/ 59203 h 916683"/>
                <a:gd name="connsiteX2" fmla="*/ 142549 w 1371185"/>
                <a:gd name="connsiteY2" fmla="*/ 9 h 916683"/>
                <a:gd name="connsiteX3" fmla="*/ 211360 w 1371185"/>
                <a:gd name="connsiteY3" fmla="*/ 66682 h 916683"/>
                <a:gd name="connsiteX4" fmla="*/ 194813 w 1371185"/>
                <a:gd name="connsiteY4" fmla="*/ 114926 h 916683"/>
                <a:gd name="connsiteX5" fmla="*/ 389721 w 1371185"/>
                <a:gd name="connsiteY5" fmla="*/ 222892 h 916683"/>
                <a:gd name="connsiteX6" fmla="*/ 683322 w 1371185"/>
                <a:gd name="connsiteY6" fmla="*/ 70494 h 916683"/>
                <a:gd name="connsiteX7" fmla="*/ 980984 w 1371185"/>
                <a:gd name="connsiteY7" fmla="*/ 215413 h 916683"/>
                <a:gd name="connsiteX8" fmla="*/ 1179698 w 1371185"/>
                <a:gd name="connsiteY8" fmla="*/ 108118 h 916683"/>
                <a:gd name="connsiteX9" fmla="*/ 1246773 w 1371185"/>
                <a:gd name="connsiteY9" fmla="*/ 1807 h 916683"/>
                <a:gd name="connsiteX10" fmla="*/ 1321069 w 1371185"/>
                <a:gd name="connsiteY10" fmla="*/ 72292 h 916683"/>
                <a:gd name="connsiteX11" fmla="*/ 1362979 w 1371185"/>
                <a:gd name="connsiteY11" fmla="*/ 175162 h 916683"/>
                <a:gd name="connsiteX12" fmla="*/ 1224939 w 1371185"/>
                <a:gd name="connsiteY12" fmla="*/ 174934 h 916683"/>
                <a:gd name="connsiteX13" fmla="*/ 1023488 w 1371185"/>
                <a:gd name="connsiteY13" fmla="*/ 283659 h 916683"/>
                <a:gd name="connsiteX14" fmla="*/ 1032419 w 1371185"/>
                <a:gd name="connsiteY14" fmla="*/ 568794 h 916683"/>
                <a:gd name="connsiteX15" fmla="*/ 1237677 w 1371185"/>
                <a:gd name="connsiteY15" fmla="*/ 683233 h 916683"/>
                <a:gd name="connsiteX16" fmla="*/ 1351548 w 1371185"/>
                <a:gd name="connsiteY16" fmla="*/ 678081 h 916683"/>
                <a:gd name="connsiteX17" fmla="*/ 1330593 w 1371185"/>
                <a:gd name="connsiteY17" fmla="*/ 798096 h 916683"/>
                <a:gd name="connsiteX18" fmla="*/ 1225818 w 1371185"/>
                <a:gd name="connsiteY18" fmla="*/ 866676 h 916683"/>
                <a:gd name="connsiteX19" fmla="*/ 1193631 w 1371185"/>
                <a:gd name="connsiteY19" fmla="*/ 759435 h 916683"/>
                <a:gd name="connsiteX20" fmla="*/ 995314 w 1371185"/>
                <a:gd name="connsiteY20" fmla="*/ 645697 h 916683"/>
                <a:gd name="connsiteX21" fmla="*/ 943878 w 1371185"/>
                <a:gd name="connsiteY21" fmla="*/ 695225 h 916683"/>
                <a:gd name="connsiteX22" fmla="*/ 873393 w 1371185"/>
                <a:gd name="connsiteY22" fmla="*/ 710465 h 916683"/>
                <a:gd name="connsiteX23" fmla="*/ 913398 w 1371185"/>
                <a:gd name="connsiteY23" fmla="*/ 845720 h 916683"/>
                <a:gd name="connsiteX24" fmla="*/ 892443 w 1371185"/>
                <a:gd name="connsiteY24" fmla="*/ 874295 h 916683"/>
                <a:gd name="connsiteX25" fmla="*/ 812433 w 1371185"/>
                <a:gd name="connsiteY25" fmla="*/ 874295 h 916683"/>
                <a:gd name="connsiteX26" fmla="*/ 749568 w 1371185"/>
                <a:gd name="connsiteY26" fmla="*/ 872390 h 916683"/>
                <a:gd name="connsiteX27" fmla="*/ 722898 w 1371185"/>
                <a:gd name="connsiteY27" fmla="*/ 872390 h 916683"/>
                <a:gd name="connsiteX28" fmla="*/ 661938 w 1371185"/>
                <a:gd name="connsiteY28" fmla="*/ 874295 h 916683"/>
                <a:gd name="connsiteX29" fmla="*/ 623838 w 1371185"/>
                <a:gd name="connsiteY29" fmla="*/ 874295 h 916683"/>
                <a:gd name="connsiteX30" fmla="*/ 591453 w 1371185"/>
                <a:gd name="connsiteY30" fmla="*/ 914300 h 916683"/>
                <a:gd name="connsiteX31" fmla="*/ 559068 w 1371185"/>
                <a:gd name="connsiteY31" fmla="*/ 874295 h 916683"/>
                <a:gd name="connsiteX32" fmla="*/ 490488 w 1371185"/>
                <a:gd name="connsiteY32" fmla="*/ 876200 h 916683"/>
                <a:gd name="connsiteX33" fmla="*/ 458103 w 1371185"/>
                <a:gd name="connsiteY33" fmla="*/ 843815 h 916683"/>
                <a:gd name="connsiteX34" fmla="*/ 498108 w 1371185"/>
                <a:gd name="connsiteY34" fmla="*/ 710465 h 916683"/>
                <a:gd name="connsiteX35" fmla="*/ 431433 w 1371185"/>
                <a:gd name="connsiteY35" fmla="*/ 697130 h 916683"/>
                <a:gd name="connsiteX36" fmla="*/ 379999 w 1371185"/>
                <a:gd name="connsiteY36" fmla="*/ 649507 h 916683"/>
                <a:gd name="connsiteX37" fmla="*/ 189098 w 1371185"/>
                <a:gd name="connsiteY37" fmla="*/ 753101 h 916683"/>
                <a:gd name="connsiteX38" fmla="*/ 172353 w 1371185"/>
                <a:gd name="connsiteY38" fmla="*/ 851436 h 916683"/>
                <a:gd name="connsiteX39" fmla="*/ 52338 w 1371185"/>
                <a:gd name="connsiteY39" fmla="*/ 796192 h 916683"/>
                <a:gd name="connsiteX40" fmla="*/ 135160 w 1371185"/>
                <a:gd name="connsiteY40" fmla="*/ 692760 h 916683"/>
                <a:gd name="connsiteX41" fmla="*/ 346384 w 1371185"/>
                <a:gd name="connsiteY41" fmla="*/ 576553 h 916683"/>
                <a:gd name="connsiteX42" fmla="*/ 355427 w 1371185"/>
                <a:gd name="connsiteY42" fmla="*/ 288759 h 916683"/>
                <a:gd name="connsiteX43" fmla="*/ 141473 w 1371185"/>
                <a:gd name="connsiteY43" fmla="*/ 167454 h 916683"/>
                <a:gd name="connsiteX44" fmla="*/ 75277 w 1371185"/>
                <a:gd name="connsiteY44" fmla="*/ 203509 h 916683"/>
                <a:gd name="connsiteX45" fmla="*/ 503 w 1371185"/>
                <a:gd name="connsiteY45" fmla="*/ 132883 h 916683"/>
                <a:gd name="connsiteX0" fmla="*/ 503 w 1371185"/>
                <a:gd name="connsiteY0" fmla="*/ 132883 h 914374"/>
                <a:gd name="connsiteX1" fmla="*/ 67772 w 1371185"/>
                <a:gd name="connsiteY1" fmla="*/ 59203 h 914374"/>
                <a:gd name="connsiteX2" fmla="*/ 142549 w 1371185"/>
                <a:gd name="connsiteY2" fmla="*/ 9 h 914374"/>
                <a:gd name="connsiteX3" fmla="*/ 211360 w 1371185"/>
                <a:gd name="connsiteY3" fmla="*/ 66682 h 914374"/>
                <a:gd name="connsiteX4" fmla="*/ 194813 w 1371185"/>
                <a:gd name="connsiteY4" fmla="*/ 114926 h 914374"/>
                <a:gd name="connsiteX5" fmla="*/ 389721 w 1371185"/>
                <a:gd name="connsiteY5" fmla="*/ 222892 h 914374"/>
                <a:gd name="connsiteX6" fmla="*/ 683322 w 1371185"/>
                <a:gd name="connsiteY6" fmla="*/ 70494 h 914374"/>
                <a:gd name="connsiteX7" fmla="*/ 980984 w 1371185"/>
                <a:gd name="connsiteY7" fmla="*/ 215413 h 914374"/>
                <a:gd name="connsiteX8" fmla="*/ 1179698 w 1371185"/>
                <a:gd name="connsiteY8" fmla="*/ 108118 h 914374"/>
                <a:gd name="connsiteX9" fmla="*/ 1246773 w 1371185"/>
                <a:gd name="connsiteY9" fmla="*/ 1807 h 914374"/>
                <a:gd name="connsiteX10" fmla="*/ 1321069 w 1371185"/>
                <a:gd name="connsiteY10" fmla="*/ 72292 h 914374"/>
                <a:gd name="connsiteX11" fmla="*/ 1362979 w 1371185"/>
                <a:gd name="connsiteY11" fmla="*/ 175162 h 914374"/>
                <a:gd name="connsiteX12" fmla="*/ 1224939 w 1371185"/>
                <a:gd name="connsiteY12" fmla="*/ 174934 h 914374"/>
                <a:gd name="connsiteX13" fmla="*/ 1023488 w 1371185"/>
                <a:gd name="connsiteY13" fmla="*/ 283659 h 914374"/>
                <a:gd name="connsiteX14" fmla="*/ 1032419 w 1371185"/>
                <a:gd name="connsiteY14" fmla="*/ 568794 h 914374"/>
                <a:gd name="connsiteX15" fmla="*/ 1237677 w 1371185"/>
                <a:gd name="connsiteY15" fmla="*/ 683233 h 914374"/>
                <a:gd name="connsiteX16" fmla="*/ 1351548 w 1371185"/>
                <a:gd name="connsiteY16" fmla="*/ 678081 h 914374"/>
                <a:gd name="connsiteX17" fmla="*/ 1330593 w 1371185"/>
                <a:gd name="connsiteY17" fmla="*/ 798096 h 914374"/>
                <a:gd name="connsiteX18" fmla="*/ 1225818 w 1371185"/>
                <a:gd name="connsiteY18" fmla="*/ 866676 h 914374"/>
                <a:gd name="connsiteX19" fmla="*/ 1193631 w 1371185"/>
                <a:gd name="connsiteY19" fmla="*/ 759435 h 914374"/>
                <a:gd name="connsiteX20" fmla="*/ 995314 w 1371185"/>
                <a:gd name="connsiteY20" fmla="*/ 645697 h 914374"/>
                <a:gd name="connsiteX21" fmla="*/ 943878 w 1371185"/>
                <a:gd name="connsiteY21" fmla="*/ 695225 h 914374"/>
                <a:gd name="connsiteX22" fmla="*/ 873393 w 1371185"/>
                <a:gd name="connsiteY22" fmla="*/ 710465 h 914374"/>
                <a:gd name="connsiteX23" fmla="*/ 913398 w 1371185"/>
                <a:gd name="connsiteY23" fmla="*/ 845720 h 914374"/>
                <a:gd name="connsiteX24" fmla="*/ 892443 w 1371185"/>
                <a:gd name="connsiteY24" fmla="*/ 874295 h 914374"/>
                <a:gd name="connsiteX25" fmla="*/ 812433 w 1371185"/>
                <a:gd name="connsiteY25" fmla="*/ 874295 h 914374"/>
                <a:gd name="connsiteX26" fmla="*/ 749568 w 1371185"/>
                <a:gd name="connsiteY26" fmla="*/ 872390 h 914374"/>
                <a:gd name="connsiteX27" fmla="*/ 722898 w 1371185"/>
                <a:gd name="connsiteY27" fmla="*/ 872390 h 914374"/>
                <a:gd name="connsiteX28" fmla="*/ 661938 w 1371185"/>
                <a:gd name="connsiteY28" fmla="*/ 874295 h 914374"/>
                <a:gd name="connsiteX29" fmla="*/ 623838 w 1371185"/>
                <a:gd name="connsiteY29" fmla="*/ 874295 h 914374"/>
                <a:gd name="connsiteX30" fmla="*/ 591453 w 1371185"/>
                <a:gd name="connsiteY30" fmla="*/ 914300 h 914374"/>
                <a:gd name="connsiteX31" fmla="*/ 559068 w 1371185"/>
                <a:gd name="connsiteY31" fmla="*/ 874295 h 914374"/>
                <a:gd name="connsiteX32" fmla="*/ 490488 w 1371185"/>
                <a:gd name="connsiteY32" fmla="*/ 876200 h 914374"/>
                <a:gd name="connsiteX33" fmla="*/ 458103 w 1371185"/>
                <a:gd name="connsiteY33" fmla="*/ 843815 h 914374"/>
                <a:gd name="connsiteX34" fmla="*/ 498108 w 1371185"/>
                <a:gd name="connsiteY34" fmla="*/ 710465 h 914374"/>
                <a:gd name="connsiteX35" fmla="*/ 431433 w 1371185"/>
                <a:gd name="connsiteY35" fmla="*/ 697130 h 914374"/>
                <a:gd name="connsiteX36" fmla="*/ 379999 w 1371185"/>
                <a:gd name="connsiteY36" fmla="*/ 649507 h 914374"/>
                <a:gd name="connsiteX37" fmla="*/ 189098 w 1371185"/>
                <a:gd name="connsiteY37" fmla="*/ 753101 h 914374"/>
                <a:gd name="connsiteX38" fmla="*/ 172353 w 1371185"/>
                <a:gd name="connsiteY38" fmla="*/ 851436 h 914374"/>
                <a:gd name="connsiteX39" fmla="*/ 52338 w 1371185"/>
                <a:gd name="connsiteY39" fmla="*/ 796192 h 914374"/>
                <a:gd name="connsiteX40" fmla="*/ 135160 w 1371185"/>
                <a:gd name="connsiteY40" fmla="*/ 692760 h 914374"/>
                <a:gd name="connsiteX41" fmla="*/ 346384 w 1371185"/>
                <a:gd name="connsiteY41" fmla="*/ 576553 h 914374"/>
                <a:gd name="connsiteX42" fmla="*/ 355427 w 1371185"/>
                <a:gd name="connsiteY42" fmla="*/ 288759 h 914374"/>
                <a:gd name="connsiteX43" fmla="*/ 141473 w 1371185"/>
                <a:gd name="connsiteY43" fmla="*/ 167454 h 914374"/>
                <a:gd name="connsiteX44" fmla="*/ 75277 w 1371185"/>
                <a:gd name="connsiteY44" fmla="*/ 203509 h 914374"/>
                <a:gd name="connsiteX45" fmla="*/ 503 w 1371185"/>
                <a:gd name="connsiteY45" fmla="*/ 132883 h 914374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49568 w 1371185"/>
                <a:gd name="connsiteY26" fmla="*/ 872390 h 914407"/>
                <a:gd name="connsiteX27" fmla="*/ 722898 w 1371185"/>
                <a:gd name="connsiteY27" fmla="*/ 872390 h 914407"/>
                <a:gd name="connsiteX28" fmla="*/ 661938 w 1371185"/>
                <a:gd name="connsiteY28" fmla="*/ 874295 h 914407"/>
                <a:gd name="connsiteX29" fmla="*/ 623838 w 1371185"/>
                <a:gd name="connsiteY29" fmla="*/ 874295 h 914407"/>
                <a:gd name="connsiteX30" fmla="*/ 591453 w 1371185"/>
                <a:gd name="connsiteY30" fmla="*/ 914300 h 914407"/>
                <a:gd name="connsiteX31" fmla="*/ 559068 w 1371185"/>
                <a:gd name="connsiteY31" fmla="*/ 874295 h 914407"/>
                <a:gd name="connsiteX32" fmla="*/ 490488 w 1371185"/>
                <a:gd name="connsiteY32" fmla="*/ 876200 h 914407"/>
                <a:gd name="connsiteX33" fmla="*/ 458103 w 1371185"/>
                <a:gd name="connsiteY33" fmla="*/ 843815 h 914407"/>
                <a:gd name="connsiteX34" fmla="*/ 498108 w 1371185"/>
                <a:gd name="connsiteY34" fmla="*/ 710465 h 914407"/>
                <a:gd name="connsiteX35" fmla="*/ 431433 w 1371185"/>
                <a:gd name="connsiteY35" fmla="*/ 697130 h 914407"/>
                <a:gd name="connsiteX36" fmla="*/ 379999 w 1371185"/>
                <a:gd name="connsiteY36" fmla="*/ 649507 h 914407"/>
                <a:gd name="connsiteX37" fmla="*/ 189098 w 1371185"/>
                <a:gd name="connsiteY37" fmla="*/ 753101 h 914407"/>
                <a:gd name="connsiteX38" fmla="*/ 172353 w 1371185"/>
                <a:gd name="connsiteY38" fmla="*/ 851436 h 914407"/>
                <a:gd name="connsiteX39" fmla="*/ 52338 w 1371185"/>
                <a:gd name="connsiteY39" fmla="*/ 796192 h 914407"/>
                <a:gd name="connsiteX40" fmla="*/ 135160 w 1371185"/>
                <a:gd name="connsiteY40" fmla="*/ 692760 h 914407"/>
                <a:gd name="connsiteX41" fmla="*/ 346384 w 1371185"/>
                <a:gd name="connsiteY41" fmla="*/ 576553 h 914407"/>
                <a:gd name="connsiteX42" fmla="*/ 355427 w 1371185"/>
                <a:gd name="connsiteY42" fmla="*/ 288759 h 914407"/>
                <a:gd name="connsiteX43" fmla="*/ 141473 w 1371185"/>
                <a:gd name="connsiteY43" fmla="*/ 167454 h 914407"/>
                <a:gd name="connsiteX44" fmla="*/ 75277 w 1371185"/>
                <a:gd name="connsiteY44" fmla="*/ 203509 h 914407"/>
                <a:gd name="connsiteX45" fmla="*/ 503 w 1371185"/>
                <a:gd name="connsiteY45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49568 w 1371185"/>
                <a:gd name="connsiteY26" fmla="*/ 872390 h 914407"/>
                <a:gd name="connsiteX27" fmla="*/ 722898 w 1371185"/>
                <a:gd name="connsiteY27" fmla="*/ 872390 h 914407"/>
                <a:gd name="connsiteX28" fmla="*/ 661938 w 1371185"/>
                <a:gd name="connsiteY28" fmla="*/ 874295 h 914407"/>
                <a:gd name="connsiteX29" fmla="*/ 623838 w 1371185"/>
                <a:gd name="connsiteY29" fmla="*/ 874295 h 914407"/>
                <a:gd name="connsiteX30" fmla="*/ 591453 w 1371185"/>
                <a:gd name="connsiteY30" fmla="*/ 914300 h 914407"/>
                <a:gd name="connsiteX31" fmla="*/ 559068 w 1371185"/>
                <a:gd name="connsiteY31" fmla="*/ 874295 h 914407"/>
                <a:gd name="connsiteX32" fmla="*/ 490488 w 1371185"/>
                <a:gd name="connsiteY32" fmla="*/ 876200 h 914407"/>
                <a:gd name="connsiteX33" fmla="*/ 458103 w 1371185"/>
                <a:gd name="connsiteY33" fmla="*/ 843815 h 914407"/>
                <a:gd name="connsiteX34" fmla="*/ 498108 w 1371185"/>
                <a:gd name="connsiteY34" fmla="*/ 710465 h 914407"/>
                <a:gd name="connsiteX35" fmla="*/ 431433 w 1371185"/>
                <a:gd name="connsiteY35" fmla="*/ 697130 h 914407"/>
                <a:gd name="connsiteX36" fmla="*/ 379999 w 1371185"/>
                <a:gd name="connsiteY36" fmla="*/ 649507 h 914407"/>
                <a:gd name="connsiteX37" fmla="*/ 189098 w 1371185"/>
                <a:gd name="connsiteY37" fmla="*/ 753101 h 914407"/>
                <a:gd name="connsiteX38" fmla="*/ 172353 w 1371185"/>
                <a:gd name="connsiteY38" fmla="*/ 851436 h 914407"/>
                <a:gd name="connsiteX39" fmla="*/ 52338 w 1371185"/>
                <a:gd name="connsiteY39" fmla="*/ 796192 h 914407"/>
                <a:gd name="connsiteX40" fmla="*/ 135160 w 1371185"/>
                <a:gd name="connsiteY40" fmla="*/ 692760 h 914407"/>
                <a:gd name="connsiteX41" fmla="*/ 346384 w 1371185"/>
                <a:gd name="connsiteY41" fmla="*/ 576553 h 914407"/>
                <a:gd name="connsiteX42" fmla="*/ 355427 w 1371185"/>
                <a:gd name="connsiteY42" fmla="*/ 288759 h 914407"/>
                <a:gd name="connsiteX43" fmla="*/ 141473 w 1371185"/>
                <a:gd name="connsiteY43" fmla="*/ 167454 h 914407"/>
                <a:gd name="connsiteX44" fmla="*/ 75277 w 1371185"/>
                <a:gd name="connsiteY44" fmla="*/ 203509 h 914407"/>
                <a:gd name="connsiteX45" fmla="*/ 503 w 1371185"/>
                <a:gd name="connsiteY45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49568 w 1371185"/>
                <a:gd name="connsiteY26" fmla="*/ 872390 h 914407"/>
                <a:gd name="connsiteX27" fmla="*/ 722898 w 1371185"/>
                <a:gd name="connsiteY27" fmla="*/ 872390 h 914407"/>
                <a:gd name="connsiteX28" fmla="*/ 694323 w 1371185"/>
                <a:gd name="connsiteY28" fmla="*/ 914300 h 914407"/>
                <a:gd name="connsiteX29" fmla="*/ 661938 w 1371185"/>
                <a:gd name="connsiteY29" fmla="*/ 874295 h 914407"/>
                <a:gd name="connsiteX30" fmla="*/ 623838 w 1371185"/>
                <a:gd name="connsiteY30" fmla="*/ 874295 h 914407"/>
                <a:gd name="connsiteX31" fmla="*/ 591453 w 1371185"/>
                <a:gd name="connsiteY31" fmla="*/ 914300 h 914407"/>
                <a:gd name="connsiteX32" fmla="*/ 559068 w 1371185"/>
                <a:gd name="connsiteY32" fmla="*/ 874295 h 914407"/>
                <a:gd name="connsiteX33" fmla="*/ 490488 w 1371185"/>
                <a:gd name="connsiteY33" fmla="*/ 876200 h 914407"/>
                <a:gd name="connsiteX34" fmla="*/ 458103 w 1371185"/>
                <a:gd name="connsiteY34" fmla="*/ 843815 h 914407"/>
                <a:gd name="connsiteX35" fmla="*/ 498108 w 1371185"/>
                <a:gd name="connsiteY35" fmla="*/ 710465 h 914407"/>
                <a:gd name="connsiteX36" fmla="*/ 431433 w 1371185"/>
                <a:gd name="connsiteY36" fmla="*/ 697130 h 914407"/>
                <a:gd name="connsiteX37" fmla="*/ 379999 w 1371185"/>
                <a:gd name="connsiteY37" fmla="*/ 649507 h 914407"/>
                <a:gd name="connsiteX38" fmla="*/ 189098 w 1371185"/>
                <a:gd name="connsiteY38" fmla="*/ 753101 h 914407"/>
                <a:gd name="connsiteX39" fmla="*/ 172353 w 1371185"/>
                <a:gd name="connsiteY39" fmla="*/ 851436 h 914407"/>
                <a:gd name="connsiteX40" fmla="*/ 52338 w 1371185"/>
                <a:gd name="connsiteY40" fmla="*/ 796192 h 914407"/>
                <a:gd name="connsiteX41" fmla="*/ 135160 w 1371185"/>
                <a:gd name="connsiteY41" fmla="*/ 692760 h 914407"/>
                <a:gd name="connsiteX42" fmla="*/ 346384 w 1371185"/>
                <a:gd name="connsiteY42" fmla="*/ 576553 h 914407"/>
                <a:gd name="connsiteX43" fmla="*/ 355427 w 1371185"/>
                <a:gd name="connsiteY43" fmla="*/ 288759 h 914407"/>
                <a:gd name="connsiteX44" fmla="*/ 141473 w 1371185"/>
                <a:gd name="connsiteY44" fmla="*/ 167454 h 914407"/>
                <a:gd name="connsiteX45" fmla="*/ 75277 w 1371185"/>
                <a:gd name="connsiteY45" fmla="*/ 203509 h 914407"/>
                <a:gd name="connsiteX46" fmla="*/ 503 w 1371185"/>
                <a:gd name="connsiteY46" fmla="*/ 132883 h 914407"/>
                <a:gd name="connsiteX0" fmla="*/ 503 w 1371185"/>
                <a:gd name="connsiteY0" fmla="*/ 132883 h 916617"/>
                <a:gd name="connsiteX1" fmla="*/ 67772 w 1371185"/>
                <a:gd name="connsiteY1" fmla="*/ 59203 h 916617"/>
                <a:gd name="connsiteX2" fmla="*/ 142549 w 1371185"/>
                <a:gd name="connsiteY2" fmla="*/ 9 h 916617"/>
                <a:gd name="connsiteX3" fmla="*/ 211360 w 1371185"/>
                <a:gd name="connsiteY3" fmla="*/ 66682 h 916617"/>
                <a:gd name="connsiteX4" fmla="*/ 194813 w 1371185"/>
                <a:gd name="connsiteY4" fmla="*/ 114926 h 916617"/>
                <a:gd name="connsiteX5" fmla="*/ 389721 w 1371185"/>
                <a:gd name="connsiteY5" fmla="*/ 222892 h 916617"/>
                <a:gd name="connsiteX6" fmla="*/ 683322 w 1371185"/>
                <a:gd name="connsiteY6" fmla="*/ 70494 h 916617"/>
                <a:gd name="connsiteX7" fmla="*/ 980984 w 1371185"/>
                <a:gd name="connsiteY7" fmla="*/ 215413 h 916617"/>
                <a:gd name="connsiteX8" fmla="*/ 1179698 w 1371185"/>
                <a:gd name="connsiteY8" fmla="*/ 108118 h 916617"/>
                <a:gd name="connsiteX9" fmla="*/ 1246773 w 1371185"/>
                <a:gd name="connsiteY9" fmla="*/ 1807 h 916617"/>
                <a:gd name="connsiteX10" fmla="*/ 1321069 w 1371185"/>
                <a:gd name="connsiteY10" fmla="*/ 72292 h 916617"/>
                <a:gd name="connsiteX11" fmla="*/ 1362979 w 1371185"/>
                <a:gd name="connsiteY11" fmla="*/ 175162 h 916617"/>
                <a:gd name="connsiteX12" fmla="*/ 1224939 w 1371185"/>
                <a:gd name="connsiteY12" fmla="*/ 174934 h 916617"/>
                <a:gd name="connsiteX13" fmla="*/ 1023488 w 1371185"/>
                <a:gd name="connsiteY13" fmla="*/ 283659 h 916617"/>
                <a:gd name="connsiteX14" fmla="*/ 1032419 w 1371185"/>
                <a:gd name="connsiteY14" fmla="*/ 568794 h 916617"/>
                <a:gd name="connsiteX15" fmla="*/ 1237677 w 1371185"/>
                <a:gd name="connsiteY15" fmla="*/ 683233 h 916617"/>
                <a:gd name="connsiteX16" fmla="*/ 1351548 w 1371185"/>
                <a:gd name="connsiteY16" fmla="*/ 678081 h 916617"/>
                <a:gd name="connsiteX17" fmla="*/ 1330593 w 1371185"/>
                <a:gd name="connsiteY17" fmla="*/ 798096 h 916617"/>
                <a:gd name="connsiteX18" fmla="*/ 1225818 w 1371185"/>
                <a:gd name="connsiteY18" fmla="*/ 866676 h 916617"/>
                <a:gd name="connsiteX19" fmla="*/ 1193631 w 1371185"/>
                <a:gd name="connsiteY19" fmla="*/ 759435 h 916617"/>
                <a:gd name="connsiteX20" fmla="*/ 995314 w 1371185"/>
                <a:gd name="connsiteY20" fmla="*/ 645697 h 916617"/>
                <a:gd name="connsiteX21" fmla="*/ 943878 w 1371185"/>
                <a:gd name="connsiteY21" fmla="*/ 695225 h 916617"/>
                <a:gd name="connsiteX22" fmla="*/ 873393 w 1371185"/>
                <a:gd name="connsiteY22" fmla="*/ 710465 h 916617"/>
                <a:gd name="connsiteX23" fmla="*/ 913398 w 1371185"/>
                <a:gd name="connsiteY23" fmla="*/ 845720 h 916617"/>
                <a:gd name="connsiteX24" fmla="*/ 892443 w 1371185"/>
                <a:gd name="connsiteY24" fmla="*/ 874295 h 916617"/>
                <a:gd name="connsiteX25" fmla="*/ 812433 w 1371185"/>
                <a:gd name="connsiteY25" fmla="*/ 874295 h 916617"/>
                <a:gd name="connsiteX26" fmla="*/ 749568 w 1371185"/>
                <a:gd name="connsiteY26" fmla="*/ 872390 h 916617"/>
                <a:gd name="connsiteX27" fmla="*/ 722898 w 1371185"/>
                <a:gd name="connsiteY27" fmla="*/ 872390 h 916617"/>
                <a:gd name="connsiteX28" fmla="*/ 694323 w 1371185"/>
                <a:gd name="connsiteY28" fmla="*/ 914300 h 916617"/>
                <a:gd name="connsiteX29" fmla="*/ 661938 w 1371185"/>
                <a:gd name="connsiteY29" fmla="*/ 874295 h 916617"/>
                <a:gd name="connsiteX30" fmla="*/ 623838 w 1371185"/>
                <a:gd name="connsiteY30" fmla="*/ 874295 h 916617"/>
                <a:gd name="connsiteX31" fmla="*/ 591453 w 1371185"/>
                <a:gd name="connsiteY31" fmla="*/ 914300 h 916617"/>
                <a:gd name="connsiteX32" fmla="*/ 559068 w 1371185"/>
                <a:gd name="connsiteY32" fmla="*/ 874295 h 916617"/>
                <a:gd name="connsiteX33" fmla="*/ 490488 w 1371185"/>
                <a:gd name="connsiteY33" fmla="*/ 876200 h 916617"/>
                <a:gd name="connsiteX34" fmla="*/ 458103 w 1371185"/>
                <a:gd name="connsiteY34" fmla="*/ 843815 h 916617"/>
                <a:gd name="connsiteX35" fmla="*/ 498108 w 1371185"/>
                <a:gd name="connsiteY35" fmla="*/ 710465 h 916617"/>
                <a:gd name="connsiteX36" fmla="*/ 431433 w 1371185"/>
                <a:gd name="connsiteY36" fmla="*/ 697130 h 916617"/>
                <a:gd name="connsiteX37" fmla="*/ 379999 w 1371185"/>
                <a:gd name="connsiteY37" fmla="*/ 649507 h 916617"/>
                <a:gd name="connsiteX38" fmla="*/ 189098 w 1371185"/>
                <a:gd name="connsiteY38" fmla="*/ 753101 h 916617"/>
                <a:gd name="connsiteX39" fmla="*/ 172353 w 1371185"/>
                <a:gd name="connsiteY39" fmla="*/ 851436 h 916617"/>
                <a:gd name="connsiteX40" fmla="*/ 52338 w 1371185"/>
                <a:gd name="connsiteY40" fmla="*/ 796192 h 916617"/>
                <a:gd name="connsiteX41" fmla="*/ 135160 w 1371185"/>
                <a:gd name="connsiteY41" fmla="*/ 692760 h 916617"/>
                <a:gd name="connsiteX42" fmla="*/ 346384 w 1371185"/>
                <a:gd name="connsiteY42" fmla="*/ 576553 h 916617"/>
                <a:gd name="connsiteX43" fmla="*/ 355427 w 1371185"/>
                <a:gd name="connsiteY43" fmla="*/ 288759 h 916617"/>
                <a:gd name="connsiteX44" fmla="*/ 141473 w 1371185"/>
                <a:gd name="connsiteY44" fmla="*/ 167454 h 916617"/>
                <a:gd name="connsiteX45" fmla="*/ 75277 w 1371185"/>
                <a:gd name="connsiteY45" fmla="*/ 203509 h 916617"/>
                <a:gd name="connsiteX46" fmla="*/ 503 w 1371185"/>
                <a:gd name="connsiteY46" fmla="*/ 132883 h 91661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49568 w 1371185"/>
                <a:gd name="connsiteY26" fmla="*/ 872390 h 914407"/>
                <a:gd name="connsiteX27" fmla="*/ 722898 w 1371185"/>
                <a:gd name="connsiteY27" fmla="*/ 872390 h 914407"/>
                <a:gd name="connsiteX28" fmla="*/ 694323 w 1371185"/>
                <a:gd name="connsiteY28" fmla="*/ 914300 h 914407"/>
                <a:gd name="connsiteX29" fmla="*/ 661938 w 1371185"/>
                <a:gd name="connsiteY29" fmla="*/ 874295 h 914407"/>
                <a:gd name="connsiteX30" fmla="*/ 623838 w 1371185"/>
                <a:gd name="connsiteY30" fmla="*/ 874295 h 914407"/>
                <a:gd name="connsiteX31" fmla="*/ 591453 w 1371185"/>
                <a:gd name="connsiteY31" fmla="*/ 914300 h 914407"/>
                <a:gd name="connsiteX32" fmla="*/ 559068 w 1371185"/>
                <a:gd name="connsiteY32" fmla="*/ 874295 h 914407"/>
                <a:gd name="connsiteX33" fmla="*/ 490488 w 1371185"/>
                <a:gd name="connsiteY33" fmla="*/ 876200 h 914407"/>
                <a:gd name="connsiteX34" fmla="*/ 458103 w 1371185"/>
                <a:gd name="connsiteY34" fmla="*/ 843815 h 914407"/>
                <a:gd name="connsiteX35" fmla="*/ 498108 w 1371185"/>
                <a:gd name="connsiteY35" fmla="*/ 710465 h 914407"/>
                <a:gd name="connsiteX36" fmla="*/ 431433 w 1371185"/>
                <a:gd name="connsiteY36" fmla="*/ 697130 h 914407"/>
                <a:gd name="connsiteX37" fmla="*/ 379999 w 1371185"/>
                <a:gd name="connsiteY37" fmla="*/ 649507 h 914407"/>
                <a:gd name="connsiteX38" fmla="*/ 189098 w 1371185"/>
                <a:gd name="connsiteY38" fmla="*/ 753101 h 914407"/>
                <a:gd name="connsiteX39" fmla="*/ 172353 w 1371185"/>
                <a:gd name="connsiteY39" fmla="*/ 851436 h 914407"/>
                <a:gd name="connsiteX40" fmla="*/ 52338 w 1371185"/>
                <a:gd name="connsiteY40" fmla="*/ 796192 h 914407"/>
                <a:gd name="connsiteX41" fmla="*/ 135160 w 1371185"/>
                <a:gd name="connsiteY41" fmla="*/ 692760 h 914407"/>
                <a:gd name="connsiteX42" fmla="*/ 346384 w 1371185"/>
                <a:gd name="connsiteY42" fmla="*/ 576553 h 914407"/>
                <a:gd name="connsiteX43" fmla="*/ 355427 w 1371185"/>
                <a:gd name="connsiteY43" fmla="*/ 288759 h 914407"/>
                <a:gd name="connsiteX44" fmla="*/ 141473 w 1371185"/>
                <a:gd name="connsiteY44" fmla="*/ 167454 h 914407"/>
                <a:gd name="connsiteX45" fmla="*/ 75277 w 1371185"/>
                <a:gd name="connsiteY45" fmla="*/ 203509 h 914407"/>
                <a:gd name="connsiteX46" fmla="*/ 503 w 1371185"/>
                <a:gd name="connsiteY46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49568 w 1371185"/>
                <a:gd name="connsiteY26" fmla="*/ 872390 h 914407"/>
                <a:gd name="connsiteX27" fmla="*/ 722898 w 1371185"/>
                <a:gd name="connsiteY27" fmla="*/ 872390 h 914407"/>
                <a:gd name="connsiteX28" fmla="*/ 694323 w 1371185"/>
                <a:gd name="connsiteY28" fmla="*/ 914300 h 914407"/>
                <a:gd name="connsiteX29" fmla="*/ 661938 w 1371185"/>
                <a:gd name="connsiteY29" fmla="*/ 874295 h 914407"/>
                <a:gd name="connsiteX30" fmla="*/ 623838 w 1371185"/>
                <a:gd name="connsiteY30" fmla="*/ 874295 h 914407"/>
                <a:gd name="connsiteX31" fmla="*/ 591453 w 1371185"/>
                <a:gd name="connsiteY31" fmla="*/ 914300 h 914407"/>
                <a:gd name="connsiteX32" fmla="*/ 559068 w 1371185"/>
                <a:gd name="connsiteY32" fmla="*/ 874295 h 914407"/>
                <a:gd name="connsiteX33" fmla="*/ 490488 w 1371185"/>
                <a:gd name="connsiteY33" fmla="*/ 876200 h 914407"/>
                <a:gd name="connsiteX34" fmla="*/ 458103 w 1371185"/>
                <a:gd name="connsiteY34" fmla="*/ 843815 h 914407"/>
                <a:gd name="connsiteX35" fmla="*/ 498108 w 1371185"/>
                <a:gd name="connsiteY35" fmla="*/ 710465 h 914407"/>
                <a:gd name="connsiteX36" fmla="*/ 431433 w 1371185"/>
                <a:gd name="connsiteY36" fmla="*/ 697130 h 914407"/>
                <a:gd name="connsiteX37" fmla="*/ 379999 w 1371185"/>
                <a:gd name="connsiteY37" fmla="*/ 649507 h 914407"/>
                <a:gd name="connsiteX38" fmla="*/ 189098 w 1371185"/>
                <a:gd name="connsiteY38" fmla="*/ 753101 h 914407"/>
                <a:gd name="connsiteX39" fmla="*/ 172353 w 1371185"/>
                <a:gd name="connsiteY39" fmla="*/ 851436 h 914407"/>
                <a:gd name="connsiteX40" fmla="*/ 52338 w 1371185"/>
                <a:gd name="connsiteY40" fmla="*/ 796192 h 914407"/>
                <a:gd name="connsiteX41" fmla="*/ 135160 w 1371185"/>
                <a:gd name="connsiteY41" fmla="*/ 692760 h 914407"/>
                <a:gd name="connsiteX42" fmla="*/ 346384 w 1371185"/>
                <a:gd name="connsiteY42" fmla="*/ 576553 h 914407"/>
                <a:gd name="connsiteX43" fmla="*/ 355427 w 1371185"/>
                <a:gd name="connsiteY43" fmla="*/ 288759 h 914407"/>
                <a:gd name="connsiteX44" fmla="*/ 141473 w 1371185"/>
                <a:gd name="connsiteY44" fmla="*/ 167454 h 914407"/>
                <a:gd name="connsiteX45" fmla="*/ 75277 w 1371185"/>
                <a:gd name="connsiteY45" fmla="*/ 203509 h 914407"/>
                <a:gd name="connsiteX46" fmla="*/ 503 w 1371185"/>
                <a:gd name="connsiteY46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49568 w 1371185"/>
                <a:gd name="connsiteY26" fmla="*/ 872390 h 914407"/>
                <a:gd name="connsiteX27" fmla="*/ 722898 w 1371185"/>
                <a:gd name="connsiteY27" fmla="*/ 872390 h 914407"/>
                <a:gd name="connsiteX28" fmla="*/ 694323 w 1371185"/>
                <a:gd name="connsiteY28" fmla="*/ 914300 h 914407"/>
                <a:gd name="connsiteX29" fmla="*/ 661938 w 1371185"/>
                <a:gd name="connsiteY29" fmla="*/ 874295 h 914407"/>
                <a:gd name="connsiteX30" fmla="*/ 623838 w 1371185"/>
                <a:gd name="connsiteY30" fmla="*/ 874295 h 914407"/>
                <a:gd name="connsiteX31" fmla="*/ 591453 w 1371185"/>
                <a:gd name="connsiteY31" fmla="*/ 914300 h 914407"/>
                <a:gd name="connsiteX32" fmla="*/ 559068 w 1371185"/>
                <a:gd name="connsiteY32" fmla="*/ 874295 h 914407"/>
                <a:gd name="connsiteX33" fmla="*/ 490488 w 1371185"/>
                <a:gd name="connsiteY33" fmla="*/ 876200 h 914407"/>
                <a:gd name="connsiteX34" fmla="*/ 458103 w 1371185"/>
                <a:gd name="connsiteY34" fmla="*/ 843815 h 914407"/>
                <a:gd name="connsiteX35" fmla="*/ 498108 w 1371185"/>
                <a:gd name="connsiteY35" fmla="*/ 710465 h 914407"/>
                <a:gd name="connsiteX36" fmla="*/ 431433 w 1371185"/>
                <a:gd name="connsiteY36" fmla="*/ 697130 h 914407"/>
                <a:gd name="connsiteX37" fmla="*/ 379999 w 1371185"/>
                <a:gd name="connsiteY37" fmla="*/ 649507 h 914407"/>
                <a:gd name="connsiteX38" fmla="*/ 189098 w 1371185"/>
                <a:gd name="connsiteY38" fmla="*/ 753101 h 914407"/>
                <a:gd name="connsiteX39" fmla="*/ 172353 w 1371185"/>
                <a:gd name="connsiteY39" fmla="*/ 851436 h 914407"/>
                <a:gd name="connsiteX40" fmla="*/ 52338 w 1371185"/>
                <a:gd name="connsiteY40" fmla="*/ 796192 h 914407"/>
                <a:gd name="connsiteX41" fmla="*/ 135160 w 1371185"/>
                <a:gd name="connsiteY41" fmla="*/ 692760 h 914407"/>
                <a:gd name="connsiteX42" fmla="*/ 346384 w 1371185"/>
                <a:gd name="connsiteY42" fmla="*/ 576553 h 914407"/>
                <a:gd name="connsiteX43" fmla="*/ 355427 w 1371185"/>
                <a:gd name="connsiteY43" fmla="*/ 288759 h 914407"/>
                <a:gd name="connsiteX44" fmla="*/ 141473 w 1371185"/>
                <a:gd name="connsiteY44" fmla="*/ 167454 h 914407"/>
                <a:gd name="connsiteX45" fmla="*/ 75277 w 1371185"/>
                <a:gd name="connsiteY45" fmla="*/ 203509 h 914407"/>
                <a:gd name="connsiteX46" fmla="*/ 503 w 1371185"/>
                <a:gd name="connsiteY46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49568 w 1371185"/>
                <a:gd name="connsiteY26" fmla="*/ 872390 h 914407"/>
                <a:gd name="connsiteX27" fmla="*/ 722898 w 1371185"/>
                <a:gd name="connsiteY27" fmla="*/ 872390 h 914407"/>
                <a:gd name="connsiteX28" fmla="*/ 692418 w 1371185"/>
                <a:gd name="connsiteY28" fmla="*/ 912395 h 914407"/>
                <a:gd name="connsiteX29" fmla="*/ 661938 w 1371185"/>
                <a:gd name="connsiteY29" fmla="*/ 874295 h 914407"/>
                <a:gd name="connsiteX30" fmla="*/ 623838 w 1371185"/>
                <a:gd name="connsiteY30" fmla="*/ 874295 h 914407"/>
                <a:gd name="connsiteX31" fmla="*/ 591453 w 1371185"/>
                <a:gd name="connsiteY31" fmla="*/ 914300 h 914407"/>
                <a:gd name="connsiteX32" fmla="*/ 559068 w 1371185"/>
                <a:gd name="connsiteY32" fmla="*/ 874295 h 914407"/>
                <a:gd name="connsiteX33" fmla="*/ 490488 w 1371185"/>
                <a:gd name="connsiteY33" fmla="*/ 876200 h 914407"/>
                <a:gd name="connsiteX34" fmla="*/ 458103 w 1371185"/>
                <a:gd name="connsiteY34" fmla="*/ 843815 h 914407"/>
                <a:gd name="connsiteX35" fmla="*/ 498108 w 1371185"/>
                <a:gd name="connsiteY35" fmla="*/ 710465 h 914407"/>
                <a:gd name="connsiteX36" fmla="*/ 431433 w 1371185"/>
                <a:gd name="connsiteY36" fmla="*/ 697130 h 914407"/>
                <a:gd name="connsiteX37" fmla="*/ 379999 w 1371185"/>
                <a:gd name="connsiteY37" fmla="*/ 649507 h 914407"/>
                <a:gd name="connsiteX38" fmla="*/ 189098 w 1371185"/>
                <a:gd name="connsiteY38" fmla="*/ 753101 h 914407"/>
                <a:gd name="connsiteX39" fmla="*/ 172353 w 1371185"/>
                <a:gd name="connsiteY39" fmla="*/ 851436 h 914407"/>
                <a:gd name="connsiteX40" fmla="*/ 52338 w 1371185"/>
                <a:gd name="connsiteY40" fmla="*/ 796192 h 914407"/>
                <a:gd name="connsiteX41" fmla="*/ 135160 w 1371185"/>
                <a:gd name="connsiteY41" fmla="*/ 692760 h 914407"/>
                <a:gd name="connsiteX42" fmla="*/ 346384 w 1371185"/>
                <a:gd name="connsiteY42" fmla="*/ 576553 h 914407"/>
                <a:gd name="connsiteX43" fmla="*/ 355427 w 1371185"/>
                <a:gd name="connsiteY43" fmla="*/ 288759 h 914407"/>
                <a:gd name="connsiteX44" fmla="*/ 141473 w 1371185"/>
                <a:gd name="connsiteY44" fmla="*/ 167454 h 914407"/>
                <a:gd name="connsiteX45" fmla="*/ 75277 w 1371185"/>
                <a:gd name="connsiteY45" fmla="*/ 203509 h 914407"/>
                <a:gd name="connsiteX46" fmla="*/ 503 w 1371185"/>
                <a:gd name="connsiteY46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79999 w 1371185"/>
                <a:gd name="connsiteY38" fmla="*/ 64950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79999 w 1371185"/>
                <a:gd name="connsiteY38" fmla="*/ 64950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79999 w 1371185"/>
                <a:gd name="connsiteY38" fmla="*/ 64950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79999 w 1371185"/>
                <a:gd name="connsiteY38" fmla="*/ 64950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79999 w 1371185"/>
                <a:gd name="connsiteY38" fmla="*/ 64950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79999 w 1371185"/>
                <a:gd name="connsiteY38" fmla="*/ 64950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79999 w 1371185"/>
                <a:gd name="connsiteY38" fmla="*/ 64950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79999 w 1371185"/>
                <a:gd name="connsiteY38" fmla="*/ 64950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79999 w 1371185"/>
                <a:gd name="connsiteY38" fmla="*/ 64950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79999 w 1371185"/>
                <a:gd name="connsiteY38" fmla="*/ 64950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79999 w 1371185"/>
                <a:gd name="connsiteY38" fmla="*/ 64950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79999 w 1371185"/>
                <a:gd name="connsiteY38" fmla="*/ 64950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79999 w 1371185"/>
                <a:gd name="connsiteY38" fmla="*/ 64950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79999 w 1371185"/>
                <a:gd name="connsiteY38" fmla="*/ 64950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79999 w 1371185"/>
                <a:gd name="connsiteY38" fmla="*/ 64950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81906 w 1371185"/>
                <a:gd name="connsiteY38" fmla="*/ 64664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2454 w 1371185"/>
                <a:gd name="connsiteY20" fmla="*/ 643791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81906 w 1371185"/>
                <a:gd name="connsiteY38" fmla="*/ 64664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17769 w 1371185"/>
                <a:gd name="connsiteY13" fmla="*/ 287472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2454 w 1371185"/>
                <a:gd name="connsiteY20" fmla="*/ 643791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81906 w 1371185"/>
                <a:gd name="connsiteY38" fmla="*/ 64664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17769 w 1371185"/>
                <a:gd name="connsiteY13" fmla="*/ 287472 h 914407"/>
                <a:gd name="connsiteX14" fmla="*/ 1027653 w 1371185"/>
                <a:gd name="connsiteY14" fmla="*/ 567841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2454 w 1371185"/>
                <a:gd name="connsiteY20" fmla="*/ 643791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81906 w 1371185"/>
                <a:gd name="connsiteY38" fmla="*/ 64664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79078 w 1371185"/>
                <a:gd name="connsiteY7" fmla="*/ 21827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17769 w 1371185"/>
                <a:gd name="connsiteY13" fmla="*/ 287472 h 914407"/>
                <a:gd name="connsiteX14" fmla="*/ 1027653 w 1371185"/>
                <a:gd name="connsiteY14" fmla="*/ 567841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2454 w 1371185"/>
                <a:gd name="connsiteY20" fmla="*/ 643791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81906 w 1371185"/>
                <a:gd name="connsiteY38" fmla="*/ 64664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79078 w 1371185"/>
                <a:gd name="connsiteY7" fmla="*/ 21827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17769 w 1371185"/>
                <a:gd name="connsiteY13" fmla="*/ 287472 h 914407"/>
                <a:gd name="connsiteX14" fmla="*/ 1027653 w 1371185"/>
                <a:gd name="connsiteY14" fmla="*/ 567841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2454 w 1371185"/>
                <a:gd name="connsiteY20" fmla="*/ 643791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81906 w 1371185"/>
                <a:gd name="connsiteY38" fmla="*/ 64664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6181 w 1371185"/>
                <a:gd name="connsiteY6" fmla="*/ 71447 h 914407"/>
                <a:gd name="connsiteX7" fmla="*/ 979078 w 1371185"/>
                <a:gd name="connsiteY7" fmla="*/ 21827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17769 w 1371185"/>
                <a:gd name="connsiteY13" fmla="*/ 287472 h 914407"/>
                <a:gd name="connsiteX14" fmla="*/ 1027653 w 1371185"/>
                <a:gd name="connsiteY14" fmla="*/ 567841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2454 w 1371185"/>
                <a:gd name="connsiteY20" fmla="*/ 643791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81906 w 1371185"/>
                <a:gd name="connsiteY38" fmla="*/ 64664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6181 w 1371185"/>
                <a:gd name="connsiteY6" fmla="*/ 71447 h 914407"/>
                <a:gd name="connsiteX7" fmla="*/ 979078 w 1371185"/>
                <a:gd name="connsiteY7" fmla="*/ 21827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17769 w 1371185"/>
                <a:gd name="connsiteY13" fmla="*/ 287472 h 914407"/>
                <a:gd name="connsiteX14" fmla="*/ 1027653 w 1371185"/>
                <a:gd name="connsiteY14" fmla="*/ 567841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2454 w 1371185"/>
                <a:gd name="connsiteY20" fmla="*/ 643791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81906 w 1371185"/>
                <a:gd name="connsiteY38" fmla="*/ 64664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6181 w 1371185"/>
                <a:gd name="connsiteY6" fmla="*/ 71447 h 914407"/>
                <a:gd name="connsiteX7" fmla="*/ 979078 w 1371185"/>
                <a:gd name="connsiteY7" fmla="*/ 21827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17769 w 1371185"/>
                <a:gd name="connsiteY13" fmla="*/ 287472 h 914407"/>
                <a:gd name="connsiteX14" fmla="*/ 1027653 w 1371185"/>
                <a:gd name="connsiteY14" fmla="*/ 567841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2454 w 1371185"/>
                <a:gd name="connsiteY20" fmla="*/ 643791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81906 w 1371185"/>
                <a:gd name="connsiteY38" fmla="*/ 64664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6181 w 1371185"/>
                <a:gd name="connsiteY6" fmla="*/ 71447 h 914407"/>
                <a:gd name="connsiteX7" fmla="*/ 979078 w 1371185"/>
                <a:gd name="connsiteY7" fmla="*/ 21827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17769 w 1371185"/>
                <a:gd name="connsiteY13" fmla="*/ 287472 h 914407"/>
                <a:gd name="connsiteX14" fmla="*/ 1027653 w 1371185"/>
                <a:gd name="connsiteY14" fmla="*/ 567841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2454 w 1371185"/>
                <a:gd name="connsiteY20" fmla="*/ 643791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81906 w 1371185"/>
                <a:gd name="connsiteY38" fmla="*/ 64664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6181 w 1371185"/>
                <a:gd name="connsiteY6" fmla="*/ 71447 h 914407"/>
                <a:gd name="connsiteX7" fmla="*/ 979078 w 1371185"/>
                <a:gd name="connsiteY7" fmla="*/ 21827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17769 w 1371185"/>
                <a:gd name="connsiteY13" fmla="*/ 287472 h 914407"/>
                <a:gd name="connsiteX14" fmla="*/ 1027653 w 1371185"/>
                <a:gd name="connsiteY14" fmla="*/ 567841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2454 w 1371185"/>
                <a:gd name="connsiteY20" fmla="*/ 643791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81906 w 1371185"/>
                <a:gd name="connsiteY38" fmla="*/ 64664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6181 w 1371185"/>
                <a:gd name="connsiteY6" fmla="*/ 71447 h 914407"/>
                <a:gd name="connsiteX7" fmla="*/ 979078 w 1371185"/>
                <a:gd name="connsiteY7" fmla="*/ 21827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17769 w 1371185"/>
                <a:gd name="connsiteY13" fmla="*/ 287472 h 914407"/>
                <a:gd name="connsiteX14" fmla="*/ 1027653 w 1371185"/>
                <a:gd name="connsiteY14" fmla="*/ 567841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2454 w 1371185"/>
                <a:gd name="connsiteY20" fmla="*/ 643791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81906 w 1371185"/>
                <a:gd name="connsiteY38" fmla="*/ 64664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6181 w 1371185"/>
                <a:gd name="connsiteY6" fmla="*/ 71447 h 914407"/>
                <a:gd name="connsiteX7" fmla="*/ 979078 w 1371185"/>
                <a:gd name="connsiteY7" fmla="*/ 21827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17769 w 1371185"/>
                <a:gd name="connsiteY13" fmla="*/ 287472 h 914407"/>
                <a:gd name="connsiteX14" fmla="*/ 1027653 w 1371185"/>
                <a:gd name="connsiteY14" fmla="*/ 567841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2454 w 1371185"/>
                <a:gd name="connsiteY20" fmla="*/ 643791 h 914407"/>
                <a:gd name="connsiteX21" fmla="*/ 949597 w 1371185"/>
                <a:gd name="connsiteY21" fmla="*/ 694272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81906 w 1371185"/>
                <a:gd name="connsiteY38" fmla="*/ 64664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6181 w 1371185"/>
                <a:gd name="connsiteY6" fmla="*/ 71447 h 914407"/>
                <a:gd name="connsiteX7" fmla="*/ 979078 w 1371185"/>
                <a:gd name="connsiteY7" fmla="*/ 21827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17769 w 1371185"/>
                <a:gd name="connsiteY13" fmla="*/ 287472 h 914407"/>
                <a:gd name="connsiteX14" fmla="*/ 1027653 w 1371185"/>
                <a:gd name="connsiteY14" fmla="*/ 567841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2454 w 1371185"/>
                <a:gd name="connsiteY20" fmla="*/ 643791 h 914407"/>
                <a:gd name="connsiteX21" fmla="*/ 949597 w 1371185"/>
                <a:gd name="connsiteY21" fmla="*/ 694272 h 914407"/>
                <a:gd name="connsiteX22" fmla="*/ 876253 w 1371185"/>
                <a:gd name="connsiteY22" fmla="*/ 703793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81906 w 1371185"/>
                <a:gd name="connsiteY38" fmla="*/ 64664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6181 w 1371185"/>
                <a:gd name="connsiteY6" fmla="*/ 71447 h 914407"/>
                <a:gd name="connsiteX7" fmla="*/ 979078 w 1371185"/>
                <a:gd name="connsiteY7" fmla="*/ 21827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17769 w 1371185"/>
                <a:gd name="connsiteY13" fmla="*/ 287472 h 914407"/>
                <a:gd name="connsiteX14" fmla="*/ 1027653 w 1371185"/>
                <a:gd name="connsiteY14" fmla="*/ 567841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89595 w 1371185"/>
                <a:gd name="connsiteY20" fmla="*/ 640931 h 914407"/>
                <a:gd name="connsiteX21" fmla="*/ 949597 w 1371185"/>
                <a:gd name="connsiteY21" fmla="*/ 694272 h 914407"/>
                <a:gd name="connsiteX22" fmla="*/ 876253 w 1371185"/>
                <a:gd name="connsiteY22" fmla="*/ 703793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81906 w 1371185"/>
                <a:gd name="connsiteY38" fmla="*/ 64664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6181 w 1371185"/>
                <a:gd name="connsiteY6" fmla="*/ 71447 h 914407"/>
                <a:gd name="connsiteX7" fmla="*/ 979078 w 1371185"/>
                <a:gd name="connsiteY7" fmla="*/ 21827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17769 w 1371185"/>
                <a:gd name="connsiteY13" fmla="*/ 287472 h 914407"/>
                <a:gd name="connsiteX14" fmla="*/ 1027653 w 1371185"/>
                <a:gd name="connsiteY14" fmla="*/ 567841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89595 w 1371185"/>
                <a:gd name="connsiteY20" fmla="*/ 640931 h 914407"/>
                <a:gd name="connsiteX21" fmla="*/ 949597 w 1371185"/>
                <a:gd name="connsiteY21" fmla="*/ 694272 h 914407"/>
                <a:gd name="connsiteX22" fmla="*/ 876253 w 1371185"/>
                <a:gd name="connsiteY22" fmla="*/ 703793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25714 w 1371185"/>
                <a:gd name="connsiteY37" fmla="*/ 700943 h 914407"/>
                <a:gd name="connsiteX38" fmla="*/ 381906 w 1371185"/>
                <a:gd name="connsiteY38" fmla="*/ 64664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6181 w 1371185"/>
                <a:gd name="connsiteY6" fmla="*/ 71447 h 914407"/>
                <a:gd name="connsiteX7" fmla="*/ 979078 w 1371185"/>
                <a:gd name="connsiteY7" fmla="*/ 21827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17769 w 1371185"/>
                <a:gd name="connsiteY13" fmla="*/ 287472 h 914407"/>
                <a:gd name="connsiteX14" fmla="*/ 1027653 w 1371185"/>
                <a:gd name="connsiteY14" fmla="*/ 567841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89595 w 1371185"/>
                <a:gd name="connsiteY20" fmla="*/ 640931 h 914407"/>
                <a:gd name="connsiteX21" fmla="*/ 949597 w 1371185"/>
                <a:gd name="connsiteY21" fmla="*/ 694272 h 914407"/>
                <a:gd name="connsiteX22" fmla="*/ 876253 w 1371185"/>
                <a:gd name="connsiteY22" fmla="*/ 703793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500015 w 1371185"/>
                <a:gd name="connsiteY36" fmla="*/ 704746 h 914407"/>
                <a:gd name="connsiteX37" fmla="*/ 425714 w 1371185"/>
                <a:gd name="connsiteY37" fmla="*/ 700943 h 914407"/>
                <a:gd name="connsiteX38" fmla="*/ 381906 w 1371185"/>
                <a:gd name="connsiteY38" fmla="*/ 64664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300"/>
                <a:gd name="connsiteX1" fmla="*/ 67772 w 1371185"/>
                <a:gd name="connsiteY1" fmla="*/ 59203 h 914300"/>
                <a:gd name="connsiteX2" fmla="*/ 142549 w 1371185"/>
                <a:gd name="connsiteY2" fmla="*/ 9 h 914300"/>
                <a:gd name="connsiteX3" fmla="*/ 211360 w 1371185"/>
                <a:gd name="connsiteY3" fmla="*/ 66682 h 914300"/>
                <a:gd name="connsiteX4" fmla="*/ 194813 w 1371185"/>
                <a:gd name="connsiteY4" fmla="*/ 114926 h 914300"/>
                <a:gd name="connsiteX5" fmla="*/ 389721 w 1371185"/>
                <a:gd name="connsiteY5" fmla="*/ 222892 h 914300"/>
                <a:gd name="connsiteX6" fmla="*/ 686181 w 1371185"/>
                <a:gd name="connsiteY6" fmla="*/ 71447 h 914300"/>
                <a:gd name="connsiteX7" fmla="*/ 979078 w 1371185"/>
                <a:gd name="connsiteY7" fmla="*/ 218273 h 914300"/>
                <a:gd name="connsiteX8" fmla="*/ 1179698 w 1371185"/>
                <a:gd name="connsiteY8" fmla="*/ 108118 h 914300"/>
                <a:gd name="connsiteX9" fmla="*/ 1246773 w 1371185"/>
                <a:gd name="connsiteY9" fmla="*/ 1807 h 914300"/>
                <a:gd name="connsiteX10" fmla="*/ 1321069 w 1371185"/>
                <a:gd name="connsiteY10" fmla="*/ 72292 h 914300"/>
                <a:gd name="connsiteX11" fmla="*/ 1362979 w 1371185"/>
                <a:gd name="connsiteY11" fmla="*/ 175162 h 914300"/>
                <a:gd name="connsiteX12" fmla="*/ 1224939 w 1371185"/>
                <a:gd name="connsiteY12" fmla="*/ 174934 h 914300"/>
                <a:gd name="connsiteX13" fmla="*/ 1017769 w 1371185"/>
                <a:gd name="connsiteY13" fmla="*/ 287472 h 914300"/>
                <a:gd name="connsiteX14" fmla="*/ 1027653 w 1371185"/>
                <a:gd name="connsiteY14" fmla="*/ 567841 h 914300"/>
                <a:gd name="connsiteX15" fmla="*/ 1237677 w 1371185"/>
                <a:gd name="connsiteY15" fmla="*/ 683233 h 914300"/>
                <a:gd name="connsiteX16" fmla="*/ 1351548 w 1371185"/>
                <a:gd name="connsiteY16" fmla="*/ 678081 h 914300"/>
                <a:gd name="connsiteX17" fmla="*/ 1330593 w 1371185"/>
                <a:gd name="connsiteY17" fmla="*/ 798096 h 914300"/>
                <a:gd name="connsiteX18" fmla="*/ 1225818 w 1371185"/>
                <a:gd name="connsiteY18" fmla="*/ 866676 h 914300"/>
                <a:gd name="connsiteX19" fmla="*/ 1193631 w 1371185"/>
                <a:gd name="connsiteY19" fmla="*/ 759435 h 914300"/>
                <a:gd name="connsiteX20" fmla="*/ 989595 w 1371185"/>
                <a:gd name="connsiteY20" fmla="*/ 640931 h 914300"/>
                <a:gd name="connsiteX21" fmla="*/ 949597 w 1371185"/>
                <a:gd name="connsiteY21" fmla="*/ 694272 h 914300"/>
                <a:gd name="connsiteX22" fmla="*/ 876253 w 1371185"/>
                <a:gd name="connsiteY22" fmla="*/ 703793 h 914300"/>
                <a:gd name="connsiteX23" fmla="*/ 913398 w 1371185"/>
                <a:gd name="connsiteY23" fmla="*/ 845720 h 914300"/>
                <a:gd name="connsiteX24" fmla="*/ 892443 w 1371185"/>
                <a:gd name="connsiteY24" fmla="*/ 874295 h 914300"/>
                <a:gd name="connsiteX25" fmla="*/ 812433 w 1371185"/>
                <a:gd name="connsiteY25" fmla="*/ 874295 h 914300"/>
                <a:gd name="connsiteX26" fmla="*/ 781953 w 1371185"/>
                <a:gd name="connsiteY26" fmla="*/ 910490 h 914300"/>
                <a:gd name="connsiteX27" fmla="*/ 749568 w 1371185"/>
                <a:gd name="connsiteY27" fmla="*/ 872390 h 914300"/>
                <a:gd name="connsiteX28" fmla="*/ 722898 w 1371185"/>
                <a:gd name="connsiteY28" fmla="*/ 872390 h 914300"/>
                <a:gd name="connsiteX29" fmla="*/ 692418 w 1371185"/>
                <a:gd name="connsiteY29" fmla="*/ 912395 h 914300"/>
                <a:gd name="connsiteX30" fmla="*/ 661938 w 1371185"/>
                <a:gd name="connsiteY30" fmla="*/ 874295 h 914300"/>
                <a:gd name="connsiteX31" fmla="*/ 623838 w 1371185"/>
                <a:gd name="connsiteY31" fmla="*/ 874295 h 914300"/>
                <a:gd name="connsiteX32" fmla="*/ 591453 w 1371185"/>
                <a:gd name="connsiteY32" fmla="*/ 914300 h 914300"/>
                <a:gd name="connsiteX33" fmla="*/ 560975 w 1371185"/>
                <a:gd name="connsiteY33" fmla="*/ 875248 h 914300"/>
                <a:gd name="connsiteX34" fmla="*/ 490488 w 1371185"/>
                <a:gd name="connsiteY34" fmla="*/ 876200 h 914300"/>
                <a:gd name="connsiteX35" fmla="*/ 458103 w 1371185"/>
                <a:gd name="connsiteY35" fmla="*/ 843815 h 914300"/>
                <a:gd name="connsiteX36" fmla="*/ 500015 w 1371185"/>
                <a:gd name="connsiteY36" fmla="*/ 704746 h 914300"/>
                <a:gd name="connsiteX37" fmla="*/ 425714 w 1371185"/>
                <a:gd name="connsiteY37" fmla="*/ 700943 h 914300"/>
                <a:gd name="connsiteX38" fmla="*/ 381906 w 1371185"/>
                <a:gd name="connsiteY38" fmla="*/ 646647 h 914300"/>
                <a:gd name="connsiteX39" fmla="*/ 189098 w 1371185"/>
                <a:gd name="connsiteY39" fmla="*/ 753101 h 914300"/>
                <a:gd name="connsiteX40" fmla="*/ 172353 w 1371185"/>
                <a:gd name="connsiteY40" fmla="*/ 851436 h 914300"/>
                <a:gd name="connsiteX41" fmla="*/ 52338 w 1371185"/>
                <a:gd name="connsiteY41" fmla="*/ 796192 h 914300"/>
                <a:gd name="connsiteX42" fmla="*/ 135160 w 1371185"/>
                <a:gd name="connsiteY42" fmla="*/ 692760 h 914300"/>
                <a:gd name="connsiteX43" fmla="*/ 346384 w 1371185"/>
                <a:gd name="connsiteY43" fmla="*/ 576553 h 914300"/>
                <a:gd name="connsiteX44" fmla="*/ 355427 w 1371185"/>
                <a:gd name="connsiteY44" fmla="*/ 288759 h 914300"/>
                <a:gd name="connsiteX45" fmla="*/ 141473 w 1371185"/>
                <a:gd name="connsiteY45" fmla="*/ 167454 h 914300"/>
                <a:gd name="connsiteX46" fmla="*/ 75277 w 1371185"/>
                <a:gd name="connsiteY46" fmla="*/ 203509 h 914300"/>
                <a:gd name="connsiteX47" fmla="*/ 503 w 1371185"/>
                <a:gd name="connsiteY47" fmla="*/ 132883 h 914300"/>
                <a:gd name="connsiteX0" fmla="*/ 503 w 1371185"/>
                <a:gd name="connsiteY0" fmla="*/ 132883 h 914300"/>
                <a:gd name="connsiteX1" fmla="*/ 67772 w 1371185"/>
                <a:gd name="connsiteY1" fmla="*/ 59203 h 914300"/>
                <a:gd name="connsiteX2" fmla="*/ 142549 w 1371185"/>
                <a:gd name="connsiteY2" fmla="*/ 9 h 914300"/>
                <a:gd name="connsiteX3" fmla="*/ 211360 w 1371185"/>
                <a:gd name="connsiteY3" fmla="*/ 66682 h 914300"/>
                <a:gd name="connsiteX4" fmla="*/ 194813 w 1371185"/>
                <a:gd name="connsiteY4" fmla="*/ 114926 h 914300"/>
                <a:gd name="connsiteX5" fmla="*/ 389721 w 1371185"/>
                <a:gd name="connsiteY5" fmla="*/ 222892 h 914300"/>
                <a:gd name="connsiteX6" fmla="*/ 686181 w 1371185"/>
                <a:gd name="connsiteY6" fmla="*/ 71447 h 914300"/>
                <a:gd name="connsiteX7" fmla="*/ 979078 w 1371185"/>
                <a:gd name="connsiteY7" fmla="*/ 218273 h 914300"/>
                <a:gd name="connsiteX8" fmla="*/ 1179698 w 1371185"/>
                <a:gd name="connsiteY8" fmla="*/ 108118 h 914300"/>
                <a:gd name="connsiteX9" fmla="*/ 1246773 w 1371185"/>
                <a:gd name="connsiteY9" fmla="*/ 1807 h 914300"/>
                <a:gd name="connsiteX10" fmla="*/ 1321069 w 1371185"/>
                <a:gd name="connsiteY10" fmla="*/ 72292 h 914300"/>
                <a:gd name="connsiteX11" fmla="*/ 1362979 w 1371185"/>
                <a:gd name="connsiteY11" fmla="*/ 175162 h 914300"/>
                <a:gd name="connsiteX12" fmla="*/ 1224939 w 1371185"/>
                <a:gd name="connsiteY12" fmla="*/ 174934 h 914300"/>
                <a:gd name="connsiteX13" fmla="*/ 1017769 w 1371185"/>
                <a:gd name="connsiteY13" fmla="*/ 287472 h 914300"/>
                <a:gd name="connsiteX14" fmla="*/ 1027653 w 1371185"/>
                <a:gd name="connsiteY14" fmla="*/ 567841 h 914300"/>
                <a:gd name="connsiteX15" fmla="*/ 1237677 w 1371185"/>
                <a:gd name="connsiteY15" fmla="*/ 683233 h 914300"/>
                <a:gd name="connsiteX16" fmla="*/ 1351548 w 1371185"/>
                <a:gd name="connsiteY16" fmla="*/ 678081 h 914300"/>
                <a:gd name="connsiteX17" fmla="*/ 1330593 w 1371185"/>
                <a:gd name="connsiteY17" fmla="*/ 798096 h 914300"/>
                <a:gd name="connsiteX18" fmla="*/ 1225818 w 1371185"/>
                <a:gd name="connsiteY18" fmla="*/ 866676 h 914300"/>
                <a:gd name="connsiteX19" fmla="*/ 1193631 w 1371185"/>
                <a:gd name="connsiteY19" fmla="*/ 759435 h 914300"/>
                <a:gd name="connsiteX20" fmla="*/ 989595 w 1371185"/>
                <a:gd name="connsiteY20" fmla="*/ 640931 h 914300"/>
                <a:gd name="connsiteX21" fmla="*/ 949597 w 1371185"/>
                <a:gd name="connsiteY21" fmla="*/ 694272 h 914300"/>
                <a:gd name="connsiteX22" fmla="*/ 876253 w 1371185"/>
                <a:gd name="connsiteY22" fmla="*/ 703793 h 914300"/>
                <a:gd name="connsiteX23" fmla="*/ 913398 w 1371185"/>
                <a:gd name="connsiteY23" fmla="*/ 845720 h 914300"/>
                <a:gd name="connsiteX24" fmla="*/ 892443 w 1371185"/>
                <a:gd name="connsiteY24" fmla="*/ 874295 h 914300"/>
                <a:gd name="connsiteX25" fmla="*/ 812433 w 1371185"/>
                <a:gd name="connsiteY25" fmla="*/ 874295 h 914300"/>
                <a:gd name="connsiteX26" fmla="*/ 781953 w 1371185"/>
                <a:gd name="connsiteY26" fmla="*/ 910490 h 914300"/>
                <a:gd name="connsiteX27" fmla="*/ 749568 w 1371185"/>
                <a:gd name="connsiteY27" fmla="*/ 872390 h 914300"/>
                <a:gd name="connsiteX28" fmla="*/ 722898 w 1371185"/>
                <a:gd name="connsiteY28" fmla="*/ 872390 h 914300"/>
                <a:gd name="connsiteX29" fmla="*/ 692418 w 1371185"/>
                <a:gd name="connsiteY29" fmla="*/ 912395 h 914300"/>
                <a:gd name="connsiteX30" fmla="*/ 661938 w 1371185"/>
                <a:gd name="connsiteY30" fmla="*/ 874295 h 914300"/>
                <a:gd name="connsiteX31" fmla="*/ 620025 w 1371185"/>
                <a:gd name="connsiteY31" fmla="*/ 874295 h 914300"/>
                <a:gd name="connsiteX32" fmla="*/ 591453 w 1371185"/>
                <a:gd name="connsiteY32" fmla="*/ 914300 h 914300"/>
                <a:gd name="connsiteX33" fmla="*/ 560975 w 1371185"/>
                <a:gd name="connsiteY33" fmla="*/ 875248 h 914300"/>
                <a:gd name="connsiteX34" fmla="*/ 490488 w 1371185"/>
                <a:gd name="connsiteY34" fmla="*/ 876200 h 914300"/>
                <a:gd name="connsiteX35" fmla="*/ 458103 w 1371185"/>
                <a:gd name="connsiteY35" fmla="*/ 843815 h 914300"/>
                <a:gd name="connsiteX36" fmla="*/ 500015 w 1371185"/>
                <a:gd name="connsiteY36" fmla="*/ 704746 h 914300"/>
                <a:gd name="connsiteX37" fmla="*/ 425714 w 1371185"/>
                <a:gd name="connsiteY37" fmla="*/ 700943 h 914300"/>
                <a:gd name="connsiteX38" fmla="*/ 381906 w 1371185"/>
                <a:gd name="connsiteY38" fmla="*/ 646647 h 914300"/>
                <a:gd name="connsiteX39" fmla="*/ 189098 w 1371185"/>
                <a:gd name="connsiteY39" fmla="*/ 753101 h 914300"/>
                <a:gd name="connsiteX40" fmla="*/ 172353 w 1371185"/>
                <a:gd name="connsiteY40" fmla="*/ 851436 h 914300"/>
                <a:gd name="connsiteX41" fmla="*/ 52338 w 1371185"/>
                <a:gd name="connsiteY41" fmla="*/ 796192 h 914300"/>
                <a:gd name="connsiteX42" fmla="*/ 135160 w 1371185"/>
                <a:gd name="connsiteY42" fmla="*/ 692760 h 914300"/>
                <a:gd name="connsiteX43" fmla="*/ 346384 w 1371185"/>
                <a:gd name="connsiteY43" fmla="*/ 576553 h 914300"/>
                <a:gd name="connsiteX44" fmla="*/ 355427 w 1371185"/>
                <a:gd name="connsiteY44" fmla="*/ 288759 h 914300"/>
                <a:gd name="connsiteX45" fmla="*/ 141473 w 1371185"/>
                <a:gd name="connsiteY45" fmla="*/ 167454 h 914300"/>
                <a:gd name="connsiteX46" fmla="*/ 75277 w 1371185"/>
                <a:gd name="connsiteY46" fmla="*/ 203509 h 914300"/>
                <a:gd name="connsiteX47" fmla="*/ 503 w 1371185"/>
                <a:gd name="connsiteY47" fmla="*/ 132883 h 914300"/>
                <a:gd name="connsiteX0" fmla="*/ 503 w 1371185"/>
                <a:gd name="connsiteY0" fmla="*/ 132883 h 914300"/>
                <a:gd name="connsiteX1" fmla="*/ 67772 w 1371185"/>
                <a:gd name="connsiteY1" fmla="*/ 59203 h 914300"/>
                <a:gd name="connsiteX2" fmla="*/ 142549 w 1371185"/>
                <a:gd name="connsiteY2" fmla="*/ 9 h 914300"/>
                <a:gd name="connsiteX3" fmla="*/ 211360 w 1371185"/>
                <a:gd name="connsiteY3" fmla="*/ 66682 h 914300"/>
                <a:gd name="connsiteX4" fmla="*/ 194813 w 1371185"/>
                <a:gd name="connsiteY4" fmla="*/ 114926 h 914300"/>
                <a:gd name="connsiteX5" fmla="*/ 389721 w 1371185"/>
                <a:gd name="connsiteY5" fmla="*/ 222892 h 914300"/>
                <a:gd name="connsiteX6" fmla="*/ 686181 w 1371185"/>
                <a:gd name="connsiteY6" fmla="*/ 71447 h 914300"/>
                <a:gd name="connsiteX7" fmla="*/ 979078 w 1371185"/>
                <a:gd name="connsiteY7" fmla="*/ 218273 h 914300"/>
                <a:gd name="connsiteX8" fmla="*/ 1179698 w 1371185"/>
                <a:gd name="connsiteY8" fmla="*/ 108118 h 914300"/>
                <a:gd name="connsiteX9" fmla="*/ 1246773 w 1371185"/>
                <a:gd name="connsiteY9" fmla="*/ 1807 h 914300"/>
                <a:gd name="connsiteX10" fmla="*/ 1321069 w 1371185"/>
                <a:gd name="connsiteY10" fmla="*/ 72292 h 914300"/>
                <a:gd name="connsiteX11" fmla="*/ 1362979 w 1371185"/>
                <a:gd name="connsiteY11" fmla="*/ 175162 h 914300"/>
                <a:gd name="connsiteX12" fmla="*/ 1224939 w 1371185"/>
                <a:gd name="connsiteY12" fmla="*/ 174934 h 914300"/>
                <a:gd name="connsiteX13" fmla="*/ 1017769 w 1371185"/>
                <a:gd name="connsiteY13" fmla="*/ 287472 h 914300"/>
                <a:gd name="connsiteX14" fmla="*/ 1027653 w 1371185"/>
                <a:gd name="connsiteY14" fmla="*/ 567841 h 914300"/>
                <a:gd name="connsiteX15" fmla="*/ 1237677 w 1371185"/>
                <a:gd name="connsiteY15" fmla="*/ 683233 h 914300"/>
                <a:gd name="connsiteX16" fmla="*/ 1351548 w 1371185"/>
                <a:gd name="connsiteY16" fmla="*/ 678081 h 914300"/>
                <a:gd name="connsiteX17" fmla="*/ 1330593 w 1371185"/>
                <a:gd name="connsiteY17" fmla="*/ 798096 h 914300"/>
                <a:gd name="connsiteX18" fmla="*/ 1225818 w 1371185"/>
                <a:gd name="connsiteY18" fmla="*/ 866676 h 914300"/>
                <a:gd name="connsiteX19" fmla="*/ 1193631 w 1371185"/>
                <a:gd name="connsiteY19" fmla="*/ 759435 h 914300"/>
                <a:gd name="connsiteX20" fmla="*/ 989595 w 1371185"/>
                <a:gd name="connsiteY20" fmla="*/ 640931 h 914300"/>
                <a:gd name="connsiteX21" fmla="*/ 949597 w 1371185"/>
                <a:gd name="connsiteY21" fmla="*/ 694272 h 914300"/>
                <a:gd name="connsiteX22" fmla="*/ 876253 w 1371185"/>
                <a:gd name="connsiteY22" fmla="*/ 703793 h 914300"/>
                <a:gd name="connsiteX23" fmla="*/ 913398 w 1371185"/>
                <a:gd name="connsiteY23" fmla="*/ 845720 h 914300"/>
                <a:gd name="connsiteX24" fmla="*/ 892443 w 1371185"/>
                <a:gd name="connsiteY24" fmla="*/ 874295 h 914300"/>
                <a:gd name="connsiteX25" fmla="*/ 812433 w 1371185"/>
                <a:gd name="connsiteY25" fmla="*/ 874295 h 914300"/>
                <a:gd name="connsiteX26" fmla="*/ 781953 w 1371185"/>
                <a:gd name="connsiteY26" fmla="*/ 910490 h 914300"/>
                <a:gd name="connsiteX27" fmla="*/ 749568 w 1371185"/>
                <a:gd name="connsiteY27" fmla="*/ 872390 h 914300"/>
                <a:gd name="connsiteX28" fmla="*/ 722898 w 1371185"/>
                <a:gd name="connsiteY28" fmla="*/ 872390 h 914300"/>
                <a:gd name="connsiteX29" fmla="*/ 692418 w 1371185"/>
                <a:gd name="connsiteY29" fmla="*/ 912395 h 914300"/>
                <a:gd name="connsiteX30" fmla="*/ 657172 w 1371185"/>
                <a:gd name="connsiteY30" fmla="*/ 874295 h 914300"/>
                <a:gd name="connsiteX31" fmla="*/ 620025 w 1371185"/>
                <a:gd name="connsiteY31" fmla="*/ 874295 h 914300"/>
                <a:gd name="connsiteX32" fmla="*/ 591453 w 1371185"/>
                <a:gd name="connsiteY32" fmla="*/ 914300 h 914300"/>
                <a:gd name="connsiteX33" fmla="*/ 560975 w 1371185"/>
                <a:gd name="connsiteY33" fmla="*/ 875248 h 914300"/>
                <a:gd name="connsiteX34" fmla="*/ 490488 w 1371185"/>
                <a:gd name="connsiteY34" fmla="*/ 876200 h 914300"/>
                <a:gd name="connsiteX35" fmla="*/ 458103 w 1371185"/>
                <a:gd name="connsiteY35" fmla="*/ 843815 h 914300"/>
                <a:gd name="connsiteX36" fmla="*/ 500015 w 1371185"/>
                <a:gd name="connsiteY36" fmla="*/ 704746 h 914300"/>
                <a:gd name="connsiteX37" fmla="*/ 425714 w 1371185"/>
                <a:gd name="connsiteY37" fmla="*/ 700943 h 914300"/>
                <a:gd name="connsiteX38" fmla="*/ 381906 w 1371185"/>
                <a:gd name="connsiteY38" fmla="*/ 646647 h 914300"/>
                <a:gd name="connsiteX39" fmla="*/ 189098 w 1371185"/>
                <a:gd name="connsiteY39" fmla="*/ 753101 h 914300"/>
                <a:gd name="connsiteX40" fmla="*/ 172353 w 1371185"/>
                <a:gd name="connsiteY40" fmla="*/ 851436 h 914300"/>
                <a:gd name="connsiteX41" fmla="*/ 52338 w 1371185"/>
                <a:gd name="connsiteY41" fmla="*/ 796192 h 914300"/>
                <a:gd name="connsiteX42" fmla="*/ 135160 w 1371185"/>
                <a:gd name="connsiteY42" fmla="*/ 692760 h 914300"/>
                <a:gd name="connsiteX43" fmla="*/ 346384 w 1371185"/>
                <a:gd name="connsiteY43" fmla="*/ 576553 h 914300"/>
                <a:gd name="connsiteX44" fmla="*/ 355427 w 1371185"/>
                <a:gd name="connsiteY44" fmla="*/ 288759 h 914300"/>
                <a:gd name="connsiteX45" fmla="*/ 141473 w 1371185"/>
                <a:gd name="connsiteY45" fmla="*/ 167454 h 914300"/>
                <a:gd name="connsiteX46" fmla="*/ 75277 w 1371185"/>
                <a:gd name="connsiteY46" fmla="*/ 203509 h 914300"/>
                <a:gd name="connsiteX47" fmla="*/ 503 w 1371185"/>
                <a:gd name="connsiteY47" fmla="*/ 132883 h 914300"/>
                <a:gd name="connsiteX0" fmla="*/ 503 w 1371185"/>
                <a:gd name="connsiteY0" fmla="*/ 132883 h 914300"/>
                <a:gd name="connsiteX1" fmla="*/ 67772 w 1371185"/>
                <a:gd name="connsiteY1" fmla="*/ 59203 h 914300"/>
                <a:gd name="connsiteX2" fmla="*/ 142549 w 1371185"/>
                <a:gd name="connsiteY2" fmla="*/ 9 h 914300"/>
                <a:gd name="connsiteX3" fmla="*/ 211360 w 1371185"/>
                <a:gd name="connsiteY3" fmla="*/ 66682 h 914300"/>
                <a:gd name="connsiteX4" fmla="*/ 194813 w 1371185"/>
                <a:gd name="connsiteY4" fmla="*/ 114926 h 914300"/>
                <a:gd name="connsiteX5" fmla="*/ 389721 w 1371185"/>
                <a:gd name="connsiteY5" fmla="*/ 222892 h 914300"/>
                <a:gd name="connsiteX6" fmla="*/ 686181 w 1371185"/>
                <a:gd name="connsiteY6" fmla="*/ 71447 h 914300"/>
                <a:gd name="connsiteX7" fmla="*/ 979078 w 1371185"/>
                <a:gd name="connsiteY7" fmla="*/ 218273 h 914300"/>
                <a:gd name="connsiteX8" fmla="*/ 1179698 w 1371185"/>
                <a:gd name="connsiteY8" fmla="*/ 108118 h 914300"/>
                <a:gd name="connsiteX9" fmla="*/ 1246773 w 1371185"/>
                <a:gd name="connsiteY9" fmla="*/ 1807 h 914300"/>
                <a:gd name="connsiteX10" fmla="*/ 1321069 w 1371185"/>
                <a:gd name="connsiteY10" fmla="*/ 72292 h 914300"/>
                <a:gd name="connsiteX11" fmla="*/ 1362979 w 1371185"/>
                <a:gd name="connsiteY11" fmla="*/ 175162 h 914300"/>
                <a:gd name="connsiteX12" fmla="*/ 1224939 w 1371185"/>
                <a:gd name="connsiteY12" fmla="*/ 174934 h 914300"/>
                <a:gd name="connsiteX13" fmla="*/ 1017769 w 1371185"/>
                <a:gd name="connsiteY13" fmla="*/ 287472 h 914300"/>
                <a:gd name="connsiteX14" fmla="*/ 1027653 w 1371185"/>
                <a:gd name="connsiteY14" fmla="*/ 567841 h 914300"/>
                <a:gd name="connsiteX15" fmla="*/ 1237677 w 1371185"/>
                <a:gd name="connsiteY15" fmla="*/ 683233 h 914300"/>
                <a:gd name="connsiteX16" fmla="*/ 1351548 w 1371185"/>
                <a:gd name="connsiteY16" fmla="*/ 678081 h 914300"/>
                <a:gd name="connsiteX17" fmla="*/ 1330593 w 1371185"/>
                <a:gd name="connsiteY17" fmla="*/ 798096 h 914300"/>
                <a:gd name="connsiteX18" fmla="*/ 1225818 w 1371185"/>
                <a:gd name="connsiteY18" fmla="*/ 866676 h 914300"/>
                <a:gd name="connsiteX19" fmla="*/ 1193631 w 1371185"/>
                <a:gd name="connsiteY19" fmla="*/ 759435 h 914300"/>
                <a:gd name="connsiteX20" fmla="*/ 989595 w 1371185"/>
                <a:gd name="connsiteY20" fmla="*/ 640931 h 914300"/>
                <a:gd name="connsiteX21" fmla="*/ 949597 w 1371185"/>
                <a:gd name="connsiteY21" fmla="*/ 694272 h 914300"/>
                <a:gd name="connsiteX22" fmla="*/ 876253 w 1371185"/>
                <a:gd name="connsiteY22" fmla="*/ 703793 h 914300"/>
                <a:gd name="connsiteX23" fmla="*/ 913398 w 1371185"/>
                <a:gd name="connsiteY23" fmla="*/ 845720 h 914300"/>
                <a:gd name="connsiteX24" fmla="*/ 892443 w 1371185"/>
                <a:gd name="connsiteY24" fmla="*/ 874295 h 914300"/>
                <a:gd name="connsiteX25" fmla="*/ 812433 w 1371185"/>
                <a:gd name="connsiteY25" fmla="*/ 874295 h 914300"/>
                <a:gd name="connsiteX26" fmla="*/ 781953 w 1371185"/>
                <a:gd name="connsiteY26" fmla="*/ 910490 h 914300"/>
                <a:gd name="connsiteX27" fmla="*/ 749568 w 1371185"/>
                <a:gd name="connsiteY27" fmla="*/ 872390 h 914300"/>
                <a:gd name="connsiteX28" fmla="*/ 717179 w 1371185"/>
                <a:gd name="connsiteY28" fmla="*/ 872390 h 914300"/>
                <a:gd name="connsiteX29" fmla="*/ 692418 w 1371185"/>
                <a:gd name="connsiteY29" fmla="*/ 912395 h 914300"/>
                <a:gd name="connsiteX30" fmla="*/ 657172 w 1371185"/>
                <a:gd name="connsiteY30" fmla="*/ 874295 h 914300"/>
                <a:gd name="connsiteX31" fmla="*/ 620025 w 1371185"/>
                <a:gd name="connsiteY31" fmla="*/ 874295 h 914300"/>
                <a:gd name="connsiteX32" fmla="*/ 591453 w 1371185"/>
                <a:gd name="connsiteY32" fmla="*/ 914300 h 914300"/>
                <a:gd name="connsiteX33" fmla="*/ 560975 w 1371185"/>
                <a:gd name="connsiteY33" fmla="*/ 875248 h 914300"/>
                <a:gd name="connsiteX34" fmla="*/ 490488 w 1371185"/>
                <a:gd name="connsiteY34" fmla="*/ 876200 h 914300"/>
                <a:gd name="connsiteX35" fmla="*/ 458103 w 1371185"/>
                <a:gd name="connsiteY35" fmla="*/ 843815 h 914300"/>
                <a:gd name="connsiteX36" fmla="*/ 500015 w 1371185"/>
                <a:gd name="connsiteY36" fmla="*/ 704746 h 914300"/>
                <a:gd name="connsiteX37" fmla="*/ 425714 w 1371185"/>
                <a:gd name="connsiteY37" fmla="*/ 700943 h 914300"/>
                <a:gd name="connsiteX38" fmla="*/ 381906 w 1371185"/>
                <a:gd name="connsiteY38" fmla="*/ 646647 h 914300"/>
                <a:gd name="connsiteX39" fmla="*/ 189098 w 1371185"/>
                <a:gd name="connsiteY39" fmla="*/ 753101 h 914300"/>
                <a:gd name="connsiteX40" fmla="*/ 172353 w 1371185"/>
                <a:gd name="connsiteY40" fmla="*/ 851436 h 914300"/>
                <a:gd name="connsiteX41" fmla="*/ 52338 w 1371185"/>
                <a:gd name="connsiteY41" fmla="*/ 796192 h 914300"/>
                <a:gd name="connsiteX42" fmla="*/ 135160 w 1371185"/>
                <a:gd name="connsiteY42" fmla="*/ 692760 h 914300"/>
                <a:gd name="connsiteX43" fmla="*/ 346384 w 1371185"/>
                <a:gd name="connsiteY43" fmla="*/ 576553 h 914300"/>
                <a:gd name="connsiteX44" fmla="*/ 355427 w 1371185"/>
                <a:gd name="connsiteY44" fmla="*/ 288759 h 914300"/>
                <a:gd name="connsiteX45" fmla="*/ 141473 w 1371185"/>
                <a:gd name="connsiteY45" fmla="*/ 167454 h 914300"/>
                <a:gd name="connsiteX46" fmla="*/ 75277 w 1371185"/>
                <a:gd name="connsiteY46" fmla="*/ 203509 h 914300"/>
                <a:gd name="connsiteX47" fmla="*/ 503 w 1371185"/>
                <a:gd name="connsiteY47" fmla="*/ 132883 h 914300"/>
                <a:gd name="connsiteX0" fmla="*/ 503 w 1371185"/>
                <a:gd name="connsiteY0" fmla="*/ 132883 h 914300"/>
                <a:gd name="connsiteX1" fmla="*/ 67772 w 1371185"/>
                <a:gd name="connsiteY1" fmla="*/ 59203 h 914300"/>
                <a:gd name="connsiteX2" fmla="*/ 142549 w 1371185"/>
                <a:gd name="connsiteY2" fmla="*/ 9 h 914300"/>
                <a:gd name="connsiteX3" fmla="*/ 211360 w 1371185"/>
                <a:gd name="connsiteY3" fmla="*/ 66682 h 914300"/>
                <a:gd name="connsiteX4" fmla="*/ 194813 w 1371185"/>
                <a:gd name="connsiteY4" fmla="*/ 114926 h 914300"/>
                <a:gd name="connsiteX5" fmla="*/ 389721 w 1371185"/>
                <a:gd name="connsiteY5" fmla="*/ 222892 h 914300"/>
                <a:gd name="connsiteX6" fmla="*/ 686181 w 1371185"/>
                <a:gd name="connsiteY6" fmla="*/ 71447 h 914300"/>
                <a:gd name="connsiteX7" fmla="*/ 979078 w 1371185"/>
                <a:gd name="connsiteY7" fmla="*/ 218273 h 914300"/>
                <a:gd name="connsiteX8" fmla="*/ 1179698 w 1371185"/>
                <a:gd name="connsiteY8" fmla="*/ 108118 h 914300"/>
                <a:gd name="connsiteX9" fmla="*/ 1246773 w 1371185"/>
                <a:gd name="connsiteY9" fmla="*/ 1807 h 914300"/>
                <a:gd name="connsiteX10" fmla="*/ 1321069 w 1371185"/>
                <a:gd name="connsiteY10" fmla="*/ 72292 h 914300"/>
                <a:gd name="connsiteX11" fmla="*/ 1362979 w 1371185"/>
                <a:gd name="connsiteY11" fmla="*/ 175162 h 914300"/>
                <a:gd name="connsiteX12" fmla="*/ 1224939 w 1371185"/>
                <a:gd name="connsiteY12" fmla="*/ 174934 h 914300"/>
                <a:gd name="connsiteX13" fmla="*/ 1017769 w 1371185"/>
                <a:gd name="connsiteY13" fmla="*/ 287472 h 914300"/>
                <a:gd name="connsiteX14" fmla="*/ 1027653 w 1371185"/>
                <a:gd name="connsiteY14" fmla="*/ 567841 h 914300"/>
                <a:gd name="connsiteX15" fmla="*/ 1237677 w 1371185"/>
                <a:gd name="connsiteY15" fmla="*/ 683233 h 914300"/>
                <a:gd name="connsiteX16" fmla="*/ 1351548 w 1371185"/>
                <a:gd name="connsiteY16" fmla="*/ 678081 h 914300"/>
                <a:gd name="connsiteX17" fmla="*/ 1330593 w 1371185"/>
                <a:gd name="connsiteY17" fmla="*/ 798096 h 914300"/>
                <a:gd name="connsiteX18" fmla="*/ 1225818 w 1371185"/>
                <a:gd name="connsiteY18" fmla="*/ 866676 h 914300"/>
                <a:gd name="connsiteX19" fmla="*/ 1193631 w 1371185"/>
                <a:gd name="connsiteY19" fmla="*/ 759435 h 914300"/>
                <a:gd name="connsiteX20" fmla="*/ 989595 w 1371185"/>
                <a:gd name="connsiteY20" fmla="*/ 640931 h 914300"/>
                <a:gd name="connsiteX21" fmla="*/ 949597 w 1371185"/>
                <a:gd name="connsiteY21" fmla="*/ 694272 h 914300"/>
                <a:gd name="connsiteX22" fmla="*/ 876253 w 1371185"/>
                <a:gd name="connsiteY22" fmla="*/ 703793 h 914300"/>
                <a:gd name="connsiteX23" fmla="*/ 913398 w 1371185"/>
                <a:gd name="connsiteY23" fmla="*/ 845720 h 914300"/>
                <a:gd name="connsiteX24" fmla="*/ 892443 w 1371185"/>
                <a:gd name="connsiteY24" fmla="*/ 874295 h 914300"/>
                <a:gd name="connsiteX25" fmla="*/ 812433 w 1371185"/>
                <a:gd name="connsiteY25" fmla="*/ 874295 h 914300"/>
                <a:gd name="connsiteX26" fmla="*/ 781953 w 1371185"/>
                <a:gd name="connsiteY26" fmla="*/ 910490 h 914300"/>
                <a:gd name="connsiteX27" fmla="*/ 751475 w 1371185"/>
                <a:gd name="connsiteY27" fmla="*/ 872390 h 914300"/>
                <a:gd name="connsiteX28" fmla="*/ 717179 w 1371185"/>
                <a:gd name="connsiteY28" fmla="*/ 872390 h 914300"/>
                <a:gd name="connsiteX29" fmla="*/ 692418 w 1371185"/>
                <a:gd name="connsiteY29" fmla="*/ 912395 h 914300"/>
                <a:gd name="connsiteX30" fmla="*/ 657172 w 1371185"/>
                <a:gd name="connsiteY30" fmla="*/ 874295 h 914300"/>
                <a:gd name="connsiteX31" fmla="*/ 620025 w 1371185"/>
                <a:gd name="connsiteY31" fmla="*/ 874295 h 914300"/>
                <a:gd name="connsiteX32" fmla="*/ 591453 w 1371185"/>
                <a:gd name="connsiteY32" fmla="*/ 914300 h 914300"/>
                <a:gd name="connsiteX33" fmla="*/ 560975 w 1371185"/>
                <a:gd name="connsiteY33" fmla="*/ 875248 h 914300"/>
                <a:gd name="connsiteX34" fmla="*/ 490488 w 1371185"/>
                <a:gd name="connsiteY34" fmla="*/ 876200 h 914300"/>
                <a:gd name="connsiteX35" fmla="*/ 458103 w 1371185"/>
                <a:gd name="connsiteY35" fmla="*/ 843815 h 914300"/>
                <a:gd name="connsiteX36" fmla="*/ 500015 w 1371185"/>
                <a:gd name="connsiteY36" fmla="*/ 704746 h 914300"/>
                <a:gd name="connsiteX37" fmla="*/ 425714 w 1371185"/>
                <a:gd name="connsiteY37" fmla="*/ 700943 h 914300"/>
                <a:gd name="connsiteX38" fmla="*/ 381906 w 1371185"/>
                <a:gd name="connsiteY38" fmla="*/ 646647 h 914300"/>
                <a:gd name="connsiteX39" fmla="*/ 189098 w 1371185"/>
                <a:gd name="connsiteY39" fmla="*/ 753101 h 914300"/>
                <a:gd name="connsiteX40" fmla="*/ 172353 w 1371185"/>
                <a:gd name="connsiteY40" fmla="*/ 851436 h 914300"/>
                <a:gd name="connsiteX41" fmla="*/ 52338 w 1371185"/>
                <a:gd name="connsiteY41" fmla="*/ 796192 h 914300"/>
                <a:gd name="connsiteX42" fmla="*/ 135160 w 1371185"/>
                <a:gd name="connsiteY42" fmla="*/ 692760 h 914300"/>
                <a:gd name="connsiteX43" fmla="*/ 346384 w 1371185"/>
                <a:gd name="connsiteY43" fmla="*/ 576553 h 914300"/>
                <a:gd name="connsiteX44" fmla="*/ 355427 w 1371185"/>
                <a:gd name="connsiteY44" fmla="*/ 288759 h 914300"/>
                <a:gd name="connsiteX45" fmla="*/ 141473 w 1371185"/>
                <a:gd name="connsiteY45" fmla="*/ 167454 h 914300"/>
                <a:gd name="connsiteX46" fmla="*/ 75277 w 1371185"/>
                <a:gd name="connsiteY46" fmla="*/ 203509 h 914300"/>
                <a:gd name="connsiteX47" fmla="*/ 503 w 1371185"/>
                <a:gd name="connsiteY47" fmla="*/ 132883 h 914300"/>
                <a:gd name="connsiteX0" fmla="*/ 503 w 1371185"/>
                <a:gd name="connsiteY0" fmla="*/ 132883 h 914300"/>
                <a:gd name="connsiteX1" fmla="*/ 67772 w 1371185"/>
                <a:gd name="connsiteY1" fmla="*/ 59203 h 914300"/>
                <a:gd name="connsiteX2" fmla="*/ 142549 w 1371185"/>
                <a:gd name="connsiteY2" fmla="*/ 9 h 914300"/>
                <a:gd name="connsiteX3" fmla="*/ 211360 w 1371185"/>
                <a:gd name="connsiteY3" fmla="*/ 66682 h 914300"/>
                <a:gd name="connsiteX4" fmla="*/ 194813 w 1371185"/>
                <a:gd name="connsiteY4" fmla="*/ 114926 h 914300"/>
                <a:gd name="connsiteX5" fmla="*/ 389721 w 1371185"/>
                <a:gd name="connsiteY5" fmla="*/ 222892 h 914300"/>
                <a:gd name="connsiteX6" fmla="*/ 686181 w 1371185"/>
                <a:gd name="connsiteY6" fmla="*/ 71447 h 914300"/>
                <a:gd name="connsiteX7" fmla="*/ 979078 w 1371185"/>
                <a:gd name="connsiteY7" fmla="*/ 218273 h 914300"/>
                <a:gd name="connsiteX8" fmla="*/ 1179698 w 1371185"/>
                <a:gd name="connsiteY8" fmla="*/ 108118 h 914300"/>
                <a:gd name="connsiteX9" fmla="*/ 1246773 w 1371185"/>
                <a:gd name="connsiteY9" fmla="*/ 1807 h 914300"/>
                <a:gd name="connsiteX10" fmla="*/ 1321069 w 1371185"/>
                <a:gd name="connsiteY10" fmla="*/ 72292 h 914300"/>
                <a:gd name="connsiteX11" fmla="*/ 1362979 w 1371185"/>
                <a:gd name="connsiteY11" fmla="*/ 175162 h 914300"/>
                <a:gd name="connsiteX12" fmla="*/ 1224939 w 1371185"/>
                <a:gd name="connsiteY12" fmla="*/ 174934 h 914300"/>
                <a:gd name="connsiteX13" fmla="*/ 1017769 w 1371185"/>
                <a:gd name="connsiteY13" fmla="*/ 287472 h 914300"/>
                <a:gd name="connsiteX14" fmla="*/ 1027653 w 1371185"/>
                <a:gd name="connsiteY14" fmla="*/ 567841 h 914300"/>
                <a:gd name="connsiteX15" fmla="*/ 1237677 w 1371185"/>
                <a:gd name="connsiteY15" fmla="*/ 683233 h 914300"/>
                <a:gd name="connsiteX16" fmla="*/ 1351548 w 1371185"/>
                <a:gd name="connsiteY16" fmla="*/ 678081 h 914300"/>
                <a:gd name="connsiteX17" fmla="*/ 1330593 w 1371185"/>
                <a:gd name="connsiteY17" fmla="*/ 798096 h 914300"/>
                <a:gd name="connsiteX18" fmla="*/ 1225818 w 1371185"/>
                <a:gd name="connsiteY18" fmla="*/ 866676 h 914300"/>
                <a:gd name="connsiteX19" fmla="*/ 1193631 w 1371185"/>
                <a:gd name="connsiteY19" fmla="*/ 759435 h 914300"/>
                <a:gd name="connsiteX20" fmla="*/ 989595 w 1371185"/>
                <a:gd name="connsiteY20" fmla="*/ 640931 h 914300"/>
                <a:gd name="connsiteX21" fmla="*/ 949597 w 1371185"/>
                <a:gd name="connsiteY21" fmla="*/ 694272 h 914300"/>
                <a:gd name="connsiteX22" fmla="*/ 876253 w 1371185"/>
                <a:gd name="connsiteY22" fmla="*/ 703793 h 914300"/>
                <a:gd name="connsiteX23" fmla="*/ 913398 w 1371185"/>
                <a:gd name="connsiteY23" fmla="*/ 845720 h 914300"/>
                <a:gd name="connsiteX24" fmla="*/ 892443 w 1371185"/>
                <a:gd name="connsiteY24" fmla="*/ 874295 h 914300"/>
                <a:gd name="connsiteX25" fmla="*/ 811480 w 1371185"/>
                <a:gd name="connsiteY25" fmla="*/ 874295 h 914300"/>
                <a:gd name="connsiteX26" fmla="*/ 781953 w 1371185"/>
                <a:gd name="connsiteY26" fmla="*/ 910490 h 914300"/>
                <a:gd name="connsiteX27" fmla="*/ 751475 w 1371185"/>
                <a:gd name="connsiteY27" fmla="*/ 872390 h 914300"/>
                <a:gd name="connsiteX28" fmla="*/ 717179 w 1371185"/>
                <a:gd name="connsiteY28" fmla="*/ 872390 h 914300"/>
                <a:gd name="connsiteX29" fmla="*/ 692418 w 1371185"/>
                <a:gd name="connsiteY29" fmla="*/ 912395 h 914300"/>
                <a:gd name="connsiteX30" fmla="*/ 657172 w 1371185"/>
                <a:gd name="connsiteY30" fmla="*/ 874295 h 914300"/>
                <a:gd name="connsiteX31" fmla="*/ 620025 w 1371185"/>
                <a:gd name="connsiteY31" fmla="*/ 874295 h 914300"/>
                <a:gd name="connsiteX32" fmla="*/ 591453 w 1371185"/>
                <a:gd name="connsiteY32" fmla="*/ 914300 h 914300"/>
                <a:gd name="connsiteX33" fmla="*/ 560975 w 1371185"/>
                <a:gd name="connsiteY33" fmla="*/ 875248 h 914300"/>
                <a:gd name="connsiteX34" fmla="*/ 490488 w 1371185"/>
                <a:gd name="connsiteY34" fmla="*/ 876200 h 914300"/>
                <a:gd name="connsiteX35" fmla="*/ 458103 w 1371185"/>
                <a:gd name="connsiteY35" fmla="*/ 843815 h 914300"/>
                <a:gd name="connsiteX36" fmla="*/ 500015 w 1371185"/>
                <a:gd name="connsiteY36" fmla="*/ 704746 h 914300"/>
                <a:gd name="connsiteX37" fmla="*/ 425714 w 1371185"/>
                <a:gd name="connsiteY37" fmla="*/ 700943 h 914300"/>
                <a:gd name="connsiteX38" fmla="*/ 381906 w 1371185"/>
                <a:gd name="connsiteY38" fmla="*/ 646647 h 914300"/>
                <a:gd name="connsiteX39" fmla="*/ 189098 w 1371185"/>
                <a:gd name="connsiteY39" fmla="*/ 753101 h 914300"/>
                <a:gd name="connsiteX40" fmla="*/ 172353 w 1371185"/>
                <a:gd name="connsiteY40" fmla="*/ 851436 h 914300"/>
                <a:gd name="connsiteX41" fmla="*/ 52338 w 1371185"/>
                <a:gd name="connsiteY41" fmla="*/ 796192 h 914300"/>
                <a:gd name="connsiteX42" fmla="*/ 135160 w 1371185"/>
                <a:gd name="connsiteY42" fmla="*/ 692760 h 914300"/>
                <a:gd name="connsiteX43" fmla="*/ 346384 w 1371185"/>
                <a:gd name="connsiteY43" fmla="*/ 576553 h 914300"/>
                <a:gd name="connsiteX44" fmla="*/ 355427 w 1371185"/>
                <a:gd name="connsiteY44" fmla="*/ 288759 h 914300"/>
                <a:gd name="connsiteX45" fmla="*/ 141473 w 1371185"/>
                <a:gd name="connsiteY45" fmla="*/ 167454 h 914300"/>
                <a:gd name="connsiteX46" fmla="*/ 75277 w 1371185"/>
                <a:gd name="connsiteY46" fmla="*/ 203509 h 914300"/>
                <a:gd name="connsiteX47" fmla="*/ 503 w 1371185"/>
                <a:gd name="connsiteY47" fmla="*/ 132883 h 914300"/>
                <a:gd name="connsiteX0" fmla="*/ 503 w 1371185"/>
                <a:gd name="connsiteY0" fmla="*/ 132883 h 912399"/>
                <a:gd name="connsiteX1" fmla="*/ 67772 w 1371185"/>
                <a:gd name="connsiteY1" fmla="*/ 59203 h 912399"/>
                <a:gd name="connsiteX2" fmla="*/ 142549 w 1371185"/>
                <a:gd name="connsiteY2" fmla="*/ 9 h 912399"/>
                <a:gd name="connsiteX3" fmla="*/ 211360 w 1371185"/>
                <a:gd name="connsiteY3" fmla="*/ 66682 h 912399"/>
                <a:gd name="connsiteX4" fmla="*/ 194813 w 1371185"/>
                <a:gd name="connsiteY4" fmla="*/ 114926 h 912399"/>
                <a:gd name="connsiteX5" fmla="*/ 389721 w 1371185"/>
                <a:gd name="connsiteY5" fmla="*/ 222892 h 912399"/>
                <a:gd name="connsiteX6" fmla="*/ 686181 w 1371185"/>
                <a:gd name="connsiteY6" fmla="*/ 71447 h 912399"/>
                <a:gd name="connsiteX7" fmla="*/ 979078 w 1371185"/>
                <a:gd name="connsiteY7" fmla="*/ 218273 h 912399"/>
                <a:gd name="connsiteX8" fmla="*/ 1179698 w 1371185"/>
                <a:gd name="connsiteY8" fmla="*/ 108118 h 912399"/>
                <a:gd name="connsiteX9" fmla="*/ 1246773 w 1371185"/>
                <a:gd name="connsiteY9" fmla="*/ 1807 h 912399"/>
                <a:gd name="connsiteX10" fmla="*/ 1321069 w 1371185"/>
                <a:gd name="connsiteY10" fmla="*/ 72292 h 912399"/>
                <a:gd name="connsiteX11" fmla="*/ 1362979 w 1371185"/>
                <a:gd name="connsiteY11" fmla="*/ 175162 h 912399"/>
                <a:gd name="connsiteX12" fmla="*/ 1224939 w 1371185"/>
                <a:gd name="connsiteY12" fmla="*/ 174934 h 912399"/>
                <a:gd name="connsiteX13" fmla="*/ 1017769 w 1371185"/>
                <a:gd name="connsiteY13" fmla="*/ 287472 h 912399"/>
                <a:gd name="connsiteX14" fmla="*/ 1027653 w 1371185"/>
                <a:gd name="connsiteY14" fmla="*/ 567841 h 912399"/>
                <a:gd name="connsiteX15" fmla="*/ 1237677 w 1371185"/>
                <a:gd name="connsiteY15" fmla="*/ 683233 h 912399"/>
                <a:gd name="connsiteX16" fmla="*/ 1351548 w 1371185"/>
                <a:gd name="connsiteY16" fmla="*/ 678081 h 912399"/>
                <a:gd name="connsiteX17" fmla="*/ 1330593 w 1371185"/>
                <a:gd name="connsiteY17" fmla="*/ 798096 h 912399"/>
                <a:gd name="connsiteX18" fmla="*/ 1225818 w 1371185"/>
                <a:gd name="connsiteY18" fmla="*/ 866676 h 912399"/>
                <a:gd name="connsiteX19" fmla="*/ 1193631 w 1371185"/>
                <a:gd name="connsiteY19" fmla="*/ 759435 h 912399"/>
                <a:gd name="connsiteX20" fmla="*/ 989595 w 1371185"/>
                <a:gd name="connsiteY20" fmla="*/ 640931 h 912399"/>
                <a:gd name="connsiteX21" fmla="*/ 949597 w 1371185"/>
                <a:gd name="connsiteY21" fmla="*/ 694272 h 912399"/>
                <a:gd name="connsiteX22" fmla="*/ 876253 w 1371185"/>
                <a:gd name="connsiteY22" fmla="*/ 703793 h 912399"/>
                <a:gd name="connsiteX23" fmla="*/ 913398 w 1371185"/>
                <a:gd name="connsiteY23" fmla="*/ 845720 h 912399"/>
                <a:gd name="connsiteX24" fmla="*/ 892443 w 1371185"/>
                <a:gd name="connsiteY24" fmla="*/ 874295 h 912399"/>
                <a:gd name="connsiteX25" fmla="*/ 811480 w 1371185"/>
                <a:gd name="connsiteY25" fmla="*/ 874295 h 912399"/>
                <a:gd name="connsiteX26" fmla="*/ 781953 w 1371185"/>
                <a:gd name="connsiteY26" fmla="*/ 910490 h 912399"/>
                <a:gd name="connsiteX27" fmla="*/ 751475 w 1371185"/>
                <a:gd name="connsiteY27" fmla="*/ 872390 h 912399"/>
                <a:gd name="connsiteX28" fmla="*/ 717179 w 1371185"/>
                <a:gd name="connsiteY28" fmla="*/ 872390 h 912399"/>
                <a:gd name="connsiteX29" fmla="*/ 692418 w 1371185"/>
                <a:gd name="connsiteY29" fmla="*/ 912395 h 912399"/>
                <a:gd name="connsiteX30" fmla="*/ 657172 w 1371185"/>
                <a:gd name="connsiteY30" fmla="*/ 874295 h 912399"/>
                <a:gd name="connsiteX31" fmla="*/ 620025 w 1371185"/>
                <a:gd name="connsiteY31" fmla="*/ 874295 h 912399"/>
                <a:gd name="connsiteX32" fmla="*/ 562857 w 1371185"/>
                <a:gd name="connsiteY32" fmla="*/ 910487 h 912399"/>
                <a:gd name="connsiteX33" fmla="*/ 560975 w 1371185"/>
                <a:gd name="connsiteY33" fmla="*/ 875248 h 912399"/>
                <a:gd name="connsiteX34" fmla="*/ 490488 w 1371185"/>
                <a:gd name="connsiteY34" fmla="*/ 876200 h 912399"/>
                <a:gd name="connsiteX35" fmla="*/ 458103 w 1371185"/>
                <a:gd name="connsiteY35" fmla="*/ 843815 h 912399"/>
                <a:gd name="connsiteX36" fmla="*/ 500015 w 1371185"/>
                <a:gd name="connsiteY36" fmla="*/ 704746 h 912399"/>
                <a:gd name="connsiteX37" fmla="*/ 425714 w 1371185"/>
                <a:gd name="connsiteY37" fmla="*/ 700943 h 912399"/>
                <a:gd name="connsiteX38" fmla="*/ 381906 w 1371185"/>
                <a:gd name="connsiteY38" fmla="*/ 646647 h 912399"/>
                <a:gd name="connsiteX39" fmla="*/ 189098 w 1371185"/>
                <a:gd name="connsiteY39" fmla="*/ 753101 h 912399"/>
                <a:gd name="connsiteX40" fmla="*/ 172353 w 1371185"/>
                <a:gd name="connsiteY40" fmla="*/ 851436 h 912399"/>
                <a:gd name="connsiteX41" fmla="*/ 52338 w 1371185"/>
                <a:gd name="connsiteY41" fmla="*/ 796192 h 912399"/>
                <a:gd name="connsiteX42" fmla="*/ 135160 w 1371185"/>
                <a:gd name="connsiteY42" fmla="*/ 692760 h 912399"/>
                <a:gd name="connsiteX43" fmla="*/ 346384 w 1371185"/>
                <a:gd name="connsiteY43" fmla="*/ 576553 h 912399"/>
                <a:gd name="connsiteX44" fmla="*/ 355427 w 1371185"/>
                <a:gd name="connsiteY44" fmla="*/ 288759 h 912399"/>
                <a:gd name="connsiteX45" fmla="*/ 141473 w 1371185"/>
                <a:gd name="connsiteY45" fmla="*/ 167454 h 912399"/>
                <a:gd name="connsiteX46" fmla="*/ 75277 w 1371185"/>
                <a:gd name="connsiteY46" fmla="*/ 203509 h 912399"/>
                <a:gd name="connsiteX47" fmla="*/ 503 w 1371185"/>
                <a:gd name="connsiteY47" fmla="*/ 132883 h 912399"/>
                <a:gd name="connsiteX0" fmla="*/ 503 w 1371185"/>
                <a:gd name="connsiteY0" fmla="*/ 132883 h 912399"/>
                <a:gd name="connsiteX1" fmla="*/ 67772 w 1371185"/>
                <a:gd name="connsiteY1" fmla="*/ 59203 h 912399"/>
                <a:gd name="connsiteX2" fmla="*/ 142549 w 1371185"/>
                <a:gd name="connsiteY2" fmla="*/ 9 h 912399"/>
                <a:gd name="connsiteX3" fmla="*/ 211360 w 1371185"/>
                <a:gd name="connsiteY3" fmla="*/ 66682 h 912399"/>
                <a:gd name="connsiteX4" fmla="*/ 194813 w 1371185"/>
                <a:gd name="connsiteY4" fmla="*/ 114926 h 912399"/>
                <a:gd name="connsiteX5" fmla="*/ 389721 w 1371185"/>
                <a:gd name="connsiteY5" fmla="*/ 222892 h 912399"/>
                <a:gd name="connsiteX6" fmla="*/ 686181 w 1371185"/>
                <a:gd name="connsiteY6" fmla="*/ 71447 h 912399"/>
                <a:gd name="connsiteX7" fmla="*/ 979078 w 1371185"/>
                <a:gd name="connsiteY7" fmla="*/ 218273 h 912399"/>
                <a:gd name="connsiteX8" fmla="*/ 1179698 w 1371185"/>
                <a:gd name="connsiteY8" fmla="*/ 108118 h 912399"/>
                <a:gd name="connsiteX9" fmla="*/ 1246773 w 1371185"/>
                <a:gd name="connsiteY9" fmla="*/ 1807 h 912399"/>
                <a:gd name="connsiteX10" fmla="*/ 1321069 w 1371185"/>
                <a:gd name="connsiteY10" fmla="*/ 72292 h 912399"/>
                <a:gd name="connsiteX11" fmla="*/ 1362979 w 1371185"/>
                <a:gd name="connsiteY11" fmla="*/ 175162 h 912399"/>
                <a:gd name="connsiteX12" fmla="*/ 1224939 w 1371185"/>
                <a:gd name="connsiteY12" fmla="*/ 174934 h 912399"/>
                <a:gd name="connsiteX13" fmla="*/ 1017769 w 1371185"/>
                <a:gd name="connsiteY13" fmla="*/ 287472 h 912399"/>
                <a:gd name="connsiteX14" fmla="*/ 1027653 w 1371185"/>
                <a:gd name="connsiteY14" fmla="*/ 567841 h 912399"/>
                <a:gd name="connsiteX15" fmla="*/ 1237677 w 1371185"/>
                <a:gd name="connsiteY15" fmla="*/ 683233 h 912399"/>
                <a:gd name="connsiteX16" fmla="*/ 1351548 w 1371185"/>
                <a:gd name="connsiteY16" fmla="*/ 678081 h 912399"/>
                <a:gd name="connsiteX17" fmla="*/ 1330593 w 1371185"/>
                <a:gd name="connsiteY17" fmla="*/ 798096 h 912399"/>
                <a:gd name="connsiteX18" fmla="*/ 1225818 w 1371185"/>
                <a:gd name="connsiteY18" fmla="*/ 866676 h 912399"/>
                <a:gd name="connsiteX19" fmla="*/ 1193631 w 1371185"/>
                <a:gd name="connsiteY19" fmla="*/ 759435 h 912399"/>
                <a:gd name="connsiteX20" fmla="*/ 989595 w 1371185"/>
                <a:gd name="connsiteY20" fmla="*/ 640931 h 912399"/>
                <a:gd name="connsiteX21" fmla="*/ 949597 w 1371185"/>
                <a:gd name="connsiteY21" fmla="*/ 694272 h 912399"/>
                <a:gd name="connsiteX22" fmla="*/ 876253 w 1371185"/>
                <a:gd name="connsiteY22" fmla="*/ 703793 h 912399"/>
                <a:gd name="connsiteX23" fmla="*/ 913398 w 1371185"/>
                <a:gd name="connsiteY23" fmla="*/ 845720 h 912399"/>
                <a:gd name="connsiteX24" fmla="*/ 892443 w 1371185"/>
                <a:gd name="connsiteY24" fmla="*/ 874295 h 912399"/>
                <a:gd name="connsiteX25" fmla="*/ 811480 w 1371185"/>
                <a:gd name="connsiteY25" fmla="*/ 874295 h 912399"/>
                <a:gd name="connsiteX26" fmla="*/ 781953 w 1371185"/>
                <a:gd name="connsiteY26" fmla="*/ 910490 h 912399"/>
                <a:gd name="connsiteX27" fmla="*/ 751475 w 1371185"/>
                <a:gd name="connsiteY27" fmla="*/ 872390 h 912399"/>
                <a:gd name="connsiteX28" fmla="*/ 717179 w 1371185"/>
                <a:gd name="connsiteY28" fmla="*/ 872390 h 912399"/>
                <a:gd name="connsiteX29" fmla="*/ 692418 w 1371185"/>
                <a:gd name="connsiteY29" fmla="*/ 912395 h 912399"/>
                <a:gd name="connsiteX30" fmla="*/ 657172 w 1371185"/>
                <a:gd name="connsiteY30" fmla="*/ 874295 h 912399"/>
                <a:gd name="connsiteX31" fmla="*/ 620025 w 1371185"/>
                <a:gd name="connsiteY31" fmla="*/ 874295 h 912399"/>
                <a:gd name="connsiteX32" fmla="*/ 562857 w 1371185"/>
                <a:gd name="connsiteY32" fmla="*/ 910487 h 912399"/>
                <a:gd name="connsiteX33" fmla="*/ 560975 w 1371185"/>
                <a:gd name="connsiteY33" fmla="*/ 875248 h 912399"/>
                <a:gd name="connsiteX34" fmla="*/ 490488 w 1371185"/>
                <a:gd name="connsiteY34" fmla="*/ 876200 h 912399"/>
                <a:gd name="connsiteX35" fmla="*/ 458103 w 1371185"/>
                <a:gd name="connsiteY35" fmla="*/ 843815 h 912399"/>
                <a:gd name="connsiteX36" fmla="*/ 500015 w 1371185"/>
                <a:gd name="connsiteY36" fmla="*/ 704746 h 912399"/>
                <a:gd name="connsiteX37" fmla="*/ 425714 w 1371185"/>
                <a:gd name="connsiteY37" fmla="*/ 700943 h 912399"/>
                <a:gd name="connsiteX38" fmla="*/ 381906 w 1371185"/>
                <a:gd name="connsiteY38" fmla="*/ 646647 h 912399"/>
                <a:gd name="connsiteX39" fmla="*/ 189098 w 1371185"/>
                <a:gd name="connsiteY39" fmla="*/ 753101 h 912399"/>
                <a:gd name="connsiteX40" fmla="*/ 172353 w 1371185"/>
                <a:gd name="connsiteY40" fmla="*/ 851436 h 912399"/>
                <a:gd name="connsiteX41" fmla="*/ 52338 w 1371185"/>
                <a:gd name="connsiteY41" fmla="*/ 796192 h 912399"/>
                <a:gd name="connsiteX42" fmla="*/ 135160 w 1371185"/>
                <a:gd name="connsiteY42" fmla="*/ 692760 h 912399"/>
                <a:gd name="connsiteX43" fmla="*/ 346384 w 1371185"/>
                <a:gd name="connsiteY43" fmla="*/ 576553 h 912399"/>
                <a:gd name="connsiteX44" fmla="*/ 355427 w 1371185"/>
                <a:gd name="connsiteY44" fmla="*/ 288759 h 912399"/>
                <a:gd name="connsiteX45" fmla="*/ 141473 w 1371185"/>
                <a:gd name="connsiteY45" fmla="*/ 167454 h 912399"/>
                <a:gd name="connsiteX46" fmla="*/ 75277 w 1371185"/>
                <a:gd name="connsiteY46" fmla="*/ 203509 h 912399"/>
                <a:gd name="connsiteX47" fmla="*/ 503 w 1371185"/>
                <a:gd name="connsiteY47" fmla="*/ 132883 h 912399"/>
                <a:gd name="connsiteX0" fmla="*/ 503 w 1371185"/>
                <a:gd name="connsiteY0" fmla="*/ 132883 h 913844"/>
                <a:gd name="connsiteX1" fmla="*/ 67772 w 1371185"/>
                <a:gd name="connsiteY1" fmla="*/ 59203 h 913844"/>
                <a:gd name="connsiteX2" fmla="*/ 142549 w 1371185"/>
                <a:gd name="connsiteY2" fmla="*/ 9 h 913844"/>
                <a:gd name="connsiteX3" fmla="*/ 211360 w 1371185"/>
                <a:gd name="connsiteY3" fmla="*/ 66682 h 913844"/>
                <a:gd name="connsiteX4" fmla="*/ 194813 w 1371185"/>
                <a:gd name="connsiteY4" fmla="*/ 114926 h 913844"/>
                <a:gd name="connsiteX5" fmla="*/ 389721 w 1371185"/>
                <a:gd name="connsiteY5" fmla="*/ 222892 h 913844"/>
                <a:gd name="connsiteX6" fmla="*/ 686181 w 1371185"/>
                <a:gd name="connsiteY6" fmla="*/ 71447 h 913844"/>
                <a:gd name="connsiteX7" fmla="*/ 979078 w 1371185"/>
                <a:gd name="connsiteY7" fmla="*/ 218273 h 913844"/>
                <a:gd name="connsiteX8" fmla="*/ 1179698 w 1371185"/>
                <a:gd name="connsiteY8" fmla="*/ 108118 h 913844"/>
                <a:gd name="connsiteX9" fmla="*/ 1246773 w 1371185"/>
                <a:gd name="connsiteY9" fmla="*/ 1807 h 913844"/>
                <a:gd name="connsiteX10" fmla="*/ 1321069 w 1371185"/>
                <a:gd name="connsiteY10" fmla="*/ 72292 h 913844"/>
                <a:gd name="connsiteX11" fmla="*/ 1362979 w 1371185"/>
                <a:gd name="connsiteY11" fmla="*/ 175162 h 913844"/>
                <a:gd name="connsiteX12" fmla="*/ 1224939 w 1371185"/>
                <a:gd name="connsiteY12" fmla="*/ 174934 h 913844"/>
                <a:gd name="connsiteX13" fmla="*/ 1017769 w 1371185"/>
                <a:gd name="connsiteY13" fmla="*/ 287472 h 913844"/>
                <a:gd name="connsiteX14" fmla="*/ 1027653 w 1371185"/>
                <a:gd name="connsiteY14" fmla="*/ 567841 h 913844"/>
                <a:gd name="connsiteX15" fmla="*/ 1237677 w 1371185"/>
                <a:gd name="connsiteY15" fmla="*/ 683233 h 913844"/>
                <a:gd name="connsiteX16" fmla="*/ 1351548 w 1371185"/>
                <a:gd name="connsiteY16" fmla="*/ 678081 h 913844"/>
                <a:gd name="connsiteX17" fmla="*/ 1330593 w 1371185"/>
                <a:gd name="connsiteY17" fmla="*/ 798096 h 913844"/>
                <a:gd name="connsiteX18" fmla="*/ 1225818 w 1371185"/>
                <a:gd name="connsiteY18" fmla="*/ 866676 h 913844"/>
                <a:gd name="connsiteX19" fmla="*/ 1193631 w 1371185"/>
                <a:gd name="connsiteY19" fmla="*/ 759435 h 913844"/>
                <a:gd name="connsiteX20" fmla="*/ 989595 w 1371185"/>
                <a:gd name="connsiteY20" fmla="*/ 640931 h 913844"/>
                <a:gd name="connsiteX21" fmla="*/ 949597 w 1371185"/>
                <a:gd name="connsiteY21" fmla="*/ 694272 h 913844"/>
                <a:gd name="connsiteX22" fmla="*/ 876253 w 1371185"/>
                <a:gd name="connsiteY22" fmla="*/ 703793 h 913844"/>
                <a:gd name="connsiteX23" fmla="*/ 913398 w 1371185"/>
                <a:gd name="connsiteY23" fmla="*/ 845720 h 913844"/>
                <a:gd name="connsiteX24" fmla="*/ 892443 w 1371185"/>
                <a:gd name="connsiteY24" fmla="*/ 874295 h 913844"/>
                <a:gd name="connsiteX25" fmla="*/ 811480 w 1371185"/>
                <a:gd name="connsiteY25" fmla="*/ 874295 h 913844"/>
                <a:gd name="connsiteX26" fmla="*/ 781953 w 1371185"/>
                <a:gd name="connsiteY26" fmla="*/ 910490 h 913844"/>
                <a:gd name="connsiteX27" fmla="*/ 751475 w 1371185"/>
                <a:gd name="connsiteY27" fmla="*/ 872390 h 913844"/>
                <a:gd name="connsiteX28" fmla="*/ 717179 w 1371185"/>
                <a:gd name="connsiteY28" fmla="*/ 872390 h 913844"/>
                <a:gd name="connsiteX29" fmla="*/ 692418 w 1371185"/>
                <a:gd name="connsiteY29" fmla="*/ 912395 h 913844"/>
                <a:gd name="connsiteX30" fmla="*/ 657172 w 1371185"/>
                <a:gd name="connsiteY30" fmla="*/ 874295 h 913844"/>
                <a:gd name="connsiteX31" fmla="*/ 620025 w 1371185"/>
                <a:gd name="connsiteY31" fmla="*/ 874295 h 913844"/>
                <a:gd name="connsiteX32" fmla="*/ 619321 w 1371185"/>
                <a:gd name="connsiteY32" fmla="*/ 908310 h 913844"/>
                <a:gd name="connsiteX33" fmla="*/ 562857 w 1371185"/>
                <a:gd name="connsiteY33" fmla="*/ 910487 h 913844"/>
                <a:gd name="connsiteX34" fmla="*/ 560975 w 1371185"/>
                <a:gd name="connsiteY34" fmla="*/ 875248 h 913844"/>
                <a:gd name="connsiteX35" fmla="*/ 490488 w 1371185"/>
                <a:gd name="connsiteY35" fmla="*/ 876200 h 913844"/>
                <a:gd name="connsiteX36" fmla="*/ 458103 w 1371185"/>
                <a:gd name="connsiteY36" fmla="*/ 843815 h 913844"/>
                <a:gd name="connsiteX37" fmla="*/ 500015 w 1371185"/>
                <a:gd name="connsiteY37" fmla="*/ 704746 h 913844"/>
                <a:gd name="connsiteX38" fmla="*/ 425714 w 1371185"/>
                <a:gd name="connsiteY38" fmla="*/ 700943 h 913844"/>
                <a:gd name="connsiteX39" fmla="*/ 381906 w 1371185"/>
                <a:gd name="connsiteY39" fmla="*/ 646647 h 913844"/>
                <a:gd name="connsiteX40" fmla="*/ 189098 w 1371185"/>
                <a:gd name="connsiteY40" fmla="*/ 753101 h 913844"/>
                <a:gd name="connsiteX41" fmla="*/ 172353 w 1371185"/>
                <a:gd name="connsiteY41" fmla="*/ 851436 h 913844"/>
                <a:gd name="connsiteX42" fmla="*/ 52338 w 1371185"/>
                <a:gd name="connsiteY42" fmla="*/ 796192 h 913844"/>
                <a:gd name="connsiteX43" fmla="*/ 135160 w 1371185"/>
                <a:gd name="connsiteY43" fmla="*/ 692760 h 913844"/>
                <a:gd name="connsiteX44" fmla="*/ 346384 w 1371185"/>
                <a:gd name="connsiteY44" fmla="*/ 576553 h 913844"/>
                <a:gd name="connsiteX45" fmla="*/ 355427 w 1371185"/>
                <a:gd name="connsiteY45" fmla="*/ 288759 h 913844"/>
                <a:gd name="connsiteX46" fmla="*/ 141473 w 1371185"/>
                <a:gd name="connsiteY46" fmla="*/ 167454 h 913844"/>
                <a:gd name="connsiteX47" fmla="*/ 75277 w 1371185"/>
                <a:gd name="connsiteY47" fmla="*/ 203509 h 913844"/>
                <a:gd name="connsiteX48" fmla="*/ 503 w 1371185"/>
                <a:gd name="connsiteY48" fmla="*/ 132883 h 913844"/>
                <a:gd name="connsiteX0" fmla="*/ 503 w 1371185"/>
                <a:gd name="connsiteY0" fmla="*/ 132883 h 913844"/>
                <a:gd name="connsiteX1" fmla="*/ 67772 w 1371185"/>
                <a:gd name="connsiteY1" fmla="*/ 59203 h 913844"/>
                <a:gd name="connsiteX2" fmla="*/ 142549 w 1371185"/>
                <a:gd name="connsiteY2" fmla="*/ 9 h 913844"/>
                <a:gd name="connsiteX3" fmla="*/ 211360 w 1371185"/>
                <a:gd name="connsiteY3" fmla="*/ 66682 h 913844"/>
                <a:gd name="connsiteX4" fmla="*/ 194813 w 1371185"/>
                <a:gd name="connsiteY4" fmla="*/ 114926 h 913844"/>
                <a:gd name="connsiteX5" fmla="*/ 389721 w 1371185"/>
                <a:gd name="connsiteY5" fmla="*/ 222892 h 913844"/>
                <a:gd name="connsiteX6" fmla="*/ 686181 w 1371185"/>
                <a:gd name="connsiteY6" fmla="*/ 71447 h 913844"/>
                <a:gd name="connsiteX7" fmla="*/ 979078 w 1371185"/>
                <a:gd name="connsiteY7" fmla="*/ 218273 h 913844"/>
                <a:gd name="connsiteX8" fmla="*/ 1179698 w 1371185"/>
                <a:gd name="connsiteY8" fmla="*/ 108118 h 913844"/>
                <a:gd name="connsiteX9" fmla="*/ 1246773 w 1371185"/>
                <a:gd name="connsiteY9" fmla="*/ 1807 h 913844"/>
                <a:gd name="connsiteX10" fmla="*/ 1321069 w 1371185"/>
                <a:gd name="connsiteY10" fmla="*/ 72292 h 913844"/>
                <a:gd name="connsiteX11" fmla="*/ 1362979 w 1371185"/>
                <a:gd name="connsiteY11" fmla="*/ 175162 h 913844"/>
                <a:gd name="connsiteX12" fmla="*/ 1224939 w 1371185"/>
                <a:gd name="connsiteY12" fmla="*/ 174934 h 913844"/>
                <a:gd name="connsiteX13" fmla="*/ 1017769 w 1371185"/>
                <a:gd name="connsiteY13" fmla="*/ 287472 h 913844"/>
                <a:gd name="connsiteX14" fmla="*/ 1027653 w 1371185"/>
                <a:gd name="connsiteY14" fmla="*/ 567841 h 913844"/>
                <a:gd name="connsiteX15" fmla="*/ 1237677 w 1371185"/>
                <a:gd name="connsiteY15" fmla="*/ 683233 h 913844"/>
                <a:gd name="connsiteX16" fmla="*/ 1351548 w 1371185"/>
                <a:gd name="connsiteY16" fmla="*/ 678081 h 913844"/>
                <a:gd name="connsiteX17" fmla="*/ 1330593 w 1371185"/>
                <a:gd name="connsiteY17" fmla="*/ 798096 h 913844"/>
                <a:gd name="connsiteX18" fmla="*/ 1225818 w 1371185"/>
                <a:gd name="connsiteY18" fmla="*/ 866676 h 913844"/>
                <a:gd name="connsiteX19" fmla="*/ 1193631 w 1371185"/>
                <a:gd name="connsiteY19" fmla="*/ 759435 h 913844"/>
                <a:gd name="connsiteX20" fmla="*/ 989595 w 1371185"/>
                <a:gd name="connsiteY20" fmla="*/ 640931 h 913844"/>
                <a:gd name="connsiteX21" fmla="*/ 949597 w 1371185"/>
                <a:gd name="connsiteY21" fmla="*/ 694272 h 913844"/>
                <a:gd name="connsiteX22" fmla="*/ 876253 w 1371185"/>
                <a:gd name="connsiteY22" fmla="*/ 703793 h 913844"/>
                <a:gd name="connsiteX23" fmla="*/ 913398 w 1371185"/>
                <a:gd name="connsiteY23" fmla="*/ 845720 h 913844"/>
                <a:gd name="connsiteX24" fmla="*/ 892443 w 1371185"/>
                <a:gd name="connsiteY24" fmla="*/ 874295 h 913844"/>
                <a:gd name="connsiteX25" fmla="*/ 811480 w 1371185"/>
                <a:gd name="connsiteY25" fmla="*/ 874295 h 913844"/>
                <a:gd name="connsiteX26" fmla="*/ 781953 w 1371185"/>
                <a:gd name="connsiteY26" fmla="*/ 910490 h 913844"/>
                <a:gd name="connsiteX27" fmla="*/ 751475 w 1371185"/>
                <a:gd name="connsiteY27" fmla="*/ 872390 h 913844"/>
                <a:gd name="connsiteX28" fmla="*/ 717179 w 1371185"/>
                <a:gd name="connsiteY28" fmla="*/ 872390 h 913844"/>
                <a:gd name="connsiteX29" fmla="*/ 692418 w 1371185"/>
                <a:gd name="connsiteY29" fmla="*/ 912395 h 913844"/>
                <a:gd name="connsiteX30" fmla="*/ 657172 w 1371185"/>
                <a:gd name="connsiteY30" fmla="*/ 874295 h 913844"/>
                <a:gd name="connsiteX31" fmla="*/ 620025 w 1371185"/>
                <a:gd name="connsiteY31" fmla="*/ 874295 h 913844"/>
                <a:gd name="connsiteX32" fmla="*/ 619321 w 1371185"/>
                <a:gd name="connsiteY32" fmla="*/ 908310 h 913844"/>
                <a:gd name="connsiteX33" fmla="*/ 562857 w 1371185"/>
                <a:gd name="connsiteY33" fmla="*/ 910487 h 913844"/>
                <a:gd name="connsiteX34" fmla="*/ 560975 w 1371185"/>
                <a:gd name="connsiteY34" fmla="*/ 875248 h 913844"/>
                <a:gd name="connsiteX35" fmla="*/ 490488 w 1371185"/>
                <a:gd name="connsiteY35" fmla="*/ 876200 h 913844"/>
                <a:gd name="connsiteX36" fmla="*/ 458103 w 1371185"/>
                <a:gd name="connsiteY36" fmla="*/ 843815 h 913844"/>
                <a:gd name="connsiteX37" fmla="*/ 500015 w 1371185"/>
                <a:gd name="connsiteY37" fmla="*/ 704746 h 913844"/>
                <a:gd name="connsiteX38" fmla="*/ 425714 w 1371185"/>
                <a:gd name="connsiteY38" fmla="*/ 700943 h 913844"/>
                <a:gd name="connsiteX39" fmla="*/ 381906 w 1371185"/>
                <a:gd name="connsiteY39" fmla="*/ 646647 h 913844"/>
                <a:gd name="connsiteX40" fmla="*/ 189098 w 1371185"/>
                <a:gd name="connsiteY40" fmla="*/ 753101 h 913844"/>
                <a:gd name="connsiteX41" fmla="*/ 172353 w 1371185"/>
                <a:gd name="connsiteY41" fmla="*/ 851436 h 913844"/>
                <a:gd name="connsiteX42" fmla="*/ 52338 w 1371185"/>
                <a:gd name="connsiteY42" fmla="*/ 796192 h 913844"/>
                <a:gd name="connsiteX43" fmla="*/ 135160 w 1371185"/>
                <a:gd name="connsiteY43" fmla="*/ 692760 h 913844"/>
                <a:gd name="connsiteX44" fmla="*/ 346384 w 1371185"/>
                <a:gd name="connsiteY44" fmla="*/ 576553 h 913844"/>
                <a:gd name="connsiteX45" fmla="*/ 355427 w 1371185"/>
                <a:gd name="connsiteY45" fmla="*/ 288759 h 913844"/>
                <a:gd name="connsiteX46" fmla="*/ 141473 w 1371185"/>
                <a:gd name="connsiteY46" fmla="*/ 167454 h 913844"/>
                <a:gd name="connsiteX47" fmla="*/ 75277 w 1371185"/>
                <a:gd name="connsiteY47" fmla="*/ 203509 h 913844"/>
                <a:gd name="connsiteX48" fmla="*/ 503 w 1371185"/>
                <a:gd name="connsiteY48" fmla="*/ 132883 h 913844"/>
                <a:gd name="connsiteX0" fmla="*/ 503 w 1371185"/>
                <a:gd name="connsiteY0" fmla="*/ 132883 h 913844"/>
                <a:gd name="connsiteX1" fmla="*/ 67772 w 1371185"/>
                <a:gd name="connsiteY1" fmla="*/ 59203 h 913844"/>
                <a:gd name="connsiteX2" fmla="*/ 142549 w 1371185"/>
                <a:gd name="connsiteY2" fmla="*/ 9 h 913844"/>
                <a:gd name="connsiteX3" fmla="*/ 211360 w 1371185"/>
                <a:gd name="connsiteY3" fmla="*/ 66682 h 913844"/>
                <a:gd name="connsiteX4" fmla="*/ 194813 w 1371185"/>
                <a:gd name="connsiteY4" fmla="*/ 114926 h 913844"/>
                <a:gd name="connsiteX5" fmla="*/ 389721 w 1371185"/>
                <a:gd name="connsiteY5" fmla="*/ 222892 h 913844"/>
                <a:gd name="connsiteX6" fmla="*/ 686181 w 1371185"/>
                <a:gd name="connsiteY6" fmla="*/ 71447 h 913844"/>
                <a:gd name="connsiteX7" fmla="*/ 979078 w 1371185"/>
                <a:gd name="connsiteY7" fmla="*/ 218273 h 913844"/>
                <a:gd name="connsiteX8" fmla="*/ 1179698 w 1371185"/>
                <a:gd name="connsiteY8" fmla="*/ 108118 h 913844"/>
                <a:gd name="connsiteX9" fmla="*/ 1246773 w 1371185"/>
                <a:gd name="connsiteY9" fmla="*/ 1807 h 913844"/>
                <a:gd name="connsiteX10" fmla="*/ 1321069 w 1371185"/>
                <a:gd name="connsiteY10" fmla="*/ 72292 h 913844"/>
                <a:gd name="connsiteX11" fmla="*/ 1362979 w 1371185"/>
                <a:gd name="connsiteY11" fmla="*/ 175162 h 913844"/>
                <a:gd name="connsiteX12" fmla="*/ 1224939 w 1371185"/>
                <a:gd name="connsiteY12" fmla="*/ 174934 h 913844"/>
                <a:gd name="connsiteX13" fmla="*/ 1017769 w 1371185"/>
                <a:gd name="connsiteY13" fmla="*/ 287472 h 913844"/>
                <a:gd name="connsiteX14" fmla="*/ 1027653 w 1371185"/>
                <a:gd name="connsiteY14" fmla="*/ 567841 h 913844"/>
                <a:gd name="connsiteX15" fmla="*/ 1237677 w 1371185"/>
                <a:gd name="connsiteY15" fmla="*/ 683233 h 913844"/>
                <a:gd name="connsiteX16" fmla="*/ 1351548 w 1371185"/>
                <a:gd name="connsiteY16" fmla="*/ 678081 h 913844"/>
                <a:gd name="connsiteX17" fmla="*/ 1330593 w 1371185"/>
                <a:gd name="connsiteY17" fmla="*/ 798096 h 913844"/>
                <a:gd name="connsiteX18" fmla="*/ 1225818 w 1371185"/>
                <a:gd name="connsiteY18" fmla="*/ 866676 h 913844"/>
                <a:gd name="connsiteX19" fmla="*/ 1193631 w 1371185"/>
                <a:gd name="connsiteY19" fmla="*/ 759435 h 913844"/>
                <a:gd name="connsiteX20" fmla="*/ 989595 w 1371185"/>
                <a:gd name="connsiteY20" fmla="*/ 640931 h 913844"/>
                <a:gd name="connsiteX21" fmla="*/ 949597 w 1371185"/>
                <a:gd name="connsiteY21" fmla="*/ 694272 h 913844"/>
                <a:gd name="connsiteX22" fmla="*/ 876253 w 1371185"/>
                <a:gd name="connsiteY22" fmla="*/ 703793 h 913844"/>
                <a:gd name="connsiteX23" fmla="*/ 913398 w 1371185"/>
                <a:gd name="connsiteY23" fmla="*/ 845720 h 913844"/>
                <a:gd name="connsiteX24" fmla="*/ 892443 w 1371185"/>
                <a:gd name="connsiteY24" fmla="*/ 874295 h 913844"/>
                <a:gd name="connsiteX25" fmla="*/ 811480 w 1371185"/>
                <a:gd name="connsiteY25" fmla="*/ 874295 h 913844"/>
                <a:gd name="connsiteX26" fmla="*/ 781953 w 1371185"/>
                <a:gd name="connsiteY26" fmla="*/ 910490 h 913844"/>
                <a:gd name="connsiteX27" fmla="*/ 751475 w 1371185"/>
                <a:gd name="connsiteY27" fmla="*/ 872390 h 913844"/>
                <a:gd name="connsiteX28" fmla="*/ 717179 w 1371185"/>
                <a:gd name="connsiteY28" fmla="*/ 872390 h 913844"/>
                <a:gd name="connsiteX29" fmla="*/ 692418 w 1371185"/>
                <a:gd name="connsiteY29" fmla="*/ 912395 h 913844"/>
                <a:gd name="connsiteX30" fmla="*/ 657172 w 1371185"/>
                <a:gd name="connsiteY30" fmla="*/ 874295 h 913844"/>
                <a:gd name="connsiteX31" fmla="*/ 620025 w 1371185"/>
                <a:gd name="connsiteY31" fmla="*/ 874295 h 913844"/>
                <a:gd name="connsiteX32" fmla="*/ 619321 w 1371185"/>
                <a:gd name="connsiteY32" fmla="*/ 908310 h 913844"/>
                <a:gd name="connsiteX33" fmla="*/ 562857 w 1371185"/>
                <a:gd name="connsiteY33" fmla="*/ 910487 h 913844"/>
                <a:gd name="connsiteX34" fmla="*/ 560975 w 1371185"/>
                <a:gd name="connsiteY34" fmla="*/ 875248 h 913844"/>
                <a:gd name="connsiteX35" fmla="*/ 490488 w 1371185"/>
                <a:gd name="connsiteY35" fmla="*/ 876200 h 913844"/>
                <a:gd name="connsiteX36" fmla="*/ 458103 w 1371185"/>
                <a:gd name="connsiteY36" fmla="*/ 843815 h 913844"/>
                <a:gd name="connsiteX37" fmla="*/ 500015 w 1371185"/>
                <a:gd name="connsiteY37" fmla="*/ 704746 h 913844"/>
                <a:gd name="connsiteX38" fmla="*/ 425714 w 1371185"/>
                <a:gd name="connsiteY38" fmla="*/ 700943 h 913844"/>
                <a:gd name="connsiteX39" fmla="*/ 381906 w 1371185"/>
                <a:gd name="connsiteY39" fmla="*/ 646647 h 913844"/>
                <a:gd name="connsiteX40" fmla="*/ 189098 w 1371185"/>
                <a:gd name="connsiteY40" fmla="*/ 753101 h 913844"/>
                <a:gd name="connsiteX41" fmla="*/ 172353 w 1371185"/>
                <a:gd name="connsiteY41" fmla="*/ 851436 h 913844"/>
                <a:gd name="connsiteX42" fmla="*/ 52338 w 1371185"/>
                <a:gd name="connsiteY42" fmla="*/ 796192 h 913844"/>
                <a:gd name="connsiteX43" fmla="*/ 135160 w 1371185"/>
                <a:gd name="connsiteY43" fmla="*/ 692760 h 913844"/>
                <a:gd name="connsiteX44" fmla="*/ 346384 w 1371185"/>
                <a:gd name="connsiteY44" fmla="*/ 576553 h 913844"/>
                <a:gd name="connsiteX45" fmla="*/ 355427 w 1371185"/>
                <a:gd name="connsiteY45" fmla="*/ 288759 h 913844"/>
                <a:gd name="connsiteX46" fmla="*/ 141473 w 1371185"/>
                <a:gd name="connsiteY46" fmla="*/ 167454 h 913844"/>
                <a:gd name="connsiteX47" fmla="*/ 75277 w 1371185"/>
                <a:gd name="connsiteY47" fmla="*/ 203509 h 913844"/>
                <a:gd name="connsiteX48" fmla="*/ 503 w 1371185"/>
                <a:gd name="connsiteY48" fmla="*/ 132883 h 913844"/>
                <a:gd name="connsiteX0" fmla="*/ 503 w 1371185"/>
                <a:gd name="connsiteY0" fmla="*/ 132883 h 912399"/>
                <a:gd name="connsiteX1" fmla="*/ 67772 w 1371185"/>
                <a:gd name="connsiteY1" fmla="*/ 59203 h 912399"/>
                <a:gd name="connsiteX2" fmla="*/ 142549 w 1371185"/>
                <a:gd name="connsiteY2" fmla="*/ 9 h 912399"/>
                <a:gd name="connsiteX3" fmla="*/ 211360 w 1371185"/>
                <a:gd name="connsiteY3" fmla="*/ 66682 h 912399"/>
                <a:gd name="connsiteX4" fmla="*/ 194813 w 1371185"/>
                <a:gd name="connsiteY4" fmla="*/ 114926 h 912399"/>
                <a:gd name="connsiteX5" fmla="*/ 389721 w 1371185"/>
                <a:gd name="connsiteY5" fmla="*/ 222892 h 912399"/>
                <a:gd name="connsiteX6" fmla="*/ 686181 w 1371185"/>
                <a:gd name="connsiteY6" fmla="*/ 71447 h 912399"/>
                <a:gd name="connsiteX7" fmla="*/ 979078 w 1371185"/>
                <a:gd name="connsiteY7" fmla="*/ 218273 h 912399"/>
                <a:gd name="connsiteX8" fmla="*/ 1179698 w 1371185"/>
                <a:gd name="connsiteY8" fmla="*/ 108118 h 912399"/>
                <a:gd name="connsiteX9" fmla="*/ 1246773 w 1371185"/>
                <a:gd name="connsiteY9" fmla="*/ 1807 h 912399"/>
                <a:gd name="connsiteX10" fmla="*/ 1321069 w 1371185"/>
                <a:gd name="connsiteY10" fmla="*/ 72292 h 912399"/>
                <a:gd name="connsiteX11" fmla="*/ 1362979 w 1371185"/>
                <a:gd name="connsiteY11" fmla="*/ 175162 h 912399"/>
                <a:gd name="connsiteX12" fmla="*/ 1224939 w 1371185"/>
                <a:gd name="connsiteY12" fmla="*/ 174934 h 912399"/>
                <a:gd name="connsiteX13" fmla="*/ 1017769 w 1371185"/>
                <a:gd name="connsiteY13" fmla="*/ 287472 h 912399"/>
                <a:gd name="connsiteX14" fmla="*/ 1027653 w 1371185"/>
                <a:gd name="connsiteY14" fmla="*/ 567841 h 912399"/>
                <a:gd name="connsiteX15" fmla="*/ 1237677 w 1371185"/>
                <a:gd name="connsiteY15" fmla="*/ 683233 h 912399"/>
                <a:gd name="connsiteX16" fmla="*/ 1351548 w 1371185"/>
                <a:gd name="connsiteY16" fmla="*/ 678081 h 912399"/>
                <a:gd name="connsiteX17" fmla="*/ 1330593 w 1371185"/>
                <a:gd name="connsiteY17" fmla="*/ 798096 h 912399"/>
                <a:gd name="connsiteX18" fmla="*/ 1225818 w 1371185"/>
                <a:gd name="connsiteY18" fmla="*/ 866676 h 912399"/>
                <a:gd name="connsiteX19" fmla="*/ 1193631 w 1371185"/>
                <a:gd name="connsiteY19" fmla="*/ 759435 h 912399"/>
                <a:gd name="connsiteX20" fmla="*/ 989595 w 1371185"/>
                <a:gd name="connsiteY20" fmla="*/ 640931 h 912399"/>
                <a:gd name="connsiteX21" fmla="*/ 949597 w 1371185"/>
                <a:gd name="connsiteY21" fmla="*/ 694272 h 912399"/>
                <a:gd name="connsiteX22" fmla="*/ 876253 w 1371185"/>
                <a:gd name="connsiteY22" fmla="*/ 703793 h 912399"/>
                <a:gd name="connsiteX23" fmla="*/ 913398 w 1371185"/>
                <a:gd name="connsiteY23" fmla="*/ 845720 h 912399"/>
                <a:gd name="connsiteX24" fmla="*/ 892443 w 1371185"/>
                <a:gd name="connsiteY24" fmla="*/ 874295 h 912399"/>
                <a:gd name="connsiteX25" fmla="*/ 811480 w 1371185"/>
                <a:gd name="connsiteY25" fmla="*/ 874295 h 912399"/>
                <a:gd name="connsiteX26" fmla="*/ 781953 w 1371185"/>
                <a:gd name="connsiteY26" fmla="*/ 910490 h 912399"/>
                <a:gd name="connsiteX27" fmla="*/ 751475 w 1371185"/>
                <a:gd name="connsiteY27" fmla="*/ 872390 h 912399"/>
                <a:gd name="connsiteX28" fmla="*/ 717179 w 1371185"/>
                <a:gd name="connsiteY28" fmla="*/ 872390 h 912399"/>
                <a:gd name="connsiteX29" fmla="*/ 692418 w 1371185"/>
                <a:gd name="connsiteY29" fmla="*/ 912395 h 912399"/>
                <a:gd name="connsiteX30" fmla="*/ 657172 w 1371185"/>
                <a:gd name="connsiteY30" fmla="*/ 874295 h 912399"/>
                <a:gd name="connsiteX31" fmla="*/ 620025 w 1371185"/>
                <a:gd name="connsiteY31" fmla="*/ 874295 h 912399"/>
                <a:gd name="connsiteX32" fmla="*/ 619321 w 1371185"/>
                <a:gd name="connsiteY32" fmla="*/ 908310 h 912399"/>
                <a:gd name="connsiteX33" fmla="*/ 562857 w 1371185"/>
                <a:gd name="connsiteY33" fmla="*/ 910487 h 912399"/>
                <a:gd name="connsiteX34" fmla="*/ 560975 w 1371185"/>
                <a:gd name="connsiteY34" fmla="*/ 875248 h 912399"/>
                <a:gd name="connsiteX35" fmla="*/ 490488 w 1371185"/>
                <a:gd name="connsiteY35" fmla="*/ 876200 h 912399"/>
                <a:gd name="connsiteX36" fmla="*/ 458103 w 1371185"/>
                <a:gd name="connsiteY36" fmla="*/ 843815 h 912399"/>
                <a:gd name="connsiteX37" fmla="*/ 500015 w 1371185"/>
                <a:gd name="connsiteY37" fmla="*/ 704746 h 912399"/>
                <a:gd name="connsiteX38" fmla="*/ 425714 w 1371185"/>
                <a:gd name="connsiteY38" fmla="*/ 700943 h 912399"/>
                <a:gd name="connsiteX39" fmla="*/ 381906 w 1371185"/>
                <a:gd name="connsiteY39" fmla="*/ 646647 h 912399"/>
                <a:gd name="connsiteX40" fmla="*/ 189098 w 1371185"/>
                <a:gd name="connsiteY40" fmla="*/ 753101 h 912399"/>
                <a:gd name="connsiteX41" fmla="*/ 172353 w 1371185"/>
                <a:gd name="connsiteY41" fmla="*/ 851436 h 912399"/>
                <a:gd name="connsiteX42" fmla="*/ 52338 w 1371185"/>
                <a:gd name="connsiteY42" fmla="*/ 796192 h 912399"/>
                <a:gd name="connsiteX43" fmla="*/ 135160 w 1371185"/>
                <a:gd name="connsiteY43" fmla="*/ 692760 h 912399"/>
                <a:gd name="connsiteX44" fmla="*/ 346384 w 1371185"/>
                <a:gd name="connsiteY44" fmla="*/ 576553 h 912399"/>
                <a:gd name="connsiteX45" fmla="*/ 355427 w 1371185"/>
                <a:gd name="connsiteY45" fmla="*/ 288759 h 912399"/>
                <a:gd name="connsiteX46" fmla="*/ 141473 w 1371185"/>
                <a:gd name="connsiteY46" fmla="*/ 167454 h 912399"/>
                <a:gd name="connsiteX47" fmla="*/ 75277 w 1371185"/>
                <a:gd name="connsiteY47" fmla="*/ 203509 h 912399"/>
                <a:gd name="connsiteX48" fmla="*/ 503 w 1371185"/>
                <a:gd name="connsiteY48" fmla="*/ 132883 h 912399"/>
                <a:gd name="connsiteX0" fmla="*/ 503 w 1371185"/>
                <a:gd name="connsiteY0" fmla="*/ 132883 h 913027"/>
                <a:gd name="connsiteX1" fmla="*/ 67772 w 1371185"/>
                <a:gd name="connsiteY1" fmla="*/ 59203 h 913027"/>
                <a:gd name="connsiteX2" fmla="*/ 142549 w 1371185"/>
                <a:gd name="connsiteY2" fmla="*/ 9 h 913027"/>
                <a:gd name="connsiteX3" fmla="*/ 211360 w 1371185"/>
                <a:gd name="connsiteY3" fmla="*/ 66682 h 913027"/>
                <a:gd name="connsiteX4" fmla="*/ 194813 w 1371185"/>
                <a:gd name="connsiteY4" fmla="*/ 114926 h 913027"/>
                <a:gd name="connsiteX5" fmla="*/ 389721 w 1371185"/>
                <a:gd name="connsiteY5" fmla="*/ 222892 h 913027"/>
                <a:gd name="connsiteX6" fmla="*/ 686181 w 1371185"/>
                <a:gd name="connsiteY6" fmla="*/ 71447 h 913027"/>
                <a:gd name="connsiteX7" fmla="*/ 979078 w 1371185"/>
                <a:gd name="connsiteY7" fmla="*/ 218273 h 913027"/>
                <a:gd name="connsiteX8" fmla="*/ 1179698 w 1371185"/>
                <a:gd name="connsiteY8" fmla="*/ 108118 h 913027"/>
                <a:gd name="connsiteX9" fmla="*/ 1246773 w 1371185"/>
                <a:gd name="connsiteY9" fmla="*/ 1807 h 913027"/>
                <a:gd name="connsiteX10" fmla="*/ 1321069 w 1371185"/>
                <a:gd name="connsiteY10" fmla="*/ 72292 h 913027"/>
                <a:gd name="connsiteX11" fmla="*/ 1362979 w 1371185"/>
                <a:gd name="connsiteY11" fmla="*/ 175162 h 913027"/>
                <a:gd name="connsiteX12" fmla="*/ 1224939 w 1371185"/>
                <a:gd name="connsiteY12" fmla="*/ 174934 h 913027"/>
                <a:gd name="connsiteX13" fmla="*/ 1017769 w 1371185"/>
                <a:gd name="connsiteY13" fmla="*/ 287472 h 913027"/>
                <a:gd name="connsiteX14" fmla="*/ 1027653 w 1371185"/>
                <a:gd name="connsiteY14" fmla="*/ 567841 h 913027"/>
                <a:gd name="connsiteX15" fmla="*/ 1237677 w 1371185"/>
                <a:gd name="connsiteY15" fmla="*/ 683233 h 913027"/>
                <a:gd name="connsiteX16" fmla="*/ 1351548 w 1371185"/>
                <a:gd name="connsiteY16" fmla="*/ 678081 h 913027"/>
                <a:gd name="connsiteX17" fmla="*/ 1330593 w 1371185"/>
                <a:gd name="connsiteY17" fmla="*/ 798096 h 913027"/>
                <a:gd name="connsiteX18" fmla="*/ 1225818 w 1371185"/>
                <a:gd name="connsiteY18" fmla="*/ 866676 h 913027"/>
                <a:gd name="connsiteX19" fmla="*/ 1193631 w 1371185"/>
                <a:gd name="connsiteY19" fmla="*/ 759435 h 913027"/>
                <a:gd name="connsiteX20" fmla="*/ 989595 w 1371185"/>
                <a:gd name="connsiteY20" fmla="*/ 640931 h 913027"/>
                <a:gd name="connsiteX21" fmla="*/ 949597 w 1371185"/>
                <a:gd name="connsiteY21" fmla="*/ 694272 h 913027"/>
                <a:gd name="connsiteX22" fmla="*/ 876253 w 1371185"/>
                <a:gd name="connsiteY22" fmla="*/ 703793 h 913027"/>
                <a:gd name="connsiteX23" fmla="*/ 913398 w 1371185"/>
                <a:gd name="connsiteY23" fmla="*/ 845720 h 913027"/>
                <a:gd name="connsiteX24" fmla="*/ 892443 w 1371185"/>
                <a:gd name="connsiteY24" fmla="*/ 874295 h 913027"/>
                <a:gd name="connsiteX25" fmla="*/ 811480 w 1371185"/>
                <a:gd name="connsiteY25" fmla="*/ 874295 h 913027"/>
                <a:gd name="connsiteX26" fmla="*/ 781953 w 1371185"/>
                <a:gd name="connsiteY26" fmla="*/ 910490 h 913027"/>
                <a:gd name="connsiteX27" fmla="*/ 751475 w 1371185"/>
                <a:gd name="connsiteY27" fmla="*/ 872390 h 913027"/>
                <a:gd name="connsiteX28" fmla="*/ 717179 w 1371185"/>
                <a:gd name="connsiteY28" fmla="*/ 872390 h 913027"/>
                <a:gd name="connsiteX29" fmla="*/ 692418 w 1371185"/>
                <a:gd name="connsiteY29" fmla="*/ 912395 h 913027"/>
                <a:gd name="connsiteX30" fmla="*/ 657172 w 1371185"/>
                <a:gd name="connsiteY30" fmla="*/ 874295 h 913027"/>
                <a:gd name="connsiteX31" fmla="*/ 620025 w 1371185"/>
                <a:gd name="connsiteY31" fmla="*/ 874295 h 913027"/>
                <a:gd name="connsiteX32" fmla="*/ 621228 w 1371185"/>
                <a:gd name="connsiteY32" fmla="*/ 910216 h 913027"/>
                <a:gd name="connsiteX33" fmla="*/ 562857 w 1371185"/>
                <a:gd name="connsiteY33" fmla="*/ 910487 h 913027"/>
                <a:gd name="connsiteX34" fmla="*/ 560975 w 1371185"/>
                <a:gd name="connsiteY34" fmla="*/ 875248 h 913027"/>
                <a:gd name="connsiteX35" fmla="*/ 490488 w 1371185"/>
                <a:gd name="connsiteY35" fmla="*/ 876200 h 913027"/>
                <a:gd name="connsiteX36" fmla="*/ 458103 w 1371185"/>
                <a:gd name="connsiteY36" fmla="*/ 843815 h 913027"/>
                <a:gd name="connsiteX37" fmla="*/ 500015 w 1371185"/>
                <a:gd name="connsiteY37" fmla="*/ 704746 h 913027"/>
                <a:gd name="connsiteX38" fmla="*/ 425714 w 1371185"/>
                <a:gd name="connsiteY38" fmla="*/ 700943 h 913027"/>
                <a:gd name="connsiteX39" fmla="*/ 381906 w 1371185"/>
                <a:gd name="connsiteY39" fmla="*/ 646647 h 913027"/>
                <a:gd name="connsiteX40" fmla="*/ 189098 w 1371185"/>
                <a:gd name="connsiteY40" fmla="*/ 753101 h 913027"/>
                <a:gd name="connsiteX41" fmla="*/ 172353 w 1371185"/>
                <a:gd name="connsiteY41" fmla="*/ 851436 h 913027"/>
                <a:gd name="connsiteX42" fmla="*/ 52338 w 1371185"/>
                <a:gd name="connsiteY42" fmla="*/ 796192 h 913027"/>
                <a:gd name="connsiteX43" fmla="*/ 135160 w 1371185"/>
                <a:gd name="connsiteY43" fmla="*/ 692760 h 913027"/>
                <a:gd name="connsiteX44" fmla="*/ 346384 w 1371185"/>
                <a:gd name="connsiteY44" fmla="*/ 576553 h 913027"/>
                <a:gd name="connsiteX45" fmla="*/ 355427 w 1371185"/>
                <a:gd name="connsiteY45" fmla="*/ 288759 h 913027"/>
                <a:gd name="connsiteX46" fmla="*/ 141473 w 1371185"/>
                <a:gd name="connsiteY46" fmla="*/ 167454 h 913027"/>
                <a:gd name="connsiteX47" fmla="*/ 75277 w 1371185"/>
                <a:gd name="connsiteY47" fmla="*/ 203509 h 913027"/>
                <a:gd name="connsiteX48" fmla="*/ 503 w 1371185"/>
                <a:gd name="connsiteY48" fmla="*/ 132883 h 913027"/>
                <a:gd name="connsiteX0" fmla="*/ 503 w 1371185"/>
                <a:gd name="connsiteY0" fmla="*/ 132883 h 912399"/>
                <a:gd name="connsiteX1" fmla="*/ 67772 w 1371185"/>
                <a:gd name="connsiteY1" fmla="*/ 59203 h 912399"/>
                <a:gd name="connsiteX2" fmla="*/ 142549 w 1371185"/>
                <a:gd name="connsiteY2" fmla="*/ 9 h 912399"/>
                <a:gd name="connsiteX3" fmla="*/ 211360 w 1371185"/>
                <a:gd name="connsiteY3" fmla="*/ 66682 h 912399"/>
                <a:gd name="connsiteX4" fmla="*/ 194813 w 1371185"/>
                <a:gd name="connsiteY4" fmla="*/ 114926 h 912399"/>
                <a:gd name="connsiteX5" fmla="*/ 389721 w 1371185"/>
                <a:gd name="connsiteY5" fmla="*/ 222892 h 912399"/>
                <a:gd name="connsiteX6" fmla="*/ 686181 w 1371185"/>
                <a:gd name="connsiteY6" fmla="*/ 71447 h 912399"/>
                <a:gd name="connsiteX7" fmla="*/ 979078 w 1371185"/>
                <a:gd name="connsiteY7" fmla="*/ 218273 h 912399"/>
                <a:gd name="connsiteX8" fmla="*/ 1179698 w 1371185"/>
                <a:gd name="connsiteY8" fmla="*/ 108118 h 912399"/>
                <a:gd name="connsiteX9" fmla="*/ 1246773 w 1371185"/>
                <a:gd name="connsiteY9" fmla="*/ 1807 h 912399"/>
                <a:gd name="connsiteX10" fmla="*/ 1321069 w 1371185"/>
                <a:gd name="connsiteY10" fmla="*/ 72292 h 912399"/>
                <a:gd name="connsiteX11" fmla="*/ 1362979 w 1371185"/>
                <a:gd name="connsiteY11" fmla="*/ 175162 h 912399"/>
                <a:gd name="connsiteX12" fmla="*/ 1224939 w 1371185"/>
                <a:gd name="connsiteY12" fmla="*/ 174934 h 912399"/>
                <a:gd name="connsiteX13" fmla="*/ 1017769 w 1371185"/>
                <a:gd name="connsiteY13" fmla="*/ 287472 h 912399"/>
                <a:gd name="connsiteX14" fmla="*/ 1027653 w 1371185"/>
                <a:gd name="connsiteY14" fmla="*/ 567841 h 912399"/>
                <a:gd name="connsiteX15" fmla="*/ 1237677 w 1371185"/>
                <a:gd name="connsiteY15" fmla="*/ 683233 h 912399"/>
                <a:gd name="connsiteX16" fmla="*/ 1351548 w 1371185"/>
                <a:gd name="connsiteY16" fmla="*/ 678081 h 912399"/>
                <a:gd name="connsiteX17" fmla="*/ 1330593 w 1371185"/>
                <a:gd name="connsiteY17" fmla="*/ 798096 h 912399"/>
                <a:gd name="connsiteX18" fmla="*/ 1225818 w 1371185"/>
                <a:gd name="connsiteY18" fmla="*/ 866676 h 912399"/>
                <a:gd name="connsiteX19" fmla="*/ 1193631 w 1371185"/>
                <a:gd name="connsiteY19" fmla="*/ 759435 h 912399"/>
                <a:gd name="connsiteX20" fmla="*/ 989595 w 1371185"/>
                <a:gd name="connsiteY20" fmla="*/ 640931 h 912399"/>
                <a:gd name="connsiteX21" fmla="*/ 949597 w 1371185"/>
                <a:gd name="connsiteY21" fmla="*/ 694272 h 912399"/>
                <a:gd name="connsiteX22" fmla="*/ 876253 w 1371185"/>
                <a:gd name="connsiteY22" fmla="*/ 703793 h 912399"/>
                <a:gd name="connsiteX23" fmla="*/ 913398 w 1371185"/>
                <a:gd name="connsiteY23" fmla="*/ 845720 h 912399"/>
                <a:gd name="connsiteX24" fmla="*/ 892443 w 1371185"/>
                <a:gd name="connsiteY24" fmla="*/ 874295 h 912399"/>
                <a:gd name="connsiteX25" fmla="*/ 811480 w 1371185"/>
                <a:gd name="connsiteY25" fmla="*/ 874295 h 912399"/>
                <a:gd name="connsiteX26" fmla="*/ 781953 w 1371185"/>
                <a:gd name="connsiteY26" fmla="*/ 910490 h 912399"/>
                <a:gd name="connsiteX27" fmla="*/ 751475 w 1371185"/>
                <a:gd name="connsiteY27" fmla="*/ 872390 h 912399"/>
                <a:gd name="connsiteX28" fmla="*/ 717179 w 1371185"/>
                <a:gd name="connsiteY28" fmla="*/ 872390 h 912399"/>
                <a:gd name="connsiteX29" fmla="*/ 692418 w 1371185"/>
                <a:gd name="connsiteY29" fmla="*/ 912395 h 912399"/>
                <a:gd name="connsiteX30" fmla="*/ 657172 w 1371185"/>
                <a:gd name="connsiteY30" fmla="*/ 874295 h 912399"/>
                <a:gd name="connsiteX31" fmla="*/ 620025 w 1371185"/>
                <a:gd name="connsiteY31" fmla="*/ 874295 h 912399"/>
                <a:gd name="connsiteX32" fmla="*/ 621228 w 1371185"/>
                <a:gd name="connsiteY32" fmla="*/ 910216 h 912399"/>
                <a:gd name="connsiteX33" fmla="*/ 562857 w 1371185"/>
                <a:gd name="connsiteY33" fmla="*/ 910487 h 912399"/>
                <a:gd name="connsiteX34" fmla="*/ 560975 w 1371185"/>
                <a:gd name="connsiteY34" fmla="*/ 875248 h 912399"/>
                <a:gd name="connsiteX35" fmla="*/ 490488 w 1371185"/>
                <a:gd name="connsiteY35" fmla="*/ 876200 h 912399"/>
                <a:gd name="connsiteX36" fmla="*/ 458103 w 1371185"/>
                <a:gd name="connsiteY36" fmla="*/ 843815 h 912399"/>
                <a:gd name="connsiteX37" fmla="*/ 500015 w 1371185"/>
                <a:gd name="connsiteY37" fmla="*/ 704746 h 912399"/>
                <a:gd name="connsiteX38" fmla="*/ 425714 w 1371185"/>
                <a:gd name="connsiteY38" fmla="*/ 700943 h 912399"/>
                <a:gd name="connsiteX39" fmla="*/ 381906 w 1371185"/>
                <a:gd name="connsiteY39" fmla="*/ 646647 h 912399"/>
                <a:gd name="connsiteX40" fmla="*/ 189098 w 1371185"/>
                <a:gd name="connsiteY40" fmla="*/ 753101 h 912399"/>
                <a:gd name="connsiteX41" fmla="*/ 172353 w 1371185"/>
                <a:gd name="connsiteY41" fmla="*/ 851436 h 912399"/>
                <a:gd name="connsiteX42" fmla="*/ 52338 w 1371185"/>
                <a:gd name="connsiteY42" fmla="*/ 796192 h 912399"/>
                <a:gd name="connsiteX43" fmla="*/ 135160 w 1371185"/>
                <a:gd name="connsiteY43" fmla="*/ 692760 h 912399"/>
                <a:gd name="connsiteX44" fmla="*/ 346384 w 1371185"/>
                <a:gd name="connsiteY44" fmla="*/ 576553 h 912399"/>
                <a:gd name="connsiteX45" fmla="*/ 355427 w 1371185"/>
                <a:gd name="connsiteY45" fmla="*/ 288759 h 912399"/>
                <a:gd name="connsiteX46" fmla="*/ 141473 w 1371185"/>
                <a:gd name="connsiteY46" fmla="*/ 167454 h 912399"/>
                <a:gd name="connsiteX47" fmla="*/ 75277 w 1371185"/>
                <a:gd name="connsiteY47" fmla="*/ 203509 h 912399"/>
                <a:gd name="connsiteX48" fmla="*/ 503 w 1371185"/>
                <a:gd name="connsiteY48" fmla="*/ 132883 h 912399"/>
                <a:gd name="connsiteX0" fmla="*/ 503 w 1371185"/>
                <a:gd name="connsiteY0" fmla="*/ 132883 h 912399"/>
                <a:gd name="connsiteX1" fmla="*/ 67772 w 1371185"/>
                <a:gd name="connsiteY1" fmla="*/ 59203 h 912399"/>
                <a:gd name="connsiteX2" fmla="*/ 142549 w 1371185"/>
                <a:gd name="connsiteY2" fmla="*/ 9 h 912399"/>
                <a:gd name="connsiteX3" fmla="*/ 211360 w 1371185"/>
                <a:gd name="connsiteY3" fmla="*/ 66682 h 912399"/>
                <a:gd name="connsiteX4" fmla="*/ 194813 w 1371185"/>
                <a:gd name="connsiteY4" fmla="*/ 114926 h 912399"/>
                <a:gd name="connsiteX5" fmla="*/ 389721 w 1371185"/>
                <a:gd name="connsiteY5" fmla="*/ 222892 h 912399"/>
                <a:gd name="connsiteX6" fmla="*/ 686181 w 1371185"/>
                <a:gd name="connsiteY6" fmla="*/ 71447 h 912399"/>
                <a:gd name="connsiteX7" fmla="*/ 979078 w 1371185"/>
                <a:gd name="connsiteY7" fmla="*/ 218273 h 912399"/>
                <a:gd name="connsiteX8" fmla="*/ 1179698 w 1371185"/>
                <a:gd name="connsiteY8" fmla="*/ 108118 h 912399"/>
                <a:gd name="connsiteX9" fmla="*/ 1246773 w 1371185"/>
                <a:gd name="connsiteY9" fmla="*/ 1807 h 912399"/>
                <a:gd name="connsiteX10" fmla="*/ 1321069 w 1371185"/>
                <a:gd name="connsiteY10" fmla="*/ 72292 h 912399"/>
                <a:gd name="connsiteX11" fmla="*/ 1362979 w 1371185"/>
                <a:gd name="connsiteY11" fmla="*/ 175162 h 912399"/>
                <a:gd name="connsiteX12" fmla="*/ 1224939 w 1371185"/>
                <a:gd name="connsiteY12" fmla="*/ 174934 h 912399"/>
                <a:gd name="connsiteX13" fmla="*/ 1017769 w 1371185"/>
                <a:gd name="connsiteY13" fmla="*/ 287472 h 912399"/>
                <a:gd name="connsiteX14" fmla="*/ 1027653 w 1371185"/>
                <a:gd name="connsiteY14" fmla="*/ 567841 h 912399"/>
                <a:gd name="connsiteX15" fmla="*/ 1237677 w 1371185"/>
                <a:gd name="connsiteY15" fmla="*/ 683233 h 912399"/>
                <a:gd name="connsiteX16" fmla="*/ 1351548 w 1371185"/>
                <a:gd name="connsiteY16" fmla="*/ 678081 h 912399"/>
                <a:gd name="connsiteX17" fmla="*/ 1330593 w 1371185"/>
                <a:gd name="connsiteY17" fmla="*/ 798096 h 912399"/>
                <a:gd name="connsiteX18" fmla="*/ 1225818 w 1371185"/>
                <a:gd name="connsiteY18" fmla="*/ 866676 h 912399"/>
                <a:gd name="connsiteX19" fmla="*/ 1193631 w 1371185"/>
                <a:gd name="connsiteY19" fmla="*/ 759435 h 912399"/>
                <a:gd name="connsiteX20" fmla="*/ 989595 w 1371185"/>
                <a:gd name="connsiteY20" fmla="*/ 640931 h 912399"/>
                <a:gd name="connsiteX21" fmla="*/ 949597 w 1371185"/>
                <a:gd name="connsiteY21" fmla="*/ 694272 h 912399"/>
                <a:gd name="connsiteX22" fmla="*/ 876253 w 1371185"/>
                <a:gd name="connsiteY22" fmla="*/ 703793 h 912399"/>
                <a:gd name="connsiteX23" fmla="*/ 913398 w 1371185"/>
                <a:gd name="connsiteY23" fmla="*/ 845720 h 912399"/>
                <a:gd name="connsiteX24" fmla="*/ 892443 w 1371185"/>
                <a:gd name="connsiteY24" fmla="*/ 874295 h 912399"/>
                <a:gd name="connsiteX25" fmla="*/ 811480 w 1371185"/>
                <a:gd name="connsiteY25" fmla="*/ 874295 h 912399"/>
                <a:gd name="connsiteX26" fmla="*/ 781953 w 1371185"/>
                <a:gd name="connsiteY26" fmla="*/ 910490 h 912399"/>
                <a:gd name="connsiteX27" fmla="*/ 751475 w 1371185"/>
                <a:gd name="connsiteY27" fmla="*/ 872390 h 912399"/>
                <a:gd name="connsiteX28" fmla="*/ 717179 w 1371185"/>
                <a:gd name="connsiteY28" fmla="*/ 872390 h 912399"/>
                <a:gd name="connsiteX29" fmla="*/ 692418 w 1371185"/>
                <a:gd name="connsiteY29" fmla="*/ 912395 h 912399"/>
                <a:gd name="connsiteX30" fmla="*/ 657172 w 1371185"/>
                <a:gd name="connsiteY30" fmla="*/ 874295 h 912399"/>
                <a:gd name="connsiteX31" fmla="*/ 620025 w 1371185"/>
                <a:gd name="connsiteY31" fmla="*/ 874295 h 912399"/>
                <a:gd name="connsiteX32" fmla="*/ 621228 w 1371185"/>
                <a:gd name="connsiteY32" fmla="*/ 910216 h 912399"/>
                <a:gd name="connsiteX33" fmla="*/ 562857 w 1371185"/>
                <a:gd name="connsiteY33" fmla="*/ 910487 h 912399"/>
                <a:gd name="connsiteX34" fmla="*/ 560975 w 1371185"/>
                <a:gd name="connsiteY34" fmla="*/ 875248 h 912399"/>
                <a:gd name="connsiteX35" fmla="*/ 490488 w 1371185"/>
                <a:gd name="connsiteY35" fmla="*/ 876200 h 912399"/>
                <a:gd name="connsiteX36" fmla="*/ 458103 w 1371185"/>
                <a:gd name="connsiteY36" fmla="*/ 843815 h 912399"/>
                <a:gd name="connsiteX37" fmla="*/ 500015 w 1371185"/>
                <a:gd name="connsiteY37" fmla="*/ 704746 h 912399"/>
                <a:gd name="connsiteX38" fmla="*/ 425714 w 1371185"/>
                <a:gd name="connsiteY38" fmla="*/ 700943 h 912399"/>
                <a:gd name="connsiteX39" fmla="*/ 381906 w 1371185"/>
                <a:gd name="connsiteY39" fmla="*/ 646647 h 912399"/>
                <a:gd name="connsiteX40" fmla="*/ 189098 w 1371185"/>
                <a:gd name="connsiteY40" fmla="*/ 753101 h 912399"/>
                <a:gd name="connsiteX41" fmla="*/ 172353 w 1371185"/>
                <a:gd name="connsiteY41" fmla="*/ 851436 h 912399"/>
                <a:gd name="connsiteX42" fmla="*/ 52338 w 1371185"/>
                <a:gd name="connsiteY42" fmla="*/ 796192 h 912399"/>
                <a:gd name="connsiteX43" fmla="*/ 135160 w 1371185"/>
                <a:gd name="connsiteY43" fmla="*/ 692760 h 912399"/>
                <a:gd name="connsiteX44" fmla="*/ 346384 w 1371185"/>
                <a:gd name="connsiteY44" fmla="*/ 576553 h 912399"/>
                <a:gd name="connsiteX45" fmla="*/ 355427 w 1371185"/>
                <a:gd name="connsiteY45" fmla="*/ 288759 h 912399"/>
                <a:gd name="connsiteX46" fmla="*/ 141473 w 1371185"/>
                <a:gd name="connsiteY46" fmla="*/ 167454 h 912399"/>
                <a:gd name="connsiteX47" fmla="*/ 75277 w 1371185"/>
                <a:gd name="connsiteY47" fmla="*/ 203509 h 912399"/>
                <a:gd name="connsiteX48" fmla="*/ 503 w 1371185"/>
                <a:gd name="connsiteY48" fmla="*/ 132883 h 912399"/>
                <a:gd name="connsiteX0" fmla="*/ 503 w 1371185"/>
                <a:gd name="connsiteY0" fmla="*/ 132883 h 915781"/>
                <a:gd name="connsiteX1" fmla="*/ 67772 w 1371185"/>
                <a:gd name="connsiteY1" fmla="*/ 59203 h 915781"/>
                <a:gd name="connsiteX2" fmla="*/ 142549 w 1371185"/>
                <a:gd name="connsiteY2" fmla="*/ 9 h 915781"/>
                <a:gd name="connsiteX3" fmla="*/ 211360 w 1371185"/>
                <a:gd name="connsiteY3" fmla="*/ 66682 h 915781"/>
                <a:gd name="connsiteX4" fmla="*/ 194813 w 1371185"/>
                <a:gd name="connsiteY4" fmla="*/ 114926 h 915781"/>
                <a:gd name="connsiteX5" fmla="*/ 389721 w 1371185"/>
                <a:gd name="connsiteY5" fmla="*/ 222892 h 915781"/>
                <a:gd name="connsiteX6" fmla="*/ 686181 w 1371185"/>
                <a:gd name="connsiteY6" fmla="*/ 71447 h 915781"/>
                <a:gd name="connsiteX7" fmla="*/ 979078 w 1371185"/>
                <a:gd name="connsiteY7" fmla="*/ 218273 h 915781"/>
                <a:gd name="connsiteX8" fmla="*/ 1179698 w 1371185"/>
                <a:gd name="connsiteY8" fmla="*/ 108118 h 915781"/>
                <a:gd name="connsiteX9" fmla="*/ 1246773 w 1371185"/>
                <a:gd name="connsiteY9" fmla="*/ 1807 h 915781"/>
                <a:gd name="connsiteX10" fmla="*/ 1321069 w 1371185"/>
                <a:gd name="connsiteY10" fmla="*/ 72292 h 915781"/>
                <a:gd name="connsiteX11" fmla="*/ 1362979 w 1371185"/>
                <a:gd name="connsiteY11" fmla="*/ 175162 h 915781"/>
                <a:gd name="connsiteX12" fmla="*/ 1224939 w 1371185"/>
                <a:gd name="connsiteY12" fmla="*/ 174934 h 915781"/>
                <a:gd name="connsiteX13" fmla="*/ 1017769 w 1371185"/>
                <a:gd name="connsiteY13" fmla="*/ 287472 h 915781"/>
                <a:gd name="connsiteX14" fmla="*/ 1027653 w 1371185"/>
                <a:gd name="connsiteY14" fmla="*/ 567841 h 915781"/>
                <a:gd name="connsiteX15" fmla="*/ 1237677 w 1371185"/>
                <a:gd name="connsiteY15" fmla="*/ 683233 h 915781"/>
                <a:gd name="connsiteX16" fmla="*/ 1351548 w 1371185"/>
                <a:gd name="connsiteY16" fmla="*/ 678081 h 915781"/>
                <a:gd name="connsiteX17" fmla="*/ 1330593 w 1371185"/>
                <a:gd name="connsiteY17" fmla="*/ 798096 h 915781"/>
                <a:gd name="connsiteX18" fmla="*/ 1225818 w 1371185"/>
                <a:gd name="connsiteY18" fmla="*/ 866676 h 915781"/>
                <a:gd name="connsiteX19" fmla="*/ 1193631 w 1371185"/>
                <a:gd name="connsiteY19" fmla="*/ 759435 h 915781"/>
                <a:gd name="connsiteX20" fmla="*/ 989595 w 1371185"/>
                <a:gd name="connsiteY20" fmla="*/ 640931 h 915781"/>
                <a:gd name="connsiteX21" fmla="*/ 949597 w 1371185"/>
                <a:gd name="connsiteY21" fmla="*/ 694272 h 915781"/>
                <a:gd name="connsiteX22" fmla="*/ 876253 w 1371185"/>
                <a:gd name="connsiteY22" fmla="*/ 703793 h 915781"/>
                <a:gd name="connsiteX23" fmla="*/ 913398 w 1371185"/>
                <a:gd name="connsiteY23" fmla="*/ 845720 h 915781"/>
                <a:gd name="connsiteX24" fmla="*/ 892443 w 1371185"/>
                <a:gd name="connsiteY24" fmla="*/ 874295 h 915781"/>
                <a:gd name="connsiteX25" fmla="*/ 811480 w 1371185"/>
                <a:gd name="connsiteY25" fmla="*/ 874295 h 915781"/>
                <a:gd name="connsiteX26" fmla="*/ 781953 w 1371185"/>
                <a:gd name="connsiteY26" fmla="*/ 910490 h 915781"/>
                <a:gd name="connsiteX27" fmla="*/ 751475 w 1371185"/>
                <a:gd name="connsiteY27" fmla="*/ 872390 h 915781"/>
                <a:gd name="connsiteX28" fmla="*/ 717179 w 1371185"/>
                <a:gd name="connsiteY28" fmla="*/ 872390 h 915781"/>
                <a:gd name="connsiteX29" fmla="*/ 692418 w 1371185"/>
                <a:gd name="connsiteY29" fmla="*/ 912395 h 915781"/>
                <a:gd name="connsiteX30" fmla="*/ 659355 w 1371185"/>
                <a:gd name="connsiteY30" fmla="*/ 909263 h 915781"/>
                <a:gd name="connsiteX31" fmla="*/ 657172 w 1371185"/>
                <a:gd name="connsiteY31" fmla="*/ 874295 h 915781"/>
                <a:gd name="connsiteX32" fmla="*/ 620025 w 1371185"/>
                <a:gd name="connsiteY32" fmla="*/ 874295 h 915781"/>
                <a:gd name="connsiteX33" fmla="*/ 621228 w 1371185"/>
                <a:gd name="connsiteY33" fmla="*/ 910216 h 915781"/>
                <a:gd name="connsiteX34" fmla="*/ 562857 w 1371185"/>
                <a:gd name="connsiteY34" fmla="*/ 910487 h 915781"/>
                <a:gd name="connsiteX35" fmla="*/ 560975 w 1371185"/>
                <a:gd name="connsiteY35" fmla="*/ 875248 h 915781"/>
                <a:gd name="connsiteX36" fmla="*/ 490488 w 1371185"/>
                <a:gd name="connsiteY36" fmla="*/ 876200 h 915781"/>
                <a:gd name="connsiteX37" fmla="*/ 458103 w 1371185"/>
                <a:gd name="connsiteY37" fmla="*/ 843815 h 915781"/>
                <a:gd name="connsiteX38" fmla="*/ 500015 w 1371185"/>
                <a:gd name="connsiteY38" fmla="*/ 704746 h 915781"/>
                <a:gd name="connsiteX39" fmla="*/ 425714 w 1371185"/>
                <a:gd name="connsiteY39" fmla="*/ 700943 h 915781"/>
                <a:gd name="connsiteX40" fmla="*/ 381906 w 1371185"/>
                <a:gd name="connsiteY40" fmla="*/ 646647 h 915781"/>
                <a:gd name="connsiteX41" fmla="*/ 189098 w 1371185"/>
                <a:gd name="connsiteY41" fmla="*/ 753101 h 915781"/>
                <a:gd name="connsiteX42" fmla="*/ 172353 w 1371185"/>
                <a:gd name="connsiteY42" fmla="*/ 851436 h 915781"/>
                <a:gd name="connsiteX43" fmla="*/ 52338 w 1371185"/>
                <a:gd name="connsiteY43" fmla="*/ 796192 h 915781"/>
                <a:gd name="connsiteX44" fmla="*/ 135160 w 1371185"/>
                <a:gd name="connsiteY44" fmla="*/ 692760 h 915781"/>
                <a:gd name="connsiteX45" fmla="*/ 346384 w 1371185"/>
                <a:gd name="connsiteY45" fmla="*/ 576553 h 915781"/>
                <a:gd name="connsiteX46" fmla="*/ 355427 w 1371185"/>
                <a:gd name="connsiteY46" fmla="*/ 288759 h 915781"/>
                <a:gd name="connsiteX47" fmla="*/ 141473 w 1371185"/>
                <a:gd name="connsiteY47" fmla="*/ 167454 h 915781"/>
                <a:gd name="connsiteX48" fmla="*/ 75277 w 1371185"/>
                <a:gd name="connsiteY48" fmla="*/ 203509 h 915781"/>
                <a:gd name="connsiteX49" fmla="*/ 503 w 1371185"/>
                <a:gd name="connsiteY49" fmla="*/ 132883 h 915781"/>
                <a:gd name="connsiteX0" fmla="*/ 503 w 1371185"/>
                <a:gd name="connsiteY0" fmla="*/ 132883 h 913626"/>
                <a:gd name="connsiteX1" fmla="*/ 67772 w 1371185"/>
                <a:gd name="connsiteY1" fmla="*/ 59203 h 913626"/>
                <a:gd name="connsiteX2" fmla="*/ 142549 w 1371185"/>
                <a:gd name="connsiteY2" fmla="*/ 9 h 913626"/>
                <a:gd name="connsiteX3" fmla="*/ 211360 w 1371185"/>
                <a:gd name="connsiteY3" fmla="*/ 66682 h 913626"/>
                <a:gd name="connsiteX4" fmla="*/ 194813 w 1371185"/>
                <a:gd name="connsiteY4" fmla="*/ 114926 h 913626"/>
                <a:gd name="connsiteX5" fmla="*/ 389721 w 1371185"/>
                <a:gd name="connsiteY5" fmla="*/ 222892 h 913626"/>
                <a:gd name="connsiteX6" fmla="*/ 686181 w 1371185"/>
                <a:gd name="connsiteY6" fmla="*/ 71447 h 913626"/>
                <a:gd name="connsiteX7" fmla="*/ 979078 w 1371185"/>
                <a:gd name="connsiteY7" fmla="*/ 218273 h 913626"/>
                <a:gd name="connsiteX8" fmla="*/ 1179698 w 1371185"/>
                <a:gd name="connsiteY8" fmla="*/ 108118 h 913626"/>
                <a:gd name="connsiteX9" fmla="*/ 1246773 w 1371185"/>
                <a:gd name="connsiteY9" fmla="*/ 1807 h 913626"/>
                <a:gd name="connsiteX10" fmla="*/ 1321069 w 1371185"/>
                <a:gd name="connsiteY10" fmla="*/ 72292 h 913626"/>
                <a:gd name="connsiteX11" fmla="*/ 1362979 w 1371185"/>
                <a:gd name="connsiteY11" fmla="*/ 175162 h 913626"/>
                <a:gd name="connsiteX12" fmla="*/ 1224939 w 1371185"/>
                <a:gd name="connsiteY12" fmla="*/ 174934 h 913626"/>
                <a:gd name="connsiteX13" fmla="*/ 1017769 w 1371185"/>
                <a:gd name="connsiteY13" fmla="*/ 287472 h 913626"/>
                <a:gd name="connsiteX14" fmla="*/ 1027653 w 1371185"/>
                <a:gd name="connsiteY14" fmla="*/ 567841 h 913626"/>
                <a:gd name="connsiteX15" fmla="*/ 1237677 w 1371185"/>
                <a:gd name="connsiteY15" fmla="*/ 683233 h 913626"/>
                <a:gd name="connsiteX16" fmla="*/ 1351548 w 1371185"/>
                <a:gd name="connsiteY16" fmla="*/ 678081 h 913626"/>
                <a:gd name="connsiteX17" fmla="*/ 1330593 w 1371185"/>
                <a:gd name="connsiteY17" fmla="*/ 798096 h 913626"/>
                <a:gd name="connsiteX18" fmla="*/ 1225818 w 1371185"/>
                <a:gd name="connsiteY18" fmla="*/ 866676 h 913626"/>
                <a:gd name="connsiteX19" fmla="*/ 1193631 w 1371185"/>
                <a:gd name="connsiteY19" fmla="*/ 759435 h 913626"/>
                <a:gd name="connsiteX20" fmla="*/ 989595 w 1371185"/>
                <a:gd name="connsiteY20" fmla="*/ 640931 h 913626"/>
                <a:gd name="connsiteX21" fmla="*/ 949597 w 1371185"/>
                <a:gd name="connsiteY21" fmla="*/ 694272 h 913626"/>
                <a:gd name="connsiteX22" fmla="*/ 876253 w 1371185"/>
                <a:gd name="connsiteY22" fmla="*/ 703793 h 913626"/>
                <a:gd name="connsiteX23" fmla="*/ 913398 w 1371185"/>
                <a:gd name="connsiteY23" fmla="*/ 845720 h 913626"/>
                <a:gd name="connsiteX24" fmla="*/ 892443 w 1371185"/>
                <a:gd name="connsiteY24" fmla="*/ 874295 h 913626"/>
                <a:gd name="connsiteX25" fmla="*/ 811480 w 1371185"/>
                <a:gd name="connsiteY25" fmla="*/ 874295 h 913626"/>
                <a:gd name="connsiteX26" fmla="*/ 781953 w 1371185"/>
                <a:gd name="connsiteY26" fmla="*/ 910490 h 913626"/>
                <a:gd name="connsiteX27" fmla="*/ 751475 w 1371185"/>
                <a:gd name="connsiteY27" fmla="*/ 872390 h 913626"/>
                <a:gd name="connsiteX28" fmla="*/ 717179 w 1371185"/>
                <a:gd name="connsiteY28" fmla="*/ 872390 h 913626"/>
                <a:gd name="connsiteX29" fmla="*/ 718155 w 1371185"/>
                <a:gd name="connsiteY29" fmla="*/ 908582 h 913626"/>
                <a:gd name="connsiteX30" fmla="*/ 659355 w 1371185"/>
                <a:gd name="connsiteY30" fmla="*/ 909263 h 913626"/>
                <a:gd name="connsiteX31" fmla="*/ 657172 w 1371185"/>
                <a:gd name="connsiteY31" fmla="*/ 874295 h 913626"/>
                <a:gd name="connsiteX32" fmla="*/ 620025 w 1371185"/>
                <a:gd name="connsiteY32" fmla="*/ 874295 h 913626"/>
                <a:gd name="connsiteX33" fmla="*/ 621228 w 1371185"/>
                <a:gd name="connsiteY33" fmla="*/ 910216 h 913626"/>
                <a:gd name="connsiteX34" fmla="*/ 562857 w 1371185"/>
                <a:gd name="connsiteY34" fmla="*/ 910487 h 913626"/>
                <a:gd name="connsiteX35" fmla="*/ 560975 w 1371185"/>
                <a:gd name="connsiteY35" fmla="*/ 875248 h 913626"/>
                <a:gd name="connsiteX36" fmla="*/ 490488 w 1371185"/>
                <a:gd name="connsiteY36" fmla="*/ 876200 h 913626"/>
                <a:gd name="connsiteX37" fmla="*/ 458103 w 1371185"/>
                <a:gd name="connsiteY37" fmla="*/ 843815 h 913626"/>
                <a:gd name="connsiteX38" fmla="*/ 500015 w 1371185"/>
                <a:gd name="connsiteY38" fmla="*/ 704746 h 913626"/>
                <a:gd name="connsiteX39" fmla="*/ 425714 w 1371185"/>
                <a:gd name="connsiteY39" fmla="*/ 700943 h 913626"/>
                <a:gd name="connsiteX40" fmla="*/ 381906 w 1371185"/>
                <a:gd name="connsiteY40" fmla="*/ 646647 h 913626"/>
                <a:gd name="connsiteX41" fmla="*/ 189098 w 1371185"/>
                <a:gd name="connsiteY41" fmla="*/ 753101 h 913626"/>
                <a:gd name="connsiteX42" fmla="*/ 172353 w 1371185"/>
                <a:gd name="connsiteY42" fmla="*/ 851436 h 913626"/>
                <a:gd name="connsiteX43" fmla="*/ 52338 w 1371185"/>
                <a:gd name="connsiteY43" fmla="*/ 796192 h 913626"/>
                <a:gd name="connsiteX44" fmla="*/ 135160 w 1371185"/>
                <a:gd name="connsiteY44" fmla="*/ 692760 h 913626"/>
                <a:gd name="connsiteX45" fmla="*/ 346384 w 1371185"/>
                <a:gd name="connsiteY45" fmla="*/ 576553 h 913626"/>
                <a:gd name="connsiteX46" fmla="*/ 355427 w 1371185"/>
                <a:gd name="connsiteY46" fmla="*/ 288759 h 913626"/>
                <a:gd name="connsiteX47" fmla="*/ 141473 w 1371185"/>
                <a:gd name="connsiteY47" fmla="*/ 167454 h 913626"/>
                <a:gd name="connsiteX48" fmla="*/ 75277 w 1371185"/>
                <a:gd name="connsiteY48" fmla="*/ 203509 h 913626"/>
                <a:gd name="connsiteX49" fmla="*/ 503 w 1371185"/>
                <a:gd name="connsiteY49" fmla="*/ 132883 h 913626"/>
                <a:gd name="connsiteX0" fmla="*/ 503 w 1371185"/>
                <a:gd name="connsiteY0" fmla="*/ 132883 h 913626"/>
                <a:gd name="connsiteX1" fmla="*/ 67772 w 1371185"/>
                <a:gd name="connsiteY1" fmla="*/ 59203 h 913626"/>
                <a:gd name="connsiteX2" fmla="*/ 142549 w 1371185"/>
                <a:gd name="connsiteY2" fmla="*/ 9 h 913626"/>
                <a:gd name="connsiteX3" fmla="*/ 211360 w 1371185"/>
                <a:gd name="connsiteY3" fmla="*/ 66682 h 913626"/>
                <a:gd name="connsiteX4" fmla="*/ 194813 w 1371185"/>
                <a:gd name="connsiteY4" fmla="*/ 114926 h 913626"/>
                <a:gd name="connsiteX5" fmla="*/ 389721 w 1371185"/>
                <a:gd name="connsiteY5" fmla="*/ 222892 h 913626"/>
                <a:gd name="connsiteX6" fmla="*/ 686181 w 1371185"/>
                <a:gd name="connsiteY6" fmla="*/ 71447 h 913626"/>
                <a:gd name="connsiteX7" fmla="*/ 979078 w 1371185"/>
                <a:gd name="connsiteY7" fmla="*/ 218273 h 913626"/>
                <a:gd name="connsiteX8" fmla="*/ 1179698 w 1371185"/>
                <a:gd name="connsiteY8" fmla="*/ 108118 h 913626"/>
                <a:gd name="connsiteX9" fmla="*/ 1246773 w 1371185"/>
                <a:gd name="connsiteY9" fmla="*/ 1807 h 913626"/>
                <a:gd name="connsiteX10" fmla="*/ 1321069 w 1371185"/>
                <a:gd name="connsiteY10" fmla="*/ 72292 h 913626"/>
                <a:gd name="connsiteX11" fmla="*/ 1362979 w 1371185"/>
                <a:gd name="connsiteY11" fmla="*/ 175162 h 913626"/>
                <a:gd name="connsiteX12" fmla="*/ 1224939 w 1371185"/>
                <a:gd name="connsiteY12" fmla="*/ 174934 h 913626"/>
                <a:gd name="connsiteX13" fmla="*/ 1017769 w 1371185"/>
                <a:gd name="connsiteY13" fmla="*/ 287472 h 913626"/>
                <a:gd name="connsiteX14" fmla="*/ 1027653 w 1371185"/>
                <a:gd name="connsiteY14" fmla="*/ 567841 h 913626"/>
                <a:gd name="connsiteX15" fmla="*/ 1237677 w 1371185"/>
                <a:gd name="connsiteY15" fmla="*/ 683233 h 913626"/>
                <a:gd name="connsiteX16" fmla="*/ 1351548 w 1371185"/>
                <a:gd name="connsiteY16" fmla="*/ 678081 h 913626"/>
                <a:gd name="connsiteX17" fmla="*/ 1330593 w 1371185"/>
                <a:gd name="connsiteY17" fmla="*/ 798096 h 913626"/>
                <a:gd name="connsiteX18" fmla="*/ 1225818 w 1371185"/>
                <a:gd name="connsiteY18" fmla="*/ 866676 h 913626"/>
                <a:gd name="connsiteX19" fmla="*/ 1193631 w 1371185"/>
                <a:gd name="connsiteY19" fmla="*/ 759435 h 913626"/>
                <a:gd name="connsiteX20" fmla="*/ 989595 w 1371185"/>
                <a:gd name="connsiteY20" fmla="*/ 640931 h 913626"/>
                <a:gd name="connsiteX21" fmla="*/ 949597 w 1371185"/>
                <a:gd name="connsiteY21" fmla="*/ 694272 h 913626"/>
                <a:gd name="connsiteX22" fmla="*/ 876253 w 1371185"/>
                <a:gd name="connsiteY22" fmla="*/ 703793 h 913626"/>
                <a:gd name="connsiteX23" fmla="*/ 913398 w 1371185"/>
                <a:gd name="connsiteY23" fmla="*/ 845720 h 913626"/>
                <a:gd name="connsiteX24" fmla="*/ 892443 w 1371185"/>
                <a:gd name="connsiteY24" fmla="*/ 874295 h 913626"/>
                <a:gd name="connsiteX25" fmla="*/ 811480 w 1371185"/>
                <a:gd name="connsiteY25" fmla="*/ 874295 h 913626"/>
                <a:gd name="connsiteX26" fmla="*/ 781953 w 1371185"/>
                <a:gd name="connsiteY26" fmla="*/ 910490 h 913626"/>
                <a:gd name="connsiteX27" fmla="*/ 751475 w 1371185"/>
                <a:gd name="connsiteY27" fmla="*/ 872390 h 913626"/>
                <a:gd name="connsiteX28" fmla="*/ 717179 w 1371185"/>
                <a:gd name="connsiteY28" fmla="*/ 872390 h 913626"/>
                <a:gd name="connsiteX29" fmla="*/ 718155 w 1371185"/>
                <a:gd name="connsiteY29" fmla="*/ 908582 h 913626"/>
                <a:gd name="connsiteX30" fmla="*/ 659355 w 1371185"/>
                <a:gd name="connsiteY30" fmla="*/ 909263 h 913626"/>
                <a:gd name="connsiteX31" fmla="*/ 657172 w 1371185"/>
                <a:gd name="connsiteY31" fmla="*/ 874295 h 913626"/>
                <a:gd name="connsiteX32" fmla="*/ 620025 w 1371185"/>
                <a:gd name="connsiteY32" fmla="*/ 874295 h 913626"/>
                <a:gd name="connsiteX33" fmla="*/ 621228 w 1371185"/>
                <a:gd name="connsiteY33" fmla="*/ 910216 h 913626"/>
                <a:gd name="connsiteX34" fmla="*/ 562857 w 1371185"/>
                <a:gd name="connsiteY34" fmla="*/ 910487 h 913626"/>
                <a:gd name="connsiteX35" fmla="*/ 560975 w 1371185"/>
                <a:gd name="connsiteY35" fmla="*/ 875248 h 913626"/>
                <a:gd name="connsiteX36" fmla="*/ 490488 w 1371185"/>
                <a:gd name="connsiteY36" fmla="*/ 876200 h 913626"/>
                <a:gd name="connsiteX37" fmla="*/ 458103 w 1371185"/>
                <a:gd name="connsiteY37" fmla="*/ 843815 h 913626"/>
                <a:gd name="connsiteX38" fmla="*/ 500015 w 1371185"/>
                <a:gd name="connsiteY38" fmla="*/ 704746 h 913626"/>
                <a:gd name="connsiteX39" fmla="*/ 425714 w 1371185"/>
                <a:gd name="connsiteY39" fmla="*/ 700943 h 913626"/>
                <a:gd name="connsiteX40" fmla="*/ 381906 w 1371185"/>
                <a:gd name="connsiteY40" fmla="*/ 646647 h 913626"/>
                <a:gd name="connsiteX41" fmla="*/ 189098 w 1371185"/>
                <a:gd name="connsiteY41" fmla="*/ 753101 h 913626"/>
                <a:gd name="connsiteX42" fmla="*/ 172353 w 1371185"/>
                <a:gd name="connsiteY42" fmla="*/ 851436 h 913626"/>
                <a:gd name="connsiteX43" fmla="*/ 52338 w 1371185"/>
                <a:gd name="connsiteY43" fmla="*/ 796192 h 913626"/>
                <a:gd name="connsiteX44" fmla="*/ 135160 w 1371185"/>
                <a:gd name="connsiteY44" fmla="*/ 692760 h 913626"/>
                <a:gd name="connsiteX45" fmla="*/ 346384 w 1371185"/>
                <a:gd name="connsiteY45" fmla="*/ 576553 h 913626"/>
                <a:gd name="connsiteX46" fmla="*/ 355427 w 1371185"/>
                <a:gd name="connsiteY46" fmla="*/ 288759 h 913626"/>
                <a:gd name="connsiteX47" fmla="*/ 141473 w 1371185"/>
                <a:gd name="connsiteY47" fmla="*/ 167454 h 913626"/>
                <a:gd name="connsiteX48" fmla="*/ 75277 w 1371185"/>
                <a:gd name="connsiteY48" fmla="*/ 203509 h 913626"/>
                <a:gd name="connsiteX49" fmla="*/ 503 w 1371185"/>
                <a:gd name="connsiteY49" fmla="*/ 132883 h 913626"/>
                <a:gd name="connsiteX0" fmla="*/ 503 w 1371185"/>
                <a:gd name="connsiteY0" fmla="*/ 132883 h 910511"/>
                <a:gd name="connsiteX1" fmla="*/ 67772 w 1371185"/>
                <a:gd name="connsiteY1" fmla="*/ 59203 h 910511"/>
                <a:gd name="connsiteX2" fmla="*/ 142549 w 1371185"/>
                <a:gd name="connsiteY2" fmla="*/ 9 h 910511"/>
                <a:gd name="connsiteX3" fmla="*/ 211360 w 1371185"/>
                <a:gd name="connsiteY3" fmla="*/ 66682 h 910511"/>
                <a:gd name="connsiteX4" fmla="*/ 194813 w 1371185"/>
                <a:gd name="connsiteY4" fmla="*/ 114926 h 910511"/>
                <a:gd name="connsiteX5" fmla="*/ 389721 w 1371185"/>
                <a:gd name="connsiteY5" fmla="*/ 222892 h 910511"/>
                <a:gd name="connsiteX6" fmla="*/ 686181 w 1371185"/>
                <a:gd name="connsiteY6" fmla="*/ 71447 h 910511"/>
                <a:gd name="connsiteX7" fmla="*/ 979078 w 1371185"/>
                <a:gd name="connsiteY7" fmla="*/ 218273 h 910511"/>
                <a:gd name="connsiteX8" fmla="*/ 1179698 w 1371185"/>
                <a:gd name="connsiteY8" fmla="*/ 108118 h 910511"/>
                <a:gd name="connsiteX9" fmla="*/ 1246773 w 1371185"/>
                <a:gd name="connsiteY9" fmla="*/ 1807 h 910511"/>
                <a:gd name="connsiteX10" fmla="*/ 1321069 w 1371185"/>
                <a:gd name="connsiteY10" fmla="*/ 72292 h 910511"/>
                <a:gd name="connsiteX11" fmla="*/ 1362979 w 1371185"/>
                <a:gd name="connsiteY11" fmla="*/ 175162 h 910511"/>
                <a:gd name="connsiteX12" fmla="*/ 1224939 w 1371185"/>
                <a:gd name="connsiteY12" fmla="*/ 174934 h 910511"/>
                <a:gd name="connsiteX13" fmla="*/ 1017769 w 1371185"/>
                <a:gd name="connsiteY13" fmla="*/ 287472 h 910511"/>
                <a:gd name="connsiteX14" fmla="*/ 1027653 w 1371185"/>
                <a:gd name="connsiteY14" fmla="*/ 567841 h 910511"/>
                <a:gd name="connsiteX15" fmla="*/ 1237677 w 1371185"/>
                <a:gd name="connsiteY15" fmla="*/ 683233 h 910511"/>
                <a:gd name="connsiteX16" fmla="*/ 1351548 w 1371185"/>
                <a:gd name="connsiteY16" fmla="*/ 678081 h 910511"/>
                <a:gd name="connsiteX17" fmla="*/ 1330593 w 1371185"/>
                <a:gd name="connsiteY17" fmla="*/ 798096 h 910511"/>
                <a:gd name="connsiteX18" fmla="*/ 1225818 w 1371185"/>
                <a:gd name="connsiteY18" fmla="*/ 866676 h 910511"/>
                <a:gd name="connsiteX19" fmla="*/ 1193631 w 1371185"/>
                <a:gd name="connsiteY19" fmla="*/ 759435 h 910511"/>
                <a:gd name="connsiteX20" fmla="*/ 989595 w 1371185"/>
                <a:gd name="connsiteY20" fmla="*/ 640931 h 910511"/>
                <a:gd name="connsiteX21" fmla="*/ 949597 w 1371185"/>
                <a:gd name="connsiteY21" fmla="*/ 694272 h 910511"/>
                <a:gd name="connsiteX22" fmla="*/ 876253 w 1371185"/>
                <a:gd name="connsiteY22" fmla="*/ 703793 h 910511"/>
                <a:gd name="connsiteX23" fmla="*/ 913398 w 1371185"/>
                <a:gd name="connsiteY23" fmla="*/ 845720 h 910511"/>
                <a:gd name="connsiteX24" fmla="*/ 892443 w 1371185"/>
                <a:gd name="connsiteY24" fmla="*/ 874295 h 910511"/>
                <a:gd name="connsiteX25" fmla="*/ 811480 w 1371185"/>
                <a:gd name="connsiteY25" fmla="*/ 874295 h 910511"/>
                <a:gd name="connsiteX26" fmla="*/ 781953 w 1371185"/>
                <a:gd name="connsiteY26" fmla="*/ 910490 h 910511"/>
                <a:gd name="connsiteX27" fmla="*/ 751475 w 1371185"/>
                <a:gd name="connsiteY27" fmla="*/ 872390 h 910511"/>
                <a:gd name="connsiteX28" fmla="*/ 717179 w 1371185"/>
                <a:gd name="connsiteY28" fmla="*/ 872390 h 910511"/>
                <a:gd name="connsiteX29" fmla="*/ 718155 w 1371185"/>
                <a:gd name="connsiteY29" fmla="*/ 908582 h 910511"/>
                <a:gd name="connsiteX30" fmla="*/ 659355 w 1371185"/>
                <a:gd name="connsiteY30" fmla="*/ 909263 h 910511"/>
                <a:gd name="connsiteX31" fmla="*/ 657172 w 1371185"/>
                <a:gd name="connsiteY31" fmla="*/ 874295 h 910511"/>
                <a:gd name="connsiteX32" fmla="*/ 620025 w 1371185"/>
                <a:gd name="connsiteY32" fmla="*/ 874295 h 910511"/>
                <a:gd name="connsiteX33" fmla="*/ 621228 w 1371185"/>
                <a:gd name="connsiteY33" fmla="*/ 910216 h 910511"/>
                <a:gd name="connsiteX34" fmla="*/ 562857 w 1371185"/>
                <a:gd name="connsiteY34" fmla="*/ 910487 h 910511"/>
                <a:gd name="connsiteX35" fmla="*/ 560975 w 1371185"/>
                <a:gd name="connsiteY35" fmla="*/ 875248 h 910511"/>
                <a:gd name="connsiteX36" fmla="*/ 490488 w 1371185"/>
                <a:gd name="connsiteY36" fmla="*/ 876200 h 910511"/>
                <a:gd name="connsiteX37" fmla="*/ 458103 w 1371185"/>
                <a:gd name="connsiteY37" fmla="*/ 843815 h 910511"/>
                <a:gd name="connsiteX38" fmla="*/ 500015 w 1371185"/>
                <a:gd name="connsiteY38" fmla="*/ 704746 h 910511"/>
                <a:gd name="connsiteX39" fmla="*/ 425714 w 1371185"/>
                <a:gd name="connsiteY39" fmla="*/ 700943 h 910511"/>
                <a:gd name="connsiteX40" fmla="*/ 381906 w 1371185"/>
                <a:gd name="connsiteY40" fmla="*/ 646647 h 910511"/>
                <a:gd name="connsiteX41" fmla="*/ 189098 w 1371185"/>
                <a:gd name="connsiteY41" fmla="*/ 753101 h 910511"/>
                <a:gd name="connsiteX42" fmla="*/ 172353 w 1371185"/>
                <a:gd name="connsiteY42" fmla="*/ 851436 h 910511"/>
                <a:gd name="connsiteX43" fmla="*/ 52338 w 1371185"/>
                <a:gd name="connsiteY43" fmla="*/ 796192 h 910511"/>
                <a:gd name="connsiteX44" fmla="*/ 135160 w 1371185"/>
                <a:gd name="connsiteY44" fmla="*/ 692760 h 910511"/>
                <a:gd name="connsiteX45" fmla="*/ 346384 w 1371185"/>
                <a:gd name="connsiteY45" fmla="*/ 576553 h 910511"/>
                <a:gd name="connsiteX46" fmla="*/ 355427 w 1371185"/>
                <a:gd name="connsiteY46" fmla="*/ 288759 h 910511"/>
                <a:gd name="connsiteX47" fmla="*/ 141473 w 1371185"/>
                <a:gd name="connsiteY47" fmla="*/ 167454 h 910511"/>
                <a:gd name="connsiteX48" fmla="*/ 75277 w 1371185"/>
                <a:gd name="connsiteY48" fmla="*/ 203509 h 910511"/>
                <a:gd name="connsiteX49" fmla="*/ 503 w 1371185"/>
                <a:gd name="connsiteY49" fmla="*/ 132883 h 910511"/>
                <a:gd name="connsiteX0" fmla="*/ 503 w 1371185"/>
                <a:gd name="connsiteY0" fmla="*/ 132883 h 910511"/>
                <a:gd name="connsiteX1" fmla="*/ 67772 w 1371185"/>
                <a:gd name="connsiteY1" fmla="*/ 59203 h 910511"/>
                <a:gd name="connsiteX2" fmla="*/ 142549 w 1371185"/>
                <a:gd name="connsiteY2" fmla="*/ 9 h 910511"/>
                <a:gd name="connsiteX3" fmla="*/ 211360 w 1371185"/>
                <a:gd name="connsiteY3" fmla="*/ 66682 h 910511"/>
                <a:gd name="connsiteX4" fmla="*/ 194813 w 1371185"/>
                <a:gd name="connsiteY4" fmla="*/ 114926 h 910511"/>
                <a:gd name="connsiteX5" fmla="*/ 389721 w 1371185"/>
                <a:gd name="connsiteY5" fmla="*/ 222892 h 910511"/>
                <a:gd name="connsiteX6" fmla="*/ 686181 w 1371185"/>
                <a:gd name="connsiteY6" fmla="*/ 71447 h 910511"/>
                <a:gd name="connsiteX7" fmla="*/ 979078 w 1371185"/>
                <a:gd name="connsiteY7" fmla="*/ 218273 h 910511"/>
                <a:gd name="connsiteX8" fmla="*/ 1179698 w 1371185"/>
                <a:gd name="connsiteY8" fmla="*/ 108118 h 910511"/>
                <a:gd name="connsiteX9" fmla="*/ 1246773 w 1371185"/>
                <a:gd name="connsiteY9" fmla="*/ 1807 h 910511"/>
                <a:gd name="connsiteX10" fmla="*/ 1321069 w 1371185"/>
                <a:gd name="connsiteY10" fmla="*/ 72292 h 910511"/>
                <a:gd name="connsiteX11" fmla="*/ 1362979 w 1371185"/>
                <a:gd name="connsiteY11" fmla="*/ 175162 h 910511"/>
                <a:gd name="connsiteX12" fmla="*/ 1224939 w 1371185"/>
                <a:gd name="connsiteY12" fmla="*/ 174934 h 910511"/>
                <a:gd name="connsiteX13" fmla="*/ 1017769 w 1371185"/>
                <a:gd name="connsiteY13" fmla="*/ 287472 h 910511"/>
                <a:gd name="connsiteX14" fmla="*/ 1027653 w 1371185"/>
                <a:gd name="connsiteY14" fmla="*/ 567841 h 910511"/>
                <a:gd name="connsiteX15" fmla="*/ 1237677 w 1371185"/>
                <a:gd name="connsiteY15" fmla="*/ 683233 h 910511"/>
                <a:gd name="connsiteX16" fmla="*/ 1351548 w 1371185"/>
                <a:gd name="connsiteY16" fmla="*/ 678081 h 910511"/>
                <a:gd name="connsiteX17" fmla="*/ 1330593 w 1371185"/>
                <a:gd name="connsiteY17" fmla="*/ 798096 h 910511"/>
                <a:gd name="connsiteX18" fmla="*/ 1225818 w 1371185"/>
                <a:gd name="connsiteY18" fmla="*/ 866676 h 910511"/>
                <a:gd name="connsiteX19" fmla="*/ 1193631 w 1371185"/>
                <a:gd name="connsiteY19" fmla="*/ 759435 h 910511"/>
                <a:gd name="connsiteX20" fmla="*/ 989595 w 1371185"/>
                <a:gd name="connsiteY20" fmla="*/ 640931 h 910511"/>
                <a:gd name="connsiteX21" fmla="*/ 949597 w 1371185"/>
                <a:gd name="connsiteY21" fmla="*/ 694272 h 910511"/>
                <a:gd name="connsiteX22" fmla="*/ 876253 w 1371185"/>
                <a:gd name="connsiteY22" fmla="*/ 703793 h 910511"/>
                <a:gd name="connsiteX23" fmla="*/ 913398 w 1371185"/>
                <a:gd name="connsiteY23" fmla="*/ 845720 h 910511"/>
                <a:gd name="connsiteX24" fmla="*/ 892443 w 1371185"/>
                <a:gd name="connsiteY24" fmla="*/ 874295 h 910511"/>
                <a:gd name="connsiteX25" fmla="*/ 811480 w 1371185"/>
                <a:gd name="connsiteY25" fmla="*/ 874295 h 910511"/>
                <a:gd name="connsiteX26" fmla="*/ 781953 w 1371185"/>
                <a:gd name="connsiteY26" fmla="*/ 910490 h 910511"/>
                <a:gd name="connsiteX27" fmla="*/ 751475 w 1371185"/>
                <a:gd name="connsiteY27" fmla="*/ 872390 h 910511"/>
                <a:gd name="connsiteX28" fmla="*/ 717179 w 1371185"/>
                <a:gd name="connsiteY28" fmla="*/ 872390 h 910511"/>
                <a:gd name="connsiteX29" fmla="*/ 718155 w 1371185"/>
                <a:gd name="connsiteY29" fmla="*/ 908582 h 910511"/>
                <a:gd name="connsiteX30" fmla="*/ 659355 w 1371185"/>
                <a:gd name="connsiteY30" fmla="*/ 909263 h 910511"/>
                <a:gd name="connsiteX31" fmla="*/ 657172 w 1371185"/>
                <a:gd name="connsiteY31" fmla="*/ 874295 h 910511"/>
                <a:gd name="connsiteX32" fmla="*/ 620025 w 1371185"/>
                <a:gd name="connsiteY32" fmla="*/ 874295 h 910511"/>
                <a:gd name="connsiteX33" fmla="*/ 621228 w 1371185"/>
                <a:gd name="connsiteY33" fmla="*/ 910216 h 910511"/>
                <a:gd name="connsiteX34" fmla="*/ 562857 w 1371185"/>
                <a:gd name="connsiteY34" fmla="*/ 910487 h 910511"/>
                <a:gd name="connsiteX35" fmla="*/ 560975 w 1371185"/>
                <a:gd name="connsiteY35" fmla="*/ 875248 h 910511"/>
                <a:gd name="connsiteX36" fmla="*/ 490488 w 1371185"/>
                <a:gd name="connsiteY36" fmla="*/ 876200 h 910511"/>
                <a:gd name="connsiteX37" fmla="*/ 458103 w 1371185"/>
                <a:gd name="connsiteY37" fmla="*/ 843815 h 910511"/>
                <a:gd name="connsiteX38" fmla="*/ 500015 w 1371185"/>
                <a:gd name="connsiteY38" fmla="*/ 704746 h 910511"/>
                <a:gd name="connsiteX39" fmla="*/ 425714 w 1371185"/>
                <a:gd name="connsiteY39" fmla="*/ 700943 h 910511"/>
                <a:gd name="connsiteX40" fmla="*/ 381906 w 1371185"/>
                <a:gd name="connsiteY40" fmla="*/ 646647 h 910511"/>
                <a:gd name="connsiteX41" fmla="*/ 189098 w 1371185"/>
                <a:gd name="connsiteY41" fmla="*/ 753101 h 910511"/>
                <a:gd name="connsiteX42" fmla="*/ 172353 w 1371185"/>
                <a:gd name="connsiteY42" fmla="*/ 851436 h 910511"/>
                <a:gd name="connsiteX43" fmla="*/ 52338 w 1371185"/>
                <a:gd name="connsiteY43" fmla="*/ 796192 h 910511"/>
                <a:gd name="connsiteX44" fmla="*/ 135160 w 1371185"/>
                <a:gd name="connsiteY44" fmla="*/ 692760 h 910511"/>
                <a:gd name="connsiteX45" fmla="*/ 346384 w 1371185"/>
                <a:gd name="connsiteY45" fmla="*/ 576553 h 910511"/>
                <a:gd name="connsiteX46" fmla="*/ 355427 w 1371185"/>
                <a:gd name="connsiteY46" fmla="*/ 288759 h 910511"/>
                <a:gd name="connsiteX47" fmla="*/ 141473 w 1371185"/>
                <a:gd name="connsiteY47" fmla="*/ 167454 h 910511"/>
                <a:gd name="connsiteX48" fmla="*/ 75277 w 1371185"/>
                <a:gd name="connsiteY48" fmla="*/ 203509 h 910511"/>
                <a:gd name="connsiteX49" fmla="*/ 503 w 1371185"/>
                <a:gd name="connsiteY49" fmla="*/ 132883 h 910511"/>
                <a:gd name="connsiteX0" fmla="*/ 503 w 1371185"/>
                <a:gd name="connsiteY0" fmla="*/ 132883 h 910511"/>
                <a:gd name="connsiteX1" fmla="*/ 67772 w 1371185"/>
                <a:gd name="connsiteY1" fmla="*/ 59203 h 910511"/>
                <a:gd name="connsiteX2" fmla="*/ 142549 w 1371185"/>
                <a:gd name="connsiteY2" fmla="*/ 9 h 910511"/>
                <a:gd name="connsiteX3" fmla="*/ 211360 w 1371185"/>
                <a:gd name="connsiteY3" fmla="*/ 66682 h 910511"/>
                <a:gd name="connsiteX4" fmla="*/ 194813 w 1371185"/>
                <a:gd name="connsiteY4" fmla="*/ 114926 h 910511"/>
                <a:gd name="connsiteX5" fmla="*/ 389721 w 1371185"/>
                <a:gd name="connsiteY5" fmla="*/ 222892 h 910511"/>
                <a:gd name="connsiteX6" fmla="*/ 686181 w 1371185"/>
                <a:gd name="connsiteY6" fmla="*/ 71447 h 910511"/>
                <a:gd name="connsiteX7" fmla="*/ 979078 w 1371185"/>
                <a:gd name="connsiteY7" fmla="*/ 218273 h 910511"/>
                <a:gd name="connsiteX8" fmla="*/ 1179698 w 1371185"/>
                <a:gd name="connsiteY8" fmla="*/ 108118 h 910511"/>
                <a:gd name="connsiteX9" fmla="*/ 1246773 w 1371185"/>
                <a:gd name="connsiteY9" fmla="*/ 1807 h 910511"/>
                <a:gd name="connsiteX10" fmla="*/ 1321069 w 1371185"/>
                <a:gd name="connsiteY10" fmla="*/ 72292 h 910511"/>
                <a:gd name="connsiteX11" fmla="*/ 1362979 w 1371185"/>
                <a:gd name="connsiteY11" fmla="*/ 175162 h 910511"/>
                <a:gd name="connsiteX12" fmla="*/ 1224939 w 1371185"/>
                <a:gd name="connsiteY12" fmla="*/ 174934 h 910511"/>
                <a:gd name="connsiteX13" fmla="*/ 1017769 w 1371185"/>
                <a:gd name="connsiteY13" fmla="*/ 287472 h 910511"/>
                <a:gd name="connsiteX14" fmla="*/ 1027653 w 1371185"/>
                <a:gd name="connsiteY14" fmla="*/ 567841 h 910511"/>
                <a:gd name="connsiteX15" fmla="*/ 1237677 w 1371185"/>
                <a:gd name="connsiteY15" fmla="*/ 683233 h 910511"/>
                <a:gd name="connsiteX16" fmla="*/ 1351548 w 1371185"/>
                <a:gd name="connsiteY16" fmla="*/ 678081 h 910511"/>
                <a:gd name="connsiteX17" fmla="*/ 1330593 w 1371185"/>
                <a:gd name="connsiteY17" fmla="*/ 798096 h 910511"/>
                <a:gd name="connsiteX18" fmla="*/ 1225818 w 1371185"/>
                <a:gd name="connsiteY18" fmla="*/ 866676 h 910511"/>
                <a:gd name="connsiteX19" fmla="*/ 1193631 w 1371185"/>
                <a:gd name="connsiteY19" fmla="*/ 759435 h 910511"/>
                <a:gd name="connsiteX20" fmla="*/ 989595 w 1371185"/>
                <a:gd name="connsiteY20" fmla="*/ 640931 h 910511"/>
                <a:gd name="connsiteX21" fmla="*/ 949597 w 1371185"/>
                <a:gd name="connsiteY21" fmla="*/ 694272 h 910511"/>
                <a:gd name="connsiteX22" fmla="*/ 876253 w 1371185"/>
                <a:gd name="connsiteY22" fmla="*/ 703793 h 910511"/>
                <a:gd name="connsiteX23" fmla="*/ 913398 w 1371185"/>
                <a:gd name="connsiteY23" fmla="*/ 845720 h 910511"/>
                <a:gd name="connsiteX24" fmla="*/ 892443 w 1371185"/>
                <a:gd name="connsiteY24" fmla="*/ 874295 h 910511"/>
                <a:gd name="connsiteX25" fmla="*/ 811480 w 1371185"/>
                <a:gd name="connsiteY25" fmla="*/ 874295 h 910511"/>
                <a:gd name="connsiteX26" fmla="*/ 781953 w 1371185"/>
                <a:gd name="connsiteY26" fmla="*/ 910490 h 910511"/>
                <a:gd name="connsiteX27" fmla="*/ 751475 w 1371185"/>
                <a:gd name="connsiteY27" fmla="*/ 872390 h 910511"/>
                <a:gd name="connsiteX28" fmla="*/ 717179 w 1371185"/>
                <a:gd name="connsiteY28" fmla="*/ 872390 h 910511"/>
                <a:gd name="connsiteX29" fmla="*/ 718155 w 1371185"/>
                <a:gd name="connsiteY29" fmla="*/ 910488 h 910511"/>
                <a:gd name="connsiteX30" fmla="*/ 659355 w 1371185"/>
                <a:gd name="connsiteY30" fmla="*/ 909263 h 910511"/>
                <a:gd name="connsiteX31" fmla="*/ 657172 w 1371185"/>
                <a:gd name="connsiteY31" fmla="*/ 874295 h 910511"/>
                <a:gd name="connsiteX32" fmla="*/ 620025 w 1371185"/>
                <a:gd name="connsiteY32" fmla="*/ 874295 h 910511"/>
                <a:gd name="connsiteX33" fmla="*/ 621228 w 1371185"/>
                <a:gd name="connsiteY33" fmla="*/ 910216 h 910511"/>
                <a:gd name="connsiteX34" fmla="*/ 562857 w 1371185"/>
                <a:gd name="connsiteY34" fmla="*/ 910487 h 910511"/>
                <a:gd name="connsiteX35" fmla="*/ 560975 w 1371185"/>
                <a:gd name="connsiteY35" fmla="*/ 875248 h 910511"/>
                <a:gd name="connsiteX36" fmla="*/ 490488 w 1371185"/>
                <a:gd name="connsiteY36" fmla="*/ 876200 h 910511"/>
                <a:gd name="connsiteX37" fmla="*/ 458103 w 1371185"/>
                <a:gd name="connsiteY37" fmla="*/ 843815 h 910511"/>
                <a:gd name="connsiteX38" fmla="*/ 500015 w 1371185"/>
                <a:gd name="connsiteY38" fmla="*/ 704746 h 910511"/>
                <a:gd name="connsiteX39" fmla="*/ 425714 w 1371185"/>
                <a:gd name="connsiteY39" fmla="*/ 700943 h 910511"/>
                <a:gd name="connsiteX40" fmla="*/ 381906 w 1371185"/>
                <a:gd name="connsiteY40" fmla="*/ 646647 h 910511"/>
                <a:gd name="connsiteX41" fmla="*/ 189098 w 1371185"/>
                <a:gd name="connsiteY41" fmla="*/ 753101 h 910511"/>
                <a:gd name="connsiteX42" fmla="*/ 172353 w 1371185"/>
                <a:gd name="connsiteY42" fmla="*/ 851436 h 910511"/>
                <a:gd name="connsiteX43" fmla="*/ 52338 w 1371185"/>
                <a:gd name="connsiteY43" fmla="*/ 796192 h 910511"/>
                <a:gd name="connsiteX44" fmla="*/ 135160 w 1371185"/>
                <a:gd name="connsiteY44" fmla="*/ 692760 h 910511"/>
                <a:gd name="connsiteX45" fmla="*/ 346384 w 1371185"/>
                <a:gd name="connsiteY45" fmla="*/ 576553 h 910511"/>
                <a:gd name="connsiteX46" fmla="*/ 355427 w 1371185"/>
                <a:gd name="connsiteY46" fmla="*/ 288759 h 910511"/>
                <a:gd name="connsiteX47" fmla="*/ 141473 w 1371185"/>
                <a:gd name="connsiteY47" fmla="*/ 167454 h 910511"/>
                <a:gd name="connsiteX48" fmla="*/ 75277 w 1371185"/>
                <a:gd name="connsiteY48" fmla="*/ 203509 h 910511"/>
                <a:gd name="connsiteX49" fmla="*/ 503 w 1371185"/>
                <a:gd name="connsiteY49" fmla="*/ 132883 h 910511"/>
                <a:gd name="connsiteX0" fmla="*/ 503 w 1371185"/>
                <a:gd name="connsiteY0" fmla="*/ 132883 h 913240"/>
                <a:gd name="connsiteX1" fmla="*/ 67772 w 1371185"/>
                <a:gd name="connsiteY1" fmla="*/ 59203 h 913240"/>
                <a:gd name="connsiteX2" fmla="*/ 142549 w 1371185"/>
                <a:gd name="connsiteY2" fmla="*/ 9 h 913240"/>
                <a:gd name="connsiteX3" fmla="*/ 211360 w 1371185"/>
                <a:gd name="connsiteY3" fmla="*/ 66682 h 913240"/>
                <a:gd name="connsiteX4" fmla="*/ 194813 w 1371185"/>
                <a:gd name="connsiteY4" fmla="*/ 114926 h 913240"/>
                <a:gd name="connsiteX5" fmla="*/ 389721 w 1371185"/>
                <a:gd name="connsiteY5" fmla="*/ 222892 h 913240"/>
                <a:gd name="connsiteX6" fmla="*/ 686181 w 1371185"/>
                <a:gd name="connsiteY6" fmla="*/ 71447 h 913240"/>
                <a:gd name="connsiteX7" fmla="*/ 979078 w 1371185"/>
                <a:gd name="connsiteY7" fmla="*/ 218273 h 913240"/>
                <a:gd name="connsiteX8" fmla="*/ 1179698 w 1371185"/>
                <a:gd name="connsiteY8" fmla="*/ 108118 h 913240"/>
                <a:gd name="connsiteX9" fmla="*/ 1246773 w 1371185"/>
                <a:gd name="connsiteY9" fmla="*/ 1807 h 913240"/>
                <a:gd name="connsiteX10" fmla="*/ 1321069 w 1371185"/>
                <a:gd name="connsiteY10" fmla="*/ 72292 h 913240"/>
                <a:gd name="connsiteX11" fmla="*/ 1362979 w 1371185"/>
                <a:gd name="connsiteY11" fmla="*/ 175162 h 913240"/>
                <a:gd name="connsiteX12" fmla="*/ 1224939 w 1371185"/>
                <a:gd name="connsiteY12" fmla="*/ 174934 h 913240"/>
                <a:gd name="connsiteX13" fmla="*/ 1017769 w 1371185"/>
                <a:gd name="connsiteY13" fmla="*/ 287472 h 913240"/>
                <a:gd name="connsiteX14" fmla="*/ 1027653 w 1371185"/>
                <a:gd name="connsiteY14" fmla="*/ 567841 h 913240"/>
                <a:gd name="connsiteX15" fmla="*/ 1237677 w 1371185"/>
                <a:gd name="connsiteY15" fmla="*/ 683233 h 913240"/>
                <a:gd name="connsiteX16" fmla="*/ 1351548 w 1371185"/>
                <a:gd name="connsiteY16" fmla="*/ 678081 h 913240"/>
                <a:gd name="connsiteX17" fmla="*/ 1330593 w 1371185"/>
                <a:gd name="connsiteY17" fmla="*/ 798096 h 913240"/>
                <a:gd name="connsiteX18" fmla="*/ 1225818 w 1371185"/>
                <a:gd name="connsiteY18" fmla="*/ 866676 h 913240"/>
                <a:gd name="connsiteX19" fmla="*/ 1193631 w 1371185"/>
                <a:gd name="connsiteY19" fmla="*/ 759435 h 913240"/>
                <a:gd name="connsiteX20" fmla="*/ 989595 w 1371185"/>
                <a:gd name="connsiteY20" fmla="*/ 640931 h 913240"/>
                <a:gd name="connsiteX21" fmla="*/ 949597 w 1371185"/>
                <a:gd name="connsiteY21" fmla="*/ 694272 h 913240"/>
                <a:gd name="connsiteX22" fmla="*/ 876253 w 1371185"/>
                <a:gd name="connsiteY22" fmla="*/ 703793 h 913240"/>
                <a:gd name="connsiteX23" fmla="*/ 913398 w 1371185"/>
                <a:gd name="connsiteY23" fmla="*/ 845720 h 913240"/>
                <a:gd name="connsiteX24" fmla="*/ 892443 w 1371185"/>
                <a:gd name="connsiteY24" fmla="*/ 874295 h 913240"/>
                <a:gd name="connsiteX25" fmla="*/ 811480 w 1371185"/>
                <a:gd name="connsiteY25" fmla="*/ 874295 h 913240"/>
                <a:gd name="connsiteX26" fmla="*/ 781953 w 1371185"/>
                <a:gd name="connsiteY26" fmla="*/ 910490 h 913240"/>
                <a:gd name="connsiteX27" fmla="*/ 751475 w 1371185"/>
                <a:gd name="connsiteY27" fmla="*/ 872390 h 913240"/>
                <a:gd name="connsiteX28" fmla="*/ 717179 w 1371185"/>
                <a:gd name="connsiteY28" fmla="*/ 872390 h 913240"/>
                <a:gd name="connsiteX29" fmla="*/ 718155 w 1371185"/>
                <a:gd name="connsiteY29" fmla="*/ 910488 h 913240"/>
                <a:gd name="connsiteX30" fmla="*/ 657449 w 1371185"/>
                <a:gd name="connsiteY30" fmla="*/ 910216 h 913240"/>
                <a:gd name="connsiteX31" fmla="*/ 657172 w 1371185"/>
                <a:gd name="connsiteY31" fmla="*/ 874295 h 913240"/>
                <a:gd name="connsiteX32" fmla="*/ 620025 w 1371185"/>
                <a:gd name="connsiteY32" fmla="*/ 874295 h 913240"/>
                <a:gd name="connsiteX33" fmla="*/ 621228 w 1371185"/>
                <a:gd name="connsiteY33" fmla="*/ 910216 h 913240"/>
                <a:gd name="connsiteX34" fmla="*/ 562857 w 1371185"/>
                <a:gd name="connsiteY34" fmla="*/ 910487 h 913240"/>
                <a:gd name="connsiteX35" fmla="*/ 560975 w 1371185"/>
                <a:gd name="connsiteY35" fmla="*/ 875248 h 913240"/>
                <a:gd name="connsiteX36" fmla="*/ 490488 w 1371185"/>
                <a:gd name="connsiteY36" fmla="*/ 876200 h 913240"/>
                <a:gd name="connsiteX37" fmla="*/ 458103 w 1371185"/>
                <a:gd name="connsiteY37" fmla="*/ 843815 h 913240"/>
                <a:gd name="connsiteX38" fmla="*/ 500015 w 1371185"/>
                <a:gd name="connsiteY38" fmla="*/ 704746 h 913240"/>
                <a:gd name="connsiteX39" fmla="*/ 425714 w 1371185"/>
                <a:gd name="connsiteY39" fmla="*/ 700943 h 913240"/>
                <a:gd name="connsiteX40" fmla="*/ 381906 w 1371185"/>
                <a:gd name="connsiteY40" fmla="*/ 646647 h 913240"/>
                <a:gd name="connsiteX41" fmla="*/ 189098 w 1371185"/>
                <a:gd name="connsiteY41" fmla="*/ 753101 h 913240"/>
                <a:gd name="connsiteX42" fmla="*/ 172353 w 1371185"/>
                <a:gd name="connsiteY42" fmla="*/ 851436 h 913240"/>
                <a:gd name="connsiteX43" fmla="*/ 52338 w 1371185"/>
                <a:gd name="connsiteY43" fmla="*/ 796192 h 913240"/>
                <a:gd name="connsiteX44" fmla="*/ 135160 w 1371185"/>
                <a:gd name="connsiteY44" fmla="*/ 692760 h 913240"/>
                <a:gd name="connsiteX45" fmla="*/ 346384 w 1371185"/>
                <a:gd name="connsiteY45" fmla="*/ 576553 h 913240"/>
                <a:gd name="connsiteX46" fmla="*/ 355427 w 1371185"/>
                <a:gd name="connsiteY46" fmla="*/ 288759 h 913240"/>
                <a:gd name="connsiteX47" fmla="*/ 141473 w 1371185"/>
                <a:gd name="connsiteY47" fmla="*/ 167454 h 913240"/>
                <a:gd name="connsiteX48" fmla="*/ 75277 w 1371185"/>
                <a:gd name="connsiteY48" fmla="*/ 203509 h 913240"/>
                <a:gd name="connsiteX49" fmla="*/ 503 w 1371185"/>
                <a:gd name="connsiteY49" fmla="*/ 132883 h 913240"/>
                <a:gd name="connsiteX0" fmla="*/ 503 w 1371185"/>
                <a:gd name="connsiteY0" fmla="*/ 132883 h 910511"/>
                <a:gd name="connsiteX1" fmla="*/ 67772 w 1371185"/>
                <a:gd name="connsiteY1" fmla="*/ 59203 h 910511"/>
                <a:gd name="connsiteX2" fmla="*/ 142549 w 1371185"/>
                <a:gd name="connsiteY2" fmla="*/ 9 h 910511"/>
                <a:gd name="connsiteX3" fmla="*/ 211360 w 1371185"/>
                <a:gd name="connsiteY3" fmla="*/ 66682 h 910511"/>
                <a:gd name="connsiteX4" fmla="*/ 194813 w 1371185"/>
                <a:gd name="connsiteY4" fmla="*/ 114926 h 910511"/>
                <a:gd name="connsiteX5" fmla="*/ 389721 w 1371185"/>
                <a:gd name="connsiteY5" fmla="*/ 222892 h 910511"/>
                <a:gd name="connsiteX6" fmla="*/ 686181 w 1371185"/>
                <a:gd name="connsiteY6" fmla="*/ 71447 h 910511"/>
                <a:gd name="connsiteX7" fmla="*/ 979078 w 1371185"/>
                <a:gd name="connsiteY7" fmla="*/ 218273 h 910511"/>
                <a:gd name="connsiteX8" fmla="*/ 1179698 w 1371185"/>
                <a:gd name="connsiteY8" fmla="*/ 108118 h 910511"/>
                <a:gd name="connsiteX9" fmla="*/ 1246773 w 1371185"/>
                <a:gd name="connsiteY9" fmla="*/ 1807 h 910511"/>
                <a:gd name="connsiteX10" fmla="*/ 1321069 w 1371185"/>
                <a:gd name="connsiteY10" fmla="*/ 72292 h 910511"/>
                <a:gd name="connsiteX11" fmla="*/ 1362979 w 1371185"/>
                <a:gd name="connsiteY11" fmla="*/ 175162 h 910511"/>
                <a:gd name="connsiteX12" fmla="*/ 1224939 w 1371185"/>
                <a:gd name="connsiteY12" fmla="*/ 174934 h 910511"/>
                <a:gd name="connsiteX13" fmla="*/ 1017769 w 1371185"/>
                <a:gd name="connsiteY13" fmla="*/ 287472 h 910511"/>
                <a:gd name="connsiteX14" fmla="*/ 1027653 w 1371185"/>
                <a:gd name="connsiteY14" fmla="*/ 567841 h 910511"/>
                <a:gd name="connsiteX15" fmla="*/ 1237677 w 1371185"/>
                <a:gd name="connsiteY15" fmla="*/ 683233 h 910511"/>
                <a:gd name="connsiteX16" fmla="*/ 1351548 w 1371185"/>
                <a:gd name="connsiteY16" fmla="*/ 678081 h 910511"/>
                <a:gd name="connsiteX17" fmla="*/ 1330593 w 1371185"/>
                <a:gd name="connsiteY17" fmla="*/ 798096 h 910511"/>
                <a:gd name="connsiteX18" fmla="*/ 1225818 w 1371185"/>
                <a:gd name="connsiteY18" fmla="*/ 866676 h 910511"/>
                <a:gd name="connsiteX19" fmla="*/ 1193631 w 1371185"/>
                <a:gd name="connsiteY19" fmla="*/ 759435 h 910511"/>
                <a:gd name="connsiteX20" fmla="*/ 989595 w 1371185"/>
                <a:gd name="connsiteY20" fmla="*/ 640931 h 910511"/>
                <a:gd name="connsiteX21" fmla="*/ 949597 w 1371185"/>
                <a:gd name="connsiteY21" fmla="*/ 694272 h 910511"/>
                <a:gd name="connsiteX22" fmla="*/ 876253 w 1371185"/>
                <a:gd name="connsiteY22" fmla="*/ 703793 h 910511"/>
                <a:gd name="connsiteX23" fmla="*/ 913398 w 1371185"/>
                <a:gd name="connsiteY23" fmla="*/ 845720 h 910511"/>
                <a:gd name="connsiteX24" fmla="*/ 892443 w 1371185"/>
                <a:gd name="connsiteY24" fmla="*/ 874295 h 910511"/>
                <a:gd name="connsiteX25" fmla="*/ 811480 w 1371185"/>
                <a:gd name="connsiteY25" fmla="*/ 874295 h 910511"/>
                <a:gd name="connsiteX26" fmla="*/ 781953 w 1371185"/>
                <a:gd name="connsiteY26" fmla="*/ 910490 h 910511"/>
                <a:gd name="connsiteX27" fmla="*/ 751475 w 1371185"/>
                <a:gd name="connsiteY27" fmla="*/ 872390 h 910511"/>
                <a:gd name="connsiteX28" fmla="*/ 717179 w 1371185"/>
                <a:gd name="connsiteY28" fmla="*/ 872390 h 910511"/>
                <a:gd name="connsiteX29" fmla="*/ 718155 w 1371185"/>
                <a:gd name="connsiteY29" fmla="*/ 910488 h 910511"/>
                <a:gd name="connsiteX30" fmla="*/ 657449 w 1371185"/>
                <a:gd name="connsiteY30" fmla="*/ 910216 h 910511"/>
                <a:gd name="connsiteX31" fmla="*/ 657172 w 1371185"/>
                <a:gd name="connsiteY31" fmla="*/ 874295 h 910511"/>
                <a:gd name="connsiteX32" fmla="*/ 620025 w 1371185"/>
                <a:gd name="connsiteY32" fmla="*/ 874295 h 910511"/>
                <a:gd name="connsiteX33" fmla="*/ 621228 w 1371185"/>
                <a:gd name="connsiteY33" fmla="*/ 910216 h 910511"/>
                <a:gd name="connsiteX34" fmla="*/ 562857 w 1371185"/>
                <a:gd name="connsiteY34" fmla="*/ 910487 h 910511"/>
                <a:gd name="connsiteX35" fmla="*/ 560975 w 1371185"/>
                <a:gd name="connsiteY35" fmla="*/ 875248 h 910511"/>
                <a:gd name="connsiteX36" fmla="*/ 490488 w 1371185"/>
                <a:gd name="connsiteY36" fmla="*/ 876200 h 910511"/>
                <a:gd name="connsiteX37" fmla="*/ 458103 w 1371185"/>
                <a:gd name="connsiteY37" fmla="*/ 843815 h 910511"/>
                <a:gd name="connsiteX38" fmla="*/ 500015 w 1371185"/>
                <a:gd name="connsiteY38" fmla="*/ 704746 h 910511"/>
                <a:gd name="connsiteX39" fmla="*/ 425714 w 1371185"/>
                <a:gd name="connsiteY39" fmla="*/ 700943 h 910511"/>
                <a:gd name="connsiteX40" fmla="*/ 381906 w 1371185"/>
                <a:gd name="connsiteY40" fmla="*/ 646647 h 910511"/>
                <a:gd name="connsiteX41" fmla="*/ 189098 w 1371185"/>
                <a:gd name="connsiteY41" fmla="*/ 753101 h 910511"/>
                <a:gd name="connsiteX42" fmla="*/ 172353 w 1371185"/>
                <a:gd name="connsiteY42" fmla="*/ 851436 h 910511"/>
                <a:gd name="connsiteX43" fmla="*/ 52338 w 1371185"/>
                <a:gd name="connsiteY43" fmla="*/ 796192 h 910511"/>
                <a:gd name="connsiteX44" fmla="*/ 135160 w 1371185"/>
                <a:gd name="connsiteY44" fmla="*/ 692760 h 910511"/>
                <a:gd name="connsiteX45" fmla="*/ 346384 w 1371185"/>
                <a:gd name="connsiteY45" fmla="*/ 576553 h 910511"/>
                <a:gd name="connsiteX46" fmla="*/ 355427 w 1371185"/>
                <a:gd name="connsiteY46" fmla="*/ 288759 h 910511"/>
                <a:gd name="connsiteX47" fmla="*/ 141473 w 1371185"/>
                <a:gd name="connsiteY47" fmla="*/ 167454 h 910511"/>
                <a:gd name="connsiteX48" fmla="*/ 75277 w 1371185"/>
                <a:gd name="connsiteY48" fmla="*/ 203509 h 910511"/>
                <a:gd name="connsiteX49" fmla="*/ 503 w 1371185"/>
                <a:gd name="connsiteY49" fmla="*/ 132883 h 910511"/>
                <a:gd name="connsiteX0" fmla="*/ 503 w 1371185"/>
                <a:gd name="connsiteY0" fmla="*/ 132883 h 910511"/>
                <a:gd name="connsiteX1" fmla="*/ 67772 w 1371185"/>
                <a:gd name="connsiteY1" fmla="*/ 59203 h 910511"/>
                <a:gd name="connsiteX2" fmla="*/ 142549 w 1371185"/>
                <a:gd name="connsiteY2" fmla="*/ 9 h 910511"/>
                <a:gd name="connsiteX3" fmla="*/ 211360 w 1371185"/>
                <a:gd name="connsiteY3" fmla="*/ 66682 h 910511"/>
                <a:gd name="connsiteX4" fmla="*/ 194813 w 1371185"/>
                <a:gd name="connsiteY4" fmla="*/ 114926 h 910511"/>
                <a:gd name="connsiteX5" fmla="*/ 389721 w 1371185"/>
                <a:gd name="connsiteY5" fmla="*/ 222892 h 910511"/>
                <a:gd name="connsiteX6" fmla="*/ 686181 w 1371185"/>
                <a:gd name="connsiteY6" fmla="*/ 71447 h 910511"/>
                <a:gd name="connsiteX7" fmla="*/ 979078 w 1371185"/>
                <a:gd name="connsiteY7" fmla="*/ 218273 h 910511"/>
                <a:gd name="connsiteX8" fmla="*/ 1179698 w 1371185"/>
                <a:gd name="connsiteY8" fmla="*/ 108118 h 910511"/>
                <a:gd name="connsiteX9" fmla="*/ 1246773 w 1371185"/>
                <a:gd name="connsiteY9" fmla="*/ 1807 h 910511"/>
                <a:gd name="connsiteX10" fmla="*/ 1321069 w 1371185"/>
                <a:gd name="connsiteY10" fmla="*/ 72292 h 910511"/>
                <a:gd name="connsiteX11" fmla="*/ 1362979 w 1371185"/>
                <a:gd name="connsiteY11" fmla="*/ 175162 h 910511"/>
                <a:gd name="connsiteX12" fmla="*/ 1224939 w 1371185"/>
                <a:gd name="connsiteY12" fmla="*/ 174934 h 910511"/>
                <a:gd name="connsiteX13" fmla="*/ 1017769 w 1371185"/>
                <a:gd name="connsiteY13" fmla="*/ 287472 h 910511"/>
                <a:gd name="connsiteX14" fmla="*/ 1027653 w 1371185"/>
                <a:gd name="connsiteY14" fmla="*/ 567841 h 910511"/>
                <a:gd name="connsiteX15" fmla="*/ 1237677 w 1371185"/>
                <a:gd name="connsiteY15" fmla="*/ 683233 h 910511"/>
                <a:gd name="connsiteX16" fmla="*/ 1351548 w 1371185"/>
                <a:gd name="connsiteY16" fmla="*/ 678081 h 910511"/>
                <a:gd name="connsiteX17" fmla="*/ 1330593 w 1371185"/>
                <a:gd name="connsiteY17" fmla="*/ 798096 h 910511"/>
                <a:gd name="connsiteX18" fmla="*/ 1225818 w 1371185"/>
                <a:gd name="connsiteY18" fmla="*/ 866676 h 910511"/>
                <a:gd name="connsiteX19" fmla="*/ 1193631 w 1371185"/>
                <a:gd name="connsiteY19" fmla="*/ 759435 h 910511"/>
                <a:gd name="connsiteX20" fmla="*/ 989595 w 1371185"/>
                <a:gd name="connsiteY20" fmla="*/ 640931 h 910511"/>
                <a:gd name="connsiteX21" fmla="*/ 949597 w 1371185"/>
                <a:gd name="connsiteY21" fmla="*/ 694272 h 910511"/>
                <a:gd name="connsiteX22" fmla="*/ 876253 w 1371185"/>
                <a:gd name="connsiteY22" fmla="*/ 703793 h 910511"/>
                <a:gd name="connsiteX23" fmla="*/ 913398 w 1371185"/>
                <a:gd name="connsiteY23" fmla="*/ 845720 h 910511"/>
                <a:gd name="connsiteX24" fmla="*/ 892443 w 1371185"/>
                <a:gd name="connsiteY24" fmla="*/ 874295 h 910511"/>
                <a:gd name="connsiteX25" fmla="*/ 811480 w 1371185"/>
                <a:gd name="connsiteY25" fmla="*/ 874295 h 910511"/>
                <a:gd name="connsiteX26" fmla="*/ 781953 w 1371185"/>
                <a:gd name="connsiteY26" fmla="*/ 910490 h 910511"/>
                <a:gd name="connsiteX27" fmla="*/ 751475 w 1371185"/>
                <a:gd name="connsiteY27" fmla="*/ 872390 h 910511"/>
                <a:gd name="connsiteX28" fmla="*/ 717179 w 1371185"/>
                <a:gd name="connsiteY28" fmla="*/ 872390 h 910511"/>
                <a:gd name="connsiteX29" fmla="*/ 718155 w 1371185"/>
                <a:gd name="connsiteY29" fmla="*/ 910488 h 910511"/>
                <a:gd name="connsiteX30" fmla="*/ 657449 w 1371185"/>
                <a:gd name="connsiteY30" fmla="*/ 910216 h 910511"/>
                <a:gd name="connsiteX31" fmla="*/ 657172 w 1371185"/>
                <a:gd name="connsiteY31" fmla="*/ 874295 h 910511"/>
                <a:gd name="connsiteX32" fmla="*/ 620025 w 1371185"/>
                <a:gd name="connsiteY32" fmla="*/ 874295 h 910511"/>
                <a:gd name="connsiteX33" fmla="*/ 621228 w 1371185"/>
                <a:gd name="connsiteY33" fmla="*/ 910216 h 910511"/>
                <a:gd name="connsiteX34" fmla="*/ 562857 w 1371185"/>
                <a:gd name="connsiteY34" fmla="*/ 910487 h 910511"/>
                <a:gd name="connsiteX35" fmla="*/ 560975 w 1371185"/>
                <a:gd name="connsiteY35" fmla="*/ 875248 h 910511"/>
                <a:gd name="connsiteX36" fmla="*/ 490488 w 1371185"/>
                <a:gd name="connsiteY36" fmla="*/ 876200 h 910511"/>
                <a:gd name="connsiteX37" fmla="*/ 458103 w 1371185"/>
                <a:gd name="connsiteY37" fmla="*/ 843815 h 910511"/>
                <a:gd name="connsiteX38" fmla="*/ 500015 w 1371185"/>
                <a:gd name="connsiteY38" fmla="*/ 704746 h 910511"/>
                <a:gd name="connsiteX39" fmla="*/ 425714 w 1371185"/>
                <a:gd name="connsiteY39" fmla="*/ 700943 h 910511"/>
                <a:gd name="connsiteX40" fmla="*/ 381906 w 1371185"/>
                <a:gd name="connsiteY40" fmla="*/ 646647 h 910511"/>
                <a:gd name="connsiteX41" fmla="*/ 189098 w 1371185"/>
                <a:gd name="connsiteY41" fmla="*/ 753101 h 910511"/>
                <a:gd name="connsiteX42" fmla="*/ 172353 w 1371185"/>
                <a:gd name="connsiteY42" fmla="*/ 851436 h 910511"/>
                <a:gd name="connsiteX43" fmla="*/ 52338 w 1371185"/>
                <a:gd name="connsiteY43" fmla="*/ 796192 h 910511"/>
                <a:gd name="connsiteX44" fmla="*/ 135160 w 1371185"/>
                <a:gd name="connsiteY44" fmla="*/ 692760 h 910511"/>
                <a:gd name="connsiteX45" fmla="*/ 346384 w 1371185"/>
                <a:gd name="connsiteY45" fmla="*/ 576553 h 910511"/>
                <a:gd name="connsiteX46" fmla="*/ 355427 w 1371185"/>
                <a:gd name="connsiteY46" fmla="*/ 288759 h 910511"/>
                <a:gd name="connsiteX47" fmla="*/ 141473 w 1371185"/>
                <a:gd name="connsiteY47" fmla="*/ 167454 h 910511"/>
                <a:gd name="connsiteX48" fmla="*/ 75277 w 1371185"/>
                <a:gd name="connsiteY48" fmla="*/ 203509 h 910511"/>
                <a:gd name="connsiteX49" fmla="*/ 503 w 1371185"/>
                <a:gd name="connsiteY49" fmla="*/ 132883 h 910511"/>
                <a:gd name="connsiteX0" fmla="*/ 503 w 1371185"/>
                <a:gd name="connsiteY0" fmla="*/ 132883 h 910511"/>
                <a:gd name="connsiteX1" fmla="*/ 67772 w 1371185"/>
                <a:gd name="connsiteY1" fmla="*/ 59203 h 910511"/>
                <a:gd name="connsiteX2" fmla="*/ 142549 w 1371185"/>
                <a:gd name="connsiteY2" fmla="*/ 9 h 910511"/>
                <a:gd name="connsiteX3" fmla="*/ 211360 w 1371185"/>
                <a:gd name="connsiteY3" fmla="*/ 66682 h 910511"/>
                <a:gd name="connsiteX4" fmla="*/ 194813 w 1371185"/>
                <a:gd name="connsiteY4" fmla="*/ 114926 h 910511"/>
                <a:gd name="connsiteX5" fmla="*/ 389721 w 1371185"/>
                <a:gd name="connsiteY5" fmla="*/ 222892 h 910511"/>
                <a:gd name="connsiteX6" fmla="*/ 686181 w 1371185"/>
                <a:gd name="connsiteY6" fmla="*/ 71447 h 910511"/>
                <a:gd name="connsiteX7" fmla="*/ 979078 w 1371185"/>
                <a:gd name="connsiteY7" fmla="*/ 218273 h 910511"/>
                <a:gd name="connsiteX8" fmla="*/ 1179698 w 1371185"/>
                <a:gd name="connsiteY8" fmla="*/ 108118 h 910511"/>
                <a:gd name="connsiteX9" fmla="*/ 1246773 w 1371185"/>
                <a:gd name="connsiteY9" fmla="*/ 1807 h 910511"/>
                <a:gd name="connsiteX10" fmla="*/ 1321069 w 1371185"/>
                <a:gd name="connsiteY10" fmla="*/ 72292 h 910511"/>
                <a:gd name="connsiteX11" fmla="*/ 1362979 w 1371185"/>
                <a:gd name="connsiteY11" fmla="*/ 175162 h 910511"/>
                <a:gd name="connsiteX12" fmla="*/ 1224939 w 1371185"/>
                <a:gd name="connsiteY12" fmla="*/ 174934 h 910511"/>
                <a:gd name="connsiteX13" fmla="*/ 1017769 w 1371185"/>
                <a:gd name="connsiteY13" fmla="*/ 287472 h 910511"/>
                <a:gd name="connsiteX14" fmla="*/ 1027653 w 1371185"/>
                <a:gd name="connsiteY14" fmla="*/ 567841 h 910511"/>
                <a:gd name="connsiteX15" fmla="*/ 1237677 w 1371185"/>
                <a:gd name="connsiteY15" fmla="*/ 683233 h 910511"/>
                <a:gd name="connsiteX16" fmla="*/ 1351548 w 1371185"/>
                <a:gd name="connsiteY16" fmla="*/ 678081 h 910511"/>
                <a:gd name="connsiteX17" fmla="*/ 1330593 w 1371185"/>
                <a:gd name="connsiteY17" fmla="*/ 798096 h 910511"/>
                <a:gd name="connsiteX18" fmla="*/ 1225818 w 1371185"/>
                <a:gd name="connsiteY18" fmla="*/ 866676 h 910511"/>
                <a:gd name="connsiteX19" fmla="*/ 1193631 w 1371185"/>
                <a:gd name="connsiteY19" fmla="*/ 759435 h 910511"/>
                <a:gd name="connsiteX20" fmla="*/ 989595 w 1371185"/>
                <a:gd name="connsiteY20" fmla="*/ 640931 h 910511"/>
                <a:gd name="connsiteX21" fmla="*/ 949597 w 1371185"/>
                <a:gd name="connsiteY21" fmla="*/ 694272 h 910511"/>
                <a:gd name="connsiteX22" fmla="*/ 876253 w 1371185"/>
                <a:gd name="connsiteY22" fmla="*/ 703793 h 910511"/>
                <a:gd name="connsiteX23" fmla="*/ 913398 w 1371185"/>
                <a:gd name="connsiteY23" fmla="*/ 845720 h 910511"/>
                <a:gd name="connsiteX24" fmla="*/ 892443 w 1371185"/>
                <a:gd name="connsiteY24" fmla="*/ 874295 h 910511"/>
                <a:gd name="connsiteX25" fmla="*/ 811480 w 1371185"/>
                <a:gd name="connsiteY25" fmla="*/ 874295 h 910511"/>
                <a:gd name="connsiteX26" fmla="*/ 807690 w 1371185"/>
                <a:gd name="connsiteY26" fmla="*/ 910490 h 910511"/>
                <a:gd name="connsiteX27" fmla="*/ 751475 w 1371185"/>
                <a:gd name="connsiteY27" fmla="*/ 872390 h 910511"/>
                <a:gd name="connsiteX28" fmla="*/ 717179 w 1371185"/>
                <a:gd name="connsiteY28" fmla="*/ 872390 h 910511"/>
                <a:gd name="connsiteX29" fmla="*/ 718155 w 1371185"/>
                <a:gd name="connsiteY29" fmla="*/ 910488 h 910511"/>
                <a:gd name="connsiteX30" fmla="*/ 657449 w 1371185"/>
                <a:gd name="connsiteY30" fmla="*/ 910216 h 910511"/>
                <a:gd name="connsiteX31" fmla="*/ 657172 w 1371185"/>
                <a:gd name="connsiteY31" fmla="*/ 874295 h 910511"/>
                <a:gd name="connsiteX32" fmla="*/ 620025 w 1371185"/>
                <a:gd name="connsiteY32" fmla="*/ 874295 h 910511"/>
                <a:gd name="connsiteX33" fmla="*/ 621228 w 1371185"/>
                <a:gd name="connsiteY33" fmla="*/ 910216 h 910511"/>
                <a:gd name="connsiteX34" fmla="*/ 562857 w 1371185"/>
                <a:gd name="connsiteY34" fmla="*/ 910487 h 910511"/>
                <a:gd name="connsiteX35" fmla="*/ 560975 w 1371185"/>
                <a:gd name="connsiteY35" fmla="*/ 875248 h 910511"/>
                <a:gd name="connsiteX36" fmla="*/ 490488 w 1371185"/>
                <a:gd name="connsiteY36" fmla="*/ 876200 h 910511"/>
                <a:gd name="connsiteX37" fmla="*/ 458103 w 1371185"/>
                <a:gd name="connsiteY37" fmla="*/ 843815 h 910511"/>
                <a:gd name="connsiteX38" fmla="*/ 500015 w 1371185"/>
                <a:gd name="connsiteY38" fmla="*/ 704746 h 910511"/>
                <a:gd name="connsiteX39" fmla="*/ 425714 w 1371185"/>
                <a:gd name="connsiteY39" fmla="*/ 700943 h 910511"/>
                <a:gd name="connsiteX40" fmla="*/ 381906 w 1371185"/>
                <a:gd name="connsiteY40" fmla="*/ 646647 h 910511"/>
                <a:gd name="connsiteX41" fmla="*/ 189098 w 1371185"/>
                <a:gd name="connsiteY41" fmla="*/ 753101 h 910511"/>
                <a:gd name="connsiteX42" fmla="*/ 172353 w 1371185"/>
                <a:gd name="connsiteY42" fmla="*/ 851436 h 910511"/>
                <a:gd name="connsiteX43" fmla="*/ 52338 w 1371185"/>
                <a:gd name="connsiteY43" fmla="*/ 796192 h 910511"/>
                <a:gd name="connsiteX44" fmla="*/ 135160 w 1371185"/>
                <a:gd name="connsiteY44" fmla="*/ 692760 h 910511"/>
                <a:gd name="connsiteX45" fmla="*/ 346384 w 1371185"/>
                <a:gd name="connsiteY45" fmla="*/ 576553 h 910511"/>
                <a:gd name="connsiteX46" fmla="*/ 355427 w 1371185"/>
                <a:gd name="connsiteY46" fmla="*/ 288759 h 910511"/>
                <a:gd name="connsiteX47" fmla="*/ 141473 w 1371185"/>
                <a:gd name="connsiteY47" fmla="*/ 167454 h 910511"/>
                <a:gd name="connsiteX48" fmla="*/ 75277 w 1371185"/>
                <a:gd name="connsiteY48" fmla="*/ 203509 h 910511"/>
                <a:gd name="connsiteX49" fmla="*/ 503 w 1371185"/>
                <a:gd name="connsiteY49" fmla="*/ 132883 h 910511"/>
                <a:gd name="connsiteX0" fmla="*/ 503 w 1371185"/>
                <a:gd name="connsiteY0" fmla="*/ 132883 h 915533"/>
                <a:gd name="connsiteX1" fmla="*/ 67772 w 1371185"/>
                <a:gd name="connsiteY1" fmla="*/ 59203 h 915533"/>
                <a:gd name="connsiteX2" fmla="*/ 142549 w 1371185"/>
                <a:gd name="connsiteY2" fmla="*/ 9 h 915533"/>
                <a:gd name="connsiteX3" fmla="*/ 211360 w 1371185"/>
                <a:gd name="connsiteY3" fmla="*/ 66682 h 915533"/>
                <a:gd name="connsiteX4" fmla="*/ 194813 w 1371185"/>
                <a:gd name="connsiteY4" fmla="*/ 114926 h 915533"/>
                <a:gd name="connsiteX5" fmla="*/ 389721 w 1371185"/>
                <a:gd name="connsiteY5" fmla="*/ 222892 h 915533"/>
                <a:gd name="connsiteX6" fmla="*/ 686181 w 1371185"/>
                <a:gd name="connsiteY6" fmla="*/ 71447 h 915533"/>
                <a:gd name="connsiteX7" fmla="*/ 979078 w 1371185"/>
                <a:gd name="connsiteY7" fmla="*/ 218273 h 915533"/>
                <a:gd name="connsiteX8" fmla="*/ 1179698 w 1371185"/>
                <a:gd name="connsiteY8" fmla="*/ 108118 h 915533"/>
                <a:gd name="connsiteX9" fmla="*/ 1246773 w 1371185"/>
                <a:gd name="connsiteY9" fmla="*/ 1807 h 915533"/>
                <a:gd name="connsiteX10" fmla="*/ 1321069 w 1371185"/>
                <a:gd name="connsiteY10" fmla="*/ 72292 h 915533"/>
                <a:gd name="connsiteX11" fmla="*/ 1362979 w 1371185"/>
                <a:gd name="connsiteY11" fmla="*/ 175162 h 915533"/>
                <a:gd name="connsiteX12" fmla="*/ 1224939 w 1371185"/>
                <a:gd name="connsiteY12" fmla="*/ 174934 h 915533"/>
                <a:gd name="connsiteX13" fmla="*/ 1017769 w 1371185"/>
                <a:gd name="connsiteY13" fmla="*/ 287472 h 915533"/>
                <a:gd name="connsiteX14" fmla="*/ 1027653 w 1371185"/>
                <a:gd name="connsiteY14" fmla="*/ 567841 h 915533"/>
                <a:gd name="connsiteX15" fmla="*/ 1237677 w 1371185"/>
                <a:gd name="connsiteY15" fmla="*/ 683233 h 915533"/>
                <a:gd name="connsiteX16" fmla="*/ 1351548 w 1371185"/>
                <a:gd name="connsiteY16" fmla="*/ 678081 h 915533"/>
                <a:gd name="connsiteX17" fmla="*/ 1330593 w 1371185"/>
                <a:gd name="connsiteY17" fmla="*/ 798096 h 915533"/>
                <a:gd name="connsiteX18" fmla="*/ 1225818 w 1371185"/>
                <a:gd name="connsiteY18" fmla="*/ 866676 h 915533"/>
                <a:gd name="connsiteX19" fmla="*/ 1193631 w 1371185"/>
                <a:gd name="connsiteY19" fmla="*/ 759435 h 915533"/>
                <a:gd name="connsiteX20" fmla="*/ 989595 w 1371185"/>
                <a:gd name="connsiteY20" fmla="*/ 640931 h 915533"/>
                <a:gd name="connsiteX21" fmla="*/ 949597 w 1371185"/>
                <a:gd name="connsiteY21" fmla="*/ 694272 h 915533"/>
                <a:gd name="connsiteX22" fmla="*/ 876253 w 1371185"/>
                <a:gd name="connsiteY22" fmla="*/ 703793 h 915533"/>
                <a:gd name="connsiteX23" fmla="*/ 913398 w 1371185"/>
                <a:gd name="connsiteY23" fmla="*/ 845720 h 915533"/>
                <a:gd name="connsiteX24" fmla="*/ 892443 w 1371185"/>
                <a:gd name="connsiteY24" fmla="*/ 874295 h 915533"/>
                <a:gd name="connsiteX25" fmla="*/ 811480 w 1371185"/>
                <a:gd name="connsiteY25" fmla="*/ 874295 h 915533"/>
                <a:gd name="connsiteX26" fmla="*/ 807690 w 1371185"/>
                <a:gd name="connsiteY26" fmla="*/ 910490 h 915533"/>
                <a:gd name="connsiteX27" fmla="*/ 754676 w 1371185"/>
                <a:gd name="connsiteY27" fmla="*/ 911169 h 915533"/>
                <a:gd name="connsiteX28" fmla="*/ 751475 w 1371185"/>
                <a:gd name="connsiteY28" fmla="*/ 872390 h 915533"/>
                <a:gd name="connsiteX29" fmla="*/ 717179 w 1371185"/>
                <a:gd name="connsiteY29" fmla="*/ 872390 h 915533"/>
                <a:gd name="connsiteX30" fmla="*/ 718155 w 1371185"/>
                <a:gd name="connsiteY30" fmla="*/ 910488 h 915533"/>
                <a:gd name="connsiteX31" fmla="*/ 657449 w 1371185"/>
                <a:gd name="connsiteY31" fmla="*/ 910216 h 915533"/>
                <a:gd name="connsiteX32" fmla="*/ 657172 w 1371185"/>
                <a:gd name="connsiteY32" fmla="*/ 874295 h 915533"/>
                <a:gd name="connsiteX33" fmla="*/ 620025 w 1371185"/>
                <a:gd name="connsiteY33" fmla="*/ 874295 h 915533"/>
                <a:gd name="connsiteX34" fmla="*/ 621228 w 1371185"/>
                <a:gd name="connsiteY34" fmla="*/ 910216 h 915533"/>
                <a:gd name="connsiteX35" fmla="*/ 562857 w 1371185"/>
                <a:gd name="connsiteY35" fmla="*/ 910487 h 915533"/>
                <a:gd name="connsiteX36" fmla="*/ 560975 w 1371185"/>
                <a:gd name="connsiteY36" fmla="*/ 875248 h 915533"/>
                <a:gd name="connsiteX37" fmla="*/ 490488 w 1371185"/>
                <a:gd name="connsiteY37" fmla="*/ 876200 h 915533"/>
                <a:gd name="connsiteX38" fmla="*/ 458103 w 1371185"/>
                <a:gd name="connsiteY38" fmla="*/ 843815 h 915533"/>
                <a:gd name="connsiteX39" fmla="*/ 500015 w 1371185"/>
                <a:gd name="connsiteY39" fmla="*/ 704746 h 915533"/>
                <a:gd name="connsiteX40" fmla="*/ 425714 w 1371185"/>
                <a:gd name="connsiteY40" fmla="*/ 700943 h 915533"/>
                <a:gd name="connsiteX41" fmla="*/ 381906 w 1371185"/>
                <a:gd name="connsiteY41" fmla="*/ 646647 h 915533"/>
                <a:gd name="connsiteX42" fmla="*/ 189098 w 1371185"/>
                <a:gd name="connsiteY42" fmla="*/ 753101 h 915533"/>
                <a:gd name="connsiteX43" fmla="*/ 172353 w 1371185"/>
                <a:gd name="connsiteY43" fmla="*/ 851436 h 915533"/>
                <a:gd name="connsiteX44" fmla="*/ 52338 w 1371185"/>
                <a:gd name="connsiteY44" fmla="*/ 796192 h 915533"/>
                <a:gd name="connsiteX45" fmla="*/ 135160 w 1371185"/>
                <a:gd name="connsiteY45" fmla="*/ 692760 h 915533"/>
                <a:gd name="connsiteX46" fmla="*/ 346384 w 1371185"/>
                <a:gd name="connsiteY46" fmla="*/ 576553 h 915533"/>
                <a:gd name="connsiteX47" fmla="*/ 355427 w 1371185"/>
                <a:gd name="connsiteY47" fmla="*/ 288759 h 915533"/>
                <a:gd name="connsiteX48" fmla="*/ 141473 w 1371185"/>
                <a:gd name="connsiteY48" fmla="*/ 167454 h 915533"/>
                <a:gd name="connsiteX49" fmla="*/ 75277 w 1371185"/>
                <a:gd name="connsiteY49" fmla="*/ 203509 h 915533"/>
                <a:gd name="connsiteX50" fmla="*/ 503 w 1371185"/>
                <a:gd name="connsiteY50" fmla="*/ 132883 h 915533"/>
                <a:gd name="connsiteX0" fmla="*/ 503 w 1371185"/>
                <a:gd name="connsiteY0" fmla="*/ 132883 h 915533"/>
                <a:gd name="connsiteX1" fmla="*/ 67772 w 1371185"/>
                <a:gd name="connsiteY1" fmla="*/ 59203 h 915533"/>
                <a:gd name="connsiteX2" fmla="*/ 142549 w 1371185"/>
                <a:gd name="connsiteY2" fmla="*/ 9 h 915533"/>
                <a:gd name="connsiteX3" fmla="*/ 211360 w 1371185"/>
                <a:gd name="connsiteY3" fmla="*/ 66682 h 915533"/>
                <a:gd name="connsiteX4" fmla="*/ 194813 w 1371185"/>
                <a:gd name="connsiteY4" fmla="*/ 114926 h 915533"/>
                <a:gd name="connsiteX5" fmla="*/ 389721 w 1371185"/>
                <a:gd name="connsiteY5" fmla="*/ 222892 h 915533"/>
                <a:gd name="connsiteX6" fmla="*/ 686181 w 1371185"/>
                <a:gd name="connsiteY6" fmla="*/ 71447 h 915533"/>
                <a:gd name="connsiteX7" fmla="*/ 979078 w 1371185"/>
                <a:gd name="connsiteY7" fmla="*/ 218273 h 915533"/>
                <a:gd name="connsiteX8" fmla="*/ 1179698 w 1371185"/>
                <a:gd name="connsiteY8" fmla="*/ 108118 h 915533"/>
                <a:gd name="connsiteX9" fmla="*/ 1246773 w 1371185"/>
                <a:gd name="connsiteY9" fmla="*/ 1807 h 915533"/>
                <a:gd name="connsiteX10" fmla="*/ 1321069 w 1371185"/>
                <a:gd name="connsiteY10" fmla="*/ 72292 h 915533"/>
                <a:gd name="connsiteX11" fmla="*/ 1362979 w 1371185"/>
                <a:gd name="connsiteY11" fmla="*/ 175162 h 915533"/>
                <a:gd name="connsiteX12" fmla="*/ 1224939 w 1371185"/>
                <a:gd name="connsiteY12" fmla="*/ 174934 h 915533"/>
                <a:gd name="connsiteX13" fmla="*/ 1017769 w 1371185"/>
                <a:gd name="connsiteY13" fmla="*/ 287472 h 915533"/>
                <a:gd name="connsiteX14" fmla="*/ 1027653 w 1371185"/>
                <a:gd name="connsiteY14" fmla="*/ 567841 h 915533"/>
                <a:gd name="connsiteX15" fmla="*/ 1237677 w 1371185"/>
                <a:gd name="connsiteY15" fmla="*/ 683233 h 915533"/>
                <a:gd name="connsiteX16" fmla="*/ 1351548 w 1371185"/>
                <a:gd name="connsiteY16" fmla="*/ 678081 h 915533"/>
                <a:gd name="connsiteX17" fmla="*/ 1330593 w 1371185"/>
                <a:gd name="connsiteY17" fmla="*/ 798096 h 915533"/>
                <a:gd name="connsiteX18" fmla="*/ 1225818 w 1371185"/>
                <a:gd name="connsiteY18" fmla="*/ 866676 h 915533"/>
                <a:gd name="connsiteX19" fmla="*/ 1193631 w 1371185"/>
                <a:gd name="connsiteY19" fmla="*/ 759435 h 915533"/>
                <a:gd name="connsiteX20" fmla="*/ 989595 w 1371185"/>
                <a:gd name="connsiteY20" fmla="*/ 640931 h 915533"/>
                <a:gd name="connsiteX21" fmla="*/ 949597 w 1371185"/>
                <a:gd name="connsiteY21" fmla="*/ 694272 h 915533"/>
                <a:gd name="connsiteX22" fmla="*/ 876253 w 1371185"/>
                <a:gd name="connsiteY22" fmla="*/ 703793 h 915533"/>
                <a:gd name="connsiteX23" fmla="*/ 913398 w 1371185"/>
                <a:gd name="connsiteY23" fmla="*/ 845720 h 915533"/>
                <a:gd name="connsiteX24" fmla="*/ 892443 w 1371185"/>
                <a:gd name="connsiteY24" fmla="*/ 874295 h 915533"/>
                <a:gd name="connsiteX25" fmla="*/ 811480 w 1371185"/>
                <a:gd name="connsiteY25" fmla="*/ 874295 h 915533"/>
                <a:gd name="connsiteX26" fmla="*/ 807690 w 1371185"/>
                <a:gd name="connsiteY26" fmla="*/ 910490 h 915533"/>
                <a:gd name="connsiteX27" fmla="*/ 754676 w 1371185"/>
                <a:gd name="connsiteY27" fmla="*/ 911169 h 915533"/>
                <a:gd name="connsiteX28" fmla="*/ 751475 w 1371185"/>
                <a:gd name="connsiteY28" fmla="*/ 872390 h 915533"/>
                <a:gd name="connsiteX29" fmla="*/ 717179 w 1371185"/>
                <a:gd name="connsiteY29" fmla="*/ 872390 h 915533"/>
                <a:gd name="connsiteX30" fmla="*/ 718155 w 1371185"/>
                <a:gd name="connsiteY30" fmla="*/ 910488 h 915533"/>
                <a:gd name="connsiteX31" fmla="*/ 657449 w 1371185"/>
                <a:gd name="connsiteY31" fmla="*/ 910216 h 915533"/>
                <a:gd name="connsiteX32" fmla="*/ 657172 w 1371185"/>
                <a:gd name="connsiteY32" fmla="*/ 874295 h 915533"/>
                <a:gd name="connsiteX33" fmla="*/ 620025 w 1371185"/>
                <a:gd name="connsiteY33" fmla="*/ 874295 h 915533"/>
                <a:gd name="connsiteX34" fmla="*/ 621228 w 1371185"/>
                <a:gd name="connsiteY34" fmla="*/ 910216 h 915533"/>
                <a:gd name="connsiteX35" fmla="*/ 562857 w 1371185"/>
                <a:gd name="connsiteY35" fmla="*/ 910487 h 915533"/>
                <a:gd name="connsiteX36" fmla="*/ 560975 w 1371185"/>
                <a:gd name="connsiteY36" fmla="*/ 875248 h 915533"/>
                <a:gd name="connsiteX37" fmla="*/ 490488 w 1371185"/>
                <a:gd name="connsiteY37" fmla="*/ 876200 h 915533"/>
                <a:gd name="connsiteX38" fmla="*/ 458103 w 1371185"/>
                <a:gd name="connsiteY38" fmla="*/ 843815 h 915533"/>
                <a:gd name="connsiteX39" fmla="*/ 500015 w 1371185"/>
                <a:gd name="connsiteY39" fmla="*/ 704746 h 915533"/>
                <a:gd name="connsiteX40" fmla="*/ 425714 w 1371185"/>
                <a:gd name="connsiteY40" fmla="*/ 700943 h 915533"/>
                <a:gd name="connsiteX41" fmla="*/ 381906 w 1371185"/>
                <a:gd name="connsiteY41" fmla="*/ 646647 h 915533"/>
                <a:gd name="connsiteX42" fmla="*/ 189098 w 1371185"/>
                <a:gd name="connsiteY42" fmla="*/ 753101 h 915533"/>
                <a:gd name="connsiteX43" fmla="*/ 172353 w 1371185"/>
                <a:gd name="connsiteY43" fmla="*/ 851436 h 915533"/>
                <a:gd name="connsiteX44" fmla="*/ 52338 w 1371185"/>
                <a:gd name="connsiteY44" fmla="*/ 796192 h 915533"/>
                <a:gd name="connsiteX45" fmla="*/ 135160 w 1371185"/>
                <a:gd name="connsiteY45" fmla="*/ 692760 h 915533"/>
                <a:gd name="connsiteX46" fmla="*/ 346384 w 1371185"/>
                <a:gd name="connsiteY46" fmla="*/ 576553 h 915533"/>
                <a:gd name="connsiteX47" fmla="*/ 355427 w 1371185"/>
                <a:gd name="connsiteY47" fmla="*/ 288759 h 915533"/>
                <a:gd name="connsiteX48" fmla="*/ 141473 w 1371185"/>
                <a:gd name="connsiteY48" fmla="*/ 167454 h 915533"/>
                <a:gd name="connsiteX49" fmla="*/ 75277 w 1371185"/>
                <a:gd name="connsiteY49" fmla="*/ 203509 h 915533"/>
                <a:gd name="connsiteX50" fmla="*/ 503 w 1371185"/>
                <a:gd name="connsiteY50" fmla="*/ 132883 h 915533"/>
                <a:gd name="connsiteX0" fmla="*/ 503 w 1371185"/>
                <a:gd name="connsiteY0" fmla="*/ 132883 h 915533"/>
                <a:gd name="connsiteX1" fmla="*/ 67772 w 1371185"/>
                <a:gd name="connsiteY1" fmla="*/ 59203 h 915533"/>
                <a:gd name="connsiteX2" fmla="*/ 142549 w 1371185"/>
                <a:gd name="connsiteY2" fmla="*/ 9 h 915533"/>
                <a:gd name="connsiteX3" fmla="*/ 211360 w 1371185"/>
                <a:gd name="connsiteY3" fmla="*/ 66682 h 915533"/>
                <a:gd name="connsiteX4" fmla="*/ 194813 w 1371185"/>
                <a:gd name="connsiteY4" fmla="*/ 114926 h 915533"/>
                <a:gd name="connsiteX5" fmla="*/ 389721 w 1371185"/>
                <a:gd name="connsiteY5" fmla="*/ 222892 h 915533"/>
                <a:gd name="connsiteX6" fmla="*/ 686181 w 1371185"/>
                <a:gd name="connsiteY6" fmla="*/ 71447 h 915533"/>
                <a:gd name="connsiteX7" fmla="*/ 979078 w 1371185"/>
                <a:gd name="connsiteY7" fmla="*/ 218273 h 915533"/>
                <a:gd name="connsiteX8" fmla="*/ 1179698 w 1371185"/>
                <a:gd name="connsiteY8" fmla="*/ 108118 h 915533"/>
                <a:gd name="connsiteX9" fmla="*/ 1246773 w 1371185"/>
                <a:gd name="connsiteY9" fmla="*/ 1807 h 915533"/>
                <a:gd name="connsiteX10" fmla="*/ 1321069 w 1371185"/>
                <a:gd name="connsiteY10" fmla="*/ 72292 h 915533"/>
                <a:gd name="connsiteX11" fmla="*/ 1362979 w 1371185"/>
                <a:gd name="connsiteY11" fmla="*/ 175162 h 915533"/>
                <a:gd name="connsiteX12" fmla="*/ 1224939 w 1371185"/>
                <a:gd name="connsiteY12" fmla="*/ 174934 h 915533"/>
                <a:gd name="connsiteX13" fmla="*/ 1017769 w 1371185"/>
                <a:gd name="connsiteY13" fmla="*/ 287472 h 915533"/>
                <a:gd name="connsiteX14" fmla="*/ 1027653 w 1371185"/>
                <a:gd name="connsiteY14" fmla="*/ 567841 h 915533"/>
                <a:gd name="connsiteX15" fmla="*/ 1237677 w 1371185"/>
                <a:gd name="connsiteY15" fmla="*/ 683233 h 915533"/>
                <a:gd name="connsiteX16" fmla="*/ 1351548 w 1371185"/>
                <a:gd name="connsiteY16" fmla="*/ 678081 h 915533"/>
                <a:gd name="connsiteX17" fmla="*/ 1330593 w 1371185"/>
                <a:gd name="connsiteY17" fmla="*/ 798096 h 915533"/>
                <a:gd name="connsiteX18" fmla="*/ 1225818 w 1371185"/>
                <a:gd name="connsiteY18" fmla="*/ 866676 h 915533"/>
                <a:gd name="connsiteX19" fmla="*/ 1193631 w 1371185"/>
                <a:gd name="connsiteY19" fmla="*/ 759435 h 915533"/>
                <a:gd name="connsiteX20" fmla="*/ 989595 w 1371185"/>
                <a:gd name="connsiteY20" fmla="*/ 640931 h 915533"/>
                <a:gd name="connsiteX21" fmla="*/ 949597 w 1371185"/>
                <a:gd name="connsiteY21" fmla="*/ 694272 h 915533"/>
                <a:gd name="connsiteX22" fmla="*/ 876253 w 1371185"/>
                <a:gd name="connsiteY22" fmla="*/ 703793 h 915533"/>
                <a:gd name="connsiteX23" fmla="*/ 913398 w 1371185"/>
                <a:gd name="connsiteY23" fmla="*/ 845720 h 915533"/>
                <a:gd name="connsiteX24" fmla="*/ 892443 w 1371185"/>
                <a:gd name="connsiteY24" fmla="*/ 874295 h 915533"/>
                <a:gd name="connsiteX25" fmla="*/ 811480 w 1371185"/>
                <a:gd name="connsiteY25" fmla="*/ 874295 h 915533"/>
                <a:gd name="connsiteX26" fmla="*/ 807690 w 1371185"/>
                <a:gd name="connsiteY26" fmla="*/ 910490 h 915533"/>
                <a:gd name="connsiteX27" fmla="*/ 754676 w 1371185"/>
                <a:gd name="connsiteY27" fmla="*/ 911169 h 915533"/>
                <a:gd name="connsiteX28" fmla="*/ 751475 w 1371185"/>
                <a:gd name="connsiteY28" fmla="*/ 872390 h 915533"/>
                <a:gd name="connsiteX29" fmla="*/ 717179 w 1371185"/>
                <a:gd name="connsiteY29" fmla="*/ 872390 h 915533"/>
                <a:gd name="connsiteX30" fmla="*/ 718155 w 1371185"/>
                <a:gd name="connsiteY30" fmla="*/ 910488 h 915533"/>
                <a:gd name="connsiteX31" fmla="*/ 657449 w 1371185"/>
                <a:gd name="connsiteY31" fmla="*/ 910216 h 915533"/>
                <a:gd name="connsiteX32" fmla="*/ 657172 w 1371185"/>
                <a:gd name="connsiteY32" fmla="*/ 874295 h 915533"/>
                <a:gd name="connsiteX33" fmla="*/ 620025 w 1371185"/>
                <a:gd name="connsiteY33" fmla="*/ 874295 h 915533"/>
                <a:gd name="connsiteX34" fmla="*/ 621228 w 1371185"/>
                <a:gd name="connsiteY34" fmla="*/ 910216 h 915533"/>
                <a:gd name="connsiteX35" fmla="*/ 562857 w 1371185"/>
                <a:gd name="connsiteY35" fmla="*/ 910487 h 915533"/>
                <a:gd name="connsiteX36" fmla="*/ 560975 w 1371185"/>
                <a:gd name="connsiteY36" fmla="*/ 875248 h 915533"/>
                <a:gd name="connsiteX37" fmla="*/ 490488 w 1371185"/>
                <a:gd name="connsiteY37" fmla="*/ 876200 h 915533"/>
                <a:gd name="connsiteX38" fmla="*/ 458103 w 1371185"/>
                <a:gd name="connsiteY38" fmla="*/ 843815 h 915533"/>
                <a:gd name="connsiteX39" fmla="*/ 500015 w 1371185"/>
                <a:gd name="connsiteY39" fmla="*/ 704746 h 915533"/>
                <a:gd name="connsiteX40" fmla="*/ 425714 w 1371185"/>
                <a:gd name="connsiteY40" fmla="*/ 700943 h 915533"/>
                <a:gd name="connsiteX41" fmla="*/ 381906 w 1371185"/>
                <a:gd name="connsiteY41" fmla="*/ 646647 h 915533"/>
                <a:gd name="connsiteX42" fmla="*/ 189098 w 1371185"/>
                <a:gd name="connsiteY42" fmla="*/ 753101 h 915533"/>
                <a:gd name="connsiteX43" fmla="*/ 172353 w 1371185"/>
                <a:gd name="connsiteY43" fmla="*/ 851436 h 915533"/>
                <a:gd name="connsiteX44" fmla="*/ 52338 w 1371185"/>
                <a:gd name="connsiteY44" fmla="*/ 796192 h 915533"/>
                <a:gd name="connsiteX45" fmla="*/ 135160 w 1371185"/>
                <a:gd name="connsiteY45" fmla="*/ 692760 h 915533"/>
                <a:gd name="connsiteX46" fmla="*/ 346384 w 1371185"/>
                <a:gd name="connsiteY46" fmla="*/ 576553 h 915533"/>
                <a:gd name="connsiteX47" fmla="*/ 355427 w 1371185"/>
                <a:gd name="connsiteY47" fmla="*/ 288759 h 915533"/>
                <a:gd name="connsiteX48" fmla="*/ 141473 w 1371185"/>
                <a:gd name="connsiteY48" fmla="*/ 167454 h 915533"/>
                <a:gd name="connsiteX49" fmla="*/ 75277 w 1371185"/>
                <a:gd name="connsiteY49" fmla="*/ 203509 h 915533"/>
                <a:gd name="connsiteX50" fmla="*/ 503 w 1371185"/>
                <a:gd name="connsiteY50" fmla="*/ 132883 h 915533"/>
                <a:gd name="connsiteX0" fmla="*/ 503 w 1371185"/>
                <a:gd name="connsiteY0" fmla="*/ 132883 h 914772"/>
                <a:gd name="connsiteX1" fmla="*/ 67772 w 1371185"/>
                <a:gd name="connsiteY1" fmla="*/ 59203 h 914772"/>
                <a:gd name="connsiteX2" fmla="*/ 142549 w 1371185"/>
                <a:gd name="connsiteY2" fmla="*/ 9 h 914772"/>
                <a:gd name="connsiteX3" fmla="*/ 211360 w 1371185"/>
                <a:gd name="connsiteY3" fmla="*/ 66682 h 914772"/>
                <a:gd name="connsiteX4" fmla="*/ 194813 w 1371185"/>
                <a:gd name="connsiteY4" fmla="*/ 114926 h 914772"/>
                <a:gd name="connsiteX5" fmla="*/ 389721 w 1371185"/>
                <a:gd name="connsiteY5" fmla="*/ 222892 h 914772"/>
                <a:gd name="connsiteX6" fmla="*/ 686181 w 1371185"/>
                <a:gd name="connsiteY6" fmla="*/ 71447 h 914772"/>
                <a:gd name="connsiteX7" fmla="*/ 979078 w 1371185"/>
                <a:gd name="connsiteY7" fmla="*/ 218273 h 914772"/>
                <a:gd name="connsiteX8" fmla="*/ 1179698 w 1371185"/>
                <a:gd name="connsiteY8" fmla="*/ 108118 h 914772"/>
                <a:gd name="connsiteX9" fmla="*/ 1246773 w 1371185"/>
                <a:gd name="connsiteY9" fmla="*/ 1807 h 914772"/>
                <a:gd name="connsiteX10" fmla="*/ 1321069 w 1371185"/>
                <a:gd name="connsiteY10" fmla="*/ 72292 h 914772"/>
                <a:gd name="connsiteX11" fmla="*/ 1362979 w 1371185"/>
                <a:gd name="connsiteY11" fmla="*/ 175162 h 914772"/>
                <a:gd name="connsiteX12" fmla="*/ 1224939 w 1371185"/>
                <a:gd name="connsiteY12" fmla="*/ 174934 h 914772"/>
                <a:gd name="connsiteX13" fmla="*/ 1017769 w 1371185"/>
                <a:gd name="connsiteY13" fmla="*/ 287472 h 914772"/>
                <a:gd name="connsiteX14" fmla="*/ 1027653 w 1371185"/>
                <a:gd name="connsiteY14" fmla="*/ 567841 h 914772"/>
                <a:gd name="connsiteX15" fmla="*/ 1237677 w 1371185"/>
                <a:gd name="connsiteY15" fmla="*/ 683233 h 914772"/>
                <a:gd name="connsiteX16" fmla="*/ 1351548 w 1371185"/>
                <a:gd name="connsiteY16" fmla="*/ 678081 h 914772"/>
                <a:gd name="connsiteX17" fmla="*/ 1330593 w 1371185"/>
                <a:gd name="connsiteY17" fmla="*/ 798096 h 914772"/>
                <a:gd name="connsiteX18" fmla="*/ 1225818 w 1371185"/>
                <a:gd name="connsiteY18" fmla="*/ 866676 h 914772"/>
                <a:gd name="connsiteX19" fmla="*/ 1193631 w 1371185"/>
                <a:gd name="connsiteY19" fmla="*/ 759435 h 914772"/>
                <a:gd name="connsiteX20" fmla="*/ 989595 w 1371185"/>
                <a:gd name="connsiteY20" fmla="*/ 640931 h 914772"/>
                <a:gd name="connsiteX21" fmla="*/ 949597 w 1371185"/>
                <a:gd name="connsiteY21" fmla="*/ 694272 h 914772"/>
                <a:gd name="connsiteX22" fmla="*/ 876253 w 1371185"/>
                <a:gd name="connsiteY22" fmla="*/ 703793 h 914772"/>
                <a:gd name="connsiteX23" fmla="*/ 913398 w 1371185"/>
                <a:gd name="connsiteY23" fmla="*/ 845720 h 914772"/>
                <a:gd name="connsiteX24" fmla="*/ 892443 w 1371185"/>
                <a:gd name="connsiteY24" fmla="*/ 874295 h 914772"/>
                <a:gd name="connsiteX25" fmla="*/ 811480 w 1371185"/>
                <a:gd name="connsiteY25" fmla="*/ 874295 h 914772"/>
                <a:gd name="connsiteX26" fmla="*/ 809596 w 1371185"/>
                <a:gd name="connsiteY26" fmla="*/ 908584 h 914772"/>
                <a:gd name="connsiteX27" fmla="*/ 754676 w 1371185"/>
                <a:gd name="connsiteY27" fmla="*/ 911169 h 914772"/>
                <a:gd name="connsiteX28" fmla="*/ 751475 w 1371185"/>
                <a:gd name="connsiteY28" fmla="*/ 872390 h 914772"/>
                <a:gd name="connsiteX29" fmla="*/ 717179 w 1371185"/>
                <a:gd name="connsiteY29" fmla="*/ 872390 h 914772"/>
                <a:gd name="connsiteX30" fmla="*/ 718155 w 1371185"/>
                <a:gd name="connsiteY30" fmla="*/ 910488 h 914772"/>
                <a:gd name="connsiteX31" fmla="*/ 657449 w 1371185"/>
                <a:gd name="connsiteY31" fmla="*/ 910216 h 914772"/>
                <a:gd name="connsiteX32" fmla="*/ 657172 w 1371185"/>
                <a:gd name="connsiteY32" fmla="*/ 874295 h 914772"/>
                <a:gd name="connsiteX33" fmla="*/ 620025 w 1371185"/>
                <a:gd name="connsiteY33" fmla="*/ 874295 h 914772"/>
                <a:gd name="connsiteX34" fmla="*/ 621228 w 1371185"/>
                <a:gd name="connsiteY34" fmla="*/ 910216 h 914772"/>
                <a:gd name="connsiteX35" fmla="*/ 562857 w 1371185"/>
                <a:gd name="connsiteY35" fmla="*/ 910487 h 914772"/>
                <a:gd name="connsiteX36" fmla="*/ 560975 w 1371185"/>
                <a:gd name="connsiteY36" fmla="*/ 875248 h 914772"/>
                <a:gd name="connsiteX37" fmla="*/ 490488 w 1371185"/>
                <a:gd name="connsiteY37" fmla="*/ 876200 h 914772"/>
                <a:gd name="connsiteX38" fmla="*/ 458103 w 1371185"/>
                <a:gd name="connsiteY38" fmla="*/ 843815 h 914772"/>
                <a:gd name="connsiteX39" fmla="*/ 500015 w 1371185"/>
                <a:gd name="connsiteY39" fmla="*/ 704746 h 914772"/>
                <a:gd name="connsiteX40" fmla="*/ 425714 w 1371185"/>
                <a:gd name="connsiteY40" fmla="*/ 700943 h 914772"/>
                <a:gd name="connsiteX41" fmla="*/ 381906 w 1371185"/>
                <a:gd name="connsiteY41" fmla="*/ 646647 h 914772"/>
                <a:gd name="connsiteX42" fmla="*/ 189098 w 1371185"/>
                <a:gd name="connsiteY42" fmla="*/ 753101 h 914772"/>
                <a:gd name="connsiteX43" fmla="*/ 172353 w 1371185"/>
                <a:gd name="connsiteY43" fmla="*/ 851436 h 914772"/>
                <a:gd name="connsiteX44" fmla="*/ 52338 w 1371185"/>
                <a:gd name="connsiteY44" fmla="*/ 796192 h 914772"/>
                <a:gd name="connsiteX45" fmla="*/ 135160 w 1371185"/>
                <a:gd name="connsiteY45" fmla="*/ 692760 h 914772"/>
                <a:gd name="connsiteX46" fmla="*/ 346384 w 1371185"/>
                <a:gd name="connsiteY46" fmla="*/ 576553 h 914772"/>
                <a:gd name="connsiteX47" fmla="*/ 355427 w 1371185"/>
                <a:gd name="connsiteY47" fmla="*/ 288759 h 914772"/>
                <a:gd name="connsiteX48" fmla="*/ 141473 w 1371185"/>
                <a:gd name="connsiteY48" fmla="*/ 167454 h 914772"/>
                <a:gd name="connsiteX49" fmla="*/ 75277 w 1371185"/>
                <a:gd name="connsiteY49" fmla="*/ 203509 h 914772"/>
                <a:gd name="connsiteX50" fmla="*/ 503 w 1371185"/>
                <a:gd name="connsiteY50" fmla="*/ 132883 h 914772"/>
                <a:gd name="connsiteX0" fmla="*/ 503 w 1371185"/>
                <a:gd name="connsiteY0" fmla="*/ 132883 h 911169"/>
                <a:gd name="connsiteX1" fmla="*/ 67772 w 1371185"/>
                <a:gd name="connsiteY1" fmla="*/ 59203 h 911169"/>
                <a:gd name="connsiteX2" fmla="*/ 142549 w 1371185"/>
                <a:gd name="connsiteY2" fmla="*/ 9 h 911169"/>
                <a:gd name="connsiteX3" fmla="*/ 211360 w 1371185"/>
                <a:gd name="connsiteY3" fmla="*/ 66682 h 911169"/>
                <a:gd name="connsiteX4" fmla="*/ 194813 w 1371185"/>
                <a:gd name="connsiteY4" fmla="*/ 114926 h 911169"/>
                <a:gd name="connsiteX5" fmla="*/ 389721 w 1371185"/>
                <a:gd name="connsiteY5" fmla="*/ 222892 h 911169"/>
                <a:gd name="connsiteX6" fmla="*/ 686181 w 1371185"/>
                <a:gd name="connsiteY6" fmla="*/ 71447 h 911169"/>
                <a:gd name="connsiteX7" fmla="*/ 979078 w 1371185"/>
                <a:gd name="connsiteY7" fmla="*/ 218273 h 911169"/>
                <a:gd name="connsiteX8" fmla="*/ 1179698 w 1371185"/>
                <a:gd name="connsiteY8" fmla="*/ 108118 h 911169"/>
                <a:gd name="connsiteX9" fmla="*/ 1246773 w 1371185"/>
                <a:gd name="connsiteY9" fmla="*/ 1807 h 911169"/>
                <a:gd name="connsiteX10" fmla="*/ 1321069 w 1371185"/>
                <a:gd name="connsiteY10" fmla="*/ 72292 h 911169"/>
                <a:gd name="connsiteX11" fmla="*/ 1362979 w 1371185"/>
                <a:gd name="connsiteY11" fmla="*/ 175162 h 911169"/>
                <a:gd name="connsiteX12" fmla="*/ 1224939 w 1371185"/>
                <a:gd name="connsiteY12" fmla="*/ 174934 h 911169"/>
                <a:gd name="connsiteX13" fmla="*/ 1017769 w 1371185"/>
                <a:gd name="connsiteY13" fmla="*/ 287472 h 911169"/>
                <a:gd name="connsiteX14" fmla="*/ 1027653 w 1371185"/>
                <a:gd name="connsiteY14" fmla="*/ 567841 h 911169"/>
                <a:gd name="connsiteX15" fmla="*/ 1237677 w 1371185"/>
                <a:gd name="connsiteY15" fmla="*/ 683233 h 911169"/>
                <a:gd name="connsiteX16" fmla="*/ 1351548 w 1371185"/>
                <a:gd name="connsiteY16" fmla="*/ 678081 h 911169"/>
                <a:gd name="connsiteX17" fmla="*/ 1330593 w 1371185"/>
                <a:gd name="connsiteY17" fmla="*/ 798096 h 911169"/>
                <a:gd name="connsiteX18" fmla="*/ 1225818 w 1371185"/>
                <a:gd name="connsiteY18" fmla="*/ 866676 h 911169"/>
                <a:gd name="connsiteX19" fmla="*/ 1193631 w 1371185"/>
                <a:gd name="connsiteY19" fmla="*/ 759435 h 911169"/>
                <a:gd name="connsiteX20" fmla="*/ 989595 w 1371185"/>
                <a:gd name="connsiteY20" fmla="*/ 640931 h 911169"/>
                <a:gd name="connsiteX21" fmla="*/ 949597 w 1371185"/>
                <a:gd name="connsiteY21" fmla="*/ 694272 h 911169"/>
                <a:gd name="connsiteX22" fmla="*/ 876253 w 1371185"/>
                <a:gd name="connsiteY22" fmla="*/ 703793 h 911169"/>
                <a:gd name="connsiteX23" fmla="*/ 913398 w 1371185"/>
                <a:gd name="connsiteY23" fmla="*/ 845720 h 911169"/>
                <a:gd name="connsiteX24" fmla="*/ 892443 w 1371185"/>
                <a:gd name="connsiteY24" fmla="*/ 874295 h 911169"/>
                <a:gd name="connsiteX25" fmla="*/ 811480 w 1371185"/>
                <a:gd name="connsiteY25" fmla="*/ 874295 h 911169"/>
                <a:gd name="connsiteX26" fmla="*/ 809596 w 1371185"/>
                <a:gd name="connsiteY26" fmla="*/ 908584 h 911169"/>
                <a:gd name="connsiteX27" fmla="*/ 754676 w 1371185"/>
                <a:gd name="connsiteY27" fmla="*/ 911169 h 911169"/>
                <a:gd name="connsiteX28" fmla="*/ 751475 w 1371185"/>
                <a:gd name="connsiteY28" fmla="*/ 872390 h 911169"/>
                <a:gd name="connsiteX29" fmla="*/ 717179 w 1371185"/>
                <a:gd name="connsiteY29" fmla="*/ 872390 h 911169"/>
                <a:gd name="connsiteX30" fmla="*/ 718155 w 1371185"/>
                <a:gd name="connsiteY30" fmla="*/ 910488 h 911169"/>
                <a:gd name="connsiteX31" fmla="*/ 657449 w 1371185"/>
                <a:gd name="connsiteY31" fmla="*/ 910216 h 911169"/>
                <a:gd name="connsiteX32" fmla="*/ 657172 w 1371185"/>
                <a:gd name="connsiteY32" fmla="*/ 874295 h 911169"/>
                <a:gd name="connsiteX33" fmla="*/ 620025 w 1371185"/>
                <a:gd name="connsiteY33" fmla="*/ 874295 h 911169"/>
                <a:gd name="connsiteX34" fmla="*/ 621228 w 1371185"/>
                <a:gd name="connsiteY34" fmla="*/ 910216 h 911169"/>
                <a:gd name="connsiteX35" fmla="*/ 562857 w 1371185"/>
                <a:gd name="connsiteY35" fmla="*/ 910487 h 911169"/>
                <a:gd name="connsiteX36" fmla="*/ 560975 w 1371185"/>
                <a:gd name="connsiteY36" fmla="*/ 875248 h 911169"/>
                <a:gd name="connsiteX37" fmla="*/ 490488 w 1371185"/>
                <a:gd name="connsiteY37" fmla="*/ 876200 h 911169"/>
                <a:gd name="connsiteX38" fmla="*/ 458103 w 1371185"/>
                <a:gd name="connsiteY38" fmla="*/ 843815 h 911169"/>
                <a:gd name="connsiteX39" fmla="*/ 500015 w 1371185"/>
                <a:gd name="connsiteY39" fmla="*/ 704746 h 911169"/>
                <a:gd name="connsiteX40" fmla="*/ 425714 w 1371185"/>
                <a:gd name="connsiteY40" fmla="*/ 700943 h 911169"/>
                <a:gd name="connsiteX41" fmla="*/ 381906 w 1371185"/>
                <a:gd name="connsiteY41" fmla="*/ 646647 h 911169"/>
                <a:gd name="connsiteX42" fmla="*/ 189098 w 1371185"/>
                <a:gd name="connsiteY42" fmla="*/ 753101 h 911169"/>
                <a:gd name="connsiteX43" fmla="*/ 172353 w 1371185"/>
                <a:gd name="connsiteY43" fmla="*/ 851436 h 911169"/>
                <a:gd name="connsiteX44" fmla="*/ 52338 w 1371185"/>
                <a:gd name="connsiteY44" fmla="*/ 796192 h 911169"/>
                <a:gd name="connsiteX45" fmla="*/ 135160 w 1371185"/>
                <a:gd name="connsiteY45" fmla="*/ 692760 h 911169"/>
                <a:gd name="connsiteX46" fmla="*/ 346384 w 1371185"/>
                <a:gd name="connsiteY46" fmla="*/ 576553 h 911169"/>
                <a:gd name="connsiteX47" fmla="*/ 355427 w 1371185"/>
                <a:gd name="connsiteY47" fmla="*/ 288759 h 911169"/>
                <a:gd name="connsiteX48" fmla="*/ 141473 w 1371185"/>
                <a:gd name="connsiteY48" fmla="*/ 167454 h 911169"/>
                <a:gd name="connsiteX49" fmla="*/ 75277 w 1371185"/>
                <a:gd name="connsiteY49" fmla="*/ 203509 h 911169"/>
                <a:gd name="connsiteX50" fmla="*/ 503 w 1371185"/>
                <a:gd name="connsiteY50" fmla="*/ 132883 h 911169"/>
                <a:gd name="connsiteX0" fmla="*/ 503 w 1371185"/>
                <a:gd name="connsiteY0" fmla="*/ 132883 h 911444"/>
                <a:gd name="connsiteX1" fmla="*/ 67772 w 1371185"/>
                <a:gd name="connsiteY1" fmla="*/ 59203 h 911444"/>
                <a:gd name="connsiteX2" fmla="*/ 142549 w 1371185"/>
                <a:gd name="connsiteY2" fmla="*/ 9 h 911444"/>
                <a:gd name="connsiteX3" fmla="*/ 211360 w 1371185"/>
                <a:gd name="connsiteY3" fmla="*/ 66682 h 911444"/>
                <a:gd name="connsiteX4" fmla="*/ 194813 w 1371185"/>
                <a:gd name="connsiteY4" fmla="*/ 114926 h 911444"/>
                <a:gd name="connsiteX5" fmla="*/ 389721 w 1371185"/>
                <a:gd name="connsiteY5" fmla="*/ 222892 h 911444"/>
                <a:gd name="connsiteX6" fmla="*/ 686181 w 1371185"/>
                <a:gd name="connsiteY6" fmla="*/ 71447 h 911444"/>
                <a:gd name="connsiteX7" fmla="*/ 979078 w 1371185"/>
                <a:gd name="connsiteY7" fmla="*/ 218273 h 911444"/>
                <a:gd name="connsiteX8" fmla="*/ 1179698 w 1371185"/>
                <a:gd name="connsiteY8" fmla="*/ 108118 h 911444"/>
                <a:gd name="connsiteX9" fmla="*/ 1246773 w 1371185"/>
                <a:gd name="connsiteY9" fmla="*/ 1807 h 911444"/>
                <a:gd name="connsiteX10" fmla="*/ 1321069 w 1371185"/>
                <a:gd name="connsiteY10" fmla="*/ 72292 h 911444"/>
                <a:gd name="connsiteX11" fmla="*/ 1362979 w 1371185"/>
                <a:gd name="connsiteY11" fmla="*/ 175162 h 911444"/>
                <a:gd name="connsiteX12" fmla="*/ 1224939 w 1371185"/>
                <a:gd name="connsiteY12" fmla="*/ 174934 h 911444"/>
                <a:gd name="connsiteX13" fmla="*/ 1017769 w 1371185"/>
                <a:gd name="connsiteY13" fmla="*/ 287472 h 911444"/>
                <a:gd name="connsiteX14" fmla="*/ 1027653 w 1371185"/>
                <a:gd name="connsiteY14" fmla="*/ 567841 h 911444"/>
                <a:gd name="connsiteX15" fmla="*/ 1237677 w 1371185"/>
                <a:gd name="connsiteY15" fmla="*/ 683233 h 911444"/>
                <a:gd name="connsiteX16" fmla="*/ 1351548 w 1371185"/>
                <a:gd name="connsiteY16" fmla="*/ 678081 h 911444"/>
                <a:gd name="connsiteX17" fmla="*/ 1330593 w 1371185"/>
                <a:gd name="connsiteY17" fmla="*/ 798096 h 911444"/>
                <a:gd name="connsiteX18" fmla="*/ 1225818 w 1371185"/>
                <a:gd name="connsiteY18" fmla="*/ 866676 h 911444"/>
                <a:gd name="connsiteX19" fmla="*/ 1193631 w 1371185"/>
                <a:gd name="connsiteY19" fmla="*/ 759435 h 911444"/>
                <a:gd name="connsiteX20" fmla="*/ 989595 w 1371185"/>
                <a:gd name="connsiteY20" fmla="*/ 640931 h 911444"/>
                <a:gd name="connsiteX21" fmla="*/ 949597 w 1371185"/>
                <a:gd name="connsiteY21" fmla="*/ 694272 h 911444"/>
                <a:gd name="connsiteX22" fmla="*/ 876253 w 1371185"/>
                <a:gd name="connsiteY22" fmla="*/ 703793 h 911444"/>
                <a:gd name="connsiteX23" fmla="*/ 913398 w 1371185"/>
                <a:gd name="connsiteY23" fmla="*/ 845720 h 911444"/>
                <a:gd name="connsiteX24" fmla="*/ 892443 w 1371185"/>
                <a:gd name="connsiteY24" fmla="*/ 874295 h 911444"/>
                <a:gd name="connsiteX25" fmla="*/ 811480 w 1371185"/>
                <a:gd name="connsiteY25" fmla="*/ 874295 h 911444"/>
                <a:gd name="connsiteX26" fmla="*/ 810549 w 1371185"/>
                <a:gd name="connsiteY26" fmla="*/ 911444 h 911444"/>
                <a:gd name="connsiteX27" fmla="*/ 754676 w 1371185"/>
                <a:gd name="connsiteY27" fmla="*/ 911169 h 911444"/>
                <a:gd name="connsiteX28" fmla="*/ 751475 w 1371185"/>
                <a:gd name="connsiteY28" fmla="*/ 872390 h 911444"/>
                <a:gd name="connsiteX29" fmla="*/ 717179 w 1371185"/>
                <a:gd name="connsiteY29" fmla="*/ 872390 h 911444"/>
                <a:gd name="connsiteX30" fmla="*/ 718155 w 1371185"/>
                <a:gd name="connsiteY30" fmla="*/ 910488 h 911444"/>
                <a:gd name="connsiteX31" fmla="*/ 657449 w 1371185"/>
                <a:gd name="connsiteY31" fmla="*/ 910216 h 911444"/>
                <a:gd name="connsiteX32" fmla="*/ 657172 w 1371185"/>
                <a:gd name="connsiteY32" fmla="*/ 874295 h 911444"/>
                <a:gd name="connsiteX33" fmla="*/ 620025 w 1371185"/>
                <a:gd name="connsiteY33" fmla="*/ 874295 h 911444"/>
                <a:gd name="connsiteX34" fmla="*/ 621228 w 1371185"/>
                <a:gd name="connsiteY34" fmla="*/ 910216 h 911444"/>
                <a:gd name="connsiteX35" fmla="*/ 562857 w 1371185"/>
                <a:gd name="connsiteY35" fmla="*/ 910487 h 911444"/>
                <a:gd name="connsiteX36" fmla="*/ 560975 w 1371185"/>
                <a:gd name="connsiteY36" fmla="*/ 875248 h 911444"/>
                <a:gd name="connsiteX37" fmla="*/ 490488 w 1371185"/>
                <a:gd name="connsiteY37" fmla="*/ 876200 h 911444"/>
                <a:gd name="connsiteX38" fmla="*/ 458103 w 1371185"/>
                <a:gd name="connsiteY38" fmla="*/ 843815 h 911444"/>
                <a:gd name="connsiteX39" fmla="*/ 500015 w 1371185"/>
                <a:gd name="connsiteY39" fmla="*/ 704746 h 911444"/>
                <a:gd name="connsiteX40" fmla="*/ 425714 w 1371185"/>
                <a:gd name="connsiteY40" fmla="*/ 700943 h 911444"/>
                <a:gd name="connsiteX41" fmla="*/ 381906 w 1371185"/>
                <a:gd name="connsiteY41" fmla="*/ 646647 h 911444"/>
                <a:gd name="connsiteX42" fmla="*/ 189098 w 1371185"/>
                <a:gd name="connsiteY42" fmla="*/ 753101 h 911444"/>
                <a:gd name="connsiteX43" fmla="*/ 172353 w 1371185"/>
                <a:gd name="connsiteY43" fmla="*/ 851436 h 911444"/>
                <a:gd name="connsiteX44" fmla="*/ 52338 w 1371185"/>
                <a:gd name="connsiteY44" fmla="*/ 796192 h 911444"/>
                <a:gd name="connsiteX45" fmla="*/ 135160 w 1371185"/>
                <a:gd name="connsiteY45" fmla="*/ 692760 h 911444"/>
                <a:gd name="connsiteX46" fmla="*/ 346384 w 1371185"/>
                <a:gd name="connsiteY46" fmla="*/ 576553 h 911444"/>
                <a:gd name="connsiteX47" fmla="*/ 355427 w 1371185"/>
                <a:gd name="connsiteY47" fmla="*/ 288759 h 911444"/>
                <a:gd name="connsiteX48" fmla="*/ 141473 w 1371185"/>
                <a:gd name="connsiteY48" fmla="*/ 167454 h 911444"/>
                <a:gd name="connsiteX49" fmla="*/ 75277 w 1371185"/>
                <a:gd name="connsiteY49" fmla="*/ 203509 h 911444"/>
                <a:gd name="connsiteX50" fmla="*/ 503 w 1371185"/>
                <a:gd name="connsiteY50" fmla="*/ 132883 h 911444"/>
                <a:gd name="connsiteX0" fmla="*/ 503 w 1371185"/>
                <a:gd name="connsiteY0" fmla="*/ 132883 h 914125"/>
                <a:gd name="connsiteX1" fmla="*/ 67772 w 1371185"/>
                <a:gd name="connsiteY1" fmla="*/ 59203 h 914125"/>
                <a:gd name="connsiteX2" fmla="*/ 142549 w 1371185"/>
                <a:gd name="connsiteY2" fmla="*/ 9 h 914125"/>
                <a:gd name="connsiteX3" fmla="*/ 211360 w 1371185"/>
                <a:gd name="connsiteY3" fmla="*/ 66682 h 914125"/>
                <a:gd name="connsiteX4" fmla="*/ 194813 w 1371185"/>
                <a:gd name="connsiteY4" fmla="*/ 114926 h 914125"/>
                <a:gd name="connsiteX5" fmla="*/ 389721 w 1371185"/>
                <a:gd name="connsiteY5" fmla="*/ 222892 h 914125"/>
                <a:gd name="connsiteX6" fmla="*/ 686181 w 1371185"/>
                <a:gd name="connsiteY6" fmla="*/ 71447 h 914125"/>
                <a:gd name="connsiteX7" fmla="*/ 979078 w 1371185"/>
                <a:gd name="connsiteY7" fmla="*/ 218273 h 914125"/>
                <a:gd name="connsiteX8" fmla="*/ 1179698 w 1371185"/>
                <a:gd name="connsiteY8" fmla="*/ 108118 h 914125"/>
                <a:gd name="connsiteX9" fmla="*/ 1246773 w 1371185"/>
                <a:gd name="connsiteY9" fmla="*/ 1807 h 914125"/>
                <a:gd name="connsiteX10" fmla="*/ 1321069 w 1371185"/>
                <a:gd name="connsiteY10" fmla="*/ 72292 h 914125"/>
                <a:gd name="connsiteX11" fmla="*/ 1362979 w 1371185"/>
                <a:gd name="connsiteY11" fmla="*/ 175162 h 914125"/>
                <a:gd name="connsiteX12" fmla="*/ 1224939 w 1371185"/>
                <a:gd name="connsiteY12" fmla="*/ 174934 h 914125"/>
                <a:gd name="connsiteX13" fmla="*/ 1017769 w 1371185"/>
                <a:gd name="connsiteY13" fmla="*/ 287472 h 914125"/>
                <a:gd name="connsiteX14" fmla="*/ 1027653 w 1371185"/>
                <a:gd name="connsiteY14" fmla="*/ 567841 h 914125"/>
                <a:gd name="connsiteX15" fmla="*/ 1237677 w 1371185"/>
                <a:gd name="connsiteY15" fmla="*/ 683233 h 914125"/>
                <a:gd name="connsiteX16" fmla="*/ 1351548 w 1371185"/>
                <a:gd name="connsiteY16" fmla="*/ 678081 h 914125"/>
                <a:gd name="connsiteX17" fmla="*/ 1330593 w 1371185"/>
                <a:gd name="connsiteY17" fmla="*/ 798096 h 914125"/>
                <a:gd name="connsiteX18" fmla="*/ 1225818 w 1371185"/>
                <a:gd name="connsiteY18" fmla="*/ 866676 h 914125"/>
                <a:gd name="connsiteX19" fmla="*/ 1193631 w 1371185"/>
                <a:gd name="connsiteY19" fmla="*/ 759435 h 914125"/>
                <a:gd name="connsiteX20" fmla="*/ 989595 w 1371185"/>
                <a:gd name="connsiteY20" fmla="*/ 640931 h 914125"/>
                <a:gd name="connsiteX21" fmla="*/ 949597 w 1371185"/>
                <a:gd name="connsiteY21" fmla="*/ 694272 h 914125"/>
                <a:gd name="connsiteX22" fmla="*/ 876253 w 1371185"/>
                <a:gd name="connsiteY22" fmla="*/ 703793 h 914125"/>
                <a:gd name="connsiteX23" fmla="*/ 913398 w 1371185"/>
                <a:gd name="connsiteY23" fmla="*/ 845720 h 914125"/>
                <a:gd name="connsiteX24" fmla="*/ 892443 w 1371185"/>
                <a:gd name="connsiteY24" fmla="*/ 874295 h 914125"/>
                <a:gd name="connsiteX25" fmla="*/ 811480 w 1371185"/>
                <a:gd name="connsiteY25" fmla="*/ 874295 h 914125"/>
                <a:gd name="connsiteX26" fmla="*/ 810549 w 1371185"/>
                <a:gd name="connsiteY26" fmla="*/ 911444 h 914125"/>
                <a:gd name="connsiteX27" fmla="*/ 751816 w 1371185"/>
                <a:gd name="connsiteY27" fmla="*/ 911169 h 914125"/>
                <a:gd name="connsiteX28" fmla="*/ 751475 w 1371185"/>
                <a:gd name="connsiteY28" fmla="*/ 872390 h 914125"/>
                <a:gd name="connsiteX29" fmla="*/ 717179 w 1371185"/>
                <a:gd name="connsiteY29" fmla="*/ 872390 h 914125"/>
                <a:gd name="connsiteX30" fmla="*/ 718155 w 1371185"/>
                <a:gd name="connsiteY30" fmla="*/ 910488 h 914125"/>
                <a:gd name="connsiteX31" fmla="*/ 657449 w 1371185"/>
                <a:gd name="connsiteY31" fmla="*/ 910216 h 914125"/>
                <a:gd name="connsiteX32" fmla="*/ 657172 w 1371185"/>
                <a:gd name="connsiteY32" fmla="*/ 874295 h 914125"/>
                <a:gd name="connsiteX33" fmla="*/ 620025 w 1371185"/>
                <a:gd name="connsiteY33" fmla="*/ 874295 h 914125"/>
                <a:gd name="connsiteX34" fmla="*/ 621228 w 1371185"/>
                <a:gd name="connsiteY34" fmla="*/ 910216 h 914125"/>
                <a:gd name="connsiteX35" fmla="*/ 562857 w 1371185"/>
                <a:gd name="connsiteY35" fmla="*/ 910487 h 914125"/>
                <a:gd name="connsiteX36" fmla="*/ 560975 w 1371185"/>
                <a:gd name="connsiteY36" fmla="*/ 875248 h 914125"/>
                <a:gd name="connsiteX37" fmla="*/ 490488 w 1371185"/>
                <a:gd name="connsiteY37" fmla="*/ 876200 h 914125"/>
                <a:gd name="connsiteX38" fmla="*/ 458103 w 1371185"/>
                <a:gd name="connsiteY38" fmla="*/ 843815 h 914125"/>
                <a:gd name="connsiteX39" fmla="*/ 500015 w 1371185"/>
                <a:gd name="connsiteY39" fmla="*/ 704746 h 914125"/>
                <a:gd name="connsiteX40" fmla="*/ 425714 w 1371185"/>
                <a:gd name="connsiteY40" fmla="*/ 700943 h 914125"/>
                <a:gd name="connsiteX41" fmla="*/ 381906 w 1371185"/>
                <a:gd name="connsiteY41" fmla="*/ 646647 h 914125"/>
                <a:gd name="connsiteX42" fmla="*/ 189098 w 1371185"/>
                <a:gd name="connsiteY42" fmla="*/ 753101 h 914125"/>
                <a:gd name="connsiteX43" fmla="*/ 172353 w 1371185"/>
                <a:gd name="connsiteY43" fmla="*/ 851436 h 914125"/>
                <a:gd name="connsiteX44" fmla="*/ 52338 w 1371185"/>
                <a:gd name="connsiteY44" fmla="*/ 796192 h 914125"/>
                <a:gd name="connsiteX45" fmla="*/ 135160 w 1371185"/>
                <a:gd name="connsiteY45" fmla="*/ 692760 h 914125"/>
                <a:gd name="connsiteX46" fmla="*/ 346384 w 1371185"/>
                <a:gd name="connsiteY46" fmla="*/ 576553 h 914125"/>
                <a:gd name="connsiteX47" fmla="*/ 355427 w 1371185"/>
                <a:gd name="connsiteY47" fmla="*/ 288759 h 914125"/>
                <a:gd name="connsiteX48" fmla="*/ 141473 w 1371185"/>
                <a:gd name="connsiteY48" fmla="*/ 167454 h 914125"/>
                <a:gd name="connsiteX49" fmla="*/ 75277 w 1371185"/>
                <a:gd name="connsiteY49" fmla="*/ 203509 h 914125"/>
                <a:gd name="connsiteX50" fmla="*/ 503 w 1371185"/>
                <a:gd name="connsiteY50" fmla="*/ 132883 h 914125"/>
                <a:gd name="connsiteX0" fmla="*/ 503 w 1371185"/>
                <a:gd name="connsiteY0" fmla="*/ 132883 h 911444"/>
                <a:gd name="connsiteX1" fmla="*/ 67772 w 1371185"/>
                <a:gd name="connsiteY1" fmla="*/ 59203 h 911444"/>
                <a:gd name="connsiteX2" fmla="*/ 142549 w 1371185"/>
                <a:gd name="connsiteY2" fmla="*/ 9 h 911444"/>
                <a:gd name="connsiteX3" fmla="*/ 211360 w 1371185"/>
                <a:gd name="connsiteY3" fmla="*/ 66682 h 911444"/>
                <a:gd name="connsiteX4" fmla="*/ 194813 w 1371185"/>
                <a:gd name="connsiteY4" fmla="*/ 114926 h 911444"/>
                <a:gd name="connsiteX5" fmla="*/ 389721 w 1371185"/>
                <a:gd name="connsiteY5" fmla="*/ 222892 h 911444"/>
                <a:gd name="connsiteX6" fmla="*/ 686181 w 1371185"/>
                <a:gd name="connsiteY6" fmla="*/ 71447 h 911444"/>
                <a:gd name="connsiteX7" fmla="*/ 979078 w 1371185"/>
                <a:gd name="connsiteY7" fmla="*/ 218273 h 911444"/>
                <a:gd name="connsiteX8" fmla="*/ 1179698 w 1371185"/>
                <a:gd name="connsiteY8" fmla="*/ 108118 h 911444"/>
                <a:gd name="connsiteX9" fmla="*/ 1246773 w 1371185"/>
                <a:gd name="connsiteY9" fmla="*/ 1807 h 911444"/>
                <a:gd name="connsiteX10" fmla="*/ 1321069 w 1371185"/>
                <a:gd name="connsiteY10" fmla="*/ 72292 h 911444"/>
                <a:gd name="connsiteX11" fmla="*/ 1362979 w 1371185"/>
                <a:gd name="connsiteY11" fmla="*/ 175162 h 911444"/>
                <a:gd name="connsiteX12" fmla="*/ 1224939 w 1371185"/>
                <a:gd name="connsiteY12" fmla="*/ 174934 h 911444"/>
                <a:gd name="connsiteX13" fmla="*/ 1017769 w 1371185"/>
                <a:gd name="connsiteY13" fmla="*/ 287472 h 911444"/>
                <a:gd name="connsiteX14" fmla="*/ 1027653 w 1371185"/>
                <a:gd name="connsiteY14" fmla="*/ 567841 h 911444"/>
                <a:gd name="connsiteX15" fmla="*/ 1237677 w 1371185"/>
                <a:gd name="connsiteY15" fmla="*/ 683233 h 911444"/>
                <a:gd name="connsiteX16" fmla="*/ 1351548 w 1371185"/>
                <a:gd name="connsiteY16" fmla="*/ 678081 h 911444"/>
                <a:gd name="connsiteX17" fmla="*/ 1330593 w 1371185"/>
                <a:gd name="connsiteY17" fmla="*/ 798096 h 911444"/>
                <a:gd name="connsiteX18" fmla="*/ 1225818 w 1371185"/>
                <a:gd name="connsiteY18" fmla="*/ 866676 h 911444"/>
                <a:gd name="connsiteX19" fmla="*/ 1193631 w 1371185"/>
                <a:gd name="connsiteY19" fmla="*/ 759435 h 911444"/>
                <a:gd name="connsiteX20" fmla="*/ 989595 w 1371185"/>
                <a:gd name="connsiteY20" fmla="*/ 640931 h 911444"/>
                <a:gd name="connsiteX21" fmla="*/ 949597 w 1371185"/>
                <a:gd name="connsiteY21" fmla="*/ 694272 h 911444"/>
                <a:gd name="connsiteX22" fmla="*/ 876253 w 1371185"/>
                <a:gd name="connsiteY22" fmla="*/ 703793 h 911444"/>
                <a:gd name="connsiteX23" fmla="*/ 913398 w 1371185"/>
                <a:gd name="connsiteY23" fmla="*/ 845720 h 911444"/>
                <a:gd name="connsiteX24" fmla="*/ 892443 w 1371185"/>
                <a:gd name="connsiteY24" fmla="*/ 874295 h 911444"/>
                <a:gd name="connsiteX25" fmla="*/ 811480 w 1371185"/>
                <a:gd name="connsiteY25" fmla="*/ 874295 h 911444"/>
                <a:gd name="connsiteX26" fmla="*/ 810549 w 1371185"/>
                <a:gd name="connsiteY26" fmla="*/ 911444 h 911444"/>
                <a:gd name="connsiteX27" fmla="*/ 751816 w 1371185"/>
                <a:gd name="connsiteY27" fmla="*/ 911169 h 911444"/>
                <a:gd name="connsiteX28" fmla="*/ 751475 w 1371185"/>
                <a:gd name="connsiteY28" fmla="*/ 872390 h 911444"/>
                <a:gd name="connsiteX29" fmla="*/ 717179 w 1371185"/>
                <a:gd name="connsiteY29" fmla="*/ 872390 h 911444"/>
                <a:gd name="connsiteX30" fmla="*/ 718155 w 1371185"/>
                <a:gd name="connsiteY30" fmla="*/ 910488 h 911444"/>
                <a:gd name="connsiteX31" fmla="*/ 657449 w 1371185"/>
                <a:gd name="connsiteY31" fmla="*/ 910216 h 911444"/>
                <a:gd name="connsiteX32" fmla="*/ 657172 w 1371185"/>
                <a:gd name="connsiteY32" fmla="*/ 874295 h 911444"/>
                <a:gd name="connsiteX33" fmla="*/ 620025 w 1371185"/>
                <a:gd name="connsiteY33" fmla="*/ 874295 h 911444"/>
                <a:gd name="connsiteX34" fmla="*/ 621228 w 1371185"/>
                <a:gd name="connsiteY34" fmla="*/ 910216 h 911444"/>
                <a:gd name="connsiteX35" fmla="*/ 562857 w 1371185"/>
                <a:gd name="connsiteY35" fmla="*/ 910487 h 911444"/>
                <a:gd name="connsiteX36" fmla="*/ 560975 w 1371185"/>
                <a:gd name="connsiteY36" fmla="*/ 875248 h 911444"/>
                <a:gd name="connsiteX37" fmla="*/ 490488 w 1371185"/>
                <a:gd name="connsiteY37" fmla="*/ 876200 h 911444"/>
                <a:gd name="connsiteX38" fmla="*/ 458103 w 1371185"/>
                <a:gd name="connsiteY38" fmla="*/ 843815 h 911444"/>
                <a:gd name="connsiteX39" fmla="*/ 500015 w 1371185"/>
                <a:gd name="connsiteY39" fmla="*/ 704746 h 911444"/>
                <a:gd name="connsiteX40" fmla="*/ 425714 w 1371185"/>
                <a:gd name="connsiteY40" fmla="*/ 700943 h 911444"/>
                <a:gd name="connsiteX41" fmla="*/ 381906 w 1371185"/>
                <a:gd name="connsiteY41" fmla="*/ 646647 h 911444"/>
                <a:gd name="connsiteX42" fmla="*/ 189098 w 1371185"/>
                <a:gd name="connsiteY42" fmla="*/ 753101 h 911444"/>
                <a:gd name="connsiteX43" fmla="*/ 172353 w 1371185"/>
                <a:gd name="connsiteY43" fmla="*/ 851436 h 911444"/>
                <a:gd name="connsiteX44" fmla="*/ 52338 w 1371185"/>
                <a:gd name="connsiteY44" fmla="*/ 796192 h 911444"/>
                <a:gd name="connsiteX45" fmla="*/ 135160 w 1371185"/>
                <a:gd name="connsiteY45" fmla="*/ 692760 h 911444"/>
                <a:gd name="connsiteX46" fmla="*/ 346384 w 1371185"/>
                <a:gd name="connsiteY46" fmla="*/ 576553 h 911444"/>
                <a:gd name="connsiteX47" fmla="*/ 355427 w 1371185"/>
                <a:gd name="connsiteY47" fmla="*/ 288759 h 911444"/>
                <a:gd name="connsiteX48" fmla="*/ 141473 w 1371185"/>
                <a:gd name="connsiteY48" fmla="*/ 167454 h 911444"/>
                <a:gd name="connsiteX49" fmla="*/ 75277 w 1371185"/>
                <a:gd name="connsiteY49" fmla="*/ 203509 h 911444"/>
                <a:gd name="connsiteX50" fmla="*/ 503 w 1371185"/>
                <a:gd name="connsiteY50" fmla="*/ 132883 h 911444"/>
                <a:gd name="connsiteX0" fmla="*/ 503 w 1371185"/>
                <a:gd name="connsiteY0" fmla="*/ 132883 h 911444"/>
                <a:gd name="connsiteX1" fmla="*/ 67772 w 1371185"/>
                <a:gd name="connsiteY1" fmla="*/ 59203 h 911444"/>
                <a:gd name="connsiteX2" fmla="*/ 142549 w 1371185"/>
                <a:gd name="connsiteY2" fmla="*/ 9 h 911444"/>
                <a:gd name="connsiteX3" fmla="*/ 211360 w 1371185"/>
                <a:gd name="connsiteY3" fmla="*/ 66682 h 911444"/>
                <a:gd name="connsiteX4" fmla="*/ 194813 w 1371185"/>
                <a:gd name="connsiteY4" fmla="*/ 114926 h 911444"/>
                <a:gd name="connsiteX5" fmla="*/ 389721 w 1371185"/>
                <a:gd name="connsiteY5" fmla="*/ 222892 h 911444"/>
                <a:gd name="connsiteX6" fmla="*/ 686181 w 1371185"/>
                <a:gd name="connsiteY6" fmla="*/ 71447 h 911444"/>
                <a:gd name="connsiteX7" fmla="*/ 979078 w 1371185"/>
                <a:gd name="connsiteY7" fmla="*/ 218273 h 911444"/>
                <a:gd name="connsiteX8" fmla="*/ 1179698 w 1371185"/>
                <a:gd name="connsiteY8" fmla="*/ 108118 h 911444"/>
                <a:gd name="connsiteX9" fmla="*/ 1246773 w 1371185"/>
                <a:gd name="connsiteY9" fmla="*/ 1807 h 911444"/>
                <a:gd name="connsiteX10" fmla="*/ 1321069 w 1371185"/>
                <a:gd name="connsiteY10" fmla="*/ 72292 h 911444"/>
                <a:gd name="connsiteX11" fmla="*/ 1362979 w 1371185"/>
                <a:gd name="connsiteY11" fmla="*/ 175162 h 911444"/>
                <a:gd name="connsiteX12" fmla="*/ 1224939 w 1371185"/>
                <a:gd name="connsiteY12" fmla="*/ 174934 h 911444"/>
                <a:gd name="connsiteX13" fmla="*/ 1017769 w 1371185"/>
                <a:gd name="connsiteY13" fmla="*/ 287472 h 911444"/>
                <a:gd name="connsiteX14" fmla="*/ 1027653 w 1371185"/>
                <a:gd name="connsiteY14" fmla="*/ 567841 h 911444"/>
                <a:gd name="connsiteX15" fmla="*/ 1237677 w 1371185"/>
                <a:gd name="connsiteY15" fmla="*/ 683233 h 911444"/>
                <a:gd name="connsiteX16" fmla="*/ 1351548 w 1371185"/>
                <a:gd name="connsiteY16" fmla="*/ 678081 h 911444"/>
                <a:gd name="connsiteX17" fmla="*/ 1330593 w 1371185"/>
                <a:gd name="connsiteY17" fmla="*/ 798096 h 911444"/>
                <a:gd name="connsiteX18" fmla="*/ 1225818 w 1371185"/>
                <a:gd name="connsiteY18" fmla="*/ 866676 h 911444"/>
                <a:gd name="connsiteX19" fmla="*/ 1193631 w 1371185"/>
                <a:gd name="connsiteY19" fmla="*/ 759435 h 911444"/>
                <a:gd name="connsiteX20" fmla="*/ 989595 w 1371185"/>
                <a:gd name="connsiteY20" fmla="*/ 640931 h 911444"/>
                <a:gd name="connsiteX21" fmla="*/ 949597 w 1371185"/>
                <a:gd name="connsiteY21" fmla="*/ 694272 h 911444"/>
                <a:gd name="connsiteX22" fmla="*/ 876253 w 1371185"/>
                <a:gd name="connsiteY22" fmla="*/ 703793 h 911444"/>
                <a:gd name="connsiteX23" fmla="*/ 913398 w 1371185"/>
                <a:gd name="connsiteY23" fmla="*/ 845720 h 911444"/>
                <a:gd name="connsiteX24" fmla="*/ 892443 w 1371185"/>
                <a:gd name="connsiteY24" fmla="*/ 874295 h 911444"/>
                <a:gd name="connsiteX25" fmla="*/ 811480 w 1371185"/>
                <a:gd name="connsiteY25" fmla="*/ 874295 h 911444"/>
                <a:gd name="connsiteX26" fmla="*/ 810549 w 1371185"/>
                <a:gd name="connsiteY26" fmla="*/ 911444 h 911444"/>
                <a:gd name="connsiteX27" fmla="*/ 751816 w 1371185"/>
                <a:gd name="connsiteY27" fmla="*/ 911169 h 911444"/>
                <a:gd name="connsiteX28" fmla="*/ 751475 w 1371185"/>
                <a:gd name="connsiteY28" fmla="*/ 872390 h 911444"/>
                <a:gd name="connsiteX29" fmla="*/ 717179 w 1371185"/>
                <a:gd name="connsiteY29" fmla="*/ 872390 h 911444"/>
                <a:gd name="connsiteX30" fmla="*/ 718155 w 1371185"/>
                <a:gd name="connsiteY30" fmla="*/ 910488 h 911444"/>
                <a:gd name="connsiteX31" fmla="*/ 657449 w 1371185"/>
                <a:gd name="connsiteY31" fmla="*/ 910216 h 911444"/>
                <a:gd name="connsiteX32" fmla="*/ 657172 w 1371185"/>
                <a:gd name="connsiteY32" fmla="*/ 874295 h 911444"/>
                <a:gd name="connsiteX33" fmla="*/ 620025 w 1371185"/>
                <a:gd name="connsiteY33" fmla="*/ 874295 h 911444"/>
                <a:gd name="connsiteX34" fmla="*/ 621228 w 1371185"/>
                <a:gd name="connsiteY34" fmla="*/ 910216 h 911444"/>
                <a:gd name="connsiteX35" fmla="*/ 562857 w 1371185"/>
                <a:gd name="connsiteY35" fmla="*/ 910487 h 911444"/>
                <a:gd name="connsiteX36" fmla="*/ 560975 w 1371185"/>
                <a:gd name="connsiteY36" fmla="*/ 875248 h 911444"/>
                <a:gd name="connsiteX37" fmla="*/ 490488 w 1371185"/>
                <a:gd name="connsiteY37" fmla="*/ 876200 h 911444"/>
                <a:gd name="connsiteX38" fmla="*/ 458103 w 1371185"/>
                <a:gd name="connsiteY38" fmla="*/ 843815 h 911444"/>
                <a:gd name="connsiteX39" fmla="*/ 500015 w 1371185"/>
                <a:gd name="connsiteY39" fmla="*/ 704746 h 911444"/>
                <a:gd name="connsiteX40" fmla="*/ 425714 w 1371185"/>
                <a:gd name="connsiteY40" fmla="*/ 700943 h 911444"/>
                <a:gd name="connsiteX41" fmla="*/ 381906 w 1371185"/>
                <a:gd name="connsiteY41" fmla="*/ 646647 h 911444"/>
                <a:gd name="connsiteX42" fmla="*/ 189098 w 1371185"/>
                <a:gd name="connsiteY42" fmla="*/ 753101 h 911444"/>
                <a:gd name="connsiteX43" fmla="*/ 172353 w 1371185"/>
                <a:gd name="connsiteY43" fmla="*/ 851436 h 911444"/>
                <a:gd name="connsiteX44" fmla="*/ 52338 w 1371185"/>
                <a:gd name="connsiteY44" fmla="*/ 796192 h 911444"/>
                <a:gd name="connsiteX45" fmla="*/ 135160 w 1371185"/>
                <a:gd name="connsiteY45" fmla="*/ 692760 h 911444"/>
                <a:gd name="connsiteX46" fmla="*/ 346384 w 1371185"/>
                <a:gd name="connsiteY46" fmla="*/ 576553 h 911444"/>
                <a:gd name="connsiteX47" fmla="*/ 355427 w 1371185"/>
                <a:gd name="connsiteY47" fmla="*/ 288759 h 911444"/>
                <a:gd name="connsiteX48" fmla="*/ 141473 w 1371185"/>
                <a:gd name="connsiteY48" fmla="*/ 167454 h 911444"/>
                <a:gd name="connsiteX49" fmla="*/ 75277 w 1371185"/>
                <a:gd name="connsiteY49" fmla="*/ 203509 h 911444"/>
                <a:gd name="connsiteX50" fmla="*/ 503 w 1371185"/>
                <a:gd name="connsiteY50" fmla="*/ 132883 h 911444"/>
                <a:gd name="connsiteX0" fmla="*/ 503 w 1371185"/>
                <a:gd name="connsiteY0" fmla="*/ 132883 h 911444"/>
                <a:gd name="connsiteX1" fmla="*/ 67772 w 1371185"/>
                <a:gd name="connsiteY1" fmla="*/ 59203 h 911444"/>
                <a:gd name="connsiteX2" fmla="*/ 142549 w 1371185"/>
                <a:gd name="connsiteY2" fmla="*/ 9 h 911444"/>
                <a:gd name="connsiteX3" fmla="*/ 211360 w 1371185"/>
                <a:gd name="connsiteY3" fmla="*/ 66682 h 911444"/>
                <a:gd name="connsiteX4" fmla="*/ 194813 w 1371185"/>
                <a:gd name="connsiteY4" fmla="*/ 114926 h 911444"/>
                <a:gd name="connsiteX5" fmla="*/ 389721 w 1371185"/>
                <a:gd name="connsiteY5" fmla="*/ 222892 h 911444"/>
                <a:gd name="connsiteX6" fmla="*/ 686181 w 1371185"/>
                <a:gd name="connsiteY6" fmla="*/ 71447 h 911444"/>
                <a:gd name="connsiteX7" fmla="*/ 979078 w 1371185"/>
                <a:gd name="connsiteY7" fmla="*/ 218273 h 911444"/>
                <a:gd name="connsiteX8" fmla="*/ 1179698 w 1371185"/>
                <a:gd name="connsiteY8" fmla="*/ 108118 h 911444"/>
                <a:gd name="connsiteX9" fmla="*/ 1246773 w 1371185"/>
                <a:gd name="connsiteY9" fmla="*/ 1807 h 911444"/>
                <a:gd name="connsiteX10" fmla="*/ 1321069 w 1371185"/>
                <a:gd name="connsiteY10" fmla="*/ 72292 h 911444"/>
                <a:gd name="connsiteX11" fmla="*/ 1362979 w 1371185"/>
                <a:gd name="connsiteY11" fmla="*/ 175162 h 911444"/>
                <a:gd name="connsiteX12" fmla="*/ 1224939 w 1371185"/>
                <a:gd name="connsiteY12" fmla="*/ 174934 h 911444"/>
                <a:gd name="connsiteX13" fmla="*/ 1017769 w 1371185"/>
                <a:gd name="connsiteY13" fmla="*/ 287472 h 911444"/>
                <a:gd name="connsiteX14" fmla="*/ 1027653 w 1371185"/>
                <a:gd name="connsiteY14" fmla="*/ 567841 h 911444"/>
                <a:gd name="connsiteX15" fmla="*/ 1237677 w 1371185"/>
                <a:gd name="connsiteY15" fmla="*/ 683233 h 911444"/>
                <a:gd name="connsiteX16" fmla="*/ 1351548 w 1371185"/>
                <a:gd name="connsiteY16" fmla="*/ 678081 h 911444"/>
                <a:gd name="connsiteX17" fmla="*/ 1330593 w 1371185"/>
                <a:gd name="connsiteY17" fmla="*/ 798096 h 911444"/>
                <a:gd name="connsiteX18" fmla="*/ 1225818 w 1371185"/>
                <a:gd name="connsiteY18" fmla="*/ 866676 h 911444"/>
                <a:gd name="connsiteX19" fmla="*/ 1193631 w 1371185"/>
                <a:gd name="connsiteY19" fmla="*/ 759435 h 911444"/>
                <a:gd name="connsiteX20" fmla="*/ 989595 w 1371185"/>
                <a:gd name="connsiteY20" fmla="*/ 640931 h 911444"/>
                <a:gd name="connsiteX21" fmla="*/ 949597 w 1371185"/>
                <a:gd name="connsiteY21" fmla="*/ 694272 h 911444"/>
                <a:gd name="connsiteX22" fmla="*/ 876253 w 1371185"/>
                <a:gd name="connsiteY22" fmla="*/ 703793 h 911444"/>
                <a:gd name="connsiteX23" fmla="*/ 913398 w 1371185"/>
                <a:gd name="connsiteY23" fmla="*/ 845720 h 911444"/>
                <a:gd name="connsiteX24" fmla="*/ 892443 w 1371185"/>
                <a:gd name="connsiteY24" fmla="*/ 874295 h 911444"/>
                <a:gd name="connsiteX25" fmla="*/ 811480 w 1371185"/>
                <a:gd name="connsiteY25" fmla="*/ 874295 h 911444"/>
                <a:gd name="connsiteX26" fmla="*/ 810549 w 1371185"/>
                <a:gd name="connsiteY26" fmla="*/ 911444 h 911444"/>
                <a:gd name="connsiteX27" fmla="*/ 751816 w 1371185"/>
                <a:gd name="connsiteY27" fmla="*/ 911169 h 911444"/>
                <a:gd name="connsiteX28" fmla="*/ 751475 w 1371185"/>
                <a:gd name="connsiteY28" fmla="*/ 872390 h 911444"/>
                <a:gd name="connsiteX29" fmla="*/ 717179 w 1371185"/>
                <a:gd name="connsiteY29" fmla="*/ 872390 h 911444"/>
                <a:gd name="connsiteX30" fmla="*/ 718155 w 1371185"/>
                <a:gd name="connsiteY30" fmla="*/ 910488 h 911444"/>
                <a:gd name="connsiteX31" fmla="*/ 657449 w 1371185"/>
                <a:gd name="connsiteY31" fmla="*/ 910216 h 911444"/>
                <a:gd name="connsiteX32" fmla="*/ 657172 w 1371185"/>
                <a:gd name="connsiteY32" fmla="*/ 874295 h 911444"/>
                <a:gd name="connsiteX33" fmla="*/ 620025 w 1371185"/>
                <a:gd name="connsiteY33" fmla="*/ 874295 h 911444"/>
                <a:gd name="connsiteX34" fmla="*/ 621228 w 1371185"/>
                <a:gd name="connsiteY34" fmla="*/ 910216 h 911444"/>
                <a:gd name="connsiteX35" fmla="*/ 562857 w 1371185"/>
                <a:gd name="connsiteY35" fmla="*/ 910487 h 911444"/>
                <a:gd name="connsiteX36" fmla="*/ 560975 w 1371185"/>
                <a:gd name="connsiteY36" fmla="*/ 875248 h 911444"/>
                <a:gd name="connsiteX37" fmla="*/ 490488 w 1371185"/>
                <a:gd name="connsiteY37" fmla="*/ 876200 h 911444"/>
                <a:gd name="connsiteX38" fmla="*/ 458103 w 1371185"/>
                <a:gd name="connsiteY38" fmla="*/ 843815 h 911444"/>
                <a:gd name="connsiteX39" fmla="*/ 500015 w 1371185"/>
                <a:gd name="connsiteY39" fmla="*/ 704746 h 911444"/>
                <a:gd name="connsiteX40" fmla="*/ 425714 w 1371185"/>
                <a:gd name="connsiteY40" fmla="*/ 700943 h 911444"/>
                <a:gd name="connsiteX41" fmla="*/ 381906 w 1371185"/>
                <a:gd name="connsiteY41" fmla="*/ 646647 h 911444"/>
                <a:gd name="connsiteX42" fmla="*/ 189098 w 1371185"/>
                <a:gd name="connsiteY42" fmla="*/ 753101 h 911444"/>
                <a:gd name="connsiteX43" fmla="*/ 172353 w 1371185"/>
                <a:gd name="connsiteY43" fmla="*/ 851436 h 911444"/>
                <a:gd name="connsiteX44" fmla="*/ 52338 w 1371185"/>
                <a:gd name="connsiteY44" fmla="*/ 796192 h 911444"/>
                <a:gd name="connsiteX45" fmla="*/ 135160 w 1371185"/>
                <a:gd name="connsiteY45" fmla="*/ 692760 h 911444"/>
                <a:gd name="connsiteX46" fmla="*/ 346384 w 1371185"/>
                <a:gd name="connsiteY46" fmla="*/ 576553 h 911444"/>
                <a:gd name="connsiteX47" fmla="*/ 355427 w 1371185"/>
                <a:gd name="connsiteY47" fmla="*/ 288759 h 911444"/>
                <a:gd name="connsiteX48" fmla="*/ 141473 w 1371185"/>
                <a:gd name="connsiteY48" fmla="*/ 167454 h 911444"/>
                <a:gd name="connsiteX49" fmla="*/ 75277 w 1371185"/>
                <a:gd name="connsiteY49" fmla="*/ 203509 h 911444"/>
                <a:gd name="connsiteX50" fmla="*/ 503 w 1371185"/>
                <a:gd name="connsiteY50" fmla="*/ 132883 h 911444"/>
                <a:gd name="connsiteX0" fmla="*/ 503 w 1371185"/>
                <a:gd name="connsiteY0" fmla="*/ 132883 h 911444"/>
                <a:gd name="connsiteX1" fmla="*/ 67772 w 1371185"/>
                <a:gd name="connsiteY1" fmla="*/ 59203 h 911444"/>
                <a:gd name="connsiteX2" fmla="*/ 142549 w 1371185"/>
                <a:gd name="connsiteY2" fmla="*/ 9 h 911444"/>
                <a:gd name="connsiteX3" fmla="*/ 211360 w 1371185"/>
                <a:gd name="connsiteY3" fmla="*/ 66682 h 911444"/>
                <a:gd name="connsiteX4" fmla="*/ 194813 w 1371185"/>
                <a:gd name="connsiteY4" fmla="*/ 114926 h 911444"/>
                <a:gd name="connsiteX5" fmla="*/ 389721 w 1371185"/>
                <a:gd name="connsiteY5" fmla="*/ 222892 h 911444"/>
                <a:gd name="connsiteX6" fmla="*/ 686181 w 1371185"/>
                <a:gd name="connsiteY6" fmla="*/ 71447 h 911444"/>
                <a:gd name="connsiteX7" fmla="*/ 979078 w 1371185"/>
                <a:gd name="connsiteY7" fmla="*/ 218273 h 911444"/>
                <a:gd name="connsiteX8" fmla="*/ 1179698 w 1371185"/>
                <a:gd name="connsiteY8" fmla="*/ 108118 h 911444"/>
                <a:gd name="connsiteX9" fmla="*/ 1246773 w 1371185"/>
                <a:gd name="connsiteY9" fmla="*/ 1807 h 911444"/>
                <a:gd name="connsiteX10" fmla="*/ 1321069 w 1371185"/>
                <a:gd name="connsiteY10" fmla="*/ 72292 h 911444"/>
                <a:gd name="connsiteX11" fmla="*/ 1362979 w 1371185"/>
                <a:gd name="connsiteY11" fmla="*/ 175162 h 911444"/>
                <a:gd name="connsiteX12" fmla="*/ 1224939 w 1371185"/>
                <a:gd name="connsiteY12" fmla="*/ 174934 h 911444"/>
                <a:gd name="connsiteX13" fmla="*/ 1017769 w 1371185"/>
                <a:gd name="connsiteY13" fmla="*/ 287472 h 911444"/>
                <a:gd name="connsiteX14" fmla="*/ 1027653 w 1371185"/>
                <a:gd name="connsiteY14" fmla="*/ 567841 h 911444"/>
                <a:gd name="connsiteX15" fmla="*/ 1237677 w 1371185"/>
                <a:gd name="connsiteY15" fmla="*/ 683233 h 911444"/>
                <a:gd name="connsiteX16" fmla="*/ 1351548 w 1371185"/>
                <a:gd name="connsiteY16" fmla="*/ 678081 h 911444"/>
                <a:gd name="connsiteX17" fmla="*/ 1330593 w 1371185"/>
                <a:gd name="connsiteY17" fmla="*/ 798096 h 911444"/>
                <a:gd name="connsiteX18" fmla="*/ 1225818 w 1371185"/>
                <a:gd name="connsiteY18" fmla="*/ 866676 h 911444"/>
                <a:gd name="connsiteX19" fmla="*/ 1193631 w 1371185"/>
                <a:gd name="connsiteY19" fmla="*/ 759435 h 911444"/>
                <a:gd name="connsiteX20" fmla="*/ 989595 w 1371185"/>
                <a:gd name="connsiteY20" fmla="*/ 640931 h 911444"/>
                <a:gd name="connsiteX21" fmla="*/ 949597 w 1371185"/>
                <a:gd name="connsiteY21" fmla="*/ 694272 h 911444"/>
                <a:gd name="connsiteX22" fmla="*/ 876253 w 1371185"/>
                <a:gd name="connsiteY22" fmla="*/ 703793 h 911444"/>
                <a:gd name="connsiteX23" fmla="*/ 913398 w 1371185"/>
                <a:gd name="connsiteY23" fmla="*/ 845720 h 911444"/>
                <a:gd name="connsiteX24" fmla="*/ 892443 w 1371185"/>
                <a:gd name="connsiteY24" fmla="*/ 874295 h 911444"/>
                <a:gd name="connsiteX25" fmla="*/ 811480 w 1371185"/>
                <a:gd name="connsiteY25" fmla="*/ 874295 h 911444"/>
                <a:gd name="connsiteX26" fmla="*/ 810549 w 1371185"/>
                <a:gd name="connsiteY26" fmla="*/ 911444 h 911444"/>
                <a:gd name="connsiteX27" fmla="*/ 751816 w 1371185"/>
                <a:gd name="connsiteY27" fmla="*/ 911169 h 911444"/>
                <a:gd name="connsiteX28" fmla="*/ 751475 w 1371185"/>
                <a:gd name="connsiteY28" fmla="*/ 872390 h 911444"/>
                <a:gd name="connsiteX29" fmla="*/ 717179 w 1371185"/>
                <a:gd name="connsiteY29" fmla="*/ 872390 h 911444"/>
                <a:gd name="connsiteX30" fmla="*/ 718155 w 1371185"/>
                <a:gd name="connsiteY30" fmla="*/ 910488 h 911444"/>
                <a:gd name="connsiteX31" fmla="*/ 657449 w 1371185"/>
                <a:gd name="connsiteY31" fmla="*/ 910216 h 911444"/>
                <a:gd name="connsiteX32" fmla="*/ 657172 w 1371185"/>
                <a:gd name="connsiteY32" fmla="*/ 874295 h 911444"/>
                <a:gd name="connsiteX33" fmla="*/ 620025 w 1371185"/>
                <a:gd name="connsiteY33" fmla="*/ 874295 h 911444"/>
                <a:gd name="connsiteX34" fmla="*/ 621228 w 1371185"/>
                <a:gd name="connsiteY34" fmla="*/ 910216 h 911444"/>
                <a:gd name="connsiteX35" fmla="*/ 562857 w 1371185"/>
                <a:gd name="connsiteY35" fmla="*/ 910487 h 911444"/>
                <a:gd name="connsiteX36" fmla="*/ 560975 w 1371185"/>
                <a:gd name="connsiteY36" fmla="*/ 875248 h 911444"/>
                <a:gd name="connsiteX37" fmla="*/ 490488 w 1371185"/>
                <a:gd name="connsiteY37" fmla="*/ 876200 h 911444"/>
                <a:gd name="connsiteX38" fmla="*/ 458103 w 1371185"/>
                <a:gd name="connsiteY38" fmla="*/ 843815 h 911444"/>
                <a:gd name="connsiteX39" fmla="*/ 500015 w 1371185"/>
                <a:gd name="connsiteY39" fmla="*/ 704746 h 911444"/>
                <a:gd name="connsiteX40" fmla="*/ 425714 w 1371185"/>
                <a:gd name="connsiteY40" fmla="*/ 700943 h 911444"/>
                <a:gd name="connsiteX41" fmla="*/ 381906 w 1371185"/>
                <a:gd name="connsiteY41" fmla="*/ 646647 h 911444"/>
                <a:gd name="connsiteX42" fmla="*/ 189098 w 1371185"/>
                <a:gd name="connsiteY42" fmla="*/ 753101 h 911444"/>
                <a:gd name="connsiteX43" fmla="*/ 172353 w 1371185"/>
                <a:gd name="connsiteY43" fmla="*/ 851436 h 911444"/>
                <a:gd name="connsiteX44" fmla="*/ 52338 w 1371185"/>
                <a:gd name="connsiteY44" fmla="*/ 796192 h 911444"/>
                <a:gd name="connsiteX45" fmla="*/ 135160 w 1371185"/>
                <a:gd name="connsiteY45" fmla="*/ 692760 h 911444"/>
                <a:gd name="connsiteX46" fmla="*/ 346384 w 1371185"/>
                <a:gd name="connsiteY46" fmla="*/ 576553 h 911444"/>
                <a:gd name="connsiteX47" fmla="*/ 355427 w 1371185"/>
                <a:gd name="connsiteY47" fmla="*/ 288759 h 911444"/>
                <a:gd name="connsiteX48" fmla="*/ 141473 w 1371185"/>
                <a:gd name="connsiteY48" fmla="*/ 167454 h 911444"/>
                <a:gd name="connsiteX49" fmla="*/ 75277 w 1371185"/>
                <a:gd name="connsiteY49" fmla="*/ 203509 h 911444"/>
                <a:gd name="connsiteX50" fmla="*/ 503 w 1371185"/>
                <a:gd name="connsiteY50" fmla="*/ 132883 h 911444"/>
                <a:gd name="connsiteX0" fmla="*/ 503 w 1371185"/>
                <a:gd name="connsiteY0" fmla="*/ 132883 h 911444"/>
                <a:gd name="connsiteX1" fmla="*/ 67772 w 1371185"/>
                <a:gd name="connsiteY1" fmla="*/ 59203 h 911444"/>
                <a:gd name="connsiteX2" fmla="*/ 142549 w 1371185"/>
                <a:gd name="connsiteY2" fmla="*/ 9 h 911444"/>
                <a:gd name="connsiteX3" fmla="*/ 211360 w 1371185"/>
                <a:gd name="connsiteY3" fmla="*/ 66682 h 911444"/>
                <a:gd name="connsiteX4" fmla="*/ 194813 w 1371185"/>
                <a:gd name="connsiteY4" fmla="*/ 114926 h 911444"/>
                <a:gd name="connsiteX5" fmla="*/ 389721 w 1371185"/>
                <a:gd name="connsiteY5" fmla="*/ 222892 h 911444"/>
                <a:gd name="connsiteX6" fmla="*/ 686181 w 1371185"/>
                <a:gd name="connsiteY6" fmla="*/ 71447 h 911444"/>
                <a:gd name="connsiteX7" fmla="*/ 979078 w 1371185"/>
                <a:gd name="connsiteY7" fmla="*/ 218273 h 911444"/>
                <a:gd name="connsiteX8" fmla="*/ 1179698 w 1371185"/>
                <a:gd name="connsiteY8" fmla="*/ 108118 h 911444"/>
                <a:gd name="connsiteX9" fmla="*/ 1246773 w 1371185"/>
                <a:gd name="connsiteY9" fmla="*/ 1807 h 911444"/>
                <a:gd name="connsiteX10" fmla="*/ 1321069 w 1371185"/>
                <a:gd name="connsiteY10" fmla="*/ 72292 h 911444"/>
                <a:gd name="connsiteX11" fmla="*/ 1362979 w 1371185"/>
                <a:gd name="connsiteY11" fmla="*/ 175162 h 911444"/>
                <a:gd name="connsiteX12" fmla="*/ 1224939 w 1371185"/>
                <a:gd name="connsiteY12" fmla="*/ 174934 h 911444"/>
                <a:gd name="connsiteX13" fmla="*/ 1017769 w 1371185"/>
                <a:gd name="connsiteY13" fmla="*/ 287472 h 911444"/>
                <a:gd name="connsiteX14" fmla="*/ 1027653 w 1371185"/>
                <a:gd name="connsiteY14" fmla="*/ 567841 h 911444"/>
                <a:gd name="connsiteX15" fmla="*/ 1237677 w 1371185"/>
                <a:gd name="connsiteY15" fmla="*/ 683233 h 911444"/>
                <a:gd name="connsiteX16" fmla="*/ 1351548 w 1371185"/>
                <a:gd name="connsiteY16" fmla="*/ 678081 h 911444"/>
                <a:gd name="connsiteX17" fmla="*/ 1330593 w 1371185"/>
                <a:gd name="connsiteY17" fmla="*/ 798096 h 911444"/>
                <a:gd name="connsiteX18" fmla="*/ 1225818 w 1371185"/>
                <a:gd name="connsiteY18" fmla="*/ 866676 h 911444"/>
                <a:gd name="connsiteX19" fmla="*/ 1193631 w 1371185"/>
                <a:gd name="connsiteY19" fmla="*/ 759435 h 911444"/>
                <a:gd name="connsiteX20" fmla="*/ 989595 w 1371185"/>
                <a:gd name="connsiteY20" fmla="*/ 640931 h 911444"/>
                <a:gd name="connsiteX21" fmla="*/ 949597 w 1371185"/>
                <a:gd name="connsiteY21" fmla="*/ 694272 h 911444"/>
                <a:gd name="connsiteX22" fmla="*/ 876253 w 1371185"/>
                <a:gd name="connsiteY22" fmla="*/ 703793 h 911444"/>
                <a:gd name="connsiteX23" fmla="*/ 913398 w 1371185"/>
                <a:gd name="connsiteY23" fmla="*/ 845720 h 911444"/>
                <a:gd name="connsiteX24" fmla="*/ 892443 w 1371185"/>
                <a:gd name="connsiteY24" fmla="*/ 874295 h 911444"/>
                <a:gd name="connsiteX25" fmla="*/ 811480 w 1371185"/>
                <a:gd name="connsiteY25" fmla="*/ 874295 h 911444"/>
                <a:gd name="connsiteX26" fmla="*/ 810549 w 1371185"/>
                <a:gd name="connsiteY26" fmla="*/ 911444 h 911444"/>
                <a:gd name="connsiteX27" fmla="*/ 751816 w 1371185"/>
                <a:gd name="connsiteY27" fmla="*/ 911169 h 911444"/>
                <a:gd name="connsiteX28" fmla="*/ 751475 w 1371185"/>
                <a:gd name="connsiteY28" fmla="*/ 872390 h 911444"/>
                <a:gd name="connsiteX29" fmla="*/ 717179 w 1371185"/>
                <a:gd name="connsiteY29" fmla="*/ 872390 h 911444"/>
                <a:gd name="connsiteX30" fmla="*/ 718155 w 1371185"/>
                <a:gd name="connsiteY30" fmla="*/ 910488 h 911444"/>
                <a:gd name="connsiteX31" fmla="*/ 657449 w 1371185"/>
                <a:gd name="connsiteY31" fmla="*/ 910216 h 911444"/>
                <a:gd name="connsiteX32" fmla="*/ 657172 w 1371185"/>
                <a:gd name="connsiteY32" fmla="*/ 874295 h 911444"/>
                <a:gd name="connsiteX33" fmla="*/ 620025 w 1371185"/>
                <a:gd name="connsiteY33" fmla="*/ 874295 h 911444"/>
                <a:gd name="connsiteX34" fmla="*/ 621228 w 1371185"/>
                <a:gd name="connsiteY34" fmla="*/ 910216 h 911444"/>
                <a:gd name="connsiteX35" fmla="*/ 562857 w 1371185"/>
                <a:gd name="connsiteY35" fmla="*/ 910487 h 911444"/>
                <a:gd name="connsiteX36" fmla="*/ 560975 w 1371185"/>
                <a:gd name="connsiteY36" fmla="*/ 875248 h 911444"/>
                <a:gd name="connsiteX37" fmla="*/ 490488 w 1371185"/>
                <a:gd name="connsiteY37" fmla="*/ 876200 h 911444"/>
                <a:gd name="connsiteX38" fmla="*/ 458103 w 1371185"/>
                <a:gd name="connsiteY38" fmla="*/ 843815 h 911444"/>
                <a:gd name="connsiteX39" fmla="*/ 500015 w 1371185"/>
                <a:gd name="connsiteY39" fmla="*/ 704746 h 911444"/>
                <a:gd name="connsiteX40" fmla="*/ 425714 w 1371185"/>
                <a:gd name="connsiteY40" fmla="*/ 700943 h 911444"/>
                <a:gd name="connsiteX41" fmla="*/ 381906 w 1371185"/>
                <a:gd name="connsiteY41" fmla="*/ 646647 h 911444"/>
                <a:gd name="connsiteX42" fmla="*/ 189098 w 1371185"/>
                <a:gd name="connsiteY42" fmla="*/ 753101 h 911444"/>
                <a:gd name="connsiteX43" fmla="*/ 172353 w 1371185"/>
                <a:gd name="connsiteY43" fmla="*/ 851436 h 911444"/>
                <a:gd name="connsiteX44" fmla="*/ 52338 w 1371185"/>
                <a:gd name="connsiteY44" fmla="*/ 796192 h 911444"/>
                <a:gd name="connsiteX45" fmla="*/ 135160 w 1371185"/>
                <a:gd name="connsiteY45" fmla="*/ 692760 h 911444"/>
                <a:gd name="connsiteX46" fmla="*/ 346384 w 1371185"/>
                <a:gd name="connsiteY46" fmla="*/ 576553 h 911444"/>
                <a:gd name="connsiteX47" fmla="*/ 355427 w 1371185"/>
                <a:gd name="connsiteY47" fmla="*/ 288759 h 911444"/>
                <a:gd name="connsiteX48" fmla="*/ 141473 w 1371185"/>
                <a:gd name="connsiteY48" fmla="*/ 167454 h 911444"/>
                <a:gd name="connsiteX49" fmla="*/ 75277 w 1371185"/>
                <a:gd name="connsiteY49" fmla="*/ 203509 h 911444"/>
                <a:gd name="connsiteX50" fmla="*/ 503 w 1371185"/>
                <a:gd name="connsiteY50" fmla="*/ 132883 h 911444"/>
                <a:gd name="connsiteX0" fmla="*/ 503 w 1371185"/>
                <a:gd name="connsiteY0" fmla="*/ 132883 h 911444"/>
                <a:gd name="connsiteX1" fmla="*/ 67772 w 1371185"/>
                <a:gd name="connsiteY1" fmla="*/ 59203 h 911444"/>
                <a:gd name="connsiteX2" fmla="*/ 142549 w 1371185"/>
                <a:gd name="connsiteY2" fmla="*/ 9 h 911444"/>
                <a:gd name="connsiteX3" fmla="*/ 211360 w 1371185"/>
                <a:gd name="connsiteY3" fmla="*/ 66682 h 911444"/>
                <a:gd name="connsiteX4" fmla="*/ 194813 w 1371185"/>
                <a:gd name="connsiteY4" fmla="*/ 114926 h 911444"/>
                <a:gd name="connsiteX5" fmla="*/ 389721 w 1371185"/>
                <a:gd name="connsiteY5" fmla="*/ 222892 h 911444"/>
                <a:gd name="connsiteX6" fmla="*/ 686181 w 1371185"/>
                <a:gd name="connsiteY6" fmla="*/ 71447 h 911444"/>
                <a:gd name="connsiteX7" fmla="*/ 979078 w 1371185"/>
                <a:gd name="connsiteY7" fmla="*/ 218273 h 911444"/>
                <a:gd name="connsiteX8" fmla="*/ 1179698 w 1371185"/>
                <a:gd name="connsiteY8" fmla="*/ 108118 h 911444"/>
                <a:gd name="connsiteX9" fmla="*/ 1246773 w 1371185"/>
                <a:gd name="connsiteY9" fmla="*/ 1807 h 911444"/>
                <a:gd name="connsiteX10" fmla="*/ 1321069 w 1371185"/>
                <a:gd name="connsiteY10" fmla="*/ 72292 h 911444"/>
                <a:gd name="connsiteX11" fmla="*/ 1362979 w 1371185"/>
                <a:gd name="connsiteY11" fmla="*/ 175162 h 911444"/>
                <a:gd name="connsiteX12" fmla="*/ 1224939 w 1371185"/>
                <a:gd name="connsiteY12" fmla="*/ 174934 h 911444"/>
                <a:gd name="connsiteX13" fmla="*/ 1017769 w 1371185"/>
                <a:gd name="connsiteY13" fmla="*/ 287472 h 911444"/>
                <a:gd name="connsiteX14" fmla="*/ 1027653 w 1371185"/>
                <a:gd name="connsiteY14" fmla="*/ 567841 h 911444"/>
                <a:gd name="connsiteX15" fmla="*/ 1237677 w 1371185"/>
                <a:gd name="connsiteY15" fmla="*/ 683233 h 911444"/>
                <a:gd name="connsiteX16" fmla="*/ 1351548 w 1371185"/>
                <a:gd name="connsiteY16" fmla="*/ 678081 h 911444"/>
                <a:gd name="connsiteX17" fmla="*/ 1330593 w 1371185"/>
                <a:gd name="connsiteY17" fmla="*/ 798096 h 911444"/>
                <a:gd name="connsiteX18" fmla="*/ 1225818 w 1371185"/>
                <a:gd name="connsiteY18" fmla="*/ 866676 h 911444"/>
                <a:gd name="connsiteX19" fmla="*/ 1193631 w 1371185"/>
                <a:gd name="connsiteY19" fmla="*/ 759435 h 911444"/>
                <a:gd name="connsiteX20" fmla="*/ 989595 w 1371185"/>
                <a:gd name="connsiteY20" fmla="*/ 640931 h 911444"/>
                <a:gd name="connsiteX21" fmla="*/ 949597 w 1371185"/>
                <a:gd name="connsiteY21" fmla="*/ 694272 h 911444"/>
                <a:gd name="connsiteX22" fmla="*/ 876253 w 1371185"/>
                <a:gd name="connsiteY22" fmla="*/ 703793 h 911444"/>
                <a:gd name="connsiteX23" fmla="*/ 913398 w 1371185"/>
                <a:gd name="connsiteY23" fmla="*/ 845720 h 911444"/>
                <a:gd name="connsiteX24" fmla="*/ 892443 w 1371185"/>
                <a:gd name="connsiteY24" fmla="*/ 874295 h 911444"/>
                <a:gd name="connsiteX25" fmla="*/ 811480 w 1371185"/>
                <a:gd name="connsiteY25" fmla="*/ 874295 h 911444"/>
                <a:gd name="connsiteX26" fmla="*/ 810549 w 1371185"/>
                <a:gd name="connsiteY26" fmla="*/ 911444 h 911444"/>
                <a:gd name="connsiteX27" fmla="*/ 751816 w 1371185"/>
                <a:gd name="connsiteY27" fmla="*/ 911169 h 911444"/>
                <a:gd name="connsiteX28" fmla="*/ 751475 w 1371185"/>
                <a:gd name="connsiteY28" fmla="*/ 872390 h 911444"/>
                <a:gd name="connsiteX29" fmla="*/ 717179 w 1371185"/>
                <a:gd name="connsiteY29" fmla="*/ 872390 h 911444"/>
                <a:gd name="connsiteX30" fmla="*/ 718155 w 1371185"/>
                <a:gd name="connsiteY30" fmla="*/ 910488 h 911444"/>
                <a:gd name="connsiteX31" fmla="*/ 657449 w 1371185"/>
                <a:gd name="connsiteY31" fmla="*/ 910216 h 911444"/>
                <a:gd name="connsiteX32" fmla="*/ 657172 w 1371185"/>
                <a:gd name="connsiteY32" fmla="*/ 874295 h 911444"/>
                <a:gd name="connsiteX33" fmla="*/ 620025 w 1371185"/>
                <a:gd name="connsiteY33" fmla="*/ 874295 h 911444"/>
                <a:gd name="connsiteX34" fmla="*/ 621228 w 1371185"/>
                <a:gd name="connsiteY34" fmla="*/ 910216 h 911444"/>
                <a:gd name="connsiteX35" fmla="*/ 562857 w 1371185"/>
                <a:gd name="connsiteY35" fmla="*/ 910487 h 911444"/>
                <a:gd name="connsiteX36" fmla="*/ 560975 w 1371185"/>
                <a:gd name="connsiteY36" fmla="*/ 875248 h 911444"/>
                <a:gd name="connsiteX37" fmla="*/ 490488 w 1371185"/>
                <a:gd name="connsiteY37" fmla="*/ 876200 h 911444"/>
                <a:gd name="connsiteX38" fmla="*/ 458103 w 1371185"/>
                <a:gd name="connsiteY38" fmla="*/ 843815 h 911444"/>
                <a:gd name="connsiteX39" fmla="*/ 500015 w 1371185"/>
                <a:gd name="connsiteY39" fmla="*/ 704746 h 911444"/>
                <a:gd name="connsiteX40" fmla="*/ 425714 w 1371185"/>
                <a:gd name="connsiteY40" fmla="*/ 700943 h 911444"/>
                <a:gd name="connsiteX41" fmla="*/ 381906 w 1371185"/>
                <a:gd name="connsiteY41" fmla="*/ 646647 h 911444"/>
                <a:gd name="connsiteX42" fmla="*/ 189098 w 1371185"/>
                <a:gd name="connsiteY42" fmla="*/ 753101 h 911444"/>
                <a:gd name="connsiteX43" fmla="*/ 172353 w 1371185"/>
                <a:gd name="connsiteY43" fmla="*/ 851436 h 911444"/>
                <a:gd name="connsiteX44" fmla="*/ 52338 w 1371185"/>
                <a:gd name="connsiteY44" fmla="*/ 796192 h 911444"/>
                <a:gd name="connsiteX45" fmla="*/ 135160 w 1371185"/>
                <a:gd name="connsiteY45" fmla="*/ 692760 h 911444"/>
                <a:gd name="connsiteX46" fmla="*/ 346384 w 1371185"/>
                <a:gd name="connsiteY46" fmla="*/ 576553 h 911444"/>
                <a:gd name="connsiteX47" fmla="*/ 355427 w 1371185"/>
                <a:gd name="connsiteY47" fmla="*/ 288759 h 911444"/>
                <a:gd name="connsiteX48" fmla="*/ 141473 w 1371185"/>
                <a:gd name="connsiteY48" fmla="*/ 167454 h 911444"/>
                <a:gd name="connsiteX49" fmla="*/ 75277 w 1371185"/>
                <a:gd name="connsiteY49" fmla="*/ 203509 h 911444"/>
                <a:gd name="connsiteX50" fmla="*/ 503 w 1371185"/>
                <a:gd name="connsiteY50" fmla="*/ 132883 h 911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371185" h="911444">
                  <a:moveTo>
                    <a:pt x="503" y="132883"/>
                  </a:moveTo>
                  <a:cubicBezTo>
                    <a:pt x="-748" y="91687"/>
                    <a:pt x="31715" y="57854"/>
                    <a:pt x="67772" y="59203"/>
                  </a:cubicBezTo>
                  <a:cubicBezTo>
                    <a:pt x="70473" y="24232"/>
                    <a:pt x="109093" y="668"/>
                    <a:pt x="142549" y="9"/>
                  </a:cubicBezTo>
                  <a:cubicBezTo>
                    <a:pt x="176005" y="-650"/>
                    <a:pt x="212174" y="38004"/>
                    <a:pt x="211360" y="66682"/>
                  </a:cubicBezTo>
                  <a:cubicBezTo>
                    <a:pt x="210546" y="95360"/>
                    <a:pt x="208584" y="98845"/>
                    <a:pt x="194813" y="114926"/>
                  </a:cubicBezTo>
                  <a:lnTo>
                    <a:pt x="389721" y="222892"/>
                  </a:lnTo>
                  <a:cubicBezTo>
                    <a:pt x="463523" y="121190"/>
                    <a:pt x="575563" y="73170"/>
                    <a:pt x="686181" y="71447"/>
                  </a:cubicBezTo>
                  <a:cubicBezTo>
                    <a:pt x="796799" y="69724"/>
                    <a:pt x="912870" y="127547"/>
                    <a:pt x="979078" y="218273"/>
                  </a:cubicBezTo>
                  <a:lnTo>
                    <a:pt x="1179698" y="108118"/>
                  </a:lnTo>
                  <a:cubicBezTo>
                    <a:pt x="1151606" y="44895"/>
                    <a:pt x="1206066" y="3968"/>
                    <a:pt x="1246773" y="1807"/>
                  </a:cubicBezTo>
                  <a:cubicBezTo>
                    <a:pt x="1287480" y="-354"/>
                    <a:pt x="1322656" y="39590"/>
                    <a:pt x="1321069" y="72292"/>
                  </a:cubicBezTo>
                  <a:cubicBezTo>
                    <a:pt x="1354089" y="94517"/>
                    <a:pt x="1386621" y="129480"/>
                    <a:pt x="1362979" y="175162"/>
                  </a:cubicBezTo>
                  <a:cubicBezTo>
                    <a:pt x="1339337" y="220844"/>
                    <a:pt x="1278572" y="237875"/>
                    <a:pt x="1224939" y="174934"/>
                  </a:cubicBezTo>
                  <a:lnTo>
                    <a:pt x="1017769" y="287472"/>
                  </a:lnTo>
                  <a:cubicBezTo>
                    <a:pt x="1057264" y="377444"/>
                    <a:pt x="1064361" y="461682"/>
                    <a:pt x="1027653" y="567841"/>
                  </a:cubicBezTo>
                  <a:lnTo>
                    <a:pt x="1237677" y="683233"/>
                  </a:lnTo>
                  <a:cubicBezTo>
                    <a:pt x="1269910" y="638582"/>
                    <a:pt x="1330347" y="649412"/>
                    <a:pt x="1351548" y="678081"/>
                  </a:cubicBezTo>
                  <a:cubicBezTo>
                    <a:pt x="1372749" y="706750"/>
                    <a:pt x="1389648" y="754281"/>
                    <a:pt x="1330593" y="798096"/>
                  </a:cubicBezTo>
                  <a:cubicBezTo>
                    <a:pt x="1328053" y="864771"/>
                    <a:pt x="1267695" y="882644"/>
                    <a:pt x="1225818" y="866676"/>
                  </a:cubicBezTo>
                  <a:cubicBezTo>
                    <a:pt x="1183941" y="850708"/>
                    <a:pt x="1177690" y="797087"/>
                    <a:pt x="1193631" y="759435"/>
                  </a:cubicBezTo>
                  <a:lnTo>
                    <a:pt x="989595" y="640931"/>
                  </a:lnTo>
                  <a:lnTo>
                    <a:pt x="949597" y="694272"/>
                  </a:lnTo>
                  <a:lnTo>
                    <a:pt x="876253" y="703793"/>
                  </a:lnTo>
                  <a:lnTo>
                    <a:pt x="913398" y="845720"/>
                  </a:lnTo>
                  <a:cubicBezTo>
                    <a:pt x="918796" y="860642"/>
                    <a:pt x="908635" y="873342"/>
                    <a:pt x="892443" y="874295"/>
                  </a:cubicBezTo>
                  <a:lnTo>
                    <a:pt x="811480" y="874295"/>
                  </a:lnTo>
                  <a:cubicBezTo>
                    <a:pt x="811170" y="886678"/>
                    <a:pt x="810859" y="899061"/>
                    <a:pt x="810549" y="911444"/>
                  </a:cubicBezTo>
                  <a:lnTo>
                    <a:pt x="751816" y="911169"/>
                  </a:lnTo>
                  <a:cubicBezTo>
                    <a:pt x="751702" y="898243"/>
                    <a:pt x="751589" y="885316"/>
                    <a:pt x="751475" y="872390"/>
                  </a:cubicBezTo>
                  <a:lnTo>
                    <a:pt x="717179" y="872390"/>
                  </a:lnTo>
                  <a:cubicBezTo>
                    <a:pt x="717504" y="885089"/>
                    <a:pt x="717830" y="897789"/>
                    <a:pt x="718155" y="910488"/>
                  </a:cubicBezTo>
                  <a:lnTo>
                    <a:pt x="657449" y="910216"/>
                  </a:lnTo>
                  <a:cubicBezTo>
                    <a:pt x="657357" y="898242"/>
                    <a:pt x="657264" y="886269"/>
                    <a:pt x="657172" y="874295"/>
                  </a:cubicBezTo>
                  <a:lnTo>
                    <a:pt x="620025" y="874295"/>
                  </a:lnTo>
                  <a:cubicBezTo>
                    <a:pt x="619790" y="885633"/>
                    <a:pt x="621463" y="898878"/>
                    <a:pt x="621228" y="910216"/>
                  </a:cubicBezTo>
                  <a:lnTo>
                    <a:pt x="562857" y="910487"/>
                  </a:lnTo>
                  <a:lnTo>
                    <a:pt x="560975" y="875248"/>
                  </a:lnTo>
                  <a:lnTo>
                    <a:pt x="490488" y="876200"/>
                  </a:lnTo>
                  <a:cubicBezTo>
                    <a:pt x="465406" y="873978"/>
                    <a:pt x="455880" y="865087"/>
                    <a:pt x="458103" y="843815"/>
                  </a:cubicBezTo>
                  <a:lnTo>
                    <a:pt x="500015" y="704746"/>
                  </a:lnTo>
                  <a:lnTo>
                    <a:pt x="425714" y="700943"/>
                  </a:lnTo>
                  <a:lnTo>
                    <a:pt x="381906" y="646647"/>
                  </a:lnTo>
                  <a:lnTo>
                    <a:pt x="189098" y="753101"/>
                  </a:lnTo>
                  <a:cubicBezTo>
                    <a:pt x="206560" y="788343"/>
                    <a:pt x="202766" y="829014"/>
                    <a:pt x="172353" y="851436"/>
                  </a:cubicBezTo>
                  <a:cubicBezTo>
                    <a:pt x="141940" y="873858"/>
                    <a:pt x="68062" y="877883"/>
                    <a:pt x="52338" y="796192"/>
                  </a:cubicBezTo>
                  <a:cubicBezTo>
                    <a:pt x="-70550" y="746475"/>
                    <a:pt x="50403" y="576742"/>
                    <a:pt x="135160" y="692760"/>
                  </a:cubicBezTo>
                  <a:lnTo>
                    <a:pt x="346384" y="576553"/>
                  </a:lnTo>
                  <a:cubicBezTo>
                    <a:pt x="305900" y="493337"/>
                    <a:pt x="312088" y="368181"/>
                    <a:pt x="355427" y="288759"/>
                  </a:cubicBezTo>
                  <a:lnTo>
                    <a:pt x="141473" y="167454"/>
                  </a:lnTo>
                  <a:cubicBezTo>
                    <a:pt x="122662" y="192149"/>
                    <a:pt x="108297" y="203556"/>
                    <a:pt x="75277" y="203509"/>
                  </a:cubicBezTo>
                  <a:cubicBezTo>
                    <a:pt x="42257" y="203462"/>
                    <a:pt x="1754" y="174079"/>
                    <a:pt x="503" y="132883"/>
                  </a:cubicBez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6" name="Oval 5"/>
            <p:cNvSpPr>
              <a:spLocks noChangeAspect="1"/>
            </p:cNvSpPr>
            <p:nvPr/>
          </p:nvSpPr>
          <p:spPr bwMode="auto">
            <a:xfrm>
              <a:off x="11375200" y="3591090"/>
              <a:ext cx="1234440" cy="1375242"/>
            </a:xfrm>
            <a:custGeom>
              <a:avLst/>
              <a:gdLst>
                <a:gd name="connsiteX0" fmla="*/ 0 w 1234439"/>
                <a:gd name="connsiteY0" fmla="*/ 617220 h 1234439"/>
                <a:gd name="connsiteX1" fmla="*/ 617220 w 1234439"/>
                <a:gd name="connsiteY1" fmla="*/ 0 h 1234439"/>
                <a:gd name="connsiteX2" fmla="*/ 1234440 w 1234439"/>
                <a:gd name="connsiteY2" fmla="*/ 617220 h 1234439"/>
                <a:gd name="connsiteX3" fmla="*/ 617220 w 1234439"/>
                <a:gd name="connsiteY3" fmla="*/ 1234440 h 1234439"/>
                <a:gd name="connsiteX4" fmla="*/ 0 w 1234439"/>
                <a:gd name="connsiteY4" fmla="*/ 617220 h 1234439"/>
                <a:gd name="connsiteX0" fmla="*/ 22258 w 1256698"/>
                <a:gd name="connsiteY0" fmla="*/ 617220 h 1250892"/>
                <a:gd name="connsiteX1" fmla="*/ 639478 w 1256698"/>
                <a:gd name="connsiteY1" fmla="*/ 0 h 1250892"/>
                <a:gd name="connsiteX2" fmla="*/ 1256698 w 1256698"/>
                <a:gd name="connsiteY2" fmla="*/ 617220 h 1250892"/>
                <a:gd name="connsiteX3" fmla="*/ 639478 w 1256698"/>
                <a:gd name="connsiteY3" fmla="*/ 1234440 h 1250892"/>
                <a:gd name="connsiteX4" fmla="*/ 183737 w 1256698"/>
                <a:gd name="connsiteY4" fmla="*/ 1034257 h 1250892"/>
                <a:gd name="connsiteX5" fmla="*/ 22258 w 1256698"/>
                <a:gd name="connsiteY5" fmla="*/ 617220 h 1250892"/>
                <a:gd name="connsiteX0" fmla="*/ 13 w 1234453"/>
                <a:gd name="connsiteY0" fmla="*/ 617220 h 1250892"/>
                <a:gd name="connsiteX1" fmla="*/ 617233 w 1234453"/>
                <a:gd name="connsiteY1" fmla="*/ 0 h 1250892"/>
                <a:gd name="connsiteX2" fmla="*/ 1234453 w 1234453"/>
                <a:gd name="connsiteY2" fmla="*/ 617220 h 1250892"/>
                <a:gd name="connsiteX3" fmla="*/ 617233 w 1234453"/>
                <a:gd name="connsiteY3" fmla="*/ 1234440 h 1250892"/>
                <a:gd name="connsiteX4" fmla="*/ 161492 w 1234453"/>
                <a:gd name="connsiteY4" fmla="*/ 1034257 h 1250892"/>
                <a:gd name="connsiteX5" fmla="*/ 13 w 1234453"/>
                <a:gd name="connsiteY5" fmla="*/ 617220 h 1250892"/>
                <a:gd name="connsiteX0" fmla="*/ 13 w 1234453"/>
                <a:gd name="connsiteY0" fmla="*/ 617220 h 1250892"/>
                <a:gd name="connsiteX1" fmla="*/ 617233 w 1234453"/>
                <a:gd name="connsiteY1" fmla="*/ 0 h 1250892"/>
                <a:gd name="connsiteX2" fmla="*/ 1234453 w 1234453"/>
                <a:gd name="connsiteY2" fmla="*/ 617220 h 1250892"/>
                <a:gd name="connsiteX3" fmla="*/ 617233 w 1234453"/>
                <a:gd name="connsiteY3" fmla="*/ 1234440 h 1250892"/>
                <a:gd name="connsiteX4" fmla="*/ 161492 w 1234453"/>
                <a:gd name="connsiteY4" fmla="*/ 1034257 h 1250892"/>
                <a:gd name="connsiteX5" fmla="*/ 13 w 1234453"/>
                <a:gd name="connsiteY5" fmla="*/ 617220 h 1250892"/>
                <a:gd name="connsiteX0" fmla="*/ 1 w 1234441"/>
                <a:gd name="connsiteY0" fmla="*/ 617220 h 1250892"/>
                <a:gd name="connsiteX1" fmla="*/ 617221 w 1234441"/>
                <a:gd name="connsiteY1" fmla="*/ 0 h 1250892"/>
                <a:gd name="connsiteX2" fmla="*/ 1234441 w 1234441"/>
                <a:gd name="connsiteY2" fmla="*/ 617220 h 1250892"/>
                <a:gd name="connsiteX3" fmla="*/ 617221 w 1234441"/>
                <a:gd name="connsiteY3" fmla="*/ 1234440 h 1250892"/>
                <a:gd name="connsiteX4" fmla="*/ 161480 w 1234441"/>
                <a:gd name="connsiteY4" fmla="*/ 1034257 h 1250892"/>
                <a:gd name="connsiteX5" fmla="*/ 1 w 1234441"/>
                <a:gd name="connsiteY5" fmla="*/ 617220 h 1250892"/>
                <a:gd name="connsiteX0" fmla="*/ 1 w 1234441"/>
                <a:gd name="connsiteY0" fmla="*/ 617220 h 1250892"/>
                <a:gd name="connsiteX1" fmla="*/ 617221 w 1234441"/>
                <a:gd name="connsiteY1" fmla="*/ 0 h 1250892"/>
                <a:gd name="connsiteX2" fmla="*/ 1234441 w 1234441"/>
                <a:gd name="connsiteY2" fmla="*/ 617220 h 1250892"/>
                <a:gd name="connsiteX3" fmla="*/ 617221 w 1234441"/>
                <a:gd name="connsiteY3" fmla="*/ 1234440 h 1250892"/>
                <a:gd name="connsiteX4" fmla="*/ 161480 w 1234441"/>
                <a:gd name="connsiteY4" fmla="*/ 1034257 h 1250892"/>
                <a:gd name="connsiteX5" fmla="*/ 1 w 1234441"/>
                <a:gd name="connsiteY5" fmla="*/ 617220 h 1250892"/>
                <a:gd name="connsiteX0" fmla="*/ 1 w 1252665"/>
                <a:gd name="connsiteY0" fmla="*/ 617220 h 1235033"/>
                <a:gd name="connsiteX1" fmla="*/ 617221 w 1252665"/>
                <a:gd name="connsiteY1" fmla="*/ 0 h 1235033"/>
                <a:gd name="connsiteX2" fmla="*/ 1234441 w 1252665"/>
                <a:gd name="connsiteY2" fmla="*/ 617220 h 1235033"/>
                <a:gd name="connsiteX3" fmla="*/ 1047304 w 1252665"/>
                <a:gd name="connsiteY3" fmla="*/ 977106 h 1235033"/>
                <a:gd name="connsiteX4" fmla="*/ 617221 w 1252665"/>
                <a:gd name="connsiteY4" fmla="*/ 1234440 h 1235033"/>
                <a:gd name="connsiteX5" fmla="*/ 161480 w 1252665"/>
                <a:gd name="connsiteY5" fmla="*/ 1034257 h 1235033"/>
                <a:gd name="connsiteX6" fmla="*/ 1 w 1252665"/>
                <a:gd name="connsiteY6" fmla="*/ 617220 h 1235033"/>
                <a:gd name="connsiteX0" fmla="*/ 1 w 1255771"/>
                <a:gd name="connsiteY0" fmla="*/ 617220 h 1234440"/>
                <a:gd name="connsiteX1" fmla="*/ 617221 w 1255771"/>
                <a:gd name="connsiteY1" fmla="*/ 0 h 1234440"/>
                <a:gd name="connsiteX2" fmla="*/ 1234441 w 1255771"/>
                <a:gd name="connsiteY2" fmla="*/ 617220 h 1234440"/>
                <a:gd name="connsiteX3" fmla="*/ 1079689 w 1255771"/>
                <a:gd name="connsiteY3" fmla="*/ 1032351 h 1234440"/>
                <a:gd name="connsiteX4" fmla="*/ 617221 w 1255771"/>
                <a:gd name="connsiteY4" fmla="*/ 1234440 h 1234440"/>
                <a:gd name="connsiteX5" fmla="*/ 161480 w 1255771"/>
                <a:gd name="connsiteY5" fmla="*/ 1034257 h 1234440"/>
                <a:gd name="connsiteX6" fmla="*/ 1 w 1255771"/>
                <a:gd name="connsiteY6" fmla="*/ 617220 h 1234440"/>
                <a:gd name="connsiteX0" fmla="*/ 1 w 1255771"/>
                <a:gd name="connsiteY0" fmla="*/ 617220 h 1234440"/>
                <a:gd name="connsiteX1" fmla="*/ 617221 w 1255771"/>
                <a:gd name="connsiteY1" fmla="*/ 0 h 1234440"/>
                <a:gd name="connsiteX2" fmla="*/ 1234441 w 1255771"/>
                <a:gd name="connsiteY2" fmla="*/ 617220 h 1234440"/>
                <a:gd name="connsiteX3" fmla="*/ 1079689 w 1255771"/>
                <a:gd name="connsiteY3" fmla="*/ 1032351 h 1234440"/>
                <a:gd name="connsiteX4" fmla="*/ 617221 w 1255771"/>
                <a:gd name="connsiteY4" fmla="*/ 1234440 h 1234440"/>
                <a:gd name="connsiteX5" fmla="*/ 161480 w 1255771"/>
                <a:gd name="connsiteY5" fmla="*/ 1034257 h 1234440"/>
                <a:gd name="connsiteX6" fmla="*/ 1 w 1255771"/>
                <a:gd name="connsiteY6" fmla="*/ 617220 h 1234440"/>
                <a:gd name="connsiteX0" fmla="*/ 1 w 1255771"/>
                <a:gd name="connsiteY0" fmla="*/ 617220 h 1234440"/>
                <a:gd name="connsiteX1" fmla="*/ 617221 w 1255771"/>
                <a:gd name="connsiteY1" fmla="*/ 0 h 1234440"/>
                <a:gd name="connsiteX2" fmla="*/ 1234441 w 1255771"/>
                <a:gd name="connsiteY2" fmla="*/ 617220 h 1234440"/>
                <a:gd name="connsiteX3" fmla="*/ 1079689 w 1255771"/>
                <a:gd name="connsiteY3" fmla="*/ 1032351 h 1234440"/>
                <a:gd name="connsiteX4" fmla="*/ 617221 w 1255771"/>
                <a:gd name="connsiteY4" fmla="*/ 1234440 h 1234440"/>
                <a:gd name="connsiteX5" fmla="*/ 161480 w 1255771"/>
                <a:gd name="connsiteY5" fmla="*/ 1034257 h 1234440"/>
                <a:gd name="connsiteX6" fmla="*/ 1 w 1255771"/>
                <a:gd name="connsiteY6" fmla="*/ 617220 h 1234440"/>
                <a:gd name="connsiteX0" fmla="*/ 1 w 1234442"/>
                <a:gd name="connsiteY0" fmla="*/ 617220 h 1234440"/>
                <a:gd name="connsiteX1" fmla="*/ 617221 w 1234442"/>
                <a:gd name="connsiteY1" fmla="*/ 0 h 1234440"/>
                <a:gd name="connsiteX2" fmla="*/ 1234441 w 1234442"/>
                <a:gd name="connsiteY2" fmla="*/ 617220 h 1234440"/>
                <a:gd name="connsiteX3" fmla="*/ 1079689 w 1234442"/>
                <a:gd name="connsiteY3" fmla="*/ 1032351 h 1234440"/>
                <a:gd name="connsiteX4" fmla="*/ 617221 w 1234442"/>
                <a:gd name="connsiteY4" fmla="*/ 1234440 h 1234440"/>
                <a:gd name="connsiteX5" fmla="*/ 161480 w 1234442"/>
                <a:gd name="connsiteY5" fmla="*/ 1034257 h 1234440"/>
                <a:gd name="connsiteX6" fmla="*/ 1 w 1234442"/>
                <a:gd name="connsiteY6" fmla="*/ 617220 h 1234440"/>
                <a:gd name="connsiteX0" fmla="*/ 1 w 1234442"/>
                <a:gd name="connsiteY0" fmla="*/ 617220 h 1274445"/>
                <a:gd name="connsiteX1" fmla="*/ 617221 w 1234442"/>
                <a:gd name="connsiteY1" fmla="*/ 0 h 1274445"/>
                <a:gd name="connsiteX2" fmla="*/ 1234441 w 1234442"/>
                <a:gd name="connsiteY2" fmla="*/ 617220 h 1274445"/>
                <a:gd name="connsiteX3" fmla="*/ 1079689 w 1234442"/>
                <a:gd name="connsiteY3" fmla="*/ 1032351 h 1274445"/>
                <a:gd name="connsiteX4" fmla="*/ 621032 w 1234442"/>
                <a:gd name="connsiteY4" fmla="*/ 1274445 h 1274445"/>
                <a:gd name="connsiteX5" fmla="*/ 161480 w 1234442"/>
                <a:gd name="connsiteY5" fmla="*/ 1034257 h 1274445"/>
                <a:gd name="connsiteX6" fmla="*/ 1 w 1234442"/>
                <a:gd name="connsiteY6" fmla="*/ 617220 h 1274445"/>
                <a:gd name="connsiteX0" fmla="*/ 1 w 1234442"/>
                <a:gd name="connsiteY0" fmla="*/ 617220 h 1274618"/>
                <a:gd name="connsiteX1" fmla="*/ 617221 w 1234442"/>
                <a:gd name="connsiteY1" fmla="*/ 0 h 1274618"/>
                <a:gd name="connsiteX2" fmla="*/ 1234441 w 1234442"/>
                <a:gd name="connsiteY2" fmla="*/ 617220 h 1274618"/>
                <a:gd name="connsiteX3" fmla="*/ 1079689 w 1234442"/>
                <a:gd name="connsiteY3" fmla="*/ 1032351 h 1274618"/>
                <a:gd name="connsiteX4" fmla="*/ 621032 w 1234442"/>
                <a:gd name="connsiteY4" fmla="*/ 1274445 h 1274618"/>
                <a:gd name="connsiteX5" fmla="*/ 359599 w 1234442"/>
                <a:gd name="connsiteY5" fmla="*/ 1070450 h 1274618"/>
                <a:gd name="connsiteX6" fmla="*/ 161480 w 1234442"/>
                <a:gd name="connsiteY6" fmla="*/ 1034257 h 1274618"/>
                <a:gd name="connsiteX7" fmla="*/ 1 w 1234442"/>
                <a:gd name="connsiteY7" fmla="*/ 617220 h 1274618"/>
                <a:gd name="connsiteX0" fmla="*/ 1 w 1234442"/>
                <a:gd name="connsiteY0" fmla="*/ 617220 h 1274618"/>
                <a:gd name="connsiteX1" fmla="*/ 617221 w 1234442"/>
                <a:gd name="connsiteY1" fmla="*/ 0 h 1274618"/>
                <a:gd name="connsiteX2" fmla="*/ 1234441 w 1234442"/>
                <a:gd name="connsiteY2" fmla="*/ 617220 h 1274618"/>
                <a:gd name="connsiteX3" fmla="*/ 1079689 w 1234442"/>
                <a:gd name="connsiteY3" fmla="*/ 1032351 h 1274618"/>
                <a:gd name="connsiteX4" fmla="*/ 621032 w 1234442"/>
                <a:gd name="connsiteY4" fmla="*/ 1274445 h 1274618"/>
                <a:gd name="connsiteX5" fmla="*/ 359599 w 1234442"/>
                <a:gd name="connsiteY5" fmla="*/ 1070450 h 1274618"/>
                <a:gd name="connsiteX6" fmla="*/ 161480 w 1234442"/>
                <a:gd name="connsiteY6" fmla="*/ 1034257 h 1274618"/>
                <a:gd name="connsiteX7" fmla="*/ 1 w 1234442"/>
                <a:gd name="connsiteY7" fmla="*/ 617220 h 1274618"/>
                <a:gd name="connsiteX0" fmla="*/ 1 w 1234442"/>
                <a:gd name="connsiteY0" fmla="*/ 617220 h 1274493"/>
                <a:gd name="connsiteX1" fmla="*/ 617221 w 1234442"/>
                <a:gd name="connsiteY1" fmla="*/ 0 h 1274493"/>
                <a:gd name="connsiteX2" fmla="*/ 1234441 w 1234442"/>
                <a:gd name="connsiteY2" fmla="*/ 617220 h 1274493"/>
                <a:gd name="connsiteX3" fmla="*/ 1079689 w 1234442"/>
                <a:gd name="connsiteY3" fmla="*/ 1032351 h 1274493"/>
                <a:gd name="connsiteX4" fmla="*/ 621032 w 1234442"/>
                <a:gd name="connsiteY4" fmla="*/ 1274445 h 1274493"/>
                <a:gd name="connsiteX5" fmla="*/ 311974 w 1234442"/>
                <a:gd name="connsiteY5" fmla="*/ 1053305 h 1274493"/>
                <a:gd name="connsiteX6" fmla="*/ 161480 w 1234442"/>
                <a:gd name="connsiteY6" fmla="*/ 1034257 h 1274493"/>
                <a:gd name="connsiteX7" fmla="*/ 1 w 1234442"/>
                <a:gd name="connsiteY7" fmla="*/ 617220 h 1274493"/>
                <a:gd name="connsiteX0" fmla="*/ 1 w 1234442"/>
                <a:gd name="connsiteY0" fmla="*/ 617220 h 1274470"/>
                <a:gd name="connsiteX1" fmla="*/ 617221 w 1234442"/>
                <a:gd name="connsiteY1" fmla="*/ 0 h 1274470"/>
                <a:gd name="connsiteX2" fmla="*/ 1234441 w 1234442"/>
                <a:gd name="connsiteY2" fmla="*/ 617220 h 1274470"/>
                <a:gd name="connsiteX3" fmla="*/ 1079689 w 1234442"/>
                <a:gd name="connsiteY3" fmla="*/ 1032351 h 1274470"/>
                <a:gd name="connsiteX4" fmla="*/ 621032 w 1234442"/>
                <a:gd name="connsiteY4" fmla="*/ 1274445 h 1274470"/>
                <a:gd name="connsiteX5" fmla="*/ 323404 w 1234442"/>
                <a:gd name="connsiteY5" fmla="*/ 1047590 h 1274470"/>
                <a:gd name="connsiteX6" fmla="*/ 161480 w 1234442"/>
                <a:gd name="connsiteY6" fmla="*/ 1034257 h 1274470"/>
                <a:gd name="connsiteX7" fmla="*/ 1 w 1234442"/>
                <a:gd name="connsiteY7" fmla="*/ 617220 h 1274470"/>
                <a:gd name="connsiteX0" fmla="*/ 20669 w 1255110"/>
                <a:gd name="connsiteY0" fmla="*/ 617220 h 1274470"/>
                <a:gd name="connsiteX1" fmla="*/ 637889 w 1255110"/>
                <a:gd name="connsiteY1" fmla="*/ 0 h 1274470"/>
                <a:gd name="connsiteX2" fmla="*/ 1255109 w 1255110"/>
                <a:gd name="connsiteY2" fmla="*/ 617220 h 1274470"/>
                <a:gd name="connsiteX3" fmla="*/ 1100357 w 1255110"/>
                <a:gd name="connsiteY3" fmla="*/ 1032351 h 1274470"/>
                <a:gd name="connsiteX4" fmla="*/ 641700 w 1255110"/>
                <a:gd name="connsiteY4" fmla="*/ 1274445 h 1274470"/>
                <a:gd name="connsiteX5" fmla="*/ 344072 w 1255110"/>
                <a:gd name="connsiteY5" fmla="*/ 1047590 h 1274470"/>
                <a:gd name="connsiteX6" fmla="*/ 191673 w 1255110"/>
                <a:gd name="connsiteY6" fmla="*/ 1043782 h 1274470"/>
                <a:gd name="connsiteX7" fmla="*/ 20669 w 1255110"/>
                <a:gd name="connsiteY7" fmla="*/ 617220 h 1274470"/>
                <a:gd name="connsiteX0" fmla="*/ 1 w 1234442"/>
                <a:gd name="connsiteY0" fmla="*/ 617220 h 1274470"/>
                <a:gd name="connsiteX1" fmla="*/ 617221 w 1234442"/>
                <a:gd name="connsiteY1" fmla="*/ 0 h 1274470"/>
                <a:gd name="connsiteX2" fmla="*/ 1234441 w 1234442"/>
                <a:gd name="connsiteY2" fmla="*/ 617220 h 1274470"/>
                <a:gd name="connsiteX3" fmla="*/ 1079689 w 1234442"/>
                <a:gd name="connsiteY3" fmla="*/ 1032351 h 1274470"/>
                <a:gd name="connsiteX4" fmla="*/ 621032 w 1234442"/>
                <a:gd name="connsiteY4" fmla="*/ 1274445 h 1274470"/>
                <a:gd name="connsiteX5" fmla="*/ 323404 w 1234442"/>
                <a:gd name="connsiteY5" fmla="*/ 1047590 h 1274470"/>
                <a:gd name="connsiteX6" fmla="*/ 171005 w 1234442"/>
                <a:gd name="connsiteY6" fmla="*/ 1043782 h 1274470"/>
                <a:gd name="connsiteX7" fmla="*/ 1 w 1234442"/>
                <a:gd name="connsiteY7" fmla="*/ 617220 h 1274470"/>
                <a:gd name="connsiteX0" fmla="*/ 1 w 1234442"/>
                <a:gd name="connsiteY0" fmla="*/ 617220 h 1275157"/>
                <a:gd name="connsiteX1" fmla="*/ 617221 w 1234442"/>
                <a:gd name="connsiteY1" fmla="*/ 0 h 1275157"/>
                <a:gd name="connsiteX2" fmla="*/ 1234441 w 1234442"/>
                <a:gd name="connsiteY2" fmla="*/ 617220 h 1275157"/>
                <a:gd name="connsiteX3" fmla="*/ 1079689 w 1234442"/>
                <a:gd name="connsiteY3" fmla="*/ 1032351 h 1275157"/>
                <a:gd name="connsiteX4" fmla="*/ 967295 w 1234442"/>
                <a:gd name="connsiteY4" fmla="*/ 1116170 h 1275157"/>
                <a:gd name="connsiteX5" fmla="*/ 621032 w 1234442"/>
                <a:gd name="connsiteY5" fmla="*/ 1274445 h 1275157"/>
                <a:gd name="connsiteX6" fmla="*/ 323404 w 1234442"/>
                <a:gd name="connsiteY6" fmla="*/ 1047590 h 1275157"/>
                <a:gd name="connsiteX7" fmla="*/ 171005 w 1234442"/>
                <a:gd name="connsiteY7" fmla="*/ 1043782 h 1275157"/>
                <a:gd name="connsiteX8" fmla="*/ 1 w 1234442"/>
                <a:gd name="connsiteY8" fmla="*/ 617220 h 1275157"/>
                <a:gd name="connsiteX0" fmla="*/ 1 w 1234442"/>
                <a:gd name="connsiteY0" fmla="*/ 617220 h 1274472"/>
                <a:gd name="connsiteX1" fmla="*/ 617221 w 1234442"/>
                <a:gd name="connsiteY1" fmla="*/ 0 h 1274472"/>
                <a:gd name="connsiteX2" fmla="*/ 1234441 w 1234442"/>
                <a:gd name="connsiteY2" fmla="*/ 617220 h 1274472"/>
                <a:gd name="connsiteX3" fmla="*/ 1079689 w 1234442"/>
                <a:gd name="connsiteY3" fmla="*/ 1032351 h 1274472"/>
                <a:gd name="connsiteX4" fmla="*/ 913955 w 1234442"/>
                <a:gd name="connsiteY4" fmla="*/ 1062830 h 1274472"/>
                <a:gd name="connsiteX5" fmla="*/ 621032 w 1234442"/>
                <a:gd name="connsiteY5" fmla="*/ 1274445 h 1274472"/>
                <a:gd name="connsiteX6" fmla="*/ 323404 w 1234442"/>
                <a:gd name="connsiteY6" fmla="*/ 1047590 h 1274472"/>
                <a:gd name="connsiteX7" fmla="*/ 171005 w 1234442"/>
                <a:gd name="connsiteY7" fmla="*/ 1043782 h 1274472"/>
                <a:gd name="connsiteX8" fmla="*/ 1 w 1234442"/>
                <a:gd name="connsiteY8" fmla="*/ 617220 h 1274472"/>
                <a:gd name="connsiteX0" fmla="*/ 1 w 1234442"/>
                <a:gd name="connsiteY0" fmla="*/ 617220 h 1274472"/>
                <a:gd name="connsiteX1" fmla="*/ 617221 w 1234442"/>
                <a:gd name="connsiteY1" fmla="*/ 0 h 1274472"/>
                <a:gd name="connsiteX2" fmla="*/ 1234441 w 1234442"/>
                <a:gd name="connsiteY2" fmla="*/ 617220 h 1274472"/>
                <a:gd name="connsiteX3" fmla="*/ 1079689 w 1234442"/>
                <a:gd name="connsiteY3" fmla="*/ 1032351 h 1274472"/>
                <a:gd name="connsiteX4" fmla="*/ 913955 w 1234442"/>
                <a:gd name="connsiteY4" fmla="*/ 1062830 h 1274472"/>
                <a:gd name="connsiteX5" fmla="*/ 621032 w 1234442"/>
                <a:gd name="connsiteY5" fmla="*/ 1274445 h 1274472"/>
                <a:gd name="connsiteX6" fmla="*/ 323404 w 1234442"/>
                <a:gd name="connsiteY6" fmla="*/ 1047590 h 1274472"/>
                <a:gd name="connsiteX7" fmla="*/ 171005 w 1234442"/>
                <a:gd name="connsiteY7" fmla="*/ 1043782 h 1274472"/>
                <a:gd name="connsiteX8" fmla="*/ 1 w 1234442"/>
                <a:gd name="connsiteY8" fmla="*/ 617220 h 1274472"/>
                <a:gd name="connsiteX0" fmla="*/ 1 w 1234442"/>
                <a:gd name="connsiteY0" fmla="*/ 617220 h 1274451"/>
                <a:gd name="connsiteX1" fmla="*/ 617221 w 1234442"/>
                <a:gd name="connsiteY1" fmla="*/ 0 h 1274451"/>
                <a:gd name="connsiteX2" fmla="*/ 1234441 w 1234442"/>
                <a:gd name="connsiteY2" fmla="*/ 617220 h 1274451"/>
                <a:gd name="connsiteX3" fmla="*/ 1079689 w 1234442"/>
                <a:gd name="connsiteY3" fmla="*/ 1032351 h 1274451"/>
                <a:gd name="connsiteX4" fmla="*/ 921575 w 1234442"/>
                <a:gd name="connsiteY4" fmla="*/ 1055210 h 1274451"/>
                <a:gd name="connsiteX5" fmla="*/ 621032 w 1234442"/>
                <a:gd name="connsiteY5" fmla="*/ 1274445 h 1274451"/>
                <a:gd name="connsiteX6" fmla="*/ 323404 w 1234442"/>
                <a:gd name="connsiteY6" fmla="*/ 1047590 h 1274451"/>
                <a:gd name="connsiteX7" fmla="*/ 171005 w 1234442"/>
                <a:gd name="connsiteY7" fmla="*/ 1043782 h 1274451"/>
                <a:gd name="connsiteX8" fmla="*/ 1 w 1234442"/>
                <a:gd name="connsiteY8" fmla="*/ 617220 h 1274451"/>
                <a:gd name="connsiteX0" fmla="*/ 1 w 1234442"/>
                <a:gd name="connsiteY0" fmla="*/ 617220 h 1274446"/>
                <a:gd name="connsiteX1" fmla="*/ 617221 w 1234442"/>
                <a:gd name="connsiteY1" fmla="*/ 0 h 1274446"/>
                <a:gd name="connsiteX2" fmla="*/ 1234441 w 1234442"/>
                <a:gd name="connsiteY2" fmla="*/ 617220 h 1274446"/>
                <a:gd name="connsiteX3" fmla="*/ 1079689 w 1234442"/>
                <a:gd name="connsiteY3" fmla="*/ 1032351 h 1274446"/>
                <a:gd name="connsiteX4" fmla="*/ 921575 w 1234442"/>
                <a:gd name="connsiteY4" fmla="*/ 1055210 h 1274446"/>
                <a:gd name="connsiteX5" fmla="*/ 621032 w 1234442"/>
                <a:gd name="connsiteY5" fmla="*/ 1274445 h 1274446"/>
                <a:gd name="connsiteX6" fmla="*/ 331024 w 1234442"/>
                <a:gd name="connsiteY6" fmla="*/ 1051400 h 1274446"/>
                <a:gd name="connsiteX7" fmla="*/ 171005 w 1234442"/>
                <a:gd name="connsiteY7" fmla="*/ 1043782 h 1274446"/>
                <a:gd name="connsiteX8" fmla="*/ 1 w 1234442"/>
                <a:gd name="connsiteY8" fmla="*/ 617220 h 1274446"/>
                <a:gd name="connsiteX0" fmla="*/ 1 w 1234442"/>
                <a:gd name="connsiteY0" fmla="*/ 617220 h 1274445"/>
                <a:gd name="connsiteX1" fmla="*/ 617221 w 1234442"/>
                <a:gd name="connsiteY1" fmla="*/ 0 h 1274445"/>
                <a:gd name="connsiteX2" fmla="*/ 1234441 w 1234442"/>
                <a:gd name="connsiteY2" fmla="*/ 617220 h 1274445"/>
                <a:gd name="connsiteX3" fmla="*/ 1079689 w 1234442"/>
                <a:gd name="connsiteY3" fmla="*/ 1032351 h 1274445"/>
                <a:gd name="connsiteX4" fmla="*/ 921575 w 1234442"/>
                <a:gd name="connsiteY4" fmla="*/ 1051400 h 1274445"/>
                <a:gd name="connsiteX5" fmla="*/ 621032 w 1234442"/>
                <a:gd name="connsiteY5" fmla="*/ 1274445 h 1274445"/>
                <a:gd name="connsiteX6" fmla="*/ 331024 w 1234442"/>
                <a:gd name="connsiteY6" fmla="*/ 1051400 h 1274445"/>
                <a:gd name="connsiteX7" fmla="*/ 171005 w 1234442"/>
                <a:gd name="connsiteY7" fmla="*/ 1043782 h 1274445"/>
                <a:gd name="connsiteX8" fmla="*/ 1 w 1234442"/>
                <a:gd name="connsiteY8" fmla="*/ 617220 h 1274445"/>
                <a:gd name="connsiteX0" fmla="*/ 1 w 1234442"/>
                <a:gd name="connsiteY0" fmla="*/ 617220 h 1277294"/>
                <a:gd name="connsiteX1" fmla="*/ 617221 w 1234442"/>
                <a:gd name="connsiteY1" fmla="*/ 0 h 1277294"/>
                <a:gd name="connsiteX2" fmla="*/ 1234441 w 1234442"/>
                <a:gd name="connsiteY2" fmla="*/ 617220 h 1277294"/>
                <a:gd name="connsiteX3" fmla="*/ 1079689 w 1234442"/>
                <a:gd name="connsiteY3" fmla="*/ 1032351 h 1277294"/>
                <a:gd name="connsiteX4" fmla="*/ 921575 w 1234442"/>
                <a:gd name="connsiteY4" fmla="*/ 1051400 h 1277294"/>
                <a:gd name="connsiteX5" fmla="*/ 621032 w 1234442"/>
                <a:gd name="connsiteY5" fmla="*/ 1274445 h 1277294"/>
                <a:gd name="connsiteX6" fmla="*/ 365314 w 1234442"/>
                <a:gd name="connsiteY6" fmla="*/ 1169511 h 1277294"/>
                <a:gd name="connsiteX7" fmla="*/ 331024 w 1234442"/>
                <a:gd name="connsiteY7" fmla="*/ 1051400 h 1277294"/>
                <a:gd name="connsiteX8" fmla="*/ 171005 w 1234442"/>
                <a:gd name="connsiteY8" fmla="*/ 1043782 h 1277294"/>
                <a:gd name="connsiteX9" fmla="*/ 1 w 1234442"/>
                <a:gd name="connsiteY9" fmla="*/ 617220 h 1277294"/>
                <a:gd name="connsiteX0" fmla="*/ 1 w 1234442"/>
                <a:gd name="connsiteY0" fmla="*/ 617220 h 1274449"/>
                <a:gd name="connsiteX1" fmla="*/ 617221 w 1234442"/>
                <a:gd name="connsiteY1" fmla="*/ 0 h 1274449"/>
                <a:gd name="connsiteX2" fmla="*/ 1234441 w 1234442"/>
                <a:gd name="connsiteY2" fmla="*/ 617220 h 1274449"/>
                <a:gd name="connsiteX3" fmla="*/ 1079689 w 1234442"/>
                <a:gd name="connsiteY3" fmla="*/ 1032351 h 1274449"/>
                <a:gd name="connsiteX4" fmla="*/ 921575 w 1234442"/>
                <a:gd name="connsiteY4" fmla="*/ 1051400 h 1274449"/>
                <a:gd name="connsiteX5" fmla="*/ 877760 w 1234442"/>
                <a:gd name="connsiteY5" fmla="*/ 1165700 h 1274449"/>
                <a:gd name="connsiteX6" fmla="*/ 621032 w 1234442"/>
                <a:gd name="connsiteY6" fmla="*/ 1274445 h 1274449"/>
                <a:gd name="connsiteX7" fmla="*/ 365314 w 1234442"/>
                <a:gd name="connsiteY7" fmla="*/ 1169511 h 1274449"/>
                <a:gd name="connsiteX8" fmla="*/ 331024 w 1234442"/>
                <a:gd name="connsiteY8" fmla="*/ 1051400 h 1274449"/>
                <a:gd name="connsiteX9" fmla="*/ 171005 w 1234442"/>
                <a:gd name="connsiteY9" fmla="*/ 1043782 h 1274449"/>
                <a:gd name="connsiteX10" fmla="*/ 1 w 1234442"/>
                <a:gd name="connsiteY10" fmla="*/ 617220 h 1274449"/>
                <a:gd name="connsiteX0" fmla="*/ 1 w 1234442"/>
                <a:gd name="connsiteY0" fmla="*/ 617220 h 1274449"/>
                <a:gd name="connsiteX1" fmla="*/ 617221 w 1234442"/>
                <a:gd name="connsiteY1" fmla="*/ 0 h 1274449"/>
                <a:gd name="connsiteX2" fmla="*/ 1234441 w 1234442"/>
                <a:gd name="connsiteY2" fmla="*/ 617220 h 1274449"/>
                <a:gd name="connsiteX3" fmla="*/ 1079689 w 1234442"/>
                <a:gd name="connsiteY3" fmla="*/ 1032351 h 1274449"/>
                <a:gd name="connsiteX4" fmla="*/ 921575 w 1234442"/>
                <a:gd name="connsiteY4" fmla="*/ 1051400 h 1274449"/>
                <a:gd name="connsiteX5" fmla="*/ 877760 w 1234442"/>
                <a:gd name="connsiteY5" fmla="*/ 1165700 h 1274449"/>
                <a:gd name="connsiteX6" fmla="*/ 621032 w 1234442"/>
                <a:gd name="connsiteY6" fmla="*/ 1274445 h 1274449"/>
                <a:gd name="connsiteX7" fmla="*/ 365314 w 1234442"/>
                <a:gd name="connsiteY7" fmla="*/ 1169511 h 1274449"/>
                <a:gd name="connsiteX8" fmla="*/ 331024 w 1234442"/>
                <a:gd name="connsiteY8" fmla="*/ 1051400 h 1274449"/>
                <a:gd name="connsiteX9" fmla="*/ 171005 w 1234442"/>
                <a:gd name="connsiteY9" fmla="*/ 1043782 h 1274449"/>
                <a:gd name="connsiteX10" fmla="*/ 1 w 1234442"/>
                <a:gd name="connsiteY10" fmla="*/ 617220 h 1274449"/>
                <a:gd name="connsiteX0" fmla="*/ 1 w 1234442"/>
                <a:gd name="connsiteY0" fmla="*/ 617220 h 1274449"/>
                <a:gd name="connsiteX1" fmla="*/ 617221 w 1234442"/>
                <a:gd name="connsiteY1" fmla="*/ 0 h 1274449"/>
                <a:gd name="connsiteX2" fmla="*/ 1234441 w 1234442"/>
                <a:gd name="connsiteY2" fmla="*/ 617220 h 1274449"/>
                <a:gd name="connsiteX3" fmla="*/ 1079689 w 1234442"/>
                <a:gd name="connsiteY3" fmla="*/ 1032351 h 1274449"/>
                <a:gd name="connsiteX4" fmla="*/ 921575 w 1234442"/>
                <a:gd name="connsiteY4" fmla="*/ 1051400 h 1274449"/>
                <a:gd name="connsiteX5" fmla="*/ 877760 w 1234442"/>
                <a:gd name="connsiteY5" fmla="*/ 1165700 h 1274449"/>
                <a:gd name="connsiteX6" fmla="*/ 621032 w 1234442"/>
                <a:gd name="connsiteY6" fmla="*/ 1274445 h 1274449"/>
                <a:gd name="connsiteX7" fmla="*/ 365314 w 1234442"/>
                <a:gd name="connsiteY7" fmla="*/ 1169511 h 1274449"/>
                <a:gd name="connsiteX8" fmla="*/ 331024 w 1234442"/>
                <a:gd name="connsiteY8" fmla="*/ 1051400 h 1274449"/>
                <a:gd name="connsiteX9" fmla="*/ 171005 w 1234442"/>
                <a:gd name="connsiteY9" fmla="*/ 1043782 h 1274449"/>
                <a:gd name="connsiteX10" fmla="*/ 1 w 1234442"/>
                <a:gd name="connsiteY10" fmla="*/ 617220 h 1274449"/>
                <a:gd name="connsiteX0" fmla="*/ 1 w 1234442"/>
                <a:gd name="connsiteY0" fmla="*/ 617220 h 1274451"/>
                <a:gd name="connsiteX1" fmla="*/ 617221 w 1234442"/>
                <a:gd name="connsiteY1" fmla="*/ 0 h 1274451"/>
                <a:gd name="connsiteX2" fmla="*/ 1234441 w 1234442"/>
                <a:gd name="connsiteY2" fmla="*/ 617220 h 1274451"/>
                <a:gd name="connsiteX3" fmla="*/ 1079689 w 1234442"/>
                <a:gd name="connsiteY3" fmla="*/ 1032351 h 1274451"/>
                <a:gd name="connsiteX4" fmla="*/ 921575 w 1234442"/>
                <a:gd name="connsiteY4" fmla="*/ 1051400 h 1274451"/>
                <a:gd name="connsiteX5" fmla="*/ 877760 w 1234442"/>
                <a:gd name="connsiteY5" fmla="*/ 1165700 h 1274451"/>
                <a:gd name="connsiteX6" fmla="*/ 621032 w 1234442"/>
                <a:gd name="connsiteY6" fmla="*/ 1274445 h 1274451"/>
                <a:gd name="connsiteX7" fmla="*/ 365314 w 1234442"/>
                <a:gd name="connsiteY7" fmla="*/ 1169511 h 1274451"/>
                <a:gd name="connsiteX8" fmla="*/ 331024 w 1234442"/>
                <a:gd name="connsiteY8" fmla="*/ 1051400 h 1274451"/>
                <a:gd name="connsiteX9" fmla="*/ 171005 w 1234442"/>
                <a:gd name="connsiteY9" fmla="*/ 1043782 h 1274451"/>
                <a:gd name="connsiteX10" fmla="*/ 1 w 1234442"/>
                <a:gd name="connsiteY10" fmla="*/ 617220 h 1274451"/>
                <a:gd name="connsiteX0" fmla="*/ 1 w 1234442"/>
                <a:gd name="connsiteY0" fmla="*/ 617220 h 1274451"/>
                <a:gd name="connsiteX1" fmla="*/ 617221 w 1234442"/>
                <a:gd name="connsiteY1" fmla="*/ 0 h 1274451"/>
                <a:gd name="connsiteX2" fmla="*/ 1234441 w 1234442"/>
                <a:gd name="connsiteY2" fmla="*/ 617220 h 1274451"/>
                <a:gd name="connsiteX3" fmla="*/ 1079689 w 1234442"/>
                <a:gd name="connsiteY3" fmla="*/ 1032351 h 1274451"/>
                <a:gd name="connsiteX4" fmla="*/ 921575 w 1234442"/>
                <a:gd name="connsiteY4" fmla="*/ 1051400 h 1274451"/>
                <a:gd name="connsiteX5" fmla="*/ 877760 w 1234442"/>
                <a:gd name="connsiteY5" fmla="*/ 1165700 h 1274451"/>
                <a:gd name="connsiteX6" fmla="*/ 621032 w 1234442"/>
                <a:gd name="connsiteY6" fmla="*/ 1274445 h 1274451"/>
                <a:gd name="connsiteX7" fmla="*/ 365314 w 1234442"/>
                <a:gd name="connsiteY7" fmla="*/ 1169511 h 1274451"/>
                <a:gd name="connsiteX8" fmla="*/ 331024 w 1234442"/>
                <a:gd name="connsiteY8" fmla="*/ 1051400 h 1274451"/>
                <a:gd name="connsiteX9" fmla="*/ 171005 w 1234442"/>
                <a:gd name="connsiteY9" fmla="*/ 1043782 h 1274451"/>
                <a:gd name="connsiteX10" fmla="*/ 1 w 1234442"/>
                <a:gd name="connsiteY10" fmla="*/ 617220 h 1274451"/>
                <a:gd name="connsiteX0" fmla="*/ 1 w 1234442"/>
                <a:gd name="connsiteY0" fmla="*/ 617220 h 1274451"/>
                <a:gd name="connsiteX1" fmla="*/ 617221 w 1234442"/>
                <a:gd name="connsiteY1" fmla="*/ 0 h 1274451"/>
                <a:gd name="connsiteX2" fmla="*/ 1234441 w 1234442"/>
                <a:gd name="connsiteY2" fmla="*/ 617220 h 1274451"/>
                <a:gd name="connsiteX3" fmla="*/ 1079689 w 1234442"/>
                <a:gd name="connsiteY3" fmla="*/ 1032351 h 1274451"/>
                <a:gd name="connsiteX4" fmla="*/ 921575 w 1234442"/>
                <a:gd name="connsiteY4" fmla="*/ 1051400 h 1274451"/>
                <a:gd name="connsiteX5" fmla="*/ 877760 w 1234442"/>
                <a:gd name="connsiteY5" fmla="*/ 1165700 h 1274451"/>
                <a:gd name="connsiteX6" fmla="*/ 621032 w 1234442"/>
                <a:gd name="connsiteY6" fmla="*/ 1274445 h 1274451"/>
                <a:gd name="connsiteX7" fmla="*/ 365314 w 1234442"/>
                <a:gd name="connsiteY7" fmla="*/ 1169511 h 1274451"/>
                <a:gd name="connsiteX8" fmla="*/ 331024 w 1234442"/>
                <a:gd name="connsiteY8" fmla="*/ 1051400 h 1274451"/>
                <a:gd name="connsiteX9" fmla="*/ 171005 w 1234442"/>
                <a:gd name="connsiteY9" fmla="*/ 1043782 h 1274451"/>
                <a:gd name="connsiteX10" fmla="*/ 1 w 1234442"/>
                <a:gd name="connsiteY10" fmla="*/ 617220 h 1274451"/>
                <a:gd name="connsiteX0" fmla="*/ 1 w 1234442"/>
                <a:gd name="connsiteY0" fmla="*/ 617220 h 1274451"/>
                <a:gd name="connsiteX1" fmla="*/ 617221 w 1234442"/>
                <a:gd name="connsiteY1" fmla="*/ 0 h 1274451"/>
                <a:gd name="connsiteX2" fmla="*/ 1234441 w 1234442"/>
                <a:gd name="connsiteY2" fmla="*/ 617220 h 1274451"/>
                <a:gd name="connsiteX3" fmla="*/ 1079689 w 1234442"/>
                <a:gd name="connsiteY3" fmla="*/ 1032351 h 1274451"/>
                <a:gd name="connsiteX4" fmla="*/ 921575 w 1234442"/>
                <a:gd name="connsiteY4" fmla="*/ 1051400 h 1274451"/>
                <a:gd name="connsiteX5" fmla="*/ 877760 w 1234442"/>
                <a:gd name="connsiteY5" fmla="*/ 1165700 h 1274451"/>
                <a:gd name="connsiteX6" fmla="*/ 621032 w 1234442"/>
                <a:gd name="connsiteY6" fmla="*/ 1274445 h 1274451"/>
                <a:gd name="connsiteX7" fmla="*/ 365314 w 1234442"/>
                <a:gd name="connsiteY7" fmla="*/ 1169511 h 1274451"/>
                <a:gd name="connsiteX8" fmla="*/ 331024 w 1234442"/>
                <a:gd name="connsiteY8" fmla="*/ 1051400 h 1274451"/>
                <a:gd name="connsiteX9" fmla="*/ 171005 w 1234442"/>
                <a:gd name="connsiteY9" fmla="*/ 1043782 h 1274451"/>
                <a:gd name="connsiteX10" fmla="*/ 1 w 1234442"/>
                <a:gd name="connsiteY10" fmla="*/ 617220 h 1274451"/>
                <a:gd name="connsiteX0" fmla="*/ 1 w 1234442"/>
                <a:gd name="connsiteY0" fmla="*/ 617220 h 1370182"/>
                <a:gd name="connsiteX1" fmla="*/ 617221 w 1234442"/>
                <a:gd name="connsiteY1" fmla="*/ 0 h 1370182"/>
                <a:gd name="connsiteX2" fmla="*/ 1234441 w 1234442"/>
                <a:gd name="connsiteY2" fmla="*/ 617220 h 1370182"/>
                <a:gd name="connsiteX3" fmla="*/ 1079689 w 1234442"/>
                <a:gd name="connsiteY3" fmla="*/ 1032351 h 1370182"/>
                <a:gd name="connsiteX4" fmla="*/ 921575 w 1234442"/>
                <a:gd name="connsiteY4" fmla="*/ 1051400 h 1370182"/>
                <a:gd name="connsiteX5" fmla="*/ 877760 w 1234442"/>
                <a:gd name="connsiteY5" fmla="*/ 1165700 h 1370182"/>
                <a:gd name="connsiteX6" fmla="*/ 621032 w 1234442"/>
                <a:gd name="connsiteY6" fmla="*/ 1274445 h 1370182"/>
                <a:gd name="connsiteX7" fmla="*/ 317689 w 1234442"/>
                <a:gd name="connsiteY7" fmla="*/ 1367633 h 1370182"/>
                <a:gd name="connsiteX8" fmla="*/ 365314 w 1234442"/>
                <a:gd name="connsiteY8" fmla="*/ 1169511 h 1370182"/>
                <a:gd name="connsiteX9" fmla="*/ 331024 w 1234442"/>
                <a:gd name="connsiteY9" fmla="*/ 1051400 h 1370182"/>
                <a:gd name="connsiteX10" fmla="*/ 171005 w 1234442"/>
                <a:gd name="connsiteY10" fmla="*/ 1043782 h 1370182"/>
                <a:gd name="connsiteX11" fmla="*/ 1 w 1234442"/>
                <a:gd name="connsiteY11" fmla="*/ 617220 h 1370182"/>
                <a:gd name="connsiteX0" fmla="*/ 1 w 1234442"/>
                <a:gd name="connsiteY0" fmla="*/ 617220 h 1370182"/>
                <a:gd name="connsiteX1" fmla="*/ 617221 w 1234442"/>
                <a:gd name="connsiteY1" fmla="*/ 0 h 1370182"/>
                <a:gd name="connsiteX2" fmla="*/ 1234441 w 1234442"/>
                <a:gd name="connsiteY2" fmla="*/ 617220 h 1370182"/>
                <a:gd name="connsiteX3" fmla="*/ 1079689 w 1234442"/>
                <a:gd name="connsiteY3" fmla="*/ 1032351 h 1370182"/>
                <a:gd name="connsiteX4" fmla="*/ 921575 w 1234442"/>
                <a:gd name="connsiteY4" fmla="*/ 1051400 h 1370182"/>
                <a:gd name="connsiteX5" fmla="*/ 877760 w 1234442"/>
                <a:gd name="connsiteY5" fmla="*/ 1165700 h 1370182"/>
                <a:gd name="connsiteX6" fmla="*/ 621032 w 1234442"/>
                <a:gd name="connsiteY6" fmla="*/ 1274445 h 1370182"/>
                <a:gd name="connsiteX7" fmla="*/ 317689 w 1234442"/>
                <a:gd name="connsiteY7" fmla="*/ 1367633 h 1370182"/>
                <a:gd name="connsiteX8" fmla="*/ 365314 w 1234442"/>
                <a:gd name="connsiteY8" fmla="*/ 1169511 h 1370182"/>
                <a:gd name="connsiteX9" fmla="*/ 331024 w 1234442"/>
                <a:gd name="connsiteY9" fmla="*/ 1051400 h 1370182"/>
                <a:gd name="connsiteX10" fmla="*/ 171005 w 1234442"/>
                <a:gd name="connsiteY10" fmla="*/ 1043782 h 1370182"/>
                <a:gd name="connsiteX11" fmla="*/ 1 w 1234442"/>
                <a:gd name="connsiteY11" fmla="*/ 617220 h 1370182"/>
                <a:gd name="connsiteX0" fmla="*/ 1 w 1234442"/>
                <a:gd name="connsiteY0" fmla="*/ 617220 h 1377635"/>
                <a:gd name="connsiteX1" fmla="*/ 617221 w 1234442"/>
                <a:gd name="connsiteY1" fmla="*/ 0 h 1377635"/>
                <a:gd name="connsiteX2" fmla="*/ 1234441 w 1234442"/>
                <a:gd name="connsiteY2" fmla="*/ 617220 h 1377635"/>
                <a:gd name="connsiteX3" fmla="*/ 1079689 w 1234442"/>
                <a:gd name="connsiteY3" fmla="*/ 1032351 h 1377635"/>
                <a:gd name="connsiteX4" fmla="*/ 921575 w 1234442"/>
                <a:gd name="connsiteY4" fmla="*/ 1051400 h 1377635"/>
                <a:gd name="connsiteX5" fmla="*/ 877760 w 1234442"/>
                <a:gd name="connsiteY5" fmla="*/ 1165700 h 1377635"/>
                <a:gd name="connsiteX6" fmla="*/ 621032 w 1234442"/>
                <a:gd name="connsiteY6" fmla="*/ 1274445 h 1377635"/>
                <a:gd name="connsiteX7" fmla="*/ 311974 w 1234442"/>
                <a:gd name="connsiteY7" fmla="*/ 1375253 h 1377635"/>
                <a:gd name="connsiteX8" fmla="*/ 365314 w 1234442"/>
                <a:gd name="connsiteY8" fmla="*/ 1169511 h 1377635"/>
                <a:gd name="connsiteX9" fmla="*/ 331024 w 1234442"/>
                <a:gd name="connsiteY9" fmla="*/ 1051400 h 1377635"/>
                <a:gd name="connsiteX10" fmla="*/ 171005 w 1234442"/>
                <a:gd name="connsiteY10" fmla="*/ 1043782 h 1377635"/>
                <a:gd name="connsiteX11" fmla="*/ 1 w 1234442"/>
                <a:gd name="connsiteY11" fmla="*/ 617220 h 1377635"/>
                <a:gd name="connsiteX0" fmla="*/ 1 w 1234442"/>
                <a:gd name="connsiteY0" fmla="*/ 617220 h 1377635"/>
                <a:gd name="connsiteX1" fmla="*/ 617221 w 1234442"/>
                <a:gd name="connsiteY1" fmla="*/ 0 h 1377635"/>
                <a:gd name="connsiteX2" fmla="*/ 1234441 w 1234442"/>
                <a:gd name="connsiteY2" fmla="*/ 617220 h 1377635"/>
                <a:gd name="connsiteX3" fmla="*/ 1079689 w 1234442"/>
                <a:gd name="connsiteY3" fmla="*/ 1032351 h 1377635"/>
                <a:gd name="connsiteX4" fmla="*/ 921575 w 1234442"/>
                <a:gd name="connsiteY4" fmla="*/ 1051400 h 1377635"/>
                <a:gd name="connsiteX5" fmla="*/ 877760 w 1234442"/>
                <a:gd name="connsiteY5" fmla="*/ 1165700 h 1377635"/>
                <a:gd name="connsiteX6" fmla="*/ 621032 w 1234442"/>
                <a:gd name="connsiteY6" fmla="*/ 1274445 h 1377635"/>
                <a:gd name="connsiteX7" fmla="*/ 311974 w 1234442"/>
                <a:gd name="connsiteY7" fmla="*/ 1375253 h 1377635"/>
                <a:gd name="connsiteX8" fmla="*/ 365314 w 1234442"/>
                <a:gd name="connsiteY8" fmla="*/ 1169511 h 1377635"/>
                <a:gd name="connsiteX9" fmla="*/ 331024 w 1234442"/>
                <a:gd name="connsiteY9" fmla="*/ 1051400 h 1377635"/>
                <a:gd name="connsiteX10" fmla="*/ 171005 w 1234442"/>
                <a:gd name="connsiteY10" fmla="*/ 1043782 h 1377635"/>
                <a:gd name="connsiteX11" fmla="*/ 1 w 1234442"/>
                <a:gd name="connsiteY11" fmla="*/ 617220 h 1377635"/>
                <a:gd name="connsiteX0" fmla="*/ 1 w 1234442"/>
                <a:gd name="connsiteY0" fmla="*/ 617220 h 1377635"/>
                <a:gd name="connsiteX1" fmla="*/ 617221 w 1234442"/>
                <a:gd name="connsiteY1" fmla="*/ 0 h 1377635"/>
                <a:gd name="connsiteX2" fmla="*/ 1234441 w 1234442"/>
                <a:gd name="connsiteY2" fmla="*/ 617220 h 1377635"/>
                <a:gd name="connsiteX3" fmla="*/ 1079689 w 1234442"/>
                <a:gd name="connsiteY3" fmla="*/ 1032351 h 1377635"/>
                <a:gd name="connsiteX4" fmla="*/ 921575 w 1234442"/>
                <a:gd name="connsiteY4" fmla="*/ 1051400 h 1377635"/>
                <a:gd name="connsiteX5" fmla="*/ 877760 w 1234442"/>
                <a:gd name="connsiteY5" fmla="*/ 1165700 h 1377635"/>
                <a:gd name="connsiteX6" fmla="*/ 621032 w 1234442"/>
                <a:gd name="connsiteY6" fmla="*/ 1274445 h 1377635"/>
                <a:gd name="connsiteX7" fmla="*/ 311974 w 1234442"/>
                <a:gd name="connsiteY7" fmla="*/ 1375253 h 1377635"/>
                <a:gd name="connsiteX8" fmla="*/ 365314 w 1234442"/>
                <a:gd name="connsiteY8" fmla="*/ 1169511 h 1377635"/>
                <a:gd name="connsiteX9" fmla="*/ 331024 w 1234442"/>
                <a:gd name="connsiteY9" fmla="*/ 1051400 h 1377635"/>
                <a:gd name="connsiteX10" fmla="*/ 171005 w 1234442"/>
                <a:gd name="connsiteY10" fmla="*/ 1043782 h 1377635"/>
                <a:gd name="connsiteX11" fmla="*/ 1 w 1234442"/>
                <a:gd name="connsiteY11" fmla="*/ 617220 h 1377635"/>
                <a:gd name="connsiteX0" fmla="*/ 1 w 1234442"/>
                <a:gd name="connsiteY0" fmla="*/ 617220 h 1377635"/>
                <a:gd name="connsiteX1" fmla="*/ 617221 w 1234442"/>
                <a:gd name="connsiteY1" fmla="*/ 0 h 1377635"/>
                <a:gd name="connsiteX2" fmla="*/ 1234441 w 1234442"/>
                <a:gd name="connsiteY2" fmla="*/ 617220 h 1377635"/>
                <a:gd name="connsiteX3" fmla="*/ 1079689 w 1234442"/>
                <a:gd name="connsiteY3" fmla="*/ 1032351 h 1377635"/>
                <a:gd name="connsiteX4" fmla="*/ 921575 w 1234442"/>
                <a:gd name="connsiteY4" fmla="*/ 1051400 h 1377635"/>
                <a:gd name="connsiteX5" fmla="*/ 877760 w 1234442"/>
                <a:gd name="connsiteY5" fmla="*/ 1165700 h 1377635"/>
                <a:gd name="connsiteX6" fmla="*/ 621032 w 1234442"/>
                <a:gd name="connsiteY6" fmla="*/ 1274445 h 1377635"/>
                <a:gd name="connsiteX7" fmla="*/ 311974 w 1234442"/>
                <a:gd name="connsiteY7" fmla="*/ 1375253 h 1377635"/>
                <a:gd name="connsiteX8" fmla="*/ 365314 w 1234442"/>
                <a:gd name="connsiteY8" fmla="*/ 1169511 h 1377635"/>
                <a:gd name="connsiteX9" fmla="*/ 331024 w 1234442"/>
                <a:gd name="connsiteY9" fmla="*/ 1051400 h 1377635"/>
                <a:gd name="connsiteX10" fmla="*/ 171005 w 1234442"/>
                <a:gd name="connsiteY10" fmla="*/ 1043782 h 1377635"/>
                <a:gd name="connsiteX11" fmla="*/ 1 w 1234442"/>
                <a:gd name="connsiteY11" fmla="*/ 617220 h 1377635"/>
                <a:gd name="connsiteX0" fmla="*/ 1 w 1234442"/>
                <a:gd name="connsiteY0" fmla="*/ 617220 h 1377029"/>
                <a:gd name="connsiteX1" fmla="*/ 617221 w 1234442"/>
                <a:gd name="connsiteY1" fmla="*/ 0 h 1377029"/>
                <a:gd name="connsiteX2" fmla="*/ 1234441 w 1234442"/>
                <a:gd name="connsiteY2" fmla="*/ 617220 h 1377029"/>
                <a:gd name="connsiteX3" fmla="*/ 1079689 w 1234442"/>
                <a:gd name="connsiteY3" fmla="*/ 1032351 h 1377029"/>
                <a:gd name="connsiteX4" fmla="*/ 921575 w 1234442"/>
                <a:gd name="connsiteY4" fmla="*/ 1051400 h 1377029"/>
                <a:gd name="connsiteX5" fmla="*/ 877760 w 1234442"/>
                <a:gd name="connsiteY5" fmla="*/ 1165700 h 1377029"/>
                <a:gd name="connsiteX6" fmla="*/ 931100 w 1234442"/>
                <a:gd name="connsiteY6" fmla="*/ 1369539 h 1377029"/>
                <a:gd name="connsiteX7" fmla="*/ 621032 w 1234442"/>
                <a:gd name="connsiteY7" fmla="*/ 1274445 h 1377029"/>
                <a:gd name="connsiteX8" fmla="*/ 311974 w 1234442"/>
                <a:gd name="connsiteY8" fmla="*/ 1375253 h 1377029"/>
                <a:gd name="connsiteX9" fmla="*/ 365314 w 1234442"/>
                <a:gd name="connsiteY9" fmla="*/ 1169511 h 1377029"/>
                <a:gd name="connsiteX10" fmla="*/ 331024 w 1234442"/>
                <a:gd name="connsiteY10" fmla="*/ 1051400 h 1377029"/>
                <a:gd name="connsiteX11" fmla="*/ 171005 w 1234442"/>
                <a:gd name="connsiteY11" fmla="*/ 1043782 h 1377029"/>
                <a:gd name="connsiteX12" fmla="*/ 1 w 1234442"/>
                <a:gd name="connsiteY12" fmla="*/ 617220 h 1377029"/>
                <a:gd name="connsiteX0" fmla="*/ 1 w 1234442"/>
                <a:gd name="connsiteY0" fmla="*/ 617220 h 1377029"/>
                <a:gd name="connsiteX1" fmla="*/ 617221 w 1234442"/>
                <a:gd name="connsiteY1" fmla="*/ 0 h 1377029"/>
                <a:gd name="connsiteX2" fmla="*/ 1234441 w 1234442"/>
                <a:gd name="connsiteY2" fmla="*/ 617220 h 1377029"/>
                <a:gd name="connsiteX3" fmla="*/ 1079689 w 1234442"/>
                <a:gd name="connsiteY3" fmla="*/ 1032351 h 1377029"/>
                <a:gd name="connsiteX4" fmla="*/ 921575 w 1234442"/>
                <a:gd name="connsiteY4" fmla="*/ 1051400 h 1377029"/>
                <a:gd name="connsiteX5" fmla="*/ 877760 w 1234442"/>
                <a:gd name="connsiteY5" fmla="*/ 1165700 h 1377029"/>
                <a:gd name="connsiteX6" fmla="*/ 931100 w 1234442"/>
                <a:gd name="connsiteY6" fmla="*/ 1369539 h 1377029"/>
                <a:gd name="connsiteX7" fmla="*/ 626748 w 1234442"/>
                <a:gd name="connsiteY7" fmla="*/ 1274445 h 1377029"/>
                <a:gd name="connsiteX8" fmla="*/ 311974 w 1234442"/>
                <a:gd name="connsiteY8" fmla="*/ 1375253 h 1377029"/>
                <a:gd name="connsiteX9" fmla="*/ 365314 w 1234442"/>
                <a:gd name="connsiteY9" fmla="*/ 1169511 h 1377029"/>
                <a:gd name="connsiteX10" fmla="*/ 331024 w 1234442"/>
                <a:gd name="connsiteY10" fmla="*/ 1051400 h 1377029"/>
                <a:gd name="connsiteX11" fmla="*/ 171005 w 1234442"/>
                <a:gd name="connsiteY11" fmla="*/ 1043782 h 1377029"/>
                <a:gd name="connsiteX12" fmla="*/ 1 w 1234442"/>
                <a:gd name="connsiteY12" fmla="*/ 617220 h 1377029"/>
                <a:gd name="connsiteX0" fmla="*/ 1 w 1234442"/>
                <a:gd name="connsiteY0" fmla="*/ 617220 h 1398127"/>
                <a:gd name="connsiteX1" fmla="*/ 617221 w 1234442"/>
                <a:gd name="connsiteY1" fmla="*/ 0 h 1398127"/>
                <a:gd name="connsiteX2" fmla="*/ 1234441 w 1234442"/>
                <a:gd name="connsiteY2" fmla="*/ 617220 h 1398127"/>
                <a:gd name="connsiteX3" fmla="*/ 1079689 w 1234442"/>
                <a:gd name="connsiteY3" fmla="*/ 1032351 h 1398127"/>
                <a:gd name="connsiteX4" fmla="*/ 921575 w 1234442"/>
                <a:gd name="connsiteY4" fmla="*/ 1051400 h 1398127"/>
                <a:gd name="connsiteX5" fmla="*/ 877760 w 1234442"/>
                <a:gd name="connsiteY5" fmla="*/ 1165700 h 1398127"/>
                <a:gd name="connsiteX6" fmla="*/ 931100 w 1234442"/>
                <a:gd name="connsiteY6" fmla="*/ 1369539 h 1398127"/>
                <a:gd name="connsiteX7" fmla="*/ 311974 w 1234442"/>
                <a:gd name="connsiteY7" fmla="*/ 1375253 h 1398127"/>
                <a:gd name="connsiteX8" fmla="*/ 365314 w 1234442"/>
                <a:gd name="connsiteY8" fmla="*/ 1169511 h 1398127"/>
                <a:gd name="connsiteX9" fmla="*/ 331024 w 1234442"/>
                <a:gd name="connsiteY9" fmla="*/ 1051400 h 1398127"/>
                <a:gd name="connsiteX10" fmla="*/ 171005 w 1234442"/>
                <a:gd name="connsiteY10" fmla="*/ 1043782 h 1398127"/>
                <a:gd name="connsiteX11" fmla="*/ 1 w 1234442"/>
                <a:gd name="connsiteY11" fmla="*/ 617220 h 1398127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1100 w 1234442"/>
                <a:gd name="connsiteY6" fmla="*/ 1369539 h 1375253"/>
                <a:gd name="connsiteX7" fmla="*/ 311974 w 1234442"/>
                <a:gd name="connsiteY7" fmla="*/ 1375253 h 1375253"/>
                <a:gd name="connsiteX8" fmla="*/ 365314 w 1234442"/>
                <a:gd name="connsiteY8" fmla="*/ 1169511 h 1375253"/>
                <a:gd name="connsiteX9" fmla="*/ 331024 w 1234442"/>
                <a:gd name="connsiteY9" fmla="*/ 1051400 h 1375253"/>
                <a:gd name="connsiteX10" fmla="*/ 171005 w 1234442"/>
                <a:gd name="connsiteY10" fmla="*/ 1043782 h 1375253"/>
                <a:gd name="connsiteX11" fmla="*/ 1 w 1234442"/>
                <a:gd name="connsiteY11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1100 w 1234442"/>
                <a:gd name="connsiteY6" fmla="*/ 1369539 h 1375253"/>
                <a:gd name="connsiteX7" fmla="*/ 311974 w 1234442"/>
                <a:gd name="connsiteY7" fmla="*/ 1375253 h 1375253"/>
                <a:gd name="connsiteX8" fmla="*/ 365314 w 1234442"/>
                <a:gd name="connsiteY8" fmla="*/ 1169511 h 1375253"/>
                <a:gd name="connsiteX9" fmla="*/ 331024 w 1234442"/>
                <a:gd name="connsiteY9" fmla="*/ 1051400 h 1375253"/>
                <a:gd name="connsiteX10" fmla="*/ 171005 w 1234442"/>
                <a:gd name="connsiteY10" fmla="*/ 1043782 h 1375253"/>
                <a:gd name="connsiteX11" fmla="*/ 1 w 1234442"/>
                <a:gd name="connsiteY11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1100 w 1234442"/>
                <a:gd name="connsiteY6" fmla="*/ 1369539 h 1375253"/>
                <a:gd name="connsiteX7" fmla="*/ 311974 w 1234442"/>
                <a:gd name="connsiteY7" fmla="*/ 1375253 h 1375253"/>
                <a:gd name="connsiteX8" fmla="*/ 365314 w 1234442"/>
                <a:gd name="connsiteY8" fmla="*/ 1169511 h 1375253"/>
                <a:gd name="connsiteX9" fmla="*/ 331024 w 1234442"/>
                <a:gd name="connsiteY9" fmla="*/ 1051400 h 1375253"/>
                <a:gd name="connsiteX10" fmla="*/ 171005 w 1234442"/>
                <a:gd name="connsiteY10" fmla="*/ 1043782 h 1375253"/>
                <a:gd name="connsiteX11" fmla="*/ 1 w 1234442"/>
                <a:gd name="connsiteY11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1100 w 1234442"/>
                <a:gd name="connsiteY6" fmla="*/ 1369539 h 1375253"/>
                <a:gd name="connsiteX7" fmla="*/ 311974 w 1234442"/>
                <a:gd name="connsiteY7" fmla="*/ 1375253 h 1375253"/>
                <a:gd name="connsiteX8" fmla="*/ 365314 w 1234442"/>
                <a:gd name="connsiteY8" fmla="*/ 1169511 h 1375253"/>
                <a:gd name="connsiteX9" fmla="*/ 331024 w 1234442"/>
                <a:gd name="connsiteY9" fmla="*/ 1051400 h 1375253"/>
                <a:gd name="connsiteX10" fmla="*/ 171005 w 1234442"/>
                <a:gd name="connsiteY10" fmla="*/ 1043782 h 1375253"/>
                <a:gd name="connsiteX11" fmla="*/ 1 w 1234442"/>
                <a:gd name="connsiteY11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1100 w 1234442"/>
                <a:gd name="connsiteY6" fmla="*/ 1369539 h 1375253"/>
                <a:gd name="connsiteX7" fmla="*/ 311974 w 1234442"/>
                <a:gd name="connsiteY7" fmla="*/ 1375253 h 1375253"/>
                <a:gd name="connsiteX8" fmla="*/ 365314 w 1234442"/>
                <a:gd name="connsiteY8" fmla="*/ 1169511 h 1375253"/>
                <a:gd name="connsiteX9" fmla="*/ 331024 w 1234442"/>
                <a:gd name="connsiteY9" fmla="*/ 1051400 h 1375253"/>
                <a:gd name="connsiteX10" fmla="*/ 171005 w 1234442"/>
                <a:gd name="connsiteY10" fmla="*/ 1043782 h 1375253"/>
                <a:gd name="connsiteX11" fmla="*/ 1 w 1234442"/>
                <a:gd name="connsiteY11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1100 w 1234442"/>
                <a:gd name="connsiteY6" fmla="*/ 1369539 h 1375253"/>
                <a:gd name="connsiteX7" fmla="*/ 311974 w 1234442"/>
                <a:gd name="connsiteY7" fmla="*/ 1375253 h 1375253"/>
                <a:gd name="connsiteX8" fmla="*/ 365314 w 1234442"/>
                <a:gd name="connsiteY8" fmla="*/ 1169511 h 1375253"/>
                <a:gd name="connsiteX9" fmla="*/ 331024 w 1234442"/>
                <a:gd name="connsiteY9" fmla="*/ 1051400 h 1375253"/>
                <a:gd name="connsiteX10" fmla="*/ 171005 w 1234442"/>
                <a:gd name="connsiteY10" fmla="*/ 1043782 h 1375253"/>
                <a:gd name="connsiteX11" fmla="*/ 1 w 1234442"/>
                <a:gd name="connsiteY11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311974 w 1234442"/>
                <a:gd name="connsiteY7" fmla="*/ 1375253 h 1375253"/>
                <a:gd name="connsiteX8" fmla="*/ 365314 w 1234442"/>
                <a:gd name="connsiteY8" fmla="*/ 1169511 h 1375253"/>
                <a:gd name="connsiteX9" fmla="*/ 331024 w 1234442"/>
                <a:gd name="connsiteY9" fmla="*/ 1051400 h 1375253"/>
                <a:gd name="connsiteX10" fmla="*/ 171005 w 1234442"/>
                <a:gd name="connsiteY10" fmla="*/ 1043782 h 1375253"/>
                <a:gd name="connsiteX11" fmla="*/ 1 w 1234442"/>
                <a:gd name="connsiteY11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371029 w 1234442"/>
                <a:gd name="connsiteY7" fmla="*/ 1373350 h 1375253"/>
                <a:gd name="connsiteX8" fmla="*/ 311974 w 1234442"/>
                <a:gd name="connsiteY8" fmla="*/ 1375253 h 1375253"/>
                <a:gd name="connsiteX9" fmla="*/ 365314 w 1234442"/>
                <a:gd name="connsiteY9" fmla="*/ 1169511 h 1375253"/>
                <a:gd name="connsiteX10" fmla="*/ 331024 w 1234442"/>
                <a:gd name="connsiteY10" fmla="*/ 1051400 h 1375253"/>
                <a:gd name="connsiteX11" fmla="*/ 171005 w 1234442"/>
                <a:gd name="connsiteY11" fmla="*/ 1043782 h 1375253"/>
                <a:gd name="connsiteX12" fmla="*/ 1 w 1234442"/>
                <a:gd name="connsiteY12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371029 w 1234442"/>
                <a:gd name="connsiteY8" fmla="*/ 1373350 h 1375253"/>
                <a:gd name="connsiteX9" fmla="*/ 311974 w 1234442"/>
                <a:gd name="connsiteY9" fmla="*/ 1375253 h 1375253"/>
                <a:gd name="connsiteX10" fmla="*/ 365314 w 1234442"/>
                <a:gd name="connsiteY10" fmla="*/ 1169511 h 1375253"/>
                <a:gd name="connsiteX11" fmla="*/ 331024 w 1234442"/>
                <a:gd name="connsiteY11" fmla="*/ 1051400 h 1375253"/>
                <a:gd name="connsiteX12" fmla="*/ 171005 w 1234442"/>
                <a:gd name="connsiteY12" fmla="*/ 1043782 h 1375253"/>
                <a:gd name="connsiteX13" fmla="*/ 1 w 1234442"/>
                <a:gd name="connsiteY13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371029 w 1234442"/>
                <a:gd name="connsiteY8" fmla="*/ 1373350 h 1375253"/>
                <a:gd name="connsiteX9" fmla="*/ 311974 w 1234442"/>
                <a:gd name="connsiteY9" fmla="*/ 1375253 h 1375253"/>
                <a:gd name="connsiteX10" fmla="*/ 365314 w 1234442"/>
                <a:gd name="connsiteY10" fmla="*/ 1169511 h 1375253"/>
                <a:gd name="connsiteX11" fmla="*/ 331024 w 1234442"/>
                <a:gd name="connsiteY11" fmla="*/ 1051400 h 1375253"/>
                <a:gd name="connsiteX12" fmla="*/ 171005 w 1234442"/>
                <a:gd name="connsiteY12" fmla="*/ 1043782 h 1375253"/>
                <a:gd name="connsiteX13" fmla="*/ 1 w 1234442"/>
                <a:gd name="connsiteY13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371029 w 1234442"/>
                <a:gd name="connsiteY8" fmla="*/ 1373350 h 1375253"/>
                <a:gd name="connsiteX9" fmla="*/ 311974 w 1234442"/>
                <a:gd name="connsiteY9" fmla="*/ 1375253 h 1375253"/>
                <a:gd name="connsiteX10" fmla="*/ 365314 w 1234442"/>
                <a:gd name="connsiteY10" fmla="*/ 1169511 h 1375253"/>
                <a:gd name="connsiteX11" fmla="*/ 331024 w 1234442"/>
                <a:gd name="connsiteY11" fmla="*/ 1051400 h 1375253"/>
                <a:gd name="connsiteX12" fmla="*/ 171005 w 1234442"/>
                <a:gd name="connsiteY12" fmla="*/ 1043782 h 1375253"/>
                <a:gd name="connsiteX13" fmla="*/ 1 w 1234442"/>
                <a:gd name="connsiteY13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489139 w 1234442"/>
                <a:gd name="connsiteY8" fmla="*/ 1373350 h 1375253"/>
                <a:gd name="connsiteX9" fmla="*/ 371029 w 1234442"/>
                <a:gd name="connsiteY9" fmla="*/ 1373350 h 1375253"/>
                <a:gd name="connsiteX10" fmla="*/ 311974 w 1234442"/>
                <a:gd name="connsiteY10" fmla="*/ 1375253 h 1375253"/>
                <a:gd name="connsiteX11" fmla="*/ 365314 w 1234442"/>
                <a:gd name="connsiteY11" fmla="*/ 1169511 h 1375253"/>
                <a:gd name="connsiteX12" fmla="*/ 331024 w 1234442"/>
                <a:gd name="connsiteY12" fmla="*/ 1051400 h 1375253"/>
                <a:gd name="connsiteX13" fmla="*/ 171005 w 1234442"/>
                <a:gd name="connsiteY13" fmla="*/ 1043782 h 1375253"/>
                <a:gd name="connsiteX14" fmla="*/ 1 w 1234442"/>
                <a:gd name="connsiteY14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761555 w 1234442"/>
                <a:gd name="connsiteY8" fmla="*/ 1373350 h 1375253"/>
                <a:gd name="connsiteX9" fmla="*/ 489139 w 1234442"/>
                <a:gd name="connsiteY9" fmla="*/ 1373350 h 1375253"/>
                <a:gd name="connsiteX10" fmla="*/ 371029 w 1234442"/>
                <a:gd name="connsiteY10" fmla="*/ 1373350 h 1375253"/>
                <a:gd name="connsiteX11" fmla="*/ 311974 w 1234442"/>
                <a:gd name="connsiteY11" fmla="*/ 1375253 h 1375253"/>
                <a:gd name="connsiteX12" fmla="*/ 365314 w 1234442"/>
                <a:gd name="connsiteY12" fmla="*/ 1169511 h 1375253"/>
                <a:gd name="connsiteX13" fmla="*/ 331024 w 1234442"/>
                <a:gd name="connsiteY13" fmla="*/ 1051400 h 1375253"/>
                <a:gd name="connsiteX14" fmla="*/ 171005 w 1234442"/>
                <a:gd name="connsiteY14" fmla="*/ 1043782 h 1375253"/>
                <a:gd name="connsiteX15" fmla="*/ 1 w 1234442"/>
                <a:gd name="connsiteY15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761555 w 1234442"/>
                <a:gd name="connsiteY8" fmla="*/ 1373350 h 1375253"/>
                <a:gd name="connsiteX9" fmla="*/ 565339 w 1234442"/>
                <a:gd name="connsiteY9" fmla="*/ 1373351 h 1375253"/>
                <a:gd name="connsiteX10" fmla="*/ 489139 w 1234442"/>
                <a:gd name="connsiteY10" fmla="*/ 1373350 h 1375253"/>
                <a:gd name="connsiteX11" fmla="*/ 371029 w 1234442"/>
                <a:gd name="connsiteY11" fmla="*/ 1373350 h 1375253"/>
                <a:gd name="connsiteX12" fmla="*/ 311974 w 1234442"/>
                <a:gd name="connsiteY12" fmla="*/ 1375253 h 1375253"/>
                <a:gd name="connsiteX13" fmla="*/ 365314 w 1234442"/>
                <a:gd name="connsiteY13" fmla="*/ 1169511 h 1375253"/>
                <a:gd name="connsiteX14" fmla="*/ 331024 w 1234442"/>
                <a:gd name="connsiteY14" fmla="*/ 1051400 h 1375253"/>
                <a:gd name="connsiteX15" fmla="*/ 171005 w 1234442"/>
                <a:gd name="connsiteY15" fmla="*/ 1043782 h 1375253"/>
                <a:gd name="connsiteX16" fmla="*/ 1 w 1234442"/>
                <a:gd name="connsiteY16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761555 w 1234442"/>
                <a:gd name="connsiteY8" fmla="*/ 1373350 h 1375253"/>
                <a:gd name="connsiteX9" fmla="*/ 679640 w 1234442"/>
                <a:gd name="connsiteY9" fmla="*/ 1373351 h 1375253"/>
                <a:gd name="connsiteX10" fmla="*/ 565339 w 1234442"/>
                <a:gd name="connsiteY10" fmla="*/ 1373351 h 1375253"/>
                <a:gd name="connsiteX11" fmla="*/ 489139 w 1234442"/>
                <a:gd name="connsiteY11" fmla="*/ 1373350 h 1375253"/>
                <a:gd name="connsiteX12" fmla="*/ 371029 w 1234442"/>
                <a:gd name="connsiteY12" fmla="*/ 1373350 h 1375253"/>
                <a:gd name="connsiteX13" fmla="*/ 311974 w 1234442"/>
                <a:gd name="connsiteY13" fmla="*/ 1375253 h 1375253"/>
                <a:gd name="connsiteX14" fmla="*/ 365314 w 1234442"/>
                <a:gd name="connsiteY14" fmla="*/ 1169511 h 1375253"/>
                <a:gd name="connsiteX15" fmla="*/ 331024 w 1234442"/>
                <a:gd name="connsiteY15" fmla="*/ 1051400 h 1375253"/>
                <a:gd name="connsiteX16" fmla="*/ 171005 w 1234442"/>
                <a:gd name="connsiteY16" fmla="*/ 1043782 h 1375253"/>
                <a:gd name="connsiteX17" fmla="*/ 1 w 1234442"/>
                <a:gd name="connsiteY17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761555 w 1234442"/>
                <a:gd name="connsiteY8" fmla="*/ 1373350 h 1375253"/>
                <a:gd name="connsiteX9" fmla="*/ 679640 w 1234442"/>
                <a:gd name="connsiteY9" fmla="*/ 1373351 h 1375253"/>
                <a:gd name="connsiteX10" fmla="*/ 565339 w 1234442"/>
                <a:gd name="connsiteY10" fmla="*/ 1373351 h 1375253"/>
                <a:gd name="connsiteX11" fmla="*/ 489139 w 1234442"/>
                <a:gd name="connsiteY11" fmla="*/ 1373350 h 1375253"/>
                <a:gd name="connsiteX12" fmla="*/ 371029 w 1234442"/>
                <a:gd name="connsiteY12" fmla="*/ 1274290 h 1375253"/>
                <a:gd name="connsiteX13" fmla="*/ 371029 w 1234442"/>
                <a:gd name="connsiteY13" fmla="*/ 1373350 h 1375253"/>
                <a:gd name="connsiteX14" fmla="*/ 311974 w 1234442"/>
                <a:gd name="connsiteY14" fmla="*/ 1375253 h 1375253"/>
                <a:gd name="connsiteX15" fmla="*/ 365314 w 1234442"/>
                <a:gd name="connsiteY15" fmla="*/ 1169511 h 1375253"/>
                <a:gd name="connsiteX16" fmla="*/ 331024 w 1234442"/>
                <a:gd name="connsiteY16" fmla="*/ 1051400 h 1375253"/>
                <a:gd name="connsiteX17" fmla="*/ 171005 w 1234442"/>
                <a:gd name="connsiteY17" fmla="*/ 1043782 h 1375253"/>
                <a:gd name="connsiteX18" fmla="*/ 1 w 1234442"/>
                <a:gd name="connsiteY18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761555 w 1234442"/>
                <a:gd name="connsiteY8" fmla="*/ 1373350 h 1375253"/>
                <a:gd name="connsiteX9" fmla="*/ 679640 w 1234442"/>
                <a:gd name="connsiteY9" fmla="*/ 1373351 h 1375253"/>
                <a:gd name="connsiteX10" fmla="*/ 565339 w 1234442"/>
                <a:gd name="connsiteY10" fmla="*/ 1373351 h 1375253"/>
                <a:gd name="connsiteX11" fmla="*/ 489139 w 1234442"/>
                <a:gd name="connsiteY11" fmla="*/ 1373350 h 1375253"/>
                <a:gd name="connsiteX12" fmla="*/ 491044 w 1234442"/>
                <a:gd name="connsiteY12" fmla="*/ 1280005 h 1375253"/>
                <a:gd name="connsiteX13" fmla="*/ 371029 w 1234442"/>
                <a:gd name="connsiteY13" fmla="*/ 1274290 h 1375253"/>
                <a:gd name="connsiteX14" fmla="*/ 371029 w 1234442"/>
                <a:gd name="connsiteY14" fmla="*/ 1373350 h 1375253"/>
                <a:gd name="connsiteX15" fmla="*/ 311974 w 1234442"/>
                <a:gd name="connsiteY15" fmla="*/ 1375253 h 1375253"/>
                <a:gd name="connsiteX16" fmla="*/ 365314 w 1234442"/>
                <a:gd name="connsiteY16" fmla="*/ 1169511 h 1375253"/>
                <a:gd name="connsiteX17" fmla="*/ 331024 w 1234442"/>
                <a:gd name="connsiteY17" fmla="*/ 1051400 h 1375253"/>
                <a:gd name="connsiteX18" fmla="*/ 171005 w 1234442"/>
                <a:gd name="connsiteY18" fmla="*/ 1043782 h 1375253"/>
                <a:gd name="connsiteX19" fmla="*/ 1 w 1234442"/>
                <a:gd name="connsiteY19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761555 w 1234442"/>
                <a:gd name="connsiteY8" fmla="*/ 1373350 h 1375253"/>
                <a:gd name="connsiteX9" fmla="*/ 679640 w 1234442"/>
                <a:gd name="connsiteY9" fmla="*/ 1373351 h 1375253"/>
                <a:gd name="connsiteX10" fmla="*/ 565339 w 1234442"/>
                <a:gd name="connsiteY10" fmla="*/ 1373351 h 1375253"/>
                <a:gd name="connsiteX11" fmla="*/ 489139 w 1234442"/>
                <a:gd name="connsiteY11" fmla="*/ 1373350 h 1375253"/>
                <a:gd name="connsiteX12" fmla="*/ 491044 w 1234442"/>
                <a:gd name="connsiteY12" fmla="*/ 1280005 h 1375253"/>
                <a:gd name="connsiteX13" fmla="*/ 371029 w 1234442"/>
                <a:gd name="connsiteY13" fmla="*/ 1274290 h 1375253"/>
                <a:gd name="connsiteX14" fmla="*/ 371029 w 1234442"/>
                <a:gd name="connsiteY14" fmla="*/ 1373350 h 1375253"/>
                <a:gd name="connsiteX15" fmla="*/ 311974 w 1234442"/>
                <a:gd name="connsiteY15" fmla="*/ 1375253 h 1375253"/>
                <a:gd name="connsiteX16" fmla="*/ 365314 w 1234442"/>
                <a:gd name="connsiteY16" fmla="*/ 1169511 h 1375253"/>
                <a:gd name="connsiteX17" fmla="*/ 331024 w 1234442"/>
                <a:gd name="connsiteY17" fmla="*/ 1051400 h 1375253"/>
                <a:gd name="connsiteX18" fmla="*/ 171005 w 1234442"/>
                <a:gd name="connsiteY18" fmla="*/ 1043782 h 1375253"/>
                <a:gd name="connsiteX19" fmla="*/ 1 w 1234442"/>
                <a:gd name="connsiteY19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761555 w 1234442"/>
                <a:gd name="connsiteY8" fmla="*/ 1373350 h 1375253"/>
                <a:gd name="connsiteX9" fmla="*/ 679640 w 1234442"/>
                <a:gd name="connsiteY9" fmla="*/ 1373351 h 1375253"/>
                <a:gd name="connsiteX10" fmla="*/ 565339 w 1234442"/>
                <a:gd name="connsiteY10" fmla="*/ 1373351 h 1375253"/>
                <a:gd name="connsiteX11" fmla="*/ 489139 w 1234442"/>
                <a:gd name="connsiteY11" fmla="*/ 1373350 h 1375253"/>
                <a:gd name="connsiteX12" fmla="*/ 489139 w 1234442"/>
                <a:gd name="connsiteY12" fmla="*/ 1276195 h 1375253"/>
                <a:gd name="connsiteX13" fmla="*/ 371029 w 1234442"/>
                <a:gd name="connsiteY13" fmla="*/ 1274290 h 1375253"/>
                <a:gd name="connsiteX14" fmla="*/ 371029 w 1234442"/>
                <a:gd name="connsiteY14" fmla="*/ 1373350 h 1375253"/>
                <a:gd name="connsiteX15" fmla="*/ 311974 w 1234442"/>
                <a:gd name="connsiteY15" fmla="*/ 1375253 h 1375253"/>
                <a:gd name="connsiteX16" fmla="*/ 365314 w 1234442"/>
                <a:gd name="connsiteY16" fmla="*/ 1169511 h 1375253"/>
                <a:gd name="connsiteX17" fmla="*/ 331024 w 1234442"/>
                <a:gd name="connsiteY17" fmla="*/ 1051400 h 1375253"/>
                <a:gd name="connsiteX18" fmla="*/ 171005 w 1234442"/>
                <a:gd name="connsiteY18" fmla="*/ 1043782 h 1375253"/>
                <a:gd name="connsiteX19" fmla="*/ 1 w 1234442"/>
                <a:gd name="connsiteY19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761555 w 1234442"/>
                <a:gd name="connsiteY8" fmla="*/ 1373350 h 1375253"/>
                <a:gd name="connsiteX9" fmla="*/ 679640 w 1234442"/>
                <a:gd name="connsiteY9" fmla="*/ 1373351 h 1375253"/>
                <a:gd name="connsiteX10" fmla="*/ 565339 w 1234442"/>
                <a:gd name="connsiteY10" fmla="*/ 1373351 h 1375253"/>
                <a:gd name="connsiteX11" fmla="*/ 489139 w 1234442"/>
                <a:gd name="connsiteY11" fmla="*/ 1373350 h 1375253"/>
                <a:gd name="connsiteX12" fmla="*/ 489139 w 1234442"/>
                <a:gd name="connsiteY12" fmla="*/ 1276195 h 1375253"/>
                <a:gd name="connsiteX13" fmla="*/ 371029 w 1234442"/>
                <a:gd name="connsiteY13" fmla="*/ 1274290 h 1375253"/>
                <a:gd name="connsiteX14" fmla="*/ 371029 w 1234442"/>
                <a:gd name="connsiteY14" fmla="*/ 1373350 h 1375253"/>
                <a:gd name="connsiteX15" fmla="*/ 311974 w 1234442"/>
                <a:gd name="connsiteY15" fmla="*/ 1375253 h 1375253"/>
                <a:gd name="connsiteX16" fmla="*/ 365314 w 1234442"/>
                <a:gd name="connsiteY16" fmla="*/ 1169511 h 1375253"/>
                <a:gd name="connsiteX17" fmla="*/ 331024 w 1234442"/>
                <a:gd name="connsiteY17" fmla="*/ 1051400 h 1375253"/>
                <a:gd name="connsiteX18" fmla="*/ 171005 w 1234442"/>
                <a:gd name="connsiteY18" fmla="*/ 1043782 h 1375253"/>
                <a:gd name="connsiteX19" fmla="*/ 1 w 1234442"/>
                <a:gd name="connsiteY19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761555 w 1234442"/>
                <a:gd name="connsiteY8" fmla="*/ 1373350 h 1375253"/>
                <a:gd name="connsiteX9" fmla="*/ 679640 w 1234442"/>
                <a:gd name="connsiteY9" fmla="*/ 1373351 h 1375253"/>
                <a:gd name="connsiteX10" fmla="*/ 563434 w 1234442"/>
                <a:gd name="connsiteY10" fmla="*/ 1274290 h 1375253"/>
                <a:gd name="connsiteX11" fmla="*/ 565339 w 1234442"/>
                <a:gd name="connsiteY11" fmla="*/ 1373351 h 1375253"/>
                <a:gd name="connsiteX12" fmla="*/ 489139 w 1234442"/>
                <a:gd name="connsiteY12" fmla="*/ 1373350 h 1375253"/>
                <a:gd name="connsiteX13" fmla="*/ 489139 w 1234442"/>
                <a:gd name="connsiteY13" fmla="*/ 1276195 h 1375253"/>
                <a:gd name="connsiteX14" fmla="*/ 371029 w 1234442"/>
                <a:gd name="connsiteY14" fmla="*/ 1274290 h 1375253"/>
                <a:gd name="connsiteX15" fmla="*/ 371029 w 1234442"/>
                <a:gd name="connsiteY15" fmla="*/ 1373350 h 1375253"/>
                <a:gd name="connsiteX16" fmla="*/ 311974 w 1234442"/>
                <a:gd name="connsiteY16" fmla="*/ 1375253 h 1375253"/>
                <a:gd name="connsiteX17" fmla="*/ 365314 w 1234442"/>
                <a:gd name="connsiteY17" fmla="*/ 1169511 h 1375253"/>
                <a:gd name="connsiteX18" fmla="*/ 331024 w 1234442"/>
                <a:gd name="connsiteY18" fmla="*/ 1051400 h 1375253"/>
                <a:gd name="connsiteX19" fmla="*/ 171005 w 1234442"/>
                <a:gd name="connsiteY19" fmla="*/ 1043782 h 1375253"/>
                <a:gd name="connsiteX20" fmla="*/ 1 w 1234442"/>
                <a:gd name="connsiteY20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761555 w 1234442"/>
                <a:gd name="connsiteY8" fmla="*/ 1373350 h 1375253"/>
                <a:gd name="connsiteX9" fmla="*/ 679640 w 1234442"/>
                <a:gd name="connsiteY9" fmla="*/ 1373351 h 1375253"/>
                <a:gd name="connsiteX10" fmla="*/ 681545 w 1234442"/>
                <a:gd name="connsiteY10" fmla="*/ 1278100 h 1375253"/>
                <a:gd name="connsiteX11" fmla="*/ 563434 w 1234442"/>
                <a:gd name="connsiteY11" fmla="*/ 1274290 h 1375253"/>
                <a:gd name="connsiteX12" fmla="*/ 565339 w 1234442"/>
                <a:gd name="connsiteY12" fmla="*/ 1373351 h 1375253"/>
                <a:gd name="connsiteX13" fmla="*/ 489139 w 1234442"/>
                <a:gd name="connsiteY13" fmla="*/ 1373350 h 1375253"/>
                <a:gd name="connsiteX14" fmla="*/ 489139 w 1234442"/>
                <a:gd name="connsiteY14" fmla="*/ 1276195 h 1375253"/>
                <a:gd name="connsiteX15" fmla="*/ 371029 w 1234442"/>
                <a:gd name="connsiteY15" fmla="*/ 1274290 h 1375253"/>
                <a:gd name="connsiteX16" fmla="*/ 371029 w 1234442"/>
                <a:gd name="connsiteY16" fmla="*/ 1373350 h 1375253"/>
                <a:gd name="connsiteX17" fmla="*/ 311974 w 1234442"/>
                <a:gd name="connsiteY17" fmla="*/ 1375253 h 1375253"/>
                <a:gd name="connsiteX18" fmla="*/ 365314 w 1234442"/>
                <a:gd name="connsiteY18" fmla="*/ 1169511 h 1375253"/>
                <a:gd name="connsiteX19" fmla="*/ 331024 w 1234442"/>
                <a:gd name="connsiteY19" fmla="*/ 1051400 h 1375253"/>
                <a:gd name="connsiteX20" fmla="*/ 171005 w 1234442"/>
                <a:gd name="connsiteY20" fmla="*/ 1043782 h 1375253"/>
                <a:gd name="connsiteX21" fmla="*/ 1 w 1234442"/>
                <a:gd name="connsiteY21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761555 w 1234442"/>
                <a:gd name="connsiteY8" fmla="*/ 1373350 h 1375253"/>
                <a:gd name="connsiteX9" fmla="*/ 679640 w 1234442"/>
                <a:gd name="connsiteY9" fmla="*/ 1373351 h 1375253"/>
                <a:gd name="connsiteX10" fmla="*/ 681545 w 1234442"/>
                <a:gd name="connsiteY10" fmla="*/ 1278100 h 1375253"/>
                <a:gd name="connsiteX11" fmla="*/ 563434 w 1234442"/>
                <a:gd name="connsiteY11" fmla="*/ 1274290 h 1375253"/>
                <a:gd name="connsiteX12" fmla="*/ 565339 w 1234442"/>
                <a:gd name="connsiteY12" fmla="*/ 1373351 h 1375253"/>
                <a:gd name="connsiteX13" fmla="*/ 489139 w 1234442"/>
                <a:gd name="connsiteY13" fmla="*/ 1373350 h 1375253"/>
                <a:gd name="connsiteX14" fmla="*/ 489139 w 1234442"/>
                <a:gd name="connsiteY14" fmla="*/ 1276195 h 1375253"/>
                <a:gd name="connsiteX15" fmla="*/ 371029 w 1234442"/>
                <a:gd name="connsiteY15" fmla="*/ 1274290 h 1375253"/>
                <a:gd name="connsiteX16" fmla="*/ 371029 w 1234442"/>
                <a:gd name="connsiteY16" fmla="*/ 1373350 h 1375253"/>
                <a:gd name="connsiteX17" fmla="*/ 311974 w 1234442"/>
                <a:gd name="connsiteY17" fmla="*/ 1375253 h 1375253"/>
                <a:gd name="connsiteX18" fmla="*/ 365314 w 1234442"/>
                <a:gd name="connsiteY18" fmla="*/ 1169511 h 1375253"/>
                <a:gd name="connsiteX19" fmla="*/ 331024 w 1234442"/>
                <a:gd name="connsiteY19" fmla="*/ 1051400 h 1375253"/>
                <a:gd name="connsiteX20" fmla="*/ 171005 w 1234442"/>
                <a:gd name="connsiteY20" fmla="*/ 1043782 h 1375253"/>
                <a:gd name="connsiteX21" fmla="*/ 1 w 1234442"/>
                <a:gd name="connsiteY21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761555 w 1234442"/>
                <a:gd name="connsiteY8" fmla="*/ 1373350 h 1375253"/>
                <a:gd name="connsiteX9" fmla="*/ 679640 w 1234442"/>
                <a:gd name="connsiteY9" fmla="*/ 1373351 h 1375253"/>
                <a:gd name="connsiteX10" fmla="*/ 681545 w 1234442"/>
                <a:gd name="connsiteY10" fmla="*/ 1278100 h 1375253"/>
                <a:gd name="connsiteX11" fmla="*/ 563434 w 1234442"/>
                <a:gd name="connsiteY11" fmla="*/ 1274290 h 1375253"/>
                <a:gd name="connsiteX12" fmla="*/ 565339 w 1234442"/>
                <a:gd name="connsiteY12" fmla="*/ 1373351 h 1375253"/>
                <a:gd name="connsiteX13" fmla="*/ 489139 w 1234442"/>
                <a:gd name="connsiteY13" fmla="*/ 1373350 h 1375253"/>
                <a:gd name="connsiteX14" fmla="*/ 489139 w 1234442"/>
                <a:gd name="connsiteY14" fmla="*/ 1276195 h 1375253"/>
                <a:gd name="connsiteX15" fmla="*/ 371029 w 1234442"/>
                <a:gd name="connsiteY15" fmla="*/ 1274290 h 1375253"/>
                <a:gd name="connsiteX16" fmla="*/ 371029 w 1234442"/>
                <a:gd name="connsiteY16" fmla="*/ 1373350 h 1375253"/>
                <a:gd name="connsiteX17" fmla="*/ 311974 w 1234442"/>
                <a:gd name="connsiteY17" fmla="*/ 1375253 h 1375253"/>
                <a:gd name="connsiteX18" fmla="*/ 365314 w 1234442"/>
                <a:gd name="connsiteY18" fmla="*/ 1169511 h 1375253"/>
                <a:gd name="connsiteX19" fmla="*/ 331024 w 1234442"/>
                <a:gd name="connsiteY19" fmla="*/ 1051400 h 1375253"/>
                <a:gd name="connsiteX20" fmla="*/ 171005 w 1234442"/>
                <a:gd name="connsiteY20" fmla="*/ 1043782 h 1375253"/>
                <a:gd name="connsiteX21" fmla="*/ 1 w 1234442"/>
                <a:gd name="connsiteY21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755840 w 1234442"/>
                <a:gd name="connsiteY8" fmla="*/ 1373350 h 1375253"/>
                <a:gd name="connsiteX9" fmla="*/ 679640 w 1234442"/>
                <a:gd name="connsiteY9" fmla="*/ 1373351 h 1375253"/>
                <a:gd name="connsiteX10" fmla="*/ 681545 w 1234442"/>
                <a:gd name="connsiteY10" fmla="*/ 1278100 h 1375253"/>
                <a:gd name="connsiteX11" fmla="*/ 563434 w 1234442"/>
                <a:gd name="connsiteY11" fmla="*/ 1274290 h 1375253"/>
                <a:gd name="connsiteX12" fmla="*/ 565339 w 1234442"/>
                <a:gd name="connsiteY12" fmla="*/ 1373351 h 1375253"/>
                <a:gd name="connsiteX13" fmla="*/ 489139 w 1234442"/>
                <a:gd name="connsiteY13" fmla="*/ 1373350 h 1375253"/>
                <a:gd name="connsiteX14" fmla="*/ 489139 w 1234442"/>
                <a:gd name="connsiteY14" fmla="*/ 1276195 h 1375253"/>
                <a:gd name="connsiteX15" fmla="*/ 371029 w 1234442"/>
                <a:gd name="connsiteY15" fmla="*/ 1274290 h 1375253"/>
                <a:gd name="connsiteX16" fmla="*/ 371029 w 1234442"/>
                <a:gd name="connsiteY16" fmla="*/ 1373350 h 1375253"/>
                <a:gd name="connsiteX17" fmla="*/ 311974 w 1234442"/>
                <a:gd name="connsiteY17" fmla="*/ 1375253 h 1375253"/>
                <a:gd name="connsiteX18" fmla="*/ 365314 w 1234442"/>
                <a:gd name="connsiteY18" fmla="*/ 1169511 h 1375253"/>
                <a:gd name="connsiteX19" fmla="*/ 331024 w 1234442"/>
                <a:gd name="connsiteY19" fmla="*/ 1051400 h 1375253"/>
                <a:gd name="connsiteX20" fmla="*/ 171005 w 1234442"/>
                <a:gd name="connsiteY20" fmla="*/ 1043782 h 1375253"/>
                <a:gd name="connsiteX21" fmla="*/ 1 w 1234442"/>
                <a:gd name="connsiteY21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752030 w 1234442"/>
                <a:gd name="connsiteY8" fmla="*/ 1276195 h 1375253"/>
                <a:gd name="connsiteX9" fmla="*/ 755840 w 1234442"/>
                <a:gd name="connsiteY9" fmla="*/ 1373350 h 1375253"/>
                <a:gd name="connsiteX10" fmla="*/ 679640 w 1234442"/>
                <a:gd name="connsiteY10" fmla="*/ 1373351 h 1375253"/>
                <a:gd name="connsiteX11" fmla="*/ 681545 w 1234442"/>
                <a:gd name="connsiteY11" fmla="*/ 1278100 h 1375253"/>
                <a:gd name="connsiteX12" fmla="*/ 563434 w 1234442"/>
                <a:gd name="connsiteY12" fmla="*/ 1274290 h 1375253"/>
                <a:gd name="connsiteX13" fmla="*/ 565339 w 1234442"/>
                <a:gd name="connsiteY13" fmla="*/ 1373351 h 1375253"/>
                <a:gd name="connsiteX14" fmla="*/ 489139 w 1234442"/>
                <a:gd name="connsiteY14" fmla="*/ 1373350 h 1375253"/>
                <a:gd name="connsiteX15" fmla="*/ 489139 w 1234442"/>
                <a:gd name="connsiteY15" fmla="*/ 1276195 h 1375253"/>
                <a:gd name="connsiteX16" fmla="*/ 371029 w 1234442"/>
                <a:gd name="connsiteY16" fmla="*/ 1274290 h 1375253"/>
                <a:gd name="connsiteX17" fmla="*/ 371029 w 1234442"/>
                <a:gd name="connsiteY17" fmla="*/ 1373350 h 1375253"/>
                <a:gd name="connsiteX18" fmla="*/ 311974 w 1234442"/>
                <a:gd name="connsiteY18" fmla="*/ 1375253 h 1375253"/>
                <a:gd name="connsiteX19" fmla="*/ 365314 w 1234442"/>
                <a:gd name="connsiteY19" fmla="*/ 1169511 h 1375253"/>
                <a:gd name="connsiteX20" fmla="*/ 331024 w 1234442"/>
                <a:gd name="connsiteY20" fmla="*/ 1051400 h 1375253"/>
                <a:gd name="connsiteX21" fmla="*/ 171005 w 1234442"/>
                <a:gd name="connsiteY21" fmla="*/ 1043782 h 1375253"/>
                <a:gd name="connsiteX22" fmla="*/ 1 w 1234442"/>
                <a:gd name="connsiteY22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868235 w 1234442"/>
                <a:gd name="connsiteY8" fmla="*/ 1280005 h 1375253"/>
                <a:gd name="connsiteX9" fmla="*/ 752030 w 1234442"/>
                <a:gd name="connsiteY9" fmla="*/ 1276195 h 1375253"/>
                <a:gd name="connsiteX10" fmla="*/ 755840 w 1234442"/>
                <a:gd name="connsiteY10" fmla="*/ 1373350 h 1375253"/>
                <a:gd name="connsiteX11" fmla="*/ 679640 w 1234442"/>
                <a:gd name="connsiteY11" fmla="*/ 1373351 h 1375253"/>
                <a:gd name="connsiteX12" fmla="*/ 681545 w 1234442"/>
                <a:gd name="connsiteY12" fmla="*/ 1278100 h 1375253"/>
                <a:gd name="connsiteX13" fmla="*/ 563434 w 1234442"/>
                <a:gd name="connsiteY13" fmla="*/ 1274290 h 1375253"/>
                <a:gd name="connsiteX14" fmla="*/ 565339 w 1234442"/>
                <a:gd name="connsiteY14" fmla="*/ 1373351 h 1375253"/>
                <a:gd name="connsiteX15" fmla="*/ 489139 w 1234442"/>
                <a:gd name="connsiteY15" fmla="*/ 1373350 h 1375253"/>
                <a:gd name="connsiteX16" fmla="*/ 489139 w 1234442"/>
                <a:gd name="connsiteY16" fmla="*/ 1276195 h 1375253"/>
                <a:gd name="connsiteX17" fmla="*/ 371029 w 1234442"/>
                <a:gd name="connsiteY17" fmla="*/ 1274290 h 1375253"/>
                <a:gd name="connsiteX18" fmla="*/ 371029 w 1234442"/>
                <a:gd name="connsiteY18" fmla="*/ 1373350 h 1375253"/>
                <a:gd name="connsiteX19" fmla="*/ 311974 w 1234442"/>
                <a:gd name="connsiteY19" fmla="*/ 1375253 h 1375253"/>
                <a:gd name="connsiteX20" fmla="*/ 365314 w 1234442"/>
                <a:gd name="connsiteY20" fmla="*/ 1169511 h 1375253"/>
                <a:gd name="connsiteX21" fmla="*/ 331024 w 1234442"/>
                <a:gd name="connsiteY21" fmla="*/ 1051400 h 1375253"/>
                <a:gd name="connsiteX22" fmla="*/ 171005 w 1234442"/>
                <a:gd name="connsiteY22" fmla="*/ 1043782 h 1375253"/>
                <a:gd name="connsiteX23" fmla="*/ 1 w 1234442"/>
                <a:gd name="connsiteY23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868235 w 1234442"/>
                <a:gd name="connsiteY8" fmla="*/ 1280005 h 1375253"/>
                <a:gd name="connsiteX9" fmla="*/ 752030 w 1234442"/>
                <a:gd name="connsiteY9" fmla="*/ 1276195 h 1375253"/>
                <a:gd name="connsiteX10" fmla="*/ 755840 w 1234442"/>
                <a:gd name="connsiteY10" fmla="*/ 1373350 h 1375253"/>
                <a:gd name="connsiteX11" fmla="*/ 679640 w 1234442"/>
                <a:gd name="connsiteY11" fmla="*/ 1373351 h 1375253"/>
                <a:gd name="connsiteX12" fmla="*/ 681545 w 1234442"/>
                <a:gd name="connsiteY12" fmla="*/ 1278100 h 1375253"/>
                <a:gd name="connsiteX13" fmla="*/ 563434 w 1234442"/>
                <a:gd name="connsiteY13" fmla="*/ 1274290 h 1375253"/>
                <a:gd name="connsiteX14" fmla="*/ 565339 w 1234442"/>
                <a:gd name="connsiteY14" fmla="*/ 1373351 h 1375253"/>
                <a:gd name="connsiteX15" fmla="*/ 489139 w 1234442"/>
                <a:gd name="connsiteY15" fmla="*/ 1373350 h 1375253"/>
                <a:gd name="connsiteX16" fmla="*/ 489139 w 1234442"/>
                <a:gd name="connsiteY16" fmla="*/ 1276195 h 1375253"/>
                <a:gd name="connsiteX17" fmla="*/ 371029 w 1234442"/>
                <a:gd name="connsiteY17" fmla="*/ 1274290 h 1375253"/>
                <a:gd name="connsiteX18" fmla="*/ 371029 w 1234442"/>
                <a:gd name="connsiteY18" fmla="*/ 1373350 h 1375253"/>
                <a:gd name="connsiteX19" fmla="*/ 311974 w 1234442"/>
                <a:gd name="connsiteY19" fmla="*/ 1375253 h 1375253"/>
                <a:gd name="connsiteX20" fmla="*/ 365314 w 1234442"/>
                <a:gd name="connsiteY20" fmla="*/ 1169511 h 1375253"/>
                <a:gd name="connsiteX21" fmla="*/ 331024 w 1234442"/>
                <a:gd name="connsiteY21" fmla="*/ 1051400 h 1375253"/>
                <a:gd name="connsiteX22" fmla="*/ 171005 w 1234442"/>
                <a:gd name="connsiteY22" fmla="*/ 1043782 h 1375253"/>
                <a:gd name="connsiteX23" fmla="*/ 1 w 1234442"/>
                <a:gd name="connsiteY23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866330 w 1234442"/>
                <a:gd name="connsiteY8" fmla="*/ 1276195 h 1375253"/>
                <a:gd name="connsiteX9" fmla="*/ 752030 w 1234442"/>
                <a:gd name="connsiteY9" fmla="*/ 1276195 h 1375253"/>
                <a:gd name="connsiteX10" fmla="*/ 755840 w 1234442"/>
                <a:gd name="connsiteY10" fmla="*/ 1373350 h 1375253"/>
                <a:gd name="connsiteX11" fmla="*/ 679640 w 1234442"/>
                <a:gd name="connsiteY11" fmla="*/ 1373351 h 1375253"/>
                <a:gd name="connsiteX12" fmla="*/ 681545 w 1234442"/>
                <a:gd name="connsiteY12" fmla="*/ 1278100 h 1375253"/>
                <a:gd name="connsiteX13" fmla="*/ 563434 w 1234442"/>
                <a:gd name="connsiteY13" fmla="*/ 1274290 h 1375253"/>
                <a:gd name="connsiteX14" fmla="*/ 565339 w 1234442"/>
                <a:gd name="connsiteY14" fmla="*/ 1373351 h 1375253"/>
                <a:gd name="connsiteX15" fmla="*/ 489139 w 1234442"/>
                <a:gd name="connsiteY15" fmla="*/ 1373350 h 1375253"/>
                <a:gd name="connsiteX16" fmla="*/ 489139 w 1234442"/>
                <a:gd name="connsiteY16" fmla="*/ 1276195 h 1375253"/>
                <a:gd name="connsiteX17" fmla="*/ 371029 w 1234442"/>
                <a:gd name="connsiteY17" fmla="*/ 1274290 h 1375253"/>
                <a:gd name="connsiteX18" fmla="*/ 371029 w 1234442"/>
                <a:gd name="connsiteY18" fmla="*/ 1373350 h 1375253"/>
                <a:gd name="connsiteX19" fmla="*/ 311974 w 1234442"/>
                <a:gd name="connsiteY19" fmla="*/ 1375253 h 1375253"/>
                <a:gd name="connsiteX20" fmla="*/ 365314 w 1234442"/>
                <a:gd name="connsiteY20" fmla="*/ 1169511 h 1375253"/>
                <a:gd name="connsiteX21" fmla="*/ 331024 w 1234442"/>
                <a:gd name="connsiteY21" fmla="*/ 1051400 h 1375253"/>
                <a:gd name="connsiteX22" fmla="*/ 171005 w 1234442"/>
                <a:gd name="connsiteY22" fmla="*/ 1043782 h 1375253"/>
                <a:gd name="connsiteX23" fmla="*/ 1 w 1234442"/>
                <a:gd name="connsiteY23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866330 w 1234442"/>
                <a:gd name="connsiteY8" fmla="*/ 1276195 h 1375253"/>
                <a:gd name="connsiteX9" fmla="*/ 752030 w 1234442"/>
                <a:gd name="connsiteY9" fmla="*/ 1276195 h 1375253"/>
                <a:gd name="connsiteX10" fmla="*/ 755840 w 1234442"/>
                <a:gd name="connsiteY10" fmla="*/ 1373350 h 1375253"/>
                <a:gd name="connsiteX11" fmla="*/ 679640 w 1234442"/>
                <a:gd name="connsiteY11" fmla="*/ 1373351 h 1375253"/>
                <a:gd name="connsiteX12" fmla="*/ 681545 w 1234442"/>
                <a:gd name="connsiteY12" fmla="*/ 1278100 h 1375253"/>
                <a:gd name="connsiteX13" fmla="*/ 563434 w 1234442"/>
                <a:gd name="connsiteY13" fmla="*/ 1274290 h 1375253"/>
                <a:gd name="connsiteX14" fmla="*/ 565339 w 1234442"/>
                <a:gd name="connsiteY14" fmla="*/ 1373351 h 1375253"/>
                <a:gd name="connsiteX15" fmla="*/ 489139 w 1234442"/>
                <a:gd name="connsiteY15" fmla="*/ 1373350 h 1375253"/>
                <a:gd name="connsiteX16" fmla="*/ 489139 w 1234442"/>
                <a:gd name="connsiteY16" fmla="*/ 1276195 h 1375253"/>
                <a:gd name="connsiteX17" fmla="*/ 371029 w 1234442"/>
                <a:gd name="connsiteY17" fmla="*/ 1274290 h 1375253"/>
                <a:gd name="connsiteX18" fmla="*/ 371029 w 1234442"/>
                <a:gd name="connsiteY18" fmla="*/ 1373350 h 1375253"/>
                <a:gd name="connsiteX19" fmla="*/ 311974 w 1234442"/>
                <a:gd name="connsiteY19" fmla="*/ 1375253 h 1375253"/>
                <a:gd name="connsiteX20" fmla="*/ 365314 w 1234442"/>
                <a:gd name="connsiteY20" fmla="*/ 1169511 h 1375253"/>
                <a:gd name="connsiteX21" fmla="*/ 331024 w 1234442"/>
                <a:gd name="connsiteY21" fmla="*/ 1051400 h 1375253"/>
                <a:gd name="connsiteX22" fmla="*/ 171005 w 1234442"/>
                <a:gd name="connsiteY22" fmla="*/ 1043782 h 1375253"/>
                <a:gd name="connsiteX23" fmla="*/ 1 w 1234442"/>
                <a:gd name="connsiteY23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70140 w 1234442"/>
                <a:gd name="connsiteY7" fmla="*/ 1373350 h 1375253"/>
                <a:gd name="connsiteX8" fmla="*/ 866330 w 1234442"/>
                <a:gd name="connsiteY8" fmla="*/ 1276195 h 1375253"/>
                <a:gd name="connsiteX9" fmla="*/ 752030 w 1234442"/>
                <a:gd name="connsiteY9" fmla="*/ 1276195 h 1375253"/>
                <a:gd name="connsiteX10" fmla="*/ 755840 w 1234442"/>
                <a:gd name="connsiteY10" fmla="*/ 1373350 h 1375253"/>
                <a:gd name="connsiteX11" fmla="*/ 679640 w 1234442"/>
                <a:gd name="connsiteY11" fmla="*/ 1373351 h 1375253"/>
                <a:gd name="connsiteX12" fmla="*/ 681545 w 1234442"/>
                <a:gd name="connsiteY12" fmla="*/ 1278100 h 1375253"/>
                <a:gd name="connsiteX13" fmla="*/ 563434 w 1234442"/>
                <a:gd name="connsiteY13" fmla="*/ 1274290 h 1375253"/>
                <a:gd name="connsiteX14" fmla="*/ 565339 w 1234442"/>
                <a:gd name="connsiteY14" fmla="*/ 1373351 h 1375253"/>
                <a:gd name="connsiteX15" fmla="*/ 489139 w 1234442"/>
                <a:gd name="connsiteY15" fmla="*/ 1373350 h 1375253"/>
                <a:gd name="connsiteX16" fmla="*/ 489139 w 1234442"/>
                <a:gd name="connsiteY16" fmla="*/ 1276195 h 1375253"/>
                <a:gd name="connsiteX17" fmla="*/ 371029 w 1234442"/>
                <a:gd name="connsiteY17" fmla="*/ 1274290 h 1375253"/>
                <a:gd name="connsiteX18" fmla="*/ 371029 w 1234442"/>
                <a:gd name="connsiteY18" fmla="*/ 1373350 h 1375253"/>
                <a:gd name="connsiteX19" fmla="*/ 311974 w 1234442"/>
                <a:gd name="connsiteY19" fmla="*/ 1375253 h 1375253"/>
                <a:gd name="connsiteX20" fmla="*/ 365314 w 1234442"/>
                <a:gd name="connsiteY20" fmla="*/ 1169511 h 1375253"/>
                <a:gd name="connsiteX21" fmla="*/ 331024 w 1234442"/>
                <a:gd name="connsiteY21" fmla="*/ 1051400 h 1375253"/>
                <a:gd name="connsiteX22" fmla="*/ 171005 w 1234442"/>
                <a:gd name="connsiteY22" fmla="*/ 1043782 h 1375253"/>
                <a:gd name="connsiteX23" fmla="*/ 1 w 1234442"/>
                <a:gd name="connsiteY23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70140 w 1234442"/>
                <a:gd name="connsiteY7" fmla="*/ 1373350 h 1375253"/>
                <a:gd name="connsiteX8" fmla="*/ 868235 w 1234442"/>
                <a:gd name="connsiteY8" fmla="*/ 1276195 h 1375253"/>
                <a:gd name="connsiteX9" fmla="*/ 752030 w 1234442"/>
                <a:gd name="connsiteY9" fmla="*/ 1276195 h 1375253"/>
                <a:gd name="connsiteX10" fmla="*/ 755840 w 1234442"/>
                <a:gd name="connsiteY10" fmla="*/ 1373350 h 1375253"/>
                <a:gd name="connsiteX11" fmla="*/ 679640 w 1234442"/>
                <a:gd name="connsiteY11" fmla="*/ 1373351 h 1375253"/>
                <a:gd name="connsiteX12" fmla="*/ 681545 w 1234442"/>
                <a:gd name="connsiteY12" fmla="*/ 1278100 h 1375253"/>
                <a:gd name="connsiteX13" fmla="*/ 563434 w 1234442"/>
                <a:gd name="connsiteY13" fmla="*/ 1274290 h 1375253"/>
                <a:gd name="connsiteX14" fmla="*/ 565339 w 1234442"/>
                <a:gd name="connsiteY14" fmla="*/ 1373351 h 1375253"/>
                <a:gd name="connsiteX15" fmla="*/ 489139 w 1234442"/>
                <a:gd name="connsiteY15" fmla="*/ 1373350 h 1375253"/>
                <a:gd name="connsiteX16" fmla="*/ 489139 w 1234442"/>
                <a:gd name="connsiteY16" fmla="*/ 1276195 h 1375253"/>
                <a:gd name="connsiteX17" fmla="*/ 371029 w 1234442"/>
                <a:gd name="connsiteY17" fmla="*/ 1274290 h 1375253"/>
                <a:gd name="connsiteX18" fmla="*/ 371029 w 1234442"/>
                <a:gd name="connsiteY18" fmla="*/ 1373350 h 1375253"/>
                <a:gd name="connsiteX19" fmla="*/ 311974 w 1234442"/>
                <a:gd name="connsiteY19" fmla="*/ 1375253 h 1375253"/>
                <a:gd name="connsiteX20" fmla="*/ 365314 w 1234442"/>
                <a:gd name="connsiteY20" fmla="*/ 1169511 h 1375253"/>
                <a:gd name="connsiteX21" fmla="*/ 331024 w 1234442"/>
                <a:gd name="connsiteY21" fmla="*/ 1051400 h 1375253"/>
                <a:gd name="connsiteX22" fmla="*/ 171005 w 1234442"/>
                <a:gd name="connsiteY22" fmla="*/ 1043782 h 1375253"/>
                <a:gd name="connsiteX23" fmla="*/ 1 w 1234442"/>
                <a:gd name="connsiteY23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70140 w 1234442"/>
                <a:gd name="connsiteY7" fmla="*/ 1373350 h 1375253"/>
                <a:gd name="connsiteX8" fmla="*/ 868235 w 1234442"/>
                <a:gd name="connsiteY8" fmla="*/ 1276195 h 1375253"/>
                <a:gd name="connsiteX9" fmla="*/ 752030 w 1234442"/>
                <a:gd name="connsiteY9" fmla="*/ 1276195 h 1375253"/>
                <a:gd name="connsiteX10" fmla="*/ 752030 w 1234442"/>
                <a:gd name="connsiteY10" fmla="*/ 1369540 h 1375253"/>
                <a:gd name="connsiteX11" fmla="*/ 679640 w 1234442"/>
                <a:gd name="connsiteY11" fmla="*/ 1373351 h 1375253"/>
                <a:gd name="connsiteX12" fmla="*/ 681545 w 1234442"/>
                <a:gd name="connsiteY12" fmla="*/ 1278100 h 1375253"/>
                <a:gd name="connsiteX13" fmla="*/ 563434 w 1234442"/>
                <a:gd name="connsiteY13" fmla="*/ 1274290 h 1375253"/>
                <a:gd name="connsiteX14" fmla="*/ 565339 w 1234442"/>
                <a:gd name="connsiteY14" fmla="*/ 1373351 h 1375253"/>
                <a:gd name="connsiteX15" fmla="*/ 489139 w 1234442"/>
                <a:gd name="connsiteY15" fmla="*/ 1373350 h 1375253"/>
                <a:gd name="connsiteX16" fmla="*/ 489139 w 1234442"/>
                <a:gd name="connsiteY16" fmla="*/ 1276195 h 1375253"/>
                <a:gd name="connsiteX17" fmla="*/ 371029 w 1234442"/>
                <a:gd name="connsiteY17" fmla="*/ 1274290 h 1375253"/>
                <a:gd name="connsiteX18" fmla="*/ 371029 w 1234442"/>
                <a:gd name="connsiteY18" fmla="*/ 1373350 h 1375253"/>
                <a:gd name="connsiteX19" fmla="*/ 311974 w 1234442"/>
                <a:gd name="connsiteY19" fmla="*/ 1375253 h 1375253"/>
                <a:gd name="connsiteX20" fmla="*/ 365314 w 1234442"/>
                <a:gd name="connsiteY20" fmla="*/ 1169511 h 1375253"/>
                <a:gd name="connsiteX21" fmla="*/ 331024 w 1234442"/>
                <a:gd name="connsiteY21" fmla="*/ 1051400 h 1375253"/>
                <a:gd name="connsiteX22" fmla="*/ 171005 w 1234442"/>
                <a:gd name="connsiteY22" fmla="*/ 1043782 h 1375253"/>
                <a:gd name="connsiteX23" fmla="*/ 1 w 1234442"/>
                <a:gd name="connsiteY23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70140 w 1234442"/>
                <a:gd name="connsiteY7" fmla="*/ 1373350 h 1375253"/>
                <a:gd name="connsiteX8" fmla="*/ 868235 w 1234442"/>
                <a:gd name="connsiteY8" fmla="*/ 1276195 h 1375253"/>
                <a:gd name="connsiteX9" fmla="*/ 752030 w 1234442"/>
                <a:gd name="connsiteY9" fmla="*/ 1276195 h 1375253"/>
                <a:gd name="connsiteX10" fmla="*/ 752030 w 1234442"/>
                <a:gd name="connsiteY10" fmla="*/ 1373350 h 1375253"/>
                <a:gd name="connsiteX11" fmla="*/ 679640 w 1234442"/>
                <a:gd name="connsiteY11" fmla="*/ 1373351 h 1375253"/>
                <a:gd name="connsiteX12" fmla="*/ 681545 w 1234442"/>
                <a:gd name="connsiteY12" fmla="*/ 1278100 h 1375253"/>
                <a:gd name="connsiteX13" fmla="*/ 563434 w 1234442"/>
                <a:gd name="connsiteY13" fmla="*/ 1274290 h 1375253"/>
                <a:gd name="connsiteX14" fmla="*/ 565339 w 1234442"/>
                <a:gd name="connsiteY14" fmla="*/ 1373351 h 1375253"/>
                <a:gd name="connsiteX15" fmla="*/ 489139 w 1234442"/>
                <a:gd name="connsiteY15" fmla="*/ 1373350 h 1375253"/>
                <a:gd name="connsiteX16" fmla="*/ 489139 w 1234442"/>
                <a:gd name="connsiteY16" fmla="*/ 1276195 h 1375253"/>
                <a:gd name="connsiteX17" fmla="*/ 371029 w 1234442"/>
                <a:gd name="connsiteY17" fmla="*/ 1274290 h 1375253"/>
                <a:gd name="connsiteX18" fmla="*/ 371029 w 1234442"/>
                <a:gd name="connsiteY18" fmla="*/ 1373350 h 1375253"/>
                <a:gd name="connsiteX19" fmla="*/ 311974 w 1234442"/>
                <a:gd name="connsiteY19" fmla="*/ 1375253 h 1375253"/>
                <a:gd name="connsiteX20" fmla="*/ 365314 w 1234442"/>
                <a:gd name="connsiteY20" fmla="*/ 1169511 h 1375253"/>
                <a:gd name="connsiteX21" fmla="*/ 331024 w 1234442"/>
                <a:gd name="connsiteY21" fmla="*/ 1051400 h 1375253"/>
                <a:gd name="connsiteX22" fmla="*/ 171005 w 1234442"/>
                <a:gd name="connsiteY22" fmla="*/ 1043782 h 1375253"/>
                <a:gd name="connsiteX23" fmla="*/ 1 w 1234442"/>
                <a:gd name="connsiteY23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70140 w 1234442"/>
                <a:gd name="connsiteY7" fmla="*/ 1373350 h 1375253"/>
                <a:gd name="connsiteX8" fmla="*/ 868235 w 1234442"/>
                <a:gd name="connsiteY8" fmla="*/ 1276195 h 1375253"/>
                <a:gd name="connsiteX9" fmla="*/ 752030 w 1234442"/>
                <a:gd name="connsiteY9" fmla="*/ 1276195 h 1375253"/>
                <a:gd name="connsiteX10" fmla="*/ 752030 w 1234442"/>
                <a:gd name="connsiteY10" fmla="*/ 1373350 h 1375253"/>
                <a:gd name="connsiteX11" fmla="*/ 679640 w 1234442"/>
                <a:gd name="connsiteY11" fmla="*/ 1373351 h 1375253"/>
                <a:gd name="connsiteX12" fmla="*/ 681545 w 1234442"/>
                <a:gd name="connsiteY12" fmla="*/ 1278100 h 1375253"/>
                <a:gd name="connsiteX13" fmla="*/ 563434 w 1234442"/>
                <a:gd name="connsiteY13" fmla="*/ 1274290 h 1375253"/>
                <a:gd name="connsiteX14" fmla="*/ 565339 w 1234442"/>
                <a:gd name="connsiteY14" fmla="*/ 1373351 h 1375253"/>
                <a:gd name="connsiteX15" fmla="*/ 489139 w 1234442"/>
                <a:gd name="connsiteY15" fmla="*/ 1373350 h 1375253"/>
                <a:gd name="connsiteX16" fmla="*/ 489139 w 1234442"/>
                <a:gd name="connsiteY16" fmla="*/ 1276195 h 1375253"/>
                <a:gd name="connsiteX17" fmla="*/ 371029 w 1234442"/>
                <a:gd name="connsiteY17" fmla="*/ 1274290 h 1375253"/>
                <a:gd name="connsiteX18" fmla="*/ 371029 w 1234442"/>
                <a:gd name="connsiteY18" fmla="*/ 1373350 h 1375253"/>
                <a:gd name="connsiteX19" fmla="*/ 311974 w 1234442"/>
                <a:gd name="connsiteY19" fmla="*/ 1375253 h 1375253"/>
                <a:gd name="connsiteX20" fmla="*/ 365314 w 1234442"/>
                <a:gd name="connsiteY20" fmla="*/ 1169511 h 1375253"/>
                <a:gd name="connsiteX21" fmla="*/ 331024 w 1234442"/>
                <a:gd name="connsiteY21" fmla="*/ 1051400 h 1375253"/>
                <a:gd name="connsiteX22" fmla="*/ 171005 w 1234442"/>
                <a:gd name="connsiteY22" fmla="*/ 1043782 h 1375253"/>
                <a:gd name="connsiteX23" fmla="*/ 1 w 1234442"/>
                <a:gd name="connsiteY23" fmla="*/ 617220 h 13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234442" h="1375253">
                  <a:moveTo>
                    <a:pt x="1" y="617220"/>
                  </a:moveTo>
                  <a:cubicBezTo>
                    <a:pt x="75" y="323240"/>
                    <a:pt x="276340" y="0"/>
                    <a:pt x="617221" y="0"/>
                  </a:cubicBezTo>
                  <a:cubicBezTo>
                    <a:pt x="958102" y="0"/>
                    <a:pt x="1235151" y="300064"/>
                    <a:pt x="1234441" y="617220"/>
                  </a:cubicBezTo>
                  <a:cubicBezTo>
                    <a:pt x="1233731" y="789596"/>
                    <a:pt x="1182559" y="929481"/>
                    <a:pt x="1079689" y="1032351"/>
                  </a:cubicBezTo>
                  <a:lnTo>
                    <a:pt x="921575" y="1051400"/>
                  </a:lnTo>
                  <a:cubicBezTo>
                    <a:pt x="855535" y="1058385"/>
                    <a:pt x="855383" y="1096904"/>
                    <a:pt x="877760" y="1165700"/>
                  </a:cubicBezTo>
                  <a:cubicBezTo>
                    <a:pt x="895634" y="1220653"/>
                    <a:pt x="927290" y="1338741"/>
                    <a:pt x="936815" y="1373349"/>
                  </a:cubicBezTo>
                  <a:lnTo>
                    <a:pt x="870140" y="1373350"/>
                  </a:lnTo>
                  <a:lnTo>
                    <a:pt x="868235" y="1276195"/>
                  </a:lnTo>
                  <a:lnTo>
                    <a:pt x="752030" y="1276195"/>
                  </a:lnTo>
                  <a:lnTo>
                    <a:pt x="752030" y="1373350"/>
                  </a:lnTo>
                  <a:lnTo>
                    <a:pt x="679640" y="1373351"/>
                  </a:lnTo>
                  <a:lnTo>
                    <a:pt x="681545" y="1278100"/>
                  </a:lnTo>
                  <a:lnTo>
                    <a:pt x="563434" y="1274290"/>
                  </a:lnTo>
                  <a:lnTo>
                    <a:pt x="565339" y="1373351"/>
                  </a:lnTo>
                  <a:lnTo>
                    <a:pt x="489139" y="1373350"/>
                  </a:lnTo>
                  <a:lnTo>
                    <a:pt x="489139" y="1276195"/>
                  </a:lnTo>
                  <a:lnTo>
                    <a:pt x="371029" y="1274290"/>
                  </a:lnTo>
                  <a:lnTo>
                    <a:pt x="371029" y="1373350"/>
                  </a:lnTo>
                  <a:lnTo>
                    <a:pt x="311974" y="1375253"/>
                  </a:lnTo>
                  <a:cubicBezTo>
                    <a:pt x="329754" y="1306672"/>
                    <a:pt x="349691" y="1238615"/>
                    <a:pt x="365314" y="1169511"/>
                  </a:cubicBezTo>
                  <a:cubicBezTo>
                    <a:pt x="381824" y="1096485"/>
                    <a:pt x="392301" y="1052987"/>
                    <a:pt x="331024" y="1051400"/>
                  </a:cubicBezTo>
                  <a:lnTo>
                    <a:pt x="171005" y="1043782"/>
                  </a:lnTo>
                  <a:cubicBezTo>
                    <a:pt x="68135" y="940912"/>
                    <a:pt x="-47" y="806414"/>
                    <a:pt x="1" y="617220"/>
                  </a:cubicBezTo>
                  <a:close/>
                </a:path>
              </a:pathLst>
            </a:custGeom>
            <a:solidFill>
              <a:srgbClr val="BCCDD6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7" name="Isosceles Triangle 456"/>
            <p:cNvSpPr>
              <a:spLocks/>
            </p:cNvSpPr>
            <p:nvPr/>
          </p:nvSpPr>
          <p:spPr bwMode="auto">
            <a:xfrm>
              <a:off x="11929175" y="4413841"/>
              <a:ext cx="159955" cy="150539"/>
            </a:xfrm>
            <a:prstGeom prst="triangle">
              <a:avLst/>
            </a:prstGeom>
            <a:solidFill>
              <a:schemeClr val="tx1">
                <a:lumMod val="75000"/>
              </a:schemeClr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82" name="Group 581"/>
          <p:cNvGrpSpPr>
            <a:grpSpLocks noChangeAspect="1"/>
          </p:cNvGrpSpPr>
          <p:nvPr/>
        </p:nvGrpSpPr>
        <p:grpSpPr>
          <a:xfrm>
            <a:off x="13158216" y="4690274"/>
            <a:ext cx="548640" cy="364688"/>
            <a:chOff x="10624717" y="3337761"/>
            <a:chExt cx="2740326" cy="1821529"/>
          </a:xfrm>
        </p:grpSpPr>
        <p:sp>
          <p:nvSpPr>
            <p:cNvPr id="584" name="10-Point Star 4"/>
            <p:cNvSpPr/>
            <p:nvPr/>
          </p:nvSpPr>
          <p:spPr bwMode="auto">
            <a:xfrm>
              <a:off x="10624717" y="3337761"/>
              <a:ext cx="2740326" cy="1821529"/>
            </a:xfrm>
            <a:custGeom>
              <a:avLst/>
              <a:gdLst>
                <a:gd name="connsiteX0" fmla="*/ 0 w 514350"/>
                <a:gd name="connsiteY0" fmla="*/ 149402 h 432435"/>
                <a:gd name="connsiteX1" fmla="*/ 71079 w 514350"/>
                <a:gd name="connsiteY1" fmla="*/ 108107 h 432435"/>
                <a:gd name="connsiteX2" fmla="*/ 98231 w 514350"/>
                <a:gd name="connsiteY2" fmla="*/ 41293 h 432435"/>
                <a:gd name="connsiteX3" fmla="*/ 186092 w 514350"/>
                <a:gd name="connsiteY3" fmla="*/ 41291 h 432435"/>
                <a:gd name="connsiteX4" fmla="*/ 257175 w 514350"/>
                <a:gd name="connsiteY4" fmla="*/ 0 h 432435"/>
                <a:gd name="connsiteX5" fmla="*/ 328258 w 514350"/>
                <a:gd name="connsiteY5" fmla="*/ 41291 h 432435"/>
                <a:gd name="connsiteX6" fmla="*/ 416119 w 514350"/>
                <a:gd name="connsiteY6" fmla="*/ 41293 h 432435"/>
                <a:gd name="connsiteX7" fmla="*/ 443271 w 514350"/>
                <a:gd name="connsiteY7" fmla="*/ 108107 h 432435"/>
                <a:gd name="connsiteX8" fmla="*/ 514350 w 514350"/>
                <a:gd name="connsiteY8" fmla="*/ 149402 h 432435"/>
                <a:gd name="connsiteX9" fmla="*/ 487201 w 514350"/>
                <a:gd name="connsiteY9" fmla="*/ 216218 h 432435"/>
                <a:gd name="connsiteX10" fmla="*/ 514350 w 514350"/>
                <a:gd name="connsiteY10" fmla="*/ 283033 h 432435"/>
                <a:gd name="connsiteX11" fmla="*/ 443271 w 514350"/>
                <a:gd name="connsiteY11" fmla="*/ 324328 h 432435"/>
                <a:gd name="connsiteX12" fmla="*/ 416119 w 514350"/>
                <a:gd name="connsiteY12" fmla="*/ 391142 h 432435"/>
                <a:gd name="connsiteX13" fmla="*/ 328258 w 514350"/>
                <a:gd name="connsiteY13" fmla="*/ 391144 h 432435"/>
                <a:gd name="connsiteX14" fmla="*/ 257175 w 514350"/>
                <a:gd name="connsiteY14" fmla="*/ 432435 h 432435"/>
                <a:gd name="connsiteX15" fmla="*/ 186092 w 514350"/>
                <a:gd name="connsiteY15" fmla="*/ 391144 h 432435"/>
                <a:gd name="connsiteX16" fmla="*/ 98231 w 514350"/>
                <a:gd name="connsiteY16" fmla="*/ 391142 h 432435"/>
                <a:gd name="connsiteX17" fmla="*/ 71079 w 514350"/>
                <a:gd name="connsiteY17" fmla="*/ 324328 h 432435"/>
                <a:gd name="connsiteX18" fmla="*/ 0 w 514350"/>
                <a:gd name="connsiteY18" fmla="*/ 283033 h 432435"/>
                <a:gd name="connsiteX19" fmla="*/ 27149 w 514350"/>
                <a:gd name="connsiteY19" fmla="*/ 216218 h 432435"/>
                <a:gd name="connsiteX20" fmla="*/ 0 w 514350"/>
                <a:gd name="connsiteY20" fmla="*/ 149402 h 432435"/>
                <a:gd name="connsiteX0" fmla="*/ 0 w 882015"/>
                <a:gd name="connsiteY0" fmla="*/ 0 h 471628"/>
                <a:gd name="connsiteX1" fmla="*/ 438744 w 882015"/>
                <a:gd name="connsiteY1" fmla="*/ 147300 h 471628"/>
                <a:gd name="connsiteX2" fmla="*/ 465896 w 882015"/>
                <a:gd name="connsiteY2" fmla="*/ 80486 h 471628"/>
                <a:gd name="connsiteX3" fmla="*/ 553757 w 882015"/>
                <a:gd name="connsiteY3" fmla="*/ 80484 h 471628"/>
                <a:gd name="connsiteX4" fmla="*/ 624840 w 882015"/>
                <a:gd name="connsiteY4" fmla="*/ 39193 h 471628"/>
                <a:gd name="connsiteX5" fmla="*/ 695923 w 882015"/>
                <a:gd name="connsiteY5" fmla="*/ 80484 h 471628"/>
                <a:gd name="connsiteX6" fmla="*/ 783784 w 882015"/>
                <a:gd name="connsiteY6" fmla="*/ 80486 h 471628"/>
                <a:gd name="connsiteX7" fmla="*/ 810936 w 882015"/>
                <a:gd name="connsiteY7" fmla="*/ 147300 h 471628"/>
                <a:gd name="connsiteX8" fmla="*/ 882015 w 882015"/>
                <a:gd name="connsiteY8" fmla="*/ 188595 h 471628"/>
                <a:gd name="connsiteX9" fmla="*/ 854866 w 882015"/>
                <a:gd name="connsiteY9" fmla="*/ 255411 h 471628"/>
                <a:gd name="connsiteX10" fmla="*/ 882015 w 882015"/>
                <a:gd name="connsiteY10" fmla="*/ 322226 h 471628"/>
                <a:gd name="connsiteX11" fmla="*/ 810936 w 882015"/>
                <a:gd name="connsiteY11" fmla="*/ 363521 h 471628"/>
                <a:gd name="connsiteX12" fmla="*/ 783784 w 882015"/>
                <a:gd name="connsiteY12" fmla="*/ 430335 h 471628"/>
                <a:gd name="connsiteX13" fmla="*/ 695923 w 882015"/>
                <a:gd name="connsiteY13" fmla="*/ 430337 h 471628"/>
                <a:gd name="connsiteX14" fmla="*/ 624840 w 882015"/>
                <a:gd name="connsiteY14" fmla="*/ 471628 h 471628"/>
                <a:gd name="connsiteX15" fmla="*/ 553757 w 882015"/>
                <a:gd name="connsiteY15" fmla="*/ 430337 h 471628"/>
                <a:gd name="connsiteX16" fmla="*/ 465896 w 882015"/>
                <a:gd name="connsiteY16" fmla="*/ 430335 h 471628"/>
                <a:gd name="connsiteX17" fmla="*/ 438744 w 882015"/>
                <a:gd name="connsiteY17" fmla="*/ 363521 h 471628"/>
                <a:gd name="connsiteX18" fmla="*/ 367665 w 882015"/>
                <a:gd name="connsiteY18" fmla="*/ 322226 h 471628"/>
                <a:gd name="connsiteX19" fmla="*/ 394814 w 882015"/>
                <a:gd name="connsiteY19" fmla="*/ 255411 h 471628"/>
                <a:gd name="connsiteX20" fmla="*/ 0 w 882015"/>
                <a:gd name="connsiteY20" fmla="*/ 0 h 471628"/>
                <a:gd name="connsiteX0" fmla="*/ 0 w 882015"/>
                <a:gd name="connsiteY0" fmla="*/ 88920 h 560548"/>
                <a:gd name="connsiteX1" fmla="*/ 63459 w 882015"/>
                <a:gd name="connsiteY1" fmla="*/ 0 h 560548"/>
                <a:gd name="connsiteX2" fmla="*/ 465896 w 882015"/>
                <a:gd name="connsiteY2" fmla="*/ 169406 h 560548"/>
                <a:gd name="connsiteX3" fmla="*/ 553757 w 882015"/>
                <a:gd name="connsiteY3" fmla="*/ 169404 h 560548"/>
                <a:gd name="connsiteX4" fmla="*/ 624840 w 882015"/>
                <a:gd name="connsiteY4" fmla="*/ 128113 h 560548"/>
                <a:gd name="connsiteX5" fmla="*/ 695923 w 882015"/>
                <a:gd name="connsiteY5" fmla="*/ 169404 h 560548"/>
                <a:gd name="connsiteX6" fmla="*/ 783784 w 882015"/>
                <a:gd name="connsiteY6" fmla="*/ 169406 h 560548"/>
                <a:gd name="connsiteX7" fmla="*/ 810936 w 882015"/>
                <a:gd name="connsiteY7" fmla="*/ 236220 h 560548"/>
                <a:gd name="connsiteX8" fmla="*/ 882015 w 882015"/>
                <a:gd name="connsiteY8" fmla="*/ 277515 h 560548"/>
                <a:gd name="connsiteX9" fmla="*/ 854866 w 882015"/>
                <a:gd name="connsiteY9" fmla="*/ 344331 h 560548"/>
                <a:gd name="connsiteX10" fmla="*/ 882015 w 882015"/>
                <a:gd name="connsiteY10" fmla="*/ 411146 h 560548"/>
                <a:gd name="connsiteX11" fmla="*/ 810936 w 882015"/>
                <a:gd name="connsiteY11" fmla="*/ 452441 h 560548"/>
                <a:gd name="connsiteX12" fmla="*/ 783784 w 882015"/>
                <a:gd name="connsiteY12" fmla="*/ 519255 h 560548"/>
                <a:gd name="connsiteX13" fmla="*/ 695923 w 882015"/>
                <a:gd name="connsiteY13" fmla="*/ 519257 h 560548"/>
                <a:gd name="connsiteX14" fmla="*/ 624840 w 882015"/>
                <a:gd name="connsiteY14" fmla="*/ 560548 h 560548"/>
                <a:gd name="connsiteX15" fmla="*/ 553757 w 882015"/>
                <a:gd name="connsiteY15" fmla="*/ 519257 h 560548"/>
                <a:gd name="connsiteX16" fmla="*/ 465896 w 882015"/>
                <a:gd name="connsiteY16" fmla="*/ 519255 h 560548"/>
                <a:gd name="connsiteX17" fmla="*/ 438744 w 882015"/>
                <a:gd name="connsiteY17" fmla="*/ 452441 h 560548"/>
                <a:gd name="connsiteX18" fmla="*/ 367665 w 882015"/>
                <a:gd name="connsiteY18" fmla="*/ 411146 h 560548"/>
                <a:gd name="connsiteX19" fmla="*/ 394814 w 882015"/>
                <a:gd name="connsiteY19" fmla="*/ 344331 h 560548"/>
                <a:gd name="connsiteX20" fmla="*/ 0 w 882015"/>
                <a:gd name="connsiteY20" fmla="*/ 88920 h 560548"/>
                <a:gd name="connsiteX0" fmla="*/ 0 w 882015"/>
                <a:gd name="connsiteY0" fmla="*/ 88920 h 560548"/>
                <a:gd name="connsiteX1" fmla="*/ 63459 w 882015"/>
                <a:gd name="connsiteY1" fmla="*/ 0 h 560548"/>
                <a:gd name="connsiteX2" fmla="*/ 465896 w 882015"/>
                <a:gd name="connsiteY2" fmla="*/ 169406 h 560548"/>
                <a:gd name="connsiteX3" fmla="*/ 553757 w 882015"/>
                <a:gd name="connsiteY3" fmla="*/ 169404 h 560548"/>
                <a:gd name="connsiteX4" fmla="*/ 624840 w 882015"/>
                <a:gd name="connsiteY4" fmla="*/ 128113 h 560548"/>
                <a:gd name="connsiteX5" fmla="*/ 695923 w 882015"/>
                <a:gd name="connsiteY5" fmla="*/ 169404 h 560548"/>
                <a:gd name="connsiteX6" fmla="*/ 783784 w 882015"/>
                <a:gd name="connsiteY6" fmla="*/ 169406 h 560548"/>
                <a:gd name="connsiteX7" fmla="*/ 810936 w 882015"/>
                <a:gd name="connsiteY7" fmla="*/ 236220 h 560548"/>
                <a:gd name="connsiteX8" fmla="*/ 882015 w 882015"/>
                <a:gd name="connsiteY8" fmla="*/ 277515 h 560548"/>
                <a:gd name="connsiteX9" fmla="*/ 854866 w 882015"/>
                <a:gd name="connsiteY9" fmla="*/ 344331 h 560548"/>
                <a:gd name="connsiteX10" fmla="*/ 882015 w 882015"/>
                <a:gd name="connsiteY10" fmla="*/ 411146 h 560548"/>
                <a:gd name="connsiteX11" fmla="*/ 810936 w 882015"/>
                <a:gd name="connsiteY11" fmla="*/ 452441 h 560548"/>
                <a:gd name="connsiteX12" fmla="*/ 783784 w 882015"/>
                <a:gd name="connsiteY12" fmla="*/ 519255 h 560548"/>
                <a:gd name="connsiteX13" fmla="*/ 695923 w 882015"/>
                <a:gd name="connsiteY13" fmla="*/ 519257 h 560548"/>
                <a:gd name="connsiteX14" fmla="*/ 624840 w 882015"/>
                <a:gd name="connsiteY14" fmla="*/ 560548 h 560548"/>
                <a:gd name="connsiteX15" fmla="*/ 553757 w 882015"/>
                <a:gd name="connsiteY15" fmla="*/ 519257 h 560548"/>
                <a:gd name="connsiteX16" fmla="*/ 465896 w 882015"/>
                <a:gd name="connsiteY16" fmla="*/ 519255 h 560548"/>
                <a:gd name="connsiteX17" fmla="*/ 438744 w 882015"/>
                <a:gd name="connsiteY17" fmla="*/ 452441 h 560548"/>
                <a:gd name="connsiteX18" fmla="*/ 367665 w 882015"/>
                <a:gd name="connsiteY18" fmla="*/ 411146 h 560548"/>
                <a:gd name="connsiteX19" fmla="*/ 69059 w 882015"/>
                <a:gd name="connsiteY19" fmla="*/ 155736 h 560548"/>
                <a:gd name="connsiteX20" fmla="*/ 0 w 882015"/>
                <a:gd name="connsiteY20" fmla="*/ 88920 h 560548"/>
                <a:gd name="connsiteX0" fmla="*/ 0 w 882015"/>
                <a:gd name="connsiteY0" fmla="*/ 88920 h 560548"/>
                <a:gd name="connsiteX1" fmla="*/ 63459 w 882015"/>
                <a:gd name="connsiteY1" fmla="*/ 0 h 560548"/>
                <a:gd name="connsiteX2" fmla="*/ 465896 w 882015"/>
                <a:gd name="connsiteY2" fmla="*/ 169406 h 560548"/>
                <a:gd name="connsiteX3" fmla="*/ 553757 w 882015"/>
                <a:gd name="connsiteY3" fmla="*/ 169404 h 560548"/>
                <a:gd name="connsiteX4" fmla="*/ 624840 w 882015"/>
                <a:gd name="connsiteY4" fmla="*/ 128113 h 560548"/>
                <a:gd name="connsiteX5" fmla="*/ 695923 w 882015"/>
                <a:gd name="connsiteY5" fmla="*/ 169404 h 560548"/>
                <a:gd name="connsiteX6" fmla="*/ 783784 w 882015"/>
                <a:gd name="connsiteY6" fmla="*/ 169406 h 560548"/>
                <a:gd name="connsiteX7" fmla="*/ 810936 w 882015"/>
                <a:gd name="connsiteY7" fmla="*/ 236220 h 560548"/>
                <a:gd name="connsiteX8" fmla="*/ 882015 w 882015"/>
                <a:gd name="connsiteY8" fmla="*/ 277515 h 560548"/>
                <a:gd name="connsiteX9" fmla="*/ 854866 w 882015"/>
                <a:gd name="connsiteY9" fmla="*/ 344331 h 560548"/>
                <a:gd name="connsiteX10" fmla="*/ 882015 w 882015"/>
                <a:gd name="connsiteY10" fmla="*/ 411146 h 560548"/>
                <a:gd name="connsiteX11" fmla="*/ 810936 w 882015"/>
                <a:gd name="connsiteY11" fmla="*/ 452441 h 560548"/>
                <a:gd name="connsiteX12" fmla="*/ 783784 w 882015"/>
                <a:gd name="connsiteY12" fmla="*/ 519255 h 560548"/>
                <a:gd name="connsiteX13" fmla="*/ 695923 w 882015"/>
                <a:gd name="connsiteY13" fmla="*/ 519257 h 560548"/>
                <a:gd name="connsiteX14" fmla="*/ 624840 w 882015"/>
                <a:gd name="connsiteY14" fmla="*/ 560548 h 560548"/>
                <a:gd name="connsiteX15" fmla="*/ 553757 w 882015"/>
                <a:gd name="connsiteY15" fmla="*/ 519257 h 560548"/>
                <a:gd name="connsiteX16" fmla="*/ 465896 w 882015"/>
                <a:gd name="connsiteY16" fmla="*/ 519255 h 560548"/>
                <a:gd name="connsiteX17" fmla="*/ 438744 w 882015"/>
                <a:gd name="connsiteY17" fmla="*/ 452441 h 560548"/>
                <a:gd name="connsiteX18" fmla="*/ 140970 w 882015"/>
                <a:gd name="connsiteY18" fmla="*/ 117776 h 560548"/>
                <a:gd name="connsiteX19" fmla="*/ 69059 w 882015"/>
                <a:gd name="connsiteY19" fmla="*/ 155736 h 560548"/>
                <a:gd name="connsiteX20" fmla="*/ 0 w 882015"/>
                <a:gd name="connsiteY20" fmla="*/ 88920 h 560548"/>
                <a:gd name="connsiteX0" fmla="*/ 0 w 882015"/>
                <a:gd name="connsiteY0" fmla="*/ 140494 h 612122"/>
                <a:gd name="connsiteX1" fmla="*/ 63459 w 882015"/>
                <a:gd name="connsiteY1" fmla="*/ 51574 h 612122"/>
                <a:gd name="connsiteX2" fmla="*/ 134426 w 882015"/>
                <a:gd name="connsiteY2" fmla="*/ 0 h 612122"/>
                <a:gd name="connsiteX3" fmla="*/ 553757 w 882015"/>
                <a:gd name="connsiteY3" fmla="*/ 220978 h 612122"/>
                <a:gd name="connsiteX4" fmla="*/ 624840 w 882015"/>
                <a:gd name="connsiteY4" fmla="*/ 179687 h 612122"/>
                <a:gd name="connsiteX5" fmla="*/ 695923 w 882015"/>
                <a:gd name="connsiteY5" fmla="*/ 220978 h 612122"/>
                <a:gd name="connsiteX6" fmla="*/ 783784 w 882015"/>
                <a:gd name="connsiteY6" fmla="*/ 220980 h 612122"/>
                <a:gd name="connsiteX7" fmla="*/ 810936 w 882015"/>
                <a:gd name="connsiteY7" fmla="*/ 287794 h 612122"/>
                <a:gd name="connsiteX8" fmla="*/ 882015 w 882015"/>
                <a:gd name="connsiteY8" fmla="*/ 329089 h 612122"/>
                <a:gd name="connsiteX9" fmla="*/ 854866 w 882015"/>
                <a:gd name="connsiteY9" fmla="*/ 395905 h 612122"/>
                <a:gd name="connsiteX10" fmla="*/ 882015 w 882015"/>
                <a:gd name="connsiteY10" fmla="*/ 462720 h 612122"/>
                <a:gd name="connsiteX11" fmla="*/ 810936 w 882015"/>
                <a:gd name="connsiteY11" fmla="*/ 504015 h 612122"/>
                <a:gd name="connsiteX12" fmla="*/ 783784 w 882015"/>
                <a:gd name="connsiteY12" fmla="*/ 570829 h 612122"/>
                <a:gd name="connsiteX13" fmla="*/ 695923 w 882015"/>
                <a:gd name="connsiteY13" fmla="*/ 570831 h 612122"/>
                <a:gd name="connsiteX14" fmla="*/ 624840 w 882015"/>
                <a:gd name="connsiteY14" fmla="*/ 612122 h 612122"/>
                <a:gd name="connsiteX15" fmla="*/ 553757 w 882015"/>
                <a:gd name="connsiteY15" fmla="*/ 570831 h 612122"/>
                <a:gd name="connsiteX16" fmla="*/ 465896 w 882015"/>
                <a:gd name="connsiteY16" fmla="*/ 570829 h 612122"/>
                <a:gd name="connsiteX17" fmla="*/ 438744 w 882015"/>
                <a:gd name="connsiteY17" fmla="*/ 504015 h 612122"/>
                <a:gd name="connsiteX18" fmla="*/ 140970 w 882015"/>
                <a:gd name="connsiteY18" fmla="*/ 169350 h 612122"/>
                <a:gd name="connsiteX19" fmla="*/ 69059 w 882015"/>
                <a:gd name="connsiteY19" fmla="*/ 207310 h 612122"/>
                <a:gd name="connsiteX20" fmla="*/ 0 w 882015"/>
                <a:gd name="connsiteY20" fmla="*/ 140494 h 612122"/>
                <a:gd name="connsiteX0" fmla="*/ 0 w 882015"/>
                <a:gd name="connsiteY0" fmla="*/ 140494 h 612122"/>
                <a:gd name="connsiteX1" fmla="*/ 63459 w 882015"/>
                <a:gd name="connsiteY1" fmla="*/ 51574 h 612122"/>
                <a:gd name="connsiteX2" fmla="*/ 134426 w 882015"/>
                <a:gd name="connsiteY2" fmla="*/ 0 h 612122"/>
                <a:gd name="connsiteX3" fmla="*/ 208952 w 882015"/>
                <a:gd name="connsiteY3" fmla="*/ 74293 h 612122"/>
                <a:gd name="connsiteX4" fmla="*/ 624840 w 882015"/>
                <a:gd name="connsiteY4" fmla="*/ 179687 h 612122"/>
                <a:gd name="connsiteX5" fmla="*/ 695923 w 882015"/>
                <a:gd name="connsiteY5" fmla="*/ 220978 h 612122"/>
                <a:gd name="connsiteX6" fmla="*/ 783784 w 882015"/>
                <a:gd name="connsiteY6" fmla="*/ 220980 h 612122"/>
                <a:gd name="connsiteX7" fmla="*/ 810936 w 882015"/>
                <a:gd name="connsiteY7" fmla="*/ 287794 h 612122"/>
                <a:gd name="connsiteX8" fmla="*/ 882015 w 882015"/>
                <a:gd name="connsiteY8" fmla="*/ 329089 h 612122"/>
                <a:gd name="connsiteX9" fmla="*/ 854866 w 882015"/>
                <a:gd name="connsiteY9" fmla="*/ 395905 h 612122"/>
                <a:gd name="connsiteX10" fmla="*/ 882015 w 882015"/>
                <a:gd name="connsiteY10" fmla="*/ 462720 h 612122"/>
                <a:gd name="connsiteX11" fmla="*/ 810936 w 882015"/>
                <a:gd name="connsiteY11" fmla="*/ 504015 h 612122"/>
                <a:gd name="connsiteX12" fmla="*/ 783784 w 882015"/>
                <a:gd name="connsiteY12" fmla="*/ 570829 h 612122"/>
                <a:gd name="connsiteX13" fmla="*/ 695923 w 882015"/>
                <a:gd name="connsiteY13" fmla="*/ 570831 h 612122"/>
                <a:gd name="connsiteX14" fmla="*/ 624840 w 882015"/>
                <a:gd name="connsiteY14" fmla="*/ 612122 h 612122"/>
                <a:gd name="connsiteX15" fmla="*/ 553757 w 882015"/>
                <a:gd name="connsiteY15" fmla="*/ 570831 h 612122"/>
                <a:gd name="connsiteX16" fmla="*/ 465896 w 882015"/>
                <a:gd name="connsiteY16" fmla="*/ 570829 h 612122"/>
                <a:gd name="connsiteX17" fmla="*/ 438744 w 882015"/>
                <a:gd name="connsiteY17" fmla="*/ 504015 h 612122"/>
                <a:gd name="connsiteX18" fmla="*/ 140970 w 882015"/>
                <a:gd name="connsiteY18" fmla="*/ 169350 h 612122"/>
                <a:gd name="connsiteX19" fmla="*/ 69059 w 882015"/>
                <a:gd name="connsiteY19" fmla="*/ 207310 h 612122"/>
                <a:gd name="connsiteX20" fmla="*/ 0 w 882015"/>
                <a:gd name="connsiteY20" fmla="*/ 140494 h 612122"/>
                <a:gd name="connsiteX0" fmla="*/ 0 w 882015"/>
                <a:gd name="connsiteY0" fmla="*/ 140494 h 612122"/>
                <a:gd name="connsiteX1" fmla="*/ 63459 w 882015"/>
                <a:gd name="connsiteY1" fmla="*/ 51574 h 612122"/>
                <a:gd name="connsiteX2" fmla="*/ 134426 w 882015"/>
                <a:gd name="connsiteY2" fmla="*/ 0 h 612122"/>
                <a:gd name="connsiteX3" fmla="*/ 208952 w 882015"/>
                <a:gd name="connsiteY3" fmla="*/ 74293 h 612122"/>
                <a:gd name="connsiteX4" fmla="*/ 196215 w 882015"/>
                <a:gd name="connsiteY4" fmla="*/ 122537 h 612122"/>
                <a:gd name="connsiteX5" fmla="*/ 695923 w 882015"/>
                <a:gd name="connsiteY5" fmla="*/ 220978 h 612122"/>
                <a:gd name="connsiteX6" fmla="*/ 783784 w 882015"/>
                <a:gd name="connsiteY6" fmla="*/ 220980 h 612122"/>
                <a:gd name="connsiteX7" fmla="*/ 810936 w 882015"/>
                <a:gd name="connsiteY7" fmla="*/ 287794 h 612122"/>
                <a:gd name="connsiteX8" fmla="*/ 882015 w 882015"/>
                <a:gd name="connsiteY8" fmla="*/ 329089 h 612122"/>
                <a:gd name="connsiteX9" fmla="*/ 854866 w 882015"/>
                <a:gd name="connsiteY9" fmla="*/ 395905 h 612122"/>
                <a:gd name="connsiteX10" fmla="*/ 882015 w 882015"/>
                <a:gd name="connsiteY10" fmla="*/ 462720 h 612122"/>
                <a:gd name="connsiteX11" fmla="*/ 810936 w 882015"/>
                <a:gd name="connsiteY11" fmla="*/ 504015 h 612122"/>
                <a:gd name="connsiteX12" fmla="*/ 783784 w 882015"/>
                <a:gd name="connsiteY12" fmla="*/ 570829 h 612122"/>
                <a:gd name="connsiteX13" fmla="*/ 695923 w 882015"/>
                <a:gd name="connsiteY13" fmla="*/ 570831 h 612122"/>
                <a:gd name="connsiteX14" fmla="*/ 624840 w 882015"/>
                <a:gd name="connsiteY14" fmla="*/ 612122 h 612122"/>
                <a:gd name="connsiteX15" fmla="*/ 553757 w 882015"/>
                <a:gd name="connsiteY15" fmla="*/ 570831 h 612122"/>
                <a:gd name="connsiteX16" fmla="*/ 465896 w 882015"/>
                <a:gd name="connsiteY16" fmla="*/ 570829 h 612122"/>
                <a:gd name="connsiteX17" fmla="*/ 438744 w 882015"/>
                <a:gd name="connsiteY17" fmla="*/ 504015 h 612122"/>
                <a:gd name="connsiteX18" fmla="*/ 140970 w 882015"/>
                <a:gd name="connsiteY18" fmla="*/ 169350 h 612122"/>
                <a:gd name="connsiteX19" fmla="*/ 69059 w 882015"/>
                <a:gd name="connsiteY19" fmla="*/ 207310 h 612122"/>
                <a:gd name="connsiteX20" fmla="*/ 0 w 882015"/>
                <a:gd name="connsiteY20" fmla="*/ 140494 h 612122"/>
                <a:gd name="connsiteX0" fmla="*/ 0 w 883920"/>
                <a:gd name="connsiteY0" fmla="*/ 129064 h 612122"/>
                <a:gd name="connsiteX1" fmla="*/ 65364 w 883920"/>
                <a:gd name="connsiteY1" fmla="*/ 51574 h 612122"/>
                <a:gd name="connsiteX2" fmla="*/ 136331 w 883920"/>
                <a:gd name="connsiteY2" fmla="*/ 0 h 612122"/>
                <a:gd name="connsiteX3" fmla="*/ 210857 w 883920"/>
                <a:gd name="connsiteY3" fmla="*/ 74293 h 612122"/>
                <a:gd name="connsiteX4" fmla="*/ 198120 w 883920"/>
                <a:gd name="connsiteY4" fmla="*/ 122537 h 612122"/>
                <a:gd name="connsiteX5" fmla="*/ 697828 w 883920"/>
                <a:gd name="connsiteY5" fmla="*/ 220978 h 612122"/>
                <a:gd name="connsiteX6" fmla="*/ 785689 w 883920"/>
                <a:gd name="connsiteY6" fmla="*/ 220980 h 612122"/>
                <a:gd name="connsiteX7" fmla="*/ 812841 w 883920"/>
                <a:gd name="connsiteY7" fmla="*/ 287794 h 612122"/>
                <a:gd name="connsiteX8" fmla="*/ 883920 w 883920"/>
                <a:gd name="connsiteY8" fmla="*/ 329089 h 612122"/>
                <a:gd name="connsiteX9" fmla="*/ 856771 w 883920"/>
                <a:gd name="connsiteY9" fmla="*/ 395905 h 612122"/>
                <a:gd name="connsiteX10" fmla="*/ 883920 w 883920"/>
                <a:gd name="connsiteY10" fmla="*/ 462720 h 612122"/>
                <a:gd name="connsiteX11" fmla="*/ 812841 w 883920"/>
                <a:gd name="connsiteY11" fmla="*/ 504015 h 612122"/>
                <a:gd name="connsiteX12" fmla="*/ 785689 w 883920"/>
                <a:gd name="connsiteY12" fmla="*/ 570829 h 612122"/>
                <a:gd name="connsiteX13" fmla="*/ 697828 w 883920"/>
                <a:gd name="connsiteY13" fmla="*/ 570831 h 612122"/>
                <a:gd name="connsiteX14" fmla="*/ 626745 w 883920"/>
                <a:gd name="connsiteY14" fmla="*/ 612122 h 612122"/>
                <a:gd name="connsiteX15" fmla="*/ 555662 w 883920"/>
                <a:gd name="connsiteY15" fmla="*/ 570831 h 612122"/>
                <a:gd name="connsiteX16" fmla="*/ 467801 w 883920"/>
                <a:gd name="connsiteY16" fmla="*/ 570829 h 612122"/>
                <a:gd name="connsiteX17" fmla="*/ 440649 w 883920"/>
                <a:gd name="connsiteY17" fmla="*/ 504015 h 612122"/>
                <a:gd name="connsiteX18" fmla="*/ 142875 w 883920"/>
                <a:gd name="connsiteY18" fmla="*/ 169350 h 612122"/>
                <a:gd name="connsiteX19" fmla="*/ 70964 w 883920"/>
                <a:gd name="connsiteY19" fmla="*/ 207310 h 612122"/>
                <a:gd name="connsiteX20" fmla="*/ 0 w 883920"/>
                <a:gd name="connsiteY20" fmla="*/ 129064 h 612122"/>
                <a:gd name="connsiteX0" fmla="*/ 14 w 883934"/>
                <a:gd name="connsiteY0" fmla="*/ 129064 h 612122"/>
                <a:gd name="connsiteX1" fmla="*/ 65378 w 883934"/>
                <a:gd name="connsiteY1" fmla="*/ 51574 h 612122"/>
                <a:gd name="connsiteX2" fmla="*/ 136345 w 883934"/>
                <a:gd name="connsiteY2" fmla="*/ 0 h 612122"/>
                <a:gd name="connsiteX3" fmla="*/ 210871 w 883934"/>
                <a:gd name="connsiteY3" fmla="*/ 74293 h 612122"/>
                <a:gd name="connsiteX4" fmla="*/ 198134 w 883934"/>
                <a:gd name="connsiteY4" fmla="*/ 122537 h 612122"/>
                <a:gd name="connsiteX5" fmla="*/ 697842 w 883934"/>
                <a:gd name="connsiteY5" fmla="*/ 220978 h 612122"/>
                <a:gd name="connsiteX6" fmla="*/ 785703 w 883934"/>
                <a:gd name="connsiteY6" fmla="*/ 220980 h 612122"/>
                <a:gd name="connsiteX7" fmla="*/ 812855 w 883934"/>
                <a:gd name="connsiteY7" fmla="*/ 287794 h 612122"/>
                <a:gd name="connsiteX8" fmla="*/ 883934 w 883934"/>
                <a:gd name="connsiteY8" fmla="*/ 329089 h 612122"/>
                <a:gd name="connsiteX9" fmla="*/ 856785 w 883934"/>
                <a:gd name="connsiteY9" fmla="*/ 395905 h 612122"/>
                <a:gd name="connsiteX10" fmla="*/ 883934 w 883934"/>
                <a:gd name="connsiteY10" fmla="*/ 462720 h 612122"/>
                <a:gd name="connsiteX11" fmla="*/ 812855 w 883934"/>
                <a:gd name="connsiteY11" fmla="*/ 504015 h 612122"/>
                <a:gd name="connsiteX12" fmla="*/ 785703 w 883934"/>
                <a:gd name="connsiteY12" fmla="*/ 570829 h 612122"/>
                <a:gd name="connsiteX13" fmla="*/ 697842 w 883934"/>
                <a:gd name="connsiteY13" fmla="*/ 570831 h 612122"/>
                <a:gd name="connsiteX14" fmla="*/ 626759 w 883934"/>
                <a:gd name="connsiteY14" fmla="*/ 612122 h 612122"/>
                <a:gd name="connsiteX15" fmla="*/ 555676 w 883934"/>
                <a:gd name="connsiteY15" fmla="*/ 570831 h 612122"/>
                <a:gd name="connsiteX16" fmla="*/ 467815 w 883934"/>
                <a:gd name="connsiteY16" fmla="*/ 570829 h 612122"/>
                <a:gd name="connsiteX17" fmla="*/ 440663 w 883934"/>
                <a:gd name="connsiteY17" fmla="*/ 504015 h 612122"/>
                <a:gd name="connsiteX18" fmla="*/ 142889 w 883934"/>
                <a:gd name="connsiteY18" fmla="*/ 169350 h 612122"/>
                <a:gd name="connsiteX19" fmla="*/ 70978 w 883934"/>
                <a:gd name="connsiteY19" fmla="*/ 207310 h 612122"/>
                <a:gd name="connsiteX20" fmla="*/ 14 w 883934"/>
                <a:gd name="connsiteY20" fmla="*/ 129064 h 612122"/>
                <a:gd name="connsiteX0" fmla="*/ 14 w 883934"/>
                <a:gd name="connsiteY0" fmla="*/ 129064 h 612122"/>
                <a:gd name="connsiteX1" fmla="*/ 65378 w 883934"/>
                <a:gd name="connsiteY1" fmla="*/ 51574 h 612122"/>
                <a:gd name="connsiteX2" fmla="*/ 136345 w 883934"/>
                <a:gd name="connsiteY2" fmla="*/ 0 h 612122"/>
                <a:gd name="connsiteX3" fmla="*/ 210871 w 883934"/>
                <a:gd name="connsiteY3" fmla="*/ 74293 h 612122"/>
                <a:gd name="connsiteX4" fmla="*/ 198134 w 883934"/>
                <a:gd name="connsiteY4" fmla="*/ 122537 h 612122"/>
                <a:gd name="connsiteX5" fmla="*/ 697842 w 883934"/>
                <a:gd name="connsiteY5" fmla="*/ 220978 h 612122"/>
                <a:gd name="connsiteX6" fmla="*/ 785703 w 883934"/>
                <a:gd name="connsiteY6" fmla="*/ 220980 h 612122"/>
                <a:gd name="connsiteX7" fmla="*/ 812855 w 883934"/>
                <a:gd name="connsiteY7" fmla="*/ 287794 h 612122"/>
                <a:gd name="connsiteX8" fmla="*/ 883934 w 883934"/>
                <a:gd name="connsiteY8" fmla="*/ 329089 h 612122"/>
                <a:gd name="connsiteX9" fmla="*/ 856785 w 883934"/>
                <a:gd name="connsiteY9" fmla="*/ 395905 h 612122"/>
                <a:gd name="connsiteX10" fmla="*/ 883934 w 883934"/>
                <a:gd name="connsiteY10" fmla="*/ 462720 h 612122"/>
                <a:gd name="connsiteX11" fmla="*/ 812855 w 883934"/>
                <a:gd name="connsiteY11" fmla="*/ 504015 h 612122"/>
                <a:gd name="connsiteX12" fmla="*/ 785703 w 883934"/>
                <a:gd name="connsiteY12" fmla="*/ 570829 h 612122"/>
                <a:gd name="connsiteX13" fmla="*/ 697842 w 883934"/>
                <a:gd name="connsiteY13" fmla="*/ 570831 h 612122"/>
                <a:gd name="connsiteX14" fmla="*/ 626759 w 883934"/>
                <a:gd name="connsiteY14" fmla="*/ 612122 h 612122"/>
                <a:gd name="connsiteX15" fmla="*/ 555676 w 883934"/>
                <a:gd name="connsiteY15" fmla="*/ 570831 h 612122"/>
                <a:gd name="connsiteX16" fmla="*/ 467815 w 883934"/>
                <a:gd name="connsiteY16" fmla="*/ 570829 h 612122"/>
                <a:gd name="connsiteX17" fmla="*/ 440663 w 883934"/>
                <a:gd name="connsiteY17" fmla="*/ 504015 h 612122"/>
                <a:gd name="connsiteX18" fmla="*/ 142889 w 883934"/>
                <a:gd name="connsiteY18" fmla="*/ 169350 h 612122"/>
                <a:gd name="connsiteX19" fmla="*/ 70978 w 883934"/>
                <a:gd name="connsiteY19" fmla="*/ 207310 h 612122"/>
                <a:gd name="connsiteX20" fmla="*/ 14 w 883934"/>
                <a:gd name="connsiteY20" fmla="*/ 129064 h 612122"/>
                <a:gd name="connsiteX0" fmla="*/ 14 w 883934"/>
                <a:gd name="connsiteY0" fmla="*/ 131721 h 614779"/>
                <a:gd name="connsiteX1" fmla="*/ 65378 w 883934"/>
                <a:gd name="connsiteY1" fmla="*/ 54231 h 614779"/>
                <a:gd name="connsiteX2" fmla="*/ 136345 w 883934"/>
                <a:gd name="connsiteY2" fmla="*/ 2657 h 614779"/>
                <a:gd name="connsiteX3" fmla="*/ 210871 w 883934"/>
                <a:gd name="connsiteY3" fmla="*/ 76950 h 614779"/>
                <a:gd name="connsiteX4" fmla="*/ 198134 w 883934"/>
                <a:gd name="connsiteY4" fmla="*/ 125194 h 614779"/>
                <a:gd name="connsiteX5" fmla="*/ 697842 w 883934"/>
                <a:gd name="connsiteY5" fmla="*/ 223635 h 614779"/>
                <a:gd name="connsiteX6" fmla="*/ 785703 w 883934"/>
                <a:gd name="connsiteY6" fmla="*/ 223637 h 614779"/>
                <a:gd name="connsiteX7" fmla="*/ 812855 w 883934"/>
                <a:gd name="connsiteY7" fmla="*/ 290451 h 614779"/>
                <a:gd name="connsiteX8" fmla="*/ 883934 w 883934"/>
                <a:gd name="connsiteY8" fmla="*/ 331746 h 614779"/>
                <a:gd name="connsiteX9" fmla="*/ 856785 w 883934"/>
                <a:gd name="connsiteY9" fmla="*/ 398562 h 614779"/>
                <a:gd name="connsiteX10" fmla="*/ 883934 w 883934"/>
                <a:gd name="connsiteY10" fmla="*/ 465377 h 614779"/>
                <a:gd name="connsiteX11" fmla="*/ 812855 w 883934"/>
                <a:gd name="connsiteY11" fmla="*/ 506672 h 614779"/>
                <a:gd name="connsiteX12" fmla="*/ 785703 w 883934"/>
                <a:gd name="connsiteY12" fmla="*/ 573486 h 614779"/>
                <a:gd name="connsiteX13" fmla="*/ 697842 w 883934"/>
                <a:gd name="connsiteY13" fmla="*/ 573488 h 614779"/>
                <a:gd name="connsiteX14" fmla="*/ 626759 w 883934"/>
                <a:gd name="connsiteY14" fmla="*/ 614779 h 614779"/>
                <a:gd name="connsiteX15" fmla="*/ 555676 w 883934"/>
                <a:gd name="connsiteY15" fmla="*/ 573488 h 614779"/>
                <a:gd name="connsiteX16" fmla="*/ 467815 w 883934"/>
                <a:gd name="connsiteY16" fmla="*/ 573486 h 614779"/>
                <a:gd name="connsiteX17" fmla="*/ 440663 w 883934"/>
                <a:gd name="connsiteY17" fmla="*/ 506672 h 614779"/>
                <a:gd name="connsiteX18" fmla="*/ 142889 w 883934"/>
                <a:gd name="connsiteY18" fmla="*/ 172007 h 614779"/>
                <a:gd name="connsiteX19" fmla="*/ 70978 w 883934"/>
                <a:gd name="connsiteY19" fmla="*/ 209967 h 614779"/>
                <a:gd name="connsiteX20" fmla="*/ 14 w 883934"/>
                <a:gd name="connsiteY20" fmla="*/ 131721 h 614779"/>
                <a:gd name="connsiteX0" fmla="*/ 14 w 883934"/>
                <a:gd name="connsiteY0" fmla="*/ 129064 h 612122"/>
                <a:gd name="connsiteX1" fmla="*/ 65378 w 883934"/>
                <a:gd name="connsiteY1" fmla="*/ 51574 h 612122"/>
                <a:gd name="connsiteX2" fmla="*/ 136345 w 883934"/>
                <a:gd name="connsiteY2" fmla="*/ 0 h 612122"/>
                <a:gd name="connsiteX3" fmla="*/ 210871 w 883934"/>
                <a:gd name="connsiteY3" fmla="*/ 74293 h 612122"/>
                <a:gd name="connsiteX4" fmla="*/ 198134 w 883934"/>
                <a:gd name="connsiteY4" fmla="*/ 122537 h 612122"/>
                <a:gd name="connsiteX5" fmla="*/ 697842 w 883934"/>
                <a:gd name="connsiteY5" fmla="*/ 220978 h 612122"/>
                <a:gd name="connsiteX6" fmla="*/ 785703 w 883934"/>
                <a:gd name="connsiteY6" fmla="*/ 220980 h 612122"/>
                <a:gd name="connsiteX7" fmla="*/ 812855 w 883934"/>
                <a:gd name="connsiteY7" fmla="*/ 287794 h 612122"/>
                <a:gd name="connsiteX8" fmla="*/ 883934 w 883934"/>
                <a:gd name="connsiteY8" fmla="*/ 329089 h 612122"/>
                <a:gd name="connsiteX9" fmla="*/ 856785 w 883934"/>
                <a:gd name="connsiteY9" fmla="*/ 395905 h 612122"/>
                <a:gd name="connsiteX10" fmla="*/ 883934 w 883934"/>
                <a:gd name="connsiteY10" fmla="*/ 462720 h 612122"/>
                <a:gd name="connsiteX11" fmla="*/ 812855 w 883934"/>
                <a:gd name="connsiteY11" fmla="*/ 504015 h 612122"/>
                <a:gd name="connsiteX12" fmla="*/ 785703 w 883934"/>
                <a:gd name="connsiteY12" fmla="*/ 570829 h 612122"/>
                <a:gd name="connsiteX13" fmla="*/ 697842 w 883934"/>
                <a:gd name="connsiteY13" fmla="*/ 570831 h 612122"/>
                <a:gd name="connsiteX14" fmla="*/ 626759 w 883934"/>
                <a:gd name="connsiteY14" fmla="*/ 612122 h 612122"/>
                <a:gd name="connsiteX15" fmla="*/ 555676 w 883934"/>
                <a:gd name="connsiteY15" fmla="*/ 570831 h 612122"/>
                <a:gd name="connsiteX16" fmla="*/ 467815 w 883934"/>
                <a:gd name="connsiteY16" fmla="*/ 570829 h 612122"/>
                <a:gd name="connsiteX17" fmla="*/ 440663 w 883934"/>
                <a:gd name="connsiteY17" fmla="*/ 504015 h 612122"/>
                <a:gd name="connsiteX18" fmla="*/ 142889 w 883934"/>
                <a:gd name="connsiteY18" fmla="*/ 169350 h 612122"/>
                <a:gd name="connsiteX19" fmla="*/ 70978 w 883934"/>
                <a:gd name="connsiteY19" fmla="*/ 207310 h 612122"/>
                <a:gd name="connsiteX20" fmla="*/ 14 w 883934"/>
                <a:gd name="connsiteY20" fmla="*/ 129064 h 612122"/>
                <a:gd name="connsiteX0" fmla="*/ 14 w 883934"/>
                <a:gd name="connsiteY0" fmla="*/ 129064 h 612122"/>
                <a:gd name="connsiteX1" fmla="*/ 65378 w 883934"/>
                <a:gd name="connsiteY1" fmla="*/ 51574 h 612122"/>
                <a:gd name="connsiteX2" fmla="*/ 136345 w 883934"/>
                <a:gd name="connsiteY2" fmla="*/ 0 h 612122"/>
                <a:gd name="connsiteX3" fmla="*/ 210871 w 883934"/>
                <a:gd name="connsiteY3" fmla="*/ 74293 h 612122"/>
                <a:gd name="connsiteX4" fmla="*/ 198134 w 883934"/>
                <a:gd name="connsiteY4" fmla="*/ 122537 h 612122"/>
                <a:gd name="connsiteX5" fmla="*/ 697842 w 883934"/>
                <a:gd name="connsiteY5" fmla="*/ 220978 h 612122"/>
                <a:gd name="connsiteX6" fmla="*/ 785703 w 883934"/>
                <a:gd name="connsiteY6" fmla="*/ 220980 h 612122"/>
                <a:gd name="connsiteX7" fmla="*/ 812855 w 883934"/>
                <a:gd name="connsiteY7" fmla="*/ 287794 h 612122"/>
                <a:gd name="connsiteX8" fmla="*/ 883934 w 883934"/>
                <a:gd name="connsiteY8" fmla="*/ 329089 h 612122"/>
                <a:gd name="connsiteX9" fmla="*/ 856785 w 883934"/>
                <a:gd name="connsiteY9" fmla="*/ 395905 h 612122"/>
                <a:gd name="connsiteX10" fmla="*/ 883934 w 883934"/>
                <a:gd name="connsiteY10" fmla="*/ 462720 h 612122"/>
                <a:gd name="connsiteX11" fmla="*/ 812855 w 883934"/>
                <a:gd name="connsiteY11" fmla="*/ 504015 h 612122"/>
                <a:gd name="connsiteX12" fmla="*/ 785703 w 883934"/>
                <a:gd name="connsiteY12" fmla="*/ 570829 h 612122"/>
                <a:gd name="connsiteX13" fmla="*/ 697842 w 883934"/>
                <a:gd name="connsiteY13" fmla="*/ 570831 h 612122"/>
                <a:gd name="connsiteX14" fmla="*/ 626759 w 883934"/>
                <a:gd name="connsiteY14" fmla="*/ 612122 h 612122"/>
                <a:gd name="connsiteX15" fmla="*/ 555676 w 883934"/>
                <a:gd name="connsiteY15" fmla="*/ 570831 h 612122"/>
                <a:gd name="connsiteX16" fmla="*/ 467815 w 883934"/>
                <a:gd name="connsiteY16" fmla="*/ 570829 h 612122"/>
                <a:gd name="connsiteX17" fmla="*/ 440663 w 883934"/>
                <a:gd name="connsiteY17" fmla="*/ 504015 h 612122"/>
                <a:gd name="connsiteX18" fmla="*/ 142889 w 883934"/>
                <a:gd name="connsiteY18" fmla="*/ 169350 h 612122"/>
                <a:gd name="connsiteX19" fmla="*/ 70978 w 883934"/>
                <a:gd name="connsiteY19" fmla="*/ 207310 h 612122"/>
                <a:gd name="connsiteX20" fmla="*/ 14 w 883934"/>
                <a:gd name="connsiteY20" fmla="*/ 129064 h 612122"/>
                <a:gd name="connsiteX0" fmla="*/ 14 w 883934"/>
                <a:gd name="connsiteY0" fmla="*/ 129064 h 612122"/>
                <a:gd name="connsiteX1" fmla="*/ 65378 w 883934"/>
                <a:gd name="connsiteY1" fmla="*/ 51574 h 612122"/>
                <a:gd name="connsiteX2" fmla="*/ 136345 w 883934"/>
                <a:gd name="connsiteY2" fmla="*/ 0 h 612122"/>
                <a:gd name="connsiteX3" fmla="*/ 210871 w 883934"/>
                <a:gd name="connsiteY3" fmla="*/ 74293 h 612122"/>
                <a:gd name="connsiteX4" fmla="*/ 198134 w 883934"/>
                <a:gd name="connsiteY4" fmla="*/ 122537 h 612122"/>
                <a:gd name="connsiteX5" fmla="*/ 697842 w 883934"/>
                <a:gd name="connsiteY5" fmla="*/ 220978 h 612122"/>
                <a:gd name="connsiteX6" fmla="*/ 785703 w 883934"/>
                <a:gd name="connsiteY6" fmla="*/ 220980 h 612122"/>
                <a:gd name="connsiteX7" fmla="*/ 812855 w 883934"/>
                <a:gd name="connsiteY7" fmla="*/ 287794 h 612122"/>
                <a:gd name="connsiteX8" fmla="*/ 883934 w 883934"/>
                <a:gd name="connsiteY8" fmla="*/ 329089 h 612122"/>
                <a:gd name="connsiteX9" fmla="*/ 856785 w 883934"/>
                <a:gd name="connsiteY9" fmla="*/ 395905 h 612122"/>
                <a:gd name="connsiteX10" fmla="*/ 883934 w 883934"/>
                <a:gd name="connsiteY10" fmla="*/ 462720 h 612122"/>
                <a:gd name="connsiteX11" fmla="*/ 812855 w 883934"/>
                <a:gd name="connsiteY11" fmla="*/ 504015 h 612122"/>
                <a:gd name="connsiteX12" fmla="*/ 785703 w 883934"/>
                <a:gd name="connsiteY12" fmla="*/ 570829 h 612122"/>
                <a:gd name="connsiteX13" fmla="*/ 697842 w 883934"/>
                <a:gd name="connsiteY13" fmla="*/ 570831 h 612122"/>
                <a:gd name="connsiteX14" fmla="*/ 626759 w 883934"/>
                <a:gd name="connsiteY14" fmla="*/ 612122 h 612122"/>
                <a:gd name="connsiteX15" fmla="*/ 555676 w 883934"/>
                <a:gd name="connsiteY15" fmla="*/ 570831 h 612122"/>
                <a:gd name="connsiteX16" fmla="*/ 467815 w 883934"/>
                <a:gd name="connsiteY16" fmla="*/ 570829 h 612122"/>
                <a:gd name="connsiteX17" fmla="*/ 440663 w 883934"/>
                <a:gd name="connsiteY17" fmla="*/ 504015 h 612122"/>
                <a:gd name="connsiteX18" fmla="*/ 142889 w 883934"/>
                <a:gd name="connsiteY18" fmla="*/ 169350 h 612122"/>
                <a:gd name="connsiteX19" fmla="*/ 70978 w 883934"/>
                <a:gd name="connsiteY19" fmla="*/ 207310 h 612122"/>
                <a:gd name="connsiteX20" fmla="*/ 14 w 883934"/>
                <a:gd name="connsiteY20" fmla="*/ 129064 h 612122"/>
                <a:gd name="connsiteX0" fmla="*/ 14 w 883934"/>
                <a:gd name="connsiteY0" fmla="*/ 129064 h 612122"/>
                <a:gd name="connsiteX1" fmla="*/ 65378 w 883934"/>
                <a:gd name="connsiteY1" fmla="*/ 51574 h 612122"/>
                <a:gd name="connsiteX2" fmla="*/ 136345 w 883934"/>
                <a:gd name="connsiteY2" fmla="*/ 0 h 612122"/>
                <a:gd name="connsiteX3" fmla="*/ 210871 w 883934"/>
                <a:gd name="connsiteY3" fmla="*/ 74293 h 612122"/>
                <a:gd name="connsiteX4" fmla="*/ 198134 w 883934"/>
                <a:gd name="connsiteY4" fmla="*/ 122537 h 612122"/>
                <a:gd name="connsiteX5" fmla="*/ 697842 w 883934"/>
                <a:gd name="connsiteY5" fmla="*/ 220978 h 612122"/>
                <a:gd name="connsiteX6" fmla="*/ 785703 w 883934"/>
                <a:gd name="connsiteY6" fmla="*/ 220980 h 612122"/>
                <a:gd name="connsiteX7" fmla="*/ 812855 w 883934"/>
                <a:gd name="connsiteY7" fmla="*/ 287794 h 612122"/>
                <a:gd name="connsiteX8" fmla="*/ 883934 w 883934"/>
                <a:gd name="connsiteY8" fmla="*/ 329089 h 612122"/>
                <a:gd name="connsiteX9" fmla="*/ 856785 w 883934"/>
                <a:gd name="connsiteY9" fmla="*/ 395905 h 612122"/>
                <a:gd name="connsiteX10" fmla="*/ 883934 w 883934"/>
                <a:gd name="connsiteY10" fmla="*/ 462720 h 612122"/>
                <a:gd name="connsiteX11" fmla="*/ 812855 w 883934"/>
                <a:gd name="connsiteY11" fmla="*/ 504015 h 612122"/>
                <a:gd name="connsiteX12" fmla="*/ 785703 w 883934"/>
                <a:gd name="connsiteY12" fmla="*/ 570829 h 612122"/>
                <a:gd name="connsiteX13" fmla="*/ 697842 w 883934"/>
                <a:gd name="connsiteY13" fmla="*/ 570831 h 612122"/>
                <a:gd name="connsiteX14" fmla="*/ 626759 w 883934"/>
                <a:gd name="connsiteY14" fmla="*/ 612122 h 612122"/>
                <a:gd name="connsiteX15" fmla="*/ 555676 w 883934"/>
                <a:gd name="connsiteY15" fmla="*/ 570831 h 612122"/>
                <a:gd name="connsiteX16" fmla="*/ 467815 w 883934"/>
                <a:gd name="connsiteY16" fmla="*/ 570829 h 612122"/>
                <a:gd name="connsiteX17" fmla="*/ 440663 w 883934"/>
                <a:gd name="connsiteY17" fmla="*/ 504015 h 612122"/>
                <a:gd name="connsiteX18" fmla="*/ 142889 w 883934"/>
                <a:gd name="connsiteY18" fmla="*/ 169350 h 612122"/>
                <a:gd name="connsiteX19" fmla="*/ 70978 w 883934"/>
                <a:gd name="connsiteY19" fmla="*/ 207310 h 612122"/>
                <a:gd name="connsiteX20" fmla="*/ 14 w 883934"/>
                <a:gd name="connsiteY20" fmla="*/ 129064 h 612122"/>
                <a:gd name="connsiteX0" fmla="*/ 21 w 883941"/>
                <a:gd name="connsiteY0" fmla="*/ 129064 h 612122"/>
                <a:gd name="connsiteX1" fmla="*/ 65385 w 883941"/>
                <a:gd name="connsiteY1" fmla="*/ 51574 h 612122"/>
                <a:gd name="connsiteX2" fmla="*/ 136352 w 883941"/>
                <a:gd name="connsiteY2" fmla="*/ 0 h 612122"/>
                <a:gd name="connsiteX3" fmla="*/ 210878 w 883941"/>
                <a:gd name="connsiteY3" fmla="*/ 74293 h 612122"/>
                <a:gd name="connsiteX4" fmla="*/ 198141 w 883941"/>
                <a:gd name="connsiteY4" fmla="*/ 122537 h 612122"/>
                <a:gd name="connsiteX5" fmla="*/ 697849 w 883941"/>
                <a:gd name="connsiteY5" fmla="*/ 220978 h 612122"/>
                <a:gd name="connsiteX6" fmla="*/ 785710 w 883941"/>
                <a:gd name="connsiteY6" fmla="*/ 220980 h 612122"/>
                <a:gd name="connsiteX7" fmla="*/ 812862 w 883941"/>
                <a:gd name="connsiteY7" fmla="*/ 287794 h 612122"/>
                <a:gd name="connsiteX8" fmla="*/ 883941 w 883941"/>
                <a:gd name="connsiteY8" fmla="*/ 329089 h 612122"/>
                <a:gd name="connsiteX9" fmla="*/ 856792 w 883941"/>
                <a:gd name="connsiteY9" fmla="*/ 395905 h 612122"/>
                <a:gd name="connsiteX10" fmla="*/ 883941 w 883941"/>
                <a:gd name="connsiteY10" fmla="*/ 462720 h 612122"/>
                <a:gd name="connsiteX11" fmla="*/ 812862 w 883941"/>
                <a:gd name="connsiteY11" fmla="*/ 504015 h 612122"/>
                <a:gd name="connsiteX12" fmla="*/ 785710 w 883941"/>
                <a:gd name="connsiteY12" fmla="*/ 570829 h 612122"/>
                <a:gd name="connsiteX13" fmla="*/ 697849 w 883941"/>
                <a:gd name="connsiteY13" fmla="*/ 570831 h 612122"/>
                <a:gd name="connsiteX14" fmla="*/ 626766 w 883941"/>
                <a:gd name="connsiteY14" fmla="*/ 612122 h 612122"/>
                <a:gd name="connsiteX15" fmla="*/ 555683 w 883941"/>
                <a:gd name="connsiteY15" fmla="*/ 570831 h 612122"/>
                <a:gd name="connsiteX16" fmla="*/ 467822 w 883941"/>
                <a:gd name="connsiteY16" fmla="*/ 570829 h 612122"/>
                <a:gd name="connsiteX17" fmla="*/ 440670 w 883941"/>
                <a:gd name="connsiteY17" fmla="*/ 504015 h 612122"/>
                <a:gd name="connsiteX18" fmla="*/ 142896 w 883941"/>
                <a:gd name="connsiteY18" fmla="*/ 169350 h 612122"/>
                <a:gd name="connsiteX19" fmla="*/ 70985 w 883941"/>
                <a:gd name="connsiteY19" fmla="*/ 207310 h 612122"/>
                <a:gd name="connsiteX20" fmla="*/ 21 w 883941"/>
                <a:gd name="connsiteY20" fmla="*/ 129064 h 612122"/>
                <a:gd name="connsiteX0" fmla="*/ 21 w 883941"/>
                <a:gd name="connsiteY0" fmla="*/ 129172 h 612230"/>
                <a:gd name="connsiteX1" fmla="*/ 65385 w 883941"/>
                <a:gd name="connsiteY1" fmla="*/ 59302 h 612230"/>
                <a:gd name="connsiteX2" fmla="*/ 136352 w 883941"/>
                <a:gd name="connsiteY2" fmla="*/ 108 h 612230"/>
                <a:gd name="connsiteX3" fmla="*/ 210878 w 883941"/>
                <a:gd name="connsiteY3" fmla="*/ 74401 h 612230"/>
                <a:gd name="connsiteX4" fmla="*/ 198141 w 883941"/>
                <a:gd name="connsiteY4" fmla="*/ 122645 h 612230"/>
                <a:gd name="connsiteX5" fmla="*/ 697849 w 883941"/>
                <a:gd name="connsiteY5" fmla="*/ 221086 h 612230"/>
                <a:gd name="connsiteX6" fmla="*/ 785710 w 883941"/>
                <a:gd name="connsiteY6" fmla="*/ 221088 h 612230"/>
                <a:gd name="connsiteX7" fmla="*/ 812862 w 883941"/>
                <a:gd name="connsiteY7" fmla="*/ 287902 h 612230"/>
                <a:gd name="connsiteX8" fmla="*/ 883941 w 883941"/>
                <a:gd name="connsiteY8" fmla="*/ 329197 h 612230"/>
                <a:gd name="connsiteX9" fmla="*/ 856792 w 883941"/>
                <a:gd name="connsiteY9" fmla="*/ 396013 h 612230"/>
                <a:gd name="connsiteX10" fmla="*/ 883941 w 883941"/>
                <a:gd name="connsiteY10" fmla="*/ 462828 h 612230"/>
                <a:gd name="connsiteX11" fmla="*/ 812862 w 883941"/>
                <a:gd name="connsiteY11" fmla="*/ 504123 h 612230"/>
                <a:gd name="connsiteX12" fmla="*/ 785710 w 883941"/>
                <a:gd name="connsiteY12" fmla="*/ 570937 h 612230"/>
                <a:gd name="connsiteX13" fmla="*/ 697849 w 883941"/>
                <a:gd name="connsiteY13" fmla="*/ 570939 h 612230"/>
                <a:gd name="connsiteX14" fmla="*/ 626766 w 883941"/>
                <a:gd name="connsiteY14" fmla="*/ 612230 h 612230"/>
                <a:gd name="connsiteX15" fmla="*/ 555683 w 883941"/>
                <a:gd name="connsiteY15" fmla="*/ 570939 h 612230"/>
                <a:gd name="connsiteX16" fmla="*/ 467822 w 883941"/>
                <a:gd name="connsiteY16" fmla="*/ 570937 h 612230"/>
                <a:gd name="connsiteX17" fmla="*/ 440670 w 883941"/>
                <a:gd name="connsiteY17" fmla="*/ 504123 h 612230"/>
                <a:gd name="connsiteX18" fmla="*/ 142896 w 883941"/>
                <a:gd name="connsiteY18" fmla="*/ 169458 h 612230"/>
                <a:gd name="connsiteX19" fmla="*/ 70985 w 883941"/>
                <a:gd name="connsiteY19" fmla="*/ 207418 h 612230"/>
                <a:gd name="connsiteX20" fmla="*/ 21 w 883941"/>
                <a:gd name="connsiteY20" fmla="*/ 129172 h 612230"/>
                <a:gd name="connsiteX0" fmla="*/ 21 w 883941"/>
                <a:gd name="connsiteY0" fmla="*/ 129172 h 612230"/>
                <a:gd name="connsiteX1" fmla="*/ 65385 w 883941"/>
                <a:gd name="connsiteY1" fmla="*/ 59302 h 612230"/>
                <a:gd name="connsiteX2" fmla="*/ 136352 w 883941"/>
                <a:gd name="connsiteY2" fmla="*/ 108 h 612230"/>
                <a:gd name="connsiteX3" fmla="*/ 210878 w 883941"/>
                <a:gd name="connsiteY3" fmla="*/ 74401 h 612230"/>
                <a:gd name="connsiteX4" fmla="*/ 198141 w 883941"/>
                <a:gd name="connsiteY4" fmla="*/ 122645 h 612230"/>
                <a:gd name="connsiteX5" fmla="*/ 697849 w 883941"/>
                <a:gd name="connsiteY5" fmla="*/ 221086 h 612230"/>
                <a:gd name="connsiteX6" fmla="*/ 785710 w 883941"/>
                <a:gd name="connsiteY6" fmla="*/ 221088 h 612230"/>
                <a:gd name="connsiteX7" fmla="*/ 812862 w 883941"/>
                <a:gd name="connsiteY7" fmla="*/ 287902 h 612230"/>
                <a:gd name="connsiteX8" fmla="*/ 883941 w 883941"/>
                <a:gd name="connsiteY8" fmla="*/ 329197 h 612230"/>
                <a:gd name="connsiteX9" fmla="*/ 856792 w 883941"/>
                <a:gd name="connsiteY9" fmla="*/ 396013 h 612230"/>
                <a:gd name="connsiteX10" fmla="*/ 883941 w 883941"/>
                <a:gd name="connsiteY10" fmla="*/ 462828 h 612230"/>
                <a:gd name="connsiteX11" fmla="*/ 812862 w 883941"/>
                <a:gd name="connsiteY11" fmla="*/ 504123 h 612230"/>
                <a:gd name="connsiteX12" fmla="*/ 785710 w 883941"/>
                <a:gd name="connsiteY12" fmla="*/ 570937 h 612230"/>
                <a:gd name="connsiteX13" fmla="*/ 697849 w 883941"/>
                <a:gd name="connsiteY13" fmla="*/ 570939 h 612230"/>
                <a:gd name="connsiteX14" fmla="*/ 626766 w 883941"/>
                <a:gd name="connsiteY14" fmla="*/ 612230 h 612230"/>
                <a:gd name="connsiteX15" fmla="*/ 555683 w 883941"/>
                <a:gd name="connsiteY15" fmla="*/ 570939 h 612230"/>
                <a:gd name="connsiteX16" fmla="*/ 467822 w 883941"/>
                <a:gd name="connsiteY16" fmla="*/ 570937 h 612230"/>
                <a:gd name="connsiteX17" fmla="*/ 440670 w 883941"/>
                <a:gd name="connsiteY17" fmla="*/ 504123 h 612230"/>
                <a:gd name="connsiteX18" fmla="*/ 142896 w 883941"/>
                <a:gd name="connsiteY18" fmla="*/ 169458 h 612230"/>
                <a:gd name="connsiteX19" fmla="*/ 70985 w 883941"/>
                <a:gd name="connsiteY19" fmla="*/ 207418 h 612230"/>
                <a:gd name="connsiteX20" fmla="*/ 21 w 883941"/>
                <a:gd name="connsiteY20" fmla="*/ 129172 h 612230"/>
                <a:gd name="connsiteX0" fmla="*/ 21 w 883941"/>
                <a:gd name="connsiteY0" fmla="*/ 129172 h 612230"/>
                <a:gd name="connsiteX1" fmla="*/ 65385 w 883941"/>
                <a:gd name="connsiteY1" fmla="*/ 59302 h 612230"/>
                <a:gd name="connsiteX2" fmla="*/ 136352 w 883941"/>
                <a:gd name="connsiteY2" fmla="*/ 108 h 612230"/>
                <a:gd name="connsiteX3" fmla="*/ 210878 w 883941"/>
                <a:gd name="connsiteY3" fmla="*/ 74401 h 612230"/>
                <a:gd name="connsiteX4" fmla="*/ 198141 w 883941"/>
                <a:gd name="connsiteY4" fmla="*/ 122645 h 612230"/>
                <a:gd name="connsiteX5" fmla="*/ 697849 w 883941"/>
                <a:gd name="connsiteY5" fmla="*/ 221086 h 612230"/>
                <a:gd name="connsiteX6" fmla="*/ 785710 w 883941"/>
                <a:gd name="connsiteY6" fmla="*/ 221088 h 612230"/>
                <a:gd name="connsiteX7" fmla="*/ 812862 w 883941"/>
                <a:gd name="connsiteY7" fmla="*/ 287902 h 612230"/>
                <a:gd name="connsiteX8" fmla="*/ 883941 w 883941"/>
                <a:gd name="connsiteY8" fmla="*/ 329197 h 612230"/>
                <a:gd name="connsiteX9" fmla="*/ 856792 w 883941"/>
                <a:gd name="connsiteY9" fmla="*/ 396013 h 612230"/>
                <a:gd name="connsiteX10" fmla="*/ 883941 w 883941"/>
                <a:gd name="connsiteY10" fmla="*/ 462828 h 612230"/>
                <a:gd name="connsiteX11" fmla="*/ 812862 w 883941"/>
                <a:gd name="connsiteY11" fmla="*/ 504123 h 612230"/>
                <a:gd name="connsiteX12" fmla="*/ 785710 w 883941"/>
                <a:gd name="connsiteY12" fmla="*/ 570937 h 612230"/>
                <a:gd name="connsiteX13" fmla="*/ 697849 w 883941"/>
                <a:gd name="connsiteY13" fmla="*/ 570939 h 612230"/>
                <a:gd name="connsiteX14" fmla="*/ 626766 w 883941"/>
                <a:gd name="connsiteY14" fmla="*/ 612230 h 612230"/>
                <a:gd name="connsiteX15" fmla="*/ 555683 w 883941"/>
                <a:gd name="connsiteY15" fmla="*/ 570939 h 612230"/>
                <a:gd name="connsiteX16" fmla="*/ 467822 w 883941"/>
                <a:gd name="connsiteY16" fmla="*/ 570937 h 612230"/>
                <a:gd name="connsiteX17" fmla="*/ 440670 w 883941"/>
                <a:gd name="connsiteY17" fmla="*/ 504123 h 612230"/>
                <a:gd name="connsiteX18" fmla="*/ 142896 w 883941"/>
                <a:gd name="connsiteY18" fmla="*/ 169458 h 612230"/>
                <a:gd name="connsiteX19" fmla="*/ 70985 w 883941"/>
                <a:gd name="connsiteY19" fmla="*/ 207418 h 612230"/>
                <a:gd name="connsiteX20" fmla="*/ 21 w 883941"/>
                <a:gd name="connsiteY20" fmla="*/ 129172 h 612230"/>
                <a:gd name="connsiteX0" fmla="*/ 21 w 883941"/>
                <a:gd name="connsiteY0" fmla="*/ 129172 h 612230"/>
                <a:gd name="connsiteX1" fmla="*/ 65385 w 883941"/>
                <a:gd name="connsiteY1" fmla="*/ 59302 h 612230"/>
                <a:gd name="connsiteX2" fmla="*/ 136352 w 883941"/>
                <a:gd name="connsiteY2" fmla="*/ 108 h 612230"/>
                <a:gd name="connsiteX3" fmla="*/ 210878 w 883941"/>
                <a:gd name="connsiteY3" fmla="*/ 74401 h 612230"/>
                <a:gd name="connsiteX4" fmla="*/ 198141 w 883941"/>
                <a:gd name="connsiteY4" fmla="*/ 122645 h 612230"/>
                <a:gd name="connsiteX5" fmla="*/ 697849 w 883941"/>
                <a:gd name="connsiteY5" fmla="*/ 221086 h 612230"/>
                <a:gd name="connsiteX6" fmla="*/ 785710 w 883941"/>
                <a:gd name="connsiteY6" fmla="*/ 221088 h 612230"/>
                <a:gd name="connsiteX7" fmla="*/ 812862 w 883941"/>
                <a:gd name="connsiteY7" fmla="*/ 287902 h 612230"/>
                <a:gd name="connsiteX8" fmla="*/ 883941 w 883941"/>
                <a:gd name="connsiteY8" fmla="*/ 329197 h 612230"/>
                <a:gd name="connsiteX9" fmla="*/ 856792 w 883941"/>
                <a:gd name="connsiteY9" fmla="*/ 396013 h 612230"/>
                <a:gd name="connsiteX10" fmla="*/ 883941 w 883941"/>
                <a:gd name="connsiteY10" fmla="*/ 462828 h 612230"/>
                <a:gd name="connsiteX11" fmla="*/ 812862 w 883941"/>
                <a:gd name="connsiteY11" fmla="*/ 504123 h 612230"/>
                <a:gd name="connsiteX12" fmla="*/ 785710 w 883941"/>
                <a:gd name="connsiteY12" fmla="*/ 570937 h 612230"/>
                <a:gd name="connsiteX13" fmla="*/ 697849 w 883941"/>
                <a:gd name="connsiteY13" fmla="*/ 570939 h 612230"/>
                <a:gd name="connsiteX14" fmla="*/ 626766 w 883941"/>
                <a:gd name="connsiteY14" fmla="*/ 612230 h 612230"/>
                <a:gd name="connsiteX15" fmla="*/ 555683 w 883941"/>
                <a:gd name="connsiteY15" fmla="*/ 570939 h 612230"/>
                <a:gd name="connsiteX16" fmla="*/ 467822 w 883941"/>
                <a:gd name="connsiteY16" fmla="*/ 570937 h 612230"/>
                <a:gd name="connsiteX17" fmla="*/ 440670 w 883941"/>
                <a:gd name="connsiteY17" fmla="*/ 504123 h 612230"/>
                <a:gd name="connsiteX18" fmla="*/ 142896 w 883941"/>
                <a:gd name="connsiteY18" fmla="*/ 169458 h 612230"/>
                <a:gd name="connsiteX19" fmla="*/ 70985 w 883941"/>
                <a:gd name="connsiteY19" fmla="*/ 207418 h 612230"/>
                <a:gd name="connsiteX20" fmla="*/ 21 w 883941"/>
                <a:gd name="connsiteY20" fmla="*/ 129172 h 612230"/>
                <a:gd name="connsiteX0" fmla="*/ 37 w 883957"/>
                <a:gd name="connsiteY0" fmla="*/ 129172 h 612230"/>
                <a:gd name="connsiteX1" fmla="*/ 65401 w 883957"/>
                <a:gd name="connsiteY1" fmla="*/ 59302 h 612230"/>
                <a:gd name="connsiteX2" fmla="*/ 136368 w 883957"/>
                <a:gd name="connsiteY2" fmla="*/ 108 h 612230"/>
                <a:gd name="connsiteX3" fmla="*/ 210894 w 883957"/>
                <a:gd name="connsiteY3" fmla="*/ 74401 h 612230"/>
                <a:gd name="connsiteX4" fmla="*/ 198157 w 883957"/>
                <a:gd name="connsiteY4" fmla="*/ 122645 h 612230"/>
                <a:gd name="connsiteX5" fmla="*/ 697865 w 883957"/>
                <a:gd name="connsiteY5" fmla="*/ 221086 h 612230"/>
                <a:gd name="connsiteX6" fmla="*/ 785726 w 883957"/>
                <a:gd name="connsiteY6" fmla="*/ 221088 h 612230"/>
                <a:gd name="connsiteX7" fmla="*/ 812878 w 883957"/>
                <a:gd name="connsiteY7" fmla="*/ 287902 h 612230"/>
                <a:gd name="connsiteX8" fmla="*/ 883957 w 883957"/>
                <a:gd name="connsiteY8" fmla="*/ 329197 h 612230"/>
                <a:gd name="connsiteX9" fmla="*/ 856808 w 883957"/>
                <a:gd name="connsiteY9" fmla="*/ 396013 h 612230"/>
                <a:gd name="connsiteX10" fmla="*/ 883957 w 883957"/>
                <a:gd name="connsiteY10" fmla="*/ 462828 h 612230"/>
                <a:gd name="connsiteX11" fmla="*/ 812878 w 883957"/>
                <a:gd name="connsiteY11" fmla="*/ 504123 h 612230"/>
                <a:gd name="connsiteX12" fmla="*/ 785726 w 883957"/>
                <a:gd name="connsiteY12" fmla="*/ 570937 h 612230"/>
                <a:gd name="connsiteX13" fmla="*/ 697865 w 883957"/>
                <a:gd name="connsiteY13" fmla="*/ 570939 h 612230"/>
                <a:gd name="connsiteX14" fmla="*/ 626782 w 883957"/>
                <a:gd name="connsiteY14" fmla="*/ 612230 h 612230"/>
                <a:gd name="connsiteX15" fmla="*/ 555699 w 883957"/>
                <a:gd name="connsiteY15" fmla="*/ 570939 h 612230"/>
                <a:gd name="connsiteX16" fmla="*/ 467838 w 883957"/>
                <a:gd name="connsiteY16" fmla="*/ 570937 h 612230"/>
                <a:gd name="connsiteX17" fmla="*/ 440686 w 883957"/>
                <a:gd name="connsiteY17" fmla="*/ 504123 h 612230"/>
                <a:gd name="connsiteX18" fmla="*/ 142912 w 883957"/>
                <a:gd name="connsiteY18" fmla="*/ 169458 h 612230"/>
                <a:gd name="connsiteX19" fmla="*/ 72906 w 883957"/>
                <a:gd name="connsiteY19" fmla="*/ 203608 h 612230"/>
                <a:gd name="connsiteX20" fmla="*/ 37 w 883957"/>
                <a:gd name="connsiteY20" fmla="*/ 129172 h 612230"/>
                <a:gd name="connsiteX0" fmla="*/ 37 w 883957"/>
                <a:gd name="connsiteY0" fmla="*/ 129172 h 612230"/>
                <a:gd name="connsiteX1" fmla="*/ 65401 w 883957"/>
                <a:gd name="connsiteY1" fmla="*/ 59302 h 612230"/>
                <a:gd name="connsiteX2" fmla="*/ 136368 w 883957"/>
                <a:gd name="connsiteY2" fmla="*/ 108 h 612230"/>
                <a:gd name="connsiteX3" fmla="*/ 210894 w 883957"/>
                <a:gd name="connsiteY3" fmla="*/ 74401 h 612230"/>
                <a:gd name="connsiteX4" fmla="*/ 198157 w 883957"/>
                <a:gd name="connsiteY4" fmla="*/ 122645 h 612230"/>
                <a:gd name="connsiteX5" fmla="*/ 697865 w 883957"/>
                <a:gd name="connsiteY5" fmla="*/ 221086 h 612230"/>
                <a:gd name="connsiteX6" fmla="*/ 785726 w 883957"/>
                <a:gd name="connsiteY6" fmla="*/ 221088 h 612230"/>
                <a:gd name="connsiteX7" fmla="*/ 812878 w 883957"/>
                <a:gd name="connsiteY7" fmla="*/ 287902 h 612230"/>
                <a:gd name="connsiteX8" fmla="*/ 883957 w 883957"/>
                <a:gd name="connsiteY8" fmla="*/ 329197 h 612230"/>
                <a:gd name="connsiteX9" fmla="*/ 856808 w 883957"/>
                <a:gd name="connsiteY9" fmla="*/ 396013 h 612230"/>
                <a:gd name="connsiteX10" fmla="*/ 883957 w 883957"/>
                <a:gd name="connsiteY10" fmla="*/ 462828 h 612230"/>
                <a:gd name="connsiteX11" fmla="*/ 812878 w 883957"/>
                <a:gd name="connsiteY11" fmla="*/ 504123 h 612230"/>
                <a:gd name="connsiteX12" fmla="*/ 785726 w 883957"/>
                <a:gd name="connsiteY12" fmla="*/ 570937 h 612230"/>
                <a:gd name="connsiteX13" fmla="*/ 697865 w 883957"/>
                <a:gd name="connsiteY13" fmla="*/ 570939 h 612230"/>
                <a:gd name="connsiteX14" fmla="*/ 626782 w 883957"/>
                <a:gd name="connsiteY14" fmla="*/ 612230 h 612230"/>
                <a:gd name="connsiteX15" fmla="*/ 555699 w 883957"/>
                <a:gd name="connsiteY15" fmla="*/ 570939 h 612230"/>
                <a:gd name="connsiteX16" fmla="*/ 467838 w 883957"/>
                <a:gd name="connsiteY16" fmla="*/ 570937 h 612230"/>
                <a:gd name="connsiteX17" fmla="*/ 440686 w 883957"/>
                <a:gd name="connsiteY17" fmla="*/ 504123 h 612230"/>
                <a:gd name="connsiteX18" fmla="*/ 142912 w 883957"/>
                <a:gd name="connsiteY18" fmla="*/ 169458 h 612230"/>
                <a:gd name="connsiteX19" fmla="*/ 72906 w 883957"/>
                <a:gd name="connsiteY19" fmla="*/ 203608 h 612230"/>
                <a:gd name="connsiteX20" fmla="*/ 37 w 883957"/>
                <a:gd name="connsiteY20" fmla="*/ 129172 h 612230"/>
                <a:gd name="connsiteX0" fmla="*/ 35 w 885860"/>
                <a:gd name="connsiteY0" fmla="*/ 138697 h 612230"/>
                <a:gd name="connsiteX1" fmla="*/ 67304 w 885860"/>
                <a:gd name="connsiteY1" fmla="*/ 59302 h 612230"/>
                <a:gd name="connsiteX2" fmla="*/ 138271 w 885860"/>
                <a:gd name="connsiteY2" fmla="*/ 108 h 612230"/>
                <a:gd name="connsiteX3" fmla="*/ 212797 w 885860"/>
                <a:gd name="connsiteY3" fmla="*/ 74401 h 612230"/>
                <a:gd name="connsiteX4" fmla="*/ 200060 w 885860"/>
                <a:gd name="connsiteY4" fmla="*/ 122645 h 612230"/>
                <a:gd name="connsiteX5" fmla="*/ 699768 w 885860"/>
                <a:gd name="connsiteY5" fmla="*/ 221086 h 612230"/>
                <a:gd name="connsiteX6" fmla="*/ 787629 w 885860"/>
                <a:gd name="connsiteY6" fmla="*/ 221088 h 612230"/>
                <a:gd name="connsiteX7" fmla="*/ 814781 w 885860"/>
                <a:gd name="connsiteY7" fmla="*/ 287902 h 612230"/>
                <a:gd name="connsiteX8" fmla="*/ 885860 w 885860"/>
                <a:gd name="connsiteY8" fmla="*/ 329197 h 612230"/>
                <a:gd name="connsiteX9" fmla="*/ 858711 w 885860"/>
                <a:gd name="connsiteY9" fmla="*/ 396013 h 612230"/>
                <a:gd name="connsiteX10" fmla="*/ 885860 w 885860"/>
                <a:gd name="connsiteY10" fmla="*/ 462828 h 612230"/>
                <a:gd name="connsiteX11" fmla="*/ 814781 w 885860"/>
                <a:gd name="connsiteY11" fmla="*/ 504123 h 612230"/>
                <a:gd name="connsiteX12" fmla="*/ 787629 w 885860"/>
                <a:gd name="connsiteY12" fmla="*/ 570937 h 612230"/>
                <a:gd name="connsiteX13" fmla="*/ 699768 w 885860"/>
                <a:gd name="connsiteY13" fmla="*/ 570939 h 612230"/>
                <a:gd name="connsiteX14" fmla="*/ 628685 w 885860"/>
                <a:gd name="connsiteY14" fmla="*/ 612230 h 612230"/>
                <a:gd name="connsiteX15" fmla="*/ 557602 w 885860"/>
                <a:gd name="connsiteY15" fmla="*/ 570939 h 612230"/>
                <a:gd name="connsiteX16" fmla="*/ 469741 w 885860"/>
                <a:gd name="connsiteY16" fmla="*/ 570937 h 612230"/>
                <a:gd name="connsiteX17" fmla="*/ 442589 w 885860"/>
                <a:gd name="connsiteY17" fmla="*/ 504123 h 612230"/>
                <a:gd name="connsiteX18" fmla="*/ 144815 w 885860"/>
                <a:gd name="connsiteY18" fmla="*/ 169458 h 612230"/>
                <a:gd name="connsiteX19" fmla="*/ 74809 w 885860"/>
                <a:gd name="connsiteY19" fmla="*/ 203608 h 612230"/>
                <a:gd name="connsiteX20" fmla="*/ 35 w 885860"/>
                <a:gd name="connsiteY20" fmla="*/ 138697 h 612230"/>
                <a:gd name="connsiteX0" fmla="*/ 35 w 885860"/>
                <a:gd name="connsiteY0" fmla="*/ 138697 h 612230"/>
                <a:gd name="connsiteX1" fmla="*/ 67304 w 885860"/>
                <a:gd name="connsiteY1" fmla="*/ 59302 h 612230"/>
                <a:gd name="connsiteX2" fmla="*/ 138271 w 885860"/>
                <a:gd name="connsiteY2" fmla="*/ 108 h 612230"/>
                <a:gd name="connsiteX3" fmla="*/ 212797 w 885860"/>
                <a:gd name="connsiteY3" fmla="*/ 74401 h 612230"/>
                <a:gd name="connsiteX4" fmla="*/ 200060 w 885860"/>
                <a:gd name="connsiteY4" fmla="*/ 122645 h 612230"/>
                <a:gd name="connsiteX5" fmla="*/ 699768 w 885860"/>
                <a:gd name="connsiteY5" fmla="*/ 221086 h 612230"/>
                <a:gd name="connsiteX6" fmla="*/ 787629 w 885860"/>
                <a:gd name="connsiteY6" fmla="*/ 221088 h 612230"/>
                <a:gd name="connsiteX7" fmla="*/ 814781 w 885860"/>
                <a:gd name="connsiteY7" fmla="*/ 287902 h 612230"/>
                <a:gd name="connsiteX8" fmla="*/ 885860 w 885860"/>
                <a:gd name="connsiteY8" fmla="*/ 329197 h 612230"/>
                <a:gd name="connsiteX9" fmla="*/ 858711 w 885860"/>
                <a:gd name="connsiteY9" fmla="*/ 396013 h 612230"/>
                <a:gd name="connsiteX10" fmla="*/ 885860 w 885860"/>
                <a:gd name="connsiteY10" fmla="*/ 462828 h 612230"/>
                <a:gd name="connsiteX11" fmla="*/ 814781 w 885860"/>
                <a:gd name="connsiteY11" fmla="*/ 504123 h 612230"/>
                <a:gd name="connsiteX12" fmla="*/ 787629 w 885860"/>
                <a:gd name="connsiteY12" fmla="*/ 570937 h 612230"/>
                <a:gd name="connsiteX13" fmla="*/ 699768 w 885860"/>
                <a:gd name="connsiteY13" fmla="*/ 570939 h 612230"/>
                <a:gd name="connsiteX14" fmla="*/ 628685 w 885860"/>
                <a:gd name="connsiteY14" fmla="*/ 612230 h 612230"/>
                <a:gd name="connsiteX15" fmla="*/ 557602 w 885860"/>
                <a:gd name="connsiteY15" fmla="*/ 570939 h 612230"/>
                <a:gd name="connsiteX16" fmla="*/ 469741 w 885860"/>
                <a:gd name="connsiteY16" fmla="*/ 570937 h 612230"/>
                <a:gd name="connsiteX17" fmla="*/ 442589 w 885860"/>
                <a:gd name="connsiteY17" fmla="*/ 504123 h 612230"/>
                <a:gd name="connsiteX18" fmla="*/ 144815 w 885860"/>
                <a:gd name="connsiteY18" fmla="*/ 169458 h 612230"/>
                <a:gd name="connsiteX19" fmla="*/ 74809 w 885860"/>
                <a:gd name="connsiteY19" fmla="*/ 203608 h 612230"/>
                <a:gd name="connsiteX20" fmla="*/ 35 w 885860"/>
                <a:gd name="connsiteY20" fmla="*/ 138697 h 612230"/>
                <a:gd name="connsiteX0" fmla="*/ 35 w 885860"/>
                <a:gd name="connsiteY0" fmla="*/ 132982 h 612230"/>
                <a:gd name="connsiteX1" fmla="*/ 67304 w 885860"/>
                <a:gd name="connsiteY1" fmla="*/ 59302 h 612230"/>
                <a:gd name="connsiteX2" fmla="*/ 138271 w 885860"/>
                <a:gd name="connsiteY2" fmla="*/ 108 h 612230"/>
                <a:gd name="connsiteX3" fmla="*/ 212797 w 885860"/>
                <a:gd name="connsiteY3" fmla="*/ 74401 h 612230"/>
                <a:gd name="connsiteX4" fmla="*/ 200060 w 885860"/>
                <a:gd name="connsiteY4" fmla="*/ 122645 h 612230"/>
                <a:gd name="connsiteX5" fmla="*/ 699768 w 885860"/>
                <a:gd name="connsiteY5" fmla="*/ 221086 h 612230"/>
                <a:gd name="connsiteX6" fmla="*/ 787629 w 885860"/>
                <a:gd name="connsiteY6" fmla="*/ 221088 h 612230"/>
                <a:gd name="connsiteX7" fmla="*/ 814781 w 885860"/>
                <a:gd name="connsiteY7" fmla="*/ 287902 h 612230"/>
                <a:gd name="connsiteX8" fmla="*/ 885860 w 885860"/>
                <a:gd name="connsiteY8" fmla="*/ 329197 h 612230"/>
                <a:gd name="connsiteX9" fmla="*/ 858711 w 885860"/>
                <a:gd name="connsiteY9" fmla="*/ 396013 h 612230"/>
                <a:gd name="connsiteX10" fmla="*/ 885860 w 885860"/>
                <a:gd name="connsiteY10" fmla="*/ 462828 h 612230"/>
                <a:gd name="connsiteX11" fmla="*/ 814781 w 885860"/>
                <a:gd name="connsiteY11" fmla="*/ 504123 h 612230"/>
                <a:gd name="connsiteX12" fmla="*/ 787629 w 885860"/>
                <a:gd name="connsiteY12" fmla="*/ 570937 h 612230"/>
                <a:gd name="connsiteX13" fmla="*/ 699768 w 885860"/>
                <a:gd name="connsiteY13" fmla="*/ 570939 h 612230"/>
                <a:gd name="connsiteX14" fmla="*/ 628685 w 885860"/>
                <a:gd name="connsiteY14" fmla="*/ 612230 h 612230"/>
                <a:gd name="connsiteX15" fmla="*/ 557602 w 885860"/>
                <a:gd name="connsiteY15" fmla="*/ 570939 h 612230"/>
                <a:gd name="connsiteX16" fmla="*/ 469741 w 885860"/>
                <a:gd name="connsiteY16" fmla="*/ 570937 h 612230"/>
                <a:gd name="connsiteX17" fmla="*/ 442589 w 885860"/>
                <a:gd name="connsiteY17" fmla="*/ 504123 h 612230"/>
                <a:gd name="connsiteX18" fmla="*/ 144815 w 885860"/>
                <a:gd name="connsiteY18" fmla="*/ 169458 h 612230"/>
                <a:gd name="connsiteX19" fmla="*/ 74809 w 885860"/>
                <a:gd name="connsiteY19" fmla="*/ 203608 h 612230"/>
                <a:gd name="connsiteX20" fmla="*/ 35 w 885860"/>
                <a:gd name="connsiteY20" fmla="*/ 132982 h 612230"/>
                <a:gd name="connsiteX0" fmla="*/ 35 w 885860"/>
                <a:gd name="connsiteY0" fmla="*/ 132982 h 612230"/>
                <a:gd name="connsiteX1" fmla="*/ 67304 w 885860"/>
                <a:gd name="connsiteY1" fmla="*/ 59302 h 612230"/>
                <a:gd name="connsiteX2" fmla="*/ 138271 w 885860"/>
                <a:gd name="connsiteY2" fmla="*/ 108 h 612230"/>
                <a:gd name="connsiteX3" fmla="*/ 212797 w 885860"/>
                <a:gd name="connsiteY3" fmla="*/ 74401 h 612230"/>
                <a:gd name="connsiteX4" fmla="*/ 200060 w 885860"/>
                <a:gd name="connsiteY4" fmla="*/ 122645 h 612230"/>
                <a:gd name="connsiteX5" fmla="*/ 699768 w 885860"/>
                <a:gd name="connsiteY5" fmla="*/ 221086 h 612230"/>
                <a:gd name="connsiteX6" fmla="*/ 787629 w 885860"/>
                <a:gd name="connsiteY6" fmla="*/ 221088 h 612230"/>
                <a:gd name="connsiteX7" fmla="*/ 814781 w 885860"/>
                <a:gd name="connsiteY7" fmla="*/ 287902 h 612230"/>
                <a:gd name="connsiteX8" fmla="*/ 885860 w 885860"/>
                <a:gd name="connsiteY8" fmla="*/ 329197 h 612230"/>
                <a:gd name="connsiteX9" fmla="*/ 858711 w 885860"/>
                <a:gd name="connsiteY9" fmla="*/ 396013 h 612230"/>
                <a:gd name="connsiteX10" fmla="*/ 885860 w 885860"/>
                <a:gd name="connsiteY10" fmla="*/ 462828 h 612230"/>
                <a:gd name="connsiteX11" fmla="*/ 814781 w 885860"/>
                <a:gd name="connsiteY11" fmla="*/ 504123 h 612230"/>
                <a:gd name="connsiteX12" fmla="*/ 787629 w 885860"/>
                <a:gd name="connsiteY12" fmla="*/ 570937 h 612230"/>
                <a:gd name="connsiteX13" fmla="*/ 699768 w 885860"/>
                <a:gd name="connsiteY13" fmla="*/ 570939 h 612230"/>
                <a:gd name="connsiteX14" fmla="*/ 628685 w 885860"/>
                <a:gd name="connsiteY14" fmla="*/ 612230 h 612230"/>
                <a:gd name="connsiteX15" fmla="*/ 557602 w 885860"/>
                <a:gd name="connsiteY15" fmla="*/ 570939 h 612230"/>
                <a:gd name="connsiteX16" fmla="*/ 469741 w 885860"/>
                <a:gd name="connsiteY16" fmla="*/ 570937 h 612230"/>
                <a:gd name="connsiteX17" fmla="*/ 442589 w 885860"/>
                <a:gd name="connsiteY17" fmla="*/ 504123 h 612230"/>
                <a:gd name="connsiteX18" fmla="*/ 144815 w 885860"/>
                <a:gd name="connsiteY18" fmla="*/ 169458 h 612230"/>
                <a:gd name="connsiteX19" fmla="*/ 74809 w 885860"/>
                <a:gd name="connsiteY19" fmla="*/ 203608 h 612230"/>
                <a:gd name="connsiteX20" fmla="*/ 35 w 885860"/>
                <a:gd name="connsiteY20" fmla="*/ 132982 h 612230"/>
                <a:gd name="connsiteX0" fmla="*/ 35 w 885860"/>
                <a:gd name="connsiteY0" fmla="*/ 132982 h 612230"/>
                <a:gd name="connsiteX1" fmla="*/ 67304 w 885860"/>
                <a:gd name="connsiteY1" fmla="*/ 59302 h 612230"/>
                <a:gd name="connsiteX2" fmla="*/ 138271 w 885860"/>
                <a:gd name="connsiteY2" fmla="*/ 108 h 612230"/>
                <a:gd name="connsiteX3" fmla="*/ 212797 w 885860"/>
                <a:gd name="connsiteY3" fmla="*/ 74401 h 612230"/>
                <a:gd name="connsiteX4" fmla="*/ 200060 w 885860"/>
                <a:gd name="connsiteY4" fmla="*/ 122645 h 612230"/>
                <a:gd name="connsiteX5" fmla="*/ 699768 w 885860"/>
                <a:gd name="connsiteY5" fmla="*/ 221086 h 612230"/>
                <a:gd name="connsiteX6" fmla="*/ 787629 w 885860"/>
                <a:gd name="connsiteY6" fmla="*/ 221088 h 612230"/>
                <a:gd name="connsiteX7" fmla="*/ 814781 w 885860"/>
                <a:gd name="connsiteY7" fmla="*/ 287902 h 612230"/>
                <a:gd name="connsiteX8" fmla="*/ 885860 w 885860"/>
                <a:gd name="connsiteY8" fmla="*/ 329197 h 612230"/>
                <a:gd name="connsiteX9" fmla="*/ 858711 w 885860"/>
                <a:gd name="connsiteY9" fmla="*/ 396013 h 612230"/>
                <a:gd name="connsiteX10" fmla="*/ 885860 w 885860"/>
                <a:gd name="connsiteY10" fmla="*/ 462828 h 612230"/>
                <a:gd name="connsiteX11" fmla="*/ 814781 w 885860"/>
                <a:gd name="connsiteY11" fmla="*/ 504123 h 612230"/>
                <a:gd name="connsiteX12" fmla="*/ 787629 w 885860"/>
                <a:gd name="connsiteY12" fmla="*/ 570937 h 612230"/>
                <a:gd name="connsiteX13" fmla="*/ 699768 w 885860"/>
                <a:gd name="connsiteY13" fmla="*/ 570939 h 612230"/>
                <a:gd name="connsiteX14" fmla="*/ 628685 w 885860"/>
                <a:gd name="connsiteY14" fmla="*/ 612230 h 612230"/>
                <a:gd name="connsiteX15" fmla="*/ 557602 w 885860"/>
                <a:gd name="connsiteY15" fmla="*/ 570939 h 612230"/>
                <a:gd name="connsiteX16" fmla="*/ 469741 w 885860"/>
                <a:gd name="connsiteY16" fmla="*/ 570937 h 612230"/>
                <a:gd name="connsiteX17" fmla="*/ 442589 w 885860"/>
                <a:gd name="connsiteY17" fmla="*/ 504123 h 612230"/>
                <a:gd name="connsiteX18" fmla="*/ 141005 w 885860"/>
                <a:gd name="connsiteY18" fmla="*/ 167553 h 612230"/>
                <a:gd name="connsiteX19" fmla="*/ 74809 w 885860"/>
                <a:gd name="connsiteY19" fmla="*/ 203608 h 612230"/>
                <a:gd name="connsiteX20" fmla="*/ 35 w 885860"/>
                <a:gd name="connsiteY20" fmla="*/ 132982 h 612230"/>
                <a:gd name="connsiteX0" fmla="*/ 35 w 885860"/>
                <a:gd name="connsiteY0" fmla="*/ 132982 h 612230"/>
                <a:gd name="connsiteX1" fmla="*/ 67304 w 885860"/>
                <a:gd name="connsiteY1" fmla="*/ 59302 h 612230"/>
                <a:gd name="connsiteX2" fmla="*/ 138271 w 885860"/>
                <a:gd name="connsiteY2" fmla="*/ 108 h 612230"/>
                <a:gd name="connsiteX3" fmla="*/ 212797 w 885860"/>
                <a:gd name="connsiteY3" fmla="*/ 74401 h 612230"/>
                <a:gd name="connsiteX4" fmla="*/ 200060 w 885860"/>
                <a:gd name="connsiteY4" fmla="*/ 122645 h 612230"/>
                <a:gd name="connsiteX5" fmla="*/ 699768 w 885860"/>
                <a:gd name="connsiteY5" fmla="*/ 221086 h 612230"/>
                <a:gd name="connsiteX6" fmla="*/ 787629 w 885860"/>
                <a:gd name="connsiteY6" fmla="*/ 221088 h 612230"/>
                <a:gd name="connsiteX7" fmla="*/ 814781 w 885860"/>
                <a:gd name="connsiteY7" fmla="*/ 287902 h 612230"/>
                <a:gd name="connsiteX8" fmla="*/ 885860 w 885860"/>
                <a:gd name="connsiteY8" fmla="*/ 329197 h 612230"/>
                <a:gd name="connsiteX9" fmla="*/ 858711 w 885860"/>
                <a:gd name="connsiteY9" fmla="*/ 396013 h 612230"/>
                <a:gd name="connsiteX10" fmla="*/ 885860 w 885860"/>
                <a:gd name="connsiteY10" fmla="*/ 462828 h 612230"/>
                <a:gd name="connsiteX11" fmla="*/ 814781 w 885860"/>
                <a:gd name="connsiteY11" fmla="*/ 504123 h 612230"/>
                <a:gd name="connsiteX12" fmla="*/ 787629 w 885860"/>
                <a:gd name="connsiteY12" fmla="*/ 570937 h 612230"/>
                <a:gd name="connsiteX13" fmla="*/ 699768 w 885860"/>
                <a:gd name="connsiteY13" fmla="*/ 570939 h 612230"/>
                <a:gd name="connsiteX14" fmla="*/ 628685 w 885860"/>
                <a:gd name="connsiteY14" fmla="*/ 612230 h 612230"/>
                <a:gd name="connsiteX15" fmla="*/ 557602 w 885860"/>
                <a:gd name="connsiteY15" fmla="*/ 570939 h 612230"/>
                <a:gd name="connsiteX16" fmla="*/ 469741 w 885860"/>
                <a:gd name="connsiteY16" fmla="*/ 570937 h 612230"/>
                <a:gd name="connsiteX17" fmla="*/ 442589 w 885860"/>
                <a:gd name="connsiteY17" fmla="*/ 504123 h 612230"/>
                <a:gd name="connsiteX18" fmla="*/ 141005 w 885860"/>
                <a:gd name="connsiteY18" fmla="*/ 167553 h 612230"/>
                <a:gd name="connsiteX19" fmla="*/ 74809 w 885860"/>
                <a:gd name="connsiteY19" fmla="*/ 203608 h 612230"/>
                <a:gd name="connsiteX20" fmla="*/ 35 w 885860"/>
                <a:gd name="connsiteY20" fmla="*/ 132982 h 612230"/>
                <a:gd name="connsiteX0" fmla="*/ 35 w 885860"/>
                <a:gd name="connsiteY0" fmla="*/ 133028 h 612276"/>
                <a:gd name="connsiteX1" fmla="*/ 67304 w 885860"/>
                <a:gd name="connsiteY1" fmla="*/ 59348 h 612276"/>
                <a:gd name="connsiteX2" fmla="*/ 138271 w 885860"/>
                <a:gd name="connsiteY2" fmla="*/ 154 h 612276"/>
                <a:gd name="connsiteX3" fmla="*/ 212797 w 885860"/>
                <a:gd name="connsiteY3" fmla="*/ 74447 h 612276"/>
                <a:gd name="connsiteX4" fmla="*/ 200060 w 885860"/>
                <a:gd name="connsiteY4" fmla="*/ 122691 h 612276"/>
                <a:gd name="connsiteX5" fmla="*/ 699768 w 885860"/>
                <a:gd name="connsiteY5" fmla="*/ 221132 h 612276"/>
                <a:gd name="connsiteX6" fmla="*/ 787629 w 885860"/>
                <a:gd name="connsiteY6" fmla="*/ 221134 h 612276"/>
                <a:gd name="connsiteX7" fmla="*/ 814781 w 885860"/>
                <a:gd name="connsiteY7" fmla="*/ 287948 h 612276"/>
                <a:gd name="connsiteX8" fmla="*/ 885860 w 885860"/>
                <a:gd name="connsiteY8" fmla="*/ 329243 h 612276"/>
                <a:gd name="connsiteX9" fmla="*/ 858711 w 885860"/>
                <a:gd name="connsiteY9" fmla="*/ 396059 h 612276"/>
                <a:gd name="connsiteX10" fmla="*/ 885860 w 885860"/>
                <a:gd name="connsiteY10" fmla="*/ 462874 h 612276"/>
                <a:gd name="connsiteX11" fmla="*/ 814781 w 885860"/>
                <a:gd name="connsiteY11" fmla="*/ 504169 h 612276"/>
                <a:gd name="connsiteX12" fmla="*/ 787629 w 885860"/>
                <a:gd name="connsiteY12" fmla="*/ 570983 h 612276"/>
                <a:gd name="connsiteX13" fmla="*/ 699768 w 885860"/>
                <a:gd name="connsiteY13" fmla="*/ 570985 h 612276"/>
                <a:gd name="connsiteX14" fmla="*/ 628685 w 885860"/>
                <a:gd name="connsiteY14" fmla="*/ 612276 h 612276"/>
                <a:gd name="connsiteX15" fmla="*/ 557602 w 885860"/>
                <a:gd name="connsiteY15" fmla="*/ 570985 h 612276"/>
                <a:gd name="connsiteX16" fmla="*/ 469741 w 885860"/>
                <a:gd name="connsiteY16" fmla="*/ 570983 h 612276"/>
                <a:gd name="connsiteX17" fmla="*/ 442589 w 885860"/>
                <a:gd name="connsiteY17" fmla="*/ 504169 h 612276"/>
                <a:gd name="connsiteX18" fmla="*/ 141005 w 885860"/>
                <a:gd name="connsiteY18" fmla="*/ 167599 h 612276"/>
                <a:gd name="connsiteX19" fmla="*/ 74809 w 885860"/>
                <a:gd name="connsiteY19" fmla="*/ 203654 h 612276"/>
                <a:gd name="connsiteX20" fmla="*/ 35 w 885860"/>
                <a:gd name="connsiteY20" fmla="*/ 133028 h 612276"/>
                <a:gd name="connsiteX0" fmla="*/ 35 w 885860"/>
                <a:gd name="connsiteY0" fmla="*/ 132895 h 612143"/>
                <a:gd name="connsiteX1" fmla="*/ 67304 w 885860"/>
                <a:gd name="connsiteY1" fmla="*/ 59215 h 612143"/>
                <a:gd name="connsiteX2" fmla="*/ 138271 w 885860"/>
                <a:gd name="connsiteY2" fmla="*/ 21 h 612143"/>
                <a:gd name="connsiteX3" fmla="*/ 212797 w 885860"/>
                <a:gd name="connsiteY3" fmla="*/ 74314 h 612143"/>
                <a:gd name="connsiteX4" fmla="*/ 200060 w 885860"/>
                <a:gd name="connsiteY4" fmla="*/ 122558 h 612143"/>
                <a:gd name="connsiteX5" fmla="*/ 699768 w 885860"/>
                <a:gd name="connsiteY5" fmla="*/ 220999 h 612143"/>
                <a:gd name="connsiteX6" fmla="*/ 787629 w 885860"/>
                <a:gd name="connsiteY6" fmla="*/ 221001 h 612143"/>
                <a:gd name="connsiteX7" fmla="*/ 814781 w 885860"/>
                <a:gd name="connsiteY7" fmla="*/ 287815 h 612143"/>
                <a:gd name="connsiteX8" fmla="*/ 885860 w 885860"/>
                <a:gd name="connsiteY8" fmla="*/ 329110 h 612143"/>
                <a:gd name="connsiteX9" fmla="*/ 858711 w 885860"/>
                <a:gd name="connsiteY9" fmla="*/ 395926 h 612143"/>
                <a:gd name="connsiteX10" fmla="*/ 885860 w 885860"/>
                <a:gd name="connsiteY10" fmla="*/ 462741 h 612143"/>
                <a:gd name="connsiteX11" fmla="*/ 814781 w 885860"/>
                <a:gd name="connsiteY11" fmla="*/ 504036 h 612143"/>
                <a:gd name="connsiteX12" fmla="*/ 787629 w 885860"/>
                <a:gd name="connsiteY12" fmla="*/ 570850 h 612143"/>
                <a:gd name="connsiteX13" fmla="*/ 699768 w 885860"/>
                <a:gd name="connsiteY13" fmla="*/ 570852 h 612143"/>
                <a:gd name="connsiteX14" fmla="*/ 628685 w 885860"/>
                <a:gd name="connsiteY14" fmla="*/ 612143 h 612143"/>
                <a:gd name="connsiteX15" fmla="*/ 557602 w 885860"/>
                <a:gd name="connsiteY15" fmla="*/ 570852 h 612143"/>
                <a:gd name="connsiteX16" fmla="*/ 469741 w 885860"/>
                <a:gd name="connsiteY16" fmla="*/ 570850 h 612143"/>
                <a:gd name="connsiteX17" fmla="*/ 442589 w 885860"/>
                <a:gd name="connsiteY17" fmla="*/ 504036 h 612143"/>
                <a:gd name="connsiteX18" fmla="*/ 141005 w 885860"/>
                <a:gd name="connsiteY18" fmla="*/ 167466 h 612143"/>
                <a:gd name="connsiteX19" fmla="*/ 74809 w 885860"/>
                <a:gd name="connsiteY19" fmla="*/ 203521 h 612143"/>
                <a:gd name="connsiteX20" fmla="*/ 35 w 885860"/>
                <a:gd name="connsiteY20" fmla="*/ 132895 h 612143"/>
                <a:gd name="connsiteX0" fmla="*/ 35 w 885860"/>
                <a:gd name="connsiteY0" fmla="*/ 132904 h 612152"/>
                <a:gd name="connsiteX1" fmla="*/ 67304 w 885860"/>
                <a:gd name="connsiteY1" fmla="*/ 59224 h 612152"/>
                <a:gd name="connsiteX2" fmla="*/ 138271 w 885860"/>
                <a:gd name="connsiteY2" fmla="*/ 30 h 612152"/>
                <a:gd name="connsiteX3" fmla="*/ 212797 w 885860"/>
                <a:gd name="connsiteY3" fmla="*/ 74323 h 612152"/>
                <a:gd name="connsiteX4" fmla="*/ 200060 w 885860"/>
                <a:gd name="connsiteY4" fmla="*/ 122567 h 612152"/>
                <a:gd name="connsiteX5" fmla="*/ 699768 w 885860"/>
                <a:gd name="connsiteY5" fmla="*/ 221008 h 612152"/>
                <a:gd name="connsiteX6" fmla="*/ 787629 w 885860"/>
                <a:gd name="connsiteY6" fmla="*/ 221010 h 612152"/>
                <a:gd name="connsiteX7" fmla="*/ 814781 w 885860"/>
                <a:gd name="connsiteY7" fmla="*/ 287824 h 612152"/>
                <a:gd name="connsiteX8" fmla="*/ 885860 w 885860"/>
                <a:gd name="connsiteY8" fmla="*/ 329119 h 612152"/>
                <a:gd name="connsiteX9" fmla="*/ 858711 w 885860"/>
                <a:gd name="connsiteY9" fmla="*/ 395935 h 612152"/>
                <a:gd name="connsiteX10" fmla="*/ 885860 w 885860"/>
                <a:gd name="connsiteY10" fmla="*/ 462750 h 612152"/>
                <a:gd name="connsiteX11" fmla="*/ 814781 w 885860"/>
                <a:gd name="connsiteY11" fmla="*/ 504045 h 612152"/>
                <a:gd name="connsiteX12" fmla="*/ 787629 w 885860"/>
                <a:gd name="connsiteY12" fmla="*/ 570859 h 612152"/>
                <a:gd name="connsiteX13" fmla="*/ 699768 w 885860"/>
                <a:gd name="connsiteY13" fmla="*/ 570861 h 612152"/>
                <a:gd name="connsiteX14" fmla="*/ 628685 w 885860"/>
                <a:gd name="connsiteY14" fmla="*/ 612152 h 612152"/>
                <a:gd name="connsiteX15" fmla="*/ 557602 w 885860"/>
                <a:gd name="connsiteY15" fmla="*/ 570861 h 612152"/>
                <a:gd name="connsiteX16" fmla="*/ 469741 w 885860"/>
                <a:gd name="connsiteY16" fmla="*/ 570859 h 612152"/>
                <a:gd name="connsiteX17" fmla="*/ 442589 w 885860"/>
                <a:gd name="connsiteY17" fmla="*/ 504045 h 612152"/>
                <a:gd name="connsiteX18" fmla="*/ 141005 w 885860"/>
                <a:gd name="connsiteY18" fmla="*/ 167475 h 612152"/>
                <a:gd name="connsiteX19" fmla="*/ 74809 w 885860"/>
                <a:gd name="connsiteY19" fmla="*/ 203530 h 612152"/>
                <a:gd name="connsiteX20" fmla="*/ 35 w 885860"/>
                <a:gd name="connsiteY20" fmla="*/ 132904 h 612152"/>
                <a:gd name="connsiteX0" fmla="*/ 35 w 885860"/>
                <a:gd name="connsiteY0" fmla="*/ 132914 h 612162"/>
                <a:gd name="connsiteX1" fmla="*/ 67304 w 885860"/>
                <a:gd name="connsiteY1" fmla="*/ 59234 h 612162"/>
                <a:gd name="connsiteX2" fmla="*/ 138271 w 885860"/>
                <a:gd name="connsiteY2" fmla="*/ 40 h 612162"/>
                <a:gd name="connsiteX3" fmla="*/ 212797 w 885860"/>
                <a:gd name="connsiteY3" fmla="*/ 66713 h 612162"/>
                <a:gd name="connsiteX4" fmla="*/ 200060 w 885860"/>
                <a:gd name="connsiteY4" fmla="*/ 122577 h 612162"/>
                <a:gd name="connsiteX5" fmla="*/ 699768 w 885860"/>
                <a:gd name="connsiteY5" fmla="*/ 221018 h 612162"/>
                <a:gd name="connsiteX6" fmla="*/ 787629 w 885860"/>
                <a:gd name="connsiteY6" fmla="*/ 221020 h 612162"/>
                <a:gd name="connsiteX7" fmla="*/ 814781 w 885860"/>
                <a:gd name="connsiteY7" fmla="*/ 287834 h 612162"/>
                <a:gd name="connsiteX8" fmla="*/ 885860 w 885860"/>
                <a:gd name="connsiteY8" fmla="*/ 329129 h 612162"/>
                <a:gd name="connsiteX9" fmla="*/ 858711 w 885860"/>
                <a:gd name="connsiteY9" fmla="*/ 395945 h 612162"/>
                <a:gd name="connsiteX10" fmla="*/ 885860 w 885860"/>
                <a:gd name="connsiteY10" fmla="*/ 462760 h 612162"/>
                <a:gd name="connsiteX11" fmla="*/ 814781 w 885860"/>
                <a:gd name="connsiteY11" fmla="*/ 504055 h 612162"/>
                <a:gd name="connsiteX12" fmla="*/ 787629 w 885860"/>
                <a:gd name="connsiteY12" fmla="*/ 570869 h 612162"/>
                <a:gd name="connsiteX13" fmla="*/ 699768 w 885860"/>
                <a:gd name="connsiteY13" fmla="*/ 570871 h 612162"/>
                <a:gd name="connsiteX14" fmla="*/ 628685 w 885860"/>
                <a:gd name="connsiteY14" fmla="*/ 612162 h 612162"/>
                <a:gd name="connsiteX15" fmla="*/ 557602 w 885860"/>
                <a:gd name="connsiteY15" fmla="*/ 570871 h 612162"/>
                <a:gd name="connsiteX16" fmla="*/ 469741 w 885860"/>
                <a:gd name="connsiteY16" fmla="*/ 570869 h 612162"/>
                <a:gd name="connsiteX17" fmla="*/ 442589 w 885860"/>
                <a:gd name="connsiteY17" fmla="*/ 504055 h 612162"/>
                <a:gd name="connsiteX18" fmla="*/ 141005 w 885860"/>
                <a:gd name="connsiteY18" fmla="*/ 167485 h 612162"/>
                <a:gd name="connsiteX19" fmla="*/ 74809 w 885860"/>
                <a:gd name="connsiteY19" fmla="*/ 203540 h 612162"/>
                <a:gd name="connsiteX20" fmla="*/ 35 w 885860"/>
                <a:gd name="connsiteY20" fmla="*/ 132914 h 612162"/>
                <a:gd name="connsiteX0" fmla="*/ 35 w 885860"/>
                <a:gd name="connsiteY0" fmla="*/ 132914 h 612162"/>
                <a:gd name="connsiteX1" fmla="*/ 67304 w 885860"/>
                <a:gd name="connsiteY1" fmla="*/ 59234 h 612162"/>
                <a:gd name="connsiteX2" fmla="*/ 138271 w 885860"/>
                <a:gd name="connsiteY2" fmla="*/ 40 h 612162"/>
                <a:gd name="connsiteX3" fmla="*/ 212797 w 885860"/>
                <a:gd name="connsiteY3" fmla="*/ 66713 h 612162"/>
                <a:gd name="connsiteX4" fmla="*/ 198155 w 885860"/>
                <a:gd name="connsiteY4" fmla="*/ 122577 h 612162"/>
                <a:gd name="connsiteX5" fmla="*/ 699768 w 885860"/>
                <a:gd name="connsiteY5" fmla="*/ 221018 h 612162"/>
                <a:gd name="connsiteX6" fmla="*/ 787629 w 885860"/>
                <a:gd name="connsiteY6" fmla="*/ 221020 h 612162"/>
                <a:gd name="connsiteX7" fmla="*/ 814781 w 885860"/>
                <a:gd name="connsiteY7" fmla="*/ 287834 h 612162"/>
                <a:gd name="connsiteX8" fmla="*/ 885860 w 885860"/>
                <a:gd name="connsiteY8" fmla="*/ 329129 h 612162"/>
                <a:gd name="connsiteX9" fmla="*/ 858711 w 885860"/>
                <a:gd name="connsiteY9" fmla="*/ 395945 h 612162"/>
                <a:gd name="connsiteX10" fmla="*/ 885860 w 885860"/>
                <a:gd name="connsiteY10" fmla="*/ 462760 h 612162"/>
                <a:gd name="connsiteX11" fmla="*/ 814781 w 885860"/>
                <a:gd name="connsiteY11" fmla="*/ 504055 h 612162"/>
                <a:gd name="connsiteX12" fmla="*/ 787629 w 885860"/>
                <a:gd name="connsiteY12" fmla="*/ 570869 h 612162"/>
                <a:gd name="connsiteX13" fmla="*/ 699768 w 885860"/>
                <a:gd name="connsiteY13" fmla="*/ 570871 h 612162"/>
                <a:gd name="connsiteX14" fmla="*/ 628685 w 885860"/>
                <a:gd name="connsiteY14" fmla="*/ 612162 h 612162"/>
                <a:gd name="connsiteX15" fmla="*/ 557602 w 885860"/>
                <a:gd name="connsiteY15" fmla="*/ 570871 h 612162"/>
                <a:gd name="connsiteX16" fmla="*/ 469741 w 885860"/>
                <a:gd name="connsiteY16" fmla="*/ 570869 h 612162"/>
                <a:gd name="connsiteX17" fmla="*/ 442589 w 885860"/>
                <a:gd name="connsiteY17" fmla="*/ 504055 h 612162"/>
                <a:gd name="connsiteX18" fmla="*/ 141005 w 885860"/>
                <a:gd name="connsiteY18" fmla="*/ 167485 h 612162"/>
                <a:gd name="connsiteX19" fmla="*/ 74809 w 885860"/>
                <a:gd name="connsiteY19" fmla="*/ 203540 h 612162"/>
                <a:gd name="connsiteX20" fmla="*/ 35 w 885860"/>
                <a:gd name="connsiteY20" fmla="*/ 132914 h 612162"/>
                <a:gd name="connsiteX0" fmla="*/ 35 w 885860"/>
                <a:gd name="connsiteY0" fmla="*/ 132914 h 612162"/>
                <a:gd name="connsiteX1" fmla="*/ 67304 w 885860"/>
                <a:gd name="connsiteY1" fmla="*/ 59234 h 612162"/>
                <a:gd name="connsiteX2" fmla="*/ 138271 w 885860"/>
                <a:gd name="connsiteY2" fmla="*/ 40 h 612162"/>
                <a:gd name="connsiteX3" fmla="*/ 212797 w 885860"/>
                <a:gd name="connsiteY3" fmla="*/ 66713 h 612162"/>
                <a:gd name="connsiteX4" fmla="*/ 198155 w 885860"/>
                <a:gd name="connsiteY4" fmla="*/ 122577 h 612162"/>
                <a:gd name="connsiteX5" fmla="*/ 699768 w 885860"/>
                <a:gd name="connsiteY5" fmla="*/ 221018 h 612162"/>
                <a:gd name="connsiteX6" fmla="*/ 787629 w 885860"/>
                <a:gd name="connsiteY6" fmla="*/ 221020 h 612162"/>
                <a:gd name="connsiteX7" fmla="*/ 814781 w 885860"/>
                <a:gd name="connsiteY7" fmla="*/ 287834 h 612162"/>
                <a:gd name="connsiteX8" fmla="*/ 885860 w 885860"/>
                <a:gd name="connsiteY8" fmla="*/ 329129 h 612162"/>
                <a:gd name="connsiteX9" fmla="*/ 858711 w 885860"/>
                <a:gd name="connsiteY9" fmla="*/ 395945 h 612162"/>
                <a:gd name="connsiteX10" fmla="*/ 885860 w 885860"/>
                <a:gd name="connsiteY10" fmla="*/ 462760 h 612162"/>
                <a:gd name="connsiteX11" fmla="*/ 814781 w 885860"/>
                <a:gd name="connsiteY11" fmla="*/ 504055 h 612162"/>
                <a:gd name="connsiteX12" fmla="*/ 787629 w 885860"/>
                <a:gd name="connsiteY12" fmla="*/ 570869 h 612162"/>
                <a:gd name="connsiteX13" fmla="*/ 699768 w 885860"/>
                <a:gd name="connsiteY13" fmla="*/ 570871 h 612162"/>
                <a:gd name="connsiteX14" fmla="*/ 628685 w 885860"/>
                <a:gd name="connsiteY14" fmla="*/ 612162 h 612162"/>
                <a:gd name="connsiteX15" fmla="*/ 557602 w 885860"/>
                <a:gd name="connsiteY15" fmla="*/ 570871 h 612162"/>
                <a:gd name="connsiteX16" fmla="*/ 469741 w 885860"/>
                <a:gd name="connsiteY16" fmla="*/ 570869 h 612162"/>
                <a:gd name="connsiteX17" fmla="*/ 442589 w 885860"/>
                <a:gd name="connsiteY17" fmla="*/ 504055 h 612162"/>
                <a:gd name="connsiteX18" fmla="*/ 141005 w 885860"/>
                <a:gd name="connsiteY18" fmla="*/ 167485 h 612162"/>
                <a:gd name="connsiteX19" fmla="*/ 74809 w 885860"/>
                <a:gd name="connsiteY19" fmla="*/ 203540 h 612162"/>
                <a:gd name="connsiteX20" fmla="*/ 35 w 885860"/>
                <a:gd name="connsiteY20" fmla="*/ 132914 h 612162"/>
                <a:gd name="connsiteX0" fmla="*/ 35 w 885860"/>
                <a:gd name="connsiteY0" fmla="*/ 132914 h 612162"/>
                <a:gd name="connsiteX1" fmla="*/ 67304 w 885860"/>
                <a:gd name="connsiteY1" fmla="*/ 59234 h 612162"/>
                <a:gd name="connsiteX2" fmla="*/ 138271 w 885860"/>
                <a:gd name="connsiteY2" fmla="*/ 40 h 612162"/>
                <a:gd name="connsiteX3" fmla="*/ 212797 w 885860"/>
                <a:gd name="connsiteY3" fmla="*/ 66713 h 612162"/>
                <a:gd name="connsiteX4" fmla="*/ 198155 w 885860"/>
                <a:gd name="connsiteY4" fmla="*/ 122577 h 612162"/>
                <a:gd name="connsiteX5" fmla="*/ 699768 w 885860"/>
                <a:gd name="connsiteY5" fmla="*/ 221018 h 612162"/>
                <a:gd name="connsiteX6" fmla="*/ 787629 w 885860"/>
                <a:gd name="connsiteY6" fmla="*/ 221020 h 612162"/>
                <a:gd name="connsiteX7" fmla="*/ 814781 w 885860"/>
                <a:gd name="connsiteY7" fmla="*/ 287834 h 612162"/>
                <a:gd name="connsiteX8" fmla="*/ 885860 w 885860"/>
                <a:gd name="connsiteY8" fmla="*/ 329129 h 612162"/>
                <a:gd name="connsiteX9" fmla="*/ 858711 w 885860"/>
                <a:gd name="connsiteY9" fmla="*/ 395945 h 612162"/>
                <a:gd name="connsiteX10" fmla="*/ 885860 w 885860"/>
                <a:gd name="connsiteY10" fmla="*/ 462760 h 612162"/>
                <a:gd name="connsiteX11" fmla="*/ 814781 w 885860"/>
                <a:gd name="connsiteY11" fmla="*/ 504055 h 612162"/>
                <a:gd name="connsiteX12" fmla="*/ 787629 w 885860"/>
                <a:gd name="connsiteY12" fmla="*/ 570869 h 612162"/>
                <a:gd name="connsiteX13" fmla="*/ 699768 w 885860"/>
                <a:gd name="connsiteY13" fmla="*/ 570871 h 612162"/>
                <a:gd name="connsiteX14" fmla="*/ 628685 w 885860"/>
                <a:gd name="connsiteY14" fmla="*/ 612162 h 612162"/>
                <a:gd name="connsiteX15" fmla="*/ 557602 w 885860"/>
                <a:gd name="connsiteY15" fmla="*/ 570871 h 612162"/>
                <a:gd name="connsiteX16" fmla="*/ 469741 w 885860"/>
                <a:gd name="connsiteY16" fmla="*/ 570869 h 612162"/>
                <a:gd name="connsiteX17" fmla="*/ 442589 w 885860"/>
                <a:gd name="connsiteY17" fmla="*/ 504055 h 612162"/>
                <a:gd name="connsiteX18" fmla="*/ 141005 w 885860"/>
                <a:gd name="connsiteY18" fmla="*/ 167485 h 612162"/>
                <a:gd name="connsiteX19" fmla="*/ 74809 w 885860"/>
                <a:gd name="connsiteY19" fmla="*/ 203540 h 612162"/>
                <a:gd name="connsiteX20" fmla="*/ 35 w 885860"/>
                <a:gd name="connsiteY20" fmla="*/ 132914 h 612162"/>
                <a:gd name="connsiteX0" fmla="*/ 35 w 885860"/>
                <a:gd name="connsiteY0" fmla="*/ 132914 h 612162"/>
                <a:gd name="connsiteX1" fmla="*/ 67304 w 885860"/>
                <a:gd name="connsiteY1" fmla="*/ 59234 h 612162"/>
                <a:gd name="connsiteX2" fmla="*/ 138271 w 885860"/>
                <a:gd name="connsiteY2" fmla="*/ 40 h 612162"/>
                <a:gd name="connsiteX3" fmla="*/ 212797 w 885860"/>
                <a:gd name="connsiteY3" fmla="*/ 66713 h 612162"/>
                <a:gd name="connsiteX4" fmla="*/ 198155 w 885860"/>
                <a:gd name="connsiteY4" fmla="*/ 122577 h 612162"/>
                <a:gd name="connsiteX5" fmla="*/ 699768 w 885860"/>
                <a:gd name="connsiteY5" fmla="*/ 221018 h 612162"/>
                <a:gd name="connsiteX6" fmla="*/ 787629 w 885860"/>
                <a:gd name="connsiteY6" fmla="*/ 221020 h 612162"/>
                <a:gd name="connsiteX7" fmla="*/ 814781 w 885860"/>
                <a:gd name="connsiteY7" fmla="*/ 287834 h 612162"/>
                <a:gd name="connsiteX8" fmla="*/ 885860 w 885860"/>
                <a:gd name="connsiteY8" fmla="*/ 329129 h 612162"/>
                <a:gd name="connsiteX9" fmla="*/ 858711 w 885860"/>
                <a:gd name="connsiteY9" fmla="*/ 395945 h 612162"/>
                <a:gd name="connsiteX10" fmla="*/ 885860 w 885860"/>
                <a:gd name="connsiteY10" fmla="*/ 462760 h 612162"/>
                <a:gd name="connsiteX11" fmla="*/ 814781 w 885860"/>
                <a:gd name="connsiteY11" fmla="*/ 504055 h 612162"/>
                <a:gd name="connsiteX12" fmla="*/ 787629 w 885860"/>
                <a:gd name="connsiteY12" fmla="*/ 570869 h 612162"/>
                <a:gd name="connsiteX13" fmla="*/ 699768 w 885860"/>
                <a:gd name="connsiteY13" fmla="*/ 570871 h 612162"/>
                <a:gd name="connsiteX14" fmla="*/ 628685 w 885860"/>
                <a:gd name="connsiteY14" fmla="*/ 612162 h 612162"/>
                <a:gd name="connsiteX15" fmla="*/ 557602 w 885860"/>
                <a:gd name="connsiteY15" fmla="*/ 570871 h 612162"/>
                <a:gd name="connsiteX16" fmla="*/ 469741 w 885860"/>
                <a:gd name="connsiteY16" fmla="*/ 570869 h 612162"/>
                <a:gd name="connsiteX17" fmla="*/ 442589 w 885860"/>
                <a:gd name="connsiteY17" fmla="*/ 504055 h 612162"/>
                <a:gd name="connsiteX18" fmla="*/ 141005 w 885860"/>
                <a:gd name="connsiteY18" fmla="*/ 167485 h 612162"/>
                <a:gd name="connsiteX19" fmla="*/ 74809 w 885860"/>
                <a:gd name="connsiteY19" fmla="*/ 203540 h 612162"/>
                <a:gd name="connsiteX20" fmla="*/ 35 w 885860"/>
                <a:gd name="connsiteY20" fmla="*/ 132914 h 612162"/>
                <a:gd name="connsiteX0" fmla="*/ 35 w 885860"/>
                <a:gd name="connsiteY0" fmla="*/ 132914 h 612162"/>
                <a:gd name="connsiteX1" fmla="*/ 67304 w 885860"/>
                <a:gd name="connsiteY1" fmla="*/ 59234 h 612162"/>
                <a:gd name="connsiteX2" fmla="*/ 138271 w 885860"/>
                <a:gd name="connsiteY2" fmla="*/ 40 h 612162"/>
                <a:gd name="connsiteX3" fmla="*/ 212797 w 885860"/>
                <a:gd name="connsiteY3" fmla="*/ 66713 h 612162"/>
                <a:gd name="connsiteX4" fmla="*/ 198155 w 885860"/>
                <a:gd name="connsiteY4" fmla="*/ 122577 h 612162"/>
                <a:gd name="connsiteX5" fmla="*/ 699768 w 885860"/>
                <a:gd name="connsiteY5" fmla="*/ 221018 h 612162"/>
                <a:gd name="connsiteX6" fmla="*/ 787629 w 885860"/>
                <a:gd name="connsiteY6" fmla="*/ 221020 h 612162"/>
                <a:gd name="connsiteX7" fmla="*/ 814781 w 885860"/>
                <a:gd name="connsiteY7" fmla="*/ 287834 h 612162"/>
                <a:gd name="connsiteX8" fmla="*/ 885860 w 885860"/>
                <a:gd name="connsiteY8" fmla="*/ 329129 h 612162"/>
                <a:gd name="connsiteX9" fmla="*/ 858711 w 885860"/>
                <a:gd name="connsiteY9" fmla="*/ 395945 h 612162"/>
                <a:gd name="connsiteX10" fmla="*/ 885860 w 885860"/>
                <a:gd name="connsiteY10" fmla="*/ 462760 h 612162"/>
                <a:gd name="connsiteX11" fmla="*/ 814781 w 885860"/>
                <a:gd name="connsiteY11" fmla="*/ 504055 h 612162"/>
                <a:gd name="connsiteX12" fmla="*/ 787629 w 885860"/>
                <a:gd name="connsiteY12" fmla="*/ 570869 h 612162"/>
                <a:gd name="connsiteX13" fmla="*/ 699768 w 885860"/>
                <a:gd name="connsiteY13" fmla="*/ 570871 h 612162"/>
                <a:gd name="connsiteX14" fmla="*/ 628685 w 885860"/>
                <a:gd name="connsiteY14" fmla="*/ 612162 h 612162"/>
                <a:gd name="connsiteX15" fmla="*/ 557602 w 885860"/>
                <a:gd name="connsiteY15" fmla="*/ 570871 h 612162"/>
                <a:gd name="connsiteX16" fmla="*/ 469741 w 885860"/>
                <a:gd name="connsiteY16" fmla="*/ 570869 h 612162"/>
                <a:gd name="connsiteX17" fmla="*/ 442589 w 885860"/>
                <a:gd name="connsiteY17" fmla="*/ 504055 h 612162"/>
                <a:gd name="connsiteX18" fmla="*/ 141005 w 885860"/>
                <a:gd name="connsiteY18" fmla="*/ 167485 h 612162"/>
                <a:gd name="connsiteX19" fmla="*/ 74809 w 885860"/>
                <a:gd name="connsiteY19" fmla="*/ 203540 h 612162"/>
                <a:gd name="connsiteX20" fmla="*/ 35 w 885860"/>
                <a:gd name="connsiteY20" fmla="*/ 132914 h 612162"/>
                <a:gd name="connsiteX0" fmla="*/ 35 w 885860"/>
                <a:gd name="connsiteY0" fmla="*/ 132914 h 612162"/>
                <a:gd name="connsiteX1" fmla="*/ 67304 w 885860"/>
                <a:gd name="connsiteY1" fmla="*/ 59234 h 612162"/>
                <a:gd name="connsiteX2" fmla="*/ 138271 w 885860"/>
                <a:gd name="connsiteY2" fmla="*/ 40 h 612162"/>
                <a:gd name="connsiteX3" fmla="*/ 210892 w 885860"/>
                <a:gd name="connsiteY3" fmla="*/ 66713 h 612162"/>
                <a:gd name="connsiteX4" fmla="*/ 198155 w 885860"/>
                <a:gd name="connsiteY4" fmla="*/ 122577 h 612162"/>
                <a:gd name="connsiteX5" fmla="*/ 699768 w 885860"/>
                <a:gd name="connsiteY5" fmla="*/ 221018 h 612162"/>
                <a:gd name="connsiteX6" fmla="*/ 787629 w 885860"/>
                <a:gd name="connsiteY6" fmla="*/ 221020 h 612162"/>
                <a:gd name="connsiteX7" fmla="*/ 814781 w 885860"/>
                <a:gd name="connsiteY7" fmla="*/ 287834 h 612162"/>
                <a:gd name="connsiteX8" fmla="*/ 885860 w 885860"/>
                <a:gd name="connsiteY8" fmla="*/ 329129 h 612162"/>
                <a:gd name="connsiteX9" fmla="*/ 858711 w 885860"/>
                <a:gd name="connsiteY9" fmla="*/ 395945 h 612162"/>
                <a:gd name="connsiteX10" fmla="*/ 885860 w 885860"/>
                <a:gd name="connsiteY10" fmla="*/ 462760 h 612162"/>
                <a:gd name="connsiteX11" fmla="*/ 814781 w 885860"/>
                <a:gd name="connsiteY11" fmla="*/ 504055 h 612162"/>
                <a:gd name="connsiteX12" fmla="*/ 787629 w 885860"/>
                <a:gd name="connsiteY12" fmla="*/ 570869 h 612162"/>
                <a:gd name="connsiteX13" fmla="*/ 699768 w 885860"/>
                <a:gd name="connsiteY13" fmla="*/ 570871 h 612162"/>
                <a:gd name="connsiteX14" fmla="*/ 628685 w 885860"/>
                <a:gd name="connsiteY14" fmla="*/ 612162 h 612162"/>
                <a:gd name="connsiteX15" fmla="*/ 557602 w 885860"/>
                <a:gd name="connsiteY15" fmla="*/ 570871 h 612162"/>
                <a:gd name="connsiteX16" fmla="*/ 469741 w 885860"/>
                <a:gd name="connsiteY16" fmla="*/ 570869 h 612162"/>
                <a:gd name="connsiteX17" fmla="*/ 442589 w 885860"/>
                <a:gd name="connsiteY17" fmla="*/ 504055 h 612162"/>
                <a:gd name="connsiteX18" fmla="*/ 141005 w 885860"/>
                <a:gd name="connsiteY18" fmla="*/ 167485 h 612162"/>
                <a:gd name="connsiteX19" fmla="*/ 74809 w 885860"/>
                <a:gd name="connsiteY19" fmla="*/ 203540 h 612162"/>
                <a:gd name="connsiteX20" fmla="*/ 35 w 885860"/>
                <a:gd name="connsiteY20" fmla="*/ 132914 h 612162"/>
                <a:gd name="connsiteX0" fmla="*/ 35 w 885860"/>
                <a:gd name="connsiteY0" fmla="*/ 132914 h 612162"/>
                <a:gd name="connsiteX1" fmla="*/ 67304 w 885860"/>
                <a:gd name="connsiteY1" fmla="*/ 59234 h 612162"/>
                <a:gd name="connsiteX2" fmla="*/ 138271 w 885860"/>
                <a:gd name="connsiteY2" fmla="*/ 40 h 612162"/>
                <a:gd name="connsiteX3" fmla="*/ 210892 w 885860"/>
                <a:gd name="connsiteY3" fmla="*/ 66713 h 612162"/>
                <a:gd name="connsiteX4" fmla="*/ 198155 w 885860"/>
                <a:gd name="connsiteY4" fmla="*/ 122577 h 612162"/>
                <a:gd name="connsiteX5" fmla="*/ 699768 w 885860"/>
                <a:gd name="connsiteY5" fmla="*/ 221018 h 612162"/>
                <a:gd name="connsiteX6" fmla="*/ 787629 w 885860"/>
                <a:gd name="connsiteY6" fmla="*/ 221020 h 612162"/>
                <a:gd name="connsiteX7" fmla="*/ 814781 w 885860"/>
                <a:gd name="connsiteY7" fmla="*/ 287834 h 612162"/>
                <a:gd name="connsiteX8" fmla="*/ 885860 w 885860"/>
                <a:gd name="connsiteY8" fmla="*/ 329129 h 612162"/>
                <a:gd name="connsiteX9" fmla="*/ 858711 w 885860"/>
                <a:gd name="connsiteY9" fmla="*/ 395945 h 612162"/>
                <a:gd name="connsiteX10" fmla="*/ 885860 w 885860"/>
                <a:gd name="connsiteY10" fmla="*/ 462760 h 612162"/>
                <a:gd name="connsiteX11" fmla="*/ 814781 w 885860"/>
                <a:gd name="connsiteY11" fmla="*/ 504055 h 612162"/>
                <a:gd name="connsiteX12" fmla="*/ 787629 w 885860"/>
                <a:gd name="connsiteY12" fmla="*/ 570869 h 612162"/>
                <a:gd name="connsiteX13" fmla="*/ 699768 w 885860"/>
                <a:gd name="connsiteY13" fmla="*/ 570871 h 612162"/>
                <a:gd name="connsiteX14" fmla="*/ 628685 w 885860"/>
                <a:gd name="connsiteY14" fmla="*/ 612162 h 612162"/>
                <a:gd name="connsiteX15" fmla="*/ 557602 w 885860"/>
                <a:gd name="connsiteY15" fmla="*/ 570871 h 612162"/>
                <a:gd name="connsiteX16" fmla="*/ 469741 w 885860"/>
                <a:gd name="connsiteY16" fmla="*/ 570869 h 612162"/>
                <a:gd name="connsiteX17" fmla="*/ 442589 w 885860"/>
                <a:gd name="connsiteY17" fmla="*/ 504055 h 612162"/>
                <a:gd name="connsiteX18" fmla="*/ 141005 w 885860"/>
                <a:gd name="connsiteY18" fmla="*/ 167485 h 612162"/>
                <a:gd name="connsiteX19" fmla="*/ 74809 w 885860"/>
                <a:gd name="connsiteY19" fmla="*/ 203540 h 612162"/>
                <a:gd name="connsiteX20" fmla="*/ 35 w 885860"/>
                <a:gd name="connsiteY20" fmla="*/ 132914 h 612162"/>
                <a:gd name="connsiteX0" fmla="*/ 35 w 885860"/>
                <a:gd name="connsiteY0" fmla="*/ 132917 h 612165"/>
                <a:gd name="connsiteX1" fmla="*/ 67304 w 885860"/>
                <a:gd name="connsiteY1" fmla="*/ 59237 h 612165"/>
                <a:gd name="connsiteX2" fmla="*/ 138271 w 885860"/>
                <a:gd name="connsiteY2" fmla="*/ 43 h 612165"/>
                <a:gd name="connsiteX3" fmla="*/ 210892 w 885860"/>
                <a:gd name="connsiteY3" fmla="*/ 66716 h 612165"/>
                <a:gd name="connsiteX4" fmla="*/ 198155 w 885860"/>
                <a:gd name="connsiteY4" fmla="*/ 122580 h 612165"/>
                <a:gd name="connsiteX5" fmla="*/ 699768 w 885860"/>
                <a:gd name="connsiteY5" fmla="*/ 221021 h 612165"/>
                <a:gd name="connsiteX6" fmla="*/ 787629 w 885860"/>
                <a:gd name="connsiteY6" fmla="*/ 221023 h 612165"/>
                <a:gd name="connsiteX7" fmla="*/ 814781 w 885860"/>
                <a:gd name="connsiteY7" fmla="*/ 287837 h 612165"/>
                <a:gd name="connsiteX8" fmla="*/ 885860 w 885860"/>
                <a:gd name="connsiteY8" fmla="*/ 329132 h 612165"/>
                <a:gd name="connsiteX9" fmla="*/ 858711 w 885860"/>
                <a:gd name="connsiteY9" fmla="*/ 395948 h 612165"/>
                <a:gd name="connsiteX10" fmla="*/ 885860 w 885860"/>
                <a:gd name="connsiteY10" fmla="*/ 462763 h 612165"/>
                <a:gd name="connsiteX11" fmla="*/ 814781 w 885860"/>
                <a:gd name="connsiteY11" fmla="*/ 504058 h 612165"/>
                <a:gd name="connsiteX12" fmla="*/ 787629 w 885860"/>
                <a:gd name="connsiteY12" fmla="*/ 570872 h 612165"/>
                <a:gd name="connsiteX13" fmla="*/ 699768 w 885860"/>
                <a:gd name="connsiteY13" fmla="*/ 570874 h 612165"/>
                <a:gd name="connsiteX14" fmla="*/ 628685 w 885860"/>
                <a:gd name="connsiteY14" fmla="*/ 612165 h 612165"/>
                <a:gd name="connsiteX15" fmla="*/ 557602 w 885860"/>
                <a:gd name="connsiteY15" fmla="*/ 570874 h 612165"/>
                <a:gd name="connsiteX16" fmla="*/ 469741 w 885860"/>
                <a:gd name="connsiteY16" fmla="*/ 570872 h 612165"/>
                <a:gd name="connsiteX17" fmla="*/ 442589 w 885860"/>
                <a:gd name="connsiteY17" fmla="*/ 504058 h 612165"/>
                <a:gd name="connsiteX18" fmla="*/ 141005 w 885860"/>
                <a:gd name="connsiteY18" fmla="*/ 167488 h 612165"/>
                <a:gd name="connsiteX19" fmla="*/ 74809 w 885860"/>
                <a:gd name="connsiteY19" fmla="*/ 203543 h 612165"/>
                <a:gd name="connsiteX20" fmla="*/ 35 w 885860"/>
                <a:gd name="connsiteY20" fmla="*/ 132917 h 612165"/>
                <a:gd name="connsiteX0" fmla="*/ 35 w 885860"/>
                <a:gd name="connsiteY0" fmla="*/ 132917 h 612165"/>
                <a:gd name="connsiteX1" fmla="*/ 67304 w 885860"/>
                <a:gd name="connsiteY1" fmla="*/ 59237 h 612165"/>
                <a:gd name="connsiteX2" fmla="*/ 142081 w 885860"/>
                <a:gd name="connsiteY2" fmla="*/ 43 h 612165"/>
                <a:gd name="connsiteX3" fmla="*/ 210892 w 885860"/>
                <a:gd name="connsiteY3" fmla="*/ 66716 h 612165"/>
                <a:gd name="connsiteX4" fmla="*/ 198155 w 885860"/>
                <a:gd name="connsiteY4" fmla="*/ 122580 h 612165"/>
                <a:gd name="connsiteX5" fmla="*/ 699768 w 885860"/>
                <a:gd name="connsiteY5" fmla="*/ 221021 h 612165"/>
                <a:gd name="connsiteX6" fmla="*/ 787629 w 885860"/>
                <a:gd name="connsiteY6" fmla="*/ 221023 h 612165"/>
                <a:gd name="connsiteX7" fmla="*/ 814781 w 885860"/>
                <a:gd name="connsiteY7" fmla="*/ 287837 h 612165"/>
                <a:gd name="connsiteX8" fmla="*/ 885860 w 885860"/>
                <a:gd name="connsiteY8" fmla="*/ 329132 h 612165"/>
                <a:gd name="connsiteX9" fmla="*/ 858711 w 885860"/>
                <a:gd name="connsiteY9" fmla="*/ 395948 h 612165"/>
                <a:gd name="connsiteX10" fmla="*/ 885860 w 885860"/>
                <a:gd name="connsiteY10" fmla="*/ 462763 h 612165"/>
                <a:gd name="connsiteX11" fmla="*/ 814781 w 885860"/>
                <a:gd name="connsiteY11" fmla="*/ 504058 h 612165"/>
                <a:gd name="connsiteX12" fmla="*/ 787629 w 885860"/>
                <a:gd name="connsiteY12" fmla="*/ 570872 h 612165"/>
                <a:gd name="connsiteX13" fmla="*/ 699768 w 885860"/>
                <a:gd name="connsiteY13" fmla="*/ 570874 h 612165"/>
                <a:gd name="connsiteX14" fmla="*/ 628685 w 885860"/>
                <a:gd name="connsiteY14" fmla="*/ 612165 h 612165"/>
                <a:gd name="connsiteX15" fmla="*/ 557602 w 885860"/>
                <a:gd name="connsiteY15" fmla="*/ 570874 h 612165"/>
                <a:gd name="connsiteX16" fmla="*/ 469741 w 885860"/>
                <a:gd name="connsiteY16" fmla="*/ 570872 h 612165"/>
                <a:gd name="connsiteX17" fmla="*/ 442589 w 885860"/>
                <a:gd name="connsiteY17" fmla="*/ 504058 h 612165"/>
                <a:gd name="connsiteX18" fmla="*/ 141005 w 885860"/>
                <a:gd name="connsiteY18" fmla="*/ 167488 h 612165"/>
                <a:gd name="connsiteX19" fmla="*/ 74809 w 885860"/>
                <a:gd name="connsiteY19" fmla="*/ 203543 h 612165"/>
                <a:gd name="connsiteX20" fmla="*/ 35 w 885860"/>
                <a:gd name="connsiteY20" fmla="*/ 132917 h 612165"/>
                <a:gd name="connsiteX0" fmla="*/ 35 w 885860"/>
                <a:gd name="connsiteY0" fmla="*/ 132971 h 612219"/>
                <a:gd name="connsiteX1" fmla="*/ 67304 w 885860"/>
                <a:gd name="connsiteY1" fmla="*/ 59291 h 612219"/>
                <a:gd name="connsiteX2" fmla="*/ 142081 w 885860"/>
                <a:gd name="connsiteY2" fmla="*/ 97 h 612219"/>
                <a:gd name="connsiteX3" fmla="*/ 210892 w 885860"/>
                <a:gd name="connsiteY3" fmla="*/ 66770 h 612219"/>
                <a:gd name="connsiteX4" fmla="*/ 198155 w 885860"/>
                <a:gd name="connsiteY4" fmla="*/ 122634 h 612219"/>
                <a:gd name="connsiteX5" fmla="*/ 699768 w 885860"/>
                <a:gd name="connsiteY5" fmla="*/ 221075 h 612219"/>
                <a:gd name="connsiteX6" fmla="*/ 787629 w 885860"/>
                <a:gd name="connsiteY6" fmla="*/ 221077 h 612219"/>
                <a:gd name="connsiteX7" fmla="*/ 814781 w 885860"/>
                <a:gd name="connsiteY7" fmla="*/ 287891 h 612219"/>
                <a:gd name="connsiteX8" fmla="*/ 885860 w 885860"/>
                <a:gd name="connsiteY8" fmla="*/ 329186 h 612219"/>
                <a:gd name="connsiteX9" fmla="*/ 858711 w 885860"/>
                <a:gd name="connsiteY9" fmla="*/ 396002 h 612219"/>
                <a:gd name="connsiteX10" fmla="*/ 885860 w 885860"/>
                <a:gd name="connsiteY10" fmla="*/ 462817 h 612219"/>
                <a:gd name="connsiteX11" fmla="*/ 814781 w 885860"/>
                <a:gd name="connsiteY11" fmla="*/ 504112 h 612219"/>
                <a:gd name="connsiteX12" fmla="*/ 787629 w 885860"/>
                <a:gd name="connsiteY12" fmla="*/ 570926 h 612219"/>
                <a:gd name="connsiteX13" fmla="*/ 699768 w 885860"/>
                <a:gd name="connsiteY13" fmla="*/ 570928 h 612219"/>
                <a:gd name="connsiteX14" fmla="*/ 628685 w 885860"/>
                <a:gd name="connsiteY14" fmla="*/ 612219 h 612219"/>
                <a:gd name="connsiteX15" fmla="*/ 557602 w 885860"/>
                <a:gd name="connsiteY15" fmla="*/ 570928 h 612219"/>
                <a:gd name="connsiteX16" fmla="*/ 469741 w 885860"/>
                <a:gd name="connsiteY16" fmla="*/ 570926 h 612219"/>
                <a:gd name="connsiteX17" fmla="*/ 442589 w 885860"/>
                <a:gd name="connsiteY17" fmla="*/ 504112 h 612219"/>
                <a:gd name="connsiteX18" fmla="*/ 141005 w 885860"/>
                <a:gd name="connsiteY18" fmla="*/ 167542 h 612219"/>
                <a:gd name="connsiteX19" fmla="*/ 74809 w 885860"/>
                <a:gd name="connsiteY19" fmla="*/ 203597 h 612219"/>
                <a:gd name="connsiteX20" fmla="*/ 35 w 885860"/>
                <a:gd name="connsiteY20" fmla="*/ 132971 h 612219"/>
                <a:gd name="connsiteX0" fmla="*/ 35 w 885860"/>
                <a:gd name="connsiteY0" fmla="*/ 132881 h 612129"/>
                <a:gd name="connsiteX1" fmla="*/ 67304 w 885860"/>
                <a:gd name="connsiteY1" fmla="*/ 59201 h 612129"/>
                <a:gd name="connsiteX2" fmla="*/ 142081 w 885860"/>
                <a:gd name="connsiteY2" fmla="*/ 7 h 612129"/>
                <a:gd name="connsiteX3" fmla="*/ 210892 w 885860"/>
                <a:gd name="connsiteY3" fmla="*/ 66680 h 612129"/>
                <a:gd name="connsiteX4" fmla="*/ 198155 w 885860"/>
                <a:gd name="connsiteY4" fmla="*/ 122544 h 612129"/>
                <a:gd name="connsiteX5" fmla="*/ 699768 w 885860"/>
                <a:gd name="connsiteY5" fmla="*/ 220985 h 612129"/>
                <a:gd name="connsiteX6" fmla="*/ 787629 w 885860"/>
                <a:gd name="connsiteY6" fmla="*/ 220987 h 612129"/>
                <a:gd name="connsiteX7" fmla="*/ 814781 w 885860"/>
                <a:gd name="connsiteY7" fmla="*/ 287801 h 612129"/>
                <a:gd name="connsiteX8" fmla="*/ 885860 w 885860"/>
                <a:gd name="connsiteY8" fmla="*/ 329096 h 612129"/>
                <a:gd name="connsiteX9" fmla="*/ 858711 w 885860"/>
                <a:gd name="connsiteY9" fmla="*/ 395912 h 612129"/>
                <a:gd name="connsiteX10" fmla="*/ 885860 w 885860"/>
                <a:gd name="connsiteY10" fmla="*/ 462727 h 612129"/>
                <a:gd name="connsiteX11" fmla="*/ 814781 w 885860"/>
                <a:gd name="connsiteY11" fmla="*/ 504022 h 612129"/>
                <a:gd name="connsiteX12" fmla="*/ 787629 w 885860"/>
                <a:gd name="connsiteY12" fmla="*/ 570836 h 612129"/>
                <a:gd name="connsiteX13" fmla="*/ 699768 w 885860"/>
                <a:gd name="connsiteY13" fmla="*/ 570838 h 612129"/>
                <a:gd name="connsiteX14" fmla="*/ 628685 w 885860"/>
                <a:gd name="connsiteY14" fmla="*/ 612129 h 612129"/>
                <a:gd name="connsiteX15" fmla="*/ 557602 w 885860"/>
                <a:gd name="connsiteY15" fmla="*/ 570838 h 612129"/>
                <a:gd name="connsiteX16" fmla="*/ 469741 w 885860"/>
                <a:gd name="connsiteY16" fmla="*/ 570836 h 612129"/>
                <a:gd name="connsiteX17" fmla="*/ 442589 w 885860"/>
                <a:gd name="connsiteY17" fmla="*/ 504022 h 612129"/>
                <a:gd name="connsiteX18" fmla="*/ 141005 w 885860"/>
                <a:gd name="connsiteY18" fmla="*/ 167452 h 612129"/>
                <a:gd name="connsiteX19" fmla="*/ 74809 w 885860"/>
                <a:gd name="connsiteY19" fmla="*/ 203507 h 612129"/>
                <a:gd name="connsiteX20" fmla="*/ 35 w 885860"/>
                <a:gd name="connsiteY20" fmla="*/ 132881 h 612129"/>
                <a:gd name="connsiteX0" fmla="*/ 35 w 885860"/>
                <a:gd name="connsiteY0" fmla="*/ 132882 h 612130"/>
                <a:gd name="connsiteX1" fmla="*/ 67304 w 885860"/>
                <a:gd name="connsiteY1" fmla="*/ 59202 h 612130"/>
                <a:gd name="connsiteX2" fmla="*/ 142081 w 885860"/>
                <a:gd name="connsiteY2" fmla="*/ 8 h 612130"/>
                <a:gd name="connsiteX3" fmla="*/ 210892 w 885860"/>
                <a:gd name="connsiteY3" fmla="*/ 66681 h 612130"/>
                <a:gd name="connsiteX4" fmla="*/ 198155 w 885860"/>
                <a:gd name="connsiteY4" fmla="*/ 122545 h 612130"/>
                <a:gd name="connsiteX5" fmla="*/ 699768 w 885860"/>
                <a:gd name="connsiteY5" fmla="*/ 220986 h 612130"/>
                <a:gd name="connsiteX6" fmla="*/ 787629 w 885860"/>
                <a:gd name="connsiteY6" fmla="*/ 220988 h 612130"/>
                <a:gd name="connsiteX7" fmla="*/ 814781 w 885860"/>
                <a:gd name="connsiteY7" fmla="*/ 287802 h 612130"/>
                <a:gd name="connsiteX8" fmla="*/ 885860 w 885860"/>
                <a:gd name="connsiteY8" fmla="*/ 329097 h 612130"/>
                <a:gd name="connsiteX9" fmla="*/ 858711 w 885860"/>
                <a:gd name="connsiteY9" fmla="*/ 395913 h 612130"/>
                <a:gd name="connsiteX10" fmla="*/ 885860 w 885860"/>
                <a:gd name="connsiteY10" fmla="*/ 462728 h 612130"/>
                <a:gd name="connsiteX11" fmla="*/ 814781 w 885860"/>
                <a:gd name="connsiteY11" fmla="*/ 504023 h 612130"/>
                <a:gd name="connsiteX12" fmla="*/ 787629 w 885860"/>
                <a:gd name="connsiteY12" fmla="*/ 570837 h 612130"/>
                <a:gd name="connsiteX13" fmla="*/ 699768 w 885860"/>
                <a:gd name="connsiteY13" fmla="*/ 570839 h 612130"/>
                <a:gd name="connsiteX14" fmla="*/ 628685 w 885860"/>
                <a:gd name="connsiteY14" fmla="*/ 612130 h 612130"/>
                <a:gd name="connsiteX15" fmla="*/ 557602 w 885860"/>
                <a:gd name="connsiteY15" fmla="*/ 570839 h 612130"/>
                <a:gd name="connsiteX16" fmla="*/ 469741 w 885860"/>
                <a:gd name="connsiteY16" fmla="*/ 570837 h 612130"/>
                <a:gd name="connsiteX17" fmla="*/ 442589 w 885860"/>
                <a:gd name="connsiteY17" fmla="*/ 504023 h 612130"/>
                <a:gd name="connsiteX18" fmla="*/ 141005 w 885860"/>
                <a:gd name="connsiteY18" fmla="*/ 167453 h 612130"/>
                <a:gd name="connsiteX19" fmla="*/ 74809 w 885860"/>
                <a:gd name="connsiteY19" fmla="*/ 203508 h 612130"/>
                <a:gd name="connsiteX20" fmla="*/ 35 w 885860"/>
                <a:gd name="connsiteY20" fmla="*/ 132882 h 612130"/>
                <a:gd name="connsiteX0" fmla="*/ 35 w 885860"/>
                <a:gd name="connsiteY0" fmla="*/ 132882 h 612130"/>
                <a:gd name="connsiteX1" fmla="*/ 67304 w 885860"/>
                <a:gd name="connsiteY1" fmla="*/ 59202 h 612130"/>
                <a:gd name="connsiteX2" fmla="*/ 142081 w 885860"/>
                <a:gd name="connsiteY2" fmla="*/ 8 h 612130"/>
                <a:gd name="connsiteX3" fmla="*/ 210892 w 885860"/>
                <a:gd name="connsiteY3" fmla="*/ 66681 h 612130"/>
                <a:gd name="connsiteX4" fmla="*/ 198155 w 885860"/>
                <a:gd name="connsiteY4" fmla="*/ 122545 h 612130"/>
                <a:gd name="connsiteX5" fmla="*/ 391158 w 885860"/>
                <a:gd name="connsiteY5" fmla="*/ 215271 h 612130"/>
                <a:gd name="connsiteX6" fmla="*/ 787629 w 885860"/>
                <a:gd name="connsiteY6" fmla="*/ 220988 h 612130"/>
                <a:gd name="connsiteX7" fmla="*/ 814781 w 885860"/>
                <a:gd name="connsiteY7" fmla="*/ 287802 h 612130"/>
                <a:gd name="connsiteX8" fmla="*/ 885860 w 885860"/>
                <a:gd name="connsiteY8" fmla="*/ 329097 h 612130"/>
                <a:gd name="connsiteX9" fmla="*/ 858711 w 885860"/>
                <a:gd name="connsiteY9" fmla="*/ 395913 h 612130"/>
                <a:gd name="connsiteX10" fmla="*/ 885860 w 885860"/>
                <a:gd name="connsiteY10" fmla="*/ 462728 h 612130"/>
                <a:gd name="connsiteX11" fmla="*/ 814781 w 885860"/>
                <a:gd name="connsiteY11" fmla="*/ 504023 h 612130"/>
                <a:gd name="connsiteX12" fmla="*/ 787629 w 885860"/>
                <a:gd name="connsiteY12" fmla="*/ 570837 h 612130"/>
                <a:gd name="connsiteX13" fmla="*/ 699768 w 885860"/>
                <a:gd name="connsiteY13" fmla="*/ 570839 h 612130"/>
                <a:gd name="connsiteX14" fmla="*/ 628685 w 885860"/>
                <a:gd name="connsiteY14" fmla="*/ 612130 h 612130"/>
                <a:gd name="connsiteX15" fmla="*/ 557602 w 885860"/>
                <a:gd name="connsiteY15" fmla="*/ 570839 h 612130"/>
                <a:gd name="connsiteX16" fmla="*/ 469741 w 885860"/>
                <a:gd name="connsiteY16" fmla="*/ 570837 h 612130"/>
                <a:gd name="connsiteX17" fmla="*/ 442589 w 885860"/>
                <a:gd name="connsiteY17" fmla="*/ 504023 h 612130"/>
                <a:gd name="connsiteX18" fmla="*/ 141005 w 885860"/>
                <a:gd name="connsiteY18" fmla="*/ 167453 h 612130"/>
                <a:gd name="connsiteX19" fmla="*/ 74809 w 885860"/>
                <a:gd name="connsiteY19" fmla="*/ 203508 h 612130"/>
                <a:gd name="connsiteX20" fmla="*/ 35 w 885860"/>
                <a:gd name="connsiteY20" fmla="*/ 132882 h 612130"/>
                <a:gd name="connsiteX0" fmla="*/ 35 w 885860"/>
                <a:gd name="connsiteY0" fmla="*/ 132882 h 612130"/>
                <a:gd name="connsiteX1" fmla="*/ 67304 w 885860"/>
                <a:gd name="connsiteY1" fmla="*/ 59202 h 612130"/>
                <a:gd name="connsiteX2" fmla="*/ 142081 w 885860"/>
                <a:gd name="connsiteY2" fmla="*/ 8 h 612130"/>
                <a:gd name="connsiteX3" fmla="*/ 210892 w 885860"/>
                <a:gd name="connsiteY3" fmla="*/ 66681 h 612130"/>
                <a:gd name="connsiteX4" fmla="*/ 198155 w 885860"/>
                <a:gd name="connsiteY4" fmla="*/ 122545 h 612130"/>
                <a:gd name="connsiteX5" fmla="*/ 391158 w 885860"/>
                <a:gd name="connsiteY5" fmla="*/ 215271 h 612130"/>
                <a:gd name="connsiteX6" fmla="*/ 787629 w 885860"/>
                <a:gd name="connsiteY6" fmla="*/ 220988 h 612130"/>
                <a:gd name="connsiteX7" fmla="*/ 814781 w 885860"/>
                <a:gd name="connsiteY7" fmla="*/ 287802 h 612130"/>
                <a:gd name="connsiteX8" fmla="*/ 885860 w 885860"/>
                <a:gd name="connsiteY8" fmla="*/ 329097 h 612130"/>
                <a:gd name="connsiteX9" fmla="*/ 858711 w 885860"/>
                <a:gd name="connsiteY9" fmla="*/ 395913 h 612130"/>
                <a:gd name="connsiteX10" fmla="*/ 885860 w 885860"/>
                <a:gd name="connsiteY10" fmla="*/ 462728 h 612130"/>
                <a:gd name="connsiteX11" fmla="*/ 814781 w 885860"/>
                <a:gd name="connsiteY11" fmla="*/ 504023 h 612130"/>
                <a:gd name="connsiteX12" fmla="*/ 787629 w 885860"/>
                <a:gd name="connsiteY12" fmla="*/ 570837 h 612130"/>
                <a:gd name="connsiteX13" fmla="*/ 699768 w 885860"/>
                <a:gd name="connsiteY13" fmla="*/ 570839 h 612130"/>
                <a:gd name="connsiteX14" fmla="*/ 628685 w 885860"/>
                <a:gd name="connsiteY14" fmla="*/ 612130 h 612130"/>
                <a:gd name="connsiteX15" fmla="*/ 557602 w 885860"/>
                <a:gd name="connsiteY15" fmla="*/ 570839 h 612130"/>
                <a:gd name="connsiteX16" fmla="*/ 469741 w 885860"/>
                <a:gd name="connsiteY16" fmla="*/ 570837 h 612130"/>
                <a:gd name="connsiteX17" fmla="*/ 343529 w 885860"/>
                <a:gd name="connsiteY17" fmla="*/ 284948 h 612130"/>
                <a:gd name="connsiteX18" fmla="*/ 141005 w 885860"/>
                <a:gd name="connsiteY18" fmla="*/ 167453 h 612130"/>
                <a:gd name="connsiteX19" fmla="*/ 74809 w 885860"/>
                <a:gd name="connsiteY19" fmla="*/ 203508 h 612130"/>
                <a:gd name="connsiteX20" fmla="*/ 35 w 885860"/>
                <a:gd name="connsiteY20" fmla="*/ 132882 h 612130"/>
                <a:gd name="connsiteX0" fmla="*/ 35 w 885860"/>
                <a:gd name="connsiteY0" fmla="*/ 132882 h 612130"/>
                <a:gd name="connsiteX1" fmla="*/ 67304 w 885860"/>
                <a:gd name="connsiteY1" fmla="*/ 59202 h 612130"/>
                <a:gd name="connsiteX2" fmla="*/ 142081 w 885860"/>
                <a:gd name="connsiteY2" fmla="*/ 8 h 612130"/>
                <a:gd name="connsiteX3" fmla="*/ 210892 w 885860"/>
                <a:gd name="connsiteY3" fmla="*/ 66681 h 612130"/>
                <a:gd name="connsiteX4" fmla="*/ 198155 w 885860"/>
                <a:gd name="connsiteY4" fmla="*/ 122545 h 612130"/>
                <a:gd name="connsiteX5" fmla="*/ 389253 w 885860"/>
                <a:gd name="connsiteY5" fmla="*/ 222891 h 612130"/>
                <a:gd name="connsiteX6" fmla="*/ 787629 w 885860"/>
                <a:gd name="connsiteY6" fmla="*/ 220988 h 612130"/>
                <a:gd name="connsiteX7" fmla="*/ 814781 w 885860"/>
                <a:gd name="connsiteY7" fmla="*/ 287802 h 612130"/>
                <a:gd name="connsiteX8" fmla="*/ 885860 w 885860"/>
                <a:gd name="connsiteY8" fmla="*/ 329097 h 612130"/>
                <a:gd name="connsiteX9" fmla="*/ 858711 w 885860"/>
                <a:gd name="connsiteY9" fmla="*/ 395913 h 612130"/>
                <a:gd name="connsiteX10" fmla="*/ 885860 w 885860"/>
                <a:gd name="connsiteY10" fmla="*/ 462728 h 612130"/>
                <a:gd name="connsiteX11" fmla="*/ 814781 w 885860"/>
                <a:gd name="connsiteY11" fmla="*/ 504023 h 612130"/>
                <a:gd name="connsiteX12" fmla="*/ 787629 w 885860"/>
                <a:gd name="connsiteY12" fmla="*/ 570837 h 612130"/>
                <a:gd name="connsiteX13" fmla="*/ 699768 w 885860"/>
                <a:gd name="connsiteY13" fmla="*/ 570839 h 612130"/>
                <a:gd name="connsiteX14" fmla="*/ 628685 w 885860"/>
                <a:gd name="connsiteY14" fmla="*/ 612130 h 612130"/>
                <a:gd name="connsiteX15" fmla="*/ 557602 w 885860"/>
                <a:gd name="connsiteY15" fmla="*/ 570839 h 612130"/>
                <a:gd name="connsiteX16" fmla="*/ 469741 w 885860"/>
                <a:gd name="connsiteY16" fmla="*/ 570837 h 612130"/>
                <a:gd name="connsiteX17" fmla="*/ 343529 w 885860"/>
                <a:gd name="connsiteY17" fmla="*/ 284948 h 612130"/>
                <a:gd name="connsiteX18" fmla="*/ 141005 w 885860"/>
                <a:gd name="connsiteY18" fmla="*/ 167453 h 612130"/>
                <a:gd name="connsiteX19" fmla="*/ 74809 w 885860"/>
                <a:gd name="connsiteY19" fmla="*/ 203508 h 612130"/>
                <a:gd name="connsiteX20" fmla="*/ 35 w 885860"/>
                <a:gd name="connsiteY20" fmla="*/ 132882 h 612130"/>
                <a:gd name="connsiteX0" fmla="*/ 35 w 885860"/>
                <a:gd name="connsiteY0" fmla="*/ 132881 h 612129"/>
                <a:gd name="connsiteX1" fmla="*/ 67304 w 885860"/>
                <a:gd name="connsiteY1" fmla="*/ 59201 h 612129"/>
                <a:gd name="connsiteX2" fmla="*/ 142081 w 885860"/>
                <a:gd name="connsiteY2" fmla="*/ 7 h 612129"/>
                <a:gd name="connsiteX3" fmla="*/ 210892 w 885860"/>
                <a:gd name="connsiteY3" fmla="*/ 66680 h 612129"/>
                <a:gd name="connsiteX4" fmla="*/ 200060 w 885860"/>
                <a:gd name="connsiteY4" fmla="*/ 118734 h 612129"/>
                <a:gd name="connsiteX5" fmla="*/ 389253 w 885860"/>
                <a:gd name="connsiteY5" fmla="*/ 222890 h 612129"/>
                <a:gd name="connsiteX6" fmla="*/ 787629 w 885860"/>
                <a:gd name="connsiteY6" fmla="*/ 220987 h 612129"/>
                <a:gd name="connsiteX7" fmla="*/ 814781 w 885860"/>
                <a:gd name="connsiteY7" fmla="*/ 287801 h 612129"/>
                <a:gd name="connsiteX8" fmla="*/ 885860 w 885860"/>
                <a:gd name="connsiteY8" fmla="*/ 329096 h 612129"/>
                <a:gd name="connsiteX9" fmla="*/ 858711 w 885860"/>
                <a:gd name="connsiteY9" fmla="*/ 395912 h 612129"/>
                <a:gd name="connsiteX10" fmla="*/ 885860 w 885860"/>
                <a:gd name="connsiteY10" fmla="*/ 462727 h 612129"/>
                <a:gd name="connsiteX11" fmla="*/ 814781 w 885860"/>
                <a:gd name="connsiteY11" fmla="*/ 504022 h 612129"/>
                <a:gd name="connsiteX12" fmla="*/ 787629 w 885860"/>
                <a:gd name="connsiteY12" fmla="*/ 570836 h 612129"/>
                <a:gd name="connsiteX13" fmla="*/ 699768 w 885860"/>
                <a:gd name="connsiteY13" fmla="*/ 570838 h 612129"/>
                <a:gd name="connsiteX14" fmla="*/ 628685 w 885860"/>
                <a:gd name="connsiteY14" fmla="*/ 612129 h 612129"/>
                <a:gd name="connsiteX15" fmla="*/ 557602 w 885860"/>
                <a:gd name="connsiteY15" fmla="*/ 570838 h 612129"/>
                <a:gd name="connsiteX16" fmla="*/ 469741 w 885860"/>
                <a:gd name="connsiteY16" fmla="*/ 570836 h 612129"/>
                <a:gd name="connsiteX17" fmla="*/ 343529 w 885860"/>
                <a:gd name="connsiteY17" fmla="*/ 284947 h 612129"/>
                <a:gd name="connsiteX18" fmla="*/ 141005 w 885860"/>
                <a:gd name="connsiteY18" fmla="*/ 167452 h 612129"/>
                <a:gd name="connsiteX19" fmla="*/ 74809 w 885860"/>
                <a:gd name="connsiteY19" fmla="*/ 203507 h 612129"/>
                <a:gd name="connsiteX20" fmla="*/ 35 w 885860"/>
                <a:gd name="connsiteY20" fmla="*/ 132881 h 612129"/>
                <a:gd name="connsiteX0" fmla="*/ 35 w 885860"/>
                <a:gd name="connsiteY0" fmla="*/ 132882 h 612130"/>
                <a:gd name="connsiteX1" fmla="*/ 67304 w 885860"/>
                <a:gd name="connsiteY1" fmla="*/ 59202 h 612130"/>
                <a:gd name="connsiteX2" fmla="*/ 142081 w 885860"/>
                <a:gd name="connsiteY2" fmla="*/ 8 h 612130"/>
                <a:gd name="connsiteX3" fmla="*/ 210892 w 885860"/>
                <a:gd name="connsiteY3" fmla="*/ 66681 h 612130"/>
                <a:gd name="connsiteX4" fmla="*/ 200060 w 885860"/>
                <a:gd name="connsiteY4" fmla="*/ 118735 h 612130"/>
                <a:gd name="connsiteX5" fmla="*/ 389253 w 885860"/>
                <a:gd name="connsiteY5" fmla="*/ 222891 h 612130"/>
                <a:gd name="connsiteX6" fmla="*/ 787629 w 885860"/>
                <a:gd name="connsiteY6" fmla="*/ 220988 h 612130"/>
                <a:gd name="connsiteX7" fmla="*/ 814781 w 885860"/>
                <a:gd name="connsiteY7" fmla="*/ 287802 h 612130"/>
                <a:gd name="connsiteX8" fmla="*/ 885860 w 885860"/>
                <a:gd name="connsiteY8" fmla="*/ 329097 h 612130"/>
                <a:gd name="connsiteX9" fmla="*/ 858711 w 885860"/>
                <a:gd name="connsiteY9" fmla="*/ 395913 h 612130"/>
                <a:gd name="connsiteX10" fmla="*/ 885860 w 885860"/>
                <a:gd name="connsiteY10" fmla="*/ 462728 h 612130"/>
                <a:gd name="connsiteX11" fmla="*/ 814781 w 885860"/>
                <a:gd name="connsiteY11" fmla="*/ 504023 h 612130"/>
                <a:gd name="connsiteX12" fmla="*/ 787629 w 885860"/>
                <a:gd name="connsiteY12" fmla="*/ 570837 h 612130"/>
                <a:gd name="connsiteX13" fmla="*/ 699768 w 885860"/>
                <a:gd name="connsiteY13" fmla="*/ 570839 h 612130"/>
                <a:gd name="connsiteX14" fmla="*/ 628685 w 885860"/>
                <a:gd name="connsiteY14" fmla="*/ 612130 h 612130"/>
                <a:gd name="connsiteX15" fmla="*/ 557602 w 885860"/>
                <a:gd name="connsiteY15" fmla="*/ 570839 h 612130"/>
                <a:gd name="connsiteX16" fmla="*/ 469741 w 885860"/>
                <a:gd name="connsiteY16" fmla="*/ 570837 h 612130"/>
                <a:gd name="connsiteX17" fmla="*/ 343529 w 885860"/>
                <a:gd name="connsiteY17" fmla="*/ 284948 h 612130"/>
                <a:gd name="connsiteX18" fmla="*/ 141005 w 885860"/>
                <a:gd name="connsiteY18" fmla="*/ 167453 h 612130"/>
                <a:gd name="connsiteX19" fmla="*/ 74809 w 885860"/>
                <a:gd name="connsiteY19" fmla="*/ 203508 h 612130"/>
                <a:gd name="connsiteX20" fmla="*/ 35 w 885860"/>
                <a:gd name="connsiteY20" fmla="*/ 132882 h 612130"/>
                <a:gd name="connsiteX0" fmla="*/ 35 w 885860"/>
                <a:gd name="connsiteY0" fmla="*/ 132881 h 612129"/>
                <a:gd name="connsiteX1" fmla="*/ 67304 w 885860"/>
                <a:gd name="connsiteY1" fmla="*/ 59201 h 612129"/>
                <a:gd name="connsiteX2" fmla="*/ 142081 w 885860"/>
                <a:gd name="connsiteY2" fmla="*/ 7 h 612129"/>
                <a:gd name="connsiteX3" fmla="*/ 210892 w 885860"/>
                <a:gd name="connsiteY3" fmla="*/ 66680 h 612129"/>
                <a:gd name="connsiteX4" fmla="*/ 194345 w 885860"/>
                <a:gd name="connsiteY4" fmla="*/ 114924 h 612129"/>
                <a:gd name="connsiteX5" fmla="*/ 389253 w 885860"/>
                <a:gd name="connsiteY5" fmla="*/ 222890 h 612129"/>
                <a:gd name="connsiteX6" fmla="*/ 787629 w 885860"/>
                <a:gd name="connsiteY6" fmla="*/ 220987 h 612129"/>
                <a:gd name="connsiteX7" fmla="*/ 814781 w 885860"/>
                <a:gd name="connsiteY7" fmla="*/ 287801 h 612129"/>
                <a:gd name="connsiteX8" fmla="*/ 885860 w 885860"/>
                <a:gd name="connsiteY8" fmla="*/ 329096 h 612129"/>
                <a:gd name="connsiteX9" fmla="*/ 858711 w 885860"/>
                <a:gd name="connsiteY9" fmla="*/ 395912 h 612129"/>
                <a:gd name="connsiteX10" fmla="*/ 885860 w 885860"/>
                <a:gd name="connsiteY10" fmla="*/ 462727 h 612129"/>
                <a:gd name="connsiteX11" fmla="*/ 814781 w 885860"/>
                <a:gd name="connsiteY11" fmla="*/ 504022 h 612129"/>
                <a:gd name="connsiteX12" fmla="*/ 787629 w 885860"/>
                <a:gd name="connsiteY12" fmla="*/ 570836 h 612129"/>
                <a:gd name="connsiteX13" fmla="*/ 699768 w 885860"/>
                <a:gd name="connsiteY13" fmla="*/ 570838 h 612129"/>
                <a:gd name="connsiteX14" fmla="*/ 628685 w 885860"/>
                <a:gd name="connsiteY14" fmla="*/ 612129 h 612129"/>
                <a:gd name="connsiteX15" fmla="*/ 557602 w 885860"/>
                <a:gd name="connsiteY15" fmla="*/ 570838 h 612129"/>
                <a:gd name="connsiteX16" fmla="*/ 469741 w 885860"/>
                <a:gd name="connsiteY16" fmla="*/ 570836 h 612129"/>
                <a:gd name="connsiteX17" fmla="*/ 343529 w 885860"/>
                <a:gd name="connsiteY17" fmla="*/ 284947 h 612129"/>
                <a:gd name="connsiteX18" fmla="*/ 141005 w 885860"/>
                <a:gd name="connsiteY18" fmla="*/ 167452 h 612129"/>
                <a:gd name="connsiteX19" fmla="*/ 74809 w 885860"/>
                <a:gd name="connsiteY19" fmla="*/ 203507 h 612129"/>
                <a:gd name="connsiteX20" fmla="*/ 35 w 885860"/>
                <a:gd name="connsiteY20" fmla="*/ 132881 h 612129"/>
                <a:gd name="connsiteX0" fmla="*/ 35 w 885860"/>
                <a:gd name="connsiteY0" fmla="*/ 132882 h 612130"/>
                <a:gd name="connsiteX1" fmla="*/ 67304 w 885860"/>
                <a:gd name="connsiteY1" fmla="*/ 59202 h 612130"/>
                <a:gd name="connsiteX2" fmla="*/ 142081 w 885860"/>
                <a:gd name="connsiteY2" fmla="*/ 8 h 612130"/>
                <a:gd name="connsiteX3" fmla="*/ 210892 w 885860"/>
                <a:gd name="connsiteY3" fmla="*/ 66681 h 612130"/>
                <a:gd name="connsiteX4" fmla="*/ 194345 w 885860"/>
                <a:gd name="connsiteY4" fmla="*/ 114925 h 612130"/>
                <a:gd name="connsiteX5" fmla="*/ 389253 w 885860"/>
                <a:gd name="connsiteY5" fmla="*/ 222891 h 612130"/>
                <a:gd name="connsiteX6" fmla="*/ 787629 w 885860"/>
                <a:gd name="connsiteY6" fmla="*/ 220988 h 612130"/>
                <a:gd name="connsiteX7" fmla="*/ 814781 w 885860"/>
                <a:gd name="connsiteY7" fmla="*/ 287802 h 612130"/>
                <a:gd name="connsiteX8" fmla="*/ 885860 w 885860"/>
                <a:gd name="connsiteY8" fmla="*/ 329097 h 612130"/>
                <a:gd name="connsiteX9" fmla="*/ 858711 w 885860"/>
                <a:gd name="connsiteY9" fmla="*/ 395913 h 612130"/>
                <a:gd name="connsiteX10" fmla="*/ 885860 w 885860"/>
                <a:gd name="connsiteY10" fmla="*/ 462728 h 612130"/>
                <a:gd name="connsiteX11" fmla="*/ 814781 w 885860"/>
                <a:gd name="connsiteY11" fmla="*/ 504023 h 612130"/>
                <a:gd name="connsiteX12" fmla="*/ 787629 w 885860"/>
                <a:gd name="connsiteY12" fmla="*/ 570837 h 612130"/>
                <a:gd name="connsiteX13" fmla="*/ 699768 w 885860"/>
                <a:gd name="connsiteY13" fmla="*/ 570839 h 612130"/>
                <a:gd name="connsiteX14" fmla="*/ 628685 w 885860"/>
                <a:gd name="connsiteY14" fmla="*/ 612130 h 612130"/>
                <a:gd name="connsiteX15" fmla="*/ 557602 w 885860"/>
                <a:gd name="connsiteY15" fmla="*/ 570839 h 612130"/>
                <a:gd name="connsiteX16" fmla="*/ 469741 w 885860"/>
                <a:gd name="connsiteY16" fmla="*/ 570837 h 612130"/>
                <a:gd name="connsiteX17" fmla="*/ 343529 w 885860"/>
                <a:gd name="connsiteY17" fmla="*/ 284948 h 612130"/>
                <a:gd name="connsiteX18" fmla="*/ 141005 w 885860"/>
                <a:gd name="connsiteY18" fmla="*/ 167453 h 612130"/>
                <a:gd name="connsiteX19" fmla="*/ 74809 w 885860"/>
                <a:gd name="connsiteY19" fmla="*/ 203508 h 612130"/>
                <a:gd name="connsiteX20" fmla="*/ 35 w 885860"/>
                <a:gd name="connsiteY20" fmla="*/ 132882 h 612130"/>
                <a:gd name="connsiteX0" fmla="*/ 35 w 885860"/>
                <a:gd name="connsiteY0" fmla="*/ 132882 h 612130"/>
                <a:gd name="connsiteX1" fmla="*/ 67304 w 885860"/>
                <a:gd name="connsiteY1" fmla="*/ 59202 h 612130"/>
                <a:gd name="connsiteX2" fmla="*/ 142081 w 885860"/>
                <a:gd name="connsiteY2" fmla="*/ 8 h 612130"/>
                <a:gd name="connsiteX3" fmla="*/ 210892 w 885860"/>
                <a:gd name="connsiteY3" fmla="*/ 66681 h 612130"/>
                <a:gd name="connsiteX4" fmla="*/ 194345 w 885860"/>
                <a:gd name="connsiteY4" fmla="*/ 114925 h 612130"/>
                <a:gd name="connsiteX5" fmla="*/ 389253 w 885860"/>
                <a:gd name="connsiteY5" fmla="*/ 222891 h 612130"/>
                <a:gd name="connsiteX6" fmla="*/ 787629 w 885860"/>
                <a:gd name="connsiteY6" fmla="*/ 220988 h 612130"/>
                <a:gd name="connsiteX7" fmla="*/ 814781 w 885860"/>
                <a:gd name="connsiteY7" fmla="*/ 287802 h 612130"/>
                <a:gd name="connsiteX8" fmla="*/ 885860 w 885860"/>
                <a:gd name="connsiteY8" fmla="*/ 329097 h 612130"/>
                <a:gd name="connsiteX9" fmla="*/ 858711 w 885860"/>
                <a:gd name="connsiteY9" fmla="*/ 395913 h 612130"/>
                <a:gd name="connsiteX10" fmla="*/ 885860 w 885860"/>
                <a:gd name="connsiteY10" fmla="*/ 462728 h 612130"/>
                <a:gd name="connsiteX11" fmla="*/ 814781 w 885860"/>
                <a:gd name="connsiteY11" fmla="*/ 504023 h 612130"/>
                <a:gd name="connsiteX12" fmla="*/ 787629 w 885860"/>
                <a:gd name="connsiteY12" fmla="*/ 570837 h 612130"/>
                <a:gd name="connsiteX13" fmla="*/ 699768 w 885860"/>
                <a:gd name="connsiteY13" fmla="*/ 570839 h 612130"/>
                <a:gd name="connsiteX14" fmla="*/ 628685 w 885860"/>
                <a:gd name="connsiteY14" fmla="*/ 612130 h 612130"/>
                <a:gd name="connsiteX15" fmla="*/ 557602 w 885860"/>
                <a:gd name="connsiteY15" fmla="*/ 570839 h 612130"/>
                <a:gd name="connsiteX16" fmla="*/ 469741 w 885860"/>
                <a:gd name="connsiteY16" fmla="*/ 570837 h 612130"/>
                <a:gd name="connsiteX17" fmla="*/ 343529 w 885860"/>
                <a:gd name="connsiteY17" fmla="*/ 284948 h 612130"/>
                <a:gd name="connsiteX18" fmla="*/ 141005 w 885860"/>
                <a:gd name="connsiteY18" fmla="*/ 167453 h 612130"/>
                <a:gd name="connsiteX19" fmla="*/ 74809 w 885860"/>
                <a:gd name="connsiteY19" fmla="*/ 203508 h 612130"/>
                <a:gd name="connsiteX20" fmla="*/ 35 w 885860"/>
                <a:gd name="connsiteY20" fmla="*/ 132882 h 612130"/>
                <a:gd name="connsiteX0" fmla="*/ 35 w 885860"/>
                <a:gd name="connsiteY0" fmla="*/ 132882 h 612130"/>
                <a:gd name="connsiteX1" fmla="*/ 67304 w 885860"/>
                <a:gd name="connsiteY1" fmla="*/ 59202 h 612130"/>
                <a:gd name="connsiteX2" fmla="*/ 142081 w 885860"/>
                <a:gd name="connsiteY2" fmla="*/ 8 h 612130"/>
                <a:gd name="connsiteX3" fmla="*/ 210892 w 885860"/>
                <a:gd name="connsiteY3" fmla="*/ 66681 h 612130"/>
                <a:gd name="connsiteX4" fmla="*/ 194345 w 885860"/>
                <a:gd name="connsiteY4" fmla="*/ 114925 h 612130"/>
                <a:gd name="connsiteX5" fmla="*/ 389253 w 885860"/>
                <a:gd name="connsiteY5" fmla="*/ 222891 h 612130"/>
                <a:gd name="connsiteX6" fmla="*/ 682854 w 885860"/>
                <a:gd name="connsiteY6" fmla="*/ 70493 h 612130"/>
                <a:gd name="connsiteX7" fmla="*/ 814781 w 885860"/>
                <a:gd name="connsiteY7" fmla="*/ 287802 h 612130"/>
                <a:gd name="connsiteX8" fmla="*/ 885860 w 885860"/>
                <a:gd name="connsiteY8" fmla="*/ 329097 h 612130"/>
                <a:gd name="connsiteX9" fmla="*/ 858711 w 885860"/>
                <a:gd name="connsiteY9" fmla="*/ 395913 h 612130"/>
                <a:gd name="connsiteX10" fmla="*/ 885860 w 885860"/>
                <a:gd name="connsiteY10" fmla="*/ 462728 h 612130"/>
                <a:gd name="connsiteX11" fmla="*/ 814781 w 885860"/>
                <a:gd name="connsiteY11" fmla="*/ 504023 h 612130"/>
                <a:gd name="connsiteX12" fmla="*/ 787629 w 885860"/>
                <a:gd name="connsiteY12" fmla="*/ 570837 h 612130"/>
                <a:gd name="connsiteX13" fmla="*/ 699768 w 885860"/>
                <a:gd name="connsiteY13" fmla="*/ 570839 h 612130"/>
                <a:gd name="connsiteX14" fmla="*/ 628685 w 885860"/>
                <a:gd name="connsiteY14" fmla="*/ 612130 h 612130"/>
                <a:gd name="connsiteX15" fmla="*/ 557602 w 885860"/>
                <a:gd name="connsiteY15" fmla="*/ 570839 h 612130"/>
                <a:gd name="connsiteX16" fmla="*/ 469741 w 885860"/>
                <a:gd name="connsiteY16" fmla="*/ 570837 h 612130"/>
                <a:gd name="connsiteX17" fmla="*/ 343529 w 885860"/>
                <a:gd name="connsiteY17" fmla="*/ 284948 h 612130"/>
                <a:gd name="connsiteX18" fmla="*/ 141005 w 885860"/>
                <a:gd name="connsiteY18" fmla="*/ 167453 h 612130"/>
                <a:gd name="connsiteX19" fmla="*/ 74809 w 885860"/>
                <a:gd name="connsiteY19" fmla="*/ 203508 h 612130"/>
                <a:gd name="connsiteX20" fmla="*/ 35 w 885860"/>
                <a:gd name="connsiteY20" fmla="*/ 132882 h 612130"/>
                <a:gd name="connsiteX0" fmla="*/ 35 w 984326"/>
                <a:gd name="connsiteY0" fmla="*/ 132882 h 612130"/>
                <a:gd name="connsiteX1" fmla="*/ 67304 w 984326"/>
                <a:gd name="connsiteY1" fmla="*/ 59202 h 612130"/>
                <a:gd name="connsiteX2" fmla="*/ 142081 w 984326"/>
                <a:gd name="connsiteY2" fmla="*/ 8 h 612130"/>
                <a:gd name="connsiteX3" fmla="*/ 210892 w 984326"/>
                <a:gd name="connsiteY3" fmla="*/ 66681 h 612130"/>
                <a:gd name="connsiteX4" fmla="*/ 194345 w 984326"/>
                <a:gd name="connsiteY4" fmla="*/ 114925 h 612130"/>
                <a:gd name="connsiteX5" fmla="*/ 389253 w 984326"/>
                <a:gd name="connsiteY5" fmla="*/ 222891 h 612130"/>
                <a:gd name="connsiteX6" fmla="*/ 682854 w 984326"/>
                <a:gd name="connsiteY6" fmla="*/ 70493 h 612130"/>
                <a:gd name="connsiteX7" fmla="*/ 984326 w 984326"/>
                <a:gd name="connsiteY7" fmla="*/ 213507 h 612130"/>
                <a:gd name="connsiteX8" fmla="*/ 885860 w 984326"/>
                <a:gd name="connsiteY8" fmla="*/ 329097 h 612130"/>
                <a:gd name="connsiteX9" fmla="*/ 858711 w 984326"/>
                <a:gd name="connsiteY9" fmla="*/ 395913 h 612130"/>
                <a:gd name="connsiteX10" fmla="*/ 885860 w 984326"/>
                <a:gd name="connsiteY10" fmla="*/ 462728 h 612130"/>
                <a:gd name="connsiteX11" fmla="*/ 814781 w 984326"/>
                <a:gd name="connsiteY11" fmla="*/ 504023 h 612130"/>
                <a:gd name="connsiteX12" fmla="*/ 787629 w 984326"/>
                <a:gd name="connsiteY12" fmla="*/ 570837 h 612130"/>
                <a:gd name="connsiteX13" fmla="*/ 699768 w 984326"/>
                <a:gd name="connsiteY13" fmla="*/ 570839 h 612130"/>
                <a:gd name="connsiteX14" fmla="*/ 628685 w 984326"/>
                <a:gd name="connsiteY14" fmla="*/ 612130 h 612130"/>
                <a:gd name="connsiteX15" fmla="*/ 557602 w 984326"/>
                <a:gd name="connsiteY15" fmla="*/ 570839 h 612130"/>
                <a:gd name="connsiteX16" fmla="*/ 469741 w 984326"/>
                <a:gd name="connsiteY16" fmla="*/ 570837 h 612130"/>
                <a:gd name="connsiteX17" fmla="*/ 343529 w 984326"/>
                <a:gd name="connsiteY17" fmla="*/ 284948 h 612130"/>
                <a:gd name="connsiteX18" fmla="*/ 141005 w 984326"/>
                <a:gd name="connsiteY18" fmla="*/ 167453 h 612130"/>
                <a:gd name="connsiteX19" fmla="*/ 74809 w 984326"/>
                <a:gd name="connsiteY19" fmla="*/ 203508 h 612130"/>
                <a:gd name="connsiteX20" fmla="*/ 35 w 984326"/>
                <a:gd name="connsiteY20" fmla="*/ 132882 h 612130"/>
                <a:gd name="connsiteX0" fmla="*/ 35 w 984326"/>
                <a:gd name="connsiteY0" fmla="*/ 132882 h 612130"/>
                <a:gd name="connsiteX1" fmla="*/ 67304 w 984326"/>
                <a:gd name="connsiteY1" fmla="*/ 59202 h 612130"/>
                <a:gd name="connsiteX2" fmla="*/ 142081 w 984326"/>
                <a:gd name="connsiteY2" fmla="*/ 8 h 612130"/>
                <a:gd name="connsiteX3" fmla="*/ 210892 w 984326"/>
                <a:gd name="connsiteY3" fmla="*/ 66681 h 612130"/>
                <a:gd name="connsiteX4" fmla="*/ 194345 w 984326"/>
                <a:gd name="connsiteY4" fmla="*/ 114925 h 612130"/>
                <a:gd name="connsiteX5" fmla="*/ 389253 w 984326"/>
                <a:gd name="connsiteY5" fmla="*/ 222891 h 612130"/>
                <a:gd name="connsiteX6" fmla="*/ 682854 w 984326"/>
                <a:gd name="connsiteY6" fmla="*/ 70493 h 612130"/>
                <a:gd name="connsiteX7" fmla="*/ 984326 w 984326"/>
                <a:gd name="connsiteY7" fmla="*/ 213507 h 612130"/>
                <a:gd name="connsiteX8" fmla="*/ 885860 w 984326"/>
                <a:gd name="connsiteY8" fmla="*/ 329097 h 612130"/>
                <a:gd name="connsiteX9" fmla="*/ 858711 w 984326"/>
                <a:gd name="connsiteY9" fmla="*/ 395913 h 612130"/>
                <a:gd name="connsiteX10" fmla="*/ 885860 w 984326"/>
                <a:gd name="connsiteY10" fmla="*/ 462728 h 612130"/>
                <a:gd name="connsiteX11" fmla="*/ 814781 w 984326"/>
                <a:gd name="connsiteY11" fmla="*/ 504023 h 612130"/>
                <a:gd name="connsiteX12" fmla="*/ 787629 w 984326"/>
                <a:gd name="connsiteY12" fmla="*/ 570837 h 612130"/>
                <a:gd name="connsiteX13" fmla="*/ 699768 w 984326"/>
                <a:gd name="connsiteY13" fmla="*/ 570839 h 612130"/>
                <a:gd name="connsiteX14" fmla="*/ 628685 w 984326"/>
                <a:gd name="connsiteY14" fmla="*/ 612130 h 612130"/>
                <a:gd name="connsiteX15" fmla="*/ 557602 w 984326"/>
                <a:gd name="connsiteY15" fmla="*/ 570839 h 612130"/>
                <a:gd name="connsiteX16" fmla="*/ 469741 w 984326"/>
                <a:gd name="connsiteY16" fmla="*/ 570837 h 612130"/>
                <a:gd name="connsiteX17" fmla="*/ 343529 w 984326"/>
                <a:gd name="connsiteY17" fmla="*/ 284948 h 612130"/>
                <a:gd name="connsiteX18" fmla="*/ 141005 w 984326"/>
                <a:gd name="connsiteY18" fmla="*/ 167453 h 612130"/>
                <a:gd name="connsiteX19" fmla="*/ 74809 w 984326"/>
                <a:gd name="connsiteY19" fmla="*/ 203508 h 612130"/>
                <a:gd name="connsiteX20" fmla="*/ 35 w 984326"/>
                <a:gd name="connsiteY20" fmla="*/ 132882 h 612130"/>
                <a:gd name="connsiteX0" fmla="*/ 35 w 984326"/>
                <a:gd name="connsiteY0" fmla="*/ 132882 h 612130"/>
                <a:gd name="connsiteX1" fmla="*/ 67304 w 984326"/>
                <a:gd name="connsiteY1" fmla="*/ 59202 h 612130"/>
                <a:gd name="connsiteX2" fmla="*/ 142081 w 984326"/>
                <a:gd name="connsiteY2" fmla="*/ 8 h 612130"/>
                <a:gd name="connsiteX3" fmla="*/ 210892 w 984326"/>
                <a:gd name="connsiteY3" fmla="*/ 66681 h 612130"/>
                <a:gd name="connsiteX4" fmla="*/ 194345 w 984326"/>
                <a:gd name="connsiteY4" fmla="*/ 114925 h 612130"/>
                <a:gd name="connsiteX5" fmla="*/ 389253 w 984326"/>
                <a:gd name="connsiteY5" fmla="*/ 222891 h 612130"/>
                <a:gd name="connsiteX6" fmla="*/ 682854 w 984326"/>
                <a:gd name="connsiteY6" fmla="*/ 70493 h 612130"/>
                <a:gd name="connsiteX7" fmla="*/ 984326 w 984326"/>
                <a:gd name="connsiteY7" fmla="*/ 213507 h 612130"/>
                <a:gd name="connsiteX8" fmla="*/ 885860 w 984326"/>
                <a:gd name="connsiteY8" fmla="*/ 329097 h 612130"/>
                <a:gd name="connsiteX9" fmla="*/ 858711 w 984326"/>
                <a:gd name="connsiteY9" fmla="*/ 395913 h 612130"/>
                <a:gd name="connsiteX10" fmla="*/ 885860 w 984326"/>
                <a:gd name="connsiteY10" fmla="*/ 462728 h 612130"/>
                <a:gd name="connsiteX11" fmla="*/ 814781 w 984326"/>
                <a:gd name="connsiteY11" fmla="*/ 504023 h 612130"/>
                <a:gd name="connsiteX12" fmla="*/ 787629 w 984326"/>
                <a:gd name="connsiteY12" fmla="*/ 570837 h 612130"/>
                <a:gd name="connsiteX13" fmla="*/ 699768 w 984326"/>
                <a:gd name="connsiteY13" fmla="*/ 570839 h 612130"/>
                <a:gd name="connsiteX14" fmla="*/ 628685 w 984326"/>
                <a:gd name="connsiteY14" fmla="*/ 612130 h 612130"/>
                <a:gd name="connsiteX15" fmla="*/ 557602 w 984326"/>
                <a:gd name="connsiteY15" fmla="*/ 570839 h 612130"/>
                <a:gd name="connsiteX16" fmla="*/ 469741 w 984326"/>
                <a:gd name="connsiteY16" fmla="*/ 570837 h 612130"/>
                <a:gd name="connsiteX17" fmla="*/ 343529 w 984326"/>
                <a:gd name="connsiteY17" fmla="*/ 284948 h 612130"/>
                <a:gd name="connsiteX18" fmla="*/ 141005 w 984326"/>
                <a:gd name="connsiteY18" fmla="*/ 167453 h 612130"/>
                <a:gd name="connsiteX19" fmla="*/ 74809 w 984326"/>
                <a:gd name="connsiteY19" fmla="*/ 203508 h 612130"/>
                <a:gd name="connsiteX20" fmla="*/ 35 w 984326"/>
                <a:gd name="connsiteY20" fmla="*/ 132882 h 612130"/>
                <a:gd name="connsiteX0" fmla="*/ 35 w 984326"/>
                <a:gd name="connsiteY0" fmla="*/ 132882 h 612130"/>
                <a:gd name="connsiteX1" fmla="*/ 67304 w 984326"/>
                <a:gd name="connsiteY1" fmla="*/ 59202 h 612130"/>
                <a:gd name="connsiteX2" fmla="*/ 142081 w 984326"/>
                <a:gd name="connsiteY2" fmla="*/ 8 h 612130"/>
                <a:gd name="connsiteX3" fmla="*/ 210892 w 984326"/>
                <a:gd name="connsiteY3" fmla="*/ 66681 h 612130"/>
                <a:gd name="connsiteX4" fmla="*/ 194345 w 984326"/>
                <a:gd name="connsiteY4" fmla="*/ 114925 h 612130"/>
                <a:gd name="connsiteX5" fmla="*/ 389253 w 984326"/>
                <a:gd name="connsiteY5" fmla="*/ 222891 h 612130"/>
                <a:gd name="connsiteX6" fmla="*/ 682854 w 984326"/>
                <a:gd name="connsiteY6" fmla="*/ 70493 h 612130"/>
                <a:gd name="connsiteX7" fmla="*/ 984326 w 984326"/>
                <a:gd name="connsiteY7" fmla="*/ 213507 h 612130"/>
                <a:gd name="connsiteX8" fmla="*/ 885860 w 984326"/>
                <a:gd name="connsiteY8" fmla="*/ 329097 h 612130"/>
                <a:gd name="connsiteX9" fmla="*/ 858711 w 984326"/>
                <a:gd name="connsiteY9" fmla="*/ 395913 h 612130"/>
                <a:gd name="connsiteX10" fmla="*/ 885860 w 984326"/>
                <a:gd name="connsiteY10" fmla="*/ 462728 h 612130"/>
                <a:gd name="connsiteX11" fmla="*/ 814781 w 984326"/>
                <a:gd name="connsiteY11" fmla="*/ 504023 h 612130"/>
                <a:gd name="connsiteX12" fmla="*/ 787629 w 984326"/>
                <a:gd name="connsiteY12" fmla="*/ 570837 h 612130"/>
                <a:gd name="connsiteX13" fmla="*/ 699768 w 984326"/>
                <a:gd name="connsiteY13" fmla="*/ 570839 h 612130"/>
                <a:gd name="connsiteX14" fmla="*/ 628685 w 984326"/>
                <a:gd name="connsiteY14" fmla="*/ 612130 h 612130"/>
                <a:gd name="connsiteX15" fmla="*/ 557602 w 984326"/>
                <a:gd name="connsiteY15" fmla="*/ 570839 h 612130"/>
                <a:gd name="connsiteX16" fmla="*/ 469741 w 984326"/>
                <a:gd name="connsiteY16" fmla="*/ 570837 h 612130"/>
                <a:gd name="connsiteX17" fmla="*/ 343529 w 984326"/>
                <a:gd name="connsiteY17" fmla="*/ 284948 h 612130"/>
                <a:gd name="connsiteX18" fmla="*/ 141005 w 984326"/>
                <a:gd name="connsiteY18" fmla="*/ 167453 h 612130"/>
                <a:gd name="connsiteX19" fmla="*/ 74809 w 984326"/>
                <a:gd name="connsiteY19" fmla="*/ 203508 h 612130"/>
                <a:gd name="connsiteX20" fmla="*/ 35 w 984326"/>
                <a:gd name="connsiteY20" fmla="*/ 132882 h 612130"/>
                <a:gd name="connsiteX0" fmla="*/ 35 w 980516"/>
                <a:gd name="connsiteY0" fmla="*/ 132882 h 612130"/>
                <a:gd name="connsiteX1" fmla="*/ 67304 w 980516"/>
                <a:gd name="connsiteY1" fmla="*/ 59202 h 612130"/>
                <a:gd name="connsiteX2" fmla="*/ 142081 w 980516"/>
                <a:gd name="connsiteY2" fmla="*/ 8 h 612130"/>
                <a:gd name="connsiteX3" fmla="*/ 210892 w 980516"/>
                <a:gd name="connsiteY3" fmla="*/ 66681 h 612130"/>
                <a:gd name="connsiteX4" fmla="*/ 194345 w 980516"/>
                <a:gd name="connsiteY4" fmla="*/ 114925 h 612130"/>
                <a:gd name="connsiteX5" fmla="*/ 389253 w 980516"/>
                <a:gd name="connsiteY5" fmla="*/ 222891 h 612130"/>
                <a:gd name="connsiteX6" fmla="*/ 682854 w 980516"/>
                <a:gd name="connsiteY6" fmla="*/ 70493 h 612130"/>
                <a:gd name="connsiteX7" fmla="*/ 980516 w 980516"/>
                <a:gd name="connsiteY7" fmla="*/ 215412 h 612130"/>
                <a:gd name="connsiteX8" fmla="*/ 885860 w 980516"/>
                <a:gd name="connsiteY8" fmla="*/ 329097 h 612130"/>
                <a:gd name="connsiteX9" fmla="*/ 858711 w 980516"/>
                <a:gd name="connsiteY9" fmla="*/ 395913 h 612130"/>
                <a:gd name="connsiteX10" fmla="*/ 885860 w 980516"/>
                <a:gd name="connsiteY10" fmla="*/ 462728 h 612130"/>
                <a:gd name="connsiteX11" fmla="*/ 814781 w 980516"/>
                <a:gd name="connsiteY11" fmla="*/ 504023 h 612130"/>
                <a:gd name="connsiteX12" fmla="*/ 787629 w 980516"/>
                <a:gd name="connsiteY12" fmla="*/ 570837 h 612130"/>
                <a:gd name="connsiteX13" fmla="*/ 699768 w 980516"/>
                <a:gd name="connsiteY13" fmla="*/ 570839 h 612130"/>
                <a:gd name="connsiteX14" fmla="*/ 628685 w 980516"/>
                <a:gd name="connsiteY14" fmla="*/ 612130 h 612130"/>
                <a:gd name="connsiteX15" fmla="*/ 557602 w 980516"/>
                <a:gd name="connsiteY15" fmla="*/ 570839 h 612130"/>
                <a:gd name="connsiteX16" fmla="*/ 469741 w 980516"/>
                <a:gd name="connsiteY16" fmla="*/ 570837 h 612130"/>
                <a:gd name="connsiteX17" fmla="*/ 343529 w 980516"/>
                <a:gd name="connsiteY17" fmla="*/ 284948 h 612130"/>
                <a:gd name="connsiteX18" fmla="*/ 141005 w 980516"/>
                <a:gd name="connsiteY18" fmla="*/ 167453 h 612130"/>
                <a:gd name="connsiteX19" fmla="*/ 74809 w 980516"/>
                <a:gd name="connsiteY19" fmla="*/ 203508 h 612130"/>
                <a:gd name="connsiteX20" fmla="*/ 35 w 980516"/>
                <a:gd name="connsiteY20" fmla="*/ 132882 h 612130"/>
                <a:gd name="connsiteX0" fmla="*/ 35 w 980516"/>
                <a:gd name="connsiteY0" fmla="*/ 132882 h 612130"/>
                <a:gd name="connsiteX1" fmla="*/ 67304 w 980516"/>
                <a:gd name="connsiteY1" fmla="*/ 59202 h 612130"/>
                <a:gd name="connsiteX2" fmla="*/ 142081 w 980516"/>
                <a:gd name="connsiteY2" fmla="*/ 8 h 612130"/>
                <a:gd name="connsiteX3" fmla="*/ 210892 w 980516"/>
                <a:gd name="connsiteY3" fmla="*/ 66681 h 612130"/>
                <a:gd name="connsiteX4" fmla="*/ 194345 w 980516"/>
                <a:gd name="connsiteY4" fmla="*/ 114925 h 612130"/>
                <a:gd name="connsiteX5" fmla="*/ 389253 w 980516"/>
                <a:gd name="connsiteY5" fmla="*/ 222891 h 612130"/>
                <a:gd name="connsiteX6" fmla="*/ 682854 w 980516"/>
                <a:gd name="connsiteY6" fmla="*/ 70493 h 612130"/>
                <a:gd name="connsiteX7" fmla="*/ 980516 w 980516"/>
                <a:gd name="connsiteY7" fmla="*/ 215412 h 612130"/>
                <a:gd name="connsiteX8" fmla="*/ 885860 w 980516"/>
                <a:gd name="connsiteY8" fmla="*/ 329097 h 612130"/>
                <a:gd name="connsiteX9" fmla="*/ 858711 w 980516"/>
                <a:gd name="connsiteY9" fmla="*/ 395913 h 612130"/>
                <a:gd name="connsiteX10" fmla="*/ 885860 w 980516"/>
                <a:gd name="connsiteY10" fmla="*/ 462728 h 612130"/>
                <a:gd name="connsiteX11" fmla="*/ 814781 w 980516"/>
                <a:gd name="connsiteY11" fmla="*/ 504023 h 612130"/>
                <a:gd name="connsiteX12" fmla="*/ 787629 w 980516"/>
                <a:gd name="connsiteY12" fmla="*/ 570837 h 612130"/>
                <a:gd name="connsiteX13" fmla="*/ 699768 w 980516"/>
                <a:gd name="connsiteY13" fmla="*/ 570839 h 612130"/>
                <a:gd name="connsiteX14" fmla="*/ 628685 w 980516"/>
                <a:gd name="connsiteY14" fmla="*/ 612130 h 612130"/>
                <a:gd name="connsiteX15" fmla="*/ 557602 w 980516"/>
                <a:gd name="connsiteY15" fmla="*/ 570839 h 612130"/>
                <a:gd name="connsiteX16" fmla="*/ 469741 w 980516"/>
                <a:gd name="connsiteY16" fmla="*/ 570837 h 612130"/>
                <a:gd name="connsiteX17" fmla="*/ 343529 w 980516"/>
                <a:gd name="connsiteY17" fmla="*/ 284948 h 612130"/>
                <a:gd name="connsiteX18" fmla="*/ 141005 w 980516"/>
                <a:gd name="connsiteY18" fmla="*/ 167453 h 612130"/>
                <a:gd name="connsiteX19" fmla="*/ 74809 w 980516"/>
                <a:gd name="connsiteY19" fmla="*/ 203508 h 612130"/>
                <a:gd name="connsiteX20" fmla="*/ 35 w 980516"/>
                <a:gd name="connsiteY20" fmla="*/ 132882 h 612130"/>
                <a:gd name="connsiteX0" fmla="*/ 35 w 980516"/>
                <a:gd name="connsiteY0" fmla="*/ 132882 h 612130"/>
                <a:gd name="connsiteX1" fmla="*/ 67304 w 980516"/>
                <a:gd name="connsiteY1" fmla="*/ 59202 h 612130"/>
                <a:gd name="connsiteX2" fmla="*/ 142081 w 980516"/>
                <a:gd name="connsiteY2" fmla="*/ 8 h 612130"/>
                <a:gd name="connsiteX3" fmla="*/ 210892 w 980516"/>
                <a:gd name="connsiteY3" fmla="*/ 66681 h 612130"/>
                <a:gd name="connsiteX4" fmla="*/ 194345 w 980516"/>
                <a:gd name="connsiteY4" fmla="*/ 114925 h 612130"/>
                <a:gd name="connsiteX5" fmla="*/ 389253 w 980516"/>
                <a:gd name="connsiteY5" fmla="*/ 222891 h 612130"/>
                <a:gd name="connsiteX6" fmla="*/ 682854 w 980516"/>
                <a:gd name="connsiteY6" fmla="*/ 70493 h 612130"/>
                <a:gd name="connsiteX7" fmla="*/ 980516 w 980516"/>
                <a:gd name="connsiteY7" fmla="*/ 215412 h 612130"/>
                <a:gd name="connsiteX8" fmla="*/ 885860 w 980516"/>
                <a:gd name="connsiteY8" fmla="*/ 329097 h 612130"/>
                <a:gd name="connsiteX9" fmla="*/ 858711 w 980516"/>
                <a:gd name="connsiteY9" fmla="*/ 395913 h 612130"/>
                <a:gd name="connsiteX10" fmla="*/ 885860 w 980516"/>
                <a:gd name="connsiteY10" fmla="*/ 462728 h 612130"/>
                <a:gd name="connsiteX11" fmla="*/ 814781 w 980516"/>
                <a:gd name="connsiteY11" fmla="*/ 504023 h 612130"/>
                <a:gd name="connsiteX12" fmla="*/ 787629 w 980516"/>
                <a:gd name="connsiteY12" fmla="*/ 570837 h 612130"/>
                <a:gd name="connsiteX13" fmla="*/ 699768 w 980516"/>
                <a:gd name="connsiteY13" fmla="*/ 570839 h 612130"/>
                <a:gd name="connsiteX14" fmla="*/ 628685 w 980516"/>
                <a:gd name="connsiteY14" fmla="*/ 612130 h 612130"/>
                <a:gd name="connsiteX15" fmla="*/ 557602 w 980516"/>
                <a:gd name="connsiteY15" fmla="*/ 570839 h 612130"/>
                <a:gd name="connsiteX16" fmla="*/ 469741 w 980516"/>
                <a:gd name="connsiteY16" fmla="*/ 570837 h 612130"/>
                <a:gd name="connsiteX17" fmla="*/ 343529 w 980516"/>
                <a:gd name="connsiteY17" fmla="*/ 284948 h 612130"/>
                <a:gd name="connsiteX18" fmla="*/ 141005 w 980516"/>
                <a:gd name="connsiteY18" fmla="*/ 167453 h 612130"/>
                <a:gd name="connsiteX19" fmla="*/ 74809 w 980516"/>
                <a:gd name="connsiteY19" fmla="*/ 203508 h 612130"/>
                <a:gd name="connsiteX20" fmla="*/ 35 w 980516"/>
                <a:gd name="connsiteY20" fmla="*/ 132882 h 612130"/>
                <a:gd name="connsiteX0" fmla="*/ 35 w 980516"/>
                <a:gd name="connsiteY0" fmla="*/ 132882 h 612130"/>
                <a:gd name="connsiteX1" fmla="*/ 67304 w 980516"/>
                <a:gd name="connsiteY1" fmla="*/ 59202 h 612130"/>
                <a:gd name="connsiteX2" fmla="*/ 142081 w 980516"/>
                <a:gd name="connsiteY2" fmla="*/ 8 h 612130"/>
                <a:gd name="connsiteX3" fmla="*/ 210892 w 980516"/>
                <a:gd name="connsiteY3" fmla="*/ 66681 h 612130"/>
                <a:gd name="connsiteX4" fmla="*/ 194345 w 980516"/>
                <a:gd name="connsiteY4" fmla="*/ 114925 h 612130"/>
                <a:gd name="connsiteX5" fmla="*/ 389253 w 980516"/>
                <a:gd name="connsiteY5" fmla="*/ 222891 h 612130"/>
                <a:gd name="connsiteX6" fmla="*/ 682854 w 980516"/>
                <a:gd name="connsiteY6" fmla="*/ 70493 h 612130"/>
                <a:gd name="connsiteX7" fmla="*/ 980516 w 980516"/>
                <a:gd name="connsiteY7" fmla="*/ 215412 h 612130"/>
                <a:gd name="connsiteX8" fmla="*/ 885860 w 980516"/>
                <a:gd name="connsiteY8" fmla="*/ 329097 h 612130"/>
                <a:gd name="connsiteX9" fmla="*/ 858711 w 980516"/>
                <a:gd name="connsiteY9" fmla="*/ 395913 h 612130"/>
                <a:gd name="connsiteX10" fmla="*/ 885860 w 980516"/>
                <a:gd name="connsiteY10" fmla="*/ 462728 h 612130"/>
                <a:gd name="connsiteX11" fmla="*/ 814781 w 980516"/>
                <a:gd name="connsiteY11" fmla="*/ 504023 h 612130"/>
                <a:gd name="connsiteX12" fmla="*/ 787629 w 980516"/>
                <a:gd name="connsiteY12" fmla="*/ 570837 h 612130"/>
                <a:gd name="connsiteX13" fmla="*/ 699768 w 980516"/>
                <a:gd name="connsiteY13" fmla="*/ 570839 h 612130"/>
                <a:gd name="connsiteX14" fmla="*/ 628685 w 980516"/>
                <a:gd name="connsiteY14" fmla="*/ 612130 h 612130"/>
                <a:gd name="connsiteX15" fmla="*/ 557602 w 980516"/>
                <a:gd name="connsiteY15" fmla="*/ 570839 h 612130"/>
                <a:gd name="connsiteX16" fmla="*/ 469741 w 980516"/>
                <a:gd name="connsiteY16" fmla="*/ 570837 h 612130"/>
                <a:gd name="connsiteX17" fmla="*/ 343529 w 980516"/>
                <a:gd name="connsiteY17" fmla="*/ 284948 h 612130"/>
                <a:gd name="connsiteX18" fmla="*/ 141005 w 980516"/>
                <a:gd name="connsiteY18" fmla="*/ 167453 h 612130"/>
                <a:gd name="connsiteX19" fmla="*/ 74809 w 980516"/>
                <a:gd name="connsiteY19" fmla="*/ 203508 h 612130"/>
                <a:gd name="connsiteX20" fmla="*/ 35 w 980516"/>
                <a:gd name="connsiteY20" fmla="*/ 132882 h 612130"/>
                <a:gd name="connsiteX0" fmla="*/ 35 w 980516"/>
                <a:gd name="connsiteY0" fmla="*/ 132882 h 612130"/>
                <a:gd name="connsiteX1" fmla="*/ 67304 w 980516"/>
                <a:gd name="connsiteY1" fmla="*/ 59202 h 612130"/>
                <a:gd name="connsiteX2" fmla="*/ 142081 w 980516"/>
                <a:gd name="connsiteY2" fmla="*/ 8 h 612130"/>
                <a:gd name="connsiteX3" fmla="*/ 210892 w 980516"/>
                <a:gd name="connsiteY3" fmla="*/ 66681 h 612130"/>
                <a:gd name="connsiteX4" fmla="*/ 194345 w 980516"/>
                <a:gd name="connsiteY4" fmla="*/ 114925 h 612130"/>
                <a:gd name="connsiteX5" fmla="*/ 389253 w 980516"/>
                <a:gd name="connsiteY5" fmla="*/ 222891 h 612130"/>
                <a:gd name="connsiteX6" fmla="*/ 682854 w 980516"/>
                <a:gd name="connsiteY6" fmla="*/ 70493 h 612130"/>
                <a:gd name="connsiteX7" fmla="*/ 980516 w 980516"/>
                <a:gd name="connsiteY7" fmla="*/ 215412 h 612130"/>
                <a:gd name="connsiteX8" fmla="*/ 885860 w 980516"/>
                <a:gd name="connsiteY8" fmla="*/ 329097 h 612130"/>
                <a:gd name="connsiteX9" fmla="*/ 858711 w 980516"/>
                <a:gd name="connsiteY9" fmla="*/ 395913 h 612130"/>
                <a:gd name="connsiteX10" fmla="*/ 885860 w 980516"/>
                <a:gd name="connsiteY10" fmla="*/ 462728 h 612130"/>
                <a:gd name="connsiteX11" fmla="*/ 814781 w 980516"/>
                <a:gd name="connsiteY11" fmla="*/ 504023 h 612130"/>
                <a:gd name="connsiteX12" fmla="*/ 787629 w 980516"/>
                <a:gd name="connsiteY12" fmla="*/ 570837 h 612130"/>
                <a:gd name="connsiteX13" fmla="*/ 699768 w 980516"/>
                <a:gd name="connsiteY13" fmla="*/ 570839 h 612130"/>
                <a:gd name="connsiteX14" fmla="*/ 628685 w 980516"/>
                <a:gd name="connsiteY14" fmla="*/ 612130 h 612130"/>
                <a:gd name="connsiteX15" fmla="*/ 557602 w 980516"/>
                <a:gd name="connsiteY15" fmla="*/ 570839 h 612130"/>
                <a:gd name="connsiteX16" fmla="*/ 342106 w 980516"/>
                <a:gd name="connsiteY16" fmla="*/ 568932 h 612130"/>
                <a:gd name="connsiteX17" fmla="*/ 343529 w 980516"/>
                <a:gd name="connsiteY17" fmla="*/ 284948 h 612130"/>
                <a:gd name="connsiteX18" fmla="*/ 141005 w 980516"/>
                <a:gd name="connsiteY18" fmla="*/ 167453 h 612130"/>
                <a:gd name="connsiteX19" fmla="*/ 74809 w 980516"/>
                <a:gd name="connsiteY19" fmla="*/ 203508 h 612130"/>
                <a:gd name="connsiteX20" fmla="*/ 35 w 980516"/>
                <a:gd name="connsiteY20" fmla="*/ 132882 h 612130"/>
                <a:gd name="connsiteX0" fmla="*/ 35 w 980516"/>
                <a:gd name="connsiteY0" fmla="*/ 132882 h 612130"/>
                <a:gd name="connsiteX1" fmla="*/ 67304 w 980516"/>
                <a:gd name="connsiteY1" fmla="*/ 59202 h 612130"/>
                <a:gd name="connsiteX2" fmla="*/ 142081 w 980516"/>
                <a:gd name="connsiteY2" fmla="*/ 8 h 612130"/>
                <a:gd name="connsiteX3" fmla="*/ 210892 w 980516"/>
                <a:gd name="connsiteY3" fmla="*/ 66681 h 612130"/>
                <a:gd name="connsiteX4" fmla="*/ 194345 w 980516"/>
                <a:gd name="connsiteY4" fmla="*/ 114925 h 612130"/>
                <a:gd name="connsiteX5" fmla="*/ 389253 w 980516"/>
                <a:gd name="connsiteY5" fmla="*/ 222891 h 612130"/>
                <a:gd name="connsiteX6" fmla="*/ 682854 w 980516"/>
                <a:gd name="connsiteY6" fmla="*/ 70493 h 612130"/>
                <a:gd name="connsiteX7" fmla="*/ 980516 w 980516"/>
                <a:gd name="connsiteY7" fmla="*/ 215412 h 612130"/>
                <a:gd name="connsiteX8" fmla="*/ 885860 w 980516"/>
                <a:gd name="connsiteY8" fmla="*/ 329097 h 612130"/>
                <a:gd name="connsiteX9" fmla="*/ 858711 w 980516"/>
                <a:gd name="connsiteY9" fmla="*/ 395913 h 612130"/>
                <a:gd name="connsiteX10" fmla="*/ 885860 w 980516"/>
                <a:gd name="connsiteY10" fmla="*/ 462728 h 612130"/>
                <a:gd name="connsiteX11" fmla="*/ 814781 w 980516"/>
                <a:gd name="connsiteY11" fmla="*/ 504023 h 612130"/>
                <a:gd name="connsiteX12" fmla="*/ 787629 w 980516"/>
                <a:gd name="connsiteY12" fmla="*/ 570837 h 612130"/>
                <a:gd name="connsiteX13" fmla="*/ 699768 w 980516"/>
                <a:gd name="connsiteY13" fmla="*/ 570839 h 612130"/>
                <a:gd name="connsiteX14" fmla="*/ 628685 w 980516"/>
                <a:gd name="connsiteY14" fmla="*/ 612130 h 612130"/>
                <a:gd name="connsiteX15" fmla="*/ 557602 w 980516"/>
                <a:gd name="connsiteY15" fmla="*/ 570839 h 612130"/>
                <a:gd name="connsiteX16" fmla="*/ 342106 w 980516"/>
                <a:gd name="connsiteY16" fmla="*/ 568932 h 612130"/>
                <a:gd name="connsiteX17" fmla="*/ 343529 w 980516"/>
                <a:gd name="connsiteY17" fmla="*/ 284948 h 612130"/>
                <a:gd name="connsiteX18" fmla="*/ 141005 w 980516"/>
                <a:gd name="connsiteY18" fmla="*/ 167453 h 612130"/>
                <a:gd name="connsiteX19" fmla="*/ 74809 w 980516"/>
                <a:gd name="connsiteY19" fmla="*/ 203508 h 612130"/>
                <a:gd name="connsiteX20" fmla="*/ 35 w 980516"/>
                <a:gd name="connsiteY20" fmla="*/ 132882 h 612130"/>
                <a:gd name="connsiteX0" fmla="*/ 35 w 980516"/>
                <a:gd name="connsiteY0" fmla="*/ 132882 h 612130"/>
                <a:gd name="connsiteX1" fmla="*/ 67304 w 980516"/>
                <a:gd name="connsiteY1" fmla="*/ 59202 h 612130"/>
                <a:gd name="connsiteX2" fmla="*/ 142081 w 980516"/>
                <a:gd name="connsiteY2" fmla="*/ 8 h 612130"/>
                <a:gd name="connsiteX3" fmla="*/ 210892 w 980516"/>
                <a:gd name="connsiteY3" fmla="*/ 66681 h 612130"/>
                <a:gd name="connsiteX4" fmla="*/ 194345 w 980516"/>
                <a:gd name="connsiteY4" fmla="*/ 114925 h 612130"/>
                <a:gd name="connsiteX5" fmla="*/ 389253 w 980516"/>
                <a:gd name="connsiteY5" fmla="*/ 222891 h 612130"/>
                <a:gd name="connsiteX6" fmla="*/ 682854 w 980516"/>
                <a:gd name="connsiteY6" fmla="*/ 70493 h 612130"/>
                <a:gd name="connsiteX7" fmla="*/ 980516 w 980516"/>
                <a:gd name="connsiteY7" fmla="*/ 215412 h 612130"/>
                <a:gd name="connsiteX8" fmla="*/ 885860 w 980516"/>
                <a:gd name="connsiteY8" fmla="*/ 329097 h 612130"/>
                <a:gd name="connsiteX9" fmla="*/ 858711 w 980516"/>
                <a:gd name="connsiteY9" fmla="*/ 395913 h 612130"/>
                <a:gd name="connsiteX10" fmla="*/ 885860 w 980516"/>
                <a:gd name="connsiteY10" fmla="*/ 462728 h 612130"/>
                <a:gd name="connsiteX11" fmla="*/ 814781 w 980516"/>
                <a:gd name="connsiteY11" fmla="*/ 504023 h 612130"/>
                <a:gd name="connsiteX12" fmla="*/ 787629 w 980516"/>
                <a:gd name="connsiteY12" fmla="*/ 570837 h 612130"/>
                <a:gd name="connsiteX13" fmla="*/ 699768 w 980516"/>
                <a:gd name="connsiteY13" fmla="*/ 570839 h 612130"/>
                <a:gd name="connsiteX14" fmla="*/ 628685 w 980516"/>
                <a:gd name="connsiteY14" fmla="*/ 612130 h 612130"/>
                <a:gd name="connsiteX15" fmla="*/ 557602 w 980516"/>
                <a:gd name="connsiteY15" fmla="*/ 570839 h 612130"/>
                <a:gd name="connsiteX16" fmla="*/ 342106 w 980516"/>
                <a:gd name="connsiteY16" fmla="*/ 568932 h 612130"/>
                <a:gd name="connsiteX17" fmla="*/ 343529 w 980516"/>
                <a:gd name="connsiteY17" fmla="*/ 284948 h 612130"/>
                <a:gd name="connsiteX18" fmla="*/ 141005 w 980516"/>
                <a:gd name="connsiteY18" fmla="*/ 167453 h 612130"/>
                <a:gd name="connsiteX19" fmla="*/ 74809 w 980516"/>
                <a:gd name="connsiteY19" fmla="*/ 203508 h 612130"/>
                <a:gd name="connsiteX20" fmla="*/ 35 w 980516"/>
                <a:gd name="connsiteY20" fmla="*/ 132882 h 612130"/>
                <a:gd name="connsiteX0" fmla="*/ 35 w 980516"/>
                <a:gd name="connsiteY0" fmla="*/ 132882 h 612130"/>
                <a:gd name="connsiteX1" fmla="*/ 67304 w 980516"/>
                <a:gd name="connsiteY1" fmla="*/ 59202 h 612130"/>
                <a:gd name="connsiteX2" fmla="*/ 142081 w 980516"/>
                <a:gd name="connsiteY2" fmla="*/ 8 h 612130"/>
                <a:gd name="connsiteX3" fmla="*/ 210892 w 980516"/>
                <a:gd name="connsiteY3" fmla="*/ 66681 h 612130"/>
                <a:gd name="connsiteX4" fmla="*/ 194345 w 980516"/>
                <a:gd name="connsiteY4" fmla="*/ 114925 h 612130"/>
                <a:gd name="connsiteX5" fmla="*/ 389253 w 980516"/>
                <a:gd name="connsiteY5" fmla="*/ 222891 h 612130"/>
                <a:gd name="connsiteX6" fmla="*/ 682854 w 980516"/>
                <a:gd name="connsiteY6" fmla="*/ 70493 h 612130"/>
                <a:gd name="connsiteX7" fmla="*/ 980516 w 980516"/>
                <a:gd name="connsiteY7" fmla="*/ 215412 h 612130"/>
                <a:gd name="connsiteX8" fmla="*/ 885860 w 980516"/>
                <a:gd name="connsiteY8" fmla="*/ 329097 h 612130"/>
                <a:gd name="connsiteX9" fmla="*/ 858711 w 980516"/>
                <a:gd name="connsiteY9" fmla="*/ 395913 h 612130"/>
                <a:gd name="connsiteX10" fmla="*/ 885860 w 980516"/>
                <a:gd name="connsiteY10" fmla="*/ 462728 h 612130"/>
                <a:gd name="connsiteX11" fmla="*/ 814781 w 980516"/>
                <a:gd name="connsiteY11" fmla="*/ 504023 h 612130"/>
                <a:gd name="connsiteX12" fmla="*/ 787629 w 980516"/>
                <a:gd name="connsiteY12" fmla="*/ 570837 h 612130"/>
                <a:gd name="connsiteX13" fmla="*/ 699768 w 980516"/>
                <a:gd name="connsiteY13" fmla="*/ 570839 h 612130"/>
                <a:gd name="connsiteX14" fmla="*/ 628685 w 980516"/>
                <a:gd name="connsiteY14" fmla="*/ 612130 h 612130"/>
                <a:gd name="connsiteX15" fmla="*/ 557602 w 980516"/>
                <a:gd name="connsiteY15" fmla="*/ 570839 h 612130"/>
                <a:gd name="connsiteX16" fmla="*/ 342106 w 980516"/>
                <a:gd name="connsiteY16" fmla="*/ 568932 h 612130"/>
                <a:gd name="connsiteX17" fmla="*/ 354959 w 980516"/>
                <a:gd name="connsiteY17" fmla="*/ 288758 h 612130"/>
                <a:gd name="connsiteX18" fmla="*/ 141005 w 980516"/>
                <a:gd name="connsiteY18" fmla="*/ 167453 h 612130"/>
                <a:gd name="connsiteX19" fmla="*/ 74809 w 980516"/>
                <a:gd name="connsiteY19" fmla="*/ 203508 h 612130"/>
                <a:gd name="connsiteX20" fmla="*/ 35 w 980516"/>
                <a:gd name="connsiteY20" fmla="*/ 132882 h 612130"/>
                <a:gd name="connsiteX0" fmla="*/ 35 w 980516"/>
                <a:gd name="connsiteY0" fmla="*/ 132882 h 612130"/>
                <a:gd name="connsiteX1" fmla="*/ 67304 w 980516"/>
                <a:gd name="connsiteY1" fmla="*/ 59202 h 612130"/>
                <a:gd name="connsiteX2" fmla="*/ 142081 w 980516"/>
                <a:gd name="connsiteY2" fmla="*/ 8 h 612130"/>
                <a:gd name="connsiteX3" fmla="*/ 210892 w 980516"/>
                <a:gd name="connsiteY3" fmla="*/ 66681 h 612130"/>
                <a:gd name="connsiteX4" fmla="*/ 194345 w 980516"/>
                <a:gd name="connsiteY4" fmla="*/ 114925 h 612130"/>
                <a:gd name="connsiteX5" fmla="*/ 389253 w 980516"/>
                <a:gd name="connsiteY5" fmla="*/ 222891 h 612130"/>
                <a:gd name="connsiteX6" fmla="*/ 682854 w 980516"/>
                <a:gd name="connsiteY6" fmla="*/ 70493 h 612130"/>
                <a:gd name="connsiteX7" fmla="*/ 980516 w 980516"/>
                <a:gd name="connsiteY7" fmla="*/ 215412 h 612130"/>
                <a:gd name="connsiteX8" fmla="*/ 885860 w 980516"/>
                <a:gd name="connsiteY8" fmla="*/ 329097 h 612130"/>
                <a:gd name="connsiteX9" fmla="*/ 858711 w 980516"/>
                <a:gd name="connsiteY9" fmla="*/ 395913 h 612130"/>
                <a:gd name="connsiteX10" fmla="*/ 885860 w 980516"/>
                <a:gd name="connsiteY10" fmla="*/ 462728 h 612130"/>
                <a:gd name="connsiteX11" fmla="*/ 814781 w 980516"/>
                <a:gd name="connsiteY11" fmla="*/ 504023 h 612130"/>
                <a:gd name="connsiteX12" fmla="*/ 787629 w 980516"/>
                <a:gd name="connsiteY12" fmla="*/ 570837 h 612130"/>
                <a:gd name="connsiteX13" fmla="*/ 699768 w 980516"/>
                <a:gd name="connsiteY13" fmla="*/ 570839 h 612130"/>
                <a:gd name="connsiteX14" fmla="*/ 628685 w 980516"/>
                <a:gd name="connsiteY14" fmla="*/ 612130 h 612130"/>
                <a:gd name="connsiteX15" fmla="*/ 557602 w 980516"/>
                <a:gd name="connsiteY15" fmla="*/ 570839 h 612130"/>
                <a:gd name="connsiteX16" fmla="*/ 342106 w 980516"/>
                <a:gd name="connsiteY16" fmla="*/ 568932 h 612130"/>
                <a:gd name="connsiteX17" fmla="*/ 354959 w 980516"/>
                <a:gd name="connsiteY17" fmla="*/ 288758 h 612130"/>
                <a:gd name="connsiteX18" fmla="*/ 141005 w 980516"/>
                <a:gd name="connsiteY18" fmla="*/ 167453 h 612130"/>
                <a:gd name="connsiteX19" fmla="*/ 74809 w 980516"/>
                <a:gd name="connsiteY19" fmla="*/ 203508 h 612130"/>
                <a:gd name="connsiteX20" fmla="*/ 35 w 980516"/>
                <a:gd name="connsiteY20" fmla="*/ 132882 h 612130"/>
                <a:gd name="connsiteX0" fmla="*/ 35 w 980516"/>
                <a:gd name="connsiteY0" fmla="*/ 132882 h 612130"/>
                <a:gd name="connsiteX1" fmla="*/ 67304 w 980516"/>
                <a:gd name="connsiteY1" fmla="*/ 59202 h 612130"/>
                <a:gd name="connsiteX2" fmla="*/ 142081 w 980516"/>
                <a:gd name="connsiteY2" fmla="*/ 8 h 612130"/>
                <a:gd name="connsiteX3" fmla="*/ 210892 w 980516"/>
                <a:gd name="connsiteY3" fmla="*/ 66681 h 612130"/>
                <a:gd name="connsiteX4" fmla="*/ 194345 w 980516"/>
                <a:gd name="connsiteY4" fmla="*/ 114925 h 612130"/>
                <a:gd name="connsiteX5" fmla="*/ 389253 w 980516"/>
                <a:gd name="connsiteY5" fmla="*/ 222891 h 612130"/>
                <a:gd name="connsiteX6" fmla="*/ 682854 w 980516"/>
                <a:gd name="connsiteY6" fmla="*/ 70493 h 612130"/>
                <a:gd name="connsiteX7" fmla="*/ 980516 w 980516"/>
                <a:gd name="connsiteY7" fmla="*/ 215412 h 612130"/>
                <a:gd name="connsiteX8" fmla="*/ 885860 w 980516"/>
                <a:gd name="connsiteY8" fmla="*/ 329097 h 612130"/>
                <a:gd name="connsiteX9" fmla="*/ 858711 w 980516"/>
                <a:gd name="connsiteY9" fmla="*/ 395913 h 612130"/>
                <a:gd name="connsiteX10" fmla="*/ 885860 w 980516"/>
                <a:gd name="connsiteY10" fmla="*/ 462728 h 612130"/>
                <a:gd name="connsiteX11" fmla="*/ 814781 w 980516"/>
                <a:gd name="connsiteY11" fmla="*/ 504023 h 612130"/>
                <a:gd name="connsiteX12" fmla="*/ 787629 w 980516"/>
                <a:gd name="connsiteY12" fmla="*/ 570837 h 612130"/>
                <a:gd name="connsiteX13" fmla="*/ 699768 w 980516"/>
                <a:gd name="connsiteY13" fmla="*/ 570839 h 612130"/>
                <a:gd name="connsiteX14" fmla="*/ 628685 w 980516"/>
                <a:gd name="connsiteY14" fmla="*/ 612130 h 612130"/>
                <a:gd name="connsiteX15" fmla="*/ 557602 w 980516"/>
                <a:gd name="connsiteY15" fmla="*/ 570839 h 612130"/>
                <a:gd name="connsiteX16" fmla="*/ 342106 w 980516"/>
                <a:gd name="connsiteY16" fmla="*/ 568932 h 612130"/>
                <a:gd name="connsiteX17" fmla="*/ 354959 w 980516"/>
                <a:gd name="connsiteY17" fmla="*/ 288758 h 612130"/>
                <a:gd name="connsiteX18" fmla="*/ 141005 w 980516"/>
                <a:gd name="connsiteY18" fmla="*/ 167453 h 612130"/>
                <a:gd name="connsiteX19" fmla="*/ 74809 w 980516"/>
                <a:gd name="connsiteY19" fmla="*/ 203508 h 612130"/>
                <a:gd name="connsiteX20" fmla="*/ 35 w 980516"/>
                <a:gd name="connsiteY20" fmla="*/ 132882 h 612130"/>
                <a:gd name="connsiteX0" fmla="*/ 35 w 980516"/>
                <a:gd name="connsiteY0" fmla="*/ 132882 h 612130"/>
                <a:gd name="connsiteX1" fmla="*/ 67304 w 980516"/>
                <a:gd name="connsiteY1" fmla="*/ 59202 h 612130"/>
                <a:gd name="connsiteX2" fmla="*/ 142081 w 980516"/>
                <a:gd name="connsiteY2" fmla="*/ 8 h 612130"/>
                <a:gd name="connsiteX3" fmla="*/ 210892 w 980516"/>
                <a:gd name="connsiteY3" fmla="*/ 66681 h 612130"/>
                <a:gd name="connsiteX4" fmla="*/ 194345 w 980516"/>
                <a:gd name="connsiteY4" fmla="*/ 114925 h 612130"/>
                <a:gd name="connsiteX5" fmla="*/ 389253 w 980516"/>
                <a:gd name="connsiteY5" fmla="*/ 222891 h 612130"/>
                <a:gd name="connsiteX6" fmla="*/ 682854 w 980516"/>
                <a:gd name="connsiteY6" fmla="*/ 70493 h 612130"/>
                <a:gd name="connsiteX7" fmla="*/ 980516 w 980516"/>
                <a:gd name="connsiteY7" fmla="*/ 215412 h 612130"/>
                <a:gd name="connsiteX8" fmla="*/ 885860 w 980516"/>
                <a:gd name="connsiteY8" fmla="*/ 329097 h 612130"/>
                <a:gd name="connsiteX9" fmla="*/ 858711 w 980516"/>
                <a:gd name="connsiteY9" fmla="*/ 395913 h 612130"/>
                <a:gd name="connsiteX10" fmla="*/ 885860 w 980516"/>
                <a:gd name="connsiteY10" fmla="*/ 462728 h 612130"/>
                <a:gd name="connsiteX11" fmla="*/ 814781 w 980516"/>
                <a:gd name="connsiteY11" fmla="*/ 504023 h 612130"/>
                <a:gd name="connsiteX12" fmla="*/ 787629 w 980516"/>
                <a:gd name="connsiteY12" fmla="*/ 570837 h 612130"/>
                <a:gd name="connsiteX13" fmla="*/ 699768 w 980516"/>
                <a:gd name="connsiteY13" fmla="*/ 570839 h 612130"/>
                <a:gd name="connsiteX14" fmla="*/ 628685 w 980516"/>
                <a:gd name="connsiteY14" fmla="*/ 612130 h 612130"/>
                <a:gd name="connsiteX15" fmla="*/ 557602 w 980516"/>
                <a:gd name="connsiteY15" fmla="*/ 570839 h 612130"/>
                <a:gd name="connsiteX16" fmla="*/ 342106 w 980516"/>
                <a:gd name="connsiteY16" fmla="*/ 568932 h 612130"/>
                <a:gd name="connsiteX17" fmla="*/ 354959 w 980516"/>
                <a:gd name="connsiteY17" fmla="*/ 288758 h 612130"/>
                <a:gd name="connsiteX18" fmla="*/ 141005 w 980516"/>
                <a:gd name="connsiteY18" fmla="*/ 167453 h 612130"/>
                <a:gd name="connsiteX19" fmla="*/ 74809 w 980516"/>
                <a:gd name="connsiteY19" fmla="*/ 203508 h 612130"/>
                <a:gd name="connsiteX20" fmla="*/ 35 w 980516"/>
                <a:gd name="connsiteY20" fmla="*/ 132882 h 612130"/>
                <a:gd name="connsiteX0" fmla="*/ 35 w 1171610"/>
                <a:gd name="connsiteY0" fmla="*/ 132882 h 612130"/>
                <a:gd name="connsiteX1" fmla="*/ 67304 w 1171610"/>
                <a:gd name="connsiteY1" fmla="*/ 59202 h 612130"/>
                <a:gd name="connsiteX2" fmla="*/ 142081 w 1171610"/>
                <a:gd name="connsiteY2" fmla="*/ 8 h 612130"/>
                <a:gd name="connsiteX3" fmla="*/ 210892 w 1171610"/>
                <a:gd name="connsiteY3" fmla="*/ 66681 h 612130"/>
                <a:gd name="connsiteX4" fmla="*/ 194345 w 1171610"/>
                <a:gd name="connsiteY4" fmla="*/ 114925 h 612130"/>
                <a:gd name="connsiteX5" fmla="*/ 389253 w 1171610"/>
                <a:gd name="connsiteY5" fmla="*/ 222891 h 612130"/>
                <a:gd name="connsiteX6" fmla="*/ 682854 w 1171610"/>
                <a:gd name="connsiteY6" fmla="*/ 70493 h 612130"/>
                <a:gd name="connsiteX7" fmla="*/ 980516 w 1171610"/>
                <a:gd name="connsiteY7" fmla="*/ 215412 h 612130"/>
                <a:gd name="connsiteX8" fmla="*/ 1171610 w 1171610"/>
                <a:gd name="connsiteY8" fmla="*/ 111927 h 612130"/>
                <a:gd name="connsiteX9" fmla="*/ 858711 w 1171610"/>
                <a:gd name="connsiteY9" fmla="*/ 395913 h 612130"/>
                <a:gd name="connsiteX10" fmla="*/ 885860 w 1171610"/>
                <a:gd name="connsiteY10" fmla="*/ 462728 h 612130"/>
                <a:gd name="connsiteX11" fmla="*/ 814781 w 1171610"/>
                <a:gd name="connsiteY11" fmla="*/ 504023 h 612130"/>
                <a:gd name="connsiteX12" fmla="*/ 787629 w 1171610"/>
                <a:gd name="connsiteY12" fmla="*/ 570837 h 612130"/>
                <a:gd name="connsiteX13" fmla="*/ 699768 w 1171610"/>
                <a:gd name="connsiteY13" fmla="*/ 570839 h 612130"/>
                <a:gd name="connsiteX14" fmla="*/ 628685 w 1171610"/>
                <a:gd name="connsiteY14" fmla="*/ 612130 h 612130"/>
                <a:gd name="connsiteX15" fmla="*/ 557602 w 1171610"/>
                <a:gd name="connsiteY15" fmla="*/ 570839 h 612130"/>
                <a:gd name="connsiteX16" fmla="*/ 342106 w 1171610"/>
                <a:gd name="connsiteY16" fmla="*/ 568932 h 612130"/>
                <a:gd name="connsiteX17" fmla="*/ 354959 w 1171610"/>
                <a:gd name="connsiteY17" fmla="*/ 288758 h 612130"/>
                <a:gd name="connsiteX18" fmla="*/ 141005 w 1171610"/>
                <a:gd name="connsiteY18" fmla="*/ 167453 h 612130"/>
                <a:gd name="connsiteX19" fmla="*/ 74809 w 1171610"/>
                <a:gd name="connsiteY19" fmla="*/ 203508 h 612130"/>
                <a:gd name="connsiteX20" fmla="*/ 35 w 1171610"/>
                <a:gd name="connsiteY20" fmla="*/ 132882 h 612130"/>
                <a:gd name="connsiteX0" fmla="*/ 35 w 1224471"/>
                <a:gd name="connsiteY0" fmla="*/ 132882 h 612130"/>
                <a:gd name="connsiteX1" fmla="*/ 67304 w 1224471"/>
                <a:gd name="connsiteY1" fmla="*/ 59202 h 612130"/>
                <a:gd name="connsiteX2" fmla="*/ 142081 w 1224471"/>
                <a:gd name="connsiteY2" fmla="*/ 8 h 612130"/>
                <a:gd name="connsiteX3" fmla="*/ 210892 w 1224471"/>
                <a:gd name="connsiteY3" fmla="*/ 66681 h 612130"/>
                <a:gd name="connsiteX4" fmla="*/ 194345 w 1224471"/>
                <a:gd name="connsiteY4" fmla="*/ 114925 h 612130"/>
                <a:gd name="connsiteX5" fmla="*/ 389253 w 1224471"/>
                <a:gd name="connsiteY5" fmla="*/ 222891 h 612130"/>
                <a:gd name="connsiteX6" fmla="*/ 682854 w 1224471"/>
                <a:gd name="connsiteY6" fmla="*/ 70493 h 612130"/>
                <a:gd name="connsiteX7" fmla="*/ 980516 w 1224471"/>
                <a:gd name="connsiteY7" fmla="*/ 215412 h 612130"/>
                <a:gd name="connsiteX8" fmla="*/ 1171610 w 1224471"/>
                <a:gd name="connsiteY8" fmla="*/ 111927 h 612130"/>
                <a:gd name="connsiteX9" fmla="*/ 1224471 w 1224471"/>
                <a:gd name="connsiteY9" fmla="*/ 174933 h 612130"/>
                <a:gd name="connsiteX10" fmla="*/ 885860 w 1224471"/>
                <a:gd name="connsiteY10" fmla="*/ 462728 h 612130"/>
                <a:gd name="connsiteX11" fmla="*/ 814781 w 1224471"/>
                <a:gd name="connsiteY11" fmla="*/ 504023 h 612130"/>
                <a:gd name="connsiteX12" fmla="*/ 787629 w 1224471"/>
                <a:gd name="connsiteY12" fmla="*/ 570837 h 612130"/>
                <a:gd name="connsiteX13" fmla="*/ 699768 w 1224471"/>
                <a:gd name="connsiteY13" fmla="*/ 570839 h 612130"/>
                <a:gd name="connsiteX14" fmla="*/ 628685 w 1224471"/>
                <a:gd name="connsiteY14" fmla="*/ 612130 h 612130"/>
                <a:gd name="connsiteX15" fmla="*/ 557602 w 1224471"/>
                <a:gd name="connsiteY15" fmla="*/ 570839 h 612130"/>
                <a:gd name="connsiteX16" fmla="*/ 342106 w 1224471"/>
                <a:gd name="connsiteY16" fmla="*/ 568932 h 612130"/>
                <a:gd name="connsiteX17" fmla="*/ 354959 w 1224471"/>
                <a:gd name="connsiteY17" fmla="*/ 288758 h 612130"/>
                <a:gd name="connsiteX18" fmla="*/ 141005 w 1224471"/>
                <a:gd name="connsiteY18" fmla="*/ 167453 h 612130"/>
                <a:gd name="connsiteX19" fmla="*/ 74809 w 1224471"/>
                <a:gd name="connsiteY19" fmla="*/ 203508 h 612130"/>
                <a:gd name="connsiteX20" fmla="*/ 35 w 1224471"/>
                <a:gd name="connsiteY20" fmla="*/ 132882 h 612130"/>
                <a:gd name="connsiteX0" fmla="*/ 35 w 1224471"/>
                <a:gd name="connsiteY0" fmla="*/ 132882 h 612130"/>
                <a:gd name="connsiteX1" fmla="*/ 67304 w 1224471"/>
                <a:gd name="connsiteY1" fmla="*/ 59202 h 612130"/>
                <a:gd name="connsiteX2" fmla="*/ 142081 w 1224471"/>
                <a:gd name="connsiteY2" fmla="*/ 8 h 612130"/>
                <a:gd name="connsiteX3" fmla="*/ 210892 w 1224471"/>
                <a:gd name="connsiteY3" fmla="*/ 66681 h 612130"/>
                <a:gd name="connsiteX4" fmla="*/ 194345 w 1224471"/>
                <a:gd name="connsiteY4" fmla="*/ 114925 h 612130"/>
                <a:gd name="connsiteX5" fmla="*/ 389253 w 1224471"/>
                <a:gd name="connsiteY5" fmla="*/ 222891 h 612130"/>
                <a:gd name="connsiteX6" fmla="*/ 682854 w 1224471"/>
                <a:gd name="connsiteY6" fmla="*/ 70493 h 612130"/>
                <a:gd name="connsiteX7" fmla="*/ 980516 w 1224471"/>
                <a:gd name="connsiteY7" fmla="*/ 215412 h 612130"/>
                <a:gd name="connsiteX8" fmla="*/ 1171610 w 1224471"/>
                <a:gd name="connsiteY8" fmla="*/ 111927 h 612130"/>
                <a:gd name="connsiteX9" fmla="*/ 1224471 w 1224471"/>
                <a:gd name="connsiteY9" fmla="*/ 174933 h 612130"/>
                <a:gd name="connsiteX10" fmla="*/ 1023020 w 1224471"/>
                <a:gd name="connsiteY10" fmla="*/ 283658 h 612130"/>
                <a:gd name="connsiteX11" fmla="*/ 814781 w 1224471"/>
                <a:gd name="connsiteY11" fmla="*/ 504023 h 612130"/>
                <a:gd name="connsiteX12" fmla="*/ 787629 w 1224471"/>
                <a:gd name="connsiteY12" fmla="*/ 570837 h 612130"/>
                <a:gd name="connsiteX13" fmla="*/ 699768 w 1224471"/>
                <a:gd name="connsiteY13" fmla="*/ 570839 h 612130"/>
                <a:gd name="connsiteX14" fmla="*/ 628685 w 1224471"/>
                <a:gd name="connsiteY14" fmla="*/ 612130 h 612130"/>
                <a:gd name="connsiteX15" fmla="*/ 557602 w 1224471"/>
                <a:gd name="connsiteY15" fmla="*/ 570839 h 612130"/>
                <a:gd name="connsiteX16" fmla="*/ 342106 w 1224471"/>
                <a:gd name="connsiteY16" fmla="*/ 568932 h 612130"/>
                <a:gd name="connsiteX17" fmla="*/ 354959 w 1224471"/>
                <a:gd name="connsiteY17" fmla="*/ 288758 h 612130"/>
                <a:gd name="connsiteX18" fmla="*/ 141005 w 1224471"/>
                <a:gd name="connsiteY18" fmla="*/ 167453 h 612130"/>
                <a:gd name="connsiteX19" fmla="*/ 74809 w 1224471"/>
                <a:gd name="connsiteY19" fmla="*/ 203508 h 612130"/>
                <a:gd name="connsiteX20" fmla="*/ 35 w 1224471"/>
                <a:gd name="connsiteY20" fmla="*/ 132882 h 612130"/>
                <a:gd name="connsiteX0" fmla="*/ 35 w 1224471"/>
                <a:gd name="connsiteY0" fmla="*/ 132882 h 612130"/>
                <a:gd name="connsiteX1" fmla="*/ 67304 w 1224471"/>
                <a:gd name="connsiteY1" fmla="*/ 59202 h 612130"/>
                <a:gd name="connsiteX2" fmla="*/ 142081 w 1224471"/>
                <a:gd name="connsiteY2" fmla="*/ 8 h 612130"/>
                <a:gd name="connsiteX3" fmla="*/ 210892 w 1224471"/>
                <a:gd name="connsiteY3" fmla="*/ 66681 h 612130"/>
                <a:gd name="connsiteX4" fmla="*/ 194345 w 1224471"/>
                <a:gd name="connsiteY4" fmla="*/ 114925 h 612130"/>
                <a:gd name="connsiteX5" fmla="*/ 389253 w 1224471"/>
                <a:gd name="connsiteY5" fmla="*/ 222891 h 612130"/>
                <a:gd name="connsiteX6" fmla="*/ 682854 w 1224471"/>
                <a:gd name="connsiteY6" fmla="*/ 70493 h 612130"/>
                <a:gd name="connsiteX7" fmla="*/ 980516 w 1224471"/>
                <a:gd name="connsiteY7" fmla="*/ 215412 h 612130"/>
                <a:gd name="connsiteX8" fmla="*/ 1171610 w 1224471"/>
                <a:gd name="connsiteY8" fmla="*/ 111927 h 612130"/>
                <a:gd name="connsiteX9" fmla="*/ 1224471 w 1224471"/>
                <a:gd name="connsiteY9" fmla="*/ 174933 h 612130"/>
                <a:gd name="connsiteX10" fmla="*/ 1023020 w 1224471"/>
                <a:gd name="connsiteY10" fmla="*/ 283658 h 612130"/>
                <a:gd name="connsiteX11" fmla="*/ 1035761 w 1224471"/>
                <a:gd name="connsiteY11" fmla="*/ 570698 h 612130"/>
                <a:gd name="connsiteX12" fmla="*/ 787629 w 1224471"/>
                <a:gd name="connsiteY12" fmla="*/ 570837 h 612130"/>
                <a:gd name="connsiteX13" fmla="*/ 699768 w 1224471"/>
                <a:gd name="connsiteY13" fmla="*/ 570839 h 612130"/>
                <a:gd name="connsiteX14" fmla="*/ 628685 w 1224471"/>
                <a:gd name="connsiteY14" fmla="*/ 612130 h 612130"/>
                <a:gd name="connsiteX15" fmla="*/ 557602 w 1224471"/>
                <a:gd name="connsiteY15" fmla="*/ 570839 h 612130"/>
                <a:gd name="connsiteX16" fmla="*/ 342106 w 1224471"/>
                <a:gd name="connsiteY16" fmla="*/ 568932 h 612130"/>
                <a:gd name="connsiteX17" fmla="*/ 354959 w 1224471"/>
                <a:gd name="connsiteY17" fmla="*/ 288758 h 612130"/>
                <a:gd name="connsiteX18" fmla="*/ 141005 w 1224471"/>
                <a:gd name="connsiteY18" fmla="*/ 167453 h 612130"/>
                <a:gd name="connsiteX19" fmla="*/ 74809 w 1224471"/>
                <a:gd name="connsiteY19" fmla="*/ 203508 h 612130"/>
                <a:gd name="connsiteX20" fmla="*/ 35 w 1224471"/>
                <a:gd name="connsiteY20" fmla="*/ 132882 h 612130"/>
                <a:gd name="connsiteX0" fmla="*/ 35 w 1224471"/>
                <a:gd name="connsiteY0" fmla="*/ 132882 h 612130"/>
                <a:gd name="connsiteX1" fmla="*/ 67304 w 1224471"/>
                <a:gd name="connsiteY1" fmla="*/ 59202 h 612130"/>
                <a:gd name="connsiteX2" fmla="*/ 142081 w 1224471"/>
                <a:gd name="connsiteY2" fmla="*/ 8 h 612130"/>
                <a:gd name="connsiteX3" fmla="*/ 210892 w 1224471"/>
                <a:gd name="connsiteY3" fmla="*/ 66681 h 612130"/>
                <a:gd name="connsiteX4" fmla="*/ 194345 w 1224471"/>
                <a:gd name="connsiteY4" fmla="*/ 114925 h 612130"/>
                <a:gd name="connsiteX5" fmla="*/ 389253 w 1224471"/>
                <a:gd name="connsiteY5" fmla="*/ 222891 h 612130"/>
                <a:gd name="connsiteX6" fmla="*/ 682854 w 1224471"/>
                <a:gd name="connsiteY6" fmla="*/ 70493 h 612130"/>
                <a:gd name="connsiteX7" fmla="*/ 980516 w 1224471"/>
                <a:gd name="connsiteY7" fmla="*/ 215412 h 612130"/>
                <a:gd name="connsiteX8" fmla="*/ 1171610 w 1224471"/>
                <a:gd name="connsiteY8" fmla="*/ 111927 h 612130"/>
                <a:gd name="connsiteX9" fmla="*/ 1224471 w 1224471"/>
                <a:gd name="connsiteY9" fmla="*/ 174933 h 612130"/>
                <a:gd name="connsiteX10" fmla="*/ 1023020 w 1224471"/>
                <a:gd name="connsiteY10" fmla="*/ 283658 h 612130"/>
                <a:gd name="connsiteX11" fmla="*/ 1035761 w 1224471"/>
                <a:gd name="connsiteY11" fmla="*/ 570698 h 612130"/>
                <a:gd name="connsiteX12" fmla="*/ 787629 w 1224471"/>
                <a:gd name="connsiteY12" fmla="*/ 570837 h 612130"/>
                <a:gd name="connsiteX13" fmla="*/ 699768 w 1224471"/>
                <a:gd name="connsiteY13" fmla="*/ 570839 h 612130"/>
                <a:gd name="connsiteX14" fmla="*/ 628685 w 1224471"/>
                <a:gd name="connsiteY14" fmla="*/ 612130 h 612130"/>
                <a:gd name="connsiteX15" fmla="*/ 557602 w 1224471"/>
                <a:gd name="connsiteY15" fmla="*/ 570839 h 612130"/>
                <a:gd name="connsiteX16" fmla="*/ 342106 w 1224471"/>
                <a:gd name="connsiteY16" fmla="*/ 568932 h 612130"/>
                <a:gd name="connsiteX17" fmla="*/ 354959 w 1224471"/>
                <a:gd name="connsiteY17" fmla="*/ 288758 h 612130"/>
                <a:gd name="connsiteX18" fmla="*/ 141005 w 1224471"/>
                <a:gd name="connsiteY18" fmla="*/ 167453 h 612130"/>
                <a:gd name="connsiteX19" fmla="*/ 74809 w 1224471"/>
                <a:gd name="connsiteY19" fmla="*/ 203508 h 612130"/>
                <a:gd name="connsiteX20" fmla="*/ 35 w 1224471"/>
                <a:gd name="connsiteY20" fmla="*/ 132882 h 612130"/>
                <a:gd name="connsiteX0" fmla="*/ 35 w 1224471"/>
                <a:gd name="connsiteY0" fmla="*/ 132882 h 612130"/>
                <a:gd name="connsiteX1" fmla="*/ 67304 w 1224471"/>
                <a:gd name="connsiteY1" fmla="*/ 59202 h 612130"/>
                <a:gd name="connsiteX2" fmla="*/ 142081 w 1224471"/>
                <a:gd name="connsiteY2" fmla="*/ 8 h 612130"/>
                <a:gd name="connsiteX3" fmla="*/ 210892 w 1224471"/>
                <a:gd name="connsiteY3" fmla="*/ 66681 h 612130"/>
                <a:gd name="connsiteX4" fmla="*/ 194345 w 1224471"/>
                <a:gd name="connsiteY4" fmla="*/ 114925 h 612130"/>
                <a:gd name="connsiteX5" fmla="*/ 389253 w 1224471"/>
                <a:gd name="connsiteY5" fmla="*/ 222891 h 612130"/>
                <a:gd name="connsiteX6" fmla="*/ 682854 w 1224471"/>
                <a:gd name="connsiteY6" fmla="*/ 70493 h 612130"/>
                <a:gd name="connsiteX7" fmla="*/ 980516 w 1224471"/>
                <a:gd name="connsiteY7" fmla="*/ 215412 h 612130"/>
                <a:gd name="connsiteX8" fmla="*/ 1171610 w 1224471"/>
                <a:gd name="connsiteY8" fmla="*/ 111927 h 612130"/>
                <a:gd name="connsiteX9" fmla="*/ 1224471 w 1224471"/>
                <a:gd name="connsiteY9" fmla="*/ 174933 h 612130"/>
                <a:gd name="connsiteX10" fmla="*/ 1023020 w 1224471"/>
                <a:gd name="connsiteY10" fmla="*/ 283658 h 612130"/>
                <a:gd name="connsiteX11" fmla="*/ 1031951 w 1224471"/>
                <a:gd name="connsiteY11" fmla="*/ 568793 h 612130"/>
                <a:gd name="connsiteX12" fmla="*/ 787629 w 1224471"/>
                <a:gd name="connsiteY12" fmla="*/ 570837 h 612130"/>
                <a:gd name="connsiteX13" fmla="*/ 699768 w 1224471"/>
                <a:gd name="connsiteY13" fmla="*/ 570839 h 612130"/>
                <a:gd name="connsiteX14" fmla="*/ 628685 w 1224471"/>
                <a:gd name="connsiteY14" fmla="*/ 612130 h 612130"/>
                <a:gd name="connsiteX15" fmla="*/ 557602 w 1224471"/>
                <a:gd name="connsiteY15" fmla="*/ 570839 h 612130"/>
                <a:gd name="connsiteX16" fmla="*/ 342106 w 1224471"/>
                <a:gd name="connsiteY16" fmla="*/ 568932 h 612130"/>
                <a:gd name="connsiteX17" fmla="*/ 354959 w 1224471"/>
                <a:gd name="connsiteY17" fmla="*/ 288758 h 612130"/>
                <a:gd name="connsiteX18" fmla="*/ 141005 w 1224471"/>
                <a:gd name="connsiteY18" fmla="*/ 167453 h 612130"/>
                <a:gd name="connsiteX19" fmla="*/ 74809 w 1224471"/>
                <a:gd name="connsiteY19" fmla="*/ 203508 h 612130"/>
                <a:gd name="connsiteX20" fmla="*/ 35 w 1224471"/>
                <a:gd name="connsiteY20" fmla="*/ 132882 h 612130"/>
                <a:gd name="connsiteX0" fmla="*/ 35 w 1224471"/>
                <a:gd name="connsiteY0" fmla="*/ 132882 h 612130"/>
                <a:gd name="connsiteX1" fmla="*/ 67304 w 1224471"/>
                <a:gd name="connsiteY1" fmla="*/ 59202 h 612130"/>
                <a:gd name="connsiteX2" fmla="*/ 142081 w 1224471"/>
                <a:gd name="connsiteY2" fmla="*/ 8 h 612130"/>
                <a:gd name="connsiteX3" fmla="*/ 210892 w 1224471"/>
                <a:gd name="connsiteY3" fmla="*/ 66681 h 612130"/>
                <a:gd name="connsiteX4" fmla="*/ 194345 w 1224471"/>
                <a:gd name="connsiteY4" fmla="*/ 114925 h 612130"/>
                <a:gd name="connsiteX5" fmla="*/ 389253 w 1224471"/>
                <a:gd name="connsiteY5" fmla="*/ 222891 h 612130"/>
                <a:gd name="connsiteX6" fmla="*/ 682854 w 1224471"/>
                <a:gd name="connsiteY6" fmla="*/ 70493 h 612130"/>
                <a:gd name="connsiteX7" fmla="*/ 980516 w 1224471"/>
                <a:gd name="connsiteY7" fmla="*/ 215412 h 612130"/>
                <a:gd name="connsiteX8" fmla="*/ 1171610 w 1224471"/>
                <a:gd name="connsiteY8" fmla="*/ 111927 h 612130"/>
                <a:gd name="connsiteX9" fmla="*/ 1224471 w 1224471"/>
                <a:gd name="connsiteY9" fmla="*/ 174933 h 612130"/>
                <a:gd name="connsiteX10" fmla="*/ 1023020 w 1224471"/>
                <a:gd name="connsiteY10" fmla="*/ 283658 h 612130"/>
                <a:gd name="connsiteX11" fmla="*/ 1031951 w 1224471"/>
                <a:gd name="connsiteY11" fmla="*/ 568793 h 612130"/>
                <a:gd name="connsiteX12" fmla="*/ 787629 w 1224471"/>
                <a:gd name="connsiteY12" fmla="*/ 570837 h 612130"/>
                <a:gd name="connsiteX13" fmla="*/ 699768 w 1224471"/>
                <a:gd name="connsiteY13" fmla="*/ 570839 h 612130"/>
                <a:gd name="connsiteX14" fmla="*/ 628685 w 1224471"/>
                <a:gd name="connsiteY14" fmla="*/ 612130 h 612130"/>
                <a:gd name="connsiteX15" fmla="*/ 557602 w 1224471"/>
                <a:gd name="connsiteY15" fmla="*/ 570839 h 612130"/>
                <a:gd name="connsiteX16" fmla="*/ 342106 w 1224471"/>
                <a:gd name="connsiteY16" fmla="*/ 568932 h 612130"/>
                <a:gd name="connsiteX17" fmla="*/ 354959 w 1224471"/>
                <a:gd name="connsiteY17" fmla="*/ 288758 h 612130"/>
                <a:gd name="connsiteX18" fmla="*/ 141005 w 1224471"/>
                <a:gd name="connsiteY18" fmla="*/ 167453 h 612130"/>
                <a:gd name="connsiteX19" fmla="*/ 74809 w 1224471"/>
                <a:gd name="connsiteY19" fmla="*/ 203508 h 612130"/>
                <a:gd name="connsiteX20" fmla="*/ 35 w 1224471"/>
                <a:gd name="connsiteY20" fmla="*/ 132882 h 612130"/>
                <a:gd name="connsiteX0" fmla="*/ 35 w 1224471"/>
                <a:gd name="connsiteY0" fmla="*/ 132882 h 612130"/>
                <a:gd name="connsiteX1" fmla="*/ 67304 w 1224471"/>
                <a:gd name="connsiteY1" fmla="*/ 59202 h 612130"/>
                <a:gd name="connsiteX2" fmla="*/ 142081 w 1224471"/>
                <a:gd name="connsiteY2" fmla="*/ 8 h 612130"/>
                <a:gd name="connsiteX3" fmla="*/ 210892 w 1224471"/>
                <a:gd name="connsiteY3" fmla="*/ 66681 h 612130"/>
                <a:gd name="connsiteX4" fmla="*/ 194345 w 1224471"/>
                <a:gd name="connsiteY4" fmla="*/ 114925 h 612130"/>
                <a:gd name="connsiteX5" fmla="*/ 389253 w 1224471"/>
                <a:gd name="connsiteY5" fmla="*/ 222891 h 612130"/>
                <a:gd name="connsiteX6" fmla="*/ 682854 w 1224471"/>
                <a:gd name="connsiteY6" fmla="*/ 70493 h 612130"/>
                <a:gd name="connsiteX7" fmla="*/ 980516 w 1224471"/>
                <a:gd name="connsiteY7" fmla="*/ 215412 h 612130"/>
                <a:gd name="connsiteX8" fmla="*/ 1171610 w 1224471"/>
                <a:gd name="connsiteY8" fmla="*/ 111927 h 612130"/>
                <a:gd name="connsiteX9" fmla="*/ 1224471 w 1224471"/>
                <a:gd name="connsiteY9" fmla="*/ 174933 h 612130"/>
                <a:gd name="connsiteX10" fmla="*/ 1023020 w 1224471"/>
                <a:gd name="connsiteY10" fmla="*/ 283658 h 612130"/>
                <a:gd name="connsiteX11" fmla="*/ 1031951 w 1224471"/>
                <a:gd name="connsiteY11" fmla="*/ 568793 h 612130"/>
                <a:gd name="connsiteX12" fmla="*/ 787629 w 1224471"/>
                <a:gd name="connsiteY12" fmla="*/ 570837 h 612130"/>
                <a:gd name="connsiteX13" fmla="*/ 699768 w 1224471"/>
                <a:gd name="connsiteY13" fmla="*/ 570839 h 612130"/>
                <a:gd name="connsiteX14" fmla="*/ 628685 w 1224471"/>
                <a:gd name="connsiteY14" fmla="*/ 612130 h 612130"/>
                <a:gd name="connsiteX15" fmla="*/ 557602 w 1224471"/>
                <a:gd name="connsiteY15" fmla="*/ 570839 h 612130"/>
                <a:gd name="connsiteX16" fmla="*/ 342106 w 1224471"/>
                <a:gd name="connsiteY16" fmla="*/ 568932 h 612130"/>
                <a:gd name="connsiteX17" fmla="*/ 354959 w 1224471"/>
                <a:gd name="connsiteY17" fmla="*/ 288758 h 612130"/>
                <a:gd name="connsiteX18" fmla="*/ 141005 w 1224471"/>
                <a:gd name="connsiteY18" fmla="*/ 167453 h 612130"/>
                <a:gd name="connsiteX19" fmla="*/ 74809 w 1224471"/>
                <a:gd name="connsiteY19" fmla="*/ 203508 h 612130"/>
                <a:gd name="connsiteX20" fmla="*/ 35 w 1224471"/>
                <a:gd name="connsiteY20" fmla="*/ 132882 h 612130"/>
                <a:gd name="connsiteX0" fmla="*/ 35 w 1224471"/>
                <a:gd name="connsiteY0" fmla="*/ 132882 h 612130"/>
                <a:gd name="connsiteX1" fmla="*/ 67304 w 1224471"/>
                <a:gd name="connsiteY1" fmla="*/ 59202 h 612130"/>
                <a:gd name="connsiteX2" fmla="*/ 142081 w 1224471"/>
                <a:gd name="connsiteY2" fmla="*/ 8 h 612130"/>
                <a:gd name="connsiteX3" fmla="*/ 210892 w 1224471"/>
                <a:gd name="connsiteY3" fmla="*/ 66681 h 612130"/>
                <a:gd name="connsiteX4" fmla="*/ 194345 w 1224471"/>
                <a:gd name="connsiteY4" fmla="*/ 114925 h 612130"/>
                <a:gd name="connsiteX5" fmla="*/ 389253 w 1224471"/>
                <a:gd name="connsiteY5" fmla="*/ 222891 h 612130"/>
                <a:gd name="connsiteX6" fmla="*/ 682854 w 1224471"/>
                <a:gd name="connsiteY6" fmla="*/ 70493 h 612130"/>
                <a:gd name="connsiteX7" fmla="*/ 980516 w 1224471"/>
                <a:gd name="connsiteY7" fmla="*/ 215412 h 612130"/>
                <a:gd name="connsiteX8" fmla="*/ 1171610 w 1224471"/>
                <a:gd name="connsiteY8" fmla="*/ 111927 h 612130"/>
                <a:gd name="connsiteX9" fmla="*/ 1224471 w 1224471"/>
                <a:gd name="connsiteY9" fmla="*/ 174933 h 612130"/>
                <a:gd name="connsiteX10" fmla="*/ 1023020 w 1224471"/>
                <a:gd name="connsiteY10" fmla="*/ 283658 h 612130"/>
                <a:gd name="connsiteX11" fmla="*/ 1031951 w 1224471"/>
                <a:gd name="connsiteY11" fmla="*/ 568793 h 612130"/>
                <a:gd name="connsiteX12" fmla="*/ 787629 w 1224471"/>
                <a:gd name="connsiteY12" fmla="*/ 570837 h 612130"/>
                <a:gd name="connsiteX13" fmla="*/ 699768 w 1224471"/>
                <a:gd name="connsiteY13" fmla="*/ 570839 h 612130"/>
                <a:gd name="connsiteX14" fmla="*/ 628685 w 1224471"/>
                <a:gd name="connsiteY14" fmla="*/ 612130 h 612130"/>
                <a:gd name="connsiteX15" fmla="*/ 557602 w 1224471"/>
                <a:gd name="connsiteY15" fmla="*/ 570839 h 612130"/>
                <a:gd name="connsiteX16" fmla="*/ 342106 w 1224471"/>
                <a:gd name="connsiteY16" fmla="*/ 568932 h 612130"/>
                <a:gd name="connsiteX17" fmla="*/ 354959 w 1224471"/>
                <a:gd name="connsiteY17" fmla="*/ 288758 h 612130"/>
                <a:gd name="connsiteX18" fmla="*/ 141005 w 1224471"/>
                <a:gd name="connsiteY18" fmla="*/ 167453 h 612130"/>
                <a:gd name="connsiteX19" fmla="*/ 74809 w 1224471"/>
                <a:gd name="connsiteY19" fmla="*/ 203508 h 612130"/>
                <a:gd name="connsiteX20" fmla="*/ 35 w 1224471"/>
                <a:gd name="connsiteY20" fmla="*/ 132882 h 612130"/>
                <a:gd name="connsiteX0" fmla="*/ 35 w 1237209"/>
                <a:gd name="connsiteY0" fmla="*/ 132882 h 683232"/>
                <a:gd name="connsiteX1" fmla="*/ 67304 w 1237209"/>
                <a:gd name="connsiteY1" fmla="*/ 59202 h 683232"/>
                <a:gd name="connsiteX2" fmla="*/ 142081 w 1237209"/>
                <a:gd name="connsiteY2" fmla="*/ 8 h 683232"/>
                <a:gd name="connsiteX3" fmla="*/ 210892 w 1237209"/>
                <a:gd name="connsiteY3" fmla="*/ 66681 h 683232"/>
                <a:gd name="connsiteX4" fmla="*/ 194345 w 1237209"/>
                <a:gd name="connsiteY4" fmla="*/ 114925 h 683232"/>
                <a:gd name="connsiteX5" fmla="*/ 389253 w 1237209"/>
                <a:gd name="connsiteY5" fmla="*/ 222891 h 683232"/>
                <a:gd name="connsiteX6" fmla="*/ 682854 w 1237209"/>
                <a:gd name="connsiteY6" fmla="*/ 70493 h 683232"/>
                <a:gd name="connsiteX7" fmla="*/ 980516 w 1237209"/>
                <a:gd name="connsiteY7" fmla="*/ 215412 h 683232"/>
                <a:gd name="connsiteX8" fmla="*/ 1171610 w 1237209"/>
                <a:gd name="connsiteY8" fmla="*/ 111927 h 683232"/>
                <a:gd name="connsiteX9" fmla="*/ 1224471 w 1237209"/>
                <a:gd name="connsiteY9" fmla="*/ 174933 h 683232"/>
                <a:gd name="connsiteX10" fmla="*/ 1023020 w 1237209"/>
                <a:gd name="connsiteY10" fmla="*/ 283658 h 683232"/>
                <a:gd name="connsiteX11" fmla="*/ 1031951 w 1237209"/>
                <a:gd name="connsiteY11" fmla="*/ 568793 h 683232"/>
                <a:gd name="connsiteX12" fmla="*/ 1237209 w 1237209"/>
                <a:gd name="connsiteY12" fmla="*/ 683232 h 683232"/>
                <a:gd name="connsiteX13" fmla="*/ 699768 w 1237209"/>
                <a:gd name="connsiteY13" fmla="*/ 570839 h 683232"/>
                <a:gd name="connsiteX14" fmla="*/ 628685 w 1237209"/>
                <a:gd name="connsiteY14" fmla="*/ 612130 h 683232"/>
                <a:gd name="connsiteX15" fmla="*/ 557602 w 1237209"/>
                <a:gd name="connsiteY15" fmla="*/ 570839 h 683232"/>
                <a:gd name="connsiteX16" fmla="*/ 342106 w 1237209"/>
                <a:gd name="connsiteY16" fmla="*/ 568932 h 683232"/>
                <a:gd name="connsiteX17" fmla="*/ 354959 w 1237209"/>
                <a:gd name="connsiteY17" fmla="*/ 288758 h 683232"/>
                <a:gd name="connsiteX18" fmla="*/ 141005 w 1237209"/>
                <a:gd name="connsiteY18" fmla="*/ 167453 h 683232"/>
                <a:gd name="connsiteX19" fmla="*/ 74809 w 1237209"/>
                <a:gd name="connsiteY19" fmla="*/ 203508 h 683232"/>
                <a:gd name="connsiteX20" fmla="*/ 35 w 1237209"/>
                <a:gd name="connsiteY20" fmla="*/ 132882 h 683232"/>
                <a:gd name="connsiteX0" fmla="*/ 35 w 1237209"/>
                <a:gd name="connsiteY0" fmla="*/ 132882 h 688949"/>
                <a:gd name="connsiteX1" fmla="*/ 67304 w 1237209"/>
                <a:gd name="connsiteY1" fmla="*/ 59202 h 688949"/>
                <a:gd name="connsiteX2" fmla="*/ 142081 w 1237209"/>
                <a:gd name="connsiteY2" fmla="*/ 8 h 688949"/>
                <a:gd name="connsiteX3" fmla="*/ 210892 w 1237209"/>
                <a:gd name="connsiteY3" fmla="*/ 66681 h 688949"/>
                <a:gd name="connsiteX4" fmla="*/ 194345 w 1237209"/>
                <a:gd name="connsiteY4" fmla="*/ 114925 h 688949"/>
                <a:gd name="connsiteX5" fmla="*/ 389253 w 1237209"/>
                <a:gd name="connsiteY5" fmla="*/ 222891 h 688949"/>
                <a:gd name="connsiteX6" fmla="*/ 682854 w 1237209"/>
                <a:gd name="connsiteY6" fmla="*/ 70493 h 688949"/>
                <a:gd name="connsiteX7" fmla="*/ 980516 w 1237209"/>
                <a:gd name="connsiteY7" fmla="*/ 215412 h 688949"/>
                <a:gd name="connsiteX8" fmla="*/ 1171610 w 1237209"/>
                <a:gd name="connsiteY8" fmla="*/ 111927 h 688949"/>
                <a:gd name="connsiteX9" fmla="*/ 1224471 w 1237209"/>
                <a:gd name="connsiteY9" fmla="*/ 174933 h 688949"/>
                <a:gd name="connsiteX10" fmla="*/ 1023020 w 1237209"/>
                <a:gd name="connsiteY10" fmla="*/ 283658 h 688949"/>
                <a:gd name="connsiteX11" fmla="*/ 1031951 w 1237209"/>
                <a:gd name="connsiteY11" fmla="*/ 568793 h 688949"/>
                <a:gd name="connsiteX12" fmla="*/ 1237209 w 1237209"/>
                <a:gd name="connsiteY12" fmla="*/ 683232 h 688949"/>
                <a:gd name="connsiteX13" fmla="*/ 699768 w 1237209"/>
                <a:gd name="connsiteY13" fmla="*/ 570839 h 688949"/>
                <a:gd name="connsiteX14" fmla="*/ 628685 w 1237209"/>
                <a:gd name="connsiteY14" fmla="*/ 612130 h 688949"/>
                <a:gd name="connsiteX15" fmla="*/ 146122 w 1237209"/>
                <a:gd name="connsiteY15" fmla="*/ 688949 h 688949"/>
                <a:gd name="connsiteX16" fmla="*/ 342106 w 1237209"/>
                <a:gd name="connsiteY16" fmla="*/ 568932 h 688949"/>
                <a:gd name="connsiteX17" fmla="*/ 354959 w 1237209"/>
                <a:gd name="connsiteY17" fmla="*/ 288758 h 688949"/>
                <a:gd name="connsiteX18" fmla="*/ 141005 w 1237209"/>
                <a:gd name="connsiteY18" fmla="*/ 167453 h 688949"/>
                <a:gd name="connsiteX19" fmla="*/ 74809 w 1237209"/>
                <a:gd name="connsiteY19" fmla="*/ 203508 h 688949"/>
                <a:gd name="connsiteX20" fmla="*/ 35 w 1237209"/>
                <a:gd name="connsiteY20" fmla="*/ 132882 h 688949"/>
                <a:gd name="connsiteX0" fmla="*/ 35 w 1237209"/>
                <a:gd name="connsiteY0" fmla="*/ 132882 h 751195"/>
                <a:gd name="connsiteX1" fmla="*/ 67304 w 1237209"/>
                <a:gd name="connsiteY1" fmla="*/ 59202 h 751195"/>
                <a:gd name="connsiteX2" fmla="*/ 142081 w 1237209"/>
                <a:gd name="connsiteY2" fmla="*/ 8 h 751195"/>
                <a:gd name="connsiteX3" fmla="*/ 210892 w 1237209"/>
                <a:gd name="connsiteY3" fmla="*/ 66681 h 751195"/>
                <a:gd name="connsiteX4" fmla="*/ 194345 w 1237209"/>
                <a:gd name="connsiteY4" fmla="*/ 114925 h 751195"/>
                <a:gd name="connsiteX5" fmla="*/ 389253 w 1237209"/>
                <a:gd name="connsiteY5" fmla="*/ 222891 h 751195"/>
                <a:gd name="connsiteX6" fmla="*/ 682854 w 1237209"/>
                <a:gd name="connsiteY6" fmla="*/ 70493 h 751195"/>
                <a:gd name="connsiteX7" fmla="*/ 980516 w 1237209"/>
                <a:gd name="connsiteY7" fmla="*/ 215412 h 751195"/>
                <a:gd name="connsiteX8" fmla="*/ 1171610 w 1237209"/>
                <a:gd name="connsiteY8" fmla="*/ 111927 h 751195"/>
                <a:gd name="connsiteX9" fmla="*/ 1224471 w 1237209"/>
                <a:gd name="connsiteY9" fmla="*/ 174933 h 751195"/>
                <a:gd name="connsiteX10" fmla="*/ 1023020 w 1237209"/>
                <a:gd name="connsiteY10" fmla="*/ 283658 h 751195"/>
                <a:gd name="connsiteX11" fmla="*/ 1031951 w 1237209"/>
                <a:gd name="connsiteY11" fmla="*/ 568793 h 751195"/>
                <a:gd name="connsiteX12" fmla="*/ 1237209 w 1237209"/>
                <a:gd name="connsiteY12" fmla="*/ 683232 h 751195"/>
                <a:gd name="connsiteX13" fmla="*/ 699768 w 1237209"/>
                <a:gd name="connsiteY13" fmla="*/ 570839 h 751195"/>
                <a:gd name="connsiteX14" fmla="*/ 192440 w 1237209"/>
                <a:gd name="connsiteY14" fmla="*/ 751195 h 751195"/>
                <a:gd name="connsiteX15" fmla="*/ 146122 w 1237209"/>
                <a:gd name="connsiteY15" fmla="*/ 688949 h 751195"/>
                <a:gd name="connsiteX16" fmla="*/ 342106 w 1237209"/>
                <a:gd name="connsiteY16" fmla="*/ 568932 h 751195"/>
                <a:gd name="connsiteX17" fmla="*/ 354959 w 1237209"/>
                <a:gd name="connsiteY17" fmla="*/ 288758 h 751195"/>
                <a:gd name="connsiteX18" fmla="*/ 141005 w 1237209"/>
                <a:gd name="connsiteY18" fmla="*/ 167453 h 751195"/>
                <a:gd name="connsiteX19" fmla="*/ 74809 w 1237209"/>
                <a:gd name="connsiteY19" fmla="*/ 203508 h 751195"/>
                <a:gd name="connsiteX20" fmla="*/ 35 w 1237209"/>
                <a:gd name="connsiteY20" fmla="*/ 132882 h 751195"/>
                <a:gd name="connsiteX0" fmla="*/ 35 w 1237209"/>
                <a:gd name="connsiteY0" fmla="*/ 132882 h 751195"/>
                <a:gd name="connsiteX1" fmla="*/ 67304 w 1237209"/>
                <a:gd name="connsiteY1" fmla="*/ 59202 h 751195"/>
                <a:gd name="connsiteX2" fmla="*/ 142081 w 1237209"/>
                <a:gd name="connsiteY2" fmla="*/ 8 h 751195"/>
                <a:gd name="connsiteX3" fmla="*/ 210892 w 1237209"/>
                <a:gd name="connsiteY3" fmla="*/ 66681 h 751195"/>
                <a:gd name="connsiteX4" fmla="*/ 194345 w 1237209"/>
                <a:gd name="connsiteY4" fmla="*/ 114925 h 751195"/>
                <a:gd name="connsiteX5" fmla="*/ 389253 w 1237209"/>
                <a:gd name="connsiteY5" fmla="*/ 222891 h 751195"/>
                <a:gd name="connsiteX6" fmla="*/ 682854 w 1237209"/>
                <a:gd name="connsiteY6" fmla="*/ 70493 h 751195"/>
                <a:gd name="connsiteX7" fmla="*/ 980516 w 1237209"/>
                <a:gd name="connsiteY7" fmla="*/ 215412 h 751195"/>
                <a:gd name="connsiteX8" fmla="*/ 1171610 w 1237209"/>
                <a:gd name="connsiteY8" fmla="*/ 111927 h 751195"/>
                <a:gd name="connsiteX9" fmla="*/ 1224471 w 1237209"/>
                <a:gd name="connsiteY9" fmla="*/ 174933 h 751195"/>
                <a:gd name="connsiteX10" fmla="*/ 1023020 w 1237209"/>
                <a:gd name="connsiteY10" fmla="*/ 283658 h 751195"/>
                <a:gd name="connsiteX11" fmla="*/ 1031951 w 1237209"/>
                <a:gd name="connsiteY11" fmla="*/ 568793 h 751195"/>
                <a:gd name="connsiteX12" fmla="*/ 1237209 w 1237209"/>
                <a:gd name="connsiteY12" fmla="*/ 683232 h 751195"/>
                <a:gd name="connsiteX13" fmla="*/ 699768 w 1237209"/>
                <a:gd name="connsiteY13" fmla="*/ 570839 h 751195"/>
                <a:gd name="connsiteX14" fmla="*/ 375721 w 1237209"/>
                <a:gd name="connsiteY14" fmla="*/ 651411 h 751195"/>
                <a:gd name="connsiteX15" fmla="*/ 192440 w 1237209"/>
                <a:gd name="connsiteY15" fmla="*/ 751195 h 751195"/>
                <a:gd name="connsiteX16" fmla="*/ 146122 w 1237209"/>
                <a:gd name="connsiteY16" fmla="*/ 688949 h 751195"/>
                <a:gd name="connsiteX17" fmla="*/ 342106 w 1237209"/>
                <a:gd name="connsiteY17" fmla="*/ 568932 h 751195"/>
                <a:gd name="connsiteX18" fmla="*/ 354959 w 1237209"/>
                <a:gd name="connsiteY18" fmla="*/ 288758 h 751195"/>
                <a:gd name="connsiteX19" fmla="*/ 141005 w 1237209"/>
                <a:gd name="connsiteY19" fmla="*/ 167453 h 751195"/>
                <a:gd name="connsiteX20" fmla="*/ 74809 w 1237209"/>
                <a:gd name="connsiteY20" fmla="*/ 203508 h 751195"/>
                <a:gd name="connsiteX21" fmla="*/ 35 w 1237209"/>
                <a:gd name="connsiteY21" fmla="*/ 132882 h 751195"/>
                <a:gd name="connsiteX0" fmla="*/ 35 w 1237209"/>
                <a:gd name="connsiteY0" fmla="*/ 132882 h 758330"/>
                <a:gd name="connsiteX1" fmla="*/ 67304 w 1237209"/>
                <a:gd name="connsiteY1" fmla="*/ 59202 h 758330"/>
                <a:gd name="connsiteX2" fmla="*/ 142081 w 1237209"/>
                <a:gd name="connsiteY2" fmla="*/ 8 h 758330"/>
                <a:gd name="connsiteX3" fmla="*/ 210892 w 1237209"/>
                <a:gd name="connsiteY3" fmla="*/ 66681 h 758330"/>
                <a:gd name="connsiteX4" fmla="*/ 194345 w 1237209"/>
                <a:gd name="connsiteY4" fmla="*/ 114925 h 758330"/>
                <a:gd name="connsiteX5" fmla="*/ 389253 w 1237209"/>
                <a:gd name="connsiteY5" fmla="*/ 222891 h 758330"/>
                <a:gd name="connsiteX6" fmla="*/ 682854 w 1237209"/>
                <a:gd name="connsiteY6" fmla="*/ 70493 h 758330"/>
                <a:gd name="connsiteX7" fmla="*/ 980516 w 1237209"/>
                <a:gd name="connsiteY7" fmla="*/ 215412 h 758330"/>
                <a:gd name="connsiteX8" fmla="*/ 1171610 w 1237209"/>
                <a:gd name="connsiteY8" fmla="*/ 111927 h 758330"/>
                <a:gd name="connsiteX9" fmla="*/ 1224471 w 1237209"/>
                <a:gd name="connsiteY9" fmla="*/ 174933 h 758330"/>
                <a:gd name="connsiteX10" fmla="*/ 1023020 w 1237209"/>
                <a:gd name="connsiteY10" fmla="*/ 283658 h 758330"/>
                <a:gd name="connsiteX11" fmla="*/ 1031951 w 1237209"/>
                <a:gd name="connsiteY11" fmla="*/ 568793 h 758330"/>
                <a:gd name="connsiteX12" fmla="*/ 1237209 w 1237209"/>
                <a:gd name="connsiteY12" fmla="*/ 683232 h 758330"/>
                <a:gd name="connsiteX13" fmla="*/ 1183638 w 1237209"/>
                <a:gd name="connsiteY13" fmla="*/ 753719 h 758330"/>
                <a:gd name="connsiteX14" fmla="*/ 375721 w 1237209"/>
                <a:gd name="connsiteY14" fmla="*/ 651411 h 758330"/>
                <a:gd name="connsiteX15" fmla="*/ 192440 w 1237209"/>
                <a:gd name="connsiteY15" fmla="*/ 751195 h 758330"/>
                <a:gd name="connsiteX16" fmla="*/ 146122 w 1237209"/>
                <a:gd name="connsiteY16" fmla="*/ 688949 h 758330"/>
                <a:gd name="connsiteX17" fmla="*/ 342106 w 1237209"/>
                <a:gd name="connsiteY17" fmla="*/ 568932 h 758330"/>
                <a:gd name="connsiteX18" fmla="*/ 354959 w 1237209"/>
                <a:gd name="connsiteY18" fmla="*/ 288758 h 758330"/>
                <a:gd name="connsiteX19" fmla="*/ 141005 w 1237209"/>
                <a:gd name="connsiteY19" fmla="*/ 167453 h 758330"/>
                <a:gd name="connsiteX20" fmla="*/ 74809 w 1237209"/>
                <a:gd name="connsiteY20" fmla="*/ 203508 h 758330"/>
                <a:gd name="connsiteX21" fmla="*/ 35 w 1237209"/>
                <a:gd name="connsiteY21" fmla="*/ 132882 h 758330"/>
                <a:gd name="connsiteX0" fmla="*/ 35 w 1237209"/>
                <a:gd name="connsiteY0" fmla="*/ 132882 h 753719"/>
                <a:gd name="connsiteX1" fmla="*/ 67304 w 1237209"/>
                <a:gd name="connsiteY1" fmla="*/ 59202 h 753719"/>
                <a:gd name="connsiteX2" fmla="*/ 142081 w 1237209"/>
                <a:gd name="connsiteY2" fmla="*/ 8 h 753719"/>
                <a:gd name="connsiteX3" fmla="*/ 210892 w 1237209"/>
                <a:gd name="connsiteY3" fmla="*/ 66681 h 753719"/>
                <a:gd name="connsiteX4" fmla="*/ 194345 w 1237209"/>
                <a:gd name="connsiteY4" fmla="*/ 114925 h 753719"/>
                <a:gd name="connsiteX5" fmla="*/ 389253 w 1237209"/>
                <a:gd name="connsiteY5" fmla="*/ 222891 h 753719"/>
                <a:gd name="connsiteX6" fmla="*/ 682854 w 1237209"/>
                <a:gd name="connsiteY6" fmla="*/ 70493 h 753719"/>
                <a:gd name="connsiteX7" fmla="*/ 980516 w 1237209"/>
                <a:gd name="connsiteY7" fmla="*/ 215412 h 753719"/>
                <a:gd name="connsiteX8" fmla="*/ 1171610 w 1237209"/>
                <a:gd name="connsiteY8" fmla="*/ 111927 h 753719"/>
                <a:gd name="connsiteX9" fmla="*/ 1224471 w 1237209"/>
                <a:gd name="connsiteY9" fmla="*/ 174933 h 753719"/>
                <a:gd name="connsiteX10" fmla="*/ 1023020 w 1237209"/>
                <a:gd name="connsiteY10" fmla="*/ 283658 h 753719"/>
                <a:gd name="connsiteX11" fmla="*/ 1031951 w 1237209"/>
                <a:gd name="connsiteY11" fmla="*/ 568793 h 753719"/>
                <a:gd name="connsiteX12" fmla="*/ 1237209 w 1237209"/>
                <a:gd name="connsiteY12" fmla="*/ 683232 h 753719"/>
                <a:gd name="connsiteX13" fmla="*/ 1183638 w 1237209"/>
                <a:gd name="connsiteY13" fmla="*/ 753719 h 753719"/>
                <a:gd name="connsiteX14" fmla="*/ 375721 w 1237209"/>
                <a:gd name="connsiteY14" fmla="*/ 651411 h 753719"/>
                <a:gd name="connsiteX15" fmla="*/ 192440 w 1237209"/>
                <a:gd name="connsiteY15" fmla="*/ 751195 h 753719"/>
                <a:gd name="connsiteX16" fmla="*/ 146122 w 1237209"/>
                <a:gd name="connsiteY16" fmla="*/ 688949 h 753719"/>
                <a:gd name="connsiteX17" fmla="*/ 342106 w 1237209"/>
                <a:gd name="connsiteY17" fmla="*/ 568932 h 753719"/>
                <a:gd name="connsiteX18" fmla="*/ 354959 w 1237209"/>
                <a:gd name="connsiteY18" fmla="*/ 288758 h 753719"/>
                <a:gd name="connsiteX19" fmla="*/ 141005 w 1237209"/>
                <a:gd name="connsiteY19" fmla="*/ 167453 h 753719"/>
                <a:gd name="connsiteX20" fmla="*/ 74809 w 1237209"/>
                <a:gd name="connsiteY20" fmla="*/ 203508 h 753719"/>
                <a:gd name="connsiteX21" fmla="*/ 35 w 1237209"/>
                <a:gd name="connsiteY21" fmla="*/ 132882 h 753719"/>
                <a:gd name="connsiteX0" fmla="*/ 35 w 1237209"/>
                <a:gd name="connsiteY0" fmla="*/ 132882 h 753719"/>
                <a:gd name="connsiteX1" fmla="*/ 67304 w 1237209"/>
                <a:gd name="connsiteY1" fmla="*/ 59202 h 753719"/>
                <a:gd name="connsiteX2" fmla="*/ 142081 w 1237209"/>
                <a:gd name="connsiteY2" fmla="*/ 8 h 753719"/>
                <a:gd name="connsiteX3" fmla="*/ 210892 w 1237209"/>
                <a:gd name="connsiteY3" fmla="*/ 66681 h 753719"/>
                <a:gd name="connsiteX4" fmla="*/ 194345 w 1237209"/>
                <a:gd name="connsiteY4" fmla="*/ 114925 h 753719"/>
                <a:gd name="connsiteX5" fmla="*/ 389253 w 1237209"/>
                <a:gd name="connsiteY5" fmla="*/ 222891 h 753719"/>
                <a:gd name="connsiteX6" fmla="*/ 682854 w 1237209"/>
                <a:gd name="connsiteY6" fmla="*/ 70493 h 753719"/>
                <a:gd name="connsiteX7" fmla="*/ 980516 w 1237209"/>
                <a:gd name="connsiteY7" fmla="*/ 215412 h 753719"/>
                <a:gd name="connsiteX8" fmla="*/ 1171610 w 1237209"/>
                <a:gd name="connsiteY8" fmla="*/ 111927 h 753719"/>
                <a:gd name="connsiteX9" fmla="*/ 1224471 w 1237209"/>
                <a:gd name="connsiteY9" fmla="*/ 174933 h 753719"/>
                <a:gd name="connsiteX10" fmla="*/ 1023020 w 1237209"/>
                <a:gd name="connsiteY10" fmla="*/ 283658 h 753719"/>
                <a:gd name="connsiteX11" fmla="*/ 1031951 w 1237209"/>
                <a:gd name="connsiteY11" fmla="*/ 568793 h 753719"/>
                <a:gd name="connsiteX12" fmla="*/ 1237209 w 1237209"/>
                <a:gd name="connsiteY12" fmla="*/ 683232 h 753719"/>
                <a:gd name="connsiteX13" fmla="*/ 1183638 w 1237209"/>
                <a:gd name="connsiteY13" fmla="*/ 753719 h 753719"/>
                <a:gd name="connsiteX14" fmla="*/ 991036 w 1237209"/>
                <a:gd name="connsiteY14" fmla="*/ 647601 h 753719"/>
                <a:gd name="connsiteX15" fmla="*/ 375721 w 1237209"/>
                <a:gd name="connsiteY15" fmla="*/ 651411 h 753719"/>
                <a:gd name="connsiteX16" fmla="*/ 192440 w 1237209"/>
                <a:gd name="connsiteY16" fmla="*/ 751195 h 753719"/>
                <a:gd name="connsiteX17" fmla="*/ 146122 w 1237209"/>
                <a:gd name="connsiteY17" fmla="*/ 688949 h 753719"/>
                <a:gd name="connsiteX18" fmla="*/ 342106 w 1237209"/>
                <a:gd name="connsiteY18" fmla="*/ 568932 h 753719"/>
                <a:gd name="connsiteX19" fmla="*/ 354959 w 1237209"/>
                <a:gd name="connsiteY19" fmla="*/ 288758 h 753719"/>
                <a:gd name="connsiteX20" fmla="*/ 141005 w 1237209"/>
                <a:gd name="connsiteY20" fmla="*/ 167453 h 753719"/>
                <a:gd name="connsiteX21" fmla="*/ 74809 w 1237209"/>
                <a:gd name="connsiteY21" fmla="*/ 203508 h 753719"/>
                <a:gd name="connsiteX22" fmla="*/ 35 w 1237209"/>
                <a:gd name="connsiteY22" fmla="*/ 132882 h 753719"/>
                <a:gd name="connsiteX0" fmla="*/ 35 w 1237209"/>
                <a:gd name="connsiteY0" fmla="*/ 132882 h 753719"/>
                <a:gd name="connsiteX1" fmla="*/ 67304 w 1237209"/>
                <a:gd name="connsiteY1" fmla="*/ 59202 h 753719"/>
                <a:gd name="connsiteX2" fmla="*/ 142081 w 1237209"/>
                <a:gd name="connsiteY2" fmla="*/ 8 h 753719"/>
                <a:gd name="connsiteX3" fmla="*/ 210892 w 1237209"/>
                <a:gd name="connsiteY3" fmla="*/ 66681 h 753719"/>
                <a:gd name="connsiteX4" fmla="*/ 194345 w 1237209"/>
                <a:gd name="connsiteY4" fmla="*/ 114925 h 753719"/>
                <a:gd name="connsiteX5" fmla="*/ 389253 w 1237209"/>
                <a:gd name="connsiteY5" fmla="*/ 222891 h 753719"/>
                <a:gd name="connsiteX6" fmla="*/ 682854 w 1237209"/>
                <a:gd name="connsiteY6" fmla="*/ 70493 h 753719"/>
                <a:gd name="connsiteX7" fmla="*/ 980516 w 1237209"/>
                <a:gd name="connsiteY7" fmla="*/ 215412 h 753719"/>
                <a:gd name="connsiteX8" fmla="*/ 1171610 w 1237209"/>
                <a:gd name="connsiteY8" fmla="*/ 111927 h 753719"/>
                <a:gd name="connsiteX9" fmla="*/ 1224471 w 1237209"/>
                <a:gd name="connsiteY9" fmla="*/ 174933 h 753719"/>
                <a:gd name="connsiteX10" fmla="*/ 1023020 w 1237209"/>
                <a:gd name="connsiteY10" fmla="*/ 283658 h 753719"/>
                <a:gd name="connsiteX11" fmla="*/ 1031951 w 1237209"/>
                <a:gd name="connsiteY11" fmla="*/ 568793 h 753719"/>
                <a:gd name="connsiteX12" fmla="*/ 1237209 w 1237209"/>
                <a:gd name="connsiteY12" fmla="*/ 683232 h 753719"/>
                <a:gd name="connsiteX13" fmla="*/ 1183638 w 1237209"/>
                <a:gd name="connsiteY13" fmla="*/ 753719 h 753719"/>
                <a:gd name="connsiteX14" fmla="*/ 991036 w 1237209"/>
                <a:gd name="connsiteY14" fmla="*/ 647601 h 753719"/>
                <a:gd name="connsiteX15" fmla="*/ 375721 w 1237209"/>
                <a:gd name="connsiteY15" fmla="*/ 651411 h 753719"/>
                <a:gd name="connsiteX16" fmla="*/ 192440 w 1237209"/>
                <a:gd name="connsiteY16" fmla="*/ 751195 h 753719"/>
                <a:gd name="connsiteX17" fmla="*/ 146122 w 1237209"/>
                <a:gd name="connsiteY17" fmla="*/ 688949 h 753719"/>
                <a:gd name="connsiteX18" fmla="*/ 342106 w 1237209"/>
                <a:gd name="connsiteY18" fmla="*/ 568932 h 753719"/>
                <a:gd name="connsiteX19" fmla="*/ 354959 w 1237209"/>
                <a:gd name="connsiteY19" fmla="*/ 288758 h 753719"/>
                <a:gd name="connsiteX20" fmla="*/ 141005 w 1237209"/>
                <a:gd name="connsiteY20" fmla="*/ 167453 h 753719"/>
                <a:gd name="connsiteX21" fmla="*/ 74809 w 1237209"/>
                <a:gd name="connsiteY21" fmla="*/ 203508 h 753719"/>
                <a:gd name="connsiteX22" fmla="*/ 35 w 1237209"/>
                <a:gd name="connsiteY22" fmla="*/ 132882 h 753719"/>
                <a:gd name="connsiteX0" fmla="*/ 35 w 1237209"/>
                <a:gd name="connsiteY0" fmla="*/ 132882 h 753719"/>
                <a:gd name="connsiteX1" fmla="*/ 67304 w 1237209"/>
                <a:gd name="connsiteY1" fmla="*/ 59202 h 753719"/>
                <a:gd name="connsiteX2" fmla="*/ 142081 w 1237209"/>
                <a:gd name="connsiteY2" fmla="*/ 8 h 753719"/>
                <a:gd name="connsiteX3" fmla="*/ 210892 w 1237209"/>
                <a:gd name="connsiteY3" fmla="*/ 66681 h 753719"/>
                <a:gd name="connsiteX4" fmla="*/ 194345 w 1237209"/>
                <a:gd name="connsiteY4" fmla="*/ 114925 h 753719"/>
                <a:gd name="connsiteX5" fmla="*/ 389253 w 1237209"/>
                <a:gd name="connsiteY5" fmla="*/ 222891 h 753719"/>
                <a:gd name="connsiteX6" fmla="*/ 682854 w 1237209"/>
                <a:gd name="connsiteY6" fmla="*/ 70493 h 753719"/>
                <a:gd name="connsiteX7" fmla="*/ 980516 w 1237209"/>
                <a:gd name="connsiteY7" fmla="*/ 215412 h 753719"/>
                <a:gd name="connsiteX8" fmla="*/ 1171610 w 1237209"/>
                <a:gd name="connsiteY8" fmla="*/ 111927 h 753719"/>
                <a:gd name="connsiteX9" fmla="*/ 1224471 w 1237209"/>
                <a:gd name="connsiteY9" fmla="*/ 174933 h 753719"/>
                <a:gd name="connsiteX10" fmla="*/ 1023020 w 1237209"/>
                <a:gd name="connsiteY10" fmla="*/ 283658 h 753719"/>
                <a:gd name="connsiteX11" fmla="*/ 1031951 w 1237209"/>
                <a:gd name="connsiteY11" fmla="*/ 568793 h 753719"/>
                <a:gd name="connsiteX12" fmla="*/ 1237209 w 1237209"/>
                <a:gd name="connsiteY12" fmla="*/ 683232 h 753719"/>
                <a:gd name="connsiteX13" fmla="*/ 1183638 w 1237209"/>
                <a:gd name="connsiteY13" fmla="*/ 753719 h 753719"/>
                <a:gd name="connsiteX14" fmla="*/ 1000561 w 1237209"/>
                <a:gd name="connsiteY14" fmla="*/ 645696 h 753719"/>
                <a:gd name="connsiteX15" fmla="*/ 375721 w 1237209"/>
                <a:gd name="connsiteY15" fmla="*/ 651411 h 753719"/>
                <a:gd name="connsiteX16" fmla="*/ 192440 w 1237209"/>
                <a:gd name="connsiteY16" fmla="*/ 751195 h 753719"/>
                <a:gd name="connsiteX17" fmla="*/ 146122 w 1237209"/>
                <a:gd name="connsiteY17" fmla="*/ 688949 h 753719"/>
                <a:gd name="connsiteX18" fmla="*/ 342106 w 1237209"/>
                <a:gd name="connsiteY18" fmla="*/ 568932 h 753719"/>
                <a:gd name="connsiteX19" fmla="*/ 354959 w 1237209"/>
                <a:gd name="connsiteY19" fmla="*/ 288758 h 753719"/>
                <a:gd name="connsiteX20" fmla="*/ 141005 w 1237209"/>
                <a:gd name="connsiteY20" fmla="*/ 167453 h 753719"/>
                <a:gd name="connsiteX21" fmla="*/ 74809 w 1237209"/>
                <a:gd name="connsiteY21" fmla="*/ 203508 h 753719"/>
                <a:gd name="connsiteX22" fmla="*/ 35 w 1237209"/>
                <a:gd name="connsiteY22" fmla="*/ 132882 h 753719"/>
                <a:gd name="connsiteX0" fmla="*/ 35 w 1326316"/>
                <a:gd name="connsiteY0" fmla="*/ 132882 h 753719"/>
                <a:gd name="connsiteX1" fmla="*/ 67304 w 1326316"/>
                <a:gd name="connsiteY1" fmla="*/ 59202 h 753719"/>
                <a:gd name="connsiteX2" fmla="*/ 142081 w 1326316"/>
                <a:gd name="connsiteY2" fmla="*/ 8 h 753719"/>
                <a:gd name="connsiteX3" fmla="*/ 210892 w 1326316"/>
                <a:gd name="connsiteY3" fmla="*/ 66681 h 753719"/>
                <a:gd name="connsiteX4" fmla="*/ 194345 w 1326316"/>
                <a:gd name="connsiteY4" fmla="*/ 114925 h 753719"/>
                <a:gd name="connsiteX5" fmla="*/ 389253 w 1326316"/>
                <a:gd name="connsiteY5" fmla="*/ 222891 h 753719"/>
                <a:gd name="connsiteX6" fmla="*/ 682854 w 1326316"/>
                <a:gd name="connsiteY6" fmla="*/ 70493 h 753719"/>
                <a:gd name="connsiteX7" fmla="*/ 980516 w 1326316"/>
                <a:gd name="connsiteY7" fmla="*/ 215412 h 753719"/>
                <a:gd name="connsiteX8" fmla="*/ 1171610 w 1326316"/>
                <a:gd name="connsiteY8" fmla="*/ 111927 h 753719"/>
                <a:gd name="connsiteX9" fmla="*/ 1326316 w 1326316"/>
                <a:gd name="connsiteY9" fmla="*/ 70386 h 753719"/>
                <a:gd name="connsiteX10" fmla="*/ 1224471 w 1326316"/>
                <a:gd name="connsiteY10" fmla="*/ 174933 h 753719"/>
                <a:gd name="connsiteX11" fmla="*/ 1023020 w 1326316"/>
                <a:gd name="connsiteY11" fmla="*/ 283658 h 753719"/>
                <a:gd name="connsiteX12" fmla="*/ 1031951 w 1326316"/>
                <a:gd name="connsiteY12" fmla="*/ 568793 h 753719"/>
                <a:gd name="connsiteX13" fmla="*/ 1237209 w 1326316"/>
                <a:gd name="connsiteY13" fmla="*/ 683232 h 753719"/>
                <a:gd name="connsiteX14" fmla="*/ 1183638 w 1326316"/>
                <a:gd name="connsiteY14" fmla="*/ 753719 h 753719"/>
                <a:gd name="connsiteX15" fmla="*/ 1000561 w 1326316"/>
                <a:gd name="connsiteY15" fmla="*/ 645696 h 753719"/>
                <a:gd name="connsiteX16" fmla="*/ 375721 w 1326316"/>
                <a:gd name="connsiteY16" fmla="*/ 651411 h 753719"/>
                <a:gd name="connsiteX17" fmla="*/ 192440 w 1326316"/>
                <a:gd name="connsiteY17" fmla="*/ 751195 h 753719"/>
                <a:gd name="connsiteX18" fmla="*/ 146122 w 1326316"/>
                <a:gd name="connsiteY18" fmla="*/ 688949 h 753719"/>
                <a:gd name="connsiteX19" fmla="*/ 342106 w 1326316"/>
                <a:gd name="connsiteY19" fmla="*/ 568932 h 753719"/>
                <a:gd name="connsiteX20" fmla="*/ 354959 w 1326316"/>
                <a:gd name="connsiteY20" fmla="*/ 288758 h 753719"/>
                <a:gd name="connsiteX21" fmla="*/ 141005 w 1326316"/>
                <a:gd name="connsiteY21" fmla="*/ 167453 h 753719"/>
                <a:gd name="connsiteX22" fmla="*/ 74809 w 1326316"/>
                <a:gd name="connsiteY22" fmla="*/ 203508 h 753719"/>
                <a:gd name="connsiteX23" fmla="*/ 35 w 1326316"/>
                <a:gd name="connsiteY23" fmla="*/ 132882 h 753719"/>
                <a:gd name="connsiteX0" fmla="*/ 35 w 1326316"/>
                <a:gd name="connsiteY0" fmla="*/ 132882 h 753719"/>
                <a:gd name="connsiteX1" fmla="*/ 67304 w 1326316"/>
                <a:gd name="connsiteY1" fmla="*/ 59202 h 753719"/>
                <a:gd name="connsiteX2" fmla="*/ 142081 w 1326316"/>
                <a:gd name="connsiteY2" fmla="*/ 8 h 753719"/>
                <a:gd name="connsiteX3" fmla="*/ 210892 w 1326316"/>
                <a:gd name="connsiteY3" fmla="*/ 66681 h 753719"/>
                <a:gd name="connsiteX4" fmla="*/ 194345 w 1326316"/>
                <a:gd name="connsiteY4" fmla="*/ 114925 h 753719"/>
                <a:gd name="connsiteX5" fmla="*/ 389253 w 1326316"/>
                <a:gd name="connsiteY5" fmla="*/ 222891 h 753719"/>
                <a:gd name="connsiteX6" fmla="*/ 682854 w 1326316"/>
                <a:gd name="connsiteY6" fmla="*/ 70493 h 753719"/>
                <a:gd name="connsiteX7" fmla="*/ 980516 w 1326316"/>
                <a:gd name="connsiteY7" fmla="*/ 215412 h 753719"/>
                <a:gd name="connsiteX8" fmla="*/ 1171610 w 1326316"/>
                <a:gd name="connsiteY8" fmla="*/ 111927 h 753719"/>
                <a:gd name="connsiteX9" fmla="*/ 1326316 w 1326316"/>
                <a:gd name="connsiteY9" fmla="*/ 70386 h 753719"/>
                <a:gd name="connsiteX10" fmla="*/ 1224471 w 1326316"/>
                <a:gd name="connsiteY10" fmla="*/ 174933 h 753719"/>
                <a:gd name="connsiteX11" fmla="*/ 1023020 w 1326316"/>
                <a:gd name="connsiteY11" fmla="*/ 283658 h 753719"/>
                <a:gd name="connsiteX12" fmla="*/ 1031951 w 1326316"/>
                <a:gd name="connsiteY12" fmla="*/ 568793 h 753719"/>
                <a:gd name="connsiteX13" fmla="*/ 1237209 w 1326316"/>
                <a:gd name="connsiteY13" fmla="*/ 683232 h 753719"/>
                <a:gd name="connsiteX14" fmla="*/ 1183638 w 1326316"/>
                <a:gd name="connsiteY14" fmla="*/ 753719 h 753719"/>
                <a:gd name="connsiteX15" fmla="*/ 1000561 w 1326316"/>
                <a:gd name="connsiteY15" fmla="*/ 645696 h 753719"/>
                <a:gd name="connsiteX16" fmla="*/ 375721 w 1326316"/>
                <a:gd name="connsiteY16" fmla="*/ 651411 h 753719"/>
                <a:gd name="connsiteX17" fmla="*/ 192440 w 1326316"/>
                <a:gd name="connsiteY17" fmla="*/ 751195 h 753719"/>
                <a:gd name="connsiteX18" fmla="*/ 146122 w 1326316"/>
                <a:gd name="connsiteY18" fmla="*/ 688949 h 753719"/>
                <a:gd name="connsiteX19" fmla="*/ 342106 w 1326316"/>
                <a:gd name="connsiteY19" fmla="*/ 568932 h 753719"/>
                <a:gd name="connsiteX20" fmla="*/ 354959 w 1326316"/>
                <a:gd name="connsiteY20" fmla="*/ 288758 h 753719"/>
                <a:gd name="connsiteX21" fmla="*/ 141005 w 1326316"/>
                <a:gd name="connsiteY21" fmla="*/ 167453 h 753719"/>
                <a:gd name="connsiteX22" fmla="*/ 74809 w 1326316"/>
                <a:gd name="connsiteY22" fmla="*/ 203508 h 753719"/>
                <a:gd name="connsiteX23" fmla="*/ 35 w 1326316"/>
                <a:gd name="connsiteY23" fmla="*/ 132882 h 753719"/>
                <a:gd name="connsiteX0" fmla="*/ 35 w 1327182"/>
                <a:gd name="connsiteY0" fmla="*/ 132882 h 753719"/>
                <a:gd name="connsiteX1" fmla="*/ 67304 w 1327182"/>
                <a:gd name="connsiteY1" fmla="*/ 59202 h 753719"/>
                <a:gd name="connsiteX2" fmla="*/ 142081 w 1327182"/>
                <a:gd name="connsiteY2" fmla="*/ 8 h 753719"/>
                <a:gd name="connsiteX3" fmla="*/ 210892 w 1327182"/>
                <a:gd name="connsiteY3" fmla="*/ 66681 h 753719"/>
                <a:gd name="connsiteX4" fmla="*/ 194345 w 1327182"/>
                <a:gd name="connsiteY4" fmla="*/ 114925 h 753719"/>
                <a:gd name="connsiteX5" fmla="*/ 389253 w 1327182"/>
                <a:gd name="connsiteY5" fmla="*/ 222891 h 753719"/>
                <a:gd name="connsiteX6" fmla="*/ 682854 w 1327182"/>
                <a:gd name="connsiteY6" fmla="*/ 70493 h 753719"/>
                <a:gd name="connsiteX7" fmla="*/ 980516 w 1327182"/>
                <a:gd name="connsiteY7" fmla="*/ 215412 h 753719"/>
                <a:gd name="connsiteX8" fmla="*/ 1171610 w 1327182"/>
                <a:gd name="connsiteY8" fmla="*/ 111927 h 753719"/>
                <a:gd name="connsiteX9" fmla="*/ 1326316 w 1327182"/>
                <a:gd name="connsiteY9" fmla="*/ 70386 h 753719"/>
                <a:gd name="connsiteX10" fmla="*/ 1224471 w 1327182"/>
                <a:gd name="connsiteY10" fmla="*/ 174933 h 753719"/>
                <a:gd name="connsiteX11" fmla="*/ 1023020 w 1327182"/>
                <a:gd name="connsiteY11" fmla="*/ 283658 h 753719"/>
                <a:gd name="connsiteX12" fmla="*/ 1031951 w 1327182"/>
                <a:gd name="connsiteY12" fmla="*/ 568793 h 753719"/>
                <a:gd name="connsiteX13" fmla="*/ 1237209 w 1327182"/>
                <a:gd name="connsiteY13" fmla="*/ 683232 h 753719"/>
                <a:gd name="connsiteX14" fmla="*/ 1183638 w 1327182"/>
                <a:gd name="connsiteY14" fmla="*/ 753719 h 753719"/>
                <a:gd name="connsiteX15" fmla="*/ 1000561 w 1327182"/>
                <a:gd name="connsiteY15" fmla="*/ 645696 h 753719"/>
                <a:gd name="connsiteX16" fmla="*/ 375721 w 1327182"/>
                <a:gd name="connsiteY16" fmla="*/ 651411 h 753719"/>
                <a:gd name="connsiteX17" fmla="*/ 192440 w 1327182"/>
                <a:gd name="connsiteY17" fmla="*/ 751195 h 753719"/>
                <a:gd name="connsiteX18" fmla="*/ 146122 w 1327182"/>
                <a:gd name="connsiteY18" fmla="*/ 688949 h 753719"/>
                <a:gd name="connsiteX19" fmla="*/ 342106 w 1327182"/>
                <a:gd name="connsiteY19" fmla="*/ 568932 h 753719"/>
                <a:gd name="connsiteX20" fmla="*/ 354959 w 1327182"/>
                <a:gd name="connsiteY20" fmla="*/ 288758 h 753719"/>
                <a:gd name="connsiteX21" fmla="*/ 141005 w 1327182"/>
                <a:gd name="connsiteY21" fmla="*/ 167453 h 753719"/>
                <a:gd name="connsiteX22" fmla="*/ 74809 w 1327182"/>
                <a:gd name="connsiteY22" fmla="*/ 203508 h 753719"/>
                <a:gd name="connsiteX23" fmla="*/ 35 w 1327182"/>
                <a:gd name="connsiteY23" fmla="*/ 132882 h 753719"/>
                <a:gd name="connsiteX0" fmla="*/ 35 w 1326316"/>
                <a:gd name="connsiteY0" fmla="*/ 132882 h 753719"/>
                <a:gd name="connsiteX1" fmla="*/ 67304 w 1326316"/>
                <a:gd name="connsiteY1" fmla="*/ 59202 h 753719"/>
                <a:gd name="connsiteX2" fmla="*/ 142081 w 1326316"/>
                <a:gd name="connsiteY2" fmla="*/ 8 h 753719"/>
                <a:gd name="connsiteX3" fmla="*/ 210892 w 1326316"/>
                <a:gd name="connsiteY3" fmla="*/ 66681 h 753719"/>
                <a:gd name="connsiteX4" fmla="*/ 194345 w 1326316"/>
                <a:gd name="connsiteY4" fmla="*/ 114925 h 753719"/>
                <a:gd name="connsiteX5" fmla="*/ 389253 w 1326316"/>
                <a:gd name="connsiteY5" fmla="*/ 222891 h 753719"/>
                <a:gd name="connsiteX6" fmla="*/ 682854 w 1326316"/>
                <a:gd name="connsiteY6" fmla="*/ 70493 h 753719"/>
                <a:gd name="connsiteX7" fmla="*/ 980516 w 1326316"/>
                <a:gd name="connsiteY7" fmla="*/ 215412 h 753719"/>
                <a:gd name="connsiteX8" fmla="*/ 1171610 w 1326316"/>
                <a:gd name="connsiteY8" fmla="*/ 111927 h 753719"/>
                <a:gd name="connsiteX9" fmla="*/ 1326316 w 1326316"/>
                <a:gd name="connsiteY9" fmla="*/ 70386 h 753719"/>
                <a:gd name="connsiteX10" fmla="*/ 1224471 w 1326316"/>
                <a:gd name="connsiteY10" fmla="*/ 174933 h 753719"/>
                <a:gd name="connsiteX11" fmla="*/ 1023020 w 1326316"/>
                <a:gd name="connsiteY11" fmla="*/ 283658 h 753719"/>
                <a:gd name="connsiteX12" fmla="*/ 1031951 w 1326316"/>
                <a:gd name="connsiteY12" fmla="*/ 568793 h 753719"/>
                <a:gd name="connsiteX13" fmla="*/ 1237209 w 1326316"/>
                <a:gd name="connsiteY13" fmla="*/ 683232 h 753719"/>
                <a:gd name="connsiteX14" fmla="*/ 1183638 w 1326316"/>
                <a:gd name="connsiteY14" fmla="*/ 753719 h 753719"/>
                <a:gd name="connsiteX15" fmla="*/ 1000561 w 1326316"/>
                <a:gd name="connsiteY15" fmla="*/ 645696 h 753719"/>
                <a:gd name="connsiteX16" fmla="*/ 375721 w 1326316"/>
                <a:gd name="connsiteY16" fmla="*/ 651411 h 753719"/>
                <a:gd name="connsiteX17" fmla="*/ 192440 w 1326316"/>
                <a:gd name="connsiteY17" fmla="*/ 751195 h 753719"/>
                <a:gd name="connsiteX18" fmla="*/ 146122 w 1326316"/>
                <a:gd name="connsiteY18" fmla="*/ 688949 h 753719"/>
                <a:gd name="connsiteX19" fmla="*/ 342106 w 1326316"/>
                <a:gd name="connsiteY19" fmla="*/ 568932 h 753719"/>
                <a:gd name="connsiteX20" fmla="*/ 354959 w 1326316"/>
                <a:gd name="connsiteY20" fmla="*/ 288758 h 753719"/>
                <a:gd name="connsiteX21" fmla="*/ 141005 w 1326316"/>
                <a:gd name="connsiteY21" fmla="*/ 167453 h 753719"/>
                <a:gd name="connsiteX22" fmla="*/ 74809 w 1326316"/>
                <a:gd name="connsiteY22" fmla="*/ 203508 h 753719"/>
                <a:gd name="connsiteX23" fmla="*/ 35 w 1326316"/>
                <a:gd name="connsiteY23" fmla="*/ 132882 h 753719"/>
                <a:gd name="connsiteX0" fmla="*/ 35 w 1326316"/>
                <a:gd name="connsiteY0" fmla="*/ 136791 h 757628"/>
                <a:gd name="connsiteX1" fmla="*/ 67304 w 1326316"/>
                <a:gd name="connsiteY1" fmla="*/ 63111 h 757628"/>
                <a:gd name="connsiteX2" fmla="*/ 142081 w 1326316"/>
                <a:gd name="connsiteY2" fmla="*/ 3917 h 757628"/>
                <a:gd name="connsiteX3" fmla="*/ 210892 w 1326316"/>
                <a:gd name="connsiteY3" fmla="*/ 70590 h 757628"/>
                <a:gd name="connsiteX4" fmla="*/ 194345 w 1326316"/>
                <a:gd name="connsiteY4" fmla="*/ 118834 h 757628"/>
                <a:gd name="connsiteX5" fmla="*/ 389253 w 1326316"/>
                <a:gd name="connsiteY5" fmla="*/ 226800 h 757628"/>
                <a:gd name="connsiteX6" fmla="*/ 682854 w 1326316"/>
                <a:gd name="connsiteY6" fmla="*/ 74402 h 757628"/>
                <a:gd name="connsiteX7" fmla="*/ 980516 w 1326316"/>
                <a:gd name="connsiteY7" fmla="*/ 219321 h 757628"/>
                <a:gd name="connsiteX8" fmla="*/ 1171610 w 1326316"/>
                <a:gd name="connsiteY8" fmla="*/ 115836 h 757628"/>
                <a:gd name="connsiteX9" fmla="*/ 1246305 w 1326316"/>
                <a:gd name="connsiteY9" fmla="*/ 0 h 757628"/>
                <a:gd name="connsiteX10" fmla="*/ 1326316 w 1326316"/>
                <a:gd name="connsiteY10" fmla="*/ 74295 h 757628"/>
                <a:gd name="connsiteX11" fmla="*/ 1224471 w 1326316"/>
                <a:gd name="connsiteY11" fmla="*/ 178842 h 757628"/>
                <a:gd name="connsiteX12" fmla="*/ 1023020 w 1326316"/>
                <a:gd name="connsiteY12" fmla="*/ 287567 h 757628"/>
                <a:gd name="connsiteX13" fmla="*/ 1031951 w 1326316"/>
                <a:gd name="connsiteY13" fmla="*/ 572702 h 757628"/>
                <a:gd name="connsiteX14" fmla="*/ 1237209 w 1326316"/>
                <a:gd name="connsiteY14" fmla="*/ 687141 h 757628"/>
                <a:gd name="connsiteX15" fmla="*/ 1183638 w 1326316"/>
                <a:gd name="connsiteY15" fmla="*/ 757628 h 757628"/>
                <a:gd name="connsiteX16" fmla="*/ 1000561 w 1326316"/>
                <a:gd name="connsiteY16" fmla="*/ 649605 h 757628"/>
                <a:gd name="connsiteX17" fmla="*/ 375721 w 1326316"/>
                <a:gd name="connsiteY17" fmla="*/ 655320 h 757628"/>
                <a:gd name="connsiteX18" fmla="*/ 192440 w 1326316"/>
                <a:gd name="connsiteY18" fmla="*/ 755104 h 757628"/>
                <a:gd name="connsiteX19" fmla="*/ 146122 w 1326316"/>
                <a:gd name="connsiteY19" fmla="*/ 692858 h 757628"/>
                <a:gd name="connsiteX20" fmla="*/ 342106 w 1326316"/>
                <a:gd name="connsiteY20" fmla="*/ 572841 h 757628"/>
                <a:gd name="connsiteX21" fmla="*/ 354959 w 1326316"/>
                <a:gd name="connsiteY21" fmla="*/ 292667 h 757628"/>
                <a:gd name="connsiteX22" fmla="*/ 141005 w 1326316"/>
                <a:gd name="connsiteY22" fmla="*/ 171362 h 757628"/>
                <a:gd name="connsiteX23" fmla="*/ 74809 w 1326316"/>
                <a:gd name="connsiteY23" fmla="*/ 207417 h 757628"/>
                <a:gd name="connsiteX24" fmla="*/ 35 w 1326316"/>
                <a:gd name="connsiteY24" fmla="*/ 136791 h 757628"/>
                <a:gd name="connsiteX0" fmla="*/ 35 w 1326316"/>
                <a:gd name="connsiteY0" fmla="*/ 140558 h 761395"/>
                <a:gd name="connsiteX1" fmla="*/ 67304 w 1326316"/>
                <a:gd name="connsiteY1" fmla="*/ 66878 h 761395"/>
                <a:gd name="connsiteX2" fmla="*/ 142081 w 1326316"/>
                <a:gd name="connsiteY2" fmla="*/ 7684 h 761395"/>
                <a:gd name="connsiteX3" fmla="*/ 210892 w 1326316"/>
                <a:gd name="connsiteY3" fmla="*/ 74357 h 761395"/>
                <a:gd name="connsiteX4" fmla="*/ 194345 w 1326316"/>
                <a:gd name="connsiteY4" fmla="*/ 122601 h 761395"/>
                <a:gd name="connsiteX5" fmla="*/ 389253 w 1326316"/>
                <a:gd name="connsiteY5" fmla="*/ 230567 h 761395"/>
                <a:gd name="connsiteX6" fmla="*/ 682854 w 1326316"/>
                <a:gd name="connsiteY6" fmla="*/ 78169 h 761395"/>
                <a:gd name="connsiteX7" fmla="*/ 980516 w 1326316"/>
                <a:gd name="connsiteY7" fmla="*/ 223088 h 761395"/>
                <a:gd name="connsiteX8" fmla="*/ 1171610 w 1326316"/>
                <a:gd name="connsiteY8" fmla="*/ 119603 h 761395"/>
                <a:gd name="connsiteX9" fmla="*/ 1246305 w 1326316"/>
                <a:gd name="connsiteY9" fmla="*/ 3767 h 761395"/>
                <a:gd name="connsiteX10" fmla="*/ 1326316 w 1326316"/>
                <a:gd name="connsiteY10" fmla="*/ 78062 h 761395"/>
                <a:gd name="connsiteX11" fmla="*/ 1224471 w 1326316"/>
                <a:gd name="connsiteY11" fmla="*/ 182609 h 761395"/>
                <a:gd name="connsiteX12" fmla="*/ 1023020 w 1326316"/>
                <a:gd name="connsiteY12" fmla="*/ 291334 h 761395"/>
                <a:gd name="connsiteX13" fmla="*/ 1031951 w 1326316"/>
                <a:gd name="connsiteY13" fmla="*/ 576469 h 761395"/>
                <a:gd name="connsiteX14" fmla="*/ 1237209 w 1326316"/>
                <a:gd name="connsiteY14" fmla="*/ 690908 h 761395"/>
                <a:gd name="connsiteX15" fmla="*/ 1183638 w 1326316"/>
                <a:gd name="connsiteY15" fmla="*/ 761395 h 761395"/>
                <a:gd name="connsiteX16" fmla="*/ 1000561 w 1326316"/>
                <a:gd name="connsiteY16" fmla="*/ 653372 h 761395"/>
                <a:gd name="connsiteX17" fmla="*/ 375721 w 1326316"/>
                <a:gd name="connsiteY17" fmla="*/ 659087 h 761395"/>
                <a:gd name="connsiteX18" fmla="*/ 192440 w 1326316"/>
                <a:gd name="connsiteY18" fmla="*/ 758871 h 761395"/>
                <a:gd name="connsiteX19" fmla="*/ 146122 w 1326316"/>
                <a:gd name="connsiteY19" fmla="*/ 696625 h 761395"/>
                <a:gd name="connsiteX20" fmla="*/ 342106 w 1326316"/>
                <a:gd name="connsiteY20" fmla="*/ 576608 h 761395"/>
                <a:gd name="connsiteX21" fmla="*/ 354959 w 1326316"/>
                <a:gd name="connsiteY21" fmla="*/ 296434 h 761395"/>
                <a:gd name="connsiteX22" fmla="*/ 141005 w 1326316"/>
                <a:gd name="connsiteY22" fmla="*/ 175129 h 761395"/>
                <a:gd name="connsiteX23" fmla="*/ 74809 w 1326316"/>
                <a:gd name="connsiteY23" fmla="*/ 211184 h 761395"/>
                <a:gd name="connsiteX24" fmla="*/ 35 w 1326316"/>
                <a:gd name="connsiteY24" fmla="*/ 140558 h 761395"/>
                <a:gd name="connsiteX0" fmla="*/ 35 w 1326316"/>
                <a:gd name="connsiteY0" fmla="*/ 136791 h 757628"/>
                <a:gd name="connsiteX1" fmla="*/ 67304 w 1326316"/>
                <a:gd name="connsiteY1" fmla="*/ 63111 h 757628"/>
                <a:gd name="connsiteX2" fmla="*/ 142081 w 1326316"/>
                <a:gd name="connsiteY2" fmla="*/ 3917 h 757628"/>
                <a:gd name="connsiteX3" fmla="*/ 210892 w 1326316"/>
                <a:gd name="connsiteY3" fmla="*/ 70590 h 757628"/>
                <a:gd name="connsiteX4" fmla="*/ 194345 w 1326316"/>
                <a:gd name="connsiteY4" fmla="*/ 118834 h 757628"/>
                <a:gd name="connsiteX5" fmla="*/ 389253 w 1326316"/>
                <a:gd name="connsiteY5" fmla="*/ 226800 h 757628"/>
                <a:gd name="connsiteX6" fmla="*/ 682854 w 1326316"/>
                <a:gd name="connsiteY6" fmla="*/ 74402 h 757628"/>
                <a:gd name="connsiteX7" fmla="*/ 980516 w 1326316"/>
                <a:gd name="connsiteY7" fmla="*/ 219321 h 757628"/>
                <a:gd name="connsiteX8" fmla="*/ 1171610 w 1326316"/>
                <a:gd name="connsiteY8" fmla="*/ 115836 h 757628"/>
                <a:gd name="connsiteX9" fmla="*/ 1246305 w 1326316"/>
                <a:gd name="connsiteY9" fmla="*/ 0 h 757628"/>
                <a:gd name="connsiteX10" fmla="*/ 1326316 w 1326316"/>
                <a:gd name="connsiteY10" fmla="*/ 74295 h 757628"/>
                <a:gd name="connsiteX11" fmla="*/ 1224471 w 1326316"/>
                <a:gd name="connsiteY11" fmla="*/ 178842 h 757628"/>
                <a:gd name="connsiteX12" fmla="*/ 1023020 w 1326316"/>
                <a:gd name="connsiteY12" fmla="*/ 287567 h 757628"/>
                <a:gd name="connsiteX13" fmla="*/ 1031951 w 1326316"/>
                <a:gd name="connsiteY13" fmla="*/ 572702 h 757628"/>
                <a:gd name="connsiteX14" fmla="*/ 1237209 w 1326316"/>
                <a:gd name="connsiteY14" fmla="*/ 687141 h 757628"/>
                <a:gd name="connsiteX15" fmla="*/ 1183638 w 1326316"/>
                <a:gd name="connsiteY15" fmla="*/ 757628 h 757628"/>
                <a:gd name="connsiteX16" fmla="*/ 1000561 w 1326316"/>
                <a:gd name="connsiteY16" fmla="*/ 649605 h 757628"/>
                <a:gd name="connsiteX17" fmla="*/ 375721 w 1326316"/>
                <a:gd name="connsiteY17" fmla="*/ 655320 h 757628"/>
                <a:gd name="connsiteX18" fmla="*/ 192440 w 1326316"/>
                <a:gd name="connsiteY18" fmla="*/ 755104 h 757628"/>
                <a:gd name="connsiteX19" fmla="*/ 146122 w 1326316"/>
                <a:gd name="connsiteY19" fmla="*/ 692858 h 757628"/>
                <a:gd name="connsiteX20" fmla="*/ 342106 w 1326316"/>
                <a:gd name="connsiteY20" fmla="*/ 572841 h 757628"/>
                <a:gd name="connsiteX21" fmla="*/ 354959 w 1326316"/>
                <a:gd name="connsiteY21" fmla="*/ 292667 h 757628"/>
                <a:gd name="connsiteX22" fmla="*/ 141005 w 1326316"/>
                <a:gd name="connsiteY22" fmla="*/ 171362 h 757628"/>
                <a:gd name="connsiteX23" fmla="*/ 74809 w 1326316"/>
                <a:gd name="connsiteY23" fmla="*/ 207417 h 757628"/>
                <a:gd name="connsiteX24" fmla="*/ 35 w 1326316"/>
                <a:gd name="connsiteY24" fmla="*/ 136791 h 757628"/>
                <a:gd name="connsiteX0" fmla="*/ 35 w 1326316"/>
                <a:gd name="connsiteY0" fmla="*/ 132883 h 753720"/>
                <a:gd name="connsiteX1" fmla="*/ 67304 w 1326316"/>
                <a:gd name="connsiteY1" fmla="*/ 59203 h 753720"/>
                <a:gd name="connsiteX2" fmla="*/ 142081 w 1326316"/>
                <a:gd name="connsiteY2" fmla="*/ 9 h 753720"/>
                <a:gd name="connsiteX3" fmla="*/ 210892 w 1326316"/>
                <a:gd name="connsiteY3" fmla="*/ 66682 h 753720"/>
                <a:gd name="connsiteX4" fmla="*/ 194345 w 1326316"/>
                <a:gd name="connsiteY4" fmla="*/ 114926 h 753720"/>
                <a:gd name="connsiteX5" fmla="*/ 389253 w 1326316"/>
                <a:gd name="connsiteY5" fmla="*/ 222892 h 753720"/>
                <a:gd name="connsiteX6" fmla="*/ 682854 w 1326316"/>
                <a:gd name="connsiteY6" fmla="*/ 70494 h 753720"/>
                <a:gd name="connsiteX7" fmla="*/ 980516 w 1326316"/>
                <a:gd name="connsiteY7" fmla="*/ 215413 h 753720"/>
                <a:gd name="connsiteX8" fmla="*/ 1171610 w 1326316"/>
                <a:gd name="connsiteY8" fmla="*/ 111928 h 753720"/>
                <a:gd name="connsiteX9" fmla="*/ 1246305 w 1326316"/>
                <a:gd name="connsiteY9" fmla="*/ 1807 h 753720"/>
                <a:gd name="connsiteX10" fmla="*/ 1326316 w 1326316"/>
                <a:gd name="connsiteY10" fmla="*/ 70387 h 753720"/>
                <a:gd name="connsiteX11" fmla="*/ 1224471 w 1326316"/>
                <a:gd name="connsiteY11" fmla="*/ 174934 h 753720"/>
                <a:gd name="connsiteX12" fmla="*/ 1023020 w 1326316"/>
                <a:gd name="connsiteY12" fmla="*/ 283659 h 753720"/>
                <a:gd name="connsiteX13" fmla="*/ 1031951 w 1326316"/>
                <a:gd name="connsiteY13" fmla="*/ 568794 h 753720"/>
                <a:gd name="connsiteX14" fmla="*/ 1237209 w 1326316"/>
                <a:gd name="connsiteY14" fmla="*/ 683233 h 753720"/>
                <a:gd name="connsiteX15" fmla="*/ 1183638 w 1326316"/>
                <a:gd name="connsiteY15" fmla="*/ 753720 h 753720"/>
                <a:gd name="connsiteX16" fmla="*/ 1000561 w 1326316"/>
                <a:gd name="connsiteY16" fmla="*/ 645697 h 753720"/>
                <a:gd name="connsiteX17" fmla="*/ 375721 w 1326316"/>
                <a:gd name="connsiteY17" fmla="*/ 651412 h 753720"/>
                <a:gd name="connsiteX18" fmla="*/ 192440 w 1326316"/>
                <a:gd name="connsiteY18" fmla="*/ 751196 h 753720"/>
                <a:gd name="connsiteX19" fmla="*/ 146122 w 1326316"/>
                <a:gd name="connsiteY19" fmla="*/ 688950 h 753720"/>
                <a:gd name="connsiteX20" fmla="*/ 342106 w 1326316"/>
                <a:gd name="connsiteY20" fmla="*/ 568933 h 753720"/>
                <a:gd name="connsiteX21" fmla="*/ 354959 w 1326316"/>
                <a:gd name="connsiteY21" fmla="*/ 288759 h 753720"/>
                <a:gd name="connsiteX22" fmla="*/ 141005 w 1326316"/>
                <a:gd name="connsiteY22" fmla="*/ 167454 h 753720"/>
                <a:gd name="connsiteX23" fmla="*/ 74809 w 1326316"/>
                <a:gd name="connsiteY23" fmla="*/ 203509 h 753720"/>
                <a:gd name="connsiteX24" fmla="*/ 35 w 1326316"/>
                <a:gd name="connsiteY24" fmla="*/ 132883 h 753720"/>
                <a:gd name="connsiteX0" fmla="*/ 35 w 1326316"/>
                <a:gd name="connsiteY0" fmla="*/ 132883 h 753720"/>
                <a:gd name="connsiteX1" fmla="*/ 67304 w 1326316"/>
                <a:gd name="connsiteY1" fmla="*/ 59203 h 753720"/>
                <a:gd name="connsiteX2" fmla="*/ 142081 w 1326316"/>
                <a:gd name="connsiteY2" fmla="*/ 9 h 753720"/>
                <a:gd name="connsiteX3" fmla="*/ 210892 w 1326316"/>
                <a:gd name="connsiteY3" fmla="*/ 66682 h 753720"/>
                <a:gd name="connsiteX4" fmla="*/ 194345 w 1326316"/>
                <a:gd name="connsiteY4" fmla="*/ 114926 h 753720"/>
                <a:gd name="connsiteX5" fmla="*/ 389253 w 1326316"/>
                <a:gd name="connsiteY5" fmla="*/ 222892 h 753720"/>
                <a:gd name="connsiteX6" fmla="*/ 682854 w 1326316"/>
                <a:gd name="connsiteY6" fmla="*/ 70494 h 753720"/>
                <a:gd name="connsiteX7" fmla="*/ 980516 w 1326316"/>
                <a:gd name="connsiteY7" fmla="*/ 215413 h 753720"/>
                <a:gd name="connsiteX8" fmla="*/ 1179230 w 1326316"/>
                <a:gd name="connsiteY8" fmla="*/ 108118 h 753720"/>
                <a:gd name="connsiteX9" fmla="*/ 1246305 w 1326316"/>
                <a:gd name="connsiteY9" fmla="*/ 1807 h 753720"/>
                <a:gd name="connsiteX10" fmla="*/ 1326316 w 1326316"/>
                <a:gd name="connsiteY10" fmla="*/ 70387 h 753720"/>
                <a:gd name="connsiteX11" fmla="*/ 1224471 w 1326316"/>
                <a:gd name="connsiteY11" fmla="*/ 174934 h 753720"/>
                <a:gd name="connsiteX12" fmla="*/ 1023020 w 1326316"/>
                <a:gd name="connsiteY12" fmla="*/ 283659 h 753720"/>
                <a:gd name="connsiteX13" fmla="*/ 1031951 w 1326316"/>
                <a:gd name="connsiteY13" fmla="*/ 568794 h 753720"/>
                <a:gd name="connsiteX14" fmla="*/ 1237209 w 1326316"/>
                <a:gd name="connsiteY14" fmla="*/ 683233 h 753720"/>
                <a:gd name="connsiteX15" fmla="*/ 1183638 w 1326316"/>
                <a:gd name="connsiteY15" fmla="*/ 753720 h 753720"/>
                <a:gd name="connsiteX16" fmla="*/ 1000561 w 1326316"/>
                <a:gd name="connsiteY16" fmla="*/ 645697 h 753720"/>
                <a:gd name="connsiteX17" fmla="*/ 375721 w 1326316"/>
                <a:gd name="connsiteY17" fmla="*/ 651412 h 753720"/>
                <a:gd name="connsiteX18" fmla="*/ 192440 w 1326316"/>
                <a:gd name="connsiteY18" fmla="*/ 751196 h 753720"/>
                <a:gd name="connsiteX19" fmla="*/ 146122 w 1326316"/>
                <a:gd name="connsiteY19" fmla="*/ 688950 h 753720"/>
                <a:gd name="connsiteX20" fmla="*/ 342106 w 1326316"/>
                <a:gd name="connsiteY20" fmla="*/ 568933 h 753720"/>
                <a:gd name="connsiteX21" fmla="*/ 354959 w 1326316"/>
                <a:gd name="connsiteY21" fmla="*/ 288759 h 753720"/>
                <a:gd name="connsiteX22" fmla="*/ 141005 w 1326316"/>
                <a:gd name="connsiteY22" fmla="*/ 167454 h 753720"/>
                <a:gd name="connsiteX23" fmla="*/ 74809 w 1326316"/>
                <a:gd name="connsiteY23" fmla="*/ 203509 h 753720"/>
                <a:gd name="connsiteX24" fmla="*/ 35 w 1326316"/>
                <a:gd name="connsiteY24" fmla="*/ 132883 h 753720"/>
                <a:gd name="connsiteX0" fmla="*/ 35 w 1326316"/>
                <a:gd name="connsiteY0" fmla="*/ 132883 h 753720"/>
                <a:gd name="connsiteX1" fmla="*/ 67304 w 1326316"/>
                <a:gd name="connsiteY1" fmla="*/ 59203 h 753720"/>
                <a:gd name="connsiteX2" fmla="*/ 142081 w 1326316"/>
                <a:gd name="connsiteY2" fmla="*/ 9 h 753720"/>
                <a:gd name="connsiteX3" fmla="*/ 210892 w 1326316"/>
                <a:gd name="connsiteY3" fmla="*/ 66682 h 753720"/>
                <a:gd name="connsiteX4" fmla="*/ 194345 w 1326316"/>
                <a:gd name="connsiteY4" fmla="*/ 114926 h 753720"/>
                <a:gd name="connsiteX5" fmla="*/ 389253 w 1326316"/>
                <a:gd name="connsiteY5" fmla="*/ 222892 h 753720"/>
                <a:gd name="connsiteX6" fmla="*/ 682854 w 1326316"/>
                <a:gd name="connsiteY6" fmla="*/ 70494 h 753720"/>
                <a:gd name="connsiteX7" fmla="*/ 980516 w 1326316"/>
                <a:gd name="connsiteY7" fmla="*/ 215413 h 753720"/>
                <a:gd name="connsiteX8" fmla="*/ 1179230 w 1326316"/>
                <a:gd name="connsiteY8" fmla="*/ 108118 h 753720"/>
                <a:gd name="connsiteX9" fmla="*/ 1246305 w 1326316"/>
                <a:gd name="connsiteY9" fmla="*/ 1807 h 753720"/>
                <a:gd name="connsiteX10" fmla="*/ 1326316 w 1326316"/>
                <a:gd name="connsiteY10" fmla="*/ 70387 h 753720"/>
                <a:gd name="connsiteX11" fmla="*/ 1224471 w 1326316"/>
                <a:gd name="connsiteY11" fmla="*/ 174934 h 753720"/>
                <a:gd name="connsiteX12" fmla="*/ 1023020 w 1326316"/>
                <a:gd name="connsiteY12" fmla="*/ 283659 h 753720"/>
                <a:gd name="connsiteX13" fmla="*/ 1031951 w 1326316"/>
                <a:gd name="connsiteY13" fmla="*/ 568794 h 753720"/>
                <a:gd name="connsiteX14" fmla="*/ 1237209 w 1326316"/>
                <a:gd name="connsiteY14" fmla="*/ 683233 h 753720"/>
                <a:gd name="connsiteX15" fmla="*/ 1183638 w 1326316"/>
                <a:gd name="connsiteY15" fmla="*/ 753720 h 753720"/>
                <a:gd name="connsiteX16" fmla="*/ 1000561 w 1326316"/>
                <a:gd name="connsiteY16" fmla="*/ 645697 h 753720"/>
                <a:gd name="connsiteX17" fmla="*/ 375721 w 1326316"/>
                <a:gd name="connsiteY17" fmla="*/ 651412 h 753720"/>
                <a:gd name="connsiteX18" fmla="*/ 192440 w 1326316"/>
                <a:gd name="connsiteY18" fmla="*/ 751196 h 753720"/>
                <a:gd name="connsiteX19" fmla="*/ 146122 w 1326316"/>
                <a:gd name="connsiteY19" fmla="*/ 688950 h 753720"/>
                <a:gd name="connsiteX20" fmla="*/ 342106 w 1326316"/>
                <a:gd name="connsiteY20" fmla="*/ 568933 h 753720"/>
                <a:gd name="connsiteX21" fmla="*/ 354959 w 1326316"/>
                <a:gd name="connsiteY21" fmla="*/ 288759 h 753720"/>
                <a:gd name="connsiteX22" fmla="*/ 141005 w 1326316"/>
                <a:gd name="connsiteY22" fmla="*/ 167454 h 753720"/>
                <a:gd name="connsiteX23" fmla="*/ 74809 w 1326316"/>
                <a:gd name="connsiteY23" fmla="*/ 203509 h 753720"/>
                <a:gd name="connsiteX24" fmla="*/ 35 w 1326316"/>
                <a:gd name="connsiteY24" fmla="*/ 132883 h 753720"/>
                <a:gd name="connsiteX0" fmla="*/ 35 w 1326316"/>
                <a:gd name="connsiteY0" fmla="*/ 132883 h 753720"/>
                <a:gd name="connsiteX1" fmla="*/ 67304 w 1326316"/>
                <a:gd name="connsiteY1" fmla="*/ 59203 h 753720"/>
                <a:gd name="connsiteX2" fmla="*/ 142081 w 1326316"/>
                <a:gd name="connsiteY2" fmla="*/ 9 h 753720"/>
                <a:gd name="connsiteX3" fmla="*/ 210892 w 1326316"/>
                <a:gd name="connsiteY3" fmla="*/ 66682 h 753720"/>
                <a:gd name="connsiteX4" fmla="*/ 194345 w 1326316"/>
                <a:gd name="connsiteY4" fmla="*/ 114926 h 753720"/>
                <a:gd name="connsiteX5" fmla="*/ 389253 w 1326316"/>
                <a:gd name="connsiteY5" fmla="*/ 222892 h 753720"/>
                <a:gd name="connsiteX6" fmla="*/ 682854 w 1326316"/>
                <a:gd name="connsiteY6" fmla="*/ 70494 h 753720"/>
                <a:gd name="connsiteX7" fmla="*/ 980516 w 1326316"/>
                <a:gd name="connsiteY7" fmla="*/ 215413 h 753720"/>
                <a:gd name="connsiteX8" fmla="*/ 1179230 w 1326316"/>
                <a:gd name="connsiteY8" fmla="*/ 108118 h 753720"/>
                <a:gd name="connsiteX9" fmla="*/ 1246305 w 1326316"/>
                <a:gd name="connsiteY9" fmla="*/ 1807 h 753720"/>
                <a:gd name="connsiteX10" fmla="*/ 1326316 w 1326316"/>
                <a:gd name="connsiteY10" fmla="*/ 70387 h 753720"/>
                <a:gd name="connsiteX11" fmla="*/ 1224471 w 1326316"/>
                <a:gd name="connsiteY11" fmla="*/ 174934 h 753720"/>
                <a:gd name="connsiteX12" fmla="*/ 1023020 w 1326316"/>
                <a:gd name="connsiteY12" fmla="*/ 283659 h 753720"/>
                <a:gd name="connsiteX13" fmla="*/ 1031951 w 1326316"/>
                <a:gd name="connsiteY13" fmla="*/ 568794 h 753720"/>
                <a:gd name="connsiteX14" fmla="*/ 1237209 w 1326316"/>
                <a:gd name="connsiteY14" fmla="*/ 683233 h 753720"/>
                <a:gd name="connsiteX15" fmla="*/ 1183638 w 1326316"/>
                <a:gd name="connsiteY15" fmla="*/ 753720 h 753720"/>
                <a:gd name="connsiteX16" fmla="*/ 1000561 w 1326316"/>
                <a:gd name="connsiteY16" fmla="*/ 645697 h 753720"/>
                <a:gd name="connsiteX17" fmla="*/ 375721 w 1326316"/>
                <a:gd name="connsiteY17" fmla="*/ 651412 h 753720"/>
                <a:gd name="connsiteX18" fmla="*/ 192440 w 1326316"/>
                <a:gd name="connsiteY18" fmla="*/ 751196 h 753720"/>
                <a:gd name="connsiteX19" fmla="*/ 146122 w 1326316"/>
                <a:gd name="connsiteY19" fmla="*/ 688950 h 753720"/>
                <a:gd name="connsiteX20" fmla="*/ 342106 w 1326316"/>
                <a:gd name="connsiteY20" fmla="*/ 568933 h 753720"/>
                <a:gd name="connsiteX21" fmla="*/ 354959 w 1326316"/>
                <a:gd name="connsiteY21" fmla="*/ 288759 h 753720"/>
                <a:gd name="connsiteX22" fmla="*/ 141005 w 1326316"/>
                <a:gd name="connsiteY22" fmla="*/ 167454 h 753720"/>
                <a:gd name="connsiteX23" fmla="*/ 74809 w 1326316"/>
                <a:gd name="connsiteY23" fmla="*/ 203509 h 753720"/>
                <a:gd name="connsiteX24" fmla="*/ 35 w 1326316"/>
                <a:gd name="connsiteY24" fmla="*/ 132883 h 753720"/>
                <a:gd name="connsiteX0" fmla="*/ 35 w 1326316"/>
                <a:gd name="connsiteY0" fmla="*/ 132883 h 753720"/>
                <a:gd name="connsiteX1" fmla="*/ 67304 w 1326316"/>
                <a:gd name="connsiteY1" fmla="*/ 59203 h 753720"/>
                <a:gd name="connsiteX2" fmla="*/ 142081 w 1326316"/>
                <a:gd name="connsiteY2" fmla="*/ 9 h 753720"/>
                <a:gd name="connsiteX3" fmla="*/ 210892 w 1326316"/>
                <a:gd name="connsiteY3" fmla="*/ 66682 h 753720"/>
                <a:gd name="connsiteX4" fmla="*/ 194345 w 1326316"/>
                <a:gd name="connsiteY4" fmla="*/ 114926 h 753720"/>
                <a:gd name="connsiteX5" fmla="*/ 389253 w 1326316"/>
                <a:gd name="connsiteY5" fmla="*/ 222892 h 753720"/>
                <a:gd name="connsiteX6" fmla="*/ 682854 w 1326316"/>
                <a:gd name="connsiteY6" fmla="*/ 70494 h 753720"/>
                <a:gd name="connsiteX7" fmla="*/ 980516 w 1326316"/>
                <a:gd name="connsiteY7" fmla="*/ 215413 h 753720"/>
                <a:gd name="connsiteX8" fmla="*/ 1179230 w 1326316"/>
                <a:gd name="connsiteY8" fmla="*/ 108118 h 753720"/>
                <a:gd name="connsiteX9" fmla="*/ 1246305 w 1326316"/>
                <a:gd name="connsiteY9" fmla="*/ 1807 h 753720"/>
                <a:gd name="connsiteX10" fmla="*/ 1326316 w 1326316"/>
                <a:gd name="connsiteY10" fmla="*/ 70387 h 753720"/>
                <a:gd name="connsiteX11" fmla="*/ 1224471 w 1326316"/>
                <a:gd name="connsiteY11" fmla="*/ 174934 h 753720"/>
                <a:gd name="connsiteX12" fmla="*/ 1023020 w 1326316"/>
                <a:gd name="connsiteY12" fmla="*/ 283659 h 753720"/>
                <a:gd name="connsiteX13" fmla="*/ 1031951 w 1326316"/>
                <a:gd name="connsiteY13" fmla="*/ 568794 h 753720"/>
                <a:gd name="connsiteX14" fmla="*/ 1237209 w 1326316"/>
                <a:gd name="connsiteY14" fmla="*/ 683233 h 753720"/>
                <a:gd name="connsiteX15" fmla="*/ 1183638 w 1326316"/>
                <a:gd name="connsiteY15" fmla="*/ 753720 h 753720"/>
                <a:gd name="connsiteX16" fmla="*/ 1000561 w 1326316"/>
                <a:gd name="connsiteY16" fmla="*/ 645697 h 753720"/>
                <a:gd name="connsiteX17" fmla="*/ 375721 w 1326316"/>
                <a:gd name="connsiteY17" fmla="*/ 651412 h 753720"/>
                <a:gd name="connsiteX18" fmla="*/ 192440 w 1326316"/>
                <a:gd name="connsiteY18" fmla="*/ 751196 h 753720"/>
                <a:gd name="connsiteX19" fmla="*/ 146122 w 1326316"/>
                <a:gd name="connsiteY19" fmla="*/ 688950 h 753720"/>
                <a:gd name="connsiteX20" fmla="*/ 342106 w 1326316"/>
                <a:gd name="connsiteY20" fmla="*/ 568933 h 753720"/>
                <a:gd name="connsiteX21" fmla="*/ 354959 w 1326316"/>
                <a:gd name="connsiteY21" fmla="*/ 288759 h 753720"/>
                <a:gd name="connsiteX22" fmla="*/ 141005 w 1326316"/>
                <a:gd name="connsiteY22" fmla="*/ 167454 h 753720"/>
                <a:gd name="connsiteX23" fmla="*/ 74809 w 1326316"/>
                <a:gd name="connsiteY23" fmla="*/ 203509 h 753720"/>
                <a:gd name="connsiteX24" fmla="*/ 35 w 1326316"/>
                <a:gd name="connsiteY24" fmla="*/ 132883 h 753720"/>
                <a:gd name="connsiteX0" fmla="*/ 35 w 1320601"/>
                <a:gd name="connsiteY0" fmla="*/ 132883 h 753720"/>
                <a:gd name="connsiteX1" fmla="*/ 67304 w 1320601"/>
                <a:gd name="connsiteY1" fmla="*/ 59203 h 753720"/>
                <a:gd name="connsiteX2" fmla="*/ 142081 w 1320601"/>
                <a:gd name="connsiteY2" fmla="*/ 9 h 753720"/>
                <a:gd name="connsiteX3" fmla="*/ 210892 w 1320601"/>
                <a:gd name="connsiteY3" fmla="*/ 66682 h 753720"/>
                <a:gd name="connsiteX4" fmla="*/ 194345 w 1320601"/>
                <a:gd name="connsiteY4" fmla="*/ 114926 h 753720"/>
                <a:gd name="connsiteX5" fmla="*/ 389253 w 1320601"/>
                <a:gd name="connsiteY5" fmla="*/ 222892 h 753720"/>
                <a:gd name="connsiteX6" fmla="*/ 682854 w 1320601"/>
                <a:gd name="connsiteY6" fmla="*/ 70494 h 753720"/>
                <a:gd name="connsiteX7" fmla="*/ 980516 w 1320601"/>
                <a:gd name="connsiteY7" fmla="*/ 215413 h 753720"/>
                <a:gd name="connsiteX8" fmla="*/ 1179230 w 1320601"/>
                <a:gd name="connsiteY8" fmla="*/ 108118 h 753720"/>
                <a:gd name="connsiteX9" fmla="*/ 1246305 w 1320601"/>
                <a:gd name="connsiteY9" fmla="*/ 1807 h 753720"/>
                <a:gd name="connsiteX10" fmla="*/ 1320601 w 1320601"/>
                <a:gd name="connsiteY10" fmla="*/ 68482 h 753720"/>
                <a:gd name="connsiteX11" fmla="*/ 1224471 w 1320601"/>
                <a:gd name="connsiteY11" fmla="*/ 174934 h 753720"/>
                <a:gd name="connsiteX12" fmla="*/ 1023020 w 1320601"/>
                <a:gd name="connsiteY12" fmla="*/ 283659 h 753720"/>
                <a:gd name="connsiteX13" fmla="*/ 1031951 w 1320601"/>
                <a:gd name="connsiteY13" fmla="*/ 568794 h 753720"/>
                <a:gd name="connsiteX14" fmla="*/ 1237209 w 1320601"/>
                <a:gd name="connsiteY14" fmla="*/ 683233 h 753720"/>
                <a:gd name="connsiteX15" fmla="*/ 1183638 w 1320601"/>
                <a:gd name="connsiteY15" fmla="*/ 753720 h 753720"/>
                <a:gd name="connsiteX16" fmla="*/ 1000561 w 1320601"/>
                <a:gd name="connsiteY16" fmla="*/ 645697 h 753720"/>
                <a:gd name="connsiteX17" fmla="*/ 375721 w 1320601"/>
                <a:gd name="connsiteY17" fmla="*/ 651412 h 753720"/>
                <a:gd name="connsiteX18" fmla="*/ 192440 w 1320601"/>
                <a:gd name="connsiteY18" fmla="*/ 751196 h 753720"/>
                <a:gd name="connsiteX19" fmla="*/ 146122 w 1320601"/>
                <a:gd name="connsiteY19" fmla="*/ 688950 h 753720"/>
                <a:gd name="connsiteX20" fmla="*/ 342106 w 1320601"/>
                <a:gd name="connsiteY20" fmla="*/ 568933 h 753720"/>
                <a:gd name="connsiteX21" fmla="*/ 354959 w 1320601"/>
                <a:gd name="connsiteY21" fmla="*/ 288759 h 753720"/>
                <a:gd name="connsiteX22" fmla="*/ 141005 w 1320601"/>
                <a:gd name="connsiteY22" fmla="*/ 167454 h 753720"/>
                <a:gd name="connsiteX23" fmla="*/ 74809 w 1320601"/>
                <a:gd name="connsiteY23" fmla="*/ 203509 h 753720"/>
                <a:gd name="connsiteX24" fmla="*/ 35 w 1320601"/>
                <a:gd name="connsiteY24" fmla="*/ 132883 h 753720"/>
                <a:gd name="connsiteX0" fmla="*/ 35 w 1320601"/>
                <a:gd name="connsiteY0" fmla="*/ 132883 h 753720"/>
                <a:gd name="connsiteX1" fmla="*/ 67304 w 1320601"/>
                <a:gd name="connsiteY1" fmla="*/ 59203 h 753720"/>
                <a:gd name="connsiteX2" fmla="*/ 142081 w 1320601"/>
                <a:gd name="connsiteY2" fmla="*/ 9 h 753720"/>
                <a:gd name="connsiteX3" fmla="*/ 210892 w 1320601"/>
                <a:gd name="connsiteY3" fmla="*/ 66682 h 753720"/>
                <a:gd name="connsiteX4" fmla="*/ 194345 w 1320601"/>
                <a:gd name="connsiteY4" fmla="*/ 114926 h 753720"/>
                <a:gd name="connsiteX5" fmla="*/ 389253 w 1320601"/>
                <a:gd name="connsiteY5" fmla="*/ 222892 h 753720"/>
                <a:gd name="connsiteX6" fmla="*/ 682854 w 1320601"/>
                <a:gd name="connsiteY6" fmla="*/ 70494 h 753720"/>
                <a:gd name="connsiteX7" fmla="*/ 980516 w 1320601"/>
                <a:gd name="connsiteY7" fmla="*/ 215413 h 753720"/>
                <a:gd name="connsiteX8" fmla="*/ 1179230 w 1320601"/>
                <a:gd name="connsiteY8" fmla="*/ 108118 h 753720"/>
                <a:gd name="connsiteX9" fmla="*/ 1246305 w 1320601"/>
                <a:gd name="connsiteY9" fmla="*/ 1807 h 753720"/>
                <a:gd name="connsiteX10" fmla="*/ 1320601 w 1320601"/>
                <a:gd name="connsiteY10" fmla="*/ 68482 h 753720"/>
                <a:gd name="connsiteX11" fmla="*/ 1224471 w 1320601"/>
                <a:gd name="connsiteY11" fmla="*/ 174934 h 753720"/>
                <a:gd name="connsiteX12" fmla="*/ 1023020 w 1320601"/>
                <a:gd name="connsiteY12" fmla="*/ 283659 h 753720"/>
                <a:gd name="connsiteX13" fmla="*/ 1031951 w 1320601"/>
                <a:gd name="connsiteY13" fmla="*/ 568794 h 753720"/>
                <a:gd name="connsiteX14" fmla="*/ 1237209 w 1320601"/>
                <a:gd name="connsiteY14" fmla="*/ 683233 h 753720"/>
                <a:gd name="connsiteX15" fmla="*/ 1183638 w 1320601"/>
                <a:gd name="connsiteY15" fmla="*/ 753720 h 753720"/>
                <a:gd name="connsiteX16" fmla="*/ 1000561 w 1320601"/>
                <a:gd name="connsiteY16" fmla="*/ 645697 h 753720"/>
                <a:gd name="connsiteX17" fmla="*/ 375721 w 1320601"/>
                <a:gd name="connsiteY17" fmla="*/ 651412 h 753720"/>
                <a:gd name="connsiteX18" fmla="*/ 192440 w 1320601"/>
                <a:gd name="connsiteY18" fmla="*/ 751196 h 753720"/>
                <a:gd name="connsiteX19" fmla="*/ 146122 w 1320601"/>
                <a:gd name="connsiteY19" fmla="*/ 688950 h 753720"/>
                <a:gd name="connsiteX20" fmla="*/ 342106 w 1320601"/>
                <a:gd name="connsiteY20" fmla="*/ 568933 h 753720"/>
                <a:gd name="connsiteX21" fmla="*/ 354959 w 1320601"/>
                <a:gd name="connsiteY21" fmla="*/ 288759 h 753720"/>
                <a:gd name="connsiteX22" fmla="*/ 141005 w 1320601"/>
                <a:gd name="connsiteY22" fmla="*/ 167454 h 753720"/>
                <a:gd name="connsiteX23" fmla="*/ 74809 w 1320601"/>
                <a:gd name="connsiteY23" fmla="*/ 203509 h 753720"/>
                <a:gd name="connsiteX24" fmla="*/ 35 w 1320601"/>
                <a:gd name="connsiteY24" fmla="*/ 132883 h 753720"/>
                <a:gd name="connsiteX0" fmla="*/ 35 w 1364114"/>
                <a:gd name="connsiteY0" fmla="*/ 132883 h 753720"/>
                <a:gd name="connsiteX1" fmla="*/ 67304 w 1364114"/>
                <a:gd name="connsiteY1" fmla="*/ 59203 h 753720"/>
                <a:gd name="connsiteX2" fmla="*/ 142081 w 1364114"/>
                <a:gd name="connsiteY2" fmla="*/ 9 h 753720"/>
                <a:gd name="connsiteX3" fmla="*/ 210892 w 1364114"/>
                <a:gd name="connsiteY3" fmla="*/ 66682 h 753720"/>
                <a:gd name="connsiteX4" fmla="*/ 194345 w 1364114"/>
                <a:gd name="connsiteY4" fmla="*/ 114926 h 753720"/>
                <a:gd name="connsiteX5" fmla="*/ 389253 w 1364114"/>
                <a:gd name="connsiteY5" fmla="*/ 222892 h 753720"/>
                <a:gd name="connsiteX6" fmla="*/ 682854 w 1364114"/>
                <a:gd name="connsiteY6" fmla="*/ 70494 h 753720"/>
                <a:gd name="connsiteX7" fmla="*/ 980516 w 1364114"/>
                <a:gd name="connsiteY7" fmla="*/ 215413 h 753720"/>
                <a:gd name="connsiteX8" fmla="*/ 1179230 w 1364114"/>
                <a:gd name="connsiteY8" fmla="*/ 108118 h 753720"/>
                <a:gd name="connsiteX9" fmla="*/ 1246305 w 1364114"/>
                <a:gd name="connsiteY9" fmla="*/ 1807 h 753720"/>
                <a:gd name="connsiteX10" fmla="*/ 1320601 w 1364114"/>
                <a:gd name="connsiteY10" fmla="*/ 68482 h 753720"/>
                <a:gd name="connsiteX11" fmla="*/ 1362511 w 1364114"/>
                <a:gd name="connsiteY11" fmla="*/ 175162 h 753720"/>
                <a:gd name="connsiteX12" fmla="*/ 1224471 w 1364114"/>
                <a:gd name="connsiteY12" fmla="*/ 174934 h 753720"/>
                <a:gd name="connsiteX13" fmla="*/ 1023020 w 1364114"/>
                <a:gd name="connsiteY13" fmla="*/ 283659 h 753720"/>
                <a:gd name="connsiteX14" fmla="*/ 1031951 w 1364114"/>
                <a:gd name="connsiteY14" fmla="*/ 568794 h 753720"/>
                <a:gd name="connsiteX15" fmla="*/ 1237209 w 1364114"/>
                <a:gd name="connsiteY15" fmla="*/ 683233 h 753720"/>
                <a:gd name="connsiteX16" fmla="*/ 1183638 w 1364114"/>
                <a:gd name="connsiteY16" fmla="*/ 753720 h 753720"/>
                <a:gd name="connsiteX17" fmla="*/ 1000561 w 1364114"/>
                <a:gd name="connsiteY17" fmla="*/ 645697 h 753720"/>
                <a:gd name="connsiteX18" fmla="*/ 375721 w 1364114"/>
                <a:gd name="connsiteY18" fmla="*/ 651412 h 753720"/>
                <a:gd name="connsiteX19" fmla="*/ 192440 w 1364114"/>
                <a:gd name="connsiteY19" fmla="*/ 751196 h 753720"/>
                <a:gd name="connsiteX20" fmla="*/ 146122 w 1364114"/>
                <a:gd name="connsiteY20" fmla="*/ 688950 h 753720"/>
                <a:gd name="connsiteX21" fmla="*/ 342106 w 1364114"/>
                <a:gd name="connsiteY21" fmla="*/ 568933 h 753720"/>
                <a:gd name="connsiteX22" fmla="*/ 354959 w 1364114"/>
                <a:gd name="connsiteY22" fmla="*/ 288759 h 753720"/>
                <a:gd name="connsiteX23" fmla="*/ 141005 w 1364114"/>
                <a:gd name="connsiteY23" fmla="*/ 167454 h 753720"/>
                <a:gd name="connsiteX24" fmla="*/ 74809 w 1364114"/>
                <a:gd name="connsiteY24" fmla="*/ 203509 h 753720"/>
                <a:gd name="connsiteX25" fmla="*/ 35 w 1364114"/>
                <a:gd name="connsiteY25" fmla="*/ 132883 h 753720"/>
                <a:gd name="connsiteX0" fmla="*/ 35 w 1374641"/>
                <a:gd name="connsiteY0" fmla="*/ 132883 h 753720"/>
                <a:gd name="connsiteX1" fmla="*/ 67304 w 1374641"/>
                <a:gd name="connsiteY1" fmla="*/ 59203 h 753720"/>
                <a:gd name="connsiteX2" fmla="*/ 142081 w 1374641"/>
                <a:gd name="connsiteY2" fmla="*/ 9 h 753720"/>
                <a:gd name="connsiteX3" fmla="*/ 210892 w 1374641"/>
                <a:gd name="connsiteY3" fmla="*/ 66682 h 753720"/>
                <a:gd name="connsiteX4" fmla="*/ 194345 w 1374641"/>
                <a:gd name="connsiteY4" fmla="*/ 114926 h 753720"/>
                <a:gd name="connsiteX5" fmla="*/ 389253 w 1374641"/>
                <a:gd name="connsiteY5" fmla="*/ 222892 h 753720"/>
                <a:gd name="connsiteX6" fmla="*/ 682854 w 1374641"/>
                <a:gd name="connsiteY6" fmla="*/ 70494 h 753720"/>
                <a:gd name="connsiteX7" fmla="*/ 980516 w 1374641"/>
                <a:gd name="connsiteY7" fmla="*/ 215413 h 753720"/>
                <a:gd name="connsiteX8" fmla="*/ 1179230 w 1374641"/>
                <a:gd name="connsiteY8" fmla="*/ 108118 h 753720"/>
                <a:gd name="connsiteX9" fmla="*/ 1246305 w 1374641"/>
                <a:gd name="connsiteY9" fmla="*/ 1807 h 753720"/>
                <a:gd name="connsiteX10" fmla="*/ 1320601 w 1374641"/>
                <a:gd name="connsiteY10" fmla="*/ 68482 h 753720"/>
                <a:gd name="connsiteX11" fmla="*/ 1362511 w 1374641"/>
                <a:gd name="connsiteY11" fmla="*/ 175162 h 753720"/>
                <a:gd name="connsiteX12" fmla="*/ 1224471 w 1374641"/>
                <a:gd name="connsiteY12" fmla="*/ 174934 h 753720"/>
                <a:gd name="connsiteX13" fmla="*/ 1023020 w 1374641"/>
                <a:gd name="connsiteY13" fmla="*/ 283659 h 753720"/>
                <a:gd name="connsiteX14" fmla="*/ 1031951 w 1374641"/>
                <a:gd name="connsiteY14" fmla="*/ 568794 h 753720"/>
                <a:gd name="connsiteX15" fmla="*/ 1237209 w 1374641"/>
                <a:gd name="connsiteY15" fmla="*/ 683233 h 753720"/>
                <a:gd name="connsiteX16" fmla="*/ 1183638 w 1374641"/>
                <a:gd name="connsiteY16" fmla="*/ 753720 h 753720"/>
                <a:gd name="connsiteX17" fmla="*/ 1000561 w 1374641"/>
                <a:gd name="connsiteY17" fmla="*/ 645697 h 753720"/>
                <a:gd name="connsiteX18" fmla="*/ 375721 w 1374641"/>
                <a:gd name="connsiteY18" fmla="*/ 651412 h 753720"/>
                <a:gd name="connsiteX19" fmla="*/ 192440 w 1374641"/>
                <a:gd name="connsiteY19" fmla="*/ 751196 h 753720"/>
                <a:gd name="connsiteX20" fmla="*/ 146122 w 1374641"/>
                <a:gd name="connsiteY20" fmla="*/ 688950 h 753720"/>
                <a:gd name="connsiteX21" fmla="*/ 342106 w 1374641"/>
                <a:gd name="connsiteY21" fmla="*/ 568933 h 753720"/>
                <a:gd name="connsiteX22" fmla="*/ 354959 w 1374641"/>
                <a:gd name="connsiteY22" fmla="*/ 288759 h 753720"/>
                <a:gd name="connsiteX23" fmla="*/ 141005 w 1374641"/>
                <a:gd name="connsiteY23" fmla="*/ 167454 h 753720"/>
                <a:gd name="connsiteX24" fmla="*/ 74809 w 1374641"/>
                <a:gd name="connsiteY24" fmla="*/ 203509 h 753720"/>
                <a:gd name="connsiteX25" fmla="*/ 35 w 1374641"/>
                <a:gd name="connsiteY25" fmla="*/ 132883 h 753720"/>
                <a:gd name="connsiteX0" fmla="*/ 35 w 1374641"/>
                <a:gd name="connsiteY0" fmla="*/ 132883 h 753720"/>
                <a:gd name="connsiteX1" fmla="*/ 67304 w 1374641"/>
                <a:gd name="connsiteY1" fmla="*/ 59203 h 753720"/>
                <a:gd name="connsiteX2" fmla="*/ 142081 w 1374641"/>
                <a:gd name="connsiteY2" fmla="*/ 9 h 753720"/>
                <a:gd name="connsiteX3" fmla="*/ 210892 w 1374641"/>
                <a:gd name="connsiteY3" fmla="*/ 66682 h 753720"/>
                <a:gd name="connsiteX4" fmla="*/ 194345 w 1374641"/>
                <a:gd name="connsiteY4" fmla="*/ 114926 h 753720"/>
                <a:gd name="connsiteX5" fmla="*/ 389253 w 1374641"/>
                <a:gd name="connsiteY5" fmla="*/ 222892 h 753720"/>
                <a:gd name="connsiteX6" fmla="*/ 682854 w 1374641"/>
                <a:gd name="connsiteY6" fmla="*/ 70494 h 753720"/>
                <a:gd name="connsiteX7" fmla="*/ 980516 w 1374641"/>
                <a:gd name="connsiteY7" fmla="*/ 215413 h 753720"/>
                <a:gd name="connsiteX8" fmla="*/ 1179230 w 1374641"/>
                <a:gd name="connsiteY8" fmla="*/ 108118 h 753720"/>
                <a:gd name="connsiteX9" fmla="*/ 1246305 w 1374641"/>
                <a:gd name="connsiteY9" fmla="*/ 1807 h 753720"/>
                <a:gd name="connsiteX10" fmla="*/ 1320601 w 1374641"/>
                <a:gd name="connsiteY10" fmla="*/ 68482 h 753720"/>
                <a:gd name="connsiteX11" fmla="*/ 1362511 w 1374641"/>
                <a:gd name="connsiteY11" fmla="*/ 175162 h 753720"/>
                <a:gd name="connsiteX12" fmla="*/ 1224471 w 1374641"/>
                <a:gd name="connsiteY12" fmla="*/ 174934 h 753720"/>
                <a:gd name="connsiteX13" fmla="*/ 1023020 w 1374641"/>
                <a:gd name="connsiteY13" fmla="*/ 283659 h 753720"/>
                <a:gd name="connsiteX14" fmla="*/ 1031951 w 1374641"/>
                <a:gd name="connsiteY14" fmla="*/ 568794 h 753720"/>
                <a:gd name="connsiteX15" fmla="*/ 1237209 w 1374641"/>
                <a:gd name="connsiteY15" fmla="*/ 683233 h 753720"/>
                <a:gd name="connsiteX16" fmla="*/ 1183638 w 1374641"/>
                <a:gd name="connsiteY16" fmla="*/ 753720 h 753720"/>
                <a:gd name="connsiteX17" fmla="*/ 1000561 w 1374641"/>
                <a:gd name="connsiteY17" fmla="*/ 645697 h 753720"/>
                <a:gd name="connsiteX18" fmla="*/ 375721 w 1374641"/>
                <a:gd name="connsiteY18" fmla="*/ 651412 h 753720"/>
                <a:gd name="connsiteX19" fmla="*/ 192440 w 1374641"/>
                <a:gd name="connsiteY19" fmla="*/ 751196 h 753720"/>
                <a:gd name="connsiteX20" fmla="*/ 146122 w 1374641"/>
                <a:gd name="connsiteY20" fmla="*/ 688950 h 753720"/>
                <a:gd name="connsiteX21" fmla="*/ 342106 w 1374641"/>
                <a:gd name="connsiteY21" fmla="*/ 568933 h 753720"/>
                <a:gd name="connsiteX22" fmla="*/ 354959 w 1374641"/>
                <a:gd name="connsiteY22" fmla="*/ 288759 h 753720"/>
                <a:gd name="connsiteX23" fmla="*/ 141005 w 1374641"/>
                <a:gd name="connsiteY23" fmla="*/ 167454 h 753720"/>
                <a:gd name="connsiteX24" fmla="*/ 74809 w 1374641"/>
                <a:gd name="connsiteY24" fmla="*/ 203509 h 753720"/>
                <a:gd name="connsiteX25" fmla="*/ 35 w 1374641"/>
                <a:gd name="connsiteY25" fmla="*/ 132883 h 753720"/>
                <a:gd name="connsiteX0" fmla="*/ 35 w 1374641"/>
                <a:gd name="connsiteY0" fmla="*/ 132883 h 753720"/>
                <a:gd name="connsiteX1" fmla="*/ 67304 w 1374641"/>
                <a:gd name="connsiteY1" fmla="*/ 59203 h 753720"/>
                <a:gd name="connsiteX2" fmla="*/ 142081 w 1374641"/>
                <a:gd name="connsiteY2" fmla="*/ 9 h 753720"/>
                <a:gd name="connsiteX3" fmla="*/ 210892 w 1374641"/>
                <a:gd name="connsiteY3" fmla="*/ 66682 h 753720"/>
                <a:gd name="connsiteX4" fmla="*/ 194345 w 1374641"/>
                <a:gd name="connsiteY4" fmla="*/ 114926 h 753720"/>
                <a:gd name="connsiteX5" fmla="*/ 389253 w 1374641"/>
                <a:gd name="connsiteY5" fmla="*/ 222892 h 753720"/>
                <a:gd name="connsiteX6" fmla="*/ 682854 w 1374641"/>
                <a:gd name="connsiteY6" fmla="*/ 70494 h 753720"/>
                <a:gd name="connsiteX7" fmla="*/ 980516 w 1374641"/>
                <a:gd name="connsiteY7" fmla="*/ 215413 h 753720"/>
                <a:gd name="connsiteX8" fmla="*/ 1179230 w 1374641"/>
                <a:gd name="connsiteY8" fmla="*/ 108118 h 753720"/>
                <a:gd name="connsiteX9" fmla="*/ 1246305 w 1374641"/>
                <a:gd name="connsiteY9" fmla="*/ 1807 h 753720"/>
                <a:gd name="connsiteX10" fmla="*/ 1320601 w 1374641"/>
                <a:gd name="connsiteY10" fmla="*/ 68482 h 753720"/>
                <a:gd name="connsiteX11" fmla="*/ 1362511 w 1374641"/>
                <a:gd name="connsiteY11" fmla="*/ 175162 h 753720"/>
                <a:gd name="connsiteX12" fmla="*/ 1224471 w 1374641"/>
                <a:gd name="connsiteY12" fmla="*/ 174934 h 753720"/>
                <a:gd name="connsiteX13" fmla="*/ 1023020 w 1374641"/>
                <a:gd name="connsiteY13" fmla="*/ 283659 h 753720"/>
                <a:gd name="connsiteX14" fmla="*/ 1031951 w 1374641"/>
                <a:gd name="connsiteY14" fmla="*/ 568794 h 753720"/>
                <a:gd name="connsiteX15" fmla="*/ 1237209 w 1374641"/>
                <a:gd name="connsiteY15" fmla="*/ 683233 h 753720"/>
                <a:gd name="connsiteX16" fmla="*/ 1183638 w 1374641"/>
                <a:gd name="connsiteY16" fmla="*/ 753720 h 753720"/>
                <a:gd name="connsiteX17" fmla="*/ 1000561 w 1374641"/>
                <a:gd name="connsiteY17" fmla="*/ 645697 h 753720"/>
                <a:gd name="connsiteX18" fmla="*/ 375721 w 1374641"/>
                <a:gd name="connsiteY18" fmla="*/ 651412 h 753720"/>
                <a:gd name="connsiteX19" fmla="*/ 192440 w 1374641"/>
                <a:gd name="connsiteY19" fmla="*/ 751196 h 753720"/>
                <a:gd name="connsiteX20" fmla="*/ 146122 w 1374641"/>
                <a:gd name="connsiteY20" fmla="*/ 688950 h 753720"/>
                <a:gd name="connsiteX21" fmla="*/ 342106 w 1374641"/>
                <a:gd name="connsiteY21" fmla="*/ 568933 h 753720"/>
                <a:gd name="connsiteX22" fmla="*/ 354959 w 1374641"/>
                <a:gd name="connsiteY22" fmla="*/ 288759 h 753720"/>
                <a:gd name="connsiteX23" fmla="*/ 141005 w 1374641"/>
                <a:gd name="connsiteY23" fmla="*/ 167454 h 753720"/>
                <a:gd name="connsiteX24" fmla="*/ 74809 w 1374641"/>
                <a:gd name="connsiteY24" fmla="*/ 203509 h 753720"/>
                <a:gd name="connsiteX25" fmla="*/ 35 w 1374641"/>
                <a:gd name="connsiteY25" fmla="*/ 132883 h 753720"/>
                <a:gd name="connsiteX0" fmla="*/ 35 w 1374641"/>
                <a:gd name="connsiteY0" fmla="*/ 132883 h 753720"/>
                <a:gd name="connsiteX1" fmla="*/ 67304 w 1374641"/>
                <a:gd name="connsiteY1" fmla="*/ 59203 h 753720"/>
                <a:gd name="connsiteX2" fmla="*/ 142081 w 1374641"/>
                <a:gd name="connsiteY2" fmla="*/ 9 h 753720"/>
                <a:gd name="connsiteX3" fmla="*/ 210892 w 1374641"/>
                <a:gd name="connsiteY3" fmla="*/ 66682 h 753720"/>
                <a:gd name="connsiteX4" fmla="*/ 194345 w 1374641"/>
                <a:gd name="connsiteY4" fmla="*/ 114926 h 753720"/>
                <a:gd name="connsiteX5" fmla="*/ 389253 w 1374641"/>
                <a:gd name="connsiteY5" fmla="*/ 222892 h 753720"/>
                <a:gd name="connsiteX6" fmla="*/ 682854 w 1374641"/>
                <a:gd name="connsiteY6" fmla="*/ 70494 h 753720"/>
                <a:gd name="connsiteX7" fmla="*/ 980516 w 1374641"/>
                <a:gd name="connsiteY7" fmla="*/ 215413 h 753720"/>
                <a:gd name="connsiteX8" fmla="*/ 1179230 w 1374641"/>
                <a:gd name="connsiteY8" fmla="*/ 108118 h 753720"/>
                <a:gd name="connsiteX9" fmla="*/ 1246305 w 1374641"/>
                <a:gd name="connsiteY9" fmla="*/ 1807 h 753720"/>
                <a:gd name="connsiteX10" fmla="*/ 1320601 w 1374641"/>
                <a:gd name="connsiteY10" fmla="*/ 68482 h 753720"/>
                <a:gd name="connsiteX11" fmla="*/ 1362511 w 1374641"/>
                <a:gd name="connsiteY11" fmla="*/ 175162 h 753720"/>
                <a:gd name="connsiteX12" fmla="*/ 1224471 w 1374641"/>
                <a:gd name="connsiteY12" fmla="*/ 174934 h 753720"/>
                <a:gd name="connsiteX13" fmla="*/ 1023020 w 1374641"/>
                <a:gd name="connsiteY13" fmla="*/ 283659 h 753720"/>
                <a:gd name="connsiteX14" fmla="*/ 1031951 w 1374641"/>
                <a:gd name="connsiteY14" fmla="*/ 568794 h 753720"/>
                <a:gd name="connsiteX15" fmla="*/ 1237209 w 1374641"/>
                <a:gd name="connsiteY15" fmla="*/ 683233 h 753720"/>
                <a:gd name="connsiteX16" fmla="*/ 1183638 w 1374641"/>
                <a:gd name="connsiteY16" fmla="*/ 753720 h 753720"/>
                <a:gd name="connsiteX17" fmla="*/ 1000561 w 1374641"/>
                <a:gd name="connsiteY17" fmla="*/ 645697 h 753720"/>
                <a:gd name="connsiteX18" fmla="*/ 375721 w 1374641"/>
                <a:gd name="connsiteY18" fmla="*/ 651412 h 753720"/>
                <a:gd name="connsiteX19" fmla="*/ 192440 w 1374641"/>
                <a:gd name="connsiteY19" fmla="*/ 751196 h 753720"/>
                <a:gd name="connsiteX20" fmla="*/ 146122 w 1374641"/>
                <a:gd name="connsiteY20" fmla="*/ 688950 h 753720"/>
                <a:gd name="connsiteX21" fmla="*/ 342106 w 1374641"/>
                <a:gd name="connsiteY21" fmla="*/ 568933 h 753720"/>
                <a:gd name="connsiteX22" fmla="*/ 354959 w 1374641"/>
                <a:gd name="connsiteY22" fmla="*/ 288759 h 753720"/>
                <a:gd name="connsiteX23" fmla="*/ 141005 w 1374641"/>
                <a:gd name="connsiteY23" fmla="*/ 167454 h 753720"/>
                <a:gd name="connsiteX24" fmla="*/ 74809 w 1374641"/>
                <a:gd name="connsiteY24" fmla="*/ 203509 h 753720"/>
                <a:gd name="connsiteX25" fmla="*/ 35 w 1374641"/>
                <a:gd name="connsiteY25" fmla="*/ 132883 h 753720"/>
                <a:gd name="connsiteX0" fmla="*/ 35 w 1366844"/>
                <a:gd name="connsiteY0" fmla="*/ 132883 h 753720"/>
                <a:gd name="connsiteX1" fmla="*/ 67304 w 1366844"/>
                <a:gd name="connsiteY1" fmla="*/ 59203 h 753720"/>
                <a:gd name="connsiteX2" fmla="*/ 142081 w 1366844"/>
                <a:gd name="connsiteY2" fmla="*/ 9 h 753720"/>
                <a:gd name="connsiteX3" fmla="*/ 210892 w 1366844"/>
                <a:gd name="connsiteY3" fmla="*/ 66682 h 753720"/>
                <a:gd name="connsiteX4" fmla="*/ 194345 w 1366844"/>
                <a:gd name="connsiteY4" fmla="*/ 114926 h 753720"/>
                <a:gd name="connsiteX5" fmla="*/ 389253 w 1366844"/>
                <a:gd name="connsiteY5" fmla="*/ 222892 h 753720"/>
                <a:gd name="connsiteX6" fmla="*/ 682854 w 1366844"/>
                <a:gd name="connsiteY6" fmla="*/ 70494 h 753720"/>
                <a:gd name="connsiteX7" fmla="*/ 980516 w 1366844"/>
                <a:gd name="connsiteY7" fmla="*/ 215413 h 753720"/>
                <a:gd name="connsiteX8" fmla="*/ 1179230 w 1366844"/>
                <a:gd name="connsiteY8" fmla="*/ 108118 h 753720"/>
                <a:gd name="connsiteX9" fmla="*/ 1246305 w 1366844"/>
                <a:gd name="connsiteY9" fmla="*/ 1807 h 753720"/>
                <a:gd name="connsiteX10" fmla="*/ 1320601 w 1366844"/>
                <a:gd name="connsiteY10" fmla="*/ 68482 h 753720"/>
                <a:gd name="connsiteX11" fmla="*/ 1362511 w 1366844"/>
                <a:gd name="connsiteY11" fmla="*/ 175162 h 753720"/>
                <a:gd name="connsiteX12" fmla="*/ 1224471 w 1366844"/>
                <a:gd name="connsiteY12" fmla="*/ 174934 h 753720"/>
                <a:gd name="connsiteX13" fmla="*/ 1023020 w 1366844"/>
                <a:gd name="connsiteY13" fmla="*/ 283659 h 753720"/>
                <a:gd name="connsiteX14" fmla="*/ 1031951 w 1366844"/>
                <a:gd name="connsiteY14" fmla="*/ 568794 h 753720"/>
                <a:gd name="connsiteX15" fmla="*/ 1237209 w 1366844"/>
                <a:gd name="connsiteY15" fmla="*/ 683233 h 753720"/>
                <a:gd name="connsiteX16" fmla="*/ 1183638 w 1366844"/>
                <a:gd name="connsiteY16" fmla="*/ 753720 h 753720"/>
                <a:gd name="connsiteX17" fmla="*/ 1000561 w 1366844"/>
                <a:gd name="connsiteY17" fmla="*/ 645697 h 753720"/>
                <a:gd name="connsiteX18" fmla="*/ 375721 w 1366844"/>
                <a:gd name="connsiteY18" fmla="*/ 651412 h 753720"/>
                <a:gd name="connsiteX19" fmla="*/ 192440 w 1366844"/>
                <a:gd name="connsiteY19" fmla="*/ 751196 h 753720"/>
                <a:gd name="connsiteX20" fmla="*/ 146122 w 1366844"/>
                <a:gd name="connsiteY20" fmla="*/ 688950 h 753720"/>
                <a:gd name="connsiteX21" fmla="*/ 342106 w 1366844"/>
                <a:gd name="connsiteY21" fmla="*/ 568933 h 753720"/>
                <a:gd name="connsiteX22" fmla="*/ 354959 w 1366844"/>
                <a:gd name="connsiteY22" fmla="*/ 288759 h 753720"/>
                <a:gd name="connsiteX23" fmla="*/ 141005 w 1366844"/>
                <a:gd name="connsiteY23" fmla="*/ 167454 h 753720"/>
                <a:gd name="connsiteX24" fmla="*/ 74809 w 1366844"/>
                <a:gd name="connsiteY24" fmla="*/ 203509 h 753720"/>
                <a:gd name="connsiteX25" fmla="*/ 35 w 1366844"/>
                <a:gd name="connsiteY25" fmla="*/ 132883 h 753720"/>
                <a:gd name="connsiteX0" fmla="*/ 35 w 1366844"/>
                <a:gd name="connsiteY0" fmla="*/ 132883 h 753720"/>
                <a:gd name="connsiteX1" fmla="*/ 67304 w 1366844"/>
                <a:gd name="connsiteY1" fmla="*/ 59203 h 753720"/>
                <a:gd name="connsiteX2" fmla="*/ 142081 w 1366844"/>
                <a:gd name="connsiteY2" fmla="*/ 9 h 753720"/>
                <a:gd name="connsiteX3" fmla="*/ 210892 w 1366844"/>
                <a:gd name="connsiteY3" fmla="*/ 66682 h 753720"/>
                <a:gd name="connsiteX4" fmla="*/ 194345 w 1366844"/>
                <a:gd name="connsiteY4" fmla="*/ 114926 h 753720"/>
                <a:gd name="connsiteX5" fmla="*/ 389253 w 1366844"/>
                <a:gd name="connsiteY5" fmla="*/ 222892 h 753720"/>
                <a:gd name="connsiteX6" fmla="*/ 682854 w 1366844"/>
                <a:gd name="connsiteY6" fmla="*/ 70494 h 753720"/>
                <a:gd name="connsiteX7" fmla="*/ 980516 w 1366844"/>
                <a:gd name="connsiteY7" fmla="*/ 215413 h 753720"/>
                <a:gd name="connsiteX8" fmla="*/ 1179230 w 1366844"/>
                <a:gd name="connsiteY8" fmla="*/ 108118 h 753720"/>
                <a:gd name="connsiteX9" fmla="*/ 1246305 w 1366844"/>
                <a:gd name="connsiteY9" fmla="*/ 1807 h 753720"/>
                <a:gd name="connsiteX10" fmla="*/ 1320601 w 1366844"/>
                <a:gd name="connsiteY10" fmla="*/ 68482 h 753720"/>
                <a:gd name="connsiteX11" fmla="*/ 1362511 w 1366844"/>
                <a:gd name="connsiteY11" fmla="*/ 175162 h 753720"/>
                <a:gd name="connsiteX12" fmla="*/ 1224471 w 1366844"/>
                <a:gd name="connsiteY12" fmla="*/ 174934 h 753720"/>
                <a:gd name="connsiteX13" fmla="*/ 1023020 w 1366844"/>
                <a:gd name="connsiteY13" fmla="*/ 283659 h 753720"/>
                <a:gd name="connsiteX14" fmla="*/ 1031951 w 1366844"/>
                <a:gd name="connsiteY14" fmla="*/ 568794 h 753720"/>
                <a:gd name="connsiteX15" fmla="*/ 1237209 w 1366844"/>
                <a:gd name="connsiteY15" fmla="*/ 683233 h 753720"/>
                <a:gd name="connsiteX16" fmla="*/ 1183638 w 1366844"/>
                <a:gd name="connsiteY16" fmla="*/ 753720 h 753720"/>
                <a:gd name="connsiteX17" fmla="*/ 1000561 w 1366844"/>
                <a:gd name="connsiteY17" fmla="*/ 645697 h 753720"/>
                <a:gd name="connsiteX18" fmla="*/ 375721 w 1366844"/>
                <a:gd name="connsiteY18" fmla="*/ 651412 h 753720"/>
                <a:gd name="connsiteX19" fmla="*/ 192440 w 1366844"/>
                <a:gd name="connsiteY19" fmla="*/ 751196 h 753720"/>
                <a:gd name="connsiteX20" fmla="*/ 146122 w 1366844"/>
                <a:gd name="connsiteY20" fmla="*/ 688950 h 753720"/>
                <a:gd name="connsiteX21" fmla="*/ 342106 w 1366844"/>
                <a:gd name="connsiteY21" fmla="*/ 568933 h 753720"/>
                <a:gd name="connsiteX22" fmla="*/ 354959 w 1366844"/>
                <a:gd name="connsiteY22" fmla="*/ 288759 h 753720"/>
                <a:gd name="connsiteX23" fmla="*/ 141005 w 1366844"/>
                <a:gd name="connsiteY23" fmla="*/ 167454 h 753720"/>
                <a:gd name="connsiteX24" fmla="*/ 74809 w 1366844"/>
                <a:gd name="connsiteY24" fmla="*/ 203509 h 753720"/>
                <a:gd name="connsiteX25" fmla="*/ 35 w 1366844"/>
                <a:gd name="connsiteY25" fmla="*/ 132883 h 753720"/>
                <a:gd name="connsiteX0" fmla="*/ 35 w 1364769"/>
                <a:gd name="connsiteY0" fmla="*/ 132883 h 753720"/>
                <a:gd name="connsiteX1" fmla="*/ 67304 w 1364769"/>
                <a:gd name="connsiteY1" fmla="*/ 59203 h 753720"/>
                <a:gd name="connsiteX2" fmla="*/ 142081 w 1364769"/>
                <a:gd name="connsiteY2" fmla="*/ 9 h 753720"/>
                <a:gd name="connsiteX3" fmla="*/ 210892 w 1364769"/>
                <a:gd name="connsiteY3" fmla="*/ 66682 h 753720"/>
                <a:gd name="connsiteX4" fmla="*/ 194345 w 1364769"/>
                <a:gd name="connsiteY4" fmla="*/ 114926 h 753720"/>
                <a:gd name="connsiteX5" fmla="*/ 389253 w 1364769"/>
                <a:gd name="connsiteY5" fmla="*/ 222892 h 753720"/>
                <a:gd name="connsiteX6" fmla="*/ 682854 w 1364769"/>
                <a:gd name="connsiteY6" fmla="*/ 70494 h 753720"/>
                <a:gd name="connsiteX7" fmla="*/ 980516 w 1364769"/>
                <a:gd name="connsiteY7" fmla="*/ 215413 h 753720"/>
                <a:gd name="connsiteX8" fmla="*/ 1179230 w 1364769"/>
                <a:gd name="connsiteY8" fmla="*/ 108118 h 753720"/>
                <a:gd name="connsiteX9" fmla="*/ 1246305 w 1364769"/>
                <a:gd name="connsiteY9" fmla="*/ 1807 h 753720"/>
                <a:gd name="connsiteX10" fmla="*/ 1320601 w 1364769"/>
                <a:gd name="connsiteY10" fmla="*/ 68482 h 753720"/>
                <a:gd name="connsiteX11" fmla="*/ 1362511 w 1364769"/>
                <a:gd name="connsiteY11" fmla="*/ 175162 h 753720"/>
                <a:gd name="connsiteX12" fmla="*/ 1224471 w 1364769"/>
                <a:gd name="connsiteY12" fmla="*/ 174934 h 753720"/>
                <a:gd name="connsiteX13" fmla="*/ 1023020 w 1364769"/>
                <a:gd name="connsiteY13" fmla="*/ 283659 h 753720"/>
                <a:gd name="connsiteX14" fmla="*/ 1031951 w 1364769"/>
                <a:gd name="connsiteY14" fmla="*/ 568794 h 753720"/>
                <a:gd name="connsiteX15" fmla="*/ 1237209 w 1364769"/>
                <a:gd name="connsiteY15" fmla="*/ 683233 h 753720"/>
                <a:gd name="connsiteX16" fmla="*/ 1183638 w 1364769"/>
                <a:gd name="connsiteY16" fmla="*/ 753720 h 753720"/>
                <a:gd name="connsiteX17" fmla="*/ 1000561 w 1364769"/>
                <a:gd name="connsiteY17" fmla="*/ 645697 h 753720"/>
                <a:gd name="connsiteX18" fmla="*/ 375721 w 1364769"/>
                <a:gd name="connsiteY18" fmla="*/ 651412 h 753720"/>
                <a:gd name="connsiteX19" fmla="*/ 192440 w 1364769"/>
                <a:gd name="connsiteY19" fmla="*/ 751196 h 753720"/>
                <a:gd name="connsiteX20" fmla="*/ 146122 w 1364769"/>
                <a:gd name="connsiteY20" fmla="*/ 688950 h 753720"/>
                <a:gd name="connsiteX21" fmla="*/ 342106 w 1364769"/>
                <a:gd name="connsiteY21" fmla="*/ 568933 h 753720"/>
                <a:gd name="connsiteX22" fmla="*/ 354959 w 1364769"/>
                <a:gd name="connsiteY22" fmla="*/ 288759 h 753720"/>
                <a:gd name="connsiteX23" fmla="*/ 141005 w 1364769"/>
                <a:gd name="connsiteY23" fmla="*/ 167454 h 753720"/>
                <a:gd name="connsiteX24" fmla="*/ 74809 w 1364769"/>
                <a:gd name="connsiteY24" fmla="*/ 203509 h 753720"/>
                <a:gd name="connsiteX25" fmla="*/ 35 w 1364769"/>
                <a:gd name="connsiteY25" fmla="*/ 132883 h 753720"/>
                <a:gd name="connsiteX0" fmla="*/ 35 w 1364769"/>
                <a:gd name="connsiteY0" fmla="*/ 132883 h 753720"/>
                <a:gd name="connsiteX1" fmla="*/ 67304 w 1364769"/>
                <a:gd name="connsiteY1" fmla="*/ 59203 h 753720"/>
                <a:gd name="connsiteX2" fmla="*/ 142081 w 1364769"/>
                <a:gd name="connsiteY2" fmla="*/ 9 h 753720"/>
                <a:gd name="connsiteX3" fmla="*/ 210892 w 1364769"/>
                <a:gd name="connsiteY3" fmla="*/ 66682 h 753720"/>
                <a:gd name="connsiteX4" fmla="*/ 194345 w 1364769"/>
                <a:gd name="connsiteY4" fmla="*/ 114926 h 753720"/>
                <a:gd name="connsiteX5" fmla="*/ 389253 w 1364769"/>
                <a:gd name="connsiteY5" fmla="*/ 222892 h 753720"/>
                <a:gd name="connsiteX6" fmla="*/ 682854 w 1364769"/>
                <a:gd name="connsiteY6" fmla="*/ 70494 h 753720"/>
                <a:gd name="connsiteX7" fmla="*/ 980516 w 1364769"/>
                <a:gd name="connsiteY7" fmla="*/ 215413 h 753720"/>
                <a:gd name="connsiteX8" fmla="*/ 1179230 w 1364769"/>
                <a:gd name="connsiteY8" fmla="*/ 108118 h 753720"/>
                <a:gd name="connsiteX9" fmla="*/ 1246305 w 1364769"/>
                <a:gd name="connsiteY9" fmla="*/ 1807 h 753720"/>
                <a:gd name="connsiteX10" fmla="*/ 1320601 w 1364769"/>
                <a:gd name="connsiteY10" fmla="*/ 68482 h 753720"/>
                <a:gd name="connsiteX11" fmla="*/ 1362511 w 1364769"/>
                <a:gd name="connsiteY11" fmla="*/ 175162 h 753720"/>
                <a:gd name="connsiteX12" fmla="*/ 1224471 w 1364769"/>
                <a:gd name="connsiteY12" fmla="*/ 174934 h 753720"/>
                <a:gd name="connsiteX13" fmla="*/ 1023020 w 1364769"/>
                <a:gd name="connsiteY13" fmla="*/ 283659 h 753720"/>
                <a:gd name="connsiteX14" fmla="*/ 1031951 w 1364769"/>
                <a:gd name="connsiteY14" fmla="*/ 568794 h 753720"/>
                <a:gd name="connsiteX15" fmla="*/ 1237209 w 1364769"/>
                <a:gd name="connsiteY15" fmla="*/ 683233 h 753720"/>
                <a:gd name="connsiteX16" fmla="*/ 1183638 w 1364769"/>
                <a:gd name="connsiteY16" fmla="*/ 753720 h 753720"/>
                <a:gd name="connsiteX17" fmla="*/ 1000561 w 1364769"/>
                <a:gd name="connsiteY17" fmla="*/ 645697 h 753720"/>
                <a:gd name="connsiteX18" fmla="*/ 375721 w 1364769"/>
                <a:gd name="connsiteY18" fmla="*/ 651412 h 753720"/>
                <a:gd name="connsiteX19" fmla="*/ 192440 w 1364769"/>
                <a:gd name="connsiteY19" fmla="*/ 751196 h 753720"/>
                <a:gd name="connsiteX20" fmla="*/ 146122 w 1364769"/>
                <a:gd name="connsiteY20" fmla="*/ 688950 h 753720"/>
                <a:gd name="connsiteX21" fmla="*/ 342106 w 1364769"/>
                <a:gd name="connsiteY21" fmla="*/ 568933 h 753720"/>
                <a:gd name="connsiteX22" fmla="*/ 354959 w 1364769"/>
                <a:gd name="connsiteY22" fmla="*/ 288759 h 753720"/>
                <a:gd name="connsiteX23" fmla="*/ 141005 w 1364769"/>
                <a:gd name="connsiteY23" fmla="*/ 167454 h 753720"/>
                <a:gd name="connsiteX24" fmla="*/ 74809 w 1364769"/>
                <a:gd name="connsiteY24" fmla="*/ 203509 h 753720"/>
                <a:gd name="connsiteX25" fmla="*/ 35 w 1364769"/>
                <a:gd name="connsiteY25" fmla="*/ 132883 h 753720"/>
                <a:gd name="connsiteX0" fmla="*/ 35 w 1369246"/>
                <a:gd name="connsiteY0" fmla="*/ 132883 h 753720"/>
                <a:gd name="connsiteX1" fmla="*/ 67304 w 1369246"/>
                <a:gd name="connsiteY1" fmla="*/ 59203 h 753720"/>
                <a:gd name="connsiteX2" fmla="*/ 142081 w 1369246"/>
                <a:gd name="connsiteY2" fmla="*/ 9 h 753720"/>
                <a:gd name="connsiteX3" fmla="*/ 210892 w 1369246"/>
                <a:gd name="connsiteY3" fmla="*/ 66682 h 753720"/>
                <a:gd name="connsiteX4" fmla="*/ 194345 w 1369246"/>
                <a:gd name="connsiteY4" fmla="*/ 114926 h 753720"/>
                <a:gd name="connsiteX5" fmla="*/ 389253 w 1369246"/>
                <a:gd name="connsiteY5" fmla="*/ 222892 h 753720"/>
                <a:gd name="connsiteX6" fmla="*/ 682854 w 1369246"/>
                <a:gd name="connsiteY6" fmla="*/ 70494 h 753720"/>
                <a:gd name="connsiteX7" fmla="*/ 980516 w 1369246"/>
                <a:gd name="connsiteY7" fmla="*/ 215413 h 753720"/>
                <a:gd name="connsiteX8" fmla="*/ 1179230 w 1369246"/>
                <a:gd name="connsiteY8" fmla="*/ 108118 h 753720"/>
                <a:gd name="connsiteX9" fmla="*/ 1246305 w 1369246"/>
                <a:gd name="connsiteY9" fmla="*/ 1807 h 753720"/>
                <a:gd name="connsiteX10" fmla="*/ 1320601 w 1369246"/>
                <a:gd name="connsiteY10" fmla="*/ 68482 h 753720"/>
                <a:gd name="connsiteX11" fmla="*/ 1362511 w 1369246"/>
                <a:gd name="connsiteY11" fmla="*/ 175162 h 753720"/>
                <a:gd name="connsiteX12" fmla="*/ 1224471 w 1369246"/>
                <a:gd name="connsiteY12" fmla="*/ 174934 h 753720"/>
                <a:gd name="connsiteX13" fmla="*/ 1023020 w 1369246"/>
                <a:gd name="connsiteY13" fmla="*/ 283659 h 753720"/>
                <a:gd name="connsiteX14" fmla="*/ 1031951 w 1369246"/>
                <a:gd name="connsiteY14" fmla="*/ 568794 h 753720"/>
                <a:gd name="connsiteX15" fmla="*/ 1237209 w 1369246"/>
                <a:gd name="connsiteY15" fmla="*/ 683233 h 753720"/>
                <a:gd name="connsiteX16" fmla="*/ 1183638 w 1369246"/>
                <a:gd name="connsiteY16" fmla="*/ 753720 h 753720"/>
                <a:gd name="connsiteX17" fmla="*/ 1000561 w 1369246"/>
                <a:gd name="connsiteY17" fmla="*/ 645697 h 753720"/>
                <a:gd name="connsiteX18" fmla="*/ 375721 w 1369246"/>
                <a:gd name="connsiteY18" fmla="*/ 651412 h 753720"/>
                <a:gd name="connsiteX19" fmla="*/ 192440 w 1369246"/>
                <a:gd name="connsiteY19" fmla="*/ 751196 h 753720"/>
                <a:gd name="connsiteX20" fmla="*/ 146122 w 1369246"/>
                <a:gd name="connsiteY20" fmla="*/ 688950 h 753720"/>
                <a:gd name="connsiteX21" fmla="*/ 342106 w 1369246"/>
                <a:gd name="connsiteY21" fmla="*/ 568933 h 753720"/>
                <a:gd name="connsiteX22" fmla="*/ 354959 w 1369246"/>
                <a:gd name="connsiteY22" fmla="*/ 288759 h 753720"/>
                <a:gd name="connsiteX23" fmla="*/ 141005 w 1369246"/>
                <a:gd name="connsiteY23" fmla="*/ 167454 h 753720"/>
                <a:gd name="connsiteX24" fmla="*/ 74809 w 1369246"/>
                <a:gd name="connsiteY24" fmla="*/ 203509 h 753720"/>
                <a:gd name="connsiteX25" fmla="*/ 35 w 1369246"/>
                <a:gd name="connsiteY25" fmla="*/ 132883 h 753720"/>
                <a:gd name="connsiteX0" fmla="*/ 35 w 1373590"/>
                <a:gd name="connsiteY0" fmla="*/ 132883 h 753720"/>
                <a:gd name="connsiteX1" fmla="*/ 67304 w 1373590"/>
                <a:gd name="connsiteY1" fmla="*/ 59203 h 753720"/>
                <a:gd name="connsiteX2" fmla="*/ 142081 w 1373590"/>
                <a:gd name="connsiteY2" fmla="*/ 9 h 753720"/>
                <a:gd name="connsiteX3" fmla="*/ 210892 w 1373590"/>
                <a:gd name="connsiteY3" fmla="*/ 66682 h 753720"/>
                <a:gd name="connsiteX4" fmla="*/ 194345 w 1373590"/>
                <a:gd name="connsiteY4" fmla="*/ 114926 h 753720"/>
                <a:gd name="connsiteX5" fmla="*/ 389253 w 1373590"/>
                <a:gd name="connsiteY5" fmla="*/ 222892 h 753720"/>
                <a:gd name="connsiteX6" fmla="*/ 682854 w 1373590"/>
                <a:gd name="connsiteY6" fmla="*/ 70494 h 753720"/>
                <a:gd name="connsiteX7" fmla="*/ 980516 w 1373590"/>
                <a:gd name="connsiteY7" fmla="*/ 215413 h 753720"/>
                <a:gd name="connsiteX8" fmla="*/ 1179230 w 1373590"/>
                <a:gd name="connsiteY8" fmla="*/ 108118 h 753720"/>
                <a:gd name="connsiteX9" fmla="*/ 1246305 w 1373590"/>
                <a:gd name="connsiteY9" fmla="*/ 1807 h 753720"/>
                <a:gd name="connsiteX10" fmla="*/ 1320601 w 1373590"/>
                <a:gd name="connsiteY10" fmla="*/ 68482 h 753720"/>
                <a:gd name="connsiteX11" fmla="*/ 1362511 w 1373590"/>
                <a:gd name="connsiteY11" fmla="*/ 175162 h 753720"/>
                <a:gd name="connsiteX12" fmla="*/ 1224471 w 1373590"/>
                <a:gd name="connsiteY12" fmla="*/ 174934 h 753720"/>
                <a:gd name="connsiteX13" fmla="*/ 1023020 w 1373590"/>
                <a:gd name="connsiteY13" fmla="*/ 283659 h 753720"/>
                <a:gd name="connsiteX14" fmla="*/ 1031951 w 1373590"/>
                <a:gd name="connsiteY14" fmla="*/ 568794 h 753720"/>
                <a:gd name="connsiteX15" fmla="*/ 1237209 w 1373590"/>
                <a:gd name="connsiteY15" fmla="*/ 683233 h 753720"/>
                <a:gd name="connsiteX16" fmla="*/ 1183638 w 1373590"/>
                <a:gd name="connsiteY16" fmla="*/ 753720 h 753720"/>
                <a:gd name="connsiteX17" fmla="*/ 1000561 w 1373590"/>
                <a:gd name="connsiteY17" fmla="*/ 645697 h 753720"/>
                <a:gd name="connsiteX18" fmla="*/ 375721 w 1373590"/>
                <a:gd name="connsiteY18" fmla="*/ 651412 h 753720"/>
                <a:gd name="connsiteX19" fmla="*/ 192440 w 1373590"/>
                <a:gd name="connsiteY19" fmla="*/ 751196 h 753720"/>
                <a:gd name="connsiteX20" fmla="*/ 146122 w 1373590"/>
                <a:gd name="connsiteY20" fmla="*/ 688950 h 753720"/>
                <a:gd name="connsiteX21" fmla="*/ 342106 w 1373590"/>
                <a:gd name="connsiteY21" fmla="*/ 568933 h 753720"/>
                <a:gd name="connsiteX22" fmla="*/ 354959 w 1373590"/>
                <a:gd name="connsiteY22" fmla="*/ 288759 h 753720"/>
                <a:gd name="connsiteX23" fmla="*/ 141005 w 1373590"/>
                <a:gd name="connsiteY23" fmla="*/ 167454 h 753720"/>
                <a:gd name="connsiteX24" fmla="*/ 74809 w 1373590"/>
                <a:gd name="connsiteY24" fmla="*/ 203509 h 753720"/>
                <a:gd name="connsiteX25" fmla="*/ 35 w 1373590"/>
                <a:gd name="connsiteY25" fmla="*/ 132883 h 753720"/>
                <a:gd name="connsiteX0" fmla="*/ 35 w 1367494"/>
                <a:gd name="connsiteY0" fmla="*/ 132883 h 753720"/>
                <a:gd name="connsiteX1" fmla="*/ 67304 w 1367494"/>
                <a:gd name="connsiteY1" fmla="*/ 59203 h 753720"/>
                <a:gd name="connsiteX2" fmla="*/ 142081 w 1367494"/>
                <a:gd name="connsiteY2" fmla="*/ 9 h 753720"/>
                <a:gd name="connsiteX3" fmla="*/ 210892 w 1367494"/>
                <a:gd name="connsiteY3" fmla="*/ 66682 h 753720"/>
                <a:gd name="connsiteX4" fmla="*/ 194345 w 1367494"/>
                <a:gd name="connsiteY4" fmla="*/ 114926 h 753720"/>
                <a:gd name="connsiteX5" fmla="*/ 389253 w 1367494"/>
                <a:gd name="connsiteY5" fmla="*/ 222892 h 753720"/>
                <a:gd name="connsiteX6" fmla="*/ 682854 w 1367494"/>
                <a:gd name="connsiteY6" fmla="*/ 70494 h 753720"/>
                <a:gd name="connsiteX7" fmla="*/ 980516 w 1367494"/>
                <a:gd name="connsiteY7" fmla="*/ 215413 h 753720"/>
                <a:gd name="connsiteX8" fmla="*/ 1179230 w 1367494"/>
                <a:gd name="connsiteY8" fmla="*/ 108118 h 753720"/>
                <a:gd name="connsiteX9" fmla="*/ 1246305 w 1367494"/>
                <a:gd name="connsiteY9" fmla="*/ 1807 h 753720"/>
                <a:gd name="connsiteX10" fmla="*/ 1320601 w 1367494"/>
                <a:gd name="connsiteY10" fmla="*/ 72292 h 753720"/>
                <a:gd name="connsiteX11" fmla="*/ 1362511 w 1367494"/>
                <a:gd name="connsiteY11" fmla="*/ 175162 h 753720"/>
                <a:gd name="connsiteX12" fmla="*/ 1224471 w 1367494"/>
                <a:gd name="connsiteY12" fmla="*/ 174934 h 753720"/>
                <a:gd name="connsiteX13" fmla="*/ 1023020 w 1367494"/>
                <a:gd name="connsiteY13" fmla="*/ 283659 h 753720"/>
                <a:gd name="connsiteX14" fmla="*/ 1031951 w 1367494"/>
                <a:gd name="connsiteY14" fmla="*/ 568794 h 753720"/>
                <a:gd name="connsiteX15" fmla="*/ 1237209 w 1367494"/>
                <a:gd name="connsiteY15" fmla="*/ 683233 h 753720"/>
                <a:gd name="connsiteX16" fmla="*/ 1183638 w 1367494"/>
                <a:gd name="connsiteY16" fmla="*/ 753720 h 753720"/>
                <a:gd name="connsiteX17" fmla="*/ 1000561 w 1367494"/>
                <a:gd name="connsiteY17" fmla="*/ 645697 h 753720"/>
                <a:gd name="connsiteX18" fmla="*/ 375721 w 1367494"/>
                <a:gd name="connsiteY18" fmla="*/ 651412 h 753720"/>
                <a:gd name="connsiteX19" fmla="*/ 192440 w 1367494"/>
                <a:gd name="connsiteY19" fmla="*/ 751196 h 753720"/>
                <a:gd name="connsiteX20" fmla="*/ 146122 w 1367494"/>
                <a:gd name="connsiteY20" fmla="*/ 688950 h 753720"/>
                <a:gd name="connsiteX21" fmla="*/ 342106 w 1367494"/>
                <a:gd name="connsiteY21" fmla="*/ 568933 h 753720"/>
                <a:gd name="connsiteX22" fmla="*/ 354959 w 1367494"/>
                <a:gd name="connsiteY22" fmla="*/ 288759 h 753720"/>
                <a:gd name="connsiteX23" fmla="*/ 141005 w 1367494"/>
                <a:gd name="connsiteY23" fmla="*/ 167454 h 753720"/>
                <a:gd name="connsiteX24" fmla="*/ 74809 w 1367494"/>
                <a:gd name="connsiteY24" fmla="*/ 203509 h 753720"/>
                <a:gd name="connsiteX25" fmla="*/ 35 w 1367494"/>
                <a:gd name="connsiteY25" fmla="*/ 132883 h 753720"/>
                <a:gd name="connsiteX0" fmla="*/ 35 w 1367494"/>
                <a:gd name="connsiteY0" fmla="*/ 132883 h 753720"/>
                <a:gd name="connsiteX1" fmla="*/ 67304 w 1367494"/>
                <a:gd name="connsiteY1" fmla="*/ 59203 h 753720"/>
                <a:gd name="connsiteX2" fmla="*/ 142081 w 1367494"/>
                <a:gd name="connsiteY2" fmla="*/ 9 h 753720"/>
                <a:gd name="connsiteX3" fmla="*/ 210892 w 1367494"/>
                <a:gd name="connsiteY3" fmla="*/ 66682 h 753720"/>
                <a:gd name="connsiteX4" fmla="*/ 194345 w 1367494"/>
                <a:gd name="connsiteY4" fmla="*/ 114926 h 753720"/>
                <a:gd name="connsiteX5" fmla="*/ 389253 w 1367494"/>
                <a:gd name="connsiteY5" fmla="*/ 222892 h 753720"/>
                <a:gd name="connsiteX6" fmla="*/ 682854 w 1367494"/>
                <a:gd name="connsiteY6" fmla="*/ 70494 h 753720"/>
                <a:gd name="connsiteX7" fmla="*/ 980516 w 1367494"/>
                <a:gd name="connsiteY7" fmla="*/ 215413 h 753720"/>
                <a:gd name="connsiteX8" fmla="*/ 1179230 w 1367494"/>
                <a:gd name="connsiteY8" fmla="*/ 108118 h 753720"/>
                <a:gd name="connsiteX9" fmla="*/ 1246305 w 1367494"/>
                <a:gd name="connsiteY9" fmla="*/ 1807 h 753720"/>
                <a:gd name="connsiteX10" fmla="*/ 1320601 w 1367494"/>
                <a:gd name="connsiteY10" fmla="*/ 72292 h 753720"/>
                <a:gd name="connsiteX11" fmla="*/ 1362511 w 1367494"/>
                <a:gd name="connsiteY11" fmla="*/ 175162 h 753720"/>
                <a:gd name="connsiteX12" fmla="*/ 1224471 w 1367494"/>
                <a:gd name="connsiteY12" fmla="*/ 174934 h 753720"/>
                <a:gd name="connsiteX13" fmla="*/ 1023020 w 1367494"/>
                <a:gd name="connsiteY13" fmla="*/ 283659 h 753720"/>
                <a:gd name="connsiteX14" fmla="*/ 1031951 w 1367494"/>
                <a:gd name="connsiteY14" fmla="*/ 568794 h 753720"/>
                <a:gd name="connsiteX15" fmla="*/ 1237209 w 1367494"/>
                <a:gd name="connsiteY15" fmla="*/ 683233 h 753720"/>
                <a:gd name="connsiteX16" fmla="*/ 1183638 w 1367494"/>
                <a:gd name="connsiteY16" fmla="*/ 753720 h 753720"/>
                <a:gd name="connsiteX17" fmla="*/ 1000561 w 1367494"/>
                <a:gd name="connsiteY17" fmla="*/ 645697 h 753720"/>
                <a:gd name="connsiteX18" fmla="*/ 375721 w 1367494"/>
                <a:gd name="connsiteY18" fmla="*/ 651412 h 753720"/>
                <a:gd name="connsiteX19" fmla="*/ 192440 w 1367494"/>
                <a:gd name="connsiteY19" fmla="*/ 751196 h 753720"/>
                <a:gd name="connsiteX20" fmla="*/ 146122 w 1367494"/>
                <a:gd name="connsiteY20" fmla="*/ 688950 h 753720"/>
                <a:gd name="connsiteX21" fmla="*/ 342106 w 1367494"/>
                <a:gd name="connsiteY21" fmla="*/ 568933 h 753720"/>
                <a:gd name="connsiteX22" fmla="*/ 354959 w 1367494"/>
                <a:gd name="connsiteY22" fmla="*/ 288759 h 753720"/>
                <a:gd name="connsiteX23" fmla="*/ 141005 w 1367494"/>
                <a:gd name="connsiteY23" fmla="*/ 167454 h 753720"/>
                <a:gd name="connsiteX24" fmla="*/ 74809 w 1367494"/>
                <a:gd name="connsiteY24" fmla="*/ 203509 h 753720"/>
                <a:gd name="connsiteX25" fmla="*/ 35 w 1367494"/>
                <a:gd name="connsiteY25" fmla="*/ 132883 h 753720"/>
                <a:gd name="connsiteX0" fmla="*/ 35 w 1370596"/>
                <a:gd name="connsiteY0" fmla="*/ 132883 h 753720"/>
                <a:gd name="connsiteX1" fmla="*/ 67304 w 1370596"/>
                <a:gd name="connsiteY1" fmla="*/ 59203 h 753720"/>
                <a:gd name="connsiteX2" fmla="*/ 142081 w 1370596"/>
                <a:gd name="connsiteY2" fmla="*/ 9 h 753720"/>
                <a:gd name="connsiteX3" fmla="*/ 210892 w 1370596"/>
                <a:gd name="connsiteY3" fmla="*/ 66682 h 753720"/>
                <a:gd name="connsiteX4" fmla="*/ 194345 w 1370596"/>
                <a:gd name="connsiteY4" fmla="*/ 114926 h 753720"/>
                <a:gd name="connsiteX5" fmla="*/ 389253 w 1370596"/>
                <a:gd name="connsiteY5" fmla="*/ 222892 h 753720"/>
                <a:gd name="connsiteX6" fmla="*/ 682854 w 1370596"/>
                <a:gd name="connsiteY6" fmla="*/ 70494 h 753720"/>
                <a:gd name="connsiteX7" fmla="*/ 980516 w 1370596"/>
                <a:gd name="connsiteY7" fmla="*/ 215413 h 753720"/>
                <a:gd name="connsiteX8" fmla="*/ 1179230 w 1370596"/>
                <a:gd name="connsiteY8" fmla="*/ 108118 h 753720"/>
                <a:gd name="connsiteX9" fmla="*/ 1246305 w 1370596"/>
                <a:gd name="connsiteY9" fmla="*/ 1807 h 753720"/>
                <a:gd name="connsiteX10" fmla="*/ 1320601 w 1370596"/>
                <a:gd name="connsiteY10" fmla="*/ 72292 h 753720"/>
                <a:gd name="connsiteX11" fmla="*/ 1362511 w 1370596"/>
                <a:gd name="connsiteY11" fmla="*/ 175162 h 753720"/>
                <a:gd name="connsiteX12" fmla="*/ 1224471 w 1370596"/>
                <a:gd name="connsiteY12" fmla="*/ 174934 h 753720"/>
                <a:gd name="connsiteX13" fmla="*/ 1023020 w 1370596"/>
                <a:gd name="connsiteY13" fmla="*/ 283659 h 753720"/>
                <a:gd name="connsiteX14" fmla="*/ 1031951 w 1370596"/>
                <a:gd name="connsiteY14" fmla="*/ 568794 h 753720"/>
                <a:gd name="connsiteX15" fmla="*/ 1237209 w 1370596"/>
                <a:gd name="connsiteY15" fmla="*/ 683233 h 753720"/>
                <a:gd name="connsiteX16" fmla="*/ 1183638 w 1370596"/>
                <a:gd name="connsiteY16" fmla="*/ 753720 h 753720"/>
                <a:gd name="connsiteX17" fmla="*/ 1000561 w 1370596"/>
                <a:gd name="connsiteY17" fmla="*/ 645697 h 753720"/>
                <a:gd name="connsiteX18" fmla="*/ 375721 w 1370596"/>
                <a:gd name="connsiteY18" fmla="*/ 651412 h 753720"/>
                <a:gd name="connsiteX19" fmla="*/ 192440 w 1370596"/>
                <a:gd name="connsiteY19" fmla="*/ 751196 h 753720"/>
                <a:gd name="connsiteX20" fmla="*/ 146122 w 1370596"/>
                <a:gd name="connsiteY20" fmla="*/ 688950 h 753720"/>
                <a:gd name="connsiteX21" fmla="*/ 342106 w 1370596"/>
                <a:gd name="connsiteY21" fmla="*/ 568933 h 753720"/>
                <a:gd name="connsiteX22" fmla="*/ 354959 w 1370596"/>
                <a:gd name="connsiteY22" fmla="*/ 288759 h 753720"/>
                <a:gd name="connsiteX23" fmla="*/ 141005 w 1370596"/>
                <a:gd name="connsiteY23" fmla="*/ 167454 h 753720"/>
                <a:gd name="connsiteX24" fmla="*/ 74809 w 1370596"/>
                <a:gd name="connsiteY24" fmla="*/ 203509 h 753720"/>
                <a:gd name="connsiteX25" fmla="*/ 35 w 1370596"/>
                <a:gd name="connsiteY25" fmla="*/ 132883 h 753720"/>
                <a:gd name="connsiteX0" fmla="*/ 35 w 1370596"/>
                <a:gd name="connsiteY0" fmla="*/ 132883 h 753720"/>
                <a:gd name="connsiteX1" fmla="*/ 67304 w 1370596"/>
                <a:gd name="connsiteY1" fmla="*/ 59203 h 753720"/>
                <a:gd name="connsiteX2" fmla="*/ 142081 w 1370596"/>
                <a:gd name="connsiteY2" fmla="*/ 9 h 753720"/>
                <a:gd name="connsiteX3" fmla="*/ 210892 w 1370596"/>
                <a:gd name="connsiteY3" fmla="*/ 66682 h 753720"/>
                <a:gd name="connsiteX4" fmla="*/ 194345 w 1370596"/>
                <a:gd name="connsiteY4" fmla="*/ 114926 h 753720"/>
                <a:gd name="connsiteX5" fmla="*/ 389253 w 1370596"/>
                <a:gd name="connsiteY5" fmla="*/ 222892 h 753720"/>
                <a:gd name="connsiteX6" fmla="*/ 682854 w 1370596"/>
                <a:gd name="connsiteY6" fmla="*/ 70494 h 753720"/>
                <a:gd name="connsiteX7" fmla="*/ 980516 w 1370596"/>
                <a:gd name="connsiteY7" fmla="*/ 215413 h 753720"/>
                <a:gd name="connsiteX8" fmla="*/ 1179230 w 1370596"/>
                <a:gd name="connsiteY8" fmla="*/ 108118 h 753720"/>
                <a:gd name="connsiteX9" fmla="*/ 1246305 w 1370596"/>
                <a:gd name="connsiteY9" fmla="*/ 1807 h 753720"/>
                <a:gd name="connsiteX10" fmla="*/ 1320601 w 1370596"/>
                <a:gd name="connsiteY10" fmla="*/ 72292 h 753720"/>
                <a:gd name="connsiteX11" fmla="*/ 1362511 w 1370596"/>
                <a:gd name="connsiteY11" fmla="*/ 175162 h 753720"/>
                <a:gd name="connsiteX12" fmla="*/ 1224471 w 1370596"/>
                <a:gd name="connsiteY12" fmla="*/ 174934 h 753720"/>
                <a:gd name="connsiteX13" fmla="*/ 1023020 w 1370596"/>
                <a:gd name="connsiteY13" fmla="*/ 283659 h 753720"/>
                <a:gd name="connsiteX14" fmla="*/ 1031951 w 1370596"/>
                <a:gd name="connsiteY14" fmla="*/ 568794 h 753720"/>
                <a:gd name="connsiteX15" fmla="*/ 1237209 w 1370596"/>
                <a:gd name="connsiteY15" fmla="*/ 683233 h 753720"/>
                <a:gd name="connsiteX16" fmla="*/ 1183638 w 1370596"/>
                <a:gd name="connsiteY16" fmla="*/ 753720 h 753720"/>
                <a:gd name="connsiteX17" fmla="*/ 1000561 w 1370596"/>
                <a:gd name="connsiteY17" fmla="*/ 645697 h 753720"/>
                <a:gd name="connsiteX18" fmla="*/ 375721 w 1370596"/>
                <a:gd name="connsiteY18" fmla="*/ 651412 h 753720"/>
                <a:gd name="connsiteX19" fmla="*/ 192440 w 1370596"/>
                <a:gd name="connsiteY19" fmla="*/ 751196 h 753720"/>
                <a:gd name="connsiteX20" fmla="*/ 146122 w 1370596"/>
                <a:gd name="connsiteY20" fmla="*/ 688950 h 753720"/>
                <a:gd name="connsiteX21" fmla="*/ 342106 w 1370596"/>
                <a:gd name="connsiteY21" fmla="*/ 568933 h 753720"/>
                <a:gd name="connsiteX22" fmla="*/ 354959 w 1370596"/>
                <a:gd name="connsiteY22" fmla="*/ 288759 h 753720"/>
                <a:gd name="connsiteX23" fmla="*/ 141005 w 1370596"/>
                <a:gd name="connsiteY23" fmla="*/ 167454 h 753720"/>
                <a:gd name="connsiteX24" fmla="*/ 74809 w 1370596"/>
                <a:gd name="connsiteY24" fmla="*/ 203509 h 753720"/>
                <a:gd name="connsiteX25" fmla="*/ 35 w 1370596"/>
                <a:gd name="connsiteY25" fmla="*/ 132883 h 753720"/>
                <a:gd name="connsiteX0" fmla="*/ 35 w 1370596"/>
                <a:gd name="connsiteY0" fmla="*/ 132883 h 753720"/>
                <a:gd name="connsiteX1" fmla="*/ 67304 w 1370596"/>
                <a:gd name="connsiteY1" fmla="*/ 59203 h 753720"/>
                <a:gd name="connsiteX2" fmla="*/ 142081 w 1370596"/>
                <a:gd name="connsiteY2" fmla="*/ 9 h 753720"/>
                <a:gd name="connsiteX3" fmla="*/ 210892 w 1370596"/>
                <a:gd name="connsiteY3" fmla="*/ 66682 h 753720"/>
                <a:gd name="connsiteX4" fmla="*/ 194345 w 1370596"/>
                <a:gd name="connsiteY4" fmla="*/ 114926 h 753720"/>
                <a:gd name="connsiteX5" fmla="*/ 389253 w 1370596"/>
                <a:gd name="connsiteY5" fmla="*/ 222892 h 753720"/>
                <a:gd name="connsiteX6" fmla="*/ 682854 w 1370596"/>
                <a:gd name="connsiteY6" fmla="*/ 70494 h 753720"/>
                <a:gd name="connsiteX7" fmla="*/ 980516 w 1370596"/>
                <a:gd name="connsiteY7" fmla="*/ 215413 h 753720"/>
                <a:gd name="connsiteX8" fmla="*/ 1179230 w 1370596"/>
                <a:gd name="connsiteY8" fmla="*/ 108118 h 753720"/>
                <a:gd name="connsiteX9" fmla="*/ 1246305 w 1370596"/>
                <a:gd name="connsiteY9" fmla="*/ 1807 h 753720"/>
                <a:gd name="connsiteX10" fmla="*/ 1320601 w 1370596"/>
                <a:gd name="connsiteY10" fmla="*/ 72292 h 753720"/>
                <a:gd name="connsiteX11" fmla="*/ 1362511 w 1370596"/>
                <a:gd name="connsiteY11" fmla="*/ 175162 h 753720"/>
                <a:gd name="connsiteX12" fmla="*/ 1224471 w 1370596"/>
                <a:gd name="connsiteY12" fmla="*/ 174934 h 753720"/>
                <a:gd name="connsiteX13" fmla="*/ 1023020 w 1370596"/>
                <a:gd name="connsiteY13" fmla="*/ 283659 h 753720"/>
                <a:gd name="connsiteX14" fmla="*/ 1031951 w 1370596"/>
                <a:gd name="connsiteY14" fmla="*/ 568794 h 753720"/>
                <a:gd name="connsiteX15" fmla="*/ 1237209 w 1370596"/>
                <a:gd name="connsiteY15" fmla="*/ 683233 h 753720"/>
                <a:gd name="connsiteX16" fmla="*/ 1183638 w 1370596"/>
                <a:gd name="connsiteY16" fmla="*/ 753720 h 753720"/>
                <a:gd name="connsiteX17" fmla="*/ 1000561 w 1370596"/>
                <a:gd name="connsiteY17" fmla="*/ 645697 h 753720"/>
                <a:gd name="connsiteX18" fmla="*/ 375721 w 1370596"/>
                <a:gd name="connsiteY18" fmla="*/ 651412 h 753720"/>
                <a:gd name="connsiteX19" fmla="*/ 192440 w 1370596"/>
                <a:gd name="connsiteY19" fmla="*/ 751196 h 753720"/>
                <a:gd name="connsiteX20" fmla="*/ 134692 w 1370596"/>
                <a:gd name="connsiteY20" fmla="*/ 692760 h 753720"/>
                <a:gd name="connsiteX21" fmla="*/ 342106 w 1370596"/>
                <a:gd name="connsiteY21" fmla="*/ 568933 h 753720"/>
                <a:gd name="connsiteX22" fmla="*/ 354959 w 1370596"/>
                <a:gd name="connsiteY22" fmla="*/ 288759 h 753720"/>
                <a:gd name="connsiteX23" fmla="*/ 141005 w 1370596"/>
                <a:gd name="connsiteY23" fmla="*/ 167454 h 753720"/>
                <a:gd name="connsiteX24" fmla="*/ 74809 w 1370596"/>
                <a:gd name="connsiteY24" fmla="*/ 203509 h 753720"/>
                <a:gd name="connsiteX25" fmla="*/ 35 w 1370596"/>
                <a:gd name="connsiteY25" fmla="*/ 132883 h 753720"/>
                <a:gd name="connsiteX0" fmla="*/ 35 w 1370596"/>
                <a:gd name="connsiteY0" fmla="*/ 132883 h 753720"/>
                <a:gd name="connsiteX1" fmla="*/ 67304 w 1370596"/>
                <a:gd name="connsiteY1" fmla="*/ 59203 h 753720"/>
                <a:gd name="connsiteX2" fmla="*/ 142081 w 1370596"/>
                <a:gd name="connsiteY2" fmla="*/ 9 h 753720"/>
                <a:gd name="connsiteX3" fmla="*/ 210892 w 1370596"/>
                <a:gd name="connsiteY3" fmla="*/ 66682 h 753720"/>
                <a:gd name="connsiteX4" fmla="*/ 194345 w 1370596"/>
                <a:gd name="connsiteY4" fmla="*/ 114926 h 753720"/>
                <a:gd name="connsiteX5" fmla="*/ 389253 w 1370596"/>
                <a:gd name="connsiteY5" fmla="*/ 222892 h 753720"/>
                <a:gd name="connsiteX6" fmla="*/ 682854 w 1370596"/>
                <a:gd name="connsiteY6" fmla="*/ 70494 h 753720"/>
                <a:gd name="connsiteX7" fmla="*/ 980516 w 1370596"/>
                <a:gd name="connsiteY7" fmla="*/ 215413 h 753720"/>
                <a:gd name="connsiteX8" fmla="*/ 1179230 w 1370596"/>
                <a:gd name="connsiteY8" fmla="*/ 108118 h 753720"/>
                <a:gd name="connsiteX9" fmla="*/ 1246305 w 1370596"/>
                <a:gd name="connsiteY9" fmla="*/ 1807 h 753720"/>
                <a:gd name="connsiteX10" fmla="*/ 1320601 w 1370596"/>
                <a:gd name="connsiteY10" fmla="*/ 72292 h 753720"/>
                <a:gd name="connsiteX11" fmla="*/ 1362511 w 1370596"/>
                <a:gd name="connsiteY11" fmla="*/ 175162 h 753720"/>
                <a:gd name="connsiteX12" fmla="*/ 1224471 w 1370596"/>
                <a:gd name="connsiteY12" fmla="*/ 174934 h 753720"/>
                <a:gd name="connsiteX13" fmla="*/ 1023020 w 1370596"/>
                <a:gd name="connsiteY13" fmla="*/ 283659 h 753720"/>
                <a:gd name="connsiteX14" fmla="*/ 1031951 w 1370596"/>
                <a:gd name="connsiteY14" fmla="*/ 568794 h 753720"/>
                <a:gd name="connsiteX15" fmla="*/ 1237209 w 1370596"/>
                <a:gd name="connsiteY15" fmla="*/ 683233 h 753720"/>
                <a:gd name="connsiteX16" fmla="*/ 1183638 w 1370596"/>
                <a:gd name="connsiteY16" fmla="*/ 753720 h 753720"/>
                <a:gd name="connsiteX17" fmla="*/ 1000561 w 1370596"/>
                <a:gd name="connsiteY17" fmla="*/ 645697 h 753720"/>
                <a:gd name="connsiteX18" fmla="*/ 375721 w 1370596"/>
                <a:gd name="connsiteY18" fmla="*/ 651412 h 753720"/>
                <a:gd name="connsiteX19" fmla="*/ 188630 w 1370596"/>
                <a:gd name="connsiteY19" fmla="*/ 753101 h 753720"/>
                <a:gd name="connsiteX20" fmla="*/ 134692 w 1370596"/>
                <a:gd name="connsiteY20" fmla="*/ 692760 h 753720"/>
                <a:gd name="connsiteX21" fmla="*/ 342106 w 1370596"/>
                <a:gd name="connsiteY21" fmla="*/ 568933 h 753720"/>
                <a:gd name="connsiteX22" fmla="*/ 354959 w 1370596"/>
                <a:gd name="connsiteY22" fmla="*/ 288759 h 753720"/>
                <a:gd name="connsiteX23" fmla="*/ 141005 w 1370596"/>
                <a:gd name="connsiteY23" fmla="*/ 167454 h 753720"/>
                <a:gd name="connsiteX24" fmla="*/ 74809 w 1370596"/>
                <a:gd name="connsiteY24" fmla="*/ 203509 h 753720"/>
                <a:gd name="connsiteX25" fmla="*/ 35 w 1370596"/>
                <a:gd name="connsiteY25" fmla="*/ 132883 h 753720"/>
                <a:gd name="connsiteX0" fmla="*/ 35 w 1370596"/>
                <a:gd name="connsiteY0" fmla="*/ 132883 h 797573"/>
                <a:gd name="connsiteX1" fmla="*/ 67304 w 1370596"/>
                <a:gd name="connsiteY1" fmla="*/ 59203 h 797573"/>
                <a:gd name="connsiteX2" fmla="*/ 142081 w 1370596"/>
                <a:gd name="connsiteY2" fmla="*/ 9 h 797573"/>
                <a:gd name="connsiteX3" fmla="*/ 210892 w 1370596"/>
                <a:gd name="connsiteY3" fmla="*/ 66682 h 797573"/>
                <a:gd name="connsiteX4" fmla="*/ 194345 w 1370596"/>
                <a:gd name="connsiteY4" fmla="*/ 114926 h 797573"/>
                <a:gd name="connsiteX5" fmla="*/ 389253 w 1370596"/>
                <a:gd name="connsiteY5" fmla="*/ 222892 h 797573"/>
                <a:gd name="connsiteX6" fmla="*/ 682854 w 1370596"/>
                <a:gd name="connsiteY6" fmla="*/ 70494 h 797573"/>
                <a:gd name="connsiteX7" fmla="*/ 980516 w 1370596"/>
                <a:gd name="connsiteY7" fmla="*/ 215413 h 797573"/>
                <a:gd name="connsiteX8" fmla="*/ 1179230 w 1370596"/>
                <a:gd name="connsiteY8" fmla="*/ 108118 h 797573"/>
                <a:gd name="connsiteX9" fmla="*/ 1246305 w 1370596"/>
                <a:gd name="connsiteY9" fmla="*/ 1807 h 797573"/>
                <a:gd name="connsiteX10" fmla="*/ 1320601 w 1370596"/>
                <a:gd name="connsiteY10" fmla="*/ 72292 h 797573"/>
                <a:gd name="connsiteX11" fmla="*/ 1362511 w 1370596"/>
                <a:gd name="connsiteY11" fmla="*/ 175162 h 797573"/>
                <a:gd name="connsiteX12" fmla="*/ 1224471 w 1370596"/>
                <a:gd name="connsiteY12" fmla="*/ 174934 h 797573"/>
                <a:gd name="connsiteX13" fmla="*/ 1023020 w 1370596"/>
                <a:gd name="connsiteY13" fmla="*/ 283659 h 797573"/>
                <a:gd name="connsiteX14" fmla="*/ 1031951 w 1370596"/>
                <a:gd name="connsiteY14" fmla="*/ 568794 h 797573"/>
                <a:gd name="connsiteX15" fmla="*/ 1237209 w 1370596"/>
                <a:gd name="connsiteY15" fmla="*/ 683233 h 797573"/>
                <a:gd name="connsiteX16" fmla="*/ 1183638 w 1370596"/>
                <a:gd name="connsiteY16" fmla="*/ 753720 h 797573"/>
                <a:gd name="connsiteX17" fmla="*/ 1000561 w 1370596"/>
                <a:gd name="connsiteY17" fmla="*/ 645697 h 797573"/>
                <a:gd name="connsiteX18" fmla="*/ 375721 w 1370596"/>
                <a:gd name="connsiteY18" fmla="*/ 651412 h 797573"/>
                <a:gd name="connsiteX19" fmla="*/ 188630 w 1370596"/>
                <a:gd name="connsiteY19" fmla="*/ 753101 h 797573"/>
                <a:gd name="connsiteX20" fmla="*/ 51870 w 1370596"/>
                <a:gd name="connsiteY20" fmla="*/ 796192 h 797573"/>
                <a:gd name="connsiteX21" fmla="*/ 134692 w 1370596"/>
                <a:gd name="connsiteY21" fmla="*/ 692760 h 797573"/>
                <a:gd name="connsiteX22" fmla="*/ 342106 w 1370596"/>
                <a:gd name="connsiteY22" fmla="*/ 568933 h 797573"/>
                <a:gd name="connsiteX23" fmla="*/ 354959 w 1370596"/>
                <a:gd name="connsiteY23" fmla="*/ 288759 h 797573"/>
                <a:gd name="connsiteX24" fmla="*/ 141005 w 1370596"/>
                <a:gd name="connsiteY24" fmla="*/ 167454 h 797573"/>
                <a:gd name="connsiteX25" fmla="*/ 74809 w 1370596"/>
                <a:gd name="connsiteY25" fmla="*/ 203509 h 797573"/>
                <a:gd name="connsiteX26" fmla="*/ 35 w 1370596"/>
                <a:gd name="connsiteY26" fmla="*/ 132883 h 797573"/>
                <a:gd name="connsiteX0" fmla="*/ 35 w 1370596"/>
                <a:gd name="connsiteY0" fmla="*/ 132883 h 796192"/>
                <a:gd name="connsiteX1" fmla="*/ 67304 w 1370596"/>
                <a:gd name="connsiteY1" fmla="*/ 59203 h 796192"/>
                <a:gd name="connsiteX2" fmla="*/ 142081 w 1370596"/>
                <a:gd name="connsiteY2" fmla="*/ 9 h 796192"/>
                <a:gd name="connsiteX3" fmla="*/ 210892 w 1370596"/>
                <a:gd name="connsiteY3" fmla="*/ 66682 h 796192"/>
                <a:gd name="connsiteX4" fmla="*/ 194345 w 1370596"/>
                <a:gd name="connsiteY4" fmla="*/ 114926 h 796192"/>
                <a:gd name="connsiteX5" fmla="*/ 389253 w 1370596"/>
                <a:gd name="connsiteY5" fmla="*/ 222892 h 796192"/>
                <a:gd name="connsiteX6" fmla="*/ 682854 w 1370596"/>
                <a:gd name="connsiteY6" fmla="*/ 70494 h 796192"/>
                <a:gd name="connsiteX7" fmla="*/ 980516 w 1370596"/>
                <a:gd name="connsiteY7" fmla="*/ 215413 h 796192"/>
                <a:gd name="connsiteX8" fmla="*/ 1179230 w 1370596"/>
                <a:gd name="connsiteY8" fmla="*/ 108118 h 796192"/>
                <a:gd name="connsiteX9" fmla="*/ 1246305 w 1370596"/>
                <a:gd name="connsiteY9" fmla="*/ 1807 h 796192"/>
                <a:gd name="connsiteX10" fmla="*/ 1320601 w 1370596"/>
                <a:gd name="connsiteY10" fmla="*/ 72292 h 796192"/>
                <a:gd name="connsiteX11" fmla="*/ 1362511 w 1370596"/>
                <a:gd name="connsiteY11" fmla="*/ 175162 h 796192"/>
                <a:gd name="connsiteX12" fmla="*/ 1224471 w 1370596"/>
                <a:gd name="connsiteY12" fmla="*/ 174934 h 796192"/>
                <a:gd name="connsiteX13" fmla="*/ 1023020 w 1370596"/>
                <a:gd name="connsiteY13" fmla="*/ 283659 h 796192"/>
                <a:gd name="connsiteX14" fmla="*/ 1031951 w 1370596"/>
                <a:gd name="connsiteY14" fmla="*/ 568794 h 796192"/>
                <a:gd name="connsiteX15" fmla="*/ 1237209 w 1370596"/>
                <a:gd name="connsiteY15" fmla="*/ 683233 h 796192"/>
                <a:gd name="connsiteX16" fmla="*/ 1183638 w 1370596"/>
                <a:gd name="connsiteY16" fmla="*/ 753720 h 796192"/>
                <a:gd name="connsiteX17" fmla="*/ 1000561 w 1370596"/>
                <a:gd name="connsiteY17" fmla="*/ 645697 h 796192"/>
                <a:gd name="connsiteX18" fmla="*/ 375721 w 1370596"/>
                <a:gd name="connsiteY18" fmla="*/ 651412 h 796192"/>
                <a:gd name="connsiteX19" fmla="*/ 188630 w 1370596"/>
                <a:gd name="connsiteY19" fmla="*/ 753101 h 796192"/>
                <a:gd name="connsiteX20" fmla="*/ 51870 w 1370596"/>
                <a:gd name="connsiteY20" fmla="*/ 796192 h 796192"/>
                <a:gd name="connsiteX21" fmla="*/ 134692 w 1370596"/>
                <a:gd name="connsiteY21" fmla="*/ 692760 h 796192"/>
                <a:gd name="connsiteX22" fmla="*/ 342106 w 1370596"/>
                <a:gd name="connsiteY22" fmla="*/ 568933 h 796192"/>
                <a:gd name="connsiteX23" fmla="*/ 354959 w 1370596"/>
                <a:gd name="connsiteY23" fmla="*/ 288759 h 796192"/>
                <a:gd name="connsiteX24" fmla="*/ 141005 w 1370596"/>
                <a:gd name="connsiteY24" fmla="*/ 167454 h 796192"/>
                <a:gd name="connsiteX25" fmla="*/ 74809 w 1370596"/>
                <a:gd name="connsiteY25" fmla="*/ 203509 h 796192"/>
                <a:gd name="connsiteX26" fmla="*/ 35 w 1370596"/>
                <a:gd name="connsiteY26" fmla="*/ 132883 h 796192"/>
                <a:gd name="connsiteX0" fmla="*/ 35 w 1370596"/>
                <a:gd name="connsiteY0" fmla="*/ 132883 h 796192"/>
                <a:gd name="connsiteX1" fmla="*/ 67304 w 1370596"/>
                <a:gd name="connsiteY1" fmla="*/ 59203 h 796192"/>
                <a:gd name="connsiteX2" fmla="*/ 142081 w 1370596"/>
                <a:gd name="connsiteY2" fmla="*/ 9 h 796192"/>
                <a:gd name="connsiteX3" fmla="*/ 210892 w 1370596"/>
                <a:gd name="connsiteY3" fmla="*/ 66682 h 796192"/>
                <a:gd name="connsiteX4" fmla="*/ 194345 w 1370596"/>
                <a:gd name="connsiteY4" fmla="*/ 114926 h 796192"/>
                <a:gd name="connsiteX5" fmla="*/ 389253 w 1370596"/>
                <a:gd name="connsiteY5" fmla="*/ 222892 h 796192"/>
                <a:gd name="connsiteX6" fmla="*/ 682854 w 1370596"/>
                <a:gd name="connsiteY6" fmla="*/ 70494 h 796192"/>
                <a:gd name="connsiteX7" fmla="*/ 980516 w 1370596"/>
                <a:gd name="connsiteY7" fmla="*/ 215413 h 796192"/>
                <a:gd name="connsiteX8" fmla="*/ 1179230 w 1370596"/>
                <a:gd name="connsiteY8" fmla="*/ 108118 h 796192"/>
                <a:gd name="connsiteX9" fmla="*/ 1246305 w 1370596"/>
                <a:gd name="connsiteY9" fmla="*/ 1807 h 796192"/>
                <a:gd name="connsiteX10" fmla="*/ 1320601 w 1370596"/>
                <a:gd name="connsiteY10" fmla="*/ 72292 h 796192"/>
                <a:gd name="connsiteX11" fmla="*/ 1362511 w 1370596"/>
                <a:gd name="connsiteY11" fmla="*/ 175162 h 796192"/>
                <a:gd name="connsiteX12" fmla="*/ 1224471 w 1370596"/>
                <a:gd name="connsiteY12" fmla="*/ 174934 h 796192"/>
                <a:gd name="connsiteX13" fmla="*/ 1023020 w 1370596"/>
                <a:gd name="connsiteY13" fmla="*/ 283659 h 796192"/>
                <a:gd name="connsiteX14" fmla="*/ 1031951 w 1370596"/>
                <a:gd name="connsiteY14" fmla="*/ 568794 h 796192"/>
                <a:gd name="connsiteX15" fmla="*/ 1237209 w 1370596"/>
                <a:gd name="connsiteY15" fmla="*/ 683233 h 796192"/>
                <a:gd name="connsiteX16" fmla="*/ 1183638 w 1370596"/>
                <a:gd name="connsiteY16" fmla="*/ 753720 h 796192"/>
                <a:gd name="connsiteX17" fmla="*/ 1000561 w 1370596"/>
                <a:gd name="connsiteY17" fmla="*/ 645697 h 796192"/>
                <a:gd name="connsiteX18" fmla="*/ 375721 w 1370596"/>
                <a:gd name="connsiteY18" fmla="*/ 651412 h 796192"/>
                <a:gd name="connsiteX19" fmla="*/ 188630 w 1370596"/>
                <a:gd name="connsiteY19" fmla="*/ 753101 h 796192"/>
                <a:gd name="connsiteX20" fmla="*/ 51870 w 1370596"/>
                <a:gd name="connsiteY20" fmla="*/ 796192 h 796192"/>
                <a:gd name="connsiteX21" fmla="*/ 134692 w 1370596"/>
                <a:gd name="connsiteY21" fmla="*/ 692760 h 796192"/>
                <a:gd name="connsiteX22" fmla="*/ 342106 w 1370596"/>
                <a:gd name="connsiteY22" fmla="*/ 568933 h 796192"/>
                <a:gd name="connsiteX23" fmla="*/ 354959 w 1370596"/>
                <a:gd name="connsiteY23" fmla="*/ 288759 h 796192"/>
                <a:gd name="connsiteX24" fmla="*/ 141005 w 1370596"/>
                <a:gd name="connsiteY24" fmla="*/ 167454 h 796192"/>
                <a:gd name="connsiteX25" fmla="*/ 74809 w 1370596"/>
                <a:gd name="connsiteY25" fmla="*/ 203509 h 796192"/>
                <a:gd name="connsiteX26" fmla="*/ 35 w 1370596"/>
                <a:gd name="connsiteY26" fmla="*/ 132883 h 796192"/>
                <a:gd name="connsiteX0" fmla="*/ 35 w 1370596"/>
                <a:gd name="connsiteY0" fmla="*/ 132883 h 796192"/>
                <a:gd name="connsiteX1" fmla="*/ 67304 w 1370596"/>
                <a:gd name="connsiteY1" fmla="*/ 59203 h 796192"/>
                <a:gd name="connsiteX2" fmla="*/ 142081 w 1370596"/>
                <a:gd name="connsiteY2" fmla="*/ 9 h 796192"/>
                <a:gd name="connsiteX3" fmla="*/ 210892 w 1370596"/>
                <a:gd name="connsiteY3" fmla="*/ 66682 h 796192"/>
                <a:gd name="connsiteX4" fmla="*/ 194345 w 1370596"/>
                <a:gd name="connsiteY4" fmla="*/ 114926 h 796192"/>
                <a:gd name="connsiteX5" fmla="*/ 389253 w 1370596"/>
                <a:gd name="connsiteY5" fmla="*/ 222892 h 796192"/>
                <a:gd name="connsiteX6" fmla="*/ 682854 w 1370596"/>
                <a:gd name="connsiteY6" fmla="*/ 70494 h 796192"/>
                <a:gd name="connsiteX7" fmla="*/ 980516 w 1370596"/>
                <a:gd name="connsiteY7" fmla="*/ 215413 h 796192"/>
                <a:gd name="connsiteX8" fmla="*/ 1179230 w 1370596"/>
                <a:gd name="connsiteY8" fmla="*/ 108118 h 796192"/>
                <a:gd name="connsiteX9" fmla="*/ 1246305 w 1370596"/>
                <a:gd name="connsiteY9" fmla="*/ 1807 h 796192"/>
                <a:gd name="connsiteX10" fmla="*/ 1320601 w 1370596"/>
                <a:gd name="connsiteY10" fmla="*/ 72292 h 796192"/>
                <a:gd name="connsiteX11" fmla="*/ 1362511 w 1370596"/>
                <a:gd name="connsiteY11" fmla="*/ 175162 h 796192"/>
                <a:gd name="connsiteX12" fmla="*/ 1224471 w 1370596"/>
                <a:gd name="connsiteY12" fmla="*/ 174934 h 796192"/>
                <a:gd name="connsiteX13" fmla="*/ 1023020 w 1370596"/>
                <a:gd name="connsiteY13" fmla="*/ 283659 h 796192"/>
                <a:gd name="connsiteX14" fmla="*/ 1031951 w 1370596"/>
                <a:gd name="connsiteY14" fmla="*/ 568794 h 796192"/>
                <a:gd name="connsiteX15" fmla="*/ 1237209 w 1370596"/>
                <a:gd name="connsiteY15" fmla="*/ 683233 h 796192"/>
                <a:gd name="connsiteX16" fmla="*/ 1183638 w 1370596"/>
                <a:gd name="connsiteY16" fmla="*/ 753720 h 796192"/>
                <a:gd name="connsiteX17" fmla="*/ 1000561 w 1370596"/>
                <a:gd name="connsiteY17" fmla="*/ 645697 h 796192"/>
                <a:gd name="connsiteX18" fmla="*/ 375721 w 1370596"/>
                <a:gd name="connsiteY18" fmla="*/ 651412 h 796192"/>
                <a:gd name="connsiteX19" fmla="*/ 188630 w 1370596"/>
                <a:gd name="connsiteY19" fmla="*/ 753101 h 796192"/>
                <a:gd name="connsiteX20" fmla="*/ 51870 w 1370596"/>
                <a:gd name="connsiteY20" fmla="*/ 796192 h 796192"/>
                <a:gd name="connsiteX21" fmla="*/ 134692 w 1370596"/>
                <a:gd name="connsiteY21" fmla="*/ 692760 h 796192"/>
                <a:gd name="connsiteX22" fmla="*/ 342106 w 1370596"/>
                <a:gd name="connsiteY22" fmla="*/ 568933 h 796192"/>
                <a:gd name="connsiteX23" fmla="*/ 354959 w 1370596"/>
                <a:gd name="connsiteY23" fmla="*/ 288759 h 796192"/>
                <a:gd name="connsiteX24" fmla="*/ 141005 w 1370596"/>
                <a:gd name="connsiteY24" fmla="*/ 167454 h 796192"/>
                <a:gd name="connsiteX25" fmla="*/ 74809 w 1370596"/>
                <a:gd name="connsiteY25" fmla="*/ 203509 h 796192"/>
                <a:gd name="connsiteX26" fmla="*/ 35 w 1370596"/>
                <a:gd name="connsiteY26" fmla="*/ 132883 h 796192"/>
                <a:gd name="connsiteX0" fmla="*/ 503 w 1371064"/>
                <a:gd name="connsiteY0" fmla="*/ 132883 h 796192"/>
                <a:gd name="connsiteX1" fmla="*/ 67772 w 1371064"/>
                <a:gd name="connsiteY1" fmla="*/ 59203 h 796192"/>
                <a:gd name="connsiteX2" fmla="*/ 142549 w 1371064"/>
                <a:gd name="connsiteY2" fmla="*/ 9 h 796192"/>
                <a:gd name="connsiteX3" fmla="*/ 211360 w 1371064"/>
                <a:gd name="connsiteY3" fmla="*/ 66682 h 796192"/>
                <a:gd name="connsiteX4" fmla="*/ 194813 w 1371064"/>
                <a:gd name="connsiteY4" fmla="*/ 114926 h 796192"/>
                <a:gd name="connsiteX5" fmla="*/ 389721 w 1371064"/>
                <a:gd name="connsiteY5" fmla="*/ 222892 h 796192"/>
                <a:gd name="connsiteX6" fmla="*/ 683322 w 1371064"/>
                <a:gd name="connsiteY6" fmla="*/ 70494 h 796192"/>
                <a:gd name="connsiteX7" fmla="*/ 980984 w 1371064"/>
                <a:gd name="connsiteY7" fmla="*/ 215413 h 796192"/>
                <a:gd name="connsiteX8" fmla="*/ 1179698 w 1371064"/>
                <a:gd name="connsiteY8" fmla="*/ 108118 h 796192"/>
                <a:gd name="connsiteX9" fmla="*/ 1246773 w 1371064"/>
                <a:gd name="connsiteY9" fmla="*/ 1807 h 796192"/>
                <a:gd name="connsiteX10" fmla="*/ 1321069 w 1371064"/>
                <a:gd name="connsiteY10" fmla="*/ 72292 h 796192"/>
                <a:gd name="connsiteX11" fmla="*/ 1362979 w 1371064"/>
                <a:gd name="connsiteY11" fmla="*/ 175162 h 796192"/>
                <a:gd name="connsiteX12" fmla="*/ 1224939 w 1371064"/>
                <a:gd name="connsiteY12" fmla="*/ 174934 h 796192"/>
                <a:gd name="connsiteX13" fmla="*/ 1023488 w 1371064"/>
                <a:gd name="connsiteY13" fmla="*/ 283659 h 796192"/>
                <a:gd name="connsiteX14" fmla="*/ 1032419 w 1371064"/>
                <a:gd name="connsiteY14" fmla="*/ 568794 h 796192"/>
                <a:gd name="connsiteX15" fmla="*/ 1237677 w 1371064"/>
                <a:gd name="connsiteY15" fmla="*/ 683233 h 796192"/>
                <a:gd name="connsiteX16" fmla="*/ 1184106 w 1371064"/>
                <a:gd name="connsiteY16" fmla="*/ 753720 h 796192"/>
                <a:gd name="connsiteX17" fmla="*/ 1001029 w 1371064"/>
                <a:gd name="connsiteY17" fmla="*/ 645697 h 796192"/>
                <a:gd name="connsiteX18" fmla="*/ 376189 w 1371064"/>
                <a:gd name="connsiteY18" fmla="*/ 651412 h 796192"/>
                <a:gd name="connsiteX19" fmla="*/ 189098 w 1371064"/>
                <a:gd name="connsiteY19" fmla="*/ 753101 h 796192"/>
                <a:gd name="connsiteX20" fmla="*/ 52338 w 1371064"/>
                <a:gd name="connsiteY20" fmla="*/ 796192 h 796192"/>
                <a:gd name="connsiteX21" fmla="*/ 135160 w 1371064"/>
                <a:gd name="connsiteY21" fmla="*/ 692760 h 796192"/>
                <a:gd name="connsiteX22" fmla="*/ 342574 w 1371064"/>
                <a:gd name="connsiteY22" fmla="*/ 568933 h 796192"/>
                <a:gd name="connsiteX23" fmla="*/ 355427 w 1371064"/>
                <a:gd name="connsiteY23" fmla="*/ 288759 h 796192"/>
                <a:gd name="connsiteX24" fmla="*/ 141473 w 1371064"/>
                <a:gd name="connsiteY24" fmla="*/ 167454 h 796192"/>
                <a:gd name="connsiteX25" fmla="*/ 75277 w 1371064"/>
                <a:gd name="connsiteY25" fmla="*/ 203509 h 796192"/>
                <a:gd name="connsiteX26" fmla="*/ 503 w 1371064"/>
                <a:gd name="connsiteY26" fmla="*/ 132883 h 796192"/>
                <a:gd name="connsiteX0" fmla="*/ 503 w 1371064"/>
                <a:gd name="connsiteY0" fmla="*/ 132883 h 859733"/>
                <a:gd name="connsiteX1" fmla="*/ 67772 w 1371064"/>
                <a:gd name="connsiteY1" fmla="*/ 59203 h 859733"/>
                <a:gd name="connsiteX2" fmla="*/ 142549 w 1371064"/>
                <a:gd name="connsiteY2" fmla="*/ 9 h 859733"/>
                <a:gd name="connsiteX3" fmla="*/ 211360 w 1371064"/>
                <a:gd name="connsiteY3" fmla="*/ 66682 h 859733"/>
                <a:gd name="connsiteX4" fmla="*/ 194813 w 1371064"/>
                <a:gd name="connsiteY4" fmla="*/ 114926 h 859733"/>
                <a:gd name="connsiteX5" fmla="*/ 389721 w 1371064"/>
                <a:gd name="connsiteY5" fmla="*/ 222892 h 859733"/>
                <a:gd name="connsiteX6" fmla="*/ 683322 w 1371064"/>
                <a:gd name="connsiteY6" fmla="*/ 70494 h 859733"/>
                <a:gd name="connsiteX7" fmla="*/ 980984 w 1371064"/>
                <a:gd name="connsiteY7" fmla="*/ 215413 h 859733"/>
                <a:gd name="connsiteX8" fmla="*/ 1179698 w 1371064"/>
                <a:gd name="connsiteY8" fmla="*/ 108118 h 859733"/>
                <a:gd name="connsiteX9" fmla="*/ 1246773 w 1371064"/>
                <a:gd name="connsiteY9" fmla="*/ 1807 h 859733"/>
                <a:gd name="connsiteX10" fmla="*/ 1321069 w 1371064"/>
                <a:gd name="connsiteY10" fmla="*/ 72292 h 859733"/>
                <a:gd name="connsiteX11" fmla="*/ 1362979 w 1371064"/>
                <a:gd name="connsiteY11" fmla="*/ 175162 h 859733"/>
                <a:gd name="connsiteX12" fmla="*/ 1224939 w 1371064"/>
                <a:gd name="connsiteY12" fmla="*/ 174934 h 859733"/>
                <a:gd name="connsiteX13" fmla="*/ 1023488 w 1371064"/>
                <a:gd name="connsiteY13" fmla="*/ 283659 h 859733"/>
                <a:gd name="connsiteX14" fmla="*/ 1032419 w 1371064"/>
                <a:gd name="connsiteY14" fmla="*/ 568794 h 859733"/>
                <a:gd name="connsiteX15" fmla="*/ 1237677 w 1371064"/>
                <a:gd name="connsiteY15" fmla="*/ 683233 h 859733"/>
                <a:gd name="connsiteX16" fmla="*/ 1184106 w 1371064"/>
                <a:gd name="connsiteY16" fmla="*/ 753720 h 859733"/>
                <a:gd name="connsiteX17" fmla="*/ 1001029 w 1371064"/>
                <a:gd name="connsiteY17" fmla="*/ 645697 h 859733"/>
                <a:gd name="connsiteX18" fmla="*/ 376189 w 1371064"/>
                <a:gd name="connsiteY18" fmla="*/ 651412 h 859733"/>
                <a:gd name="connsiteX19" fmla="*/ 189098 w 1371064"/>
                <a:gd name="connsiteY19" fmla="*/ 753101 h 859733"/>
                <a:gd name="connsiteX20" fmla="*/ 52338 w 1371064"/>
                <a:gd name="connsiteY20" fmla="*/ 796192 h 859733"/>
                <a:gd name="connsiteX21" fmla="*/ 135160 w 1371064"/>
                <a:gd name="connsiteY21" fmla="*/ 692760 h 859733"/>
                <a:gd name="connsiteX22" fmla="*/ 342574 w 1371064"/>
                <a:gd name="connsiteY22" fmla="*/ 568933 h 859733"/>
                <a:gd name="connsiteX23" fmla="*/ 355427 w 1371064"/>
                <a:gd name="connsiteY23" fmla="*/ 288759 h 859733"/>
                <a:gd name="connsiteX24" fmla="*/ 141473 w 1371064"/>
                <a:gd name="connsiteY24" fmla="*/ 167454 h 859733"/>
                <a:gd name="connsiteX25" fmla="*/ 75277 w 1371064"/>
                <a:gd name="connsiteY25" fmla="*/ 203509 h 859733"/>
                <a:gd name="connsiteX26" fmla="*/ 503 w 1371064"/>
                <a:gd name="connsiteY26" fmla="*/ 132883 h 859733"/>
                <a:gd name="connsiteX0" fmla="*/ 503 w 1371064"/>
                <a:gd name="connsiteY0" fmla="*/ 132883 h 870338"/>
                <a:gd name="connsiteX1" fmla="*/ 67772 w 1371064"/>
                <a:gd name="connsiteY1" fmla="*/ 59203 h 870338"/>
                <a:gd name="connsiteX2" fmla="*/ 142549 w 1371064"/>
                <a:gd name="connsiteY2" fmla="*/ 9 h 870338"/>
                <a:gd name="connsiteX3" fmla="*/ 211360 w 1371064"/>
                <a:gd name="connsiteY3" fmla="*/ 66682 h 870338"/>
                <a:gd name="connsiteX4" fmla="*/ 194813 w 1371064"/>
                <a:gd name="connsiteY4" fmla="*/ 114926 h 870338"/>
                <a:gd name="connsiteX5" fmla="*/ 389721 w 1371064"/>
                <a:gd name="connsiteY5" fmla="*/ 222892 h 870338"/>
                <a:gd name="connsiteX6" fmla="*/ 683322 w 1371064"/>
                <a:gd name="connsiteY6" fmla="*/ 70494 h 870338"/>
                <a:gd name="connsiteX7" fmla="*/ 980984 w 1371064"/>
                <a:gd name="connsiteY7" fmla="*/ 215413 h 870338"/>
                <a:gd name="connsiteX8" fmla="*/ 1179698 w 1371064"/>
                <a:gd name="connsiteY8" fmla="*/ 108118 h 870338"/>
                <a:gd name="connsiteX9" fmla="*/ 1246773 w 1371064"/>
                <a:gd name="connsiteY9" fmla="*/ 1807 h 870338"/>
                <a:gd name="connsiteX10" fmla="*/ 1321069 w 1371064"/>
                <a:gd name="connsiteY10" fmla="*/ 72292 h 870338"/>
                <a:gd name="connsiteX11" fmla="*/ 1362979 w 1371064"/>
                <a:gd name="connsiteY11" fmla="*/ 175162 h 870338"/>
                <a:gd name="connsiteX12" fmla="*/ 1224939 w 1371064"/>
                <a:gd name="connsiteY12" fmla="*/ 174934 h 870338"/>
                <a:gd name="connsiteX13" fmla="*/ 1023488 w 1371064"/>
                <a:gd name="connsiteY13" fmla="*/ 283659 h 870338"/>
                <a:gd name="connsiteX14" fmla="*/ 1032419 w 1371064"/>
                <a:gd name="connsiteY14" fmla="*/ 568794 h 870338"/>
                <a:gd name="connsiteX15" fmla="*/ 1237677 w 1371064"/>
                <a:gd name="connsiteY15" fmla="*/ 683233 h 870338"/>
                <a:gd name="connsiteX16" fmla="*/ 1184106 w 1371064"/>
                <a:gd name="connsiteY16" fmla="*/ 753720 h 870338"/>
                <a:gd name="connsiteX17" fmla="*/ 1001029 w 1371064"/>
                <a:gd name="connsiteY17" fmla="*/ 645697 h 870338"/>
                <a:gd name="connsiteX18" fmla="*/ 376189 w 1371064"/>
                <a:gd name="connsiteY18" fmla="*/ 651412 h 870338"/>
                <a:gd name="connsiteX19" fmla="*/ 189098 w 1371064"/>
                <a:gd name="connsiteY19" fmla="*/ 753101 h 870338"/>
                <a:gd name="connsiteX20" fmla="*/ 52338 w 1371064"/>
                <a:gd name="connsiteY20" fmla="*/ 796192 h 870338"/>
                <a:gd name="connsiteX21" fmla="*/ 135160 w 1371064"/>
                <a:gd name="connsiteY21" fmla="*/ 692760 h 870338"/>
                <a:gd name="connsiteX22" fmla="*/ 342574 w 1371064"/>
                <a:gd name="connsiteY22" fmla="*/ 568933 h 870338"/>
                <a:gd name="connsiteX23" fmla="*/ 355427 w 1371064"/>
                <a:gd name="connsiteY23" fmla="*/ 288759 h 870338"/>
                <a:gd name="connsiteX24" fmla="*/ 141473 w 1371064"/>
                <a:gd name="connsiteY24" fmla="*/ 167454 h 870338"/>
                <a:gd name="connsiteX25" fmla="*/ 75277 w 1371064"/>
                <a:gd name="connsiteY25" fmla="*/ 203509 h 870338"/>
                <a:gd name="connsiteX26" fmla="*/ 503 w 1371064"/>
                <a:gd name="connsiteY26" fmla="*/ 132883 h 870338"/>
                <a:gd name="connsiteX0" fmla="*/ 503 w 1371064"/>
                <a:gd name="connsiteY0" fmla="*/ 132883 h 868646"/>
                <a:gd name="connsiteX1" fmla="*/ 67772 w 1371064"/>
                <a:gd name="connsiteY1" fmla="*/ 59203 h 868646"/>
                <a:gd name="connsiteX2" fmla="*/ 142549 w 1371064"/>
                <a:gd name="connsiteY2" fmla="*/ 9 h 868646"/>
                <a:gd name="connsiteX3" fmla="*/ 211360 w 1371064"/>
                <a:gd name="connsiteY3" fmla="*/ 66682 h 868646"/>
                <a:gd name="connsiteX4" fmla="*/ 194813 w 1371064"/>
                <a:gd name="connsiteY4" fmla="*/ 114926 h 868646"/>
                <a:gd name="connsiteX5" fmla="*/ 389721 w 1371064"/>
                <a:gd name="connsiteY5" fmla="*/ 222892 h 868646"/>
                <a:gd name="connsiteX6" fmla="*/ 683322 w 1371064"/>
                <a:gd name="connsiteY6" fmla="*/ 70494 h 868646"/>
                <a:gd name="connsiteX7" fmla="*/ 980984 w 1371064"/>
                <a:gd name="connsiteY7" fmla="*/ 215413 h 868646"/>
                <a:gd name="connsiteX8" fmla="*/ 1179698 w 1371064"/>
                <a:gd name="connsiteY8" fmla="*/ 108118 h 868646"/>
                <a:gd name="connsiteX9" fmla="*/ 1246773 w 1371064"/>
                <a:gd name="connsiteY9" fmla="*/ 1807 h 868646"/>
                <a:gd name="connsiteX10" fmla="*/ 1321069 w 1371064"/>
                <a:gd name="connsiteY10" fmla="*/ 72292 h 868646"/>
                <a:gd name="connsiteX11" fmla="*/ 1362979 w 1371064"/>
                <a:gd name="connsiteY11" fmla="*/ 175162 h 868646"/>
                <a:gd name="connsiteX12" fmla="*/ 1224939 w 1371064"/>
                <a:gd name="connsiteY12" fmla="*/ 174934 h 868646"/>
                <a:gd name="connsiteX13" fmla="*/ 1023488 w 1371064"/>
                <a:gd name="connsiteY13" fmla="*/ 283659 h 868646"/>
                <a:gd name="connsiteX14" fmla="*/ 1032419 w 1371064"/>
                <a:gd name="connsiteY14" fmla="*/ 568794 h 868646"/>
                <a:gd name="connsiteX15" fmla="*/ 1237677 w 1371064"/>
                <a:gd name="connsiteY15" fmla="*/ 683233 h 868646"/>
                <a:gd name="connsiteX16" fmla="*/ 1184106 w 1371064"/>
                <a:gd name="connsiteY16" fmla="*/ 753720 h 868646"/>
                <a:gd name="connsiteX17" fmla="*/ 1001029 w 1371064"/>
                <a:gd name="connsiteY17" fmla="*/ 645697 h 868646"/>
                <a:gd name="connsiteX18" fmla="*/ 376189 w 1371064"/>
                <a:gd name="connsiteY18" fmla="*/ 651412 h 868646"/>
                <a:gd name="connsiteX19" fmla="*/ 189098 w 1371064"/>
                <a:gd name="connsiteY19" fmla="*/ 753101 h 868646"/>
                <a:gd name="connsiteX20" fmla="*/ 52338 w 1371064"/>
                <a:gd name="connsiteY20" fmla="*/ 796192 h 868646"/>
                <a:gd name="connsiteX21" fmla="*/ 135160 w 1371064"/>
                <a:gd name="connsiteY21" fmla="*/ 692760 h 868646"/>
                <a:gd name="connsiteX22" fmla="*/ 342574 w 1371064"/>
                <a:gd name="connsiteY22" fmla="*/ 568933 h 868646"/>
                <a:gd name="connsiteX23" fmla="*/ 355427 w 1371064"/>
                <a:gd name="connsiteY23" fmla="*/ 288759 h 868646"/>
                <a:gd name="connsiteX24" fmla="*/ 141473 w 1371064"/>
                <a:gd name="connsiteY24" fmla="*/ 167454 h 868646"/>
                <a:gd name="connsiteX25" fmla="*/ 75277 w 1371064"/>
                <a:gd name="connsiteY25" fmla="*/ 203509 h 868646"/>
                <a:gd name="connsiteX26" fmla="*/ 503 w 1371064"/>
                <a:gd name="connsiteY26" fmla="*/ 132883 h 868646"/>
                <a:gd name="connsiteX0" fmla="*/ 503 w 1371064"/>
                <a:gd name="connsiteY0" fmla="*/ 132883 h 868646"/>
                <a:gd name="connsiteX1" fmla="*/ 67772 w 1371064"/>
                <a:gd name="connsiteY1" fmla="*/ 59203 h 868646"/>
                <a:gd name="connsiteX2" fmla="*/ 142549 w 1371064"/>
                <a:gd name="connsiteY2" fmla="*/ 9 h 868646"/>
                <a:gd name="connsiteX3" fmla="*/ 211360 w 1371064"/>
                <a:gd name="connsiteY3" fmla="*/ 66682 h 868646"/>
                <a:gd name="connsiteX4" fmla="*/ 194813 w 1371064"/>
                <a:gd name="connsiteY4" fmla="*/ 114926 h 868646"/>
                <a:gd name="connsiteX5" fmla="*/ 389721 w 1371064"/>
                <a:gd name="connsiteY5" fmla="*/ 222892 h 868646"/>
                <a:gd name="connsiteX6" fmla="*/ 683322 w 1371064"/>
                <a:gd name="connsiteY6" fmla="*/ 70494 h 868646"/>
                <a:gd name="connsiteX7" fmla="*/ 980984 w 1371064"/>
                <a:gd name="connsiteY7" fmla="*/ 215413 h 868646"/>
                <a:gd name="connsiteX8" fmla="*/ 1179698 w 1371064"/>
                <a:gd name="connsiteY8" fmla="*/ 108118 h 868646"/>
                <a:gd name="connsiteX9" fmla="*/ 1246773 w 1371064"/>
                <a:gd name="connsiteY9" fmla="*/ 1807 h 868646"/>
                <a:gd name="connsiteX10" fmla="*/ 1321069 w 1371064"/>
                <a:gd name="connsiteY10" fmla="*/ 72292 h 868646"/>
                <a:gd name="connsiteX11" fmla="*/ 1362979 w 1371064"/>
                <a:gd name="connsiteY11" fmla="*/ 175162 h 868646"/>
                <a:gd name="connsiteX12" fmla="*/ 1224939 w 1371064"/>
                <a:gd name="connsiteY12" fmla="*/ 174934 h 868646"/>
                <a:gd name="connsiteX13" fmla="*/ 1023488 w 1371064"/>
                <a:gd name="connsiteY13" fmla="*/ 283659 h 868646"/>
                <a:gd name="connsiteX14" fmla="*/ 1032419 w 1371064"/>
                <a:gd name="connsiteY14" fmla="*/ 568794 h 868646"/>
                <a:gd name="connsiteX15" fmla="*/ 1237677 w 1371064"/>
                <a:gd name="connsiteY15" fmla="*/ 683233 h 868646"/>
                <a:gd name="connsiteX16" fmla="*/ 1184106 w 1371064"/>
                <a:gd name="connsiteY16" fmla="*/ 753720 h 868646"/>
                <a:gd name="connsiteX17" fmla="*/ 1001029 w 1371064"/>
                <a:gd name="connsiteY17" fmla="*/ 645697 h 868646"/>
                <a:gd name="connsiteX18" fmla="*/ 376189 w 1371064"/>
                <a:gd name="connsiteY18" fmla="*/ 651412 h 868646"/>
                <a:gd name="connsiteX19" fmla="*/ 189098 w 1371064"/>
                <a:gd name="connsiteY19" fmla="*/ 753101 h 868646"/>
                <a:gd name="connsiteX20" fmla="*/ 52338 w 1371064"/>
                <a:gd name="connsiteY20" fmla="*/ 796192 h 868646"/>
                <a:gd name="connsiteX21" fmla="*/ 135160 w 1371064"/>
                <a:gd name="connsiteY21" fmla="*/ 692760 h 868646"/>
                <a:gd name="connsiteX22" fmla="*/ 342574 w 1371064"/>
                <a:gd name="connsiteY22" fmla="*/ 568933 h 868646"/>
                <a:gd name="connsiteX23" fmla="*/ 355427 w 1371064"/>
                <a:gd name="connsiteY23" fmla="*/ 288759 h 868646"/>
                <a:gd name="connsiteX24" fmla="*/ 141473 w 1371064"/>
                <a:gd name="connsiteY24" fmla="*/ 167454 h 868646"/>
                <a:gd name="connsiteX25" fmla="*/ 75277 w 1371064"/>
                <a:gd name="connsiteY25" fmla="*/ 203509 h 868646"/>
                <a:gd name="connsiteX26" fmla="*/ 503 w 1371064"/>
                <a:gd name="connsiteY26" fmla="*/ 132883 h 868646"/>
                <a:gd name="connsiteX0" fmla="*/ 503 w 1371064"/>
                <a:gd name="connsiteY0" fmla="*/ 132883 h 869531"/>
                <a:gd name="connsiteX1" fmla="*/ 67772 w 1371064"/>
                <a:gd name="connsiteY1" fmla="*/ 59203 h 869531"/>
                <a:gd name="connsiteX2" fmla="*/ 142549 w 1371064"/>
                <a:gd name="connsiteY2" fmla="*/ 9 h 869531"/>
                <a:gd name="connsiteX3" fmla="*/ 211360 w 1371064"/>
                <a:gd name="connsiteY3" fmla="*/ 66682 h 869531"/>
                <a:gd name="connsiteX4" fmla="*/ 194813 w 1371064"/>
                <a:gd name="connsiteY4" fmla="*/ 114926 h 869531"/>
                <a:gd name="connsiteX5" fmla="*/ 389721 w 1371064"/>
                <a:gd name="connsiteY5" fmla="*/ 222892 h 869531"/>
                <a:gd name="connsiteX6" fmla="*/ 683322 w 1371064"/>
                <a:gd name="connsiteY6" fmla="*/ 70494 h 869531"/>
                <a:gd name="connsiteX7" fmla="*/ 980984 w 1371064"/>
                <a:gd name="connsiteY7" fmla="*/ 215413 h 869531"/>
                <a:gd name="connsiteX8" fmla="*/ 1179698 w 1371064"/>
                <a:gd name="connsiteY8" fmla="*/ 108118 h 869531"/>
                <a:gd name="connsiteX9" fmla="*/ 1246773 w 1371064"/>
                <a:gd name="connsiteY9" fmla="*/ 1807 h 869531"/>
                <a:gd name="connsiteX10" fmla="*/ 1321069 w 1371064"/>
                <a:gd name="connsiteY10" fmla="*/ 72292 h 869531"/>
                <a:gd name="connsiteX11" fmla="*/ 1362979 w 1371064"/>
                <a:gd name="connsiteY11" fmla="*/ 175162 h 869531"/>
                <a:gd name="connsiteX12" fmla="*/ 1224939 w 1371064"/>
                <a:gd name="connsiteY12" fmla="*/ 174934 h 869531"/>
                <a:gd name="connsiteX13" fmla="*/ 1023488 w 1371064"/>
                <a:gd name="connsiteY13" fmla="*/ 283659 h 869531"/>
                <a:gd name="connsiteX14" fmla="*/ 1032419 w 1371064"/>
                <a:gd name="connsiteY14" fmla="*/ 568794 h 869531"/>
                <a:gd name="connsiteX15" fmla="*/ 1237677 w 1371064"/>
                <a:gd name="connsiteY15" fmla="*/ 683233 h 869531"/>
                <a:gd name="connsiteX16" fmla="*/ 1184106 w 1371064"/>
                <a:gd name="connsiteY16" fmla="*/ 753720 h 869531"/>
                <a:gd name="connsiteX17" fmla="*/ 1001029 w 1371064"/>
                <a:gd name="connsiteY17" fmla="*/ 645697 h 869531"/>
                <a:gd name="connsiteX18" fmla="*/ 376189 w 1371064"/>
                <a:gd name="connsiteY18" fmla="*/ 651412 h 869531"/>
                <a:gd name="connsiteX19" fmla="*/ 189098 w 1371064"/>
                <a:gd name="connsiteY19" fmla="*/ 753101 h 869531"/>
                <a:gd name="connsiteX20" fmla="*/ 52338 w 1371064"/>
                <a:gd name="connsiteY20" fmla="*/ 796192 h 869531"/>
                <a:gd name="connsiteX21" fmla="*/ 135160 w 1371064"/>
                <a:gd name="connsiteY21" fmla="*/ 692760 h 869531"/>
                <a:gd name="connsiteX22" fmla="*/ 342574 w 1371064"/>
                <a:gd name="connsiteY22" fmla="*/ 568933 h 869531"/>
                <a:gd name="connsiteX23" fmla="*/ 355427 w 1371064"/>
                <a:gd name="connsiteY23" fmla="*/ 288759 h 869531"/>
                <a:gd name="connsiteX24" fmla="*/ 141473 w 1371064"/>
                <a:gd name="connsiteY24" fmla="*/ 167454 h 869531"/>
                <a:gd name="connsiteX25" fmla="*/ 75277 w 1371064"/>
                <a:gd name="connsiteY25" fmla="*/ 203509 h 869531"/>
                <a:gd name="connsiteX26" fmla="*/ 503 w 1371064"/>
                <a:gd name="connsiteY26" fmla="*/ 132883 h 869531"/>
                <a:gd name="connsiteX0" fmla="*/ 503 w 1371064"/>
                <a:gd name="connsiteY0" fmla="*/ 132883 h 852365"/>
                <a:gd name="connsiteX1" fmla="*/ 67772 w 1371064"/>
                <a:gd name="connsiteY1" fmla="*/ 59203 h 852365"/>
                <a:gd name="connsiteX2" fmla="*/ 142549 w 1371064"/>
                <a:gd name="connsiteY2" fmla="*/ 9 h 852365"/>
                <a:gd name="connsiteX3" fmla="*/ 211360 w 1371064"/>
                <a:gd name="connsiteY3" fmla="*/ 66682 h 852365"/>
                <a:gd name="connsiteX4" fmla="*/ 194813 w 1371064"/>
                <a:gd name="connsiteY4" fmla="*/ 114926 h 852365"/>
                <a:gd name="connsiteX5" fmla="*/ 389721 w 1371064"/>
                <a:gd name="connsiteY5" fmla="*/ 222892 h 852365"/>
                <a:gd name="connsiteX6" fmla="*/ 683322 w 1371064"/>
                <a:gd name="connsiteY6" fmla="*/ 70494 h 852365"/>
                <a:gd name="connsiteX7" fmla="*/ 980984 w 1371064"/>
                <a:gd name="connsiteY7" fmla="*/ 215413 h 852365"/>
                <a:gd name="connsiteX8" fmla="*/ 1179698 w 1371064"/>
                <a:gd name="connsiteY8" fmla="*/ 108118 h 852365"/>
                <a:gd name="connsiteX9" fmla="*/ 1246773 w 1371064"/>
                <a:gd name="connsiteY9" fmla="*/ 1807 h 852365"/>
                <a:gd name="connsiteX10" fmla="*/ 1321069 w 1371064"/>
                <a:gd name="connsiteY10" fmla="*/ 72292 h 852365"/>
                <a:gd name="connsiteX11" fmla="*/ 1362979 w 1371064"/>
                <a:gd name="connsiteY11" fmla="*/ 175162 h 852365"/>
                <a:gd name="connsiteX12" fmla="*/ 1224939 w 1371064"/>
                <a:gd name="connsiteY12" fmla="*/ 174934 h 852365"/>
                <a:gd name="connsiteX13" fmla="*/ 1023488 w 1371064"/>
                <a:gd name="connsiteY13" fmla="*/ 283659 h 852365"/>
                <a:gd name="connsiteX14" fmla="*/ 1032419 w 1371064"/>
                <a:gd name="connsiteY14" fmla="*/ 568794 h 852365"/>
                <a:gd name="connsiteX15" fmla="*/ 1237677 w 1371064"/>
                <a:gd name="connsiteY15" fmla="*/ 683233 h 852365"/>
                <a:gd name="connsiteX16" fmla="*/ 1184106 w 1371064"/>
                <a:gd name="connsiteY16" fmla="*/ 753720 h 852365"/>
                <a:gd name="connsiteX17" fmla="*/ 1001029 w 1371064"/>
                <a:gd name="connsiteY17" fmla="*/ 645697 h 852365"/>
                <a:gd name="connsiteX18" fmla="*/ 376189 w 1371064"/>
                <a:gd name="connsiteY18" fmla="*/ 651412 h 852365"/>
                <a:gd name="connsiteX19" fmla="*/ 189098 w 1371064"/>
                <a:gd name="connsiteY19" fmla="*/ 753101 h 852365"/>
                <a:gd name="connsiteX20" fmla="*/ 172353 w 1371064"/>
                <a:gd name="connsiteY20" fmla="*/ 851436 h 852365"/>
                <a:gd name="connsiteX21" fmla="*/ 52338 w 1371064"/>
                <a:gd name="connsiteY21" fmla="*/ 796192 h 852365"/>
                <a:gd name="connsiteX22" fmla="*/ 135160 w 1371064"/>
                <a:gd name="connsiteY22" fmla="*/ 692760 h 852365"/>
                <a:gd name="connsiteX23" fmla="*/ 342574 w 1371064"/>
                <a:gd name="connsiteY23" fmla="*/ 568933 h 852365"/>
                <a:gd name="connsiteX24" fmla="*/ 355427 w 1371064"/>
                <a:gd name="connsiteY24" fmla="*/ 288759 h 852365"/>
                <a:gd name="connsiteX25" fmla="*/ 141473 w 1371064"/>
                <a:gd name="connsiteY25" fmla="*/ 167454 h 852365"/>
                <a:gd name="connsiteX26" fmla="*/ 75277 w 1371064"/>
                <a:gd name="connsiteY26" fmla="*/ 203509 h 852365"/>
                <a:gd name="connsiteX27" fmla="*/ 503 w 1371064"/>
                <a:gd name="connsiteY27" fmla="*/ 132883 h 852365"/>
                <a:gd name="connsiteX0" fmla="*/ 503 w 1371064"/>
                <a:gd name="connsiteY0" fmla="*/ 132883 h 852365"/>
                <a:gd name="connsiteX1" fmla="*/ 67772 w 1371064"/>
                <a:gd name="connsiteY1" fmla="*/ 59203 h 852365"/>
                <a:gd name="connsiteX2" fmla="*/ 142549 w 1371064"/>
                <a:gd name="connsiteY2" fmla="*/ 9 h 852365"/>
                <a:gd name="connsiteX3" fmla="*/ 211360 w 1371064"/>
                <a:gd name="connsiteY3" fmla="*/ 66682 h 852365"/>
                <a:gd name="connsiteX4" fmla="*/ 194813 w 1371064"/>
                <a:gd name="connsiteY4" fmla="*/ 114926 h 852365"/>
                <a:gd name="connsiteX5" fmla="*/ 389721 w 1371064"/>
                <a:gd name="connsiteY5" fmla="*/ 222892 h 852365"/>
                <a:gd name="connsiteX6" fmla="*/ 683322 w 1371064"/>
                <a:gd name="connsiteY6" fmla="*/ 70494 h 852365"/>
                <a:gd name="connsiteX7" fmla="*/ 980984 w 1371064"/>
                <a:gd name="connsiteY7" fmla="*/ 215413 h 852365"/>
                <a:gd name="connsiteX8" fmla="*/ 1179698 w 1371064"/>
                <a:gd name="connsiteY8" fmla="*/ 108118 h 852365"/>
                <a:gd name="connsiteX9" fmla="*/ 1246773 w 1371064"/>
                <a:gd name="connsiteY9" fmla="*/ 1807 h 852365"/>
                <a:gd name="connsiteX10" fmla="*/ 1321069 w 1371064"/>
                <a:gd name="connsiteY10" fmla="*/ 72292 h 852365"/>
                <a:gd name="connsiteX11" fmla="*/ 1362979 w 1371064"/>
                <a:gd name="connsiteY11" fmla="*/ 175162 h 852365"/>
                <a:gd name="connsiteX12" fmla="*/ 1224939 w 1371064"/>
                <a:gd name="connsiteY12" fmla="*/ 174934 h 852365"/>
                <a:gd name="connsiteX13" fmla="*/ 1023488 w 1371064"/>
                <a:gd name="connsiteY13" fmla="*/ 283659 h 852365"/>
                <a:gd name="connsiteX14" fmla="*/ 1032419 w 1371064"/>
                <a:gd name="connsiteY14" fmla="*/ 568794 h 852365"/>
                <a:gd name="connsiteX15" fmla="*/ 1237677 w 1371064"/>
                <a:gd name="connsiteY15" fmla="*/ 683233 h 852365"/>
                <a:gd name="connsiteX16" fmla="*/ 1184106 w 1371064"/>
                <a:gd name="connsiteY16" fmla="*/ 753720 h 852365"/>
                <a:gd name="connsiteX17" fmla="*/ 1001029 w 1371064"/>
                <a:gd name="connsiteY17" fmla="*/ 645697 h 852365"/>
                <a:gd name="connsiteX18" fmla="*/ 376189 w 1371064"/>
                <a:gd name="connsiteY18" fmla="*/ 651412 h 852365"/>
                <a:gd name="connsiteX19" fmla="*/ 189098 w 1371064"/>
                <a:gd name="connsiteY19" fmla="*/ 753101 h 852365"/>
                <a:gd name="connsiteX20" fmla="*/ 172353 w 1371064"/>
                <a:gd name="connsiteY20" fmla="*/ 851436 h 852365"/>
                <a:gd name="connsiteX21" fmla="*/ 52338 w 1371064"/>
                <a:gd name="connsiteY21" fmla="*/ 796192 h 852365"/>
                <a:gd name="connsiteX22" fmla="*/ 135160 w 1371064"/>
                <a:gd name="connsiteY22" fmla="*/ 692760 h 852365"/>
                <a:gd name="connsiteX23" fmla="*/ 342574 w 1371064"/>
                <a:gd name="connsiteY23" fmla="*/ 568933 h 852365"/>
                <a:gd name="connsiteX24" fmla="*/ 355427 w 1371064"/>
                <a:gd name="connsiteY24" fmla="*/ 288759 h 852365"/>
                <a:gd name="connsiteX25" fmla="*/ 141473 w 1371064"/>
                <a:gd name="connsiteY25" fmla="*/ 167454 h 852365"/>
                <a:gd name="connsiteX26" fmla="*/ 75277 w 1371064"/>
                <a:gd name="connsiteY26" fmla="*/ 203509 h 852365"/>
                <a:gd name="connsiteX27" fmla="*/ 503 w 1371064"/>
                <a:gd name="connsiteY27" fmla="*/ 132883 h 852365"/>
                <a:gd name="connsiteX0" fmla="*/ 503 w 1371064"/>
                <a:gd name="connsiteY0" fmla="*/ 132883 h 852365"/>
                <a:gd name="connsiteX1" fmla="*/ 67772 w 1371064"/>
                <a:gd name="connsiteY1" fmla="*/ 59203 h 852365"/>
                <a:gd name="connsiteX2" fmla="*/ 142549 w 1371064"/>
                <a:gd name="connsiteY2" fmla="*/ 9 h 852365"/>
                <a:gd name="connsiteX3" fmla="*/ 211360 w 1371064"/>
                <a:gd name="connsiteY3" fmla="*/ 66682 h 852365"/>
                <a:gd name="connsiteX4" fmla="*/ 194813 w 1371064"/>
                <a:gd name="connsiteY4" fmla="*/ 114926 h 852365"/>
                <a:gd name="connsiteX5" fmla="*/ 389721 w 1371064"/>
                <a:gd name="connsiteY5" fmla="*/ 222892 h 852365"/>
                <a:gd name="connsiteX6" fmla="*/ 683322 w 1371064"/>
                <a:gd name="connsiteY6" fmla="*/ 70494 h 852365"/>
                <a:gd name="connsiteX7" fmla="*/ 980984 w 1371064"/>
                <a:gd name="connsiteY7" fmla="*/ 215413 h 852365"/>
                <a:gd name="connsiteX8" fmla="*/ 1179698 w 1371064"/>
                <a:gd name="connsiteY8" fmla="*/ 108118 h 852365"/>
                <a:gd name="connsiteX9" fmla="*/ 1246773 w 1371064"/>
                <a:gd name="connsiteY9" fmla="*/ 1807 h 852365"/>
                <a:gd name="connsiteX10" fmla="*/ 1321069 w 1371064"/>
                <a:gd name="connsiteY10" fmla="*/ 72292 h 852365"/>
                <a:gd name="connsiteX11" fmla="*/ 1362979 w 1371064"/>
                <a:gd name="connsiteY11" fmla="*/ 175162 h 852365"/>
                <a:gd name="connsiteX12" fmla="*/ 1224939 w 1371064"/>
                <a:gd name="connsiteY12" fmla="*/ 174934 h 852365"/>
                <a:gd name="connsiteX13" fmla="*/ 1023488 w 1371064"/>
                <a:gd name="connsiteY13" fmla="*/ 283659 h 852365"/>
                <a:gd name="connsiteX14" fmla="*/ 1032419 w 1371064"/>
                <a:gd name="connsiteY14" fmla="*/ 568794 h 852365"/>
                <a:gd name="connsiteX15" fmla="*/ 1237677 w 1371064"/>
                <a:gd name="connsiteY15" fmla="*/ 683233 h 852365"/>
                <a:gd name="connsiteX16" fmla="*/ 1184106 w 1371064"/>
                <a:gd name="connsiteY16" fmla="*/ 753720 h 852365"/>
                <a:gd name="connsiteX17" fmla="*/ 1001029 w 1371064"/>
                <a:gd name="connsiteY17" fmla="*/ 645697 h 852365"/>
                <a:gd name="connsiteX18" fmla="*/ 376189 w 1371064"/>
                <a:gd name="connsiteY18" fmla="*/ 651412 h 852365"/>
                <a:gd name="connsiteX19" fmla="*/ 189098 w 1371064"/>
                <a:gd name="connsiteY19" fmla="*/ 753101 h 852365"/>
                <a:gd name="connsiteX20" fmla="*/ 172353 w 1371064"/>
                <a:gd name="connsiteY20" fmla="*/ 851436 h 852365"/>
                <a:gd name="connsiteX21" fmla="*/ 52338 w 1371064"/>
                <a:gd name="connsiteY21" fmla="*/ 796192 h 852365"/>
                <a:gd name="connsiteX22" fmla="*/ 135160 w 1371064"/>
                <a:gd name="connsiteY22" fmla="*/ 692760 h 852365"/>
                <a:gd name="connsiteX23" fmla="*/ 342574 w 1371064"/>
                <a:gd name="connsiteY23" fmla="*/ 568933 h 852365"/>
                <a:gd name="connsiteX24" fmla="*/ 355427 w 1371064"/>
                <a:gd name="connsiteY24" fmla="*/ 288759 h 852365"/>
                <a:gd name="connsiteX25" fmla="*/ 141473 w 1371064"/>
                <a:gd name="connsiteY25" fmla="*/ 167454 h 852365"/>
                <a:gd name="connsiteX26" fmla="*/ 75277 w 1371064"/>
                <a:gd name="connsiteY26" fmla="*/ 203509 h 852365"/>
                <a:gd name="connsiteX27" fmla="*/ 503 w 1371064"/>
                <a:gd name="connsiteY27" fmla="*/ 132883 h 852365"/>
                <a:gd name="connsiteX0" fmla="*/ 503 w 1371064"/>
                <a:gd name="connsiteY0" fmla="*/ 132883 h 859053"/>
                <a:gd name="connsiteX1" fmla="*/ 67772 w 1371064"/>
                <a:gd name="connsiteY1" fmla="*/ 59203 h 859053"/>
                <a:gd name="connsiteX2" fmla="*/ 142549 w 1371064"/>
                <a:gd name="connsiteY2" fmla="*/ 9 h 859053"/>
                <a:gd name="connsiteX3" fmla="*/ 211360 w 1371064"/>
                <a:gd name="connsiteY3" fmla="*/ 66682 h 859053"/>
                <a:gd name="connsiteX4" fmla="*/ 194813 w 1371064"/>
                <a:gd name="connsiteY4" fmla="*/ 114926 h 859053"/>
                <a:gd name="connsiteX5" fmla="*/ 389721 w 1371064"/>
                <a:gd name="connsiteY5" fmla="*/ 222892 h 859053"/>
                <a:gd name="connsiteX6" fmla="*/ 683322 w 1371064"/>
                <a:gd name="connsiteY6" fmla="*/ 70494 h 859053"/>
                <a:gd name="connsiteX7" fmla="*/ 980984 w 1371064"/>
                <a:gd name="connsiteY7" fmla="*/ 215413 h 859053"/>
                <a:gd name="connsiteX8" fmla="*/ 1179698 w 1371064"/>
                <a:gd name="connsiteY8" fmla="*/ 108118 h 859053"/>
                <a:gd name="connsiteX9" fmla="*/ 1246773 w 1371064"/>
                <a:gd name="connsiteY9" fmla="*/ 1807 h 859053"/>
                <a:gd name="connsiteX10" fmla="*/ 1321069 w 1371064"/>
                <a:gd name="connsiteY10" fmla="*/ 72292 h 859053"/>
                <a:gd name="connsiteX11" fmla="*/ 1362979 w 1371064"/>
                <a:gd name="connsiteY11" fmla="*/ 175162 h 859053"/>
                <a:gd name="connsiteX12" fmla="*/ 1224939 w 1371064"/>
                <a:gd name="connsiteY12" fmla="*/ 174934 h 859053"/>
                <a:gd name="connsiteX13" fmla="*/ 1023488 w 1371064"/>
                <a:gd name="connsiteY13" fmla="*/ 283659 h 859053"/>
                <a:gd name="connsiteX14" fmla="*/ 1032419 w 1371064"/>
                <a:gd name="connsiteY14" fmla="*/ 568794 h 859053"/>
                <a:gd name="connsiteX15" fmla="*/ 1237677 w 1371064"/>
                <a:gd name="connsiteY15" fmla="*/ 683233 h 859053"/>
                <a:gd name="connsiteX16" fmla="*/ 1184106 w 1371064"/>
                <a:gd name="connsiteY16" fmla="*/ 753720 h 859053"/>
                <a:gd name="connsiteX17" fmla="*/ 1001029 w 1371064"/>
                <a:gd name="connsiteY17" fmla="*/ 645697 h 859053"/>
                <a:gd name="connsiteX18" fmla="*/ 376189 w 1371064"/>
                <a:gd name="connsiteY18" fmla="*/ 651412 h 859053"/>
                <a:gd name="connsiteX19" fmla="*/ 189098 w 1371064"/>
                <a:gd name="connsiteY19" fmla="*/ 753101 h 859053"/>
                <a:gd name="connsiteX20" fmla="*/ 172353 w 1371064"/>
                <a:gd name="connsiteY20" fmla="*/ 851436 h 859053"/>
                <a:gd name="connsiteX21" fmla="*/ 52338 w 1371064"/>
                <a:gd name="connsiteY21" fmla="*/ 796192 h 859053"/>
                <a:gd name="connsiteX22" fmla="*/ 135160 w 1371064"/>
                <a:gd name="connsiteY22" fmla="*/ 692760 h 859053"/>
                <a:gd name="connsiteX23" fmla="*/ 342574 w 1371064"/>
                <a:gd name="connsiteY23" fmla="*/ 568933 h 859053"/>
                <a:gd name="connsiteX24" fmla="*/ 355427 w 1371064"/>
                <a:gd name="connsiteY24" fmla="*/ 288759 h 859053"/>
                <a:gd name="connsiteX25" fmla="*/ 141473 w 1371064"/>
                <a:gd name="connsiteY25" fmla="*/ 167454 h 859053"/>
                <a:gd name="connsiteX26" fmla="*/ 75277 w 1371064"/>
                <a:gd name="connsiteY26" fmla="*/ 203509 h 859053"/>
                <a:gd name="connsiteX27" fmla="*/ 503 w 1371064"/>
                <a:gd name="connsiteY27" fmla="*/ 132883 h 859053"/>
                <a:gd name="connsiteX0" fmla="*/ 503 w 1371064"/>
                <a:gd name="connsiteY0" fmla="*/ 132883 h 859053"/>
                <a:gd name="connsiteX1" fmla="*/ 67772 w 1371064"/>
                <a:gd name="connsiteY1" fmla="*/ 59203 h 859053"/>
                <a:gd name="connsiteX2" fmla="*/ 142549 w 1371064"/>
                <a:gd name="connsiteY2" fmla="*/ 9 h 859053"/>
                <a:gd name="connsiteX3" fmla="*/ 211360 w 1371064"/>
                <a:gd name="connsiteY3" fmla="*/ 66682 h 859053"/>
                <a:gd name="connsiteX4" fmla="*/ 194813 w 1371064"/>
                <a:gd name="connsiteY4" fmla="*/ 114926 h 859053"/>
                <a:gd name="connsiteX5" fmla="*/ 389721 w 1371064"/>
                <a:gd name="connsiteY5" fmla="*/ 222892 h 859053"/>
                <a:gd name="connsiteX6" fmla="*/ 683322 w 1371064"/>
                <a:gd name="connsiteY6" fmla="*/ 70494 h 859053"/>
                <a:gd name="connsiteX7" fmla="*/ 980984 w 1371064"/>
                <a:gd name="connsiteY7" fmla="*/ 215413 h 859053"/>
                <a:gd name="connsiteX8" fmla="*/ 1179698 w 1371064"/>
                <a:gd name="connsiteY8" fmla="*/ 108118 h 859053"/>
                <a:gd name="connsiteX9" fmla="*/ 1246773 w 1371064"/>
                <a:gd name="connsiteY9" fmla="*/ 1807 h 859053"/>
                <a:gd name="connsiteX10" fmla="*/ 1321069 w 1371064"/>
                <a:gd name="connsiteY10" fmla="*/ 72292 h 859053"/>
                <a:gd name="connsiteX11" fmla="*/ 1362979 w 1371064"/>
                <a:gd name="connsiteY11" fmla="*/ 175162 h 859053"/>
                <a:gd name="connsiteX12" fmla="*/ 1224939 w 1371064"/>
                <a:gd name="connsiteY12" fmla="*/ 174934 h 859053"/>
                <a:gd name="connsiteX13" fmla="*/ 1023488 w 1371064"/>
                <a:gd name="connsiteY13" fmla="*/ 283659 h 859053"/>
                <a:gd name="connsiteX14" fmla="*/ 1032419 w 1371064"/>
                <a:gd name="connsiteY14" fmla="*/ 568794 h 859053"/>
                <a:gd name="connsiteX15" fmla="*/ 1237677 w 1371064"/>
                <a:gd name="connsiteY15" fmla="*/ 683233 h 859053"/>
                <a:gd name="connsiteX16" fmla="*/ 1184106 w 1371064"/>
                <a:gd name="connsiteY16" fmla="*/ 753720 h 859053"/>
                <a:gd name="connsiteX17" fmla="*/ 1001029 w 1371064"/>
                <a:gd name="connsiteY17" fmla="*/ 645697 h 859053"/>
                <a:gd name="connsiteX18" fmla="*/ 376189 w 1371064"/>
                <a:gd name="connsiteY18" fmla="*/ 651412 h 859053"/>
                <a:gd name="connsiteX19" fmla="*/ 189098 w 1371064"/>
                <a:gd name="connsiteY19" fmla="*/ 753101 h 859053"/>
                <a:gd name="connsiteX20" fmla="*/ 172353 w 1371064"/>
                <a:gd name="connsiteY20" fmla="*/ 851436 h 859053"/>
                <a:gd name="connsiteX21" fmla="*/ 52338 w 1371064"/>
                <a:gd name="connsiteY21" fmla="*/ 796192 h 859053"/>
                <a:gd name="connsiteX22" fmla="*/ 135160 w 1371064"/>
                <a:gd name="connsiteY22" fmla="*/ 692760 h 859053"/>
                <a:gd name="connsiteX23" fmla="*/ 342574 w 1371064"/>
                <a:gd name="connsiteY23" fmla="*/ 568933 h 859053"/>
                <a:gd name="connsiteX24" fmla="*/ 355427 w 1371064"/>
                <a:gd name="connsiteY24" fmla="*/ 288759 h 859053"/>
                <a:gd name="connsiteX25" fmla="*/ 141473 w 1371064"/>
                <a:gd name="connsiteY25" fmla="*/ 167454 h 859053"/>
                <a:gd name="connsiteX26" fmla="*/ 75277 w 1371064"/>
                <a:gd name="connsiteY26" fmla="*/ 203509 h 859053"/>
                <a:gd name="connsiteX27" fmla="*/ 503 w 1371064"/>
                <a:gd name="connsiteY27" fmla="*/ 132883 h 859053"/>
                <a:gd name="connsiteX0" fmla="*/ 503 w 1371064"/>
                <a:gd name="connsiteY0" fmla="*/ 132883 h 856970"/>
                <a:gd name="connsiteX1" fmla="*/ 67772 w 1371064"/>
                <a:gd name="connsiteY1" fmla="*/ 59203 h 856970"/>
                <a:gd name="connsiteX2" fmla="*/ 142549 w 1371064"/>
                <a:gd name="connsiteY2" fmla="*/ 9 h 856970"/>
                <a:gd name="connsiteX3" fmla="*/ 211360 w 1371064"/>
                <a:gd name="connsiteY3" fmla="*/ 66682 h 856970"/>
                <a:gd name="connsiteX4" fmla="*/ 194813 w 1371064"/>
                <a:gd name="connsiteY4" fmla="*/ 114926 h 856970"/>
                <a:gd name="connsiteX5" fmla="*/ 389721 w 1371064"/>
                <a:gd name="connsiteY5" fmla="*/ 222892 h 856970"/>
                <a:gd name="connsiteX6" fmla="*/ 683322 w 1371064"/>
                <a:gd name="connsiteY6" fmla="*/ 70494 h 856970"/>
                <a:gd name="connsiteX7" fmla="*/ 980984 w 1371064"/>
                <a:gd name="connsiteY7" fmla="*/ 215413 h 856970"/>
                <a:gd name="connsiteX8" fmla="*/ 1179698 w 1371064"/>
                <a:gd name="connsiteY8" fmla="*/ 108118 h 856970"/>
                <a:gd name="connsiteX9" fmla="*/ 1246773 w 1371064"/>
                <a:gd name="connsiteY9" fmla="*/ 1807 h 856970"/>
                <a:gd name="connsiteX10" fmla="*/ 1321069 w 1371064"/>
                <a:gd name="connsiteY10" fmla="*/ 72292 h 856970"/>
                <a:gd name="connsiteX11" fmla="*/ 1362979 w 1371064"/>
                <a:gd name="connsiteY11" fmla="*/ 175162 h 856970"/>
                <a:gd name="connsiteX12" fmla="*/ 1224939 w 1371064"/>
                <a:gd name="connsiteY12" fmla="*/ 174934 h 856970"/>
                <a:gd name="connsiteX13" fmla="*/ 1023488 w 1371064"/>
                <a:gd name="connsiteY13" fmla="*/ 283659 h 856970"/>
                <a:gd name="connsiteX14" fmla="*/ 1032419 w 1371064"/>
                <a:gd name="connsiteY14" fmla="*/ 568794 h 856970"/>
                <a:gd name="connsiteX15" fmla="*/ 1237677 w 1371064"/>
                <a:gd name="connsiteY15" fmla="*/ 683233 h 856970"/>
                <a:gd name="connsiteX16" fmla="*/ 1184106 w 1371064"/>
                <a:gd name="connsiteY16" fmla="*/ 753720 h 856970"/>
                <a:gd name="connsiteX17" fmla="*/ 1001029 w 1371064"/>
                <a:gd name="connsiteY17" fmla="*/ 645697 h 856970"/>
                <a:gd name="connsiteX18" fmla="*/ 376189 w 1371064"/>
                <a:gd name="connsiteY18" fmla="*/ 651412 h 856970"/>
                <a:gd name="connsiteX19" fmla="*/ 189098 w 1371064"/>
                <a:gd name="connsiteY19" fmla="*/ 753101 h 856970"/>
                <a:gd name="connsiteX20" fmla="*/ 172353 w 1371064"/>
                <a:gd name="connsiteY20" fmla="*/ 851436 h 856970"/>
                <a:gd name="connsiteX21" fmla="*/ 52338 w 1371064"/>
                <a:gd name="connsiteY21" fmla="*/ 796192 h 856970"/>
                <a:gd name="connsiteX22" fmla="*/ 135160 w 1371064"/>
                <a:gd name="connsiteY22" fmla="*/ 692760 h 856970"/>
                <a:gd name="connsiteX23" fmla="*/ 342574 w 1371064"/>
                <a:gd name="connsiteY23" fmla="*/ 568933 h 856970"/>
                <a:gd name="connsiteX24" fmla="*/ 355427 w 1371064"/>
                <a:gd name="connsiteY24" fmla="*/ 288759 h 856970"/>
                <a:gd name="connsiteX25" fmla="*/ 141473 w 1371064"/>
                <a:gd name="connsiteY25" fmla="*/ 167454 h 856970"/>
                <a:gd name="connsiteX26" fmla="*/ 75277 w 1371064"/>
                <a:gd name="connsiteY26" fmla="*/ 203509 h 856970"/>
                <a:gd name="connsiteX27" fmla="*/ 503 w 1371064"/>
                <a:gd name="connsiteY27" fmla="*/ 132883 h 856970"/>
                <a:gd name="connsiteX0" fmla="*/ 503 w 1371064"/>
                <a:gd name="connsiteY0" fmla="*/ 132883 h 865361"/>
                <a:gd name="connsiteX1" fmla="*/ 67772 w 1371064"/>
                <a:gd name="connsiteY1" fmla="*/ 59203 h 865361"/>
                <a:gd name="connsiteX2" fmla="*/ 142549 w 1371064"/>
                <a:gd name="connsiteY2" fmla="*/ 9 h 865361"/>
                <a:gd name="connsiteX3" fmla="*/ 211360 w 1371064"/>
                <a:gd name="connsiteY3" fmla="*/ 66682 h 865361"/>
                <a:gd name="connsiteX4" fmla="*/ 194813 w 1371064"/>
                <a:gd name="connsiteY4" fmla="*/ 114926 h 865361"/>
                <a:gd name="connsiteX5" fmla="*/ 389721 w 1371064"/>
                <a:gd name="connsiteY5" fmla="*/ 222892 h 865361"/>
                <a:gd name="connsiteX6" fmla="*/ 683322 w 1371064"/>
                <a:gd name="connsiteY6" fmla="*/ 70494 h 865361"/>
                <a:gd name="connsiteX7" fmla="*/ 980984 w 1371064"/>
                <a:gd name="connsiteY7" fmla="*/ 215413 h 865361"/>
                <a:gd name="connsiteX8" fmla="*/ 1179698 w 1371064"/>
                <a:gd name="connsiteY8" fmla="*/ 108118 h 865361"/>
                <a:gd name="connsiteX9" fmla="*/ 1246773 w 1371064"/>
                <a:gd name="connsiteY9" fmla="*/ 1807 h 865361"/>
                <a:gd name="connsiteX10" fmla="*/ 1321069 w 1371064"/>
                <a:gd name="connsiteY10" fmla="*/ 72292 h 865361"/>
                <a:gd name="connsiteX11" fmla="*/ 1362979 w 1371064"/>
                <a:gd name="connsiteY11" fmla="*/ 175162 h 865361"/>
                <a:gd name="connsiteX12" fmla="*/ 1224939 w 1371064"/>
                <a:gd name="connsiteY12" fmla="*/ 174934 h 865361"/>
                <a:gd name="connsiteX13" fmla="*/ 1023488 w 1371064"/>
                <a:gd name="connsiteY13" fmla="*/ 283659 h 865361"/>
                <a:gd name="connsiteX14" fmla="*/ 1032419 w 1371064"/>
                <a:gd name="connsiteY14" fmla="*/ 568794 h 865361"/>
                <a:gd name="connsiteX15" fmla="*/ 1237677 w 1371064"/>
                <a:gd name="connsiteY15" fmla="*/ 683233 h 865361"/>
                <a:gd name="connsiteX16" fmla="*/ 1184106 w 1371064"/>
                <a:gd name="connsiteY16" fmla="*/ 753720 h 865361"/>
                <a:gd name="connsiteX17" fmla="*/ 1001029 w 1371064"/>
                <a:gd name="connsiteY17" fmla="*/ 645697 h 865361"/>
                <a:gd name="connsiteX18" fmla="*/ 376189 w 1371064"/>
                <a:gd name="connsiteY18" fmla="*/ 651412 h 865361"/>
                <a:gd name="connsiteX19" fmla="*/ 189098 w 1371064"/>
                <a:gd name="connsiteY19" fmla="*/ 753101 h 865361"/>
                <a:gd name="connsiteX20" fmla="*/ 172353 w 1371064"/>
                <a:gd name="connsiteY20" fmla="*/ 851436 h 865361"/>
                <a:gd name="connsiteX21" fmla="*/ 52338 w 1371064"/>
                <a:gd name="connsiteY21" fmla="*/ 796192 h 865361"/>
                <a:gd name="connsiteX22" fmla="*/ 135160 w 1371064"/>
                <a:gd name="connsiteY22" fmla="*/ 692760 h 865361"/>
                <a:gd name="connsiteX23" fmla="*/ 342574 w 1371064"/>
                <a:gd name="connsiteY23" fmla="*/ 568933 h 865361"/>
                <a:gd name="connsiteX24" fmla="*/ 355427 w 1371064"/>
                <a:gd name="connsiteY24" fmla="*/ 288759 h 865361"/>
                <a:gd name="connsiteX25" fmla="*/ 141473 w 1371064"/>
                <a:gd name="connsiteY25" fmla="*/ 167454 h 865361"/>
                <a:gd name="connsiteX26" fmla="*/ 75277 w 1371064"/>
                <a:gd name="connsiteY26" fmla="*/ 203509 h 865361"/>
                <a:gd name="connsiteX27" fmla="*/ 503 w 1371064"/>
                <a:gd name="connsiteY27" fmla="*/ 132883 h 865361"/>
                <a:gd name="connsiteX0" fmla="*/ 503 w 1371064"/>
                <a:gd name="connsiteY0" fmla="*/ 132883 h 865361"/>
                <a:gd name="connsiteX1" fmla="*/ 67772 w 1371064"/>
                <a:gd name="connsiteY1" fmla="*/ 59203 h 865361"/>
                <a:gd name="connsiteX2" fmla="*/ 142549 w 1371064"/>
                <a:gd name="connsiteY2" fmla="*/ 9 h 865361"/>
                <a:gd name="connsiteX3" fmla="*/ 211360 w 1371064"/>
                <a:gd name="connsiteY3" fmla="*/ 66682 h 865361"/>
                <a:gd name="connsiteX4" fmla="*/ 194813 w 1371064"/>
                <a:gd name="connsiteY4" fmla="*/ 114926 h 865361"/>
                <a:gd name="connsiteX5" fmla="*/ 389721 w 1371064"/>
                <a:gd name="connsiteY5" fmla="*/ 222892 h 865361"/>
                <a:gd name="connsiteX6" fmla="*/ 683322 w 1371064"/>
                <a:gd name="connsiteY6" fmla="*/ 70494 h 865361"/>
                <a:gd name="connsiteX7" fmla="*/ 980984 w 1371064"/>
                <a:gd name="connsiteY7" fmla="*/ 215413 h 865361"/>
                <a:gd name="connsiteX8" fmla="*/ 1179698 w 1371064"/>
                <a:gd name="connsiteY8" fmla="*/ 108118 h 865361"/>
                <a:gd name="connsiteX9" fmla="*/ 1246773 w 1371064"/>
                <a:gd name="connsiteY9" fmla="*/ 1807 h 865361"/>
                <a:gd name="connsiteX10" fmla="*/ 1321069 w 1371064"/>
                <a:gd name="connsiteY10" fmla="*/ 72292 h 865361"/>
                <a:gd name="connsiteX11" fmla="*/ 1362979 w 1371064"/>
                <a:gd name="connsiteY11" fmla="*/ 175162 h 865361"/>
                <a:gd name="connsiteX12" fmla="*/ 1224939 w 1371064"/>
                <a:gd name="connsiteY12" fmla="*/ 174934 h 865361"/>
                <a:gd name="connsiteX13" fmla="*/ 1023488 w 1371064"/>
                <a:gd name="connsiteY13" fmla="*/ 283659 h 865361"/>
                <a:gd name="connsiteX14" fmla="*/ 1032419 w 1371064"/>
                <a:gd name="connsiteY14" fmla="*/ 568794 h 865361"/>
                <a:gd name="connsiteX15" fmla="*/ 1237677 w 1371064"/>
                <a:gd name="connsiteY15" fmla="*/ 683233 h 865361"/>
                <a:gd name="connsiteX16" fmla="*/ 1184106 w 1371064"/>
                <a:gd name="connsiteY16" fmla="*/ 753720 h 865361"/>
                <a:gd name="connsiteX17" fmla="*/ 1001029 w 1371064"/>
                <a:gd name="connsiteY17" fmla="*/ 645697 h 865361"/>
                <a:gd name="connsiteX18" fmla="*/ 376189 w 1371064"/>
                <a:gd name="connsiteY18" fmla="*/ 651412 h 865361"/>
                <a:gd name="connsiteX19" fmla="*/ 189098 w 1371064"/>
                <a:gd name="connsiteY19" fmla="*/ 753101 h 865361"/>
                <a:gd name="connsiteX20" fmla="*/ 172353 w 1371064"/>
                <a:gd name="connsiteY20" fmla="*/ 851436 h 865361"/>
                <a:gd name="connsiteX21" fmla="*/ 52338 w 1371064"/>
                <a:gd name="connsiteY21" fmla="*/ 796192 h 865361"/>
                <a:gd name="connsiteX22" fmla="*/ 135160 w 1371064"/>
                <a:gd name="connsiteY22" fmla="*/ 692760 h 865361"/>
                <a:gd name="connsiteX23" fmla="*/ 342574 w 1371064"/>
                <a:gd name="connsiteY23" fmla="*/ 568933 h 865361"/>
                <a:gd name="connsiteX24" fmla="*/ 355427 w 1371064"/>
                <a:gd name="connsiteY24" fmla="*/ 288759 h 865361"/>
                <a:gd name="connsiteX25" fmla="*/ 141473 w 1371064"/>
                <a:gd name="connsiteY25" fmla="*/ 167454 h 865361"/>
                <a:gd name="connsiteX26" fmla="*/ 75277 w 1371064"/>
                <a:gd name="connsiteY26" fmla="*/ 203509 h 865361"/>
                <a:gd name="connsiteX27" fmla="*/ 503 w 1371064"/>
                <a:gd name="connsiteY27" fmla="*/ 132883 h 865361"/>
                <a:gd name="connsiteX0" fmla="*/ 503 w 1371064"/>
                <a:gd name="connsiteY0" fmla="*/ 132883 h 865361"/>
                <a:gd name="connsiteX1" fmla="*/ 67772 w 1371064"/>
                <a:gd name="connsiteY1" fmla="*/ 59203 h 865361"/>
                <a:gd name="connsiteX2" fmla="*/ 142549 w 1371064"/>
                <a:gd name="connsiteY2" fmla="*/ 9 h 865361"/>
                <a:gd name="connsiteX3" fmla="*/ 211360 w 1371064"/>
                <a:gd name="connsiteY3" fmla="*/ 66682 h 865361"/>
                <a:gd name="connsiteX4" fmla="*/ 194813 w 1371064"/>
                <a:gd name="connsiteY4" fmla="*/ 114926 h 865361"/>
                <a:gd name="connsiteX5" fmla="*/ 389721 w 1371064"/>
                <a:gd name="connsiteY5" fmla="*/ 222892 h 865361"/>
                <a:gd name="connsiteX6" fmla="*/ 683322 w 1371064"/>
                <a:gd name="connsiteY6" fmla="*/ 70494 h 865361"/>
                <a:gd name="connsiteX7" fmla="*/ 980984 w 1371064"/>
                <a:gd name="connsiteY7" fmla="*/ 215413 h 865361"/>
                <a:gd name="connsiteX8" fmla="*/ 1179698 w 1371064"/>
                <a:gd name="connsiteY8" fmla="*/ 108118 h 865361"/>
                <a:gd name="connsiteX9" fmla="*/ 1246773 w 1371064"/>
                <a:gd name="connsiteY9" fmla="*/ 1807 h 865361"/>
                <a:gd name="connsiteX10" fmla="*/ 1321069 w 1371064"/>
                <a:gd name="connsiteY10" fmla="*/ 72292 h 865361"/>
                <a:gd name="connsiteX11" fmla="*/ 1362979 w 1371064"/>
                <a:gd name="connsiteY11" fmla="*/ 175162 h 865361"/>
                <a:gd name="connsiteX12" fmla="*/ 1224939 w 1371064"/>
                <a:gd name="connsiteY12" fmla="*/ 174934 h 865361"/>
                <a:gd name="connsiteX13" fmla="*/ 1023488 w 1371064"/>
                <a:gd name="connsiteY13" fmla="*/ 283659 h 865361"/>
                <a:gd name="connsiteX14" fmla="*/ 1032419 w 1371064"/>
                <a:gd name="connsiteY14" fmla="*/ 568794 h 865361"/>
                <a:gd name="connsiteX15" fmla="*/ 1237677 w 1371064"/>
                <a:gd name="connsiteY15" fmla="*/ 683233 h 865361"/>
                <a:gd name="connsiteX16" fmla="*/ 1193631 w 1371064"/>
                <a:gd name="connsiteY16" fmla="*/ 759435 h 865361"/>
                <a:gd name="connsiteX17" fmla="*/ 1001029 w 1371064"/>
                <a:gd name="connsiteY17" fmla="*/ 645697 h 865361"/>
                <a:gd name="connsiteX18" fmla="*/ 376189 w 1371064"/>
                <a:gd name="connsiteY18" fmla="*/ 651412 h 865361"/>
                <a:gd name="connsiteX19" fmla="*/ 189098 w 1371064"/>
                <a:gd name="connsiteY19" fmla="*/ 753101 h 865361"/>
                <a:gd name="connsiteX20" fmla="*/ 172353 w 1371064"/>
                <a:gd name="connsiteY20" fmla="*/ 851436 h 865361"/>
                <a:gd name="connsiteX21" fmla="*/ 52338 w 1371064"/>
                <a:gd name="connsiteY21" fmla="*/ 796192 h 865361"/>
                <a:gd name="connsiteX22" fmla="*/ 135160 w 1371064"/>
                <a:gd name="connsiteY22" fmla="*/ 692760 h 865361"/>
                <a:gd name="connsiteX23" fmla="*/ 342574 w 1371064"/>
                <a:gd name="connsiteY23" fmla="*/ 568933 h 865361"/>
                <a:gd name="connsiteX24" fmla="*/ 355427 w 1371064"/>
                <a:gd name="connsiteY24" fmla="*/ 288759 h 865361"/>
                <a:gd name="connsiteX25" fmla="*/ 141473 w 1371064"/>
                <a:gd name="connsiteY25" fmla="*/ 167454 h 865361"/>
                <a:gd name="connsiteX26" fmla="*/ 75277 w 1371064"/>
                <a:gd name="connsiteY26" fmla="*/ 203509 h 865361"/>
                <a:gd name="connsiteX27" fmla="*/ 503 w 1371064"/>
                <a:gd name="connsiteY27" fmla="*/ 132883 h 865361"/>
                <a:gd name="connsiteX0" fmla="*/ 503 w 1371064"/>
                <a:gd name="connsiteY0" fmla="*/ 132883 h 865361"/>
                <a:gd name="connsiteX1" fmla="*/ 67772 w 1371064"/>
                <a:gd name="connsiteY1" fmla="*/ 59203 h 865361"/>
                <a:gd name="connsiteX2" fmla="*/ 142549 w 1371064"/>
                <a:gd name="connsiteY2" fmla="*/ 9 h 865361"/>
                <a:gd name="connsiteX3" fmla="*/ 211360 w 1371064"/>
                <a:gd name="connsiteY3" fmla="*/ 66682 h 865361"/>
                <a:gd name="connsiteX4" fmla="*/ 194813 w 1371064"/>
                <a:gd name="connsiteY4" fmla="*/ 114926 h 865361"/>
                <a:gd name="connsiteX5" fmla="*/ 389721 w 1371064"/>
                <a:gd name="connsiteY5" fmla="*/ 222892 h 865361"/>
                <a:gd name="connsiteX6" fmla="*/ 683322 w 1371064"/>
                <a:gd name="connsiteY6" fmla="*/ 70494 h 865361"/>
                <a:gd name="connsiteX7" fmla="*/ 980984 w 1371064"/>
                <a:gd name="connsiteY7" fmla="*/ 215413 h 865361"/>
                <a:gd name="connsiteX8" fmla="*/ 1179698 w 1371064"/>
                <a:gd name="connsiteY8" fmla="*/ 108118 h 865361"/>
                <a:gd name="connsiteX9" fmla="*/ 1246773 w 1371064"/>
                <a:gd name="connsiteY9" fmla="*/ 1807 h 865361"/>
                <a:gd name="connsiteX10" fmla="*/ 1321069 w 1371064"/>
                <a:gd name="connsiteY10" fmla="*/ 72292 h 865361"/>
                <a:gd name="connsiteX11" fmla="*/ 1362979 w 1371064"/>
                <a:gd name="connsiteY11" fmla="*/ 175162 h 865361"/>
                <a:gd name="connsiteX12" fmla="*/ 1224939 w 1371064"/>
                <a:gd name="connsiteY12" fmla="*/ 174934 h 865361"/>
                <a:gd name="connsiteX13" fmla="*/ 1023488 w 1371064"/>
                <a:gd name="connsiteY13" fmla="*/ 283659 h 865361"/>
                <a:gd name="connsiteX14" fmla="*/ 1032419 w 1371064"/>
                <a:gd name="connsiteY14" fmla="*/ 568794 h 865361"/>
                <a:gd name="connsiteX15" fmla="*/ 1237677 w 1371064"/>
                <a:gd name="connsiteY15" fmla="*/ 683233 h 865361"/>
                <a:gd name="connsiteX16" fmla="*/ 1193631 w 1371064"/>
                <a:gd name="connsiteY16" fmla="*/ 759435 h 865361"/>
                <a:gd name="connsiteX17" fmla="*/ 1001029 w 1371064"/>
                <a:gd name="connsiteY17" fmla="*/ 645697 h 865361"/>
                <a:gd name="connsiteX18" fmla="*/ 376189 w 1371064"/>
                <a:gd name="connsiteY18" fmla="*/ 651412 h 865361"/>
                <a:gd name="connsiteX19" fmla="*/ 189098 w 1371064"/>
                <a:gd name="connsiteY19" fmla="*/ 753101 h 865361"/>
                <a:gd name="connsiteX20" fmla="*/ 172353 w 1371064"/>
                <a:gd name="connsiteY20" fmla="*/ 851436 h 865361"/>
                <a:gd name="connsiteX21" fmla="*/ 52338 w 1371064"/>
                <a:gd name="connsiteY21" fmla="*/ 796192 h 865361"/>
                <a:gd name="connsiteX22" fmla="*/ 135160 w 1371064"/>
                <a:gd name="connsiteY22" fmla="*/ 692760 h 865361"/>
                <a:gd name="connsiteX23" fmla="*/ 346384 w 1371064"/>
                <a:gd name="connsiteY23" fmla="*/ 576553 h 865361"/>
                <a:gd name="connsiteX24" fmla="*/ 355427 w 1371064"/>
                <a:gd name="connsiteY24" fmla="*/ 288759 h 865361"/>
                <a:gd name="connsiteX25" fmla="*/ 141473 w 1371064"/>
                <a:gd name="connsiteY25" fmla="*/ 167454 h 865361"/>
                <a:gd name="connsiteX26" fmla="*/ 75277 w 1371064"/>
                <a:gd name="connsiteY26" fmla="*/ 203509 h 865361"/>
                <a:gd name="connsiteX27" fmla="*/ 503 w 1371064"/>
                <a:gd name="connsiteY27" fmla="*/ 132883 h 865361"/>
                <a:gd name="connsiteX0" fmla="*/ 503 w 1371064"/>
                <a:gd name="connsiteY0" fmla="*/ 132883 h 865361"/>
                <a:gd name="connsiteX1" fmla="*/ 67772 w 1371064"/>
                <a:gd name="connsiteY1" fmla="*/ 59203 h 865361"/>
                <a:gd name="connsiteX2" fmla="*/ 142549 w 1371064"/>
                <a:gd name="connsiteY2" fmla="*/ 9 h 865361"/>
                <a:gd name="connsiteX3" fmla="*/ 211360 w 1371064"/>
                <a:gd name="connsiteY3" fmla="*/ 66682 h 865361"/>
                <a:gd name="connsiteX4" fmla="*/ 194813 w 1371064"/>
                <a:gd name="connsiteY4" fmla="*/ 114926 h 865361"/>
                <a:gd name="connsiteX5" fmla="*/ 389721 w 1371064"/>
                <a:gd name="connsiteY5" fmla="*/ 222892 h 865361"/>
                <a:gd name="connsiteX6" fmla="*/ 683322 w 1371064"/>
                <a:gd name="connsiteY6" fmla="*/ 70494 h 865361"/>
                <a:gd name="connsiteX7" fmla="*/ 980984 w 1371064"/>
                <a:gd name="connsiteY7" fmla="*/ 215413 h 865361"/>
                <a:gd name="connsiteX8" fmla="*/ 1179698 w 1371064"/>
                <a:gd name="connsiteY8" fmla="*/ 108118 h 865361"/>
                <a:gd name="connsiteX9" fmla="*/ 1246773 w 1371064"/>
                <a:gd name="connsiteY9" fmla="*/ 1807 h 865361"/>
                <a:gd name="connsiteX10" fmla="*/ 1321069 w 1371064"/>
                <a:gd name="connsiteY10" fmla="*/ 72292 h 865361"/>
                <a:gd name="connsiteX11" fmla="*/ 1362979 w 1371064"/>
                <a:gd name="connsiteY11" fmla="*/ 175162 h 865361"/>
                <a:gd name="connsiteX12" fmla="*/ 1224939 w 1371064"/>
                <a:gd name="connsiteY12" fmla="*/ 174934 h 865361"/>
                <a:gd name="connsiteX13" fmla="*/ 1023488 w 1371064"/>
                <a:gd name="connsiteY13" fmla="*/ 283659 h 865361"/>
                <a:gd name="connsiteX14" fmla="*/ 1032419 w 1371064"/>
                <a:gd name="connsiteY14" fmla="*/ 568794 h 865361"/>
                <a:gd name="connsiteX15" fmla="*/ 1237677 w 1371064"/>
                <a:gd name="connsiteY15" fmla="*/ 683233 h 865361"/>
                <a:gd name="connsiteX16" fmla="*/ 1330593 w 1371064"/>
                <a:gd name="connsiteY16" fmla="*/ 798096 h 865361"/>
                <a:gd name="connsiteX17" fmla="*/ 1193631 w 1371064"/>
                <a:gd name="connsiteY17" fmla="*/ 759435 h 865361"/>
                <a:gd name="connsiteX18" fmla="*/ 1001029 w 1371064"/>
                <a:gd name="connsiteY18" fmla="*/ 645697 h 865361"/>
                <a:gd name="connsiteX19" fmla="*/ 376189 w 1371064"/>
                <a:gd name="connsiteY19" fmla="*/ 651412 h 865361"/>
                <a:gd name="connsiteX20" fmla="*/ 189098 w 1371064"/>
                <a:gd name="connsiteY20" fmla="*/ 753101 h 865361"/>
                <a:gd name="connsiteX21" fmla="*/ 172353 w 1371064"/>
                <a:gd name="connsiteY21" fmla="*/ 851436 h 865361"/>
                <a:gd name="connsiteX22" fmla="*/ 52338 w 1371064"/>
                <a:gd name="connsiteY22" fmla="*/ 796192 h 865361"/>
                <a:gd name="connsiteX23" fmla="*/ 135160 w 1371064"/>
                <a:gd name="connsiteY23" fmla="*/ 692760 h 865361"/>
                <a:gd name="connsiteX24" fmla="*/ 346384 w 1371064"/>
                <a:gd name="connsiteY24" fmla="*/ 576553 h 865361"/>
                <a:gd name="connsiteX25" fmla="*/ 355427 w 1371064"/>
                <a:gd name="connsiteY25" fmla="*/ 288759 h 865361"/>
                <a:gd name="connsiteX26" fmla="*/ 141473 w 1371064"/>
                <a:gd name="connsiteY26" fmla="*/ 167454 h 865361"/>
                <a:gd name="connsiteX27" fmla="*/ 75277 w 1371064"/>
                <a:gd name="connsiteY27" fmla="*/ 203509 h 865361"/>
                <a:gd name="connsiteX28" fmla="*/ 503 w 1371064"/>
                <a:gd name="connsiteY28" fmla="*/ 132883 h 865361"/>
                <a:gd name="connsiteX0" fmla="*/ 503 w 1371064"/>
                <a:gd name="connsiteY0" fmla="*/ 132883 h 865361"/>
                <a:gd name="connsiteX1" fmla="*/ 67772 w 1371064"/>
                <a:gd name="connsiteY1" fmla="*/ 59203 h 865361"/>
                <a:gd name="connsiteX2" fmla="*/ 142549 w 1371064"/>
                <a:gd name="connsiteY2" fmla="*/ 9 h 865361"/>
                <a:gd name="connsiteX3" fmla="*/ 211360 w 1371064"/>
                <a:gd name="connsiteY3" fmla="*/ 66682 h 865361"/>
                <a:gd name="connsiteX4" fmla="*/ 194813 w 1371064"/>
                <a:gd name="connsiteY4" fmla="*/ 114926 h 865361"/>
                <a:gd name="connsiteX5" fmla="*/ 389721 w 1371064"/>
                <a:gd name="connsiteY5" fmla="*/ 222892 h 865361"/>
                <a:gd name="connsiteX6" fmla="*/ 683322 w 1371064"/>
                <a:gd name="connsiteY6" fmla="*/ 70494 h 865361"/>
                <a:gd name="connsiteX7" fmla="*/ 980984 w 1371064"/>
                <a:gd name="connsiteY7" fmla="*/ 215413 h 865361"/>
                <a:gd name="connsiteX8" fmla="*/ 1179698 w 1371064"/>
                <a:gd name="connsiteY8" fmla="*/ 108118 h 865361"/>
                <a:gd name="connsiteX9" fmla="*/ 1246773 w 1371064"/>
                <a:gd name="connsiteY9" fmla="*/ 1807 h 865361"/>
                <a:gd name="connsiteX10" fmla="*/ 1321069 w 1371064"/>
                <a:gd name="connsiteY10" fmla="*/ 72292 h 865361"/>
                <a:gd name="connsiteX11" fmla="*/ 1362979 w 1371064"/>
                <a:gd name="connsiteY11" fmla="*/ 175162 h 865361"/>
                <a:gd name="connsiteX12" fmla="*/ 1224939 w 1371064"/>
                <a:gd name="connsiteY12" fmla="*/ 174934 h 865361"/>
                <a:gd name="connsiteX13" fmla="*/ 1023488 w 1371064"/>
                <a:gd name="connsiteY13" fmla="*/ 283659 h 865361"/>
                <a:gd name="connsiteX14" fmla="*/ 1032419 w 1371064"/>
                <a:gd name="connsiteY14" fmla="*/ 568794 h 865361"/>
                <a:gd name="connsiteX15" fmla="*/ 1237677 w 1371064"/>
                <a:gd name="connsiteY15" fmla="*/ 683233 h 865361"/>
                <a:gd name="connsiteX16" fmla="*/ 1351548 w 1371064"/>
                <a:gd name="connsiteY16" fmla="*/ 678081 h 865361"/>
                <a:gd name="connsiteX17" fmla="*/ 1330593 w 1371064"/>
                <a:gd name="connsiteY17" fmla="*/ 798096 h 865361"/>
                <a:gd name="connsiteX18" fmla="*/ 1193631 w 1371064"/>
                <a:gd name="connsiteY18" fmla="*/ 759435 h 865361"/>
                <a:gd name="connsiteX19" fmla="*/ 1001029 w 1371064"/>
                <a:gd name="connsiteY19" fmla="*/ 645697 h 865361"/>
                <a:gd name="connsiteX20" fmla="*/ 376189 w 1371064"/>
                <a:gd name="connsiteY20" fmla="*/ 651412 h 865361"/>
                <a:gd name="connsiteX21" fmla="*/ 189098 w 1371064"/>
                <a:gd name="connsiteY21" fmla="*/ 753101 h 865361"/>
                <a:gd name="connsiteX22" fmla="*/ 172353 w 1371064"/>
                <a:gd name="connsiteY22" fmla="*/ 851436 h 865361"/>
                <a:gd name="connsiteX23" fmla="*/ 52338 w 1371064"/>
                <a:gd name="connsiteY23" fmla="*/ 796192 h 865361"/>
                <a:gd name="connsiteX24" fmla="*/ 135160 w 1371064"/>
                <a:gd name="connsiteY24" fmla="*/ 692760 h 865361"/>
                <a:gd name="connsiteX25" fmla="*/ 346384 w 1371064"/>
                <a:gd name="connsiteY25" fmla="*/ 576553 h 865361"/>
                <a:gd name="connsiteX26" fmla="*/ 355427 w 1371064"/>
                <a:gd name="connsiteY26" fmla="*/ 288759 h 865361"/>
                <a:gd name="connsiteX27" fmla="*/ 141473 w 1371064"/>
                <a:gd name="connsiteY27" fmla="*/ 167454 h 865361"/>
                <a:gd name="connsiteX28" fmla="*/ 75277 w 1371064"/>
                <a:gd name="connsiteY28" fmla="*/ 203509 h 865361"/>
                <a:gd name="connsiteX29" fmla="*/ 503 w 1371064"/>
                <a:gd name="connsiteY29" fmla="*/ 132883 h 865361"/>
                <a:gd name="connsiteX0" fmla="*/ 503 w 1371064"/>
                <a:gd name="connsiteY0" fmla="*/ 132883 h 866968"/>
                <a:gd name="connsiteX1" fmla="*/ 67772 w 1371064"/>
                <a:gd name="connsiteY1" fmla="*/ 59203 h 866968"/>
                <a:gd name="connsiteX2" fmla="*/ 142549 w 1371064"/>
                <a:gd name="connsiteY2" fmla="*/ 9 h 866968"/>
                <a:gd name="connsiteX3" fmla="*/ 211360 w 1371064"/>
                <a:gd name="connsiteY3" fmla="*/ 66682 h 866968"/>
                <a:gd name="connsiteX4" fmla="*/ 194813 w 1371064"/>
                <a:gd name="connsiteY4" fmla="*/ 114926 h 866968"/>
                <a:gd name="connsiteX5" fmla="*/ 389721 w 1371064"/>
                <a:gd name="connsiteY5" fmla="*/ 222892 h 866968"/>
                <a:gd name="connsiteX6" fmla="*/ 683322 w 1371064"/>
                <a:gd name="connsiteY6" fmla="*/ 70494 h 866968"/>
                <a:gd name="connsiteX7" fmla="*/ 980984 w 1371064"/>
                <a:gd name="connsiteY7" fmla="*/ 215413 h 866968"/>
                <a:gd name="connsiteX8" fmla="*/ 1179698 w 1371064"/>
                <a:gd name="connsiteY8" fmla="*/ 108118 h 866968"/>
                <a:gd name="connsiteX9" fmla="*/ 1246773 w 1371064"/>
                <a:gd name="connsiteY9" fmla="*/ 1807 h 866968"/>
                <a:gd name="connsiteX10" fmla="*/ 1321069 w 1371064"/>
                <a:gd name="connsiteY10" fmla="*/ 72292 h 866968"/>
                <a:gd name="connsiteX11" fmla="*/ 1362979 w 1371064"/>
                <a:gd name="connsiteY11" fmla="*/ 175162 h 866968"/>
                <a:gd name="connsiteX12" fmla="*/ 1224939 w 1371064"/>
                <a:gd name="connsiteY12" fmla="*/ 174934 h 866968"/>
                <a:gd name="connsiteX13" fmla="*/ 1023488 w 1371064"/>
                <a:gd name="connsiteY13" fmla="*/ 283659 h 866968"/>
                <a:gd name="connsiteX14" fmla="*/ 1032419 w 1371064"/>
                <a:gd name="connsiteY14" fmla="*/ 568794 h 866968"/>
                <a:gd name="connsiteX15" fmla="*/ 1237677 w 1371064"/>
                <a:gd name="connsiteY15" fmla="*/ 683233 h 866968"/>
                <a:gd name="connsiteX16" fmla="*/ 1351548 w 1371064"/>
                <a:gd name="connsiteY16" fmla="*/ 678081 h 866968"/>
                <a:gd name="connsiteX17" fmla="*/ 1330593 w 1371064"/>
                <a:gd name="connsiteY17" fmla="*/ 798096 h 866968"/>
                <a:gd name="connsiteX18" fmla="*/ 1225818 w 1371064"/>
                <a:gd name="connsiteY18" fmla="*/ 866676 h 866968"/>
                <a:gd name="connsiteX19" fmla="*/ 1193631 w 1371064"/>
                <a:gd name="connsiteY19" fmla="*/ 759435 h 866968"/>
                <a:gd name="connsiteX20" fmla="*/ 1001029 w 1371064"/>
                <a:gd name="connsiteY20" fmla="*/ 645697 h 866968"/>
                <a:gd name="connsiteX21" fmla="*/ 376189 w 1371064"/>
                <a:gd name="connsiteY21" fmla="*/ 651412 h 866968"/>
                <a:gd name="connsiteX22" fmla="*/ 189098 w 1371064"/>
                <a:gd name="connsiteY22" fmla="*/ 753101 h 866968"/>
                <a:gd name="connsiteX23" fmla="*/ 172353 w 1371064"/>
                <a:gd name="connsiteY23" fmla="*/ 851436 h 866968"/>
                <a:gd name="connsiteX24" fmla="*/ 52338 w 1371064"/>
                <a:gd name="connsiteY24" fmla="*/ 796192 h 866968"/>
                <a:gd name="connsiteX25" fmla="*/ 135160 w 1371064"/>
                <a:gd name="connsiteY25" fmla="*/ 692760 h 866968"/>
                <a:gd name="connsiteX26" fmla="*/ 346384 w 1371064"/>
                <a:gd name="connsiteY26" fmla="*/ 576553 h 866968"/>
                <a:gd name="connsiteX27" fmla="*/ 355427 w 1371064"/>
                <a:gd name="connsiteY27" fmla="*/ 288759 h 866968"/>
                <a:gd name="connsiteX28" fmla="*/ 141473 w 1371064"/>
                <a:gd name="connsiteY28" fmla="*/ 167454 h 866968"/>
                <a:gd name="connsiteX29" fmla="*/ 75277 w 1371064"/>
                <a:gd name="connsiteY29" fmla="*/ 203509 h 866968"/>
                <a:gd name="connsiteX30" fmla="*/ 503 w 1371064"/>
                <a:gd name="connsiteY30" fmla="*/ 132883 h 866968"/>
                <a:gd name="connsiteX0" fmla="*/ 503 w 1371064"/>
                <a:gd name="connsiteY0" fmla="*/ 132883 h 873835"/>
                <a:gd name="connsiteX1" fmla="*/ 67772 w 1371064"/>
                <a:gd name="connsiteY1" fmla="*/ 59203 h 873835"/>
                <a:gd name="connsiteX2" fmla="*/ 142549 w 1371064"/>
                <a:gd name="connsiteY2" fmla="*/ 9 h 873835"/>
                <a:gd name="connsiteX3" fmla="*/ 211360 w 1371064"/>
                <a:gd name="connsiteY3" fmla="*/ 66682 h 873835"/>
                <a:gd name="connsiteX4" fmla="*/ 194813 w 1371064"/>
                <a:gd name="connsiteY4" fmla="*/ 114926 h 873835"/>
                <a:gd name="connsiteX5" fmla="*/ 389721 w 1371064"/>
                <a:gd name="connsiteY5" fmla="*/ 222892 h 873835"/>
                <a:gd name="connsiteX6" fmla="*/ 683322 w 1371064"/>
                <a:gd name="connsiteY6" fmla="*/ 70494 h 873835"/>
                <a:gd name="connsiteX7" fmla="*/ 980984 w 1371064"/>
                <a:gd name="connsiteY7" fmla="*/ 215413 h 873835"/>
                <a:gd name="connsiteX8" fmla="*/ 1179698 w 1371064"/>
                <a:gd name="connsiteY8" fmla="*/ 108118 h 873835"/>
                <a:gd name="connsiteX9" fmla="*/ 1246773 w 1371064"/>
                <a:gd name="connsiteY9" fmla="*/ 1807 h 873835"/>
                <a:gd name="connsiteX10" fmla="*/ 1321069 w 1371064"/>
                <a:gd name="connsiteY10" fmla="*/ 72292 h 873835"/>
                <a:gd name="connsiteX11" fmla="*/ 1362979 w 1371064"/>
                <a:gd name="connsiteY11" fmla="*/ 175162 h 873835"/>
                <a:gd name="connsiteX12" fmla="*/ 1224939 w 1371064"/>
                <a:gd name="connsiteY12" fmla="*/ 174934 h 873835"/>
                <a:gd name="connsiteX13" fmla="*/ 1023488 w 1371064"/>
                <a:gd name="connsiteY13" fmla="*/ 283659 h 873835"/>
                <a:gd name="connsiteX14" fmla="*/ 1032419 w 1371064"/>
                <a:gd name="connsiteY14" fmla="*/ 568794 h 873835"/>
                <a:gd name="connsiteX15" fmla="*/ 1237677 w 1371064"/>
                <a:gd name="connsiteY15" fmla="*/ 683233 h 873835"/>
                <a:gd name="connsiteX16" fmla="*/ 1351548 w 1371064"/>
                <a:gd name="connsiteY16" fmla="*/ 678081 h 873835"/>
                <a:gd name="connsiteX17" fmla="*/ 1330593 w 1371064"/>
                <a:gd name="connsiteY17" fmla="*/ 798096 h 873835"/>
                <a:gd name="connsiteX18" fmla="*/ 1225818 w 1371064"/>
                <a:gd name="connsiteY18" fmla="*/ 866676 h 873835"/>
                <a:gd name="connsiteX19" fmla="*/ 1193631 w 1371064"/>
                <a:gd name="connsiteY19" fmla="*/ 759435 h 873835"/>
                <a:gd name="connsiteX20" fmla="*/ 1001029 w 1371064"/>
                <a:gd name="connsiteY20" fmla="*/ 645697 h 873835"/>
                <a:gd name="connsiteX21" fmla="*/ 376189 w 1371064"/>
                <a:gd name="connsiteY21" fmla="*/ 651412 h 873835"/>
                <a:gd name="connsiteX22" fmla="*/ 189098 w 1371064"/>
                <a:gd name="connsiteY22" fmla="*/ 753101 h 873835"/>
                <a:gd name="connsiteX23" fmla="*/ 172353 w 1371064"/>
                <a:gd name="connsiteY23" fmla="*/ 851436 h 873835"/>
                <a:gd name="connsiteX24" fmla="*/ 52338 w 1371064"/>
                <a:gd name="connsiteY24" fmla="*/ 796192 h 873835"/>
                <a:gd name="connsiteX25" fmla="*/ 135160 w 1371064"/>
                <a:gd name="connsiteY25" fmla="*/ 692760 h 873835"/>
                <a:gd name="connsiteX26" fmla="*/ 346384 w 1371064"/>
                <a:gd name="connsiteY26" fmla="*/ 576553 h 873835"/>
                <a:gd name="connsiteX27" fmla="*/ 355427 w 1371064"/>
                <a:gd name="connsiteY27" fmla="*/ 288759 h 873835"/>
                <a:gd name="connsiteX28" fmla="*/ 141473 w 1371064"/>
                <a:gd name="connsiteY28" fmla="*/ 167454 h 873835"/>
                <a:gd name="connsiteX29" fmla="*/ 75277 w 1371064"/>
                <a:gd name="connsiteY29" fmla="*/ 203509 h 873835"/>
                <a:gd name="connsiteX30" fmla="*/ 503 w 1371064"/>
                <a:gd name="connsiteY30" fmla="*/ 132883 h 873835"/>
                <a:gd name="connsiteX0" fmla="*/ 503 w 1371064"/>
                <a:gd name="connsiteY0" fmla="*/ 132883 h 869142"/>
                <a:gd name="connsiteX1" fmla="*/ 67772 w 1371064"/>
                <a:gd name="connsiteY1" fmla="*/ 59203 h 869142"/>
                <a:gd name="connsiteX2" fmla="*/ 142549 w 1371064"/>
                <a:gd name="connsiteY2" fmla="*/ 9 h 869142"/>
                <a:gd name="connsiteX3" fmla="*/ 211360 w 1371064"/>
                <a:gd name="connsiteY3" fmla="*/ 66682 h 869142"/>
                <a:gd name="connsiteX4" fmla="*/ 194813 w 1371064"/>
                <a:gd name="connsiteY4" fmla="*/ 114926 h 869142"/>
                <a:gd name="connsiteX5" fmla="*/ 389721 w 1371064"/>
                <a:gd name="connsiteY5" fmla="*/ 222892 h 869142"/>
                <a:gd name="connsiteX6" fmla="*/ 683322 w 1371064"/>
                <a:gd name="connsiteY6" fmla="*/ 70494 h 869142"/>
                <a:gd name="connsiteX7" fmla="*/ 980984 w 1371064"/>
                <a:gd name="connsiteY7" fmla="*/ 215413 h 869142"/>
                <a:gd name="connsiteX8" fmla="*/ 1179698 w 1371064"/>
                <a:gd name="connsiteY8" fmla="*/ 108118 h 869142"/>
                <a:gd name="connsiteX9" fmla="*/ 1246773 w 1371064"/>
                <a:gd name="connsiteY9" fmla="*/ 1807 h 869142"/>
                <a:gd name="connsiteX10" fmla="*/ 1321069 w 1371064"/>
                <a:gd name="connsiteY10" fmla="*/ 72292 h 869142"/>
                <a:gd name="connsiteX11" fmla="*/ 1362979 w 1371064"/>
                <a:gd name="connsiteY11" fmla="*/ 175162 h 869142"/>
                <a:gd name="connsiteX12" fmla="*/ 1224939 w 1371064"/>
                <a:gd name="connsiteY12" fmla="*/ 174934 h 869142"/>
                <a:gd name="connsiteX13" fmla="*/ 1023488 w 1371064"/>
                <a:gd name="connsiteY13" fmla="*/ 283659 h 869142"/>
                <a:gd name="connsiteX14" fmla="*/ 1032419 w 1371064"/>
                <a:gd name="connsiteY14" fmla="*/ 568794 h 869142"/>
                <a:gd name="connsiteX15" fmla="*/ 1237677 w 1371064"/>
                <a:gd name="connsiteY15" fmla="*/ 683233 h 869142"/>
                <a:gd name="connsiteX16" fmla="*/ 1351548 w 1371064"/>
                <a:gd name="connsiteY16" fmla="*/ 678081 h 869142"/>
                <a:gd name="connsiteX17" fmla="*/ 1330593 w 1371064"/>
                <a:gd name="connsiteY17" fmla="*/ 798096 h 869142"/>
                <a:gd name="connsiteX18" fmla="*/ 1225818 w 1371064"/>
                <a:gd name="connsiteY18" fmla="*/ 866676 h 869142"/>
                <a:gd name="connsiteX19" fmla="*/ 1193631 w 1371064"/>
                <a:gd name="connsiteY19" fmla="*/ 759435 h 869142"/>
                <a:gd name="connsiteX20" fmla="*/ 1001029 w 1371064"/>
                <a:gd name="connsiteY20" fmla="*/ 645697 h 869142"/>
                <a:gd name="connsiteX21" fmla="*/ 376189 w 1371064"/>
                <a:gd name="connsiteY21" fmla="*/ 651412 h 869142"/>
                <a:gd name="connsiteX22" fmla="*/ 189098 w 1371064"/>
                <a:gd name="connsiteY22" fmla="*/ 753101 h 869142"/>
                <a:gd name="connsiteX23" fmla="*/ 172353 w 1371064"/>
                <a:gd name="connsiteY23" fmla="*/ 851436 h 869142"/>
                <a:gd name="connsiteX24" fmla="*/ 52338 w 1371064"/>
                <a:gd name="connsiteY24" fmla="*/ 796192 h 869142"/>
                <a:gd name="connsiteX25" fmla="*/ 135160 w 1371064"/>
                <a:gd name="connsiteY25" fmla="*/ 692760 h 869142"/>
                <a:gd name="connsiteX26" fmla="*/ 346384 w 1371064"/>
                <a:gd name="connsiteY26" fmla="*/ 576553 h 869142"/>
                <a:gd name="connsiteX27" fmla="*/ 355427 w 1371064"/>
                <a:gd name="connsiteY27" fmla="*/ 288759 h 869142"/>
                <a:gd name="connsiteX28" fmla="*/ 141473 w 1371064"/>
                <a:gd name="connsiteY28" fmla="*/ 167454 h 869142"/>
                <a:gd name="connsiteX29" fmla="*/ 75277 w 1371064"/>
                <a:gd name="connsiteY29" fmla="*/ 203509 h 869142"/>
                <a:gd name="connsiteX30" fmla="*/ 503 w 1371064"/>
                <a:gd name="connsiteY30" fmla="*/ 132883 h 869142"/>
                <a:gd name="connsiteX0" fmla="*/ 503 w 1371064"/>
                <a:gd name="connsiteY0" fmla="*/ 132883 h 869142"/>
                <a:gd name="connsiteX1" fmla="*/ 67772 w 1371064"/>
                <a:gd name="connsiteY1" fmla="*/ 59203 h 869142"/>
                <a:gd name="connsiteX2" fmla="*/ 142549 w 1371064"/>
                <a:gd name="connsiteY2" fmla="*/ 9 h 869142"/>
                <a:gd name="connsiteX3" fmla="*/ 211360 w 1371064"/>
                <a:gd name="connsiteY3" fmla="*/ 66682 h 869142"/>
                <a:gd name="connsiteX4" fmla="*/ 194813 w 1371064"/>
                <a:gd name="connsiteY4" fmla="*/ 114926 h 869142"/>
                <a:gd name="connsiteX5" fmla="*/ 389721 w 1371064"/>
                <a:gd name="connsiteY5" fmla="*/ 222892 h 869142"/>
                <a:gd name="connsiteX6" fmla="*/ 683322 w 1371064"/>
                <a:gd name="connsiteY6" fmla="*/ 70494 h 869142"/>
                <a:gd name="connsiteX7" fmla="*/ 980984 w 1371064"/>
                <a:gd name="connsiteY7" fmla="*/ 215413 h 869142"/>
                <a:gd name="connsiteX8" fmla="*/ 1179698 w 1371064"/>
                <a:gd name="connsiteY8" fmla="*/ 108118 h 869142"/>
                <a:gd name="connsiteX9" fmla="*/ 1246773 w 1371064"/>
                <a:gd name="connsiteY9" fmla="*/ 1807 h 869142"/>
                <a:gd name="connsiteX10" fmla="*/ 1321069 w 1371064"/>
                <a:gd name="connsiteY10" fmla="*/ 72292 h 869142"/>
                <a:gd name="connsiteX11" fmla="*/ 1362979 w 1371064"/>
                <a:gd name="connsiteY11" fmla="*/ 175162 h 869142"/>
                <a:gd name="connsiteX12" fmla="*/ 1224939 w 1371064"/>
                <a:gd name="connsiteY12" fmla="*/ 174934 h 869142"/>
                <a:gd name="connsiteX13" fmla="*/ 1023488 w 1371064"/>
                <a:gd name="connsiteY13" fmla="*/ 283659 h 869142"/>
                <a:gd name="connsiteX14" fmla="*/ 1032419 w 1371064"/>
                <a:gd name="connsiteY14" fmla="*/ 568794 h 869142"/>
                <a:gd name="connsiteX15" fmla="*/ 1237677 w 1371064"/>
                <a:gd name="connsiteY15" fmla="*/ 683233 h 869142"/>
                <a:gd name="connsiteX16" fmla="*/ 1351548 w 1371064"/>
                <a:gd name="connsiteY16" fmla="*/ 678081 h 869142"/>
                <a:gd name="connsiteX17" fmla="*/ 1330593 w 1371064"/>
                <a:gd name="connsiteY17" fmla="*/ 798096 h 869142"/>
                <a:gd name="connsiteX18" fmla="*/ 1225818 w 1371064"/>
                <a:gd name="connsiteY18" fmla="*/ 866676 h 869142"/>
                <a:gd name="connsiteX19" fmla="*/ 1193631 w 1371064"/>
                <a:gd name="connsiteY19" fmla="*/ 759435 h 869142"/>
                <a:gd name="connsiteX20" fmla="*/ 1001029 w 1371064"/>
                <a:gd name="connsiteY20" fmla="*/ 645697 h 869142"/>
                <a:gd name="connsiteX21" fmla="*/ 376189 w 1371064"/>
                <a:gd name="connsiteY21" fmla="*/ 651412 h 869142"/>
                <a:gd name="connsiteX22" fmla="*/ 189098 w 1371064"/>
                <a:gd name="connsiteY22" fmla="*/ 753101 h 869142"/>
                <a:gd name="connsiteX23" fmla="*/ 172353 w 1371064"/>
                <a:gd name="connsiteY23" fmla="*/ 851436 h 869142"/>
                <a:gd name="connsiteX24" fmla="*/ 52338 w 1371064"/>
                <a:gd name="connsiteY24" fmla="*/ 796192 h 869142"/>
                <a:gd name="connsiteX25" fmla="*/ 135160 w 1371064"/>
                <a:gd name="connsiteY25" fmla="*/ 692760 h 869142"/>
                <a:gd name="connsiteX26" fmla="*/ 346384 w 1371064"/>
                <a:gd name="connsiteY26" fmla="*/ 576553 h 869142"/>
                <a:gd name="connsiteX27" fmla="*/ 355427 w 1371064"/>
                <a:gd name="connsiteY27" fmla="*/ 288759 h 869142"/>
                <a:gd name="connsiteX28" fmla="*/ 141473 w 1371064"/>
                <a:gd name="connsiteY28" fmla="*/ 167454 h 869142"/>
                <a:gd name="connsiteX29" fmla="*/ 75277 w 1371064"/>
                <a:gd name="connsiteY29" fmla="*/ 203509 h 869142"/>
                <a:gd name="connsiteX30" fmla="*/ 503 w 1371064"/>
                <a:gd name="connsiteY30" fmla="*/ 132883 h 869142"/>
                <a:gd name="connsiteX0" fmla="*/ 503 w 1371064"/>
                <a:gd name="connsiteY0" fmla="*/ 132883 h 871512"/>
                <a:gd name="connsiteX1" fmla="*/ 67772 w 1371064"/>
                <a:gd name="connsiteY1" fmla="*/ 59203 h 871512"/>
                <a:gd name="connsiteX2" fmla="*/ 142549 w 1371064"/>
                <a:gd name="connsiteY2" fmla="*/ 9 h 871512"/>
                <a:gd name="connsiteX3" fmla="*/ 211360 w 1371064"/>
                <a:gd name="connsiteY3" fmla="*/ 66682 h 871512"/>
                <a:gd name="connsiteX4" fmla="*/ 194813 w 1371064"/>
                <a:gd name="connsiteY4" fmla="*/ 114926 h 871512"/>
                <a:gd name="connsiteX5" fmla="*/ 389721 w 1371064"/>
                <a:gd name="connsiteY5" fmla="*/ 222892 h 871512"/>
                <a:gd name="connsiteX6" fmla="*/ 683322 w 1371064"/>
                <a:gd name="connsiteY6" fmla="*/ 70494 h 871512"/>
                <a:gd name="connsiteX7" fmla="*/ 980984 w 1371064"/>
                <a:gd name="connsiteY7" fmla="*/ 215413 h 871512"/>
                <a:gd name="connsiteX8" fmla="*/ 1179698 w 1371064"/>
                <a:gd name="connsiteY8" fmla="*/ 108118 h 871512"/>
                <a:gd name="connsiteX9" fmla="*/ 1246773 w 1371064"/>
                <a:gd name="connsiteY9" fmla="*/ 1807 h 871512"/>
                <a:gd name="connsiteX10" fmla="*/ 1321069 w 1371064"/>
                <a:gd name="connsiteY10" fmla="*/ 72292 h 871512"/>
                <a:gd name="connsiteX11" fmla="*/ 1362979 w 1371064"/>
                <a:gd name="connsiteY11" fmla="*/ 175162 h 871512"/>
                <a:gd name="connsiteX12" fmla="*/ 1224939 w 1371064"/>
                <a:gd name="connsiteY12" fmla="*/ 174934 h 871512"/>
                <a:gd name="connsiteX13" fmla="*/ 1023488 w 1371064"/>
                <a:gd name="connsiteY13" fmla="*/ 283659 h 871512"/>
                <a:gd name="connsiteX14" fmla="*/ 1032419 w 1371064"/>
                <a:gd name="connsiteY14" fmla="*/ 568794 h 871512"/>
                <a:gd name="connsiteX15" fmla="*/ 1237677 w 1371064"/>
                <a:gd name="connsiteY15" fmla="*/ 683233 h 871512"/>
                <a:gd name="connsiteX16" fmla="*/ 1351548 w 1371064"/>
                <a:gd name="connsiteY16" fmla="*/ 678081 h 871512"/>
                <a:gd name="connsiteX17" fmla="*/ 1330593 w 1371064"/>
                <a:gd name="connsiteY17" fmla="*/ 798096 h 871512"/>
                <a:gd name="connsiteX18" fmla="*/ 1225818 w 1371064"/>
                <a:gd name="connsiteY18" fmla="*/ 866676 h 871512"/>
                <a:gd name="connsiteX19" fmla="*/ 1193631 w 1371064"/>
                <a:gd name="connsiteY19" fmla="*/ 759435 h 871512"/>
                <a:gd name="connsiteX20" fmla="*/ 1001029 w 1371064"/>
                <a:gd name="connsiteY20" fmla="*/ 645697 h 871512"/>
                <a:gd name="connsiteX21" fmla="*/ 376189 w 1371064"/>
                <a:gd name="connsiteY21" fmla="*/ 651412 h 871512"/>
                <a:gd name="connsiteX22" fmla="*/ 189098 w 1371064"/>
                <a:gd name="connsiteY22" fmla="*/ 753101 h 871512"/>
                <a:gd name="connsiteX23" fmla="*/ 172353 w 1371064"/>
                <a:gd name="connsiteY23" fmla="*/ 851436 h 871512"/>
                <a:gd name="connsiteX24" fmla="*/ 52338 w 1371064"/>
                <a:gd name="connsiteY24" fmla="*/ 796192 h 871512"/>
                <a:gd name="connsiteX25" fmla="*/ 135160 w 1371064"/>
                <a:gd name="connsiteY25" fmla="*/ 692760 h 871512"/>
                <a:gd name="connsiteX26" fmla="*/ 346384 w 1371064"/>
                <a:gd name="connsiteY26" fmla="*/ 576553 h 871512"/>
                <a:gd name="connsiteX27" fmla="*/ 355427 w 1371064"/>
                <a:gd name="connsiteY27" fmla="*/ 288759 h 871512"/>
                <a:gd name="connsiteX28" fmla="*/ 141473 w 1371064"/>
                <a:gd name="connsiteY28" fmla="*/ 167454 h 871512"/>
                <a:gd name="connsiteX29" fmla="*/ 75277 w 1371064"/>
                <a:gd name="connsiteY29" fmla="*/ 203509 h 871512"/>
                <a:gd name="connsiteX30" fmla="*/ 503 w 1371064"/>
                <a:gd name="connsiteY30" fmla="*/ 132883 h 871512"/>
                <a:gd name="connsiteX0" fmla="*/ 503 w 1371064"/>
                <a:gd name="connsiteY0" fmla="*/ 132883 h 867659"/>
                <a:gd name="connsiteX1" fmla="*/ 67772 w 1371064"/>
                <a:gd name="connsiteY1" fmla="*/ 59203 h 867659"/>
                <a:gd name="connsiteX2" fmla="*/ 142549 w 1371064"/>
                <a:gd name="connsiteY2" fmla="*/ 9 h 867659"/>
                <a:gd name="connsiteX3" fmla="*/ 211360 w 1371064"/>
                <a:gd name="connsiteY3" fmla="*/ 66682 h 867659"/>
                <a:gd name="connsiteX4" fmla="*/ 194813 w 1371064"/>
                <a:gd name="connsiteY4" fmla="*/ 114926 h 867659"/>
                <a:gd name="connsiteX5" fmla="*/ 389721 w 1371064"/>
                <a:gd name="connsiteY5" fmla="*/ 222892 h 867659"/>
                <a:gd name="connsiteX6" fmla="*/ 683322 w 1371064"/>
                <a:gd name="connsiteY6" fmla="*/ 70494 h 867659"/>
                <a:gd name="connsiteX7" fmla="*/ 980984 w 1371064"/>
                <a:gd name="connsiteY7" fmla="*/ 215413 h 867659"/>
                <a:gd name="connsiteX8" fmla="*/ 1179698 w 1371064"/>
                <a:gd name="connsiteY8" fmla="*/ 108118 h 867659"/>
                <a:gd name="connsiteX9" fmla="*/ 1246773 w 1371064"/>
                <a:gd name="connsiteY9" fmla="*/ 1807 h 867659"/>
                <a:gd name="connsiteX10" fmla="*/ 1321069 w 1371064"/>
                <a:gd name="connsiteY10" fmla="*/ 72292 h 867659"/>
                <a:gd name="connsiteX11" fmla="*/ 1362979 w 1371064"/>
                <a:gd name="connsiteY11" fmla="*/ 175162 h 867659"/>
                <a:gd name="connsiteX12" fmla="*/ 1224939 w 1371064"/>
                <a:gd name="connsiteY12" fmla="*/ 174934 h 867659"/>
                <a:gd name="connsiteX13" fmla="*/ 1023488 w 1371064"/>
                <a:gd name="connsiteY13" fmla="*/ 283659 h 867659"/>
                <a:gd name="connsiteX14" fmla="*/ 1032419 w 1371064"/>
                <a:gd name="connsiteY14" fmla="*/ 568794 h 867659"/>
                <a:gd name="connsiteX15" fmla="*/ 1237677 w 1371064"/>
                <a:gd name="connsiteY15" fmla="*/ 683233 h 867659"/>
                <a:gd name="connsiteX16" fmla="*/ 1351548 w 1371064"/>
                <a:gd name="connsiteY16" fmla="*/ 678081 h 867659"/>
                <a:gd name="connsiteX17" fmla="*/ 1330593 w 1371064"/>
                <a:gd name="connsiteY17" fmla="*/ 798096 h 867659"/>
                <a:gd name="connsiteX18" fmla="*/ 1225818 w 1371064"/>
                <a:gd name="connsiteY18" fmla="*/ 866676 h 867659"/>
                <a:gd name="connsiteX19" fmla="*/ 1193631 w 1371064"/>
                <a:gd name="connsiteY19" fmla="*/ 759435 h 867659"/>
                <a:gd name="connsiteX20" fmla="*/ 1001029 w 1371064"/>
                <a:gd name="connsiteY20" fmla="*/ 645697 h 867659"/>
                <a:gd name="connsiteX21" fmla="*/ 376189 w 1371064"/>
                <a:gd name="connsiteY21" fmla="*/ 651412 h 867659"/>
                <a:gd name="connsiteX22" fmla="*/ 189098 w 1371064"/>
                <a:gd name="connsiteY22" fmla="*/ 753101 h 867659"/>
                <a:gd name="connsiteX23" fmla="*/ 172353 w 1371064"/>
                <a:gd name="connsiteY23" fmla="*/ 851436 h 867659"/>
                <a:gd name="connsiteX24" fmla="*/ 52338 w 1371064"/>
                <a:gd name="connsiteY24" fmla="*/ 796192 h 867659"/>
                <a:gd name="connsiteX25" fmla="*/ 135160 w 1371064"/>
                <a:gd name="connsiteY25" fmla="*/ 692760 h 867659"/>
                <a:gd name="connsiteX26" fmla="*/ 346384 w 1371064"/>
                <a:gd name="connsiteY26" fmla="*/ 576553 h 867659"/>
                <a:gd name="connsiteX27" fmla="*/ 355427 w 1371064"/>
                <a:gd name="connsiteY27" fmla="*/ 288759 h 867659"/>
                <a:gd name="connsiteX28" fmla="*/ 141473 w 1371064"/>
                <a:gd name="connsiteY28" fmla="*/ 167454 h 867659"/>
                <a:gd name="connsiteX29" fmla="*/ 75277 w 1371064"/>
                <a:gd name="connsiteY29" fmla="*/ 203509 h 867659"/>
                <a:gd name="connsiteX30" fmla="*/ 503 w 1371064"/>
                <a:gd name="connsiteY30" fmla="*/ 132883 h 867659"/>
                <a:gd name="connsiteX0" fmla="*/ 503 w 1371064"/>
                <a:gd name="connsiteY0" fmla="*/ 132883 h 870580"/>
                <a:gd name="connsiteX1" fmla="*/ 67772 w 1371064"/>
                <a:gd name="connsiteY1" fmla="*/ 59203 h 870580"/>
                <a:gd name="connsiteX2" fmla="*/ 142549 w 1371064"/>
                <a:gd name="connsiteY2" fmla="*/ 9 h 870580"/>
                <a:gd name="connsiteX3" fmla="*/ 211360 w 1371064"/>
                <a:gd name="connsiteY3" fmla="*/ 66682 h 870580"/>
                <a:gd name="connsiteX4" fmla="*/ 194813 w 1371064"/>
                <a:gd name="connsiteY4" fmla="*/ 114926 h 870580"/>
                <a:gd name="connsiteX5" fmla="*/ 389721 w 1371064"/>
                <a:gd name="connsiteY5" fmla="*/ 222892 h 870580"/>
                <a:gd name="connsiteX6" fmla="*/ 683322 w 1371064"/>
                <a:gd name="connsiteY6" fmla="*/ 70494 h 870580"/>
                <a:gd name="connsiteX7" fmla="*/ 980984 w 1371064"/>
                <a:gd name="connsiteY7" fmla="*/ 215413 h 870580"/>
                <a:gd name="connsiteX8" fmla="*/ 1179698 w 1371064"/>
                <a:gd name="connsiteY8" fmla="*/ 108118 h 870580"/>
                <a:gd name="connsiteX9" fmla="*/ 1246773 w 1371064"/>
                <a:gd name="connsiteY9" fmla="*/ 1807 h 870580"/>
                <a:gd name="connsiteX10" fmla="*/ 1321069 w 1371064"/>
                <a:gd name="connsiteY10" fmla="*/ 72292 h 870580"/>
                <a:gd name="connsiteX11" fmla="*/ 1362979 w 1371064"/>
                <a:gd name="connsiteY11" fmla="*/ 175162 h 870580"/>
                <a:gd name="connsiteX12" fmla="*/ 1224939 w 1371064"/>
                <a:gd name="connsiteY12" fmla="*/ 174934 h 870580"/>
                <a:gd name="connsiteX13" fmla="*/ 1023488 w 1371064"/>
                <a:gd name="connsiteY13" fmla="*/ 283659 h 870580"/>
                <a:gd name="connsiteX14" fmla="*/ 1032419 w 1371064"/>
                <a:gd name="connsiteY14" fmla="*/ 568794 h 870580"/>
                <a:gd name="connsiteX15" fmla="*/ 1237677 w 1371064"/>
                <a:gd name="connsiteY15" fmla="*/ 683233 h 870580"/>
                <a:gd name="connsiteX16" fmla="*/ 1351548 w 1371064"/>
                <a:gd name="connsiteY16" fmla="*/ 678081 h 870580"/>
                <a:gd name="connsiteX17" fmla="*/ 1330593 w 1371064"/>
                <a:gd name="connsiteY17" fmla="*/ 798096 h 870580"/>
                <a:gd name="connsiteX18" fmla="*/ 1225818 w 1371064"/>
                <a:gd name="connsiteY18" fmla="*/ 866676 h 870580"/>
                <a:gd name="connsiteX19" fmla="*/ 1193631 w 1371064"/>
                <a:gd name="connsiteY19" fmla="*/ 759435 h 870580"/>
                <a:gd name="connsiteX20" fmla="*/ 1001029 w 1371064"/>
                <a:gd name="connsiteY20" fmla="*/ 645697 h 870580"/>
                <a:gd name="connsiteX21" fmla="*/ 376189 w 1371064"/>
                <a:gd name="connsiteY21" fmla="*/ 651412 h 870580"/>
                <a:gd name="connsiteX22" fmla="*/ 189098 w 1371064"/>
                <a:gd name="connsiteY22" fmla="*/ 753101 h 870580"/>
                <a:gd name="connsiteX23" fmla="*/ 172353 w 1371064"/>
                <a:gd name="connsiteY23" fmla="*/ 851436 h 870580"/>
                <a:gd name="connsiteX24" fmla="*/ 52338 w 1371064"/>
                <a:gd name="connsiteY24" fmla="*/ 796192 h 870580"/>
                <a:gd name="connsiteX25" fmla="*/ 135160 w 1371064"/>
                <a:gd name="connsiteY25" fmla="*/ 692760 h 870580"/>
                <a:gd name="connsiteX26" fmla="*/ 346384 w 1371064"/>
                <a:gd name="connsiteY26" fmla="*/ 576553 h 870580"/>
                <a:gd name="connsiteX27" fmla="*/ 355427 w 1371064"/>
                <a:gd name="connsiteY27" fmla="*/ 288759 h 870580"/>
                <a:gd name="connsiteX28" fmla="*/ 141473 w 1371064"/>
                <a:gd name="connsiteY28" fmla="*/ 167454 h 870580"/>
                <a:gd name="connsiteX29" fmla="*/ 75277 w 1371064"/>
                <a:gd name="connsiteY29" fmla="*/ 203509 h 870580"/>
                <a:gd name="connsiteX30" fmla="*/ 503 w 1371064"/>
                <a:gd name="connsiteY30" fmla="*/ 132883 h 870580"/>
                <a:gd name="connsiteX0" fmla="*/ 503 w 1371064"/>
                <a:gd name="connsiteY0" fmla="*/ 132883 h 872144"/>
                <a:gd name="connsiteX1" fmla="*/ 67772 w 1371064"/>
                <a:gd name="connsiteY1" fmla="*/ 59203 h 872144"/>
                <a:gd name="connsiteX2" fmla="*/ 142549 w 1371064"/>
                <a:gd name="connsiteY2" fmla="*/ 9 h 872144"/>
                <a:gd name="connsiteX3" fmla="*/ 211360 w 1371064"/>
                <a:gd name="connsiteY3" fmla="*/ 66682 h 872144"/>
                <a:gd name="connsiteX4" fmla="*/ 194813 w 1371064"/>
                <a:gd name="connsiteY4" fmla="*/ 114926 h 872144"/>
                <a:gd name="connsiteX5" fmla="*/ 389721 w 1371064"/>
                <a:gd name="connsiteY5" fmla="*/ 222892 h 872144"/>
                <a:gd name="connsiteX6" fmla="*/ 683322 w 1371064"/>
                <a:gd name="connsiteY6" fmla="*/ 70494 h 872144"/>
                <a:gd name="connsiteX7" fmla="*/ 980984 w 1371064"/>
                <a:gd name="connsiteY7" fmla="*/ 215413 h 872144"/>
                <a:gd name="connsiteX8" fmla="*/ 1179698 w 1371064"/>
                <a:gd name="connsiteY8" fmla="*/ 108118 h 872144"/>
                <a:gd name="connsiteX9" fmla="*/ 1246773 w 1371064"/>
                <a:gd name="connsiteY9" fmla="*/ 1807 h 872144"/>
                <a:gd name="connsiteX10" fmla="*/ 1321069 w 1371064"/>
                <a:gd name="connsiteY10" fmla="*/ 72292 h 872144"/>
                <a:gd name="connsiteX11" fmla="*/ 1362979 w 1371064"/>
                <a:gd name="connsiteY11" fmla="*/ 175162 h 872144"/>
                <a:gd name="connsiteX12" fmla="*/ 1224939 w 1371064"/>
                <a:gd name="connsiteY12" fmla="*/ 174934 h 872144"/>
                <a:gd name="connsiteX13" fmla="*/ 1023488 w 1371064"/>
                <a:gd name="connsiteY13" fmla="*/ 283659 h 872144"/>
                <a:gd name="connsiteX14" fmla="*/ 1032419 w 1371064"/>
                <a:gd name="connsiteY14" fmla="*/ 568794 h 872144"/>
                <a:gd name="connsiteX15" fmla="*/ 1237677 w 1371064"/>
                <a:gd name="connsiteY15" fmla="*/ 683233 h 872144"/>
                <a:gd name="connsiteX16" fmla="*/ 1351548 w 1371064"/>
                <a:gd name="connsiteY16" fmla="*/ 678081 h 872144"/>
                <a:gd name="connsiteX17" fmla="*/ 1330593 w 1371064"/>
                <a:gd name="connsiteY17" fmla="*/ 798096 h 872144"/>
                <a:gd name="connsiteX18" fmla="*/ 1225818 w 1371064"/>
                <a:gd name="connsiteY18" fmla="*/ 866676 h 872144"/>
                <a:gd name="connsiteX19" fmla="*/ 1193631 w 1371064"/>
                <a:gd name="connsiteY19" fmla="*/ 759435 h 872144"/>
                <a:gd name="connsiteX20" fmla="*/ 1001029 w 1371064"/>
                <a:gd name="connsiteY20" fmla="*/ 645697 h 872144"/>
                <a:gd name="connsiteX21" fmla="*/ 376189 w 1371064"/>
                <a:gd name="connsiteY21" fmla="*/ 651412 h 872144"/>
                <a:gd name="connsiteX22" fmla="*/ 189098 w 1371064"/>
                <a:gd name="connsiteY22" fmla="*/ 753101 h 872144"/>
                <a:gd name="connsiteX23" fmla="*/ 172353 w 1371064"/>
                <a:gd name="connsiteY23" fmla="*/ 851436 h 872144"/>
                <a:gd name="connsiteX24" fmla="*/ 52338 w 1371064"/>
                <a:gd name="connsiteY24" fmla="*/ 796192 h 872144"/>
                <a:gd name="connsiteX25" fmla="*/ 135160 w 1371064"/>
                <a:gd name="connsiteY25" fmla="*/ 692760 h 872144"/>
                <a:gd name="connsiteX26" fmla="*/ 346384 w 1371064"/>
                <a:gd name="connsiteY26" fmla="*/ 576553 h 872144"/>
                <a:gd name="connsiteX27" fmla="*/ 355427 w 1371064"/>
                <a:gd name="connsiteY27" fmla="*/ 288759 h 872144"/>
                <a:gd name="connsiteX28" fmla="*/ 141473 w 1371064"/>
                <a:gd name="connsiteY28" fmla="*/ 167454 h 872144"/>
                <a:gd name="connsiteX29" fmla="*/ 75277 w 1371064"/>
                <a:gd name="connsiteY29" fmla="*/ 203509 h 872144"/>
                <a:gd name="connsiteX30" fmla="*/ 503 w 1371064"/>
                <a:gd name="connsiteY30" fmla="*/ 132883 h 872144"/>
                <a:gd name="connsiteX0" fmla="*/ 503 w 1371064"/>
                <a:gd name="connsiteY0" fmla="*/ 132883 h 872144"/>
                <a:gd name="connsiteX1" fmla="*/ 67772 w 1371064"/>
                <a:gd name="connsiteY1" fmla="*/ 59203 h 872144"/>
                <a:gd name="connsiteX2" fmla="*/ 142549 w 1371064"/>
                <a:gd name="connsiteY2" fmla="*/ 9 h 872144"/>
                <a:gd name="connsiteX3" fmla="*/ 211360 w 1371064"/>
                <a:gd name="connsiteY3" fmla="*/ 66682 h 872144"/>
                <a:gd name="connsiteX4" fmla="*/ 194813 w 1371064"/>
                <a:gd name="connsiteY4" fmla="*/ 114926 h 872144"/>
                <a:gd name="connsiteX5" fmla="*/ 389721 w 1371064"/>
                <a:gd name="connsiteY5" fmla="*/ 222892 h 872144"/>
                <a:gd name="connsiteX6" fmla="*/ 683322 w 1371064"/>
                <a:gd name="connsiteY6" fmla="*/ 70494 h 872144"/>
                <a:gd name="connsiteX7" fmla="*/ 980984 w 1371064"/>
                <a:gd name="connsiteY7" fmla="*/ 215413 h 872144"/>
                <a:gd name="connsiteX8" fmla="*/ 1179698 w 1371064"/>
                <a:gd name="connsiteY8" fmla="*/ 108118 h 872144"/>
                <a:gd name="connsiteX9" fmla="*/ 1246773 w 1371064"/>
                <a:gd name="connsiteY9" fmla="*/ 1807 h 872144"/>
                <a:gd name="connsiteX10" fmla="*/ 1321069 w 1371064"/>
                <a:gd name="connsiteY10" fmla="*/ 72292 h 872144"/>
                <a:gd name="connsiteX11" fmla="*/ 1362979 w 1371064"/>
                <a:gd name="connsiteY11" fmla="*/ 175162 h 872144"/>
                <a:gd name="connsiteX12" fmla="*/ 1224939 w 1371064"/>
                <a:gd name="connsiteY12" fmla="*/ 174934 h 872144"/>
                <a:gd name="connsiteX13" fmla="*/ 1023488 w 1371064"/>
                <a:gd name="connsiteY13" fmla="*/ 283659 h 872144"/>
                <a:gd name="connsiteX14" fmla="*/ 1032419 w 1371064"/>
                <a:gd name="connsiteY14" fmla="*/ 568794 h 872144"/>
                <a:gd name="connsiteX15" fmla="*/ 1237677 w 1371064"/>
                <a:gd name="connsiteY15" fmla="*/ 683233 h 872144"/>
                <a:gd name="connsiteX16" fmla="*/ 1351548 w 1371064"/>
                <a:gd name="connsiteY16" fmla="*/ 678081 h 872144"/>
                <a:gd name="connsiteX17" fmla="*/ 1330593 w 1371064"/>
                <a:gd name="connsiteY17" fmla="*/ 798096 h 872144"/>
                <a:gd name="connsiteX18" fmla="*/ 1225818 w 1371064"/>
                <a:gd name="connsiteY18" fmla="*/ 866676 h 872144"/>
                <a:gd name="connsiteX19" fmla="*/ 1193631 w 1371064"/>
                <a:gd name="connsiteY19" fmla="*/ 759435 h 872144"/>
                <a:gd name="connsiteX20" fmla="*/ 1001029 w 1371064"/>
                <a:gd name="connsiteY20" fmla="*/ 645697 h 872144"/>
                <a:gd name="connsiteX21" fmla="*/ 376189 w 1371064"/>
                <a:gd name="connsiteY21" fmla="*/ 651412 h 872144"/>
                <a:gd name="connsiteX22" fmla="*/ 189098 w 1371064"/>
                <a:gd name="connsiteY22" fmla="*/ 753101 h 872144"/>
                <a:gd name="connsiteX23" fmla="*/ 172353 w 1371064"/>
                <a:gd name="connsiteY23" fmla="*/ 851436 h 872144"/>
                <a:gd name="connsiteX24" fmla="*/ 52338 w 1371064"/>
                <a:gd name="connsiteY24" fmla="*/ 796192 h 872144"/>
                <a:gd name="connsiteX25" fmla="*/ 135160 w 1371064"/>
                <a:gd name="connsiteY25" fmla="*/ 692760 h 872144"/>
                <a:gd name="connsiteX26" fmla="*/ 346384 w 1371064"/>
                <a:gd name="connsiteY26" fmla="*/ 576553 h 872144"/>
                <a:gd name="connsiteX27" fmla="*/ 355427 w 1371064"/>
                <a:gd name="connsiteY27" fmla="*/ 288759 h 872144"/>
                <a:gd name="connsiteX28" fmla="*/ 141473 w 1371064"/>
                <a:gd name="connsiteY28" fmla="*/ 167454 h 872144"/>
                <a:gd name="connsiteX29" fmla="*/ 75277 w 1371064"/>
                <a:gd name="connsiteY29" fmla="*/ 203509 h 872144"/>
                <a:gd name="connsiteX30" fmla="*/ 503 w 1371064"/>
                <a:gd name="connsiteY30" fmla="*/ 132883 h 872144"/>
                <a:gd name="connsiteX0" fmla="*/ 503 w 1371064"/>
                <a:gd name="connsiteY0" fmla="*/ 132883 h 872144"/>
                <a:gd name="connsiteX1" fmla="*/ 67772 w 1371064"/>
                <a:gd name="connsiteY1" fmla="*/ 59203 h 872144"/>
                <a:gd name="connsiteX2" fmla="*/ 142549 w 1371064"/>
                <a:gd name="connsiteY2" fmla="*/ 9 h 872144"/>
                <a:gd name="connsiteX3" fmla="*/ 211360 w 1371064"/>
                <a:gd name="connsiteY3" fmla="*/ 66682 h 872144"/>
                <a:gd name="connsiteX4" fmla="*/ 194813 w 1371064"/>
                <a:gd name="connsiteY4" fmla="*/ 114926 h 872144"/>
                <a:gd name="connsiteX5" fmla="*/ 389721 w 1371064"/>
                <a:gd name="connsiteY5" fmla="*/ 222892 h 872144"/>
                <a:gd name="connsiteX6" fmla="*/ 683322 w 1371064"/>
                <a:gd name="connsiteY6" fmla="*/ 70494 h 872144"/>
                <a:gd name="connsiteX7" fmla="*/ 980984 w 1371064"/>
                <a:gd name="connsiteY7" fmla="*/ 215413 h 872144"/>
                <a:gd name="connsiteX8" fmla="*/ 1179698 w 1371064"/>
                <a:gd name="connsiteY8" fmla="*/ 108118 h 872144"/>
                <a:gd name="connsiteX9" fmla="*/ 1246773 w 1371064"/>
                <a:gd name="connsiteY9" fmla="*/ 1807 h 872144"/>
                <a:gd name="connsiteX10" fmla="*/ 1321069 w 1371064"/>
                <a:gd name="connsiteY10" fmla="*/ 72292 h 872144"/>
                <a:gd name="connsiteX11" fmla="*/ 1362979 w 1371064"/>
                <a:gd name="connsiteY11" fmla="*/ 175162 h 872144"/>
                <a:gd name="connsiteX12" fmla="*/ 1224939 w 1371064"/>
                <a:gd name="connsiteY12" fmla="*/ 174934 h 872144"/>
                <a:gd name="connsiteX13" fmla="*/ 1023488 w 1371064"/>
                <a:gd name="connsiteY13" fmla="*/ 283659 h 872144"/>
                <a:gd name="connsiteX14" fmla="*/ 1032419 w 1371064"/>
                <a:gd name="connsiteY14" fmla="*/ 568794 h 872144"/>
                <a:gd name="connsiteX15" fmla="*/ 1237677 w 1371064"/>
                <a:gd name="connsiteY15" fmla="*/ 683233 h 872144"/>
                <a:gd name="connsiteX16" fmla="*/ 1351548 w 1371064"/>
                <a:gd name="connsiteY16" fmla="*/ 678081 h 872144"/>
                <a:gd name="connsiteX17" fmla="*/ 1330593 w 1371064"/>
                <a:gd name="connsiteY17" fmla="*/ 798096 h 872144"/>
                <a:gd name="connsiteX18" fmla="*/ 1225818 w 1371064"/>
                <a:gd name="connsiteY18" fmla="*/ 866676 h 872144"/>
                <a:gd name="connsiteX19" fmla="*/ 1193631 w 1371064"/>
                <a:gd name="connsiteY19" fmla="*/ 759435 h 872144"/>
                <a:gd name="connsiteX20" fmla="*/ 1001029 w 1371064"/>
                <a:gd name="connsiteY20" fmla="*/ 645697 h 872144"/>
                <a:gd name="connsiteX21" fmla="*/ 376189 w 1371064"/>
                <a:gd name="connsiteY21" fmla="*/ 651412 h 872144"/>
                <a:gd name="connsiteX22" fmla="*/ 189098 w 1371064"/>
                <a:gd name="connsiteY22" fmla="*/ 753101 h 872144"/>
                <a:gd name="connsiteX23" fmla="*/ 172353 w 1371064"/>
                <a:gd name="connsiteY23" fmla="*/ 851436 h 872144"/>
                <a:gd name="connsiteX24" fmla="*/ 52338 w 1371064"/>
                <a:gd name="connsiteY24" fmla="*/ 796192 h 872144"/>
                <a:gd name="connsiteX25" fmla="*/ 135160 w 1371064"/>
                <a:gd name="connsiteY25" fmla="*/ 692760 h 872144"/>
                <a:gd name="connsiteX26" fmla="*/ 346384 w 1371064"/>
                <a:gd name="connsiteY26" fmla="*/ 576553 h 872144"/>
                <a:gd name="connsiteX27" fmla="*/ 355427 w 1371064"/>
                <a:gd name="connsiteY27" fmla="*/ 288759 h 872144"/>
                <a:gd name="connsiteX28" fmla="*/ 141473 w 1371064"/>
                <a:gd name="connsiteY28" fmla="*/ 167454 h 872144"/>
                <a:gd name="connsiteX29" fmla="*/ 75277 w 1371064"/>
                <a:gd name="connsiteY29" fmla="*/ 203509 h 872144"/>
                <a:gd name="connsiteX30" fmla="*/ 503 w 1371064"/>
                <a:gd name="connsiteY30" fmla="*/ 132883 h 872144"/>
                <a:gd name="connsiteX0" fmla="*/ 503 w 1371064"/>
                <a:gd name="connsiteY0" fmla="*/ 132883 h 872144"/>
                <a:gd name="connsiteX1" fmla="*/ 67772 w 1371064"/>
                <a:gd name="connsiteY1" fmla="*/ 59203 h 872144"/>
                <a:gd name="connsiteX2" fmla="*/ 142549 w 1371064"/>
                <a:gd name="connsiteY2" fmla="*/ 9 h 872144"/>
                <a:gd name="connsiteX3" fmla="*/ 211360 w 1371064"/>
                <a:gd name="connsiteY3" fmla="*/ 66682 h 872144"/>
                <a:gd name="connsiteX4" fmla="*/ 194813 w 1371064"/>
                <a:gd name="connsiteY4" fmla="*/ 114926 h 872144"/>
                <a:gd name="connsiteX5" fmla="*/ 389721 w 1371064"/>
                <a:gd name="connsiteY5" fmla="*/ 222892 h 872144"/>
                <a:gd name="connsiteX6" fmla="*/ 683322 w 1371064"/>
                <a:gd name="connsiteY6" fmla="*/ 70494 h 872144"/>
                <a:gd name="connsiteX7" fmla="*/ 980984 w 1371064"/>
                <a:gd name="connsiteY7" fmla="*/ 215413 h 872144"/>
                <a:gd name="connsiteX8" fmla="*/ 1179698 w 1371064"/>
                <a:gd name="connsiteY8" fmla="*/ 108118 h 872144"/>
                <a:gd name="connsiteX9" fmla="*/ 1246773 w 1371064"/>
                <a:gd name="connsiteY9" fmla="*/ 1807 h 872144"/>
                <a:gd name="connsiteX10" fmla="*/ 1321069 w 1371064"/>
                <a:gd name="connsiteY10" fmla="*/ 72292 h 872144"/>
                <a:gd name="connsiteX11" fmla="*/ 1362979 w 1371064"/>
                <a:gd name="connsiteY11" fmla="*/ 175162 h 872144"/>
                <a:gd name="connsiteX12" fmla="*/ 1224939 w 1371064"/>
                <a:gd name="connsiteY12" fmla="*/ 174934 h 872144"/>
                <a:gd name="connsiteX13" fmla="*/ 1023488 w 1371064"/>
                <a:gd name="connsiteY13" fmla="*/ 283659 h 872144"/>
                <a:gd name="connsiteX14" fmla="*/ 1032419 w 1371064"/>
                <a:gd name="connsiteY14" fmla="*/ 568794 h 872144"/>
                <a:gd name="connsiteX15" fmla="*/ 1237677 w 1371064"/>
                <a:gd name="connsiteY15" fmla="*/ 683233 h 872144"/>
                <a:gd name="connsiteX16" fmla="*/ 1351548 w 1371064"/>
                <a:gd name="connsiteY16" fmla="*/ 678081 h 872144"/>
                <a:gd name="connsiteX17" fmla="*/ 1330593 w 1371064"/>
                <a:gd name="connsiteY17" fmla="*/ 798096 h 872144"/>
                <a:gd name="connsiteX18" fmla="*/ 1225818 w 1371064"/>
                <a:gd name="connsiteY18" fmla="*/ 866676 h 872144"/>
                <a:gd name="connsiteX19" fmla="*/ 1193631 w 1371064"/>
                <a:gd name="connsiteY19" fmla="*/ 759435 h 872144"/>
                <a:gd name="connsiteX20" fmla="*/ 1001029 w 1371064"/>
                <a:gd name="connsiteY20" fmla="*/ 645697 h 872144"/>
                <a:gd name="connsiteX21" fmla="*/ 376189 w 1371064"/>
                <a:gd name="connsiteY21" fmla="*/ 651412 h 872144"/>
                <a:gd name="connsiteX22" fmla="*/ 189098 w 1371064"/>
                <a:gd name="connsiteY22" fmla="*/ 753101 h 872144"/>
                <a:gd name="connsiteX23" fmla="*/ 172353 w 1371064"/>
                <a:gd name="connsiteY23" fmla="*/ 851436 h 872144"/>
                <a:gd name="connsiteX24" fmla="*/ 52338 w 1371064"/>
                <a:gd name="connsiteY24" fmla="*/ 796192 h 872144"/>
                <a:gd name="connsiteX25" fmla="*/ 135160 w 1371064"/>
                <a:gd name="connsiteY25" fmla="*/ 692760 h 872144"/>
                <a:gd name="connsiteX26" fmla="*/ 346384 w 1371064"/>
                <a:gd name="connsiteY26" fmla="*/ 576553 h 872144"/>
                <a:gd name="connsiteX27" fmla="*/ 355427 w 1371064"/>
                <a:gd name="connsiteY27" fmla="*/ 288759 h 872144"/>
                <a:gd name="connsiteX28" fmla="*/ 141473 w 1371064"/>
                <a:gd name="connsiteY28" fmla="*/ 167454 h 872144"/>
                <a:gd name="connsiteX29" fmla="*/ 75277 w 1371064"/>
                <a:gd name="connsiteY29" fmla="*/ 203509 h 872144"/>
                <a:gd name="connsiteX30" fmla="*/ 503 w 1371064"/>
                <a:gd name="connsiteY30" fmla="*/ 132883 h 872144"/>
                <a:gd name="connsiteX0" fmla="*/ 503 w 1371185"/>
                <a:gd name="connsiteY0" fmla="*/ 132883 h 872144"/>
                <a:gd name="connsiteX1" fmla="*/ 67772 w 1371185"/>
                <a:gd name="connsiteY1" fmla="*/ 59203 h 872144"/>
                <a:gd name="connsiteX2" fmla="*/ 142549 w 1371185"/>
                <a:gd name="connsiteY2" fmla="*/ 9 h 872144"/>
                <a:gd name="connsiteX3" fmla="*/ 211360 w 1371185"/>
                <a:gd name="connsiteY3" fmla="*/ 66682 h 872144"/>
                <a:gd name="connsiteX4" fmla="*/ 194813 w 1371185"/>
                <a:gd name="connsiteY4" fmla="*/ 114926 h 872144"/>
                <a:gd name="connsiteX5" fmla="*/ 389721 w 1371185"/>
                <a:gd name="connsiteY5" fmla="*/ 222892 h 872144"/>
                <a:gd name="connsiteX6" fmla="*/ 683322 w 1371185"/>
                <a:gd name="connsiteY6" fmla="*/ 70494 h 872144"/>
                <a:gd name="connsiteX7" fmla="*/ 980984 w 1371185"/>
                <a:gd name="connsiteY7" fmla="*/ 215413 h 872144"/>
                <a:gd name="connsiteX8" fmla="*/ 1179698 w 1371185"/>
                <a:gd name="connsiteY8" fmla="*/ 108118 h 872144"/>
                <a:gd name="connsiteX9" fmla="*/ 1246773 w 1371185"/>
                <a:gd name="connsiteY9" fmla="*/ 1807 h 872144"/>
                <a:gd name="connsiteX10" fmla="*/ 1321069 w 1371185"/>
                <a:gd name="connsiteY10" fmla="*/ 72292 h 872144"/>
                <a:gd name="connsiteX11" fmla="*/ 1362979 w 1371185"/>
                <a:gd name="connsiteY11" fmla="*/ 175162 h 872144"/>
                <a:gd name="connsiteX12" fmla="*/ 1224939 w 1371185"/>
                <a:gd name="connsiteY12" fmla="*/ 174934 h 872144"/>
                <a:gd name="connsiteX13" fmla="*/ 1023488 w 1371185"/>
                <a:gd name="connsiteY13" fmla="*/ 283659 h 872144"/>
                <a:gd name="connsiteX14" fmla="*/ 1032419 w 1371185"/>
                <a:gd name="connsiteY14" fmla="*/ 568794 h 872144"/>
                <a:gd name="connsiteX15" fmla="*/ 1237677 w 1371185"/>
                <a:gd name="connsiteY15" fmla="*/ 683233 h 872144"/>
                <a:gd name="connsiteX16" fmla="*/ 1351548 w 1371185"/>
                <a:gd name="connsiteY16" fmla="*/ 678081 h 872144"/>
                <a:gd name="connsiteX17" fmla="*/ 1330593 w 1371185"/>
                <a:gd name="connsiteY17" fmla="*/ 798096 h 872144"/>
                <a:gd name="connsiteX18" fmla="*/ 1225818 w 1371185"/>
                <a:gd name="connsiteY18" fmla="*/ 866676 h 872144"/>
                <a:gd name="connsiteX19" fmla="*/ 1193631 w 1371185"/>
                <a:gd name="connsiteY19" fmla="*/ 759435 h 872144"/>
                <a:gd name="connsiteX20" fmla="*/ 1001029 w 1371185"/>
                <a:gd name="connsiteY20" fmla="*/ 645697 h 872144"/>
                <a:gd name="connsiteX21" fmla="*/ 376189 w 1371185"/>
                <a:gd name="connsiteY21" fmla="*/ 651412 h 872144"/>
                <a:gd name="connsiteX22" fmla="*/ 189098 w 1371185"/>
                <a:gd name="connsiteY22" fmla="*/ 753101 h 872144"/>
                <a:gd name="connsiteX23" fmla="*/ 172353 w 1371185"/>
                <a:gd name="connsiteY23" fmla="*/ 851436 h 872144"/>
                <a:gd name="connsiteX24" fmla="*/ 52338 w 1371185"/>
                <a:gd name="connsiteY24" fmla="*/ 796192 h 872144"/>
                <a:gd name="connsiteX25" fmla="*/ 135160 w 1371185"/>
                <a:gd name="connsiteY25" fmla="*/ 692760 h 872144"/>
                <a:gd name="connsiteX26" fmla="*/ 346384 w 1371185"/>
                <a:gd name="connsiteY26" fmla="*/ 576553 h 872144"/>
                <a:gd name="connsiteX27" fmla="*/ 355427 w 1371185"/>
                <a:gd name="connsiteY27" fmla="*/ 288759 h 872144"/>
                <a:gd name="connsiteX28" fmla="*/ 141473 w 1371185"/>
                <a:gd name="connsiteY28" fmla="*/ 167454 h 872144"/>
                <a:gd name="connsiteX29" fmla="*/ 75277 w 1371185"/>
                <a:gd name="connsiteY29" fmla="*/ 203509 h 872144"/>
                <a:gd name="connsiteX30" fmla="*/ 503 w 1371185"/>
                <a:gd name="connsiteY30" fmla="*/ 132883 h 872144"/>
                <a:gd name="connsiteX0" fmla="*/ 503 w 1371185"/>
                <a:gd name="connsiteY0" fmla="*/ 132883 h 872144"/>
                <a:gd name="connsiteX1" fmla="*/ 67772 w 1371185"/>
                <a:gd name="connsiteY1" fmla="*/ 59203 h 872144"/>
                <a:gd name="connsiteX2" fmla="*/ 142549 w 1371185"/>
                <a:gd name="connsiteY2" fmla="*/ 9 h 872144"/>
                <a:gd name="connsiteX3" fmla="*/ 211360 w 1371185"/>
                <a:gd name="connsiteY3" fmla="*/ 66682 h 872144"/>
                <a:gd name="connsiteX4" fmla="*/ 194813 w 1371185"/>
                <a:gd name="connsiteY4" fmla="*/ 114926 h 872144"/>
                <a:gd name="connsiteX5" fmla="*/ 389721 w 1371185"/>
                <a:gd name="connsiteY5" fmla="*/ 222892 h 872144"/>
                <a:gd name="connsiteX6" fmla="*/ 683322 w 1371185"/>
                <a:gd name="connsiteY6" fmla="*/ 70494 h 872144"/>
                <a:gd name="connsiteX7" fmla="*/ 980984 w 1371185"/>
                <a:gd name="connsiteY7" fmla="*/ 215413 h 872144"/>
                <a:gd name="connsiteX8" fmla="*/ 1179698 w 1371185"/>
                <a:gd name="connsiteY8" fmla="*/ 108118 h 872144"/>
                <a:gd name="connsiteX9" fmla="*/ 1246773 w 1371185"/>
                <a:gd name="connsiteY9" fmla="*/ 1807 h 872144"/>
                <a:gd name="connsiteX10" fmla="*/ 1321069 w 1371185"/>
                <a:gd name="connsiteY10" fmla="*/ 72292 h 872144"/>
                <a:gd name="connsiteX11" fmla="*/ 1362979 w 1371185"/>
                <a:gd name="connsiteY11" fmla="*/ 175162 h 872144"/>
                <a:gd name="connsiteX12" fmla="*/ 1224939 w 1371185"/>
                <a:gd name="connsiteY12" fmla="*/ 174934 h 872144"/>
                <a:gd name="connsiteX13" fmla="*/ 1023488 w 1371185"/>
                <a:gd name="connsiteY13" fmla="*/ 283659 h 872144"/>
                <a:gd name="connsiteX14" fmla="*/ 1032419 w 1371185"/>
                <a:gd name="connsiteY14" fmla="*/ 568794 h 872144"/>
                <a:gd name="connsiteX15" fmla="*/ 1237677 w 1371185"/>
                <a:gd name="connsiteY15" fmla="*/ 683233 h 872144"/>
                <a:gd name="connsiteX16" fmla="*/ 1351548 w 1371185"/>
                <a:gd name="connsiteY16" fmla="*/ 678081 h 872144"/>
                <a:gd name="connsiteX17" fmla="*/ 1330593 w 1371185"/>
                <a:gd name="connsiteY17" fmla="*/ 798096 h 872144"/>
                <a:gd name="connsiteX18" fmla="*/ 1225818 w 1371185"/>
                <a:gd name="connsiteY18" fmla="*/ 866676 h 872144"/>
                <a:gd name="connsiteX19" fmla="*/ 1193631 w 1371185"/>
                <a:gd name="connsiteY19" fmla="*/ 759435 h 872144"/>
                <a:gd name="connsiteX20" fmla="*/ 1001029 w 1371185"/>
                <a:gd name="connsiteY20" fmla="*/ 645697 h 872144"/>
                <a:gd name="connsiteX21" fmla="*/ 431433 w 1371185"/>
                <a:gd name="connsiteY21" fmla="*/ 697130 h 872144"/>
                <a:gd name="connsiteX22" fmla="*/ 376189 w 1371185"/>
                <a:gd name="connsiteY22" fmla="*/ 651412 h 872144"/>
                <a:gd name="connsiteX23" fmla="*/ 189098 w 1371185"/>
                <a:gd name="connsiteY23" fmla="*/ 753101 h 872144"/>
                <a:gd name="connsiteX24" fmla="*/ 172353 w 1371185"/>
                <a:gd name="connsiteY24" fmla="*/ 851436 h 872144"/>
                <a:gd name="connsiteX25" fmla="*/ 52338 w 1371185"/>
                <a:gd name="connsiteY25" fmla="*/ 796192 h 872144"/>
                <a:gd name="connsiteX26" fmla="*/ 135160 w 1371185"/>
                <a:gd name="connsiteY26" fmla="*/ 692760 h 872144"/>
                <a:gd name="connsiteX27" fmla="*/ 346384 w 1371185"/>
                <a:gd name="connsiteY27" fmla="*/ 576553 h 872144"/>
                <a:gd name="connsiteX28" fmla="*/ 355427 w 1371185"/>
                <a:gd name="connsiteY28" fmla="*/ 288759 h 872144"/>
                <a:gd name="connsiteX29" fmla="*/ 141473 w 1371185"/>
                <a:gd name="connsiteY29" fmla="*/ 167454 h 872144"/>
                <a:gd name="connsiteX30" fmla="*/ 75277 w 1371185"/>
                <a:gd name="connsiteY30" fmla="*/ 203509 h 872144"/>
                <a:gd name="connsiteX31" fmla="*/ 503 w 1371185"/>
                <a:gd name="connsiteY31" fmla="*/ 132883 h 872144"/>
                <a:gd name="connsiteX0" fmla="*/ 503 w 1371185"/>
                <a:gd name="connsiteY0" fmla="*/ 132883 h 872144"/>
                <a:gd name="connsiteX1" fmla="*/ 67772 w 1371185"/>
                <a:gd name="connsiteY1" fmla="*/ 59203 h 872144"/>
                <a:gd name="connsiteX2" fmla="*/ 142549 w 1371185"/>
                <a:gd name="connsiteY2" fmla="*/ 9 h 872144"/>
                <a:gd name="connsiteX3" fmla="*/ 211360 w 1371185"/>
                <a:gd name="connsiteY3" fmla="*/ 66682 h 872144"/>
                <a:gd name="connsiteX4" fmla="*/ 194813 w 1371185"/>
                <a:gd name="connsiteY4" fmla="*/ 114926 h 872144"/>
                <a:gd name="connsiteX5" fmla="*/ 389721 w 1371185"/>
                <a:gd name="connsiteY5" fmla="*/ 222892 h 872144"/>
                <a:gd name="connsiteX6" fmla="*/ 683322 w 1371185"/>
                <a:gd name="connsiteY6" fmla="*/ 70494 h 872144"/>
                <a:gd name="connsiteX7" fmla="*/ 980984 w 1371185"/>
                <a:gd name="connsiteY7" fmla="*/ 215413 h 872144"/>
                <a:gd name="connsiteX8" fmla="*/ 1179698 w 1371185"/>
                <a:gd name="connsiteY8" fmla="*/ 108118 h 872144"/>
                <a:gd name="connsiteX9" fmla="*/ 1246773 w 1371185"/>
                <a:gd name="connsiteY9" fmla="*/ 1807 h 872144"/>
                <a:gd name="connsiteX10" fmla="*/ 1321069 w 1371185"/>
                <a:gd name="connsiteY10" fmla="*/ 72292 h 872144"/>
                <a:gd name="connsiteX11" fmla="*/ 1362979 w 1371185"/>
                <a:gd name="connsiteY11" fmla="*/ 175162 h 872144"/>
                <a:gd name="connsiteX12" fmla="*/ 1224939 w 1371185"/>
                <a:gd name="connsiteY12" fmla="*/ 174934 h 872144"/>
                <a:gd name="connsiteX13" fmla="*/ 1023488 w 1371185"/>
                <a:gd name="connsiteY13" fmla="*/ 283659 h 872144"/>
                <a:gd name="connsiteX14" fmla="*/ 1032419 w 1371185"/>
                <a:gd name="connsiteY14" fmla="*/ 568794 h 872144"/>
                <a:gd name="connsiteX15" fmla="*/ 1237677 w 1371185"/>
                <a:gd name="connsiteY15" fmla="*/ 683233 h 872144"/>
                <a:gd name="connsiteX16" fmla="*/ 1351548 w 1371185"/>
                <a:gd name="connsiteY16" fmla="*/ 678081 h 872144"/>
                <a:gd name="connsiteX17" fmla="*/ 1330593 w 1371185"/>
                <a:gd name="connsiteY17" fmla="*/ 798096 h 872144"/>
                <a:gd name="connsiteX18" fmla="*/ 1225818 w 1371185"/>
                <a:gd name="connsiteY18" fmla="*/ 866676 h 872144"/>
                <a:gd name="connsiteX19" fmla="*/ 1193631 w 1371185"/>
                <a:gd name="connsiteY19" fmla="*/ 759435 h 872144"/>
                <a:gd name="connsiteX20" fmla="*/ 1001029 w 1371185"/>
                <a:gd name="connsiteY20" fmla="*/ 645697 h 872144"/>
                <a:gd name="connsiteX21" fmla="*/ 431433 w 1371185"/>
                <a:gd name="connsiteY21" fmla="*/ 697130 h 872144"/>
                <a:gd name="connsiteX22" fmla="*/ 379999 w 1371185"/>
                <a:gd name="connsiteY22" fmla="*/ 649507 h 872144"/>
                <a:gd name="connsiteX23" fmla="*/ 189098 w 1371185"/>
                <a:gd name="connsiteY23" fmla="*/ 753101 h 872144"/>
                <a:gd name="connsiteX24" fmla="*/ 172353 w 1371185"/>
                <a:gd name="connsiteY24" fmla="*/ 851436 h 872144"/>
                <a:gd name="connsiteX25" fmla="*/ 52338 w 1371185"/>
                <a:gd name="connsiteY25" fmla="*/ 796192 h 872144"/>
                <a:gd name="connsiteX26" fmla="*/ 135160 w 1371185"/>
                <a:gd name="connsiteY26" fmla="*/ 692760 h 872144"/>
                <a:gd name="connsiteX27" fmla="*/ 346384 w 1371185"/>
                <a:gd name="connsiteY27" fmla="*/ 576553 h 872144"/>
                <a:gd name="connsiteX28" fmla="*/ 355427 w 1371185"/>
                <a:gd name="connsiteY28" fmla="*/ 288759 h 872144"/>
                <a:gd name="connsiteX29" fmla="*/ 141473 w 1371185"/>
                <a:gd name="connsiteY29" fmla="*/ 167454 h 872144"/>
                <a:gd name="connsiteX30" fmla="*/ 75277 w 1371185"/>
                <a:gd name="connsiteY30" fmla="*/ 203509 h 872144"/>
                <a:gd name="connsiteX31" fmla="*/ 503 w 1371185"/>
                <a:gd name="connsiteY31" fmla="*/ 132883 h 872144"/>
                <a:gd name="connsiteX0" fmla="*/ 503 w 1371185"/>
                <a:gd name="connsiteY0" fmla="*/ 132883 h 872144"/>
                <a:gd name="connsiteX1" fmla="*/ 67772 w 1371185"/>
                <a:gd name="connsiteY1" fmla="*/ 59203 h 872144"/>
                <a:gd name="connsiteX2" fmla="*/ 142549 w 1371185"/>
                <a:gd name="connsiteY2" fmla="*/ 9 h 872144"/>
                <a:gd name="connsiteX3" fmla="*/ 211360 w 1371185"/>
                <a:gd name="connsiteY3" fmla="*/ 66682 h 872144"/>
                <a:gd name="connsiteX4" fmla="*/ 194813 w 1371185"/>
                <a:gd name="connsiteY4" fmla="*/ 114926 h 872144"/>
                <a:gd name="connsiteX5" fmla="*/ 389721 w 1371185"/>
                <a:gd name="connsiteY5" fmla="*/ 222892 h 872144"/>
                <a:gd name="connsiteX6" fmla="*/ 683322 w 1371185"/>
                <a:gd name="connsiteY6" fmla="*/ 70494 h 872144"/>
                <a:gd name="connsiteX7" fmla="*/ 980984 w 1371185"/>
                <a:gd name="connsiteY7" fmla="*/ 215413 h 872144"/>
                <a:gd name="connsiteX8" fmla="*/ 1179698 w 1371185"/>
                <a:gd name="connsiteY8" fmla="*/ 108118 h 872144"/>
                <a:gd name="connsiteX9" fmla="*/ 1246773 w 1371185"/>
                <a:gd name="connsiteY9" fmla="*/ 1807 h 872144"/>
                <a:gd name="connsiteX10" fmla="*/ 1321069 w 1371185"/>
                <a:gd name="connsiteY10" fmla="*/ 72292 h 872144"/>
                <a:gd name="connsiteX11" fmla="*/ 1362979 w 1371185"/>
                <a:gd name="connsiteY11" fmla="*/ 175162 h 872144"/>
                <a:gd name="connsiteX12" fmla="*/ 1224939 w 1371185"/>
                <a:gd name="connsiteY12" fmla="*/ 174934 h 872144"/>
                <a:gd name="connsiteX13" fmla="*/ 1023488 w 1371185"/>
                <a:gd name="connsiteY13" fmla="*/ 283659 h 872144"/>
                <a:gd name="connsiteX14" fmla="*/ 1032419 w 1371185"/>
                <a:gd name="connsiteY14" fmla="*/ 568794 h 872144"/>
                <a:gd name="connsiteX15" fmla="*/ 1237677 w 1371185"/>
                <a:gd name="connsiteY15" fmla="*/ 683233 h 872144"/>
                <a:gd name="connsiteX16" fmla="*/ 1351548 w 1371185"/>
                <a:gd name="connsiteY16" fmla="*/ 678081 h 872144"/>
                <a:gd name="connsiteX17" fmla="*/ 1330593 w 1371185"/>
                <a:gd name="connsiteY17" fmla="*/ 798096 h 872144"/>
                <a:gd name="connsiteX18" fmla="*/ 1225818 w 1371185"/>
                <a:gd name="connsiteY18" fmla="*/ 866676 h 872144"/>
                <a:gd name="connsiteX19" fmla="*/ 1193631 w 1371185"/>
                <a:gd name="connsiteY19" fmla="*/ 759435 h 872144"/>
                <a:gd name="connsiteX20" fmla="*/ 1001029 w 1371185"/>
                <a:gd name="connsiteY20" fmla="*/ 645697 h 872144"/>
                <a:gd name="connsiteX21" fmla="*/ 943878 w 1371185"/>
                <a:gd name="connsiteY21" fmla="*/ 695225 h 872144"/>
                <a:gd name="connsiteX22" fmla="*/ 431433 w 1371185"/>
                <a:gd name="connsiteY22" fmla="*/ 697130 h 872144"/>
                <a:gd name="connsiteX23" fmla="*/ 379999 w 1371185"/>
                <a:gd name="connsiteY23" fmla="*/ 649507 h 872144"/>
                <a:gd name="connsiteX24" fmla="*/ 189098 w 1371185"/>
                <a:gd name="connsiteY24" fmla="*/ 753101 h 872144"/>
                <a:gd name="connsiteX25" fmla="*/ 172353 w 1371185"/>
                <a:gd name="connsiteY25" fmla="*/ 851436 h 872144"/>
                <a:gd name="connsiteX26" fmla="*/ 52338 w 1371185"/>
                <a:gd name="connsiteY26" fmla="*/ 796192 h 872144"/>
                <a:gd name="connsiteX27" fmla="*/ 135160 w 1371185"/>
                <a:gd name="connsiteY27" fmla="*/ 692760 h 872144"/>
                <a:gd name="connsiteX28" fmla="*/ 346384 w 1371185"/>
                <a:gd name="connsiteY28" fmla="*/ 576553 h 872144"/>
                <a:gd name="connsiteX29" fmla="*/ 355427 w 1371185"/>
                <a:gd name="connsiteY29" fmla="*/ 288759 h 872144"/>
                <a:gd name="connsiteX30" fmla="*/ 141473 w 1371185"/>
                <a:gd name="connsiteY30" fmla="*/ 167454 h 872144"/>
                <a:gd name="connsiteX31" fmla="*/ 75277 w 1371185"/>
                <a:gd name="connsiteY31" fmla="*/ 203509 h 872144"/>
                <a:gd name="connsiteX32" fmla="*/ 503 w 1371185"/>
                <a:gd name="connsiteY32" fmla="*/ 132883 h 872144"/>
                <a:gd name="connsiteX0" fmla="*/ 503 w 1371185"/>
                <a:gd name="connsiteY0" fmla="*/ 132883 h 872144"/>
                <a:gd name="connsiteX1" fmla="*/ 67772 w 1371185"/>
                <a:gd name="connsiteY1" fmla="*/ 59203 h 872144"/>
                <a:gd name="connsiteX2" fmla="*/ 142549 w 1371185"/>
                <a:gd name="connsiteY2" fmla="*/ 9 h 872144"/>
                <a:gd name="connsiteX3" fmla="*/ 211360 w 1371185"/>
                <a:gd name="connsiteY3" fmla="*/ 66682 h 872144"/>
                <a:gd name="connsiteX4" fmla="*/ 194813 w 1371185"/>
                <a:gd name="connsiteY4" fmla="*/ 114926 h 872144"/>
                <a:gd name="connsiteX5" fmla="*/ 389721 w 1371185"/>
                <a:gd name="connsiteY5" fmla="*/ 222892 h 872144"/>
                <a:gd name="connsiteX6" fmla="*/ 683322 w 1371185"/>
                <a:gd name="connsiteY6" fmla="*/ 70494 h 872144"/>
                <a:gd name="connsiteX7" fmla="*/ 980984 w 1371185"/>
                <a:gd name="connsiteY7" fmla="*/ 215413 h 872144"/>
                <a:gd name="connsiteX8" fmla="*/ 1179698 w 1371185"/>
                <a:gd name="connsiteY8" fmla="*/ 108118 h 872144"/>
                <a:gd name="connsiteX9" fmla="*/ 1246773 w 1371185"/>
                <a:gd name="connsiteY9" fmla="*/ 1807 h 872144"/>
                <a:gd name="connsiteX10" fmla="*/ 1321069 w 1371185"/>
                <a:gd name="connsiteY10" fmla="*/ 72292 h 872144"/>
                <a:gd name="connsiteX11" fmla="*/ 1362979 w 1371185"/>
                <a:gd name="connsiteY11" fmla="*/ 175162 h 872144"/>
                <a:gd name="connsiteX12" fmla="*/ 1224939 w 1371185"/>
                <a:gd name="connsiteY12" fmla="*/ 174934 h 872144"/>
                <a:gd name="connsiteX13" fmla="*/ 1023488 w 1371185"/>
                <a:gd name="connsiteY13" fmla="*/ 283659 h 872144"/>
                <a:gd name="connsiteX14" fmla="*/ 1032419 w 1371185"/>
                <a:gd name="connsiteY14" fmla="*/ 568794 h 872144"/>
                <a:gd name="connsiteX15" fmla="*/ 1237677 w 1371185"/>
                <a:gd name="connsiteY15" fmla="*/ 683233 h 872144"/>
                <a:gd name="connsiteX16" fmla="*/ 1351548 w 1371185"/>
                <a:gd name="connsiteY16" fmla="*/ 678081 h 872144"/>
                <a:gd name="connsiteX17" fmla="*/ 1330593 w 1371185"/>
                <a:gd name="connsiteY17" fmla="*/ 798096 h 872144"/>
                <a:gd name="connsiteX18" fmla="*/ 1225818 w 1371185"/>
                <a:gd name="connsiteY18" fmla="*/ 866676 h 872144"/>
                <a:gd name="connsiteX19" fmla="*/ 1193631 w 1371185"/>
                <a:gd name="connsiteY19" fmla="*/ 759435 h 872144"/>
                <a:gd name="connsiteX20" fmla="*/ 1001029 w 1371185"/>
                <a:gd name="connsiteY20" fmla="*/ 645697 h 872144"/>
                <a:gd name="connsiteX21" fmla="*/ 943878 w 1371185"/>
                <a:gd name="connsiteY21" fmla="*/ 695225 h 872144"/>
                <a:gd name="connsiteX22" fmla="*/ 431433 w 1371185"/>
                <a:gd name="connsiteY22" fmla="*/ 697130 h 872144"/>
                <a:gd name="connsiteX23" fmla="*/ 379999 w 1371185"/>
                <a:gd name="connsiteY23" fmla="*/ 649507 h 872144"/>
                <a:gd name="connsiteX24" fmla="*/ 189098 w 1371185"/>
                <a:gd name="connsiteY24" fmla="*/ 753101 h 872144"/>
                <a:gd name="connsiteX25" fmla="*/ 172353 w 1371185"/>
                <a:gd name="connsiteY25" fmla="*/ 851436 h 872144"/>
                <a:gd name="connsiteX26" fmla="*/ 52338 w 1371185"/>
                <a:gd name="connsiteY26" fmla="*/ 796192 h 872144"/>
                <a:gd name="connsiteX27" fmla="*/ 135160 w 1371185"/>
                <a:gd name="connsiteY27" fmla="*/ 692760 h 872144"/>
                <a:gd name="connsiteX28" fmla="*/ 346384 w 1371185"/>
                <a:gd name="connsiteY28" fmla="*/ 576553 h 872144"/>
                <a:gd name="connsiteX29" fmla="*/ 355427 w 1371185"/>
                <a:gd name="connsiteY29" fmla="*/ 288759 h 872144"/>
                <a:gd name="connsiteX30" fmla="*/ 141473 w 1371185"/>
                <a:gd name="connsiteY30" fmla="*/ 167454 h 872144"/>
                <a:gd name="connsiteX31" fmla="*/ 75277 w 1371185"/>
                <a:gd name="connsiteY31" fmla="*/ 203509 h 872144"/>
                <a:gd name="connsiteX32" fmla="*/ 503 w 1371185"/>
                <a:gd name="connsiteY32" fmla="*/ 132883 h 872144"/>
                <a:gd name="connsiteX0" fmla="*/ 503 w 1371185"/>
                <a:gd name="connsiteY0" fmla="*/ 132883 h 872144"/>
                <a:gd name="connsiteX1" fmla="*/ 67772 w 1371185"/>
                <a:gd name="connsiteY1" fmla="*/ 59203 h 872144"/>
                <a:gd name="connsiteX2" fmla="*/ 142549 w 1371185"/>
                <a:gd name="connsiteY2" fmla="*/ 9 h 872144"/>
                <a:gd name="connsiteX3" fmla="*/ 211360 w 1371185"/>
                <a:gd name="connsiteY3" fmla="*/ 66682 h 872144"/>
                <a:gd name="connsiteX4" fmla="*/ 194813 w 1371185"/>
                <a:gd name="connsiteY4" fmla="*/ 114926 h 872144"/>
                <a:gd name="connsiteX5" fmla="*/ 389721 w 1371185"/>
                <a:gd name="connsiteY5" fmla="*/ 222892 h 872144"/>
                <a:gd name="connsiteX6" fmla="*/ 683322 w 1371185"/>
                <a:gd name="connsiteY6" fmla="*/ 70494 h 872144"/>
                <a:gd name="connsiteX7" fmla="*/ 980984 w 1371185"/>
                <a:gd name="connsiteY7" fmla="*/ 215413 h 872144"/>
                <a:gd name="connsiteX8" fmla="*/ 1179698 w 1371185"/>
                <a:gd name="connsiteY8" fmla="*/ 108118 h 872144"/>
                <a:gd name="connsiteX9" fmla="*/ 1246773 w 1371185"/>
                <a:gd name="connsiteY9" fmla="*/ 1807 h 872144"/>
                <a:gd name="connsiteX10" fmla="*/ 1321069 w 1371185"/>
                <a:gd name="connsiteY10" fmla="*/ 72292 h 872144"/>
                <a:gd name="connsiteX11" fmla="*/ 1362979 w 1371185"/>
                <a:gd name="connsiteY11" fmla="*/ 175162 h 872144"/>
                <a:gd name="connsiteX12" fmla="*/ 1224939 w 1371185"/>
                <a:gd name="connsiteY12" fmla="*/ 174934 h 872144"/>
                <a:gd name="connsiteX13" fmla="*/ 1023488 w 1371185"/>
                <a:gd name="connsiteY13" fmla="*/ 283659 h 872144"/>
                <a:gd name="connsiteX14" fmla="*/ 1032419 w 1371185"/>
                <a:gd name="connsiteY14" fmla="*/ 568794 h 872144"/>
                <a:gd name="connsiteX15" fmla="*/ 1237677 w 1371185"/>
                <a:gd name="connsiteY15" fmla="*/ 683233 h 872144"/>
                <a:gd name="connsiteX16" fmla="*/ 1351548 w 1371185"/>
                <a:gd name="connsiteY16" fmla="*/ 678081 h 872144"/>
                <a:gd name="connsiteX17" fmla="*/ 1330593 w 1371185"/>
                <a:gd name="connsiteY17" fmla="*/ 798096 h 872144"/>
                <a:gd name="connsiteX18" fmla="*/ 1225818 w 1371185"/>
                <a:gd name="connsiteY18" fmla="*/ 866676 h 872144"/>
                <a:gd name="connsiteX19" fmla="*/ 1193631 w 1371185"/>
                <a:gd name="connsiteY19" fmla="*/ 759435 h 872144"/>
                <a:gd name="connsiteX20" fmla="*/ 995314 w 1371185"/>
                <a:gd name="connsiteY20" fmla="*/ 645697 h 872144"/>
                <a:gd name="connsiteX21" fmla="*/ 943878 w 1371185"/>
                <a:gd name="connsiteY21" fmla="*/ 695225 h 872144"/>
                <a:gd name="connsiteX22" fmla="*/ 431433 w 1371185"/>
                <a:gd name="connsiteY22" fmla="*/ 697130 h 872144"/>
                <a:gd name="connsiteX23" fmla="*/ 379999 w 1371185"/>
                <a:gd name="connsiteY23" fmla="*/ 649507 h 872144"/>
                <a:gd name="connsiteX24" fmla="*/ 189098 w 1371185"/>
                <a:gd name="connsiteY24" fmla="*/ 753101 h 872144"/>
                <a:gd name="connsiteX25" fmla="*/ 172353 w 1371185"/>
                <a:gd name="connsiteY25" fmla="*/ 851436 h 872144"/>
                <a:gd name="connsiteX26" fmla="*/ 52338 w 1371185"/>
                <a:gd name="connsiteY26" fmla="*/ 796192 h 872144"/>
                <a:gd name="connsiteX27" fmla="*/ 135160 w 1371185"/>
                <a:gd name="connsiteY27" fmla="*/ 692760 h 872144"/>
                <a:gd name="connsiteX28" fmla="*/ 346384 w 1371185"/>
                <a:gd name="connsiteY28" fmla="*/ 576553 h 872144"/>
                <a:gd name="connsiteX29" fmla="*/ 355427 w 1371185"/>
                <a:gd name="connsiteY29" fmla="*/ 288759 h 872144"/>
                <a:gd name="connsiteX30" fmla="*/ 141473 w 1371185"/>
                <a:gd name="connsiteY30" fmla="*/ 167454 h 872144"/>
                <a:gd name="connsiteX31" fmla="*/ 75277 w 1371185"/>
                <a:gd name="connsiteY31" fmla="*/ 203509 h 872144"/>
                <a:gd name="connsiteX32" fmla="*/ 503 w 1371185"/>
                <a:gd name="connsiteY32" fmla="*/ 132883 h 872144"/>
                <a:gd name="connsiteX0" fmla="*/ 503 w 1371185"/>
                <a:gd name="connsiteY0" fmla="*/ 132883 h 872144"/>
                <a:gd name="connsiteX1" fmla="*/ 67772 w 1371185"/>
                <a:gd name="connsiteY1" fmla="*/ 59203 h 872144"/>
                <a:gd name="connsiteX2" fmla="*/ 142549 w 1371185"/>
                <a:gd name="connsiteY2" fmla="*/ 9 h 872144"/>
                <a:gd name="connsiteX3" fmla="*/ 211360 w 1371185"/>
                <a:gd name="connsiteY3" fmla="*/ 66682 h 872144"/>
                <a:gd name="connsiteX4" fmla="*/ 194813 w 1371185"/>
                <a:gd name="connsiteY4" fmla="*/ 114926 h 872144"/>
                <a:gd name="connsiteX5" fmla="*/ 389721 w 1371185"/>
                <a:gd name="connsiteY5" fmla="*/ 222892 h 872144"/>
                <a:gd name="connsiteX6" fmla="*/ 683322 w 1371185"/>
                <a:gd name="connsiteY6" fmla="*/ 70494 h 872144"/>
                <a:gd name="connsiteX7" fmla="*/ 980984 w 1371185"/>
                <a:gd name="connsiteY7" fmla="*/ 215413 h 872144"/>
                <a:gd name="connsiteX8" fmla="*/ 1179698 w 1371185"/>
                <a:gd name="connsiteY8" fmla="*/ 108118 h 872144"/>
                <a:gd name="connsiteX9" fmla="*/ 1246773 w 1371185"/>
                <a:gd name="connsiteY9" fmla="*/ 1807 h 872144"/>
                <a:gd name="connsiteX10" fmla="*/ 1321069 w 1371185"/>
                <a:gd name="connsiteY10" fmla="*/ 72292 h 872144"/>
                <a:gd name="connsiteX11" fmla="*/ 1362979 w 1371185"/>
                <a:gd name="connsiteY11" fmla="*/ 175162 h 872144"/>
                <a:gd name="connsiteX12" fmla="*/ 1224939 w 1371185"/>
                <a:gd name="connsiteY12" fmla="*/ 174934 h 872144"/>
                <a:gd name="connsiteX13" fmla="*/ 1023488 w 1371185"/>
                <a:gd name="connsiteY13" fmla="*/ 283659 h 872144"/>
                <a:gd name="connsiteX14" fmla="*/ 1032419 w 1371185"/>
                <a:gd name="connsiteY14" fmla="*/ 568794 h 872144"/>
                <a:gd name="connsiteX15" fmla="*/ 1237677 w 1371185"/>
                <a:gd name="connsiteY15" fmla="*/ 683233 h 872144"/>
                <a:gd name="connsiteX16" fmla="*/ 1351548 w 1371185"/>
                <a:gd name="connsiteY16" fmla="*/ 678081 h 872144"/>
                <a:gd name="connsiteX17" fmla="*/ 1330593 w 1371185"/>
                <a:gd name="connsiteY17" fmla="*/ 798096 h 872144"/>
                <a:gd name="connsiteX18" fmla="*/ 1225818 w 1371185"/>
                <a:gd name="connsiteY18" fmla="*/ 866676 h 872144"/>
                <a:gd name="connsiteX19" fmla="*/ 1193631 w 1371185"/>
                <a:gd name="connsiteY19" fmla="*/ 759435 h 872144"/>
                <a:gd name="connsiteX20" fmla="*/ 995314 w 1371185"/>
                <a:gd name="connsiteY20" fmla="*/ 645697 h 872144"/>
                <a:gd name="connsiteX21" fmla="*/ 943878 w 1371185"/>
                <a:gd name="connsiteY21" fmla="*/ 695225 h 872144"/>
                <a:gd name="connsiteX22" fmla="*/ 501918 w 1371185"/>
                <a:gd name="connsiteY22" fmla="*/ 716180 h 872144"/>
                <a:gd name="connsiteX23" fmla="*/ 431433 w 1371185"/>
                <a:gd name="connsiteY23" fmla="*/ 697130 h 872144"/>
                <a:gd name="connsiteX24" fmla="*/ 379999 w 1371185"/>
                <a:gd name="connsiteY24" fmla="*/ 649507 h 872144"/>
                <a:gd name="connsiteX25" fmla="*/ 189098 w 1371185"/>
                <a:gd name="connsiteY25" fmla="*/ 753101 h 872144"/>
                <a:gd name="connsiteX26" fmla="*/ 172353 w 1371185"/>
                <a:gd name="connsiteY26" fmla="*/ 851436 h 872144"/>
                <a:gd name="connsiteX27" fmla="*/ 52338 w 1371185"/>
                <a:gd name="connsiteY27" fmla="*/ 796192 h 872144"/>
                <a:gd name="connsiteX28" fmla="*/ 135160 w 1371185"/>
                <a:gd name="connsiteY28" fmla="*/ 692760 h 872144"/>
                <a:gd name="connsiteX29" fmla="*/ 346384 w 1371185"/>
                <a:gd name="connsiteY29" fmla="*/ 576553 h 872144"/>
                <a:gd name="connsiteX30" fmla="*/ 355427 w 1371185"/>
                <a:gd name="connsiteY30" fmla="*/ 288759 h 872144"/>
                <a:gd name="connsiteX31" fmla="*/ 141473 w 1371185"/>
                <a:gd name="connsiteY31" fmla="*/ 167454 h 872144"/>
                <a:gd name="connsiteX32" fmla="*/ 75277 w 1371185"/>
                <a:gd name="connsiteY32" fmla="*/ 203509 h 872144"/>
                <a:gd name="connsiteX33" fmla="*/ 503 w 1371185"/>
                <a:gd name="connsiteY33" fmla="*/ 132883 h 872144"/>
                <a:gd name="connsiteX0" fmla="*/ 503 w 1371185"/>
                <a:gd name="connsiteY0" fmla="*/ 132883 h 872144"/>
                <a:gd name="connsiteX1" fmla="*/ 67772 w 1371185"/>
                <a:gd name="connsiteY1" fmla="*/ 59203 h 872144"/>
                <a:gd name="connsiteX2" fmla="*/ 142549 w 1371185"/>
                <a:gd name="connsiteY2" fmla="*/ 9 h 872144"/>
                <a:gd name="connsiteX3" fmla="*/ 211360 w 1371185"/>
                <a:gd name="connsiteY3" fmla="*/ 66682 h 872144"/>
                <a:gd name="connsiteX4" fmla="*/ 194813 w 1371185"/>
                <a:gd name="connsiteY4" fmla="*/ 114926 h 872144"/>
                <a:gd name="connsiteX5" fmla="*/ 389721 w 1371185"/>
                <a:gd name="connsiteY5" fmla="*/ 222892 h 872144"/>
                <a:gd name="connsiteX6" fmla="*/ 683322 w 1371185"/>
                <a:gd name="connsiteY6" fmla="*/ 70494 h 872144"/>
                <a:gd name="connsiteX7" fmla="*/ 980984 w 1371185"/>
                <a:gd name="connsiteY7" fmla="*/ 215413 h 872144"/>
                <a:gd name="connsiteX8" fmla="*/ 1179698 w 1371185"/>
                <a:gd name="connsiteY8" fmla="*/ 108118 h 872144"/>
                <a:gd name="connsiteX9" fmla="*/ 1246773 w 1371185"/>
                <a:gd name="connsiteY9" fmla="*/ 1807 h 872144"/>
                <a:gd name="connsiteX10" fmla="*/ 1321069 w 1371185"/>
                <a:gd name="connsiteY10" fmla="*/ 72292 h 872144"/>
                <a:gd name="connsiteX11" fmla="*/ 1362979 w 1371185"/>
                <a:gd name="connsiteY11" fmla="*/ 175162 h 872144"/>
                <a:gd name="connsiteX12" fmla="*/ 1224939 w 1371185"/>
                <a:gd name="connsiteY12" fmla="*/ 174934 h 872144"/>
                <a:gd name="connsiteX13" fmla="*/ 1023488 w 1371185"/>
                <a:gd name="connsiteY13" fmla="*/ 283659 h 872144"/>
                <a:gd name="connsiteX14" fmla="*/ 1032419 w 1371185"/>
                <a:gd name="connsiteY14" fmla="*/ 568794 h 872144"/>
                <a:gd name="connsiteX15" fmla="*/ 1237677 w 1371185"/>
                <a:gd name="connsiteY15" fmla="*/ 683233 h 872144"/>
                <a:gd name="connsiteX16" fmla="*/ 1351548 w 1371185"/>
                <a:gd name="connsiteY16" fmla="*/ 678081 h 872144"/>
                <a:gd name="connsiteX17" fmla="*/ 1330593 w 1371185"/>
                <a:gd name="connsiteY17" fmla="*/ 798096 h 872144"/>
                <a:gd name="connsiteX18" fmla="*/ 1225818 w 1371185"/>
                <a:gd name="connsiteY18" fmla="*/ 866676 h 872144"/>
                <a:gd name="connsiteX19" fmla="*/ 1193631 w 1371185"/>
                <a:gd name="connsiteY19" fmla="*/ 759435 h 872144"/>
                <a:gd name="connsiteX20" fmla="*/ 995314 w 1371185"/>
                <a:gd name="connsiteY20" fmla="*/ 645697 h 872144"/>
                <a:gd name="connsiteX21" fmla="*/ 943878 w 1371185"/>
                <a:gd name="connsiteY21" fmla="*/ 695225 h 872144"/>
                <a:gd name="connsiteX22" fmla="*/ 501918 w 1371185"/>
                <a:gd name="connsiteY22" fmla="*/ 716180 h 872144"/>
                <a:gd name="connsiteX23" fmla="*/ 431433 w 1371185"/>
                <a:gd name="connsiteY23" fmla="*/ 697130 h 872144"/>
                <a:gd name="connsiteX24" fmla="*/ 379999 w 1371185"/>
                <a:gd name="connsiteY24" fmla="*/ 649507 h 872144"/>
                <a:gd name="connsiteX25" fmla="*/ 189098 w 1371185"/>
                <a:gd name="connsiteY25" fmla="*/ 753101 h 872144"/>
                <a:gd name="connsiteX26" fmla="*/ 172353 w 1371185"/>
                <a:gd name="connsiteY26" fmla="*/ 851436 h 872144"/>
                <a:gd name="connsiteX27" fmla="*/ 52338 w 1371185"/>
                <a:gd name="connsiteY27" fmla="*/ 796192 h 872144"/>
                <a:gd name="connsiteX28" fmla="*/ 135160 w 1371185"/>
                <a:gd name="connsiteY28" fmla="*/ 692760 h 872144"/>
                <a:gd name="connsiteX29" fmla="*/ 346384 w 1371185"/>
                <a:gd name="connsiteY29" fmla="*/ 576553 h 872144"/>
                <a:gd name="connsiteX30" fmla="*/ 355427 w 1371185"/>
                <a:gd name="connsiteY30" fmla="*/ 288759 h 872144"/>
                <a:gd name="connsiteX31" fmla="*/ 141473 w 1371185"/>
                <a:gd name="connsiteY31" fmla="*/ 167454 h 872144"/>
                <a:gd name="connsiteX32" fmla="*/ 75277 w 1371185"/>
                <a:gd name="connsiteY32" fmla="*/ 203509 h 872144"/>
                <a:gd name="connsiteX33" fmla="*/ 503 w 1371185"/>
                <a:gd name="connsiteY33" fmla="*/ 132883 h 872144"/>
                <a:gd name="connsiteX0" fmla="*/ 503 w 1371185"/>
                <a:gd name="connsiteY0" fmla="*/ 132883 h 872144"/>
                <a:gd name="connsiteX1" fmla="*/ 67772 w 1371185"/>
                <a:gd name="connsiteY1" fmla="*/ 59203 h 872144"/>
                <a:gd name="connsiteX2" fmla="*/ 142549 w 1371185"/>
                <a:gd name="connsiteY2" fmla="*/ 9 h 872144"/>
                <a:gd name="connsiteX3" fmla="*/ 211360 w 1371185"/>
                <a:gd name="connsiteY3" fmla="*/ 66682 h 872144"/>
                <a:gd name="connsiteX4" fmla="*/ 194813 w 1371185"/>
                <a:gd name="connsiteY4" fmla="*/ 114926 h 872144"/>
                <a:gd name="connsiteX5" fmla="*/ 389721 w 1371185"/>
                <a:gd name="connsiteY5" fmla="*/ 222892 h 872144"/>
                <a:gd name="connsiteX6" fmla="*/ 683322 w 1371185"/>
                <a:gd name="connsiteY6" fmla="*/ 70494 h 872144"/>
                <a:gd name="connsiteX7" fmla="*/ 980984 w 1371185"/>
                <a:gd name="connsiteY7" fmla="*/ 215413 h 872144"/>
                <a:gd name="connsiteX8" fmla="*/ 1179698 w 1371185"/>
                <a:gd name="connsiteY8" fmla="*/ 108118 h 872144"/>
                <a:gd name="connsiteX9" fmla="*/ 1246773 w 1371185"/>
                <a:gd name="connsiteY9" fmla="*/ 1807 h 872144"/>
                <a:gd name="connsiteX10" fmla="*/ 1321069 w 1371185"/>
                <a:gd name="connsiteY10" fmla="*/ 72292 h 872144"/>
                <a:gd name="connsiteX11" fmla="*/ 1362979 w 1371185"/>
                <a:gd name="connsiteY11" fmla="*/ 175162 h 872144"/>
                <a:gd name="connsiteX12" fmla="*/ 1224939 w 1371185"/>
                <a:gd name="connsiteY12" fmla="*/ 174934 h 872144"/>
                <a:gd name="connsiteX13" fmla="*/ 1023488 w 1371185"/>
                <a:gd name="connsiteY13" fmla="*/ 283659 h 872144"/>
                <a:gd name="connsiteX14" fmla="*/ 1032419 w 1371185"/>
                <a:gd name="connsiteY14" fmla="*/ 568794 h 872144"/>
                <a:gd name="connsiteX15" fmla="*/ 1237677 w 1371185"/>
                <a:gd name="connsiteY15" fmla="*/ 683233 h 872144"/>
                <a:gd name="connsiteX16" fmla="*/ 1351548 w 1371185"/>
                <a:gd name="connsiteY16" fmla="*/ 678081 h 872144"/>
                <a:gd name="connsiteX17" fmla="*/ 1330593 w 1371185"/>
                <a:gd name="connsiteY17" fmla="*/ 798096 h 872144"/>
                <a:gd name="connsiteX18" fmla="*/ 1225818 w 1371185"/>
                <a:gd name="connsiteY18" fmla="*/ 866676 h 872144"/>
                <a:gd name="connsiteX19" fmla="*/ 1193631 w 1371185"/>
                <a:gd name="connsiteY19" fmla="*/ 759435 h 872144"/>
                <a:gd name="connsiteX20" fmla="*/ 995314 w 1371185"/>
                <a:gd name="connsiteY20" fmla="*/ 645697 h 872144"/>
                <a:gd name="connsiteX21" fmla="*/ 943878 w 1371185"/>
                <a:gd name="connsiteY21" fmla="*/ 695225 h 872144"/>
                <a:gd name="connsiteX22" fmla="*/ 498108 w 1371185"/>
                <a:gd name="connsiteY22" fmla="*/ 710465 h 872144"/>
                <a:gd name="connsiteX23" fmla="*/ 431433 w 1371185"/>
                <a:gd name="connsiteY23" fmla="*/ 697130 h 872144"/>
                <a:gd name="connsiteX24" fmla="*/ 379999 w 1371185"/>
                <a:gd name="connsiteY24" fmla="*/ 649507 h 872144"/>
                <a:gd name="connsiteX25" fmla="*/ 189098 w 1371185"/>
                <a:gd name="connsiteY25" fmla="*/ 753101 h 872144"/>
                <a:gd name="connsiteX26" fmla="*/ 172353 w 1371185"/>
                <a:gd name="connsiteY26" fmla="*/ 851436 h 872144"/>
                <a:gd name="connsiteX27" fmla="*/ 52338 w 1371185"/>
                <a:gd name="connsiteY27" fmla="*/ 796192 h 872144"/>
                <a:gd name="connsiteX28" fmla="*/ 135160 w 1371185"/>
                <a:gd name="connsiteY28" fmla="*/ 692760 h 872144"/>
                <a:gd name="connsiteX29" fmla="*/ 346384 w 1371185"/>
                <a:gd name="connsiteY29" fmla="*/ 576553 h 872144"/>
                <a:gd name="connsiteX30" fmla="*/ 355427 w 1371185"/>
                <a:gd name="connsiteY30" fmla="*/ 288759 h 872144"/>
                <a:gd name="connsiteX31" fmla="*/ 141473 w 1371185"/>
                <a:gd name="connsiteY31" fmla="*/ 167454 h 872144"/>
                <a:gd name="connsiteX32" fmla="*/ 75277 w 1371185"/>
                <a:gd name="connsiteY32" fmla="*/ 203509 h 872144"/>
                <a:gd name="connsiteX33" fmla="*/ 503 w 1371185"/>
                <a:gd name="connsiteY33" fmla="*/ 132883 h 872144"/>
                <a:gd name="connsiteX0" fmla="*/ 503 w 1371185"/>
                <a:gd name="connsiteY0" fmla="*/ 132883 h 872144"/>
                <a:gd name="connsiteX1" fmla="*/ 67772 w 1371185"/>
                <a:gd name="connsiteY1" fmla="*/ 59203 h 872144"/>
                <a:gd name="connsiteX2" fmla="*/ 142549 w 1371185"/>
                <a:gd name="connsiteY2" fmla="*/ 9 h 872144"/>
                <a:gd name="connsiteX3" fmla="*/ 211360 w 1371185"/>
                <a:gd name="connsiteY3" fmla="*/ 66682 h 872144"/>
                <a:gd name="connsiteX4" fmla="*/ 194813 w 1371185"/>
                <a:gd name="connsiteY4" fmla="*/ 114926 h 872144"/>
                <a:gd name="connsiteX5" fmla="*/ 389721 w 1371185"/>
                <a:gd name="connsiteY5" fmla="*/ 222892 h 872144"/>
                <a:gd name="connsiteX6" fmla="*/ 683322 w 1371185"/>
                <a:gd name="connsiteY6" fmla="*/ 70494 h 872144"/>
                <a:gd name="connsiteX7" fmla="*/ 980984 w 1371185"/>
                <a:gd name="connsiteY7" fmla="*/ 215413 h 872144"/>
                <a:gd name="connsiteX8" fmla="*/ 1179698 w 1371185"/>
                <a:gd name="connsiteY8" fmla="*/ 108118 h 872144"/>
                <a:gd name="connsiteX9" fmla="*/ 1246773 w 1371185"/>
                <a:gd name="connsiteY9" fmla="*/ 1807 h 872144"/>
                <a:gd name="connsiteX10" fmla="*/ 1321069 w 1371185"/>
                <a:gd name="connsiteY10" fmla="*/ 72292 h 872144"/>
                <a:gd name="connsiteX11" fmla="*/ 1362979 w 1371185"/>
                <a:gd name="connsiteY11" fmla="*/ 175162 h 872144"/>
                <a:gd name="connsiteX12" fmla="*/ 1224939 w 1371185"/>
                <a:gd name="connsiteY12" fmla="*/ 174934 h 872144"/>
                <a:gd name="connsiteX13" fmla="*/ 1023488 w 1371185"/>
                <a:gd name="connsiteY13" fmla="*/ 283659 h 872144"/>
                <a:gd name="connsiteX14" fmla="*/ 1032419 w 1371185"/>
                <a:gd name="connsiteY14" fmla="*/ 568794 h 872144"/>
                <a:gd name="connsiteX15" fmla="*/ 1237677 w 1371185"/>
                <a:gd name="connsiteY15" fmla="*/ 683233 h 872144"/>
                <a:gd name="connsiteX16" fmla="*/ 1351548 w 1371185"/>
                <a:gd name="connsiteY16" fmla="*/ 678081 h 872144"/>
                <a:gd name="connsiteX17" fmla="*/ 1330593 w 1371185"/>
                <a:gd name="connsiteY17" fmla="*/ 798096 h 872144"/>
                <a:gd name="connsiteX18" fmla="*/ 1225818 w 1371185"/>
                <a:gd name="connsiteY18" fmla="*/ 866676 h 872144"/>
                <a:gd name="connsiteX19" fmla="*/ 1193631 w 1371185"/>
                <a:gd name="connsiteY19" fmla="*/ 759435 h 872144"/>
                <a:gd name="connsiteX20" fmla="*/ 995314 w 1371185"/>
                <a:gd name="connsiteY20" fmla="*/ 645697 h 872144"/>
                <a:gd name="connsiteX21" fmla="*/ 943878 w 1371185"/>
                <a:gd name="connsiteY21" fmla="*/ 695225 h 872144"/>
                <a:gd name="connsiteX22" fmla="*/ 498108 w 1371185"/>
                <a:gd name="connsiteY22" fmla="*/ 710465 h 872144"/>
                <a:gd name="connsiteX23" fmla="*/ 431433 w 1371185"/>
                <a:gd name="connsiteY23" fmla="*/ 697130 h 872144"/>
                <a:gd name="connsiteX24" fmla="*/ 379999 w 1371185"/>
                <a:gd name="connsiteY24" fmla="*/ 649507 h 872144"/>
                <a:gd name="connsiteX25" fmla="*/ 189098 w 1371185"/>
                <a:gd name="connsiteY25" fmla="*/ 753101 h 872144"/>
                <a:gd name="connsiteX26" fmla="*/ 172353 w 1371185"/>
                <a:gd name="connsiteY26" fmla="*/ 851436 h 872144"/>
                <a:gd name="connsiteX27" fmla="*/ 52338 w 1371185"/>
                <a:gd name="connsiteY27" fmla="*/ 796192 h 872144"/>
                <a:gd name="connsiteX28" fmla="*/ 135160 w 1371185"/>
                <a:gd name="connsiteY28" fmla="*/ 692760 h 872144"/>
                <a:gd name="connsiteX29" fmla="*/ 346384 w 1371185"/>
                <a:gd name="connsiteY29" fmla="*/ 576553 h 872144"/>
                <a:gd name="connsiteX30" fmla="*/ 355427 w 1371185"/>
                <a:gd name="connsiteY30" fmla="*/ 288759 h 872144"/>
                <a:gd name="connsiteX31" fmla="*/ 141473 w 1371185"/>
                <a:gd name="connsiteY31" fmla="*/ 167454 h 872144"/>
                <a:gd name="connsiteX32" fmla="*/ 75277 w 1371185"/>
                <a:gd name="connsiteY32" fmla="*/ 203509 h 872144"/>
                <a:gd name="connsiteX33" fmla="*/ 503 w 1371185"/>
                <a:gd name="connsiteY33" fmla="*/ 132883 h 872144"/>
                <a:gd name="connsiteX0" fmla="*/ 503 w 1371185"/>
                <a:gd name="connsiteY0" fmla="*/ 132883 h 872144"/>
                <a:gd name="connsiteX1" fmla="*/ 67772 w 1371185"/>
                <a:gd name="connsiteY1" fmla="*/ 59203 h 872144"/>
                <a:gd name="connsiteX2" fmla="*/ 142549 w 1371185"/>
                <a:gd name="connsiteY2" fmla="*/ 9 h 872144"/>
                <a:gd name="connsiteX3" fmla="*/ 211360 w 1371185"/>
                <a:gd name="connsiteY3" fmla="*/ 66682 h 872144"/>
                <a:gd name="connsiteX4" fmla="*/ 194813 w 1371185"/>
                <a:gd name="connsiteY4" fmla="*/ 114926 h 872144"/>
                <a:gd name="connsiteX5" fmla="*/ 389721 w 1371185"/>
                <a:gd name="connsiteY5" fmla="*/ 222892 h 872144"/>
                <a:gd name="connsiteX6" fmla="*/ 683322 w 1371185"/>
                <a:gd name="connsiteY6" fmla="*/ 70494 h 872144"/>
                <a:gd name="connsiteX7" fmla="*/ 980984 w 1371185"/>
                <a:gd name="connsiteY7" fmla="*/ 215413 h 872144"/>
                <a:gd name="connsiteX8" fmla="*/ 1179698 w 1371185"/>
                <a:gd name="connsiteY8" fmla="*/ 108118 h 872144"/>
                <a:gd name="connsiteX9" fmla="*/ 1246773 w 1371185"/>
                <a:gd name="connsiteY9" fmla="*/ 1807 h 872144"/>
                <a:gd name="connsiteX10" fmla="*/ 1321069 w 1371185"/>
                <a:gd name="connsiteY10" fmla="*/ 72292 h 872144"/>
                <a:gd name="connsiteX11" fmla="*/ 1362979 w 1371185"/>
                <a:gd name="connsiteY11" fmla="*/ 175162 h 872144"/>
                <a:gd name="connsiteX12" fmla="*/ 1224939 w 1371185"/>
                <a:gd name="connsiteY12" fmla="*/ 174934 h 872144"/>
                <a:gd name="connsiteX13" fmla="*/ 1023488 w 1371185"/>
                <a:gd name="connsiteY13" fmla="*/ 283659 h 872144"/>
                <a:gd name="connsiteX14" fmla="*/ 1032419 w 1371185"/>
                <a:gd name="connsiteY14" fmla="*/ 568794 h 872144"/>
                <a:gd name="connsiteX15" fmla="*/ 1237677 w 1371185"/>
                <a:gd name="connsiteY15" fmla="*/ 683233 h 872144"/>
                <a:gd name="connsiteX16" fmla="*/ 1351548 w 1371185"/>
                <a:gd name="connsiteY16" fmla="*/ 678081 h 872144"/>
                <a:gd name="connsiteX17" fmla="*/ 1330593 w 1371185"/>
                <a:gd name="connsiteY17" fmla="*/ 798096 h 872144"/>
                <a:gd name="connsiteX18" fmla="*/ 1225818 w 1371185"/>
                <a:gd name="connsiteY18" fmla="*/ 866676 h 872144"/>
                <a:gd name="connsiteX19" fmla="*/ 1193631 w 1371185"/>
                <a:gd name="connsiteY19" fmla="*/ 759435 h 872144"/>
                <a:gd name="connsiteX20" fmla="*/ 995314 w 1371185"/>
                <a:gd name="connsiteY20" fmla="*/ 645697 h 872144"/>
                <a:gd name="connsiteX21" fmla="*/ 943878 w 1371185"/>
                <a:gd name="connsiteY21" fmla="*/ 695225 h 872144"/>
                <a:gd name="connsiteX22" fmla="*/ 873393 w 1371185"/>
                <a:gd name="connsiteY22" fmla="*/ 710465 h 872144"/>
                <a:gd name="connsiteX23" fmla="*/ 498108 w 1371185"/>
                <a:gd name="connsiteY23" fmla="*/ 710465 h 872144"/>
                <a:gd name="connsiteX24" fmla="*/ 431433 w 1371185"/>
                <a:gd name="connsiteY24" fmla="*/ 697130 h 872144"/>
                <a:gd name="connsiteX25" fmla="*/ 379999 w 1371185"/>
                <a:gd name="connsiteY25" fmla="*/ 649507 h 872144"/>
                <a:gd name="connsiteX26" fmla="*/ 189098 w 1371185"/>
                <a:gd name="connsiteY26" fmla="*/ 753101 h 872144"/>
                <a:gd name="connsiteX27" fmla="*/ 172353 w 1371185"/>
                <a:gd name="connsiteY27" fmla="*/ 851436 h 872144"/>
                <a:gd name="connsiteX28" fmla="*/ 52338 w 1371185"/>
                <a:gd name="connsiteY28" fmla="*/ 796192 h 872144"/>
                <a:gd name="connsiteX29" fmla="*/ 135160 w 1371185"/>
                <a:gd name="connsiteY29" fmla="*/ 692760 h 872144"/>
                <a:gd name="connsiteX30" fmla="*/ 346384 w 1371185"/>
                <a:gd name="connsiteY30" fmla="*/ 576553 h 872144"/>
                <a:gd name="connsiteX31" fmla="*/ 355427 w 1371185"/>
                <a:gd name="connsiteY31" fmla="*/ 288759 h 872144"/>
                <a:gd name="connsiteX32" fmla="*/ 141473 w 1371185"/>
                <a:gd name="connsiteY32" fmla="*/ 167454 h 872144"/>
                <a:gd name="connsiteX33" fmla="*/ 75277 w 1371185"/>
                <a:gd name="connsiteY33" fmla="*/ 203509 h 872144"/>
                <a:gd name="connsiteX34" fmla="*/ 503 w 1371185"/>
                <a:gd name="connsiteY34" fmla="*/ 132883 h 872144"/>
                <a:gd name="connsiteX0" fmla="*/ 503 w 1371185"/>
                <a:gd name="connsiteY0" fmla="*/ 132883 h 872144"/>
                <a:gd name="connsiteX1" fmla="*/ 67772 w 1371185"/>
                <a:gd name="connsiteY1" fmla="*/ 59203 h 872144"/>
                <a:gd name="connsiteX2" fmla="*/ 142549 w 1371185"/>
                <a:gd name="connsiteY2" fmla="*/ 9 h 872144"/>
                <a:gd name="connsiteX3" fmla="*/ 211360 w 1371185"/>
                <a:gd name="connsiteY3" fmla="*/ 66682 h 872144"/>
                <a:gd name="connsiteX4" fmla="*/ 194813 w 1371185"/>
                <a:gd name="connsiteY4" fmla="*/ 114926 h 872144"/>
                <a:gd name="connsiteX5" fmla="*/ 389721 w 1371185"/>
                <a:gd name="connsiteY5" fmla="*/ 222892 h 872144"/>
                <a:gd name="connsiteX6" fmla="*/ 683322 w 1371185"/>
                <a:gd name="connsiteY6" fmla="*/ 70494 h 872144"/>
                <a:gd name="connsiteX7" fmla="*/ 980984 w 1371185"/>
                <a:gd name="connsiteY7" fmla="*/ 215413 h 872144"/>
                <a:gd name="connsiteX8" fmla="*/ 1179698 w 1371185"/>
                <a:gd name="connsiteY8" fmla="*/ 108118 h 872144"/>
                <a:gd name="connsiteX9" fmla="*/ 1246773 w 1371185"/>
                <a:gd name="connsiteY9" fmla="*/ 1807 h 872144"/>
                <a:gd name="connsiteX10" fmla="*/ 1321069 w 1371185"/>
                <a:gd name="connsiteY10" fmla="*/ 72292 h 872144"/>
                <a:gd name="connsiteX11" fmla="*/ 1362979 w 1371185"/>
                <a:gd name="connsiteY11" fmla="*/ 175162 h 872144"/>
                <a:gd name="connsiteX12" fmla="*/ 1224939 w 1371185"/>
                <a:gd name="connsiteY12" fmla="*/ 174934 h 872144"/>
                <a:gd name="connsiteX13" fmla="*/ 1023488 w 1371185"/>
                <a:gd name="connsiteY13" fmla="*/ 283659 h 872144"/>
                <a:gd name="connsiteX14" fmla="*/ 1032419 w 1371185"/>
                <a:gd name="connsiteY14" fmla="*/ 568794 h 872144"/>
                <a:gd name="connsiteX15" fmla="*/ 1237677 w 1371185"/>
                <a:gd name="connsiteY15" fmla="*/ 683233 h 872144"/>
                <a:gd name="connsiteX16" fmla="*/ 1351548 w 1371185"/>
                <a:gd name="connsiteY16" fmla="*/ 678081 h 872144"/>
                <a:gd name="connsiteX17" fmla="*/ 1330593 w 1371185"/>
                <a:gd name="connsiteY17" fmla="*/ 798096 h 872144"/>
                <a:gd name="connsiteX18" fmla="*/ 1225818 w 1371185"/>
                <a:gd name="connsiteY18" fmla="*/ 866676 h 872144"/>
                <a:gd name="connsiteX19" fmla="*/ 1193631 w 1371185"/>
                <a:gd name="connsiteY19" fmla="*/ 759435 h 872144"/>
                <a:gd name="connsiteX20" fmla="*/ 995314 w 1371185"/>
                <a:gd name="connsiteY20" fmla="*/ 645697 h 872144"/>
                <a:gd name="connsiteX21" fmla="*/ 943878 w 1371185"/>
                <a:gd name="connsiteY21" fmla="*/ 695225 h 872144"/>
                <a:gd name="connsiteX22" fmla="*/ 873393 w 1371185"/>
                <a:gd name="connsiteY22" fmla="*/ 710465 h 872144"/>
                <a:gd name="connsiteX23" fmla="*/ 498108 w 1371185"/>
                <a:gd name="connsiteY23" fmla="*/ 710465 h 872144"/>
                <a:gd name="connsiteX24" fmla="*/ 431433 w 1371185"/>
                <a:gd name="connsiteY24" fmla="*/ 697130 h 872144"/>
                <a:gd name="connsiteX25" fmla="*/ 379999 w 1371185"/>
                <a:gd name="connsiteY25" fmla="*/ 649507 h 872144"/>
                <a:gd name="connsiteX26" fmla="*/ 189098 w 1371185"/>
                <a:gd name="connsiteY26" fmla="*/ 753101 h 872144"/>
                <a:gd name="connsiteX27" fmla="*/ 172353 w 1371185"/>
                <a:gd name="connsiteY27" fmla="*/ 851436 h 872144"/>
                <a:gd name="connsiteX28" fmla="*/ 52338 w 1371185"/>
                <a:gd name="connsiteY28" fmla="*/ 796192 h 872144"/>
                <a:gd name="connsiteX29" fmla="*/ 135160 w 1371185"/>
                <a:gd name="connsiteY29" fmla="*/ 692760 h 872144"/>
                <a:gd name="connsiteX30" fmla="*/ 346384 w 1371185"/>
                <a:gd name="connsiteY30" fmla="*/ 576553 h 872144"/>
                <a:gd name="connsiteX31" fmla="*/ 355427 w 1371185"/>
                <a:gd name="connsiteY31" fmla="*/ 288759 h 872144"/>
                <a:gd name="connsiteX32" fmla="*/ 141473 w 1371185"/>
                <a:gd name="connsiteY32" fmla="*/ 167454 h 872144"/>
                <a:gd name="connsiteX33" fmla="*/ 75277 w 1371185"/>
                <a:gd name="connsiteY33" fmla="*/ 203509 h 872144"/>
                <a:gd name="connsiteX34" fmla="*/ 503 w 1371185"/>
                <a:gd name="connsiteY34" fmla="*/ 132883 h 872144"/>
                <a:gd name="connsiteX0" fmla="*/ 503 w 1371185"/>
                <a:gd name="connsiteY0" fmla="*/ 132883 h 872144"/>
                <a:gd name="connsiteX1" fmla="*/ 67772 w 1371185"/>
                <a:gd name="connsiteY1" fmla="*/ 59203 h 872144"/>
                <a:gd name="connsiteX2" fmla="*/ 142549 w 1371185"/>
                <a:gd name="connsiteY2" fmla="*/ 9 h 872144"/>
                <a:gd name="connsiteX3" fmla="*/ 211360 w 1371185"/>
                <a:gd name="connsiteY3" fmla="*/ 66682 h 872144"/>
                <a:gd name="connsiteX4" fmla="*/ 194813 w 1371185"/>
                <a:gd name="connsiteY4" fmla="*/ 114926 h 872144"/>
                <a:gd name="connsiteX5" fmla="*/ 389721 w 1371185"/>
                <a:gd name="connsiteY5" fmla="*/ 222892 h 872144"/>
                <a:gd name="connsiteX6" fmla="*/ 683322 w 1371185"/>
                <a:gd name="connsiteY6" fmla="*/ 70494 h 872144"/>
                <a:gd name="connsiteX7" fmla="*/ 980984 w 1371185"/>
                <a:gd name="connsiteY7" fmla="*/ 215413 h 872144"/>
                <a:gd name="connsiteX8" fmla="*/ 1179698 w 1371185"/>
                <a:gd name="connsiteY8" fmla="*/ 108118 h 872144"/>
                <a:gd name="connsiteX9" fmla="*/ 1246773 w 1371185"/>
                <a:gd name="connsiteY9" fmla="*/ 1807 h 872144"/>
                <a:gd name="connsiteX10" fmla="*/ 1321069 w 1371185"/>
                <a:gd name="connsiteY10" fmla="*/ 72292 h 872144"/>
                <a:gd name="connsiteX11" fmla="*/ 1362979 w 1371185"/>
                <a:gd name="connsiteY11" fmla="*/ 175162 h 872144"/>
                <a:gd name="connsiteX12" fmla="*/ 1224939 w 1371185"/>
                <a:gd name="connsiteY12" fmla="*/ 174934 h 872144"/>
                <a:gd name="connsiteX13" fmla="*/ 1023488 w 1371185"/>
                <a:gd name="connsiteY13" fmla="*/ 283659 h 872144"/>
                <a:gd name="connsiteX14" fmla="*/ 1032419 w 1371185"/>
                <a:gd name="connsiteY14" fmla="*/ 568794 h 872144"/>
                <a:gd name="connsiteX15" fmla="*/ 1237677 w 1371185"/>
                <a:gd name="connsiteY15" fmla="*/ 683233 h 872144"/>
                <a:gd name="connsiteX16" fmla="*/ 1351548 w 1371185"/>
                <a:gd name="connsiteY16" fmla="*/ 678081 h 872144"/>
                <a:gd name="connsiteX17" fmla="*/ 1330593 w 1371185"/>
                <a:gd name="connsiteY17" fmla="*/ 798096 h 872144"/>
                <a:gd name="connsiteX18" fmla="*/ 1225818 w 1371185"/>
                <a:gd name="connsiteY18" fmla="*/ 866676 h 872144"/>
                <a:gd name="connsiteX19" fmla="*/ 1193631 w 1371185"/>
                <a:gd name="connsiteY19" fmla="*/ 759435 h 872144"/>
                <a:gd name="connsiteX20" fmla="*/ 995314 w 1371185"/>
                <a:gd name="connsiteY20" fmla="*/ 645697 h 872144"/>
                <a:gd name="connsiteX21" fmla="*/ 943878 w 1371185"/>
                <a:gd name="connsiteY21" fmla="*/ 695225 h 872144"/>
                <a:gd name="connsiteX22" fmla="*/ 873393 w 1371185"/>
                <a:gd name="connsiteY22" fmla="*/ 710465 h 872144"/>
                <a:gd name="connsiteX23" fmla="*/ 458103 w 1371185"/>
                <a:gd name="connsiteY23" fmla="*/ 843815 h 872144"/>
                <a:gd name="connsiteX24" fmla="*/ 498108 w 1371185"/>
                <a:gd name="connsiteY24" fmla="*/ 710465 h 872144"/>
                <a:gd name="connsiteX25" fmla="*/ 431433 w 1371185"/>
                <a:gd name="connsiteY25" fmla="*/ 697130 h 872144"/>
                <a:gd name="connsiteX26" fmla="*/ 379999 w 1371185"/>
                <a:gd name="connsiteY26" fmla="*/ 649507 h 872144"/>
                <a:gd name="connsiteX27" fmla="*/ 189098 w 1371185"/>
                <a:gd name="connsiteY27" fmla="*/ 753101 h 872144"/>
                <a:gd name="connsiteX28" fmla="*/ 172353 w 1371185"/>
                <a:gd name="connsiteY28" fmla="*/ 851436 h 872144"/>
                <a:gd name="connsiteX29" fmla="*/ 52338 w 1371185"/>
                <a:gd name="connsiteY29" fmla="*/ 796192 h 872144"/>
                <a:gd name="connsiteX30" fmla="*/ 135160 w 1371185"/>
                <a:gd name="connsiteY30" fmla="*/ 692760 h 872144"/>
                <a:gd name="connsiteX31" fmla="*/ 346384 w 1371185"/>
                <a:gd name="connsiteY31" fmla="*/ 576553 h 872144"/>
                <a:gd name="connsiteX32" fmla="*/ 355427 w 1371185"/>
                <a:gd name="connsiteY32" fmla="*/ 288759 h 872144"/>
                <a:gd name="connsiteX33" fmla="*/ 141473 w 1371185"/>
                <a:gd name="connsiteY33" fmla="*/ 167454 h 872144"/>
                <a:gd name="connsiteX34" fmla="*/ 75277 w 1371185"/>
                <a:gd name="connsiteY34" fmla="*/ 203509 h 872144"/>
                <a:gd name="connsiteX35" fmla="*/ 503 w 1371185"/>
                <a:gd name="connsiteY35" fmla="*/ 132883 h 872144"/>
                <a:gd name="connsiteX0" fmla="*/ 503 w 1371185"/>
                <a:gd name="connsiteY0" fmla="*/ 132883 h 872144"/>
                <a:gd name="connsiteX1" fmla="*/ 67772 w 1371185"/>
                <a:gd name="connsiteY1" fmla="*/ 59203 h 872144"/>
                <a:gd name="connsiteX2" fmla="*/ 142549 w 1371185"/>
                <a:gd name="connsiteY2" fmla="*/ 9 h 872144"/>
                <a:gd name="connsiteX3" fmla="*/ 211360 w 1371185"/>
                <a:gd name="connsiteY3" fmla="*/ 66682 h 872144"/>
                <a:gd name="connsiteX4" fmla="*/ 194813 w 1371185"/>
                <a:gd name="connsiteY4" fmla="*/ 114926 h 872144"/>
                <a:gd name="connsiteX5" fmla="*/ 389721 w 1371185"/>
                <a:gd name="connsiteY5" fmla="*/ 222892 h 872144"/>
                <a:gd name="connsiteX6" fmla="*/ 683322 w 1371185"/>
                <a:gd name="connsiteY6" fmla="*/ 70494 h 872144"/>
                <a:gd name="connsiteX7" fmla="*/ 980984 w 1371185"/>
                <a:gd name="connsiteY7" fmla="*/ 215413 h 872144"/>
                <a:gd name="connsiteX8" fmla="*/ 1179698 w 1371185"/>
                <a:gd name="connsiteY8" fmla="*/ 108118 h 872144"/>
                <a:gd name="connsiteX9" fmla="*/ 1246773 w 1371185"/>
                <a:gd name="connsiteY9" fmla="*/ 1807 h 872144"/>
                <a:gd name="connsiteX10" fmla="*/ 1321069 w 1371185"/>
                <a:gd name="connsiteY10" fmla="*/ 72292 h 872144"/>
                <a:gd name="connsiteX11" fmla="*/ 1362979 w 1371185"/>
                <a:gd name="connsiteY11" fmla="*/ 175162 h 872144"/>
                <a:gd name="connsiteX12" fmla="*/ 1224939 w 1371185"/>
                <a:gd name="connsiteY12" fmla="*/ 174934 h 872144"/>
                <a:gd name="connsiteX13" fmla="*/ 1023488 w 1371185"/>
                <a:gd name="connsiteY13" fmla="*/ 283659 h 872144"/>
                <a:gd name="connsiteX14" fmla="*/ 1032419 w 1371185"/>
                <a:gd name="connsiteY14" fmla="*/ 568794 h 872144"/>
                <a:gd name="connsiteX15" fmla="*/ 1237677 w 1371185"/>
                <a:gd name="connsiteY15" fmla="*/ 683233 h 872144"/>
                <a:gd name="connsiteX16" fmla="*/ 1351548 w 1371185"/>
                <a:gd name="connsiteY16" fmla="*/ 678081 h 872144"/>
                <a:gd name="connsiteX17" fmla="*/ 1330593 w 1371185"/>
                <a:gd name="connsiteY17" fmla="*/ 798096 h 872144"/>
                <a:gd name="connsiteX18" fmla="*/ 1225818 w 1371185"/>
                <a:gd name="connsiteY18" fmla="*/ 866676 h 872144"/>
                <a:gd name="connsiteX19" fmla="*/ 1193631 w 1371185"/>
                <a:gd name="connsiteY19" fmla="*/ 759435 h 872144"/>
                <a:gd name="connsiteX20" fmla="*/ 995314 w 1371185"/>
                <a:gd name="connsiteY20" fmla="*/ 645697 h 872144"/>
                <a:gd name="connsiteX21" fmla="*/ 943878 w 1371185"/>
                <a:gd name="connsiteY21" fmla="*/ 695225 h 872144"/>
                <a:gd name="connsiteX22" fmla="*/ 873393 w 1371185"/>
                <a:gd name="connsiteY22" fmla="*/ 710465 h 872144"/>
                <a:gd name="connsiteX23" fmla="*/ 909588 w 1371185"/>
                <a:gd name="connsiteY23" fmla="*/ 849530 h 872144"/>
                <a:gd name="connsiteX24" fmla="*/ 458103 w 1371185"/>
                <a:gd name="connsiteY24" fmla="*/ 843815 h 872144"/>
                <a:gd name="connsiteX25" fmla="*/ 498108 w 1371185"/>
                <a:gd name="connsiteY25" fmla="*/ 710465 h 872144"/>
                <a:gd name="connsiteX26" fmla="*/ 431433 w 1371185"/>
                <a:gd name="connsiteY26" fmla="*/ 697130 h 872144"/>
                <a:gd name="connsiteX27" fmla="*/ 379999 w 1371185"/>
                <a:gd name="connsiteY27" fmla="*/ 649507 h 872144"/>
                <a:gd name="connsiteX28" fmla="*/ 189098 w 1371185"/>
                <a:gd name="connsiteY28" fmla="*/ 753101 h 872144"/>
                <a:gd name="connsiteX29" fmla="*/ 172353 w 1371185"/>
                <a:gd name="connsiteY29" fmla="*/ 851436 h 872144"/>
                <a:gd name="connsiteX30" fmla="*/ 52338 w 1371185"/>
                <a:gd name="connsiteY30" fmla="*/ 796192 h 872144"/>
                <a:gd name="connsiteX31" fmla="*/ 135160 w 1371185"/>
                <a:gd name="connsiteY31" fmla="*/ 692760 h 872144"/>
                <a:gd name="connsiteX32" fmla="*/ 346384 w 1371185"/>
                <a:gd name="connsiteY32" fmla="*/ 576553 h 872144"/>
                <a:gd name="connsiteX33" fmla="*/ 355427 w 1371185"/>
                <a:gd name="connsiteY33" fmla="*/ 288759 h 872144"/>
                <a:gd name="connsiteX34" fmla="*/ 141473 w 1371185"/>
                <a:gd name="connsiteY34" fmla="*/ 167454 h 872144"/>
                <a:gd name="connsiteX35" fmla="*/ 75277 w 1371185"/>
                <a:gd name="connsiteY35" fmla="*/ 203509 h 872144"/>
                <a:gd name="connsiteX36" fmla="*/ 503 w 1371185"/>
                <a:gd name="connsiteY36" fmla="*/ 132883 h 872144"/>
                <a:gd name="connsiteX0" fmla="*/ 503 w 1371185"/>
                <a:gd name="connsiteY0" fmla="*/ 132883 h 872144"/>
                <a:gd name="connsiteX1" fmla="*/ 67772 w 1371185"/>
                <a:gd name="connsiteY1" fmla="*/ 59203 h 872144"/>
                <a:gd name="connsiteX2" fmla="*/ 142549 w 1371185"/>
                <a:gd name="connsiteY2" fmla="*/ 9 h 872144"/>
                <a:gd name="connsiteX3" fmla="*/ 211360 w 1371185"/>
                <a:gd name="connsiteY3" fmla="*/ 66682 h 872144"/>
                <a:gd name="connsiteX4" fmla="*/ 194813 w 1371185"/>
                <a:gd name="connsiteY4" fmla="*/ 114926 h 872144"/>
                <a:gd name="connsiteX5" fmla="*/ 389721 w 1371185"/>
                <a:gd name="connsiteY5" fmla="*/ 222892 h 872144"/>
                <a:gd name="connsiteX6" fmla="*/ 683322 w 1371185"/>
                <a:gd name="connsiteY6" fmla="*/ 70494 h 872144"/>
                <a:gd name="connsiteX7" fmla="*/ 980984 w 1371185"/>
                <a:gd name="connsiteY7" fmla="*/ 215413 h 872144"/>
                <a:gd name="connsiteX8" fmla="*/ 1179698 w 1371185"/>
                <a:gd name="connsiteY8" fmla="*/ 108118 h 872144"/>
                <a:gd name="connsiteX9" fmla="*/ 1246773 w 1371185"/>
                <a:gd name="connsiteY9" fmla="*/ 1807 h 872144"/>
                <a:gd name="connsiteX10" fmla="*/ 1321069 w 1371185"/>
                <a:gd name="connsiteY10" fmla="*/ 72292 h 872144"/>
                <a:gd name="connsiteX11" fmla="*/ 1362979 w 1371185"/>
                <a:gd name="connsiteY11" fmla="*/ 175162 h 872144"/>
                <a:gd name="connsiteX12" fmla="*/ 1224939 w 1371185"/>
                <a:gd name="connsiteY12" fmla="*/ 174934 h 872144"/>
                <a:gd name="connsiteX13" fmla="*/ 1023488 w 1371185"/>
                <a:gd name="connsiteY13" fmla="*/ 283659 h 872144"/>
                <a:gd name="connsiteX14" fmla="*/ 1032419 w 1371185"/>
                <a:gd name="connsiteY14" fmla="*/ 568794 h 872144"/>
                <a:gd name="connsiteX15" fmla="*/ 1237677 w 1371185"/>
                <a:gd name="connsiteY15" fmla="*/ 683233 h 872144"/>
                <a:gd name="connsiteX16" fmla="*/ 1351548 w 1371185"/>
                <a:gd name="connsiteY16" fmla="*/ 678081 h 872144"/>
                <a:gd name="connsiteX17" fmla="*/ 1330593 w 1371185"/>
                <a:gd name="connsiteY17" fmla="*/ 798096 h 872144"/>
                <a:gd name="connsiteX18" fmla="*/ 1225818 w 1371185"/>
                <a:gd name="connsiteY18" fmla="*/ 866676 h 872144"/>
                <a:gd name="connsiteX19" fmla="*/ 1193631 w 1371185"/>
                <a:gd name="connsiteY19" fmla="*/ 759435 h 872144"/>
                <a:gd name="connsiteX20" fmla="*/ 995314 w 1371185"/>
                <a:gd name="connsiteY20" fmla="*/ 645697 h 872144"/>
                <a:gd name="connsiteX21" fmla="*/ 943878 w 1371185"/>
                <a:gd name="connsiteY21" fmla="*/ 695225 h 872144"/>
                <a:gd name="connsiteX22" fmla="*/ 873393 w 1371185"/>
                <a:gd name="connsiteY22" fmla="*/ 710465 h 872144"/>
                <a:gd name="connsiteX23" fmla="*/ 909588 w 1371185"/>
                <a:gd name="connsiteY23" fmla="*/ 849530 h 872144"/>
                <a:gd name="connsiteX24" fmla="*/ 458103 w 1371185"/>
                <a:gd name="connsiteY24" fmla="*/ 843815 h 872144"/>
                <a:gd name="connsiteX25" fmla="*/ 498108 w 1371185"/>
                <a:gd name="connsiteY25" fmla="*/ 710465 h 872144"/>
                <a:gd name="connsiteX26" fmla="*/ 431433 w 1371185"/>
                <a:gd name="connsiteY26" fmla="*/ 697130 h 872144"/>
                <a:gd name="connsiteX27" fmla="*/ 379999 w 1371185"/>
                <a:gd name="connsiteY27" fmla="*/ 649507 h 872144"/>
                <a:gd name="connsiteX28" fmla="*/ 189098 w 1371185"/>
                <a:gd name="connsiteY28" fmla="*/ 753101 h 872144"/>
                <a:gd name="connsiteX29" fmla="*/ 172353 w 1371185"/>
                <a:gd name="connsiteY29" fmla="*/ 851436 h 872144"/>
                <a:gd name="connsiteX30" fmla="*/ 52338 w 1371185"/>
                <a:gd name="connsiteY30" fmla="*/ 796192 h 872144"/>
                <a:gd name="connsiteX31" fmla="*/ 135160 w 1371185"/>
                <a:gd name="connsiteY31" fmla="*/ 692760 h 872144"/>
                <a:gd name="connsiteX32" fmla="*/ 346384 w 1371185"/>
                <a:gd name="connsiteY32" fmla="*/ 576553 h 872144"/>
                <a:gd name="connsiteX33" fmla="*/ 355427 w 1371185"/>
                <a:gd name="connsiteY33" fmla="*/ 288759 h 872144"/>
                <a:gd name="connsiteX34" fmla="*/ 141473 w 1371185"/>
                <a:gd name="connsiteY34" fmla="*/ 167454 h 872144"/>
                <a:gd name="connsiteX35" fmla="*/ 75277 w 1371185"/>
                <a:gd name="connsiteY35" fmla="*/ 203509 h 872144"/>
                <a:gd name="connsiteX36" fmla="*/ 503 w 1371185"/>
                <a:gd name="connsiteY36" fmla="*/ 132883 h 872144"/>
                <a:gd name="connsiteX0" fmla="*/ 503 w 1371185"/>
                <a:gd name="connsiteY0" fmla="*/ 132883 h 872144"/>
                <a:gd name="connsiteX1" fmla="*/ 67772 w 1371185"/>
                <a:gd name="connsiteY1" fmla="*/ 59203 h 872144"/>
                <a:gd name="connsiteX2" fmla="*/ 142549 w 1371185"/>
                <a:gd name="connsiteY2" fmla="*/ 9 h 872144"/>
                <a:gd name="connsiteX3" fmla="*/ 211360 w 1371185"/>
                <a:gd name="connsiteY3" fmla="*/ 66682 h 872144"/>
                <a:gd name="connsiteX4" fmla="*/ 194813 w 1371185"/>
                <a:gd name="connsiteY4" fmla="*/ 114926 h 872144"/>
                <a:gd name="connsiteX5" fmla="*/ 389721 w 1371185"/>
                <a:gd name="connsiteY5" fmla="*/ 222892 h 872144"/>
                <a:gd name="connsiteX6" fmla="*/ 683322 w 1371185"/>
                <a:gd name="connsiteY6" fmla="*/ 70494 h 872144"/>
                <a:gd name="connsiteX7" fmla="*/ 980984 w 1371185"/>
                <a:gd name="connsiteY7" fmla="*/ 215413 h 872144"/>
                <a:gd name="connsiteX8" fmla="*/ 1179698 w 1371185"/>
                <a:gd name="connsiteY8" fmla="*/ 108118 h 872144"/>
                <a:gd name="connsiteX9" fmla="*/ 1246773 w 1371185"/>
                <a:gd name="connsiteY9" fmla="*/ 1807 h 872144"/>
                <a:gd name="connsiteX10" fmla="*/ 1321069 w 1371185"/>
                <a:gd name="connsiteY10" fmla="*/ 72292 h 872144"/>
                <a:gd name="connsiteX11" fmla="*/ 1362979 w 1371185"/>
                <a:gd name="connsiteY11" fmla="*/ 175162 h 872144"/>
                <a:gd name="connsiteX12" fmla="*/ 1224939 w 1371185"/>
                <a:gd name="connsiteY12" fmla="*/ 174934 h 872144"/>
                <a:gd name="connsiteX13" fmla="*/ 1023488 w 1371185"/>
                <a:gd name="connsiteY13" fmla="*/ 283659 h 872144"/>
                <a:gd name="connsiteX14" fmla="*/ 1032419 w 1371185"/>
                <a:gd name="connsiteY14" fmla="*/ 568794 h 872144"/>
                <a:gd name="connsiteX15" fmla="*/ 1237677 w 1371185"/>
                <a:gd name="connsiteY15" fmla="*/ 683233 h 872144"/>
                <a:gd name="connsiteX16" fmla="*/ 1351548 w 1371185"/>
                <a:gd name="connsiteY16" fmla="*/ 678081 h 872144"/>
                <a:gd name="connsiteX17" fmla="*/ 1330593 w 1371185"/>
                <a:gd name="connsiteY17" fmla="*/ 798096 h 872144"/>
                <a:gd name="connsiteX18" fmla="*/ 1225818 w 1371185"/>
                <a:gd name="connsiteY18" fmla="*/ 866676 h 872144"/>
                <a:gd name="connsiteX19" fmla="*/ 1193631 w 1371185"/>
                <a:gd name="connsiteY19" fmla="*/ 759435 h 872144"/>
                <a:gd name="connsiteX20" fmla="*/ 995314 w 1371185"/>
                <a:gd name="connsiteY20" fmla="*/ 645697 h 872144"/>
                <a:gd name="connsiteX21" fmla="*/ 943878 w 1371185"/>
                <a:gd name="connsiteY21" fmla="*/ 695225 h 872144"/>
                <a:gd name="connsiteX22" fmla="*/ 873393 w 1371185"/>
                <a:gd name="connsiteY22" fmla="*/ 710465 h 872144"/>
                <a:gd name="connsiteX23" fmla="*/ 913398 w 1371185"/>
                <a:gd name="connsiteY23" fmla="*/ 849530 h 872144"/>
                <a:gd name="connsiteX24" fmla="*/ 458103 w 1371185"/>
                <a:gd name="connsiteY24" fmla="*/ 843815 h 872144"/>
                <a:gd name="connsiteX25" fmla="*/ 498108 w 1371185"/>
                <a:gd name="connsiteY25" fmla="*/ 710465 h 872144"/>
                <a:gd name="connsiteX26" fmla="*/ 431433 w 1371185"/>
                <a:gd name="connsiteY26" fmla="*/ 697130 h 872144"/>
                <a:gd name="connsiteX27" fmla="*/ 379999 w 1371185"/>
                <a:gd name="connsiteY27" fmla="*/ 649507 h 872144"/>
                <a:gd name="connsiteX28" fmla="*/ 189098 w 1371185"/>
                <a:gd name="connsiteY28" fmla="*/ 753101 h 872144"/>
                <a:gd name="connsiteX29" fmla="*/ 172353 w 1371185"/>
                <a:gd name="connsiteY29" fmla="*/ 851436 h 872144"/>
                <a:gd name="connsiteX30" fmla="*/ 52338 w 1371185"/>
                <a:gd name="connsiteY30" fmla="*/ 796192 h 872144"/>
                <a:gd name="connsiteX31" fmla="*/ 135160 w 1371185"/>
                <a:gd name="connsiteY31" fmla="*/ 692760 h 872144"/>
                <a:gd name="connsiteX32" fmla="*/ 346384 w 1371185"/>
                <a:gd name="connsiteY32" fmla="*/ 576553 h 872144"/>
                <a:gd name="connsiteX33" fmla="*/ 355427 w 1371185"/>
                <a:gd name="connsiteY33" fmla="*/ 288759 h 872144"/>
                <a:gd name="connsiteX34" fmla="*/ 141473 w 1371185"/>
                <a:gd name="connsiteY34" fmla="*/ 167454 h 872144"/>
                <a:gd name="connsiteX35" fmla="*/ 75277 w 1371185"/>
                <a:gd name="connsiteY35" fmla="*/ 203509 h 872144"/>
                <a:gd name="connsiteX36" fmla="*/ 503 w 1371185"/>
                <a:gd name="connsiteY36" fmla="*/ 132883 h 872144"/>
                <a:gd name="connsiteX0" fmla="*/ 503 w 1371185"/>
                <a:gd name="connsiteY0" fmla="*/ 132883 h 878195"/>
                <a:gd name="connsiteX1" fmla="*/ 67772 w 1371185"/>
                <a:gd name="connsiteY1" fmla="*/ 59203 h 878195"/>
                <a:gd name="connsiteX2" fmla="*/ 142549 w 1371185"/>
                <a:gd name="connsiteY2" fmla="*/ 9 h 878195"/>
                <a:gd name="connsiteX3" fmla="*/ 211360 w 1371185"/>
                <a:gd name="connsiteY3" fmla="*/ 66682 h 878195"/>
                <a:gd name="connsiteX4" fmla="*/ 194813 w 1371185"/>
                <a:gd name="connsiteY4" fmla="*/ 114926 h 878195"/>
                <a:gd name="connsiteX5" fmla="*/ 389721 w 1371185"/>
                <a:gd name="connsiteY5" fmla="*/ 222892 h 878195"/>
                <a:gd name="connsiteX6" fmla="*/ 683322 w 1371185"/>
                <a:gd name="connsiteY6" fmla="*/ 70494 h 878195"/>
                <a:gd name="connsiteX7" fmla="*/ 980984 w 1371185"/>
                <a:gd name="connsiteY7" fmla="*/ 215413 h 878195"/>
                <a:gd name="connsiteX8" fmla="*/ 1179698 w 1371185"/>
                <a:gd name="connsiteY8" fmla="*/ 108118 h 878195"/>
                <a:gd name="connsiteX9" fmla="*/ 1246773 w 1371185"/>
                <a:gd name="connsiteY9" fmla="*/ 1807 h 878195"/>
                <a:gd name="connsiteX10" fmla="*/ 1321069 w 1371185"/>
                <a:gd name="connsiteY10" fmla="*/ 72292 h 878195"/>
                <a:gd name="connsiteX11" fmla="*/ 1362979 w 1371185"/>
                <a:gd name="connsiteY11" fmla="*/ 175162 h 878195"/>
                <a:gd name="connsiteX12" fmla="*/ 1224939 w 1371185"/>
                <a:gd name="connsiteY12" fmla="*/ 174934 h 878195"/>
                <a:gd name="connsiteX13" fmla="*/ 1023488 w 1371185"/>
                <a:gd name="connsiteY13" fmla="*/ 283659 h 878195"/>
                <a:gd name="connsiteX14" fmla="*/ 1032419 w 1371185"/>
                <a:gd name="connsiteY14" fmla="*/ 568794 h 878195"/>
                <a:gd name="connsiteX15" fmla="*/ 1237677 w 1371185"/>
                <a:gd name="connsiteY15" fmla="*/ 683233 h 878195"/>
                <a:gd name="connsiteX16" fmla="*/ 1351548 w 1371185"/>
                <a:gd name="connsiteY16" fmla="*/ 678081 h 878195"/>
                <a:gd name="connsiteX17" fmla="*/ 1330593 w 1371185"/>
                <a:gd name="connsiteY17" fmla="*/ 798096 h 878195"/>
                <a:gd name="connsiteX18" fmla="*/ 1225818 w 1371185"/>
                <a:gd name="connsiteY18" fmla="*/ 866676 h 878195"/>
                <a:gd name="connsiteX19" fmla="*/ 1193631 w 1371185"/>
                <a:gd name="connsiteY19" fmla="*/ 759435 h 878195"/>
                <a:gd name="connsiteX20" fmla="*/ 995314 w 1371185"/>
                <a:gd name="connsiteY20" fmla="*/ 645697 h 878195"/>
                <a:gd name="connsiteX21" fmla="*/ 943878 w 1371185"/>
                <a:gd name="connsiteY21" fmla="*/ 695225 h 878195"/>
                <a:gd name="connsiteX22" fmla="*/ 873393 w 1371185"/>
                <a:gd name="connsiteY22" fmla="*/ 710465 h 878195"/>
                <a:gd name="connsiteX23" fmla="*/ 913398 w 1371185"/>
                <a:gd name="connsiteY23" fmla="*/ 849530 h 878195"/>
                <a:gd name="connsiteX24" fmla="*/ 488583 w 1371185"/>
                <a:gd name="connsiteY24" fmla="*/ 878105 h 878195"/>
                <a:gd name="connsiteX25" fmla="*/ 458103 w 1371185"/>
                <a:gd name="connsiteY25" fmla="*/ 843815 h 878195"/>
                <a:gd name="connsiteX26" fmla="*/ 498108 w 1371185"/>
                <a:gd name="connsiteY26" fmla="*/ 710465 h 878195"/>
                <a:gd name="connsiteX27" fmla="*/ 431433 w 1371185"/>
                <a:gd name="connsiteY27" fmla="*/ 697130 h 878195"/>
                <a:gd name="connsiteX28" fmla="*/ 379999 w 1371185"/>
                <a:gd name="connsiteY28" fmla="*/ 649507 h 878195"/>
                <a:gd name="connsiteX29" fmla="*/ 189098 w 1371185"/>
                <a:gd name="connsiteY29" fmla="*/ 753101 h 878195"/>
                <a:gd name="connsiteX30" fmla="*/ 172353 w 1371185"/>
                <a:gd name="connsiteY30" fmla="*/ 851436 h 878195"/>
                <a:gd name="connsiteX31" fmla="*/ 52338 w 1371185"/>
                <a:gd name="connsiteY31" fmla="*/ 796192 h 878195"/>
                <a:gd name="connsiteX32" fmla="*/ 135160 w 1371185"/>
                <a:gd name="connsiteY32" fmla="*/ 692760 h 878195"/>
                <a:gd name="connsiteX33" fmla="*/ 346384 w 1371185"/>
                <a:gd name="connsiteY33" fmla="*/ 576553 h 878195"/>
                <a:gd name="connsiteX34" fmla="*/ 355427 w 1371185"/>
                <a:gd name="connsiteY34" fmla="*/ 288759 h 878195"/>
                <a:gd name="connsiteX35" fmla="*/ 141473 w 1371185"/>
                <a:gd name="connsiteY35" fmla="*/ 167454 h 878195"/>
                <a:gd name="connsiteX36" fmla="*/ 75277 w 1371185"/>
                <a:gd name="connsiteY36" fmla="*/ 203509 h 878195"/>
                <a:gd name="connsiteX37" fmla="*/ 503 w 1371185"/>
                <a:gd name="connsiteY37" fmla="*/ 132883 h 878195"/>
                <a:gd name="connsiteX0" fmla="*/ 503 w 1371185"/>
                <a:gd name="connsiteY0" fmla="*/ 132883 h 879165"/>
                <a:gd name="connsiteX1" fmla="*/ 67772 w 1371185"/>
                <a:gd name="connsiteY1" fmla="*/ 59203 h 879165"/>
                <a:gd name="connsiteX2" fmla="*/ 142549 w 1371185"/>
                <a:gd name="connsiteY2" fmla="*/ 9 h 879165"/>
                <a:gd name="connsiteX3" fmla="*/ 211360 w 1371185"/>
                <a:gd name="connsiteY3" fmla="*/ 66682 h 879165"/>
                <a:gd name="connsiteX4" fmla="*/ 194813 w 1371185"/>
                <a:gd name="connsiteY4" fmla="*/ 114926 h 879165"/>
                <a:gd name="connsiteX5" fmla="*/ 389721 w 1371185"/>
                <a:gd name="connsiteY5" fmla="*/ 222892 h 879165"/>
                <a:gd name="connsiteX6" fmla="*/ 683322 w 1371185"/>
                <a:gd name="connsiteY6" fmla="*/ 70494 h 879165"/>
                <a:gd name="connsiteX7" fmla="*/ 980984 w 1371185"/>
                <a:gd name="connsiteY7" fmla="*/ 215413 h 879165"/>
                <a:gd name="connsiteX8" fmla="*/ 1179698 w 1371185"/>
                <a:gd name="connsiteY8" fmla="*/ 108118 h 879165"/>
                <a:gd name="connsiteX9" fmla="*/ 1246773 w 1371185"/>
                <a:gd name="connsiteY9" fmla="*/ 1807 h 879165"/>
                <a:gd name="connsiteX10" fmla="*/ 1321069 w 1371185"/>
                <a:gd name="connsiteY10" fmla="*/ 72292 h 879165"/>
                <a:gd name="connsiteX11" fmla="*/ 1362979 w 1371185"/>
                <a:gd name="connsiteY11" fmla="*/ 175162 h 879165"/>
                <a:gd name="connsiteX12" fmla="*/ 1224939 w 1371185"/>
                <a:gd name="connsiteY12" fmla="*/ 174934 h 879165"/>
                <a:gd name="connsiteX13" fmla="*/ 1023488 w 1371185"/>
                <a:gd name="connsiteY13" fmla="*/ 283659 h 879165"/>
                <a:gd name="connsiteX14" fmla="*/ 1032419 w 1371185"/>
                <a:gd name="connsiteY14" fmla="*/ 568794 h 879165"/>
                <a:gd name="connsiteX15" fmla="*/ 1237677 w 1371185"/>
                <a:gd name="connsiteY15" fmla="*/ 683233 h 879165"/>
                <a:gd name="connsiteX16" fmla="*/ 1351548 w 1371185"/>
                <a:gd name="connsiteY16" fmla="*/ 678081 h 879165"/>
                <a:gd name="connsiteX17" fmla="*/ 1330593 w 1371185"/>
                <a:gd name="connsiteY17" fmla="*/ 798096 h 879165"/>
                <a:gd name="connsiteX18" fmla="*/ 1225818 w 1371185"/>
                <a:gd name="connsiteY18" fmla="*/ 866676 h 879165"/>
                <a:gd name="connsiteX19" fmla="*/ 1193631 w 1371185"/>
                <a:gd name="connsiteY19" fmla="*/ 759435 h 879165"/>
                <a:gd name="connsiteX20" fmla="*/ 995314 w 1371185"/>
                <a:gd name="connsiteY20" fmla="*/ 645697 h 879165"/>
                <a:gd name="connsiteX21" fmla="*/ 943878 w 1371185"/>
                <a:gd name="connsiteY21" fmla="*/ 695225 h 879165"/>
                <a:gd name="connsiteX22" fmla="*/ 873393 w 1371185"/>
                <a:gd name="connsiteY22" fmla="*/ 710465 h 879165"/>
                <a:gd name="connsiteX23" fmla="*/ 913398 w 1371185"/>
                <a:gd name="connsiteY23" fmla="*/ 849530 h 879165"/>
                <a:gd name="connsiteX24" fmla="*/ 892443 w 1371185"/>
                <a:gd name="connsiteY24" fmla="*/ 874295 h 879165"/>
                <a:gd name="connsiteX25" fmla="*/ 488583 w 1371185"/>
                <a:gd name="connsiteY25" fmla="*/ 878105 h 879165"/>
                <a:gd name="connsiteX26" fmla="*/ 458103 w 1371185"/>
                <a:gd name="connsiteY26" fmla="*/ 843815 h 879165"/>
                <a:gd name="connsiteX27" fmla="*/ 498108 w 1371185"/>
                <a:gd name="connsiteY27" fmla="*/ 710465 h 879165"/>
                <a:gd name="connsiteX28" fmla="*/ 431433 w 1371185"/>
                <a:gd name="connsiteY28" fmla="*/ 697130 h 879165"/>
                <a:gd name="connsiteX29" fmla="*/ 379999 w 1371185"/>
                <a:gd name="connsiteY29" fmla="*/ 649507 h 879165"/>
                <a:gd name="connsiteX30" fmla="*/ 189098 w 1371185"/>
                <a:gd name="connsiteY30" fmla="*/ 753101 h 879165"/>
                <a:gd name="connsiteX31" fmla="*/ 172353 w 1371185"/>
                <a:gd name="connsiteY31" fmla="*/ 851436 h 879165"/>
                <a:gd name="connsiteX32" fmla="*/ 52338 w 1371185"/>
                <a:gd name="connsiteY32" fmla="*/ 796192 h 879165"/>
                <a:gd name="connsiteX33" fmla="*/ 135160 w 1371185"/>
                <a:gd name="connsiteY33" fmla="*/ 692760 h 879165"/>
                <a:gd name="connsiteX34" fmla="*/ 346384 w 1371185"/>
                <a:gd name="connsiteY34" fmla="*/ 576553 h 879165"/>
                <a:gd name="connsiteX35" fmla="*/ 355427 w 1371185"/>
                <a:gd name="connsiteY35" fmla="*/ 288759 h 879165"/>
                <a:gd name="connsiteX36" fmla="*/ 141473 w 1371185"/>
                <a:gd name="connsiteY36" fmla="*/ 167454 h 879165"/>
                <a:gd name="connsiteX37" fmla="*/ 75277 w 1371185"/>
                <a:gd name="connsiteY37" fmla="*/ 203509 h 879165"/>
                <a:gd name="connsiteX38" fmla="*/ 503 w 1371185"/>
                <a:gd name="connsiteY38" fmla="*/ 132883 h 879165"/>
                <a:gd name="connsiteX0" fmla="*/ 503 w 1371185"/>
                <a:gd name="connsiteY0" fmla="*/ 132883 h 878105"/>
                <a:gd name="connsiteX1" fmla="*/ 67772 w 1371185"/>
                <a:gd name="connsiteY1" fmla="*/ 59203 h 878105"/>
                <a:gd name="connsiteX2" fmla="*/ 142549 w 1371185"/>
                <a:gd name="connsiteY2" fmla="*/ 9 h 878105"/>
                <a:gd name="connsiteX3" fmla="*/ 211360 w 1371185"/>
                <a:gd name="connsiteY3" fmla="*/ 66682 h 878105"/>
                <a:gd name="connsiteX4" fmla="*/ 194813 w 1371185"/>
                <a:gd name="connsiteY4" fmla="*/ 114926 h 878105"/>
                <a:gd name="connsiteX5" fmla="*/ 389721 w 1371185"/>
                <a:gd name="connsiteY5" fmla="*/ 222892 h 878105"/>
                <a:gd name="connsiteX6" fmla="*/ 683322 w 1371185"/>
                <a:gd name="connsiteY6" fmla="*/ 70494 h 878105"/>
                <a:gd name="connsiteX7" fmla="*/ 980984 w 1371185"/>
                <a:gd name="connsiteY7" fmla="*/ 215413 h 878105"/>
                <a:gd name="connsiteX8" fmla="*/ 1179698 w 1371185"/>
                <a:gd name="connsiteY8" fmla="*/ 108118 h 878105"/>
                <a:gd name="connsiteX9" fmla="*/ 1246773 w 1371185"/>
                <a:gd name="connsiteY9" fmla="*/ 1807 h 878105"/>
                <a:gd name="connsiteX10" fmla="*/ 1321069 w 1371185"/>
                <a:gd name="connsiteY10" fmla="*/ 72292 h 878105"/>
                <a:gd name="connsiteX11" fmla="*/ 1362979 w 1371185"/>
                <a:gd name="connsiteY11" fmla="*/ 175162 h 878105"/>
                <a:gd name="connsiteX12" fmla="*/ 1224939 w 1371185"/>
                <a:gd name="connsiteY12" fmla="*/ 174934 h 878105"/>
                <a:gd name="connsiteX13" fmla="*/ 1023488 w 1371185"/>
                <a:gd name="connsiteY13" fmla="*/ 283659 h 878105"/>
                <a:gd name="connsiteX14" fmla="*/ 1032419 w 1371185"/>
                <a:gd name="connsiteY14" fmla="*/ 568794 h 878105"/>
                <a:gd name="connsiteX15" fmla="*/ 1237677 w 1371185"/>
                <a:gd name="connsiteY15" fmla="*/ 683233 h 878105"/>
                <a:gd name="connsiteX16" fmla="*/ 1351548 w 1371185"/>
                <a:gd name="connsiteY16" fmla="*/ 678081 h 878105"/>
                <a:gd name="connsiteX17" fmla="*/ 1330593 w 1371185"/>
                <a:gd name="connsiteY17" fmla="*/ 798096 h 878105"/>
                <a:gd name="connsiteX18" fmla="*/ 1225818 w 1371185"/>
                <a:gd name="connsiteY18" fmla="*/ 866676 h 878105"/>
                <a:gd name="connsiteX19" fmla="*/ 1193631 w 1371185"/>
                <a:gd name="connsiteY19" fmla="*/ 759435 h 878105"/>
                <a:gd name="connsiteX20" fmla="*/ 995314 w 1371185"/>
                <a:gd name="connsiteY20" fmla="*/ 645697 h 878105"/>
                <a:gd name="connsiteX21" fmla="*/ 943878 w 1371185"/>
                <a:gd name="connsiteY21" fmla="*/ 695225 h 878105"/>
                <a:gd name="connsiteX22" fmla="*/ 873393 w 1371185"/>
                <a:gd name="connsiteY22" fmla="*/ 710465 h 878105"/>
                <a:gd name="connsiteX23" fmla="*/ 913398 w 1371185"/>
                <a:gd name="connsiteY23" fmla="*/ 849530 h 878105"/>
                <a:gd name="connsiteX24" fmla="*/ 892443 w 1371185"/>
                <a:gd name="connsiteY24" fmla="*/ 874295 h 878105"/>
                <a:gd name="connsiteX25" fmla="*/ 488583 w 1371185"/>
                <a:gd name="connsiteY25" fmla="*/ 878105 h 878105"/>
                <a:gd name="connsiteX26" fmla="*/ 458103 w 1371185"/>
                <a:gd name="connsiteY26" fmla="*/ 843815 h 878105"/>
                <a:gd name="connsiteX27" fmla="*/ 498108 w 1371185"/>
                <a:gd name="connsiteY27" fmla="*/ 710465 h 878105"/>
                <a:gd name="connsiteX28" fmla="*/ 431433 w 1371185"/>
                <a:gd name="connsiteY28" fmla="*/ 697130 h 878105"/>
                <a:gd name="connsiteX29" fmla="*/ 379999 w 1371185"/>
                <a:gd name="connsiteY29" fmla="*/ 649507 h 878105"/>
                <a:gd name="connsiteX30" fmla="*/ 189098 w 1371185"/>
                <a:gd name="connsiteY30" fmla="*/ 753101 h 878105"/>
                <a:gd name="connsiteX31" fmla="*/ 172353 w 1371185"/>
                <a:gd name="connsiteY31" fmla="*/ 851436 h 878105"/>
                <a:gd name="connsiteX32" fmla="*/ 52338 w 1371185"/>
                <a:gd name="connsiteY32" fmla="*/ 796192 h 878105"/>
                <a:gd name="connsiteX33" fmla="*/ 135160 w 1371185"/>
                <a:gd name="connsiteY33" fmla="*/ 692760 h 878105"/>
                <a:gd name="connsiteX34" fmla="*/ 346384 w 1371185"/>
                <a:gd name="connsiteY34" fmla="*/ 576553 h 878105"/>
                <a:gd name="connsiteX35" fmla="*/ 355427 w 1371185"/>
                <a:gd name="connsiteY35" fmla="*/ 288759 h 878105"/>
                <a:gd name="connsiteX36" fmla="*/ 141473 w 1371185"/>
                <a:gd name="connsiteY36" fmla="*/ 167454 h 878105"/>
                <a:gd name="connsiteX37" fmla="*/ 75277 w 1371185"/>
                <a:gd name="connsiteY37" fmla="*/ 203509 h 878105"/>
                <a:gd name="connsiteX38" fmla="*/ 503 w 1371185"/>
                <a:gd name="connsiteY38" fmla="*/ 132883 h 878105"/>
                <a:gd name="connsiteX0" fmla="*/ 503 w 1371185"/>
                <a:gd name="connsiteY0" fmla="*/ 132883 h 876200"/>
                <a:gd name="connsiteX1" fmla="*/ 67772 w 1371185"/>
                <a:gd name="connsiteY1" fmla="*/ 59203 h 876200"/>
                <a:gd name="connsiteX2" fmla="*/ 142549 w 1371185"/>
                <a:gd name="connsiteY2" fmla="*/ 9 h 876200"/>
                <a:gd name="connsiteX3" fmla="*/ 211360 w 1371185"/>
                <a:gd name="connsiteY3" fmla="*/ 66682 h 876200"/>
                <a:gd name="connsiteX4" fmla="*/ 194813 w 1371185"/>
                <a:gd name="connsiteY4" fmla="*/ 114926 h 876200"/>
                <a:gd name="connsiteX5" fmla="*/ 389721 w 1371185"/>
                <a:gd name="connsiteY5" fmla="*/ 222892 h 876200"/>
                <a:gd name="connsiteX6" fmla="*/ 683322 w 1371185"/>
                <a:gd name="connsiteY6" fmla="*/ 70494 h 876200"/>
                <a:gd name="connsiteX7" fmla="*/ 980984 w 1371185"/>
                <a:gd name="connsiteY7" fmla="*/ 215413 h 876200"/>
                <a:gd name="connsiteX8" fmla="*/ 1179698 w 1371185"/>
                <a:gd name="connsiteY8" fmla="*/ 108118 h 876200"/>
                <a:gd name="connsiteX9" fmla="*/ 1246773 w 1371185"/>
                <a:gd name="connsiteY9" fmla="*/ 1807 h 876200"/>
                <a:gd name="connsiteX10" fmla="*/ 1321069 w 1371185"/>
                <a:gd name="connsiteY10" fmla="*/ 72292 h 876200"/>
                <a:gd name="connsiteX11" fmla="*/ 1362979 w 1371185"/>
                <a:gd name="connsiteY11" fmla="*/ 175162 h 876200"/>
                <a:gd name="connsiteX12" fmla="*/ 1224939 w 1371185"/>
                <a:gd name="connsiteY12" fmla="*/ 174934 h 876200"/>
                <a:gd name="connsiteX13" fmla="*/ 1023488 w 1371185"/>
                <a:gd name="connsiteY13" fmla="*/ 283659 h 876200"/>
                <a:gd name="connsiteX14" fmla="*/ 1032419 w 1371185"/>
                <a:gd name="connsiteY14" fmla="*/ 568794 h 876200"/>
                <a:gd name="connsiteX15" fmla="*/ 1237677 w 1371185"/>
                <a:gd name="connsiteY15" fmla="*/ 683233 h 876200"/>
                <a:gd name="connsiteX16" fmla="*/ 1351548 w 1371185"/>
                <a:gd name="connsiteY16" fmla="*/ 678081 h 876200"/>
                <a:gd name="connsiteX17" fmla="*/ 1330593 w 1371185"/>
                <a:gd name="connsiteY17" fmla="*/ 798096 h 876200"/>
                <a:gd name="connsiteX18" fmla="*/ 1225818 w 1371185"/>
                <a:gd name="connsiteY18" fmla="*/ 866676 h 876200"/>
                <a:gd name="connsiteX19" fmla="*/ 1193631 w 1371185"/>
                <a:gd name="connsiteY19" fmla="*/ 759435 h 876200"/>
                <a:gd name="connsiteX20" fmla="*/ 995314 w 1371185"/>
                <a:gd name="connsiteY20" fmla="*/ 645697 h 876200"/>
                <a:gd name="connsiteX21" fmla="*/ 943878 w 1371185"/>
                <a:gd name="connsiteY21" fmla="*/ 695225 h 876200"/>
                <a:gd name="connsiteX22" fmla="*/ 873393 w 1371185"/>
                <a:gd name="connsiteY22" fmla="*/ 710465 h 876200"/>
                <a:gd name="connsiteX23" fmla="*/ 913398 w 1371185"/>
                <a:gd name="connsiteY23" fmla="*/ 849530 h 876200"/>
                <a:gd name="connsiteX24" fmla="*/ 892443 w 1371185"/>
                <a:gd name="connsiteY24" fmla="*/ 874295 h 876200"/>
                <a:gd name="connsiteX25" fmla="*/ 490488 w 1371185"/>
                <a:gd name="connsiteY25" fmla="*/ 876200 h 876200"/>
                <a:gd name="connsiteX26" fmla="*/ 458103 w 1371185"/>
                <a:gd name="connsiteY26" fmla="*/ 843815 h 876200"/>
                <a:gd name="connsiteX27" fmla="*/ 498108 w 1371185"/>
                <a:gd name="connsiteY27" fmla="*/ 710465 h 876200"/>
                <a:gd name="connsiteX28" fmla="*/ 431433 w 1371185"/>
                <a:gd name="connsiteY28" fmla="*/ 697130 h 876200"/>
                <a:gd name="connsiteX29" fmla="*/ 379999 w 1371185"/>
                <a:gd name="connsiteY29" fmla="*/ 649507 h 876200"/>
                <a:gd name="connsiteX30" fmla="*/ 189098 w 1371185"/>
                <a:gd name="connsiteY30" fmla="*/ 753101 h 876200"/>
                <a:gd name="connsiteX31" fmla="*/ 172353 w 1371185"/>
                <a:gd name="connsiteY31" fmla="*/ 851436 h 876200"/>
                <a:gd name="connsiteX32" fmla="*/ 52338 w 1371185"/>
                <a:gd name="connsiteY32" fmla="*/ 796192 h 876200"/>
                <a:gd name="connsiteX33" fmla="*/ 135160 w 1371185"/>
                <a:gd name="connsiteY33" fmla="*/ 692760 h 876200"/>
                <a:gd name="connsiteX34" fmla="*/ 346384 w 1371185"/>
                <a:gd name="connsiteY34" fmla="*/ 576553 h 876200"/>
                <a:gd name="connsiteX35" fmla="*/ 355427 w 1371185"/>
                <a:gd name="connsiteY35" fmla="*/ 288759 h 876200"/>
                <a:gd name="connsiteX36" fmla="*/ 141473 w 1371185"/>
                <a:gd name="connsiteY36" fmla="*/ 167454 h 876200"/>
                <a:gd name="connsiteX37" fmla="*/ 75277 w 1371185"/>
                <a:gd name="connsiteY37" fmla="*/ 203509 h 876200"/>
                <a:gd name="connsiteX38" fmla="*/ 503 w 1371185"/>
                <a:gd name="connsiteY38" fmla="*/ 132883 h 876200"/>
                <a:gd name="connsiteX0" fmla="*/ 503 w 1371185"/>
                <a:gd name="connsiteY0" fmla="*/ 132883 h 876200"/>
                <a:gd name="connsiteX1" fmla="*/ 67772 w 1371185"/>
                <a:gd name="connsiteY1" fmla="*/ 59203 h 876200"/>
                <a:gd name="connsiteX2" fmla="*/ 142549 w 1371185"/>
                <a:gd name="connsiteY2" fmla="*/ 9 h 876200"/>
                <a:gd name="connsiteX3" fmla="*/ 211360 w 1371185"/>
                <a:gd name="connsiteY3" fmla="*/ 66682 h 876200"/>
                <a:gd name="connsiteX4" fmla="*/ 194813 w 1371185"/>
                <a:gd name="connsiteY4" fmla="*/ 114926 h 876200"/>
                <a:gd name="connsiteX5" fmla="*/ 389721 w 1371185"/>
                <a:gd name="connsiteY5" fmla="*/ 222892 h 876200"/>
                <a:gd name="connsiteX6" fmla="*/ 683322 w 1371185"/>
                <a:gd name="connsiteY6" fmla="*/ 70494 h 876200"/>
                <a:gd name="connsiteX7" fmla="*/ 980984 w 1371185"/>
                <a:gd name="connsiteY7" fmla="*/ 215413 h 876200"/>
                <a:gd name="connsiteX8" fmla="*/ 1179698 w 1371185"/>
                <a:gd name="connsiteY8" fmla="*/ 108118 h 876200"/>
                <a:gd name="connsiteX9" fmla="*/ 1246773 w 1371185"/>
                <a:gd name="connsiteY9" fmla="*/ 1807 h 876200"/>
                <a:gd name="connsiteX10" fmla="*/ 1321069 w 1371185"/>
                <a:gd name="connsiteY10" fmla="*/ 72292 h 876200"/>
                <a:gd name="connsiteX11" fmla="*/ 1362979 w 1371185"/>
                <a:gd name="connsiteY11" fmla="*/ 175162 h 876200"/>
                <a:gd name="connsiteX12" fmla="*/ 1224939 w 1371185"/>
                <a:gd name="connsiteY12" fmla="*/ 174934 h 876200"/>
                <a:gd name="connsiteX13" fmla="*/ 1023488 w 1371185"/>
                <a:gd name="connsiteY13" fmla="*/ 283659 h 876200"/>
                <a:gd name="connsiteX14" fmla="*/ 1032419 w 1371185"/>
                <a:gd name="connsiteY14" fmla="*/ 568794 h 876200"/>
                <a:gd name="connsiteX15" fmla="*/ 1237677 w 1371185"/>
                <a:gd name="connsiteY15" fmla="*/ 683233 h 876200"/>
                <a:gd name="connsiteX16" fmla="*/ 1351548 w 1371185"/>
                <a:gd name="connsiteY16" fmla="*/ 678081 h 876200"/>
                <a:gd name="connsiteX17" fmla="*/ 1330593 w 1371185"/>
                <a:gd name="connsiteY17" fmla="*/ 798096 h 876200"/>
                <a:gd name="connsiteX18" fmla="*/ 1225818 w 1371185"/>
                <a:gd name="connsiteY18" fmla="*/ 866676 h 876200"/>
                <a:gd name="connsiteX19" fmla="*/ 1193631 w 1371185"/>
                <a:gd name="connsiteY19" fmla="*/ 759435 h 876200"/>
                <a:gd name="connsiteX20" fmla="*/ 995314 w 1371185"/>
                <a:gd name="connsiteY20" fmla="*/ 645697 h 876200"/>
                <a:gd name="connsiteX21" fmla="*/ 943878 w 1371185"/>
                <a:gd name="connsiteY21" fmla="*/ 695225 h 876200"/>
                <a:gd name="connsiteX22" fmla="*/ 873393 w 1371185"/>
                <a:gd name="connsiteY22" fmla="*/ 710465 h 876200"/>
                <a:gd name="connsiteX23" fmla="*/ 913398 w 1371185"/>
                <a:gd name="connsiteY23" fmla="*/ 849530 h 876200"/>
                <a:gd name="connsiteX24" fmla="*/ 892443 w 1371185"/>
                <a:gd name="connsiteY24" fmla="*/ 874295 h 876200"/>
                <a:gd name="connsiteX25" fmla="*/ 490488 w 1371185"/>
                <a:gd name="connsiteY25" fmla="*/ 876200 h 876200"/>
                <a:gd name="connsiteX26" fmla="*/ 458103 w 1371185"/>
                <a:gd name="connsiteY26" fmla="*/ 843815 h 876200"/>
                <a:gd name="connsiteX27" fmla="*/ 498108 w 1371185"/>
                <a:gd name="connsiteY27" fmla="*/ 710465 h 876200"/>
                <a:gd name="connsiteX28" fmla="*/ 431433 w 1371185"/>
                <a:gd name="connsiteY28" fmla="*/ 697130 h 876200"/>
                <a:gd name="connsiteX29" fmla="*/ 379999 w 1371185"/>
                <a:gd name="connsiteY29" fmla="*/ 649507 h 876200"/>
                <a:gd name="connsiteX30" fmla="*/ 189098 w 1371185"/>
                <a:gd name="connsiteY30" fmla="*/ 753101 h 876200"/>
                <a:gd name="connsiteX31" fmla="*/ 172353 w 1371185"/>
                <a:gd name="connsiteY31" fmla="*/ 851436 h 876200"/>
                <a:gd name="connsiteX32" fmla="*/ 52338 w 1371185"/>
                <a:gd name="connsiteY32" fmla="*/ 796192 h 876200"/>
                <a:gd name="connsiteX33" fmla="*/ 135160 w 1371185"/>
                <a:gd name="connsiteY33" fmla="*/ 692760 h 876200"/>
                <a:gd name="connsiteX34" fmla="*/ 346384 w 1371185"/>
                <a:gd name="connsiteY34" fmla="*/ 576553 h 876200"/>
                <a:gd name="connsiteX35" fmla="*/ 355427 w 1371185"/>
                <a:gd name="connsiteY35" fmla="*/ 288759 h 876200"/>
                <a:gd name="connsiteX36" fmla="*/ 141473 w 1371185"/>
                <a:gd name="connsiteY36" fmla="*/ 167454 h 876200"/>
                <a:gd name="connsiteX37" fmla="*/ 75277 w 1371185"/>
                <a:gd name="connsiteY37" fmla="*/ 203509 h 876200"/>
                <a:gd name="connsiteX38" fmla="*/ 503 w 1371185"/>
                <a:gd name="connsiteY38" fmla="*/ 132883 h 876200"/>
                <a:gd name="connsiteX0" fmla="*/ 503 w 1371185"/>
                <a:gd name="connsiteY0" fmla="*/ 132883 h 876200"/>
                <a:gd name="connsiteX1" fmla="*/ 67772 w 1371185"/>
                <a:gd name="connsiteY1" fmla="*/ 59203 h 876200"/>
                <a:gd name="connsiteX2" fmla="*/ 142549 w 1371185"/>
                <a:gd name="connsiteY2" fmla="*/ 9 h 876200"/>
                <a:gd name="connsiteX3" fmla="*/ 211360 w 1371185"/>
                <a:gd name="connsiteY3" fmla="*/ 66682 h 876200"/>
                <a:gd name="connsiteX4" fmla="*/ 194813 w 1371185"/>
                <a:gd name="connsiteY4" fmla="*/ 114926 h 876200"/>
                <a:gd name="connsiteX5" fmla="*/ 389721 w 1371185"/>
                <a:gd name="connsiteY5" fmla="*/ 222892 h 876200"/>
                <a:gd name="connsiteX6" fmla="*/ 683322 w 1371185"/>
                <a:gd name="connsiteY6" fmla="*/ 70494 h 876200"/>
                <a:gd name="connsiteX7" fmla="*/ 980984 w 1371185"/>
                <a:gd name="connsiteY7" fmla="*/ 215413 h 876200"/>
                <a:gd name="connsiteX8" fmla="*/ 1179698 w 1371185"/>
                <a:gd name="connsiteY8" fmla="*/ 108118 h 876200"/>
                <a:gd name="connsiteX9" fmla="*/ 1246773 w 1371185"/>
                <a:gd name="connsiteY9" fmla="*/ 1807 h 876200"/>
                <a:gd name="connsiteX10" fmla="*/ 1321069 w 1371185"/>
                <a:gd name="connsiteY10" fmla="*/ 72292 h 876200"/>
                <a:gd name="connsiteX11" fmla="*/ 1362979 w 1371185"/>
                <a:gd name="connsiteY11" fmla="*/ 175162 h 876200"/>
                <a:gd name="connsiteX12" fmla="*/ 1224939 w 1371185"/>
                <a:gd name="connsiteY12" fmla="*/ 174934 h 876200"/>
                <a:gd name="connsiteX13" fmla="*/ 1023488 w 1371185"/>
                <a:gd name="connsiteY13" fmla="*/ 283659 h 876200"/>
                <a:gd name="connsiteX14" fmla="*/ 1032419 w 1371185"/>
                <a:gd name="connsiteY14" fmla="*/ 568794 h 876200"/>
                <a:gd name="connsiteX15" fmla="*/ 1237677 w 1371185"/>
                <a:gd name="connsiteY15" fmla="*/ 683233 h 876200"/>
                <a:gd name="connsiteX16" fmla="*/ 1351548 w 1371185"/>
                <a:gd name="connsiteY16" fmla="*/ 678081 h 876200"/>
                <a:gd name="connsiteX17" fmla="*/ 1330593 w 1371185"/>
                <a:gd name="connsiteY17" fmla="*/ 798096 h 876200"/>
                <a:gd name="connsiteX18" fmla="*/ 1225818 w 1371185"/>
                <a:gd name="connsiteY18" fmla="*/ 866676 h 876200"/>
                <a:gd name="connsiteX19" fmla="*/ 1193631 w 1371185"/>
                <a:gd name="connsiteY19" fmla="*/ 759435 h 876200"/>
                <a:gd name="connsiteX20" fmla="*/ 995314 w 1371185"/>
                <a:gd name="connsiteY20" fmla="*/ 645697 h 876200"/>
                <a:gd name="connsiteX21" fmla="*/ 943878 w 1371185"/>
                <a:gd name="connsiteY21" fmla="*/ 695225 h 876200"/>
                <a:gd name="connsiteX22" fmla="*/ 873393 w 1371185"/>
                <a:gd name="connsiteY22" fmla="*/ 710465 h 876200"/>
                <a:gd name="connsiteX23" fmla="*/ 913398 w 1371185"/>
                <a:gd name="connsiteY23" fmla="*/ 849530 h 876200"/>
                <a:gd name="connsiteX24" fmla="*/ 892443 w 1371185"/>
                <a:gd name="connsiteY24" fmla="*/ 874295 h 876200"/>
                <a:gd name="connsiteX25" fmla="*/ 490488 w 1371185"/>
                <a:gd name="connsiteY25" fmla="*/ 876200 h 876200"/>
                <a:gd name="connsiteX26" fmla="*/ 458103 w 1371185"/>
                <a:gd name="connsiteY26" fmla="*/ 843815 h 876200"/>
                <a:gd name="connsiteX27" fmla="*/ 498108 w 1371185"/>
                <a:gd name="connsiteY27" fmla="*/ 710465 h 876200"/>
                <a:gd name="connsiteX28" fmla="*/ 431433 w 1371185"/>
                <a:gd name="connsiteY28" fmla="*/ 697130 h 876200"/>
                <a:gd name="connsiteX29" fmla="*/ 379999 w 1371185"/>
                <a:gd name="connsiteY29" fmla="*/ 649507 h 876200"/>
                <a:gd name="connsiteX30" fmla="*/ 189098 w 1371185"/>
                <a:gd name="connsiteY30" fmla="*/ 753101 h 876200"/>
                <a:gd name="connsiteX31" fmla="*/ 172353 w 1371185"/>
                <a:gd name="connsiteY31" fmla="*/ 851436 h 876200"/>
                <a:gd name="connsiteX32" fmla="*/ 52338 w 1371185"/>
                <a:gd name="connsiteY32" fmla="*/ 796192 h 876200"/>
                <a:gd name="connsiteX33" fmla="*/ 135160 w 1371185"/>
                <a:gd name="connsiteY33" fmla="*/ 692760 h 876200"/>
                <a:gd name="connsiteX34" fmla="*/ 346384 w 1371185"/>
                <a:gd name="connsiteY34" fmla="*/ 576553 h 876200"/>
                <a:gd name="connsiteX35" fmla="*/ 355427 w 1371185"/>
                <a:gd name="connsiteY35" fmla="*/ 288759 h 876200"/>
                <a:gd name="connsiteX36" fmla="*/ 141473 w 1371185"/>
                <a:gd name="connsiteY36" fmla="*/ 167454 h 876200"/>
                <a:gd name="connsiteX37" fmla="*/ 75277 w 1371185"/>
                <a:gd name="connsiteY37" fmla="*/ 203509 h 876200"/>
                <a:gd name="connsiteX38" fmla="*/ 503 w 1371185"/>
                <a:gd name="connsiteY38" fmla="*/ 132883 h 876200"/>
                <a:gd name="connsiteX0" fmla="*/ 503 w 1371185"/>
                <a:gd name="connsiteY0" fmla="*/ 132883 h 876200"/>
                <a:gd name="connsiteX1" fmla="*/ 67772 w 1371185"/>
                <a:gd name="connsiteY1" fmla="*/ 59203 h 876200"/>
                <a:gd name="connsiteX2" fmla="*/ 142549 w 1371185"/>
                <a:gd name="connsiteY2" fmla="*/ 9 h 876200"/>
                <a:gd name="connsiteX3" fmla="*/ 211360 w 1371185"/>
                <a:gd name="connsiteY3" fmla="*/ 66682 h 876200"/>
                <a:gd name="connsiteX4" fmla="*/ 194813 w 1371185"/>
                <a:gd name="connsiteY4" fmla="*/ 114926 h 876200"/>
                <a:gd name="connsiteX5" fmla="*/ 389721 w 1371185"/>
                <a:gd name="connsiteY5" fmla="*/ 222892 h 876200"/>
                <a:gd name="connsiteX6" fmla="*/ 683322 w 1371185"/>
                <a:gd name="connsiteY6" fmla="*/ 70494 h 876200"/>
                <a:gd name="connsiteX7" fmla="*/ 980984 w 1371185"/>
                <a:gd name="connsiteY7" fmla="*/ 215413 h 876200"/>
                <a:gd name="connsiteX8" fmla="*/ 1179698 w 1371185"/>
                <a:gd name="connsiteY8" fmla="*/ 108118 h 876200"/>
                <a:gd name="connsiteX9" fmla="*/ 1246773 w 1371185"/>
                <a:gd name="connsiteY9" fmla="*/ 1807 h 876200"/>
                <a:gd name="connsiteX10" fmla="*/ 1321069 w 1371185"/>
                <a:gd name="connsiteY10" fmla="*/ 72292 h 876200"/>
                <a:gd name="connsiteX11" fmla="*/ 1362979 w 1371185"/>
                <a:gd name="connsiteY11" fmla="*/ 175162 h 876200"/>
                <a:gd name="connsiteX12" fmla="*/ 1224939 w 1371185"/>
                <a:gd name="connsiteY12" fmla="*/ 174934 h 876200"/>
                <a:gd name="connsiteX13" fmla="*/ 1023488 w 1371185"/>
                <a:gd name="connsiteY13" fmla="*/ 283659 h 876200"/>
                <a:gd name="connsiteX14" fmla="*/ 1032419 w 1371185"/>
                <a:gd name="connsiteY14" fmla="*/ 568794 h 876200"/>
                <a:gd name="connsiteX15" fmla="*/ 1237677 w 1371185"/>
                <a:gd name="connsiteY15" fmla="*/ 683233 h 876200"/>
                <a:gd name="connsiteX16" fmla="*/ 1351548 w 1371185"/>
                <a:gd name="connsiteY16" fmla="*/ 678081 h 876200"/>
                <a:gd name="connsiteX17" fmla="*/ 1330593 w 1371185"/>
                <a:gd name="connsiteY17" fmla="*/ 798096 h 876200"/>
                <a:gd name="connsiteX18" fmla="*/ 1225818 w 1371185"/>
                <a:gd name="connsiteY18" fmla="*/ 866676 h 876200"/>
                <a:gd name="connsiteX19" fmla="*/ 1193631 w 1371185"/>
                <a:gd name="connsiteY19" fmla="*/ 759435 h 876200"/>
                <a:gd name="connsiteX20" fmla="*/ 995314 w 1371185"/>
                <a:gd name="connsiteY20" fmla="*/ 645697 h 876200"/>
                <a:gd name="connsiteX21" fmla="*/ 943878 w 1371185"/>
                <a:gd name="connsiteY21" fmla="*/ 695225 h 876200"/>
                <a:gd name="connsiteX22" fmla="*/ 873393 w 1371185"/>
                <a:gd name="connsiteY22" fmla="*/ 710465 h 876200"/>
                <a:gd name="connsiteX23" fmla="*/ 913398 w 1371185"/>
                <a:gd name="connsiteY23" fmla="*/ 849530 h 876200"/>
                <a:gd name="connsiteX24" fmla="*/ 892443 w 1371185"/>
                <a:gd name="connsiteY24" fmla="*/ 874295 h 876200"/>
                <a:gd name="connsiteX25" fmla="*/ 490488 w 1371185"/>
                <a:gd name="connsiteY25" fmla="*/ 876200 h 876200"/>
                <a:gd name="connsiteX26" fmla="*/ 458103 w 1371185"/>
                <a:gd name="connsiteY26" fmla="*/ 843815 h 876200"/>
                <a:gd name="connsiteX27" fmla="*/ 498108 w 1371185"/>
                <a:gd name="connsiteY27" fmla="*/ 710465 h 876200"/>
                <a:gd name="connsiteX28" fmla="*/ 431433 w 1371185"/>
                <a:gd name="connsiteY28" fmla="*/ 697130 h 876200"/>
                <a:gd name="connsiteX29" fmla="*/ 379999 w 1371185"/>
                <a:gd name="connsiteY29" fmla="*/ 649507 h 876200"/>
                <a:gd name="connsiteX30" fmla="*/ 189098 w 1371185"/>
                <a:gd name="connsiteY30" fmla="*/ 753101 h 876200"/>
                <a:gd name="connsiteX31" fmla="*/ 172353 w 1371185"/>
                <a:gd name="connsiteY31" fmla="*/ 851436 h 876200"/>
                <a:gd name="connsiteX32" fmla="*/ 52338 w 1371185"/>
                <a:gd name="connsiteY32" fmla="*/ 796192 h 876200"/>
                <a:gd name="connsiteX33" fmla="*/ 135160 w 1371185"/>
                <a:gd name="connsiteY33" fmla="*/ 692760 h 876200"/>
                <a:gd name="connsiteX34" fmla="*/ 346384 w 1371185"/>
                <a:gd name="connsiteY34" fmla="*/ 576553 h 876200"/>
                <a:gd name="connsiteX35" fmla="*/ 355427 w 1371185"/>
                <a:gd name="connsiteY35" fmla="*/ 288759 h 876200"/>
                <a:gd name="connsiteX36" fmla="*/ 141473 w 1371185"/>
                <a:gd name="connsiteY36" fmla="*/ 167454 h 876200"/>
                <a:gd name="connsiteX37" fmla="*/ 75277 w 1371185"/>
                <a:gd name="connsiteY37" fmla="*/ 203509 h 876200"/>
                <a:gd name="connsiteX38" fmla="*/ 503 w 1371185"/>
                <a:gd name="connsiteY38" fmla="*/ 132883 h 876200"/>
                <a:gd name="connsiteX0" fmla="*/ 503 w 1371185"/>
                <a:gd name="connsiteY0" fmla="*/ 132883 h 876200"/>
                <a:gd name="connsiteX1" fmla="*/ 67772 w 1371185"/>
                <a:gd name="connsiteY1" fmla="*/ 59203 h 876200"/>
                <a:gd name="connsiteX2" fmla="*/ 142549 w 1371185"/>
                <a:gd name="connsiteY2" fmla="*/ 9 h 876200"/>
                <a:gd name="connsiteX3" fmla="*/ 211360 w 1371185"/>
                <a:gd name="connsiteY3" fmla="*/ 66682 h 876200"/>
                <a:gd name="connsiteX4" fmla="*/ 194813 w 1371185"/>
                <a:gd name="connsiteY4" fmla="*/ 114926 h 876200"/>
                <a:gd name="connsiteX5" fmla="*/ 389721 w 1371185"/>
                <a:gd name="connsiteY5" fmla="*/ 222892 h 876200"/>
                <a:gd name="connsiteX6" fmla="*/ 683322 w 1371185"/>
                <a:gd name="connsiteY6" fmla="*/ 70494 h 876200"/>
                <a:gd name="connsiteX7" fmla="*/ 980984 w 1371185"/>
                <a:gd name="connsiteY7" fmla="*/ 215413 h 876200"/>
                <a:gd name="connsiteX8" fmla="*/ 1179698 w 1371185"/>
                <a:gd name="connsiteY8" fmla="*/ 108118 h 876200"/>
                <a:gd name="connsiteX9" fmla="*/ 1246773 w 1371185"/>
                <a:gd name="connsiteY9" fmla="*/ 1807 h 876200"/>
                <a:gd name="connsiteX10" fmla="*/ 1321069 w 1371185"/>
                <a:gd name="connsiteY10" fmla="*/ 72292 h 876200"/>
                <a:gd name="connsiteX11" fmla="*/ 1362979 w 1371185"/>
                <a:gd name="connsiteY11" fmla="*/ 175162 h 876200"/>
                <a:gd name="connsiteX12" fmla="*/ 1224939 w 1371185"/>
                <a:gd name="connsiteY12" fmla="*/ 174934 h 876200"/>
                <a:gd name="connsiteX13" fmla="*/ 1023488 w 1371185"/>
                <a:gd name="connsiteY13" fmla="*/ 283659 h 876200"/>
                <a:gd name="connsiteX14" fmla="*/ 1032419 w 1371185"/>
                <a:gd name="connsiteY14" fmla="*/ 568794 h 876200"/>
                <a:gd name="connsiteX15" fmla="*/ 1237677 w 1371185"/>
                <a:gd name="connsiteY15" fmla="*/ 683233 h 876200"/>
                <a:gd name="connsiteX16" fmla="*/ 1351548 w 1371185"/>
                <a:gd name="connsiteY16" fmla="*/ 678081 h 876200"/>
                <a:gd name="connsiteX17" fmla="*/ 1330593 w 1371185"/>
                <a:gd name="connsiteY17" fmla="*/ 798096 h 876200"/>
                <a:gd name="connsiteX18" fmla="*/ 1225818 w 1371185"/>
                <a:gd name="connsiteY18" fmla="*/ 866676 h 876200"/>
                <a:gd name="connsiteX19" fmla="*/ 1193631 w 1371185"/>
                <a:gd name="connsiteY19" fmla="*/ 759435 h 876200"/>
                <a:gd name="connsiteX20" fmla="*/ 995314 w 1371185"/>
                <a:gd name="connsiteY20" fmla="*/ 645697 h 876200"/>
                <a:gd name="connsiteX21" fmla="*/ 943878 w 1371185"/>
                <a:gd name="connsiteY21" fmla="*/ 695225 h 876200"/>
                <a:gd name="connsiteX22" fmla="*/ 873393 w 1371185"/>
                <a:gd name="connsiteY22" fmla="*/ 710465 h 876200"/>
                <a:gd name="connsiteX23" fmla="*/ 913398 w 1371185"/>
                <a:gd name="connsiteY23" fmla="*/ 849530 h 876200"/>
                <a:gd name="connsiteX24" fmla="*/ 892443 w 1371185"/>
                <a:gd name="connsiteY24" fmla="*/ 874295 h 876200"/>
                <a:gd name="connsiteX25" fmla="*/ 490488 w 1371185"/>
                <a:gd name="connsiteY25" fmla="*/ 876200 h 876200"/>
                <a:gd name="connsiteX26" fmla="*/ 458103 w 1371185"/>
                <a:gd name="connsiteY26" fmla="*/ 843815 h 876200"/>
                <a:gd name="connsiteX27" fmla="*/ 498108 w 1371185"/>
                <a:gd name="connsiteY27" fmla="*/ 710465 h 876200"/>
                <a:gd name="connsiteX28" fmla="*/ 431433 w 1371185"/>
                <a:gd name="connsiteY28" fmla="*/ 697130 h 876200"/>
                <a:gd name="connsiteX29" fmla="*/ 379999 w 1371185"/>
                <a:gd name="connsiteY29" fmla="*/ 649507 h 876200"/>
                <a:gd name="connsiteX30" fmla="*/ 189098 w 1371185"/>
                <a:gd name="connsiteY30" fmla="*/ 753101 h 876200"/>
                <a:gd name="connsiteX31" fmla="*/ 172353 w 1371185"/>
                <a:gd name="connsiteY31" fmla="*/ 851436 h 876200"/>
                <a:gd name="connsiteX32" fmla="*/ 52338 w 1371185"/>
                <a:gd name="connsiteY32" fmla="*/ 796192 h 876200"/>
                <a:gd name="connsiteX33" fmla="*/ 135160 w 1371185"/>
                <a:gd name="connsiteY33" fmla="*/ 692760 h 876200"/>
                <a:gd name="connsiteX34" fmla="*/ 346384 w 1371185"/>
                <a:gd name="connsiteY34" fmla="*/ 576553 h 876200"/>
                <a:gd name="connsiteX35" fmla="*/ 355427 w 1371185"/>
                <a:gd name="connsiteY35" fmla="*/ 288759 h 876200"/>
                <a:gd name="connsiteX36" fmla="*/ 141473 w 1371185"/>
                <a:gd name="connsiteY36" fmla="*/ 167454 h 876200"/>
                <a:gd name="connsiteX37" fmla="*/ 75277 w 1371185"/>
                <a:gd name="connsiteY37" fmla="*/ 203509 h 876200"/>
                <a:gd name="connsiteX38" fmla="*/ 503 w 1371185"/>
                <a:gd name="connsiteY38" fmla="*/ 132883 h 876200"/>
                <a:gd name="connsiteX0" fmla="*/ 503 w 1371185"/>
                <a:gd name="connsiteY0" fmla="*/ 132883 h 876200"/>
                <a:gd name="connsiteX1" fmla="*/ 67772 w 1371185"/>
                <a:gd name="connsiteY1" fmla="*/ 59203 h 876200"/>
                <a:gd name="connsiteX2" fmla="*/ 142549 w 1371185"/>
                <a:gd name="connsiteY2" fmla="*/ 9 h 876200"/>
                <a:gd name="connsiteX3" fmla="*/ 211360 w 1371185"/>
                <a:gd name="connsiteY3" fmla="*/ 66682 h 876200"/>
                <a:gd name="connsiteX4" fmla="*/ 194813 w 1371185"/>
                <a:gd name="connsiteY4" fmla="*/ 114926 h 876200"/>
                <a:gd name="connsiteX5" fmla="*/ 389721 w 1371185"/>
                <a:gd name="connsiteY5" fmla="*/ 222892 h 876200"/>
                <a:gd name="connsiteX6" fmla="*/ 683322 w 1371185"/>
                <a:gd name="connsiteY6" fmla="*/ 70494 h 876200"/>
                <a:gd name="connsiteX7" fmla="*/ 980984 w 1371185"/>
                <a:gd name="connsiteY7" fmla="*/ 215413 h 876200"/>
                <a:gd name="connsiteX8" fmla="*/ 1179698 w 1371185"/>
                <a:gd name="connsiteY8" fmla="*/ 108118 h 876200"/>
                <a:gd name="connsiteX9" fmla="*/ 1246773 w 1371185"/>
                <a:gd name="connsiteY9" fmla="*/ 1807 h 876200"/>
                <a:gd name="connsiteX10" fmla="*/ 1321069 w 1371185"/>
                <a:gd name="connsiteY10" fmla="*/ 72292 h 876200"/>
                <a:gd name="connsiteX11" fmla="*/ 1362979 w 1371185"/>
                <a:gd name="connsiteY11" fmla="*/ 175162 h 876200"/>
                <a:gd name="connsiteX12" fmla="*/ 1224939 w 1371185"/>
                <a:gd name="connsiteY12" fmla="*/ 174934 h 876200"/>
                <a:gd name="connsiteX13" fmla="*/ 1023488 w 1371185"/>
                <a:gd name="connsiteY13" fmla="*/ 283659 h 876200"/>
                <a:gd name="connsiteX14" fmla="*/ 1032419 w 1371185"/>
                <a:gd name="connsiteY14" fmla="*/ 568794 h 876200"/>
                <a:gd name="connsiteX15" fmla="*/ 1237677 w 1371185"/>
                <a:gd name="connsiteY15" fmla="*/ 683233 h 876200"/>
                <a:gd name="connsiteX16" fmla="*/ 1351548 w 1371185"/>
                <a:gd name="connsiteY16" fmla="*/ 678081 h 876200"/>
                <a:gd name="connsiteX17" fmla="*/ 1330593 w 1371185"/>
                <a:gd name="connsiteY17" fmla="*/ 798096 h 876200"/>
                <a:gd name="connsiteX18" fmla="*/ 1225818 w 1371185"/>
                <a:gd name="connsiteY18" fmla="*/ 866676 h 876200"/>
                <a:gd name="connsiteX19" fmla="*/ 1193631 w 1371185"/>
                <a:gd name="connsiteY19" fmla="*/ 759435 h 876200"/>
                <a:gd name="connsiteX20" fmla="*/ 995314 w 1371185"/>
                <a:gd name="connsiteY20" fmla="*/ 645697 h 876200"/>
                <a:gd name="connsiteX21" fmla="*/ 943878 w 1371185"/>
                <a:gd name="connsiteY21" fmla="*/ 695225 h 876200"/>
                <a:gd name="connsiteX22" fmla="*/ 873393 w 1371185"/>
                <a:gd name="connsiteY22" fmla="*/ 710465 h 876200"/>
                <a:gd name="connsiteX23" fmla="*/ 913398 w 1371185"/>
                <a:gd name="connsiteY23" fmla="*/ 849530 h 876200"/>
                <a:gd name="connsiteX24" fmla="*/ 892443 w 1371185"/>
                <a:gd name="connsiteY24" fmla="*/ 874295 h 876200"/>
                <a:gd name="connsiteX25" fmla="*/ 490488 w 1371185"/>
                <a:gd name="connsiteY25" fmla="*/ 876200 h 876200"/>
                <a:gd name="connsiteX26" fmla="*/ 458103 w 1371185"/>
                <a:gd name="connsiteY26" fmla="*/ 843815 h 876200"/>
                <a:gd name="connsiteX27" fmla="*/ 498108 w 1371185"/>
                <a:gd name="connsiteY27" fmla="*/ 710465 h 876200"/>
                <a:gd name="connsiteX28" fmla="*/ 431433 w 1371185"/>
                <a:gd name="connsiteY28" fmla="*/ 697130 h 876200"/>
                <a:gd name="connsiteX29" fmla="*/ 379999 w 1371185"/>
                <a:gd name="connsiteY29" fmla="*/ 649507 h 876200"/>
                <a:gd name="connsiteX30" fmla="*/ 189098 w 1371185"/>
                <a:gd name="connsiteY30" fmla="*/ 753101 h 876200"/>
                <a:gd name="connsiteX31" fmla="*/ 172353 w 1371185"/>
                <a:gd name="connsiteY31" fmla="*/ 851436 h 876200"/>
                <a:gd name="connsiteX32" fmla="*/ 52338 w 1371185"/>
                <a:gd name="connsiteY32" fmla="*/ 796192 h 876200"/>
                <a:gd name="connsiteX33" fmla="*/ 135160 w 1371185"/>
                <a:gd name="connsiteY33" fmla="*/ 692760 h 876200"/>
                <a:gd name="connsiteX34" fmla="*/ 346384 w 1371185"/>
                <a:gd name="connsiteY34" fmla="*/ 576553 h 876200"/>
                <a:gd name="connsiteX35" fmla="*/ 355427 w 1371185"/>
                <a:gd name="connsiteY35" fmla="*/ 288759 h 876200"/>
                <a:gd name="connsiteX36" fmla="*/ 141473 w 1371185"/>
                <a:gd name="connsiteY36" fmla="*/ 167454 h 876200"/>
                <a:gd name="connsiteX37" fmla="*/ 75277 w 1371185"/>
                <a:gd name="connsiteY37" fmla="*/ 203509 h 876200"/>
                <a:gd name="connsiteX38" fmla="*/ 503 w 1371185"/>
                <a:gd name="connsiteY38" fmla="*/ 132883 h 876200"/>
                <a:gd name="connsiteX0" fmla="*/ 503 w 1371185"/>
                <a:gd name="connsiteY0" fmla="*/ 132883 h 876200"/>
                <a:gd name="connsiteX1" fmla="*/ 67772 w 1371185"/>
                <a:gd name="connsiteY1" fmla="*/ 59203 h 876200"/>
                <a:gd name="connsiteX2" fmla="*/ 142549 w 1371185"/>
                <a:gd name="connsiteY2" fmla="*/ 9 h 876200"/>
                <a:gd name="connsiteX3" fmla="*/ 211360 w 1371185"/>
                <a:gd name="connsiteY3" fmla="*/ 66682 h 876200"/>
                <a:gd name="connsiteX4" fmla="*/ 194813 w 1371185"/>
                <a:gd name="connsiteY4" fmla="*/ 114926 h 876200"/>
                <a:gd name="connsiteX5" fmla="*/ 389721 w 1371185"/>
                <a:gd name="connsiteY5" fmla="*/ 222892 h 876200"/>
                <a:gd name="connsiteX6" fmla="*/ 683322 w 1371185"/>
                <a:gd name="connsiteY6" fmla="*/ 70494 h 876200"/>
                <a:gd name="connsiteX7" fmla="*/ 980984 w 1371185"/>
                <a:gd name="connsiteY7" fmla="*/ 215413 h 876200"/>
                <a:gd name="connsiteX8" fmla="*/ 1179698 w 1371185"/>
                <a:gd name="connsiteY8" fmla="*/ 108118 h 876200"/>
                <a:gd name="connsiteX9" fmla="*/ 1246773 w 1371185"/>
                <a:gd name="connsiteY9" fmla="*/ 1807 h 876200"/>
                <a:gd name="connsiteX10" fmla="*/ 1321069 w 1371185"/>
                <a:gd name="connsiteY10" fmla="*/ 72292 h 876200"/>
                <a:gd name="connsiteX11" fmla="*/ 1362979 w 1371185"/>
                <a:gd name="connsiteY11" fmla="*/ 175162 h 876200"/>
                <a:gd name="connsiteX12" fmla="*/ 1224939 w 1371185"/>
                <a:gd name="connsiteY12" fmla="*/ 174934 h 876200"/>
                <a:gd name="connsiteX13" fmla="*/ 1023488 w 1371185"/>
                <a:gd name="connsiteY13" fmla="*/ 283659 h 876200"/>
                <a:gd name="connsiteX14" fmla="*/ 1032419 w 1371185"/>
                <a:gd name="connsiteY14" fmla="*/ 568794 h 876200"/>
                <a:gd name="connsiteX15" fmla="*/ 1237677 w 1371185"/>
                <a:gd name="connsiteY15" fmla="*/ 683233 h 876200"/>
                <a:gd name="connsiteX16" fmla="*/ 1351548 w 1371185"/>
                <a:gd name="connsiteY16" fmla="*/ 678081 h 876200"/>
                <a:gd name="connsiteX17" fmla="*/ 1330593 w 1371185"/>
                <a:gd name="connsiteY17" fmla="*/ 798096 h 876200"/>
                <a:gd name="connsiteX18" fmla="*/ 1225818 w 1371185"/>
                <a:gd name="connsiteY18" fmla="*/ 866676 h 876200"/>
                <a:gd name="connsiteX19" fmla="*/ 1193631 w 1371185"/>
                <a:gd name="connsiteY19" fmla="*/ 759435 h 876200"/>
                <a:gd name="connsiteX20" fmla="*/ 995314 w 1371185"/>
                <a:gd name="connsiteY20" fmla="*/ 645697 h 876200"/>
                <a:gd name="connsiteX21" fmla="*/ 943878 w 1371185"/>
                <a:gd name="connsiteY21" fmla="*/ 695225 h 876200"/>
                <a:gd name="connsiteX22" fmla="*/ 873393 w 1371185"/>
                <a:gd name="connsiteY22" fmla="*/ 710465 h 876200"/>
                <a:gd name="connsiteX23" fmla="*/ 913398 w 1371185"/>
                <a:gd name="connsiteY23" fmla="*/ 849530 h 876200"/>
                <a:gd name="connsiteX24" fmla="*/ 892443 w 1371185"/>
                <a:gd name="connsiteY24" fmla="*/ 874295 h 876200"/>
                <a:gd name="connsiteX25" fmla="*/ 490488 w 1371185"/>
                <a:gd name="connsiteY25" fmla="*/ 876200 h 876200"/>
                <a:gd name="connsiteX26" fmla="*/ 458103 w 1371185"/>
                <a:gd name="connsiteY26" fmla="*/ 843815 h 876200"/>
                <a:gd name="connsiteX27" fmla="*/ 498108 w 1371185"/>
                <a:gd name="connsiteY27" fmla="*/ 710465 h 876200"/>
                <a:gd name="connsiteX28" fmla="*/ 431433 w 1371185"/>
                <a:gd name="connsiteY28" fmla="*/ 697130 h 876200"/>
                <a:gd name="connsiteX29" fmla="*/ 379999 w 1371185"/>
                <a:gd name="connsiteY29" fmla="*/ 649507 h 876200"/>
                <a:gd name="connsiteX30" fmla="*/ 189098 w 1371185"/>
                <a:gd name="connsiteY30" fmla="*/ 753101 h 876200"/>
                <a:gd name="connsiteX31" fmla="*/ 172353 w 1371185"/>
                <a:gd name="connsiteY31" fmla="*/ 851436 h 876200"/>
                <a:gd name="connsiteX32" fmla="*/ 52338 w 1371185"/>
                <a:gd name="connsiteY32" fmla="*/ 796192 h 876200"/>
                <a:gd name="connsiteX33" fmla="*/ 135160 w 1371185"/>
                <a:gd name="connsiteY33" fmla="*/ 692760 h 876200"/>
                <a:gd name="connsiteX34" fmla="*/ 346384 w 1371185"/>
                <a:gd name="connsiteY34" fmla="*/ 576553 h 876200"/>
                <a:gd name="connsiteX35" fmla="*/ 355427 w 1371185"/>
                <a:gd name="connsiteY35" fmla="*/ 288759 h 876200"/>
                <a:gd name="connsiteX36" fmla="*/ 141473 w 1371185"/>
                <a:gd name="connsiteY36" fmla="*/ 167454 h 876200"/>
                <a:gd name="connsiteX37" fmla="*/ 75277 w 1371185"/>
                <a:gd name="connsiteY37" fmla="*/ 203509 h 876200"/>
                <a:gd name="connsiteX38" fmla="*/ 503 w 1371185"/>
                <a:gd name="connsiteY38" fmla="*/ 132883 h 876200"/>
                <a:gd name="connsiteX0" fmla="*/ 503 w 1371185"/>
                <a:gd name="connsiteY0" fmla="*/ 132883 h 876200"/>
                <a:gd name="connsiteX1" fmla="*/ 67772 w 1371185"/>
                <a:gd name="connsiteY1" fmla="*/ 59203 h 876200"/>
                <a:gd name="connsiteX2" fmla="*/ 142549 w 1371185"/>
                <a:gd name="connsiteY2" fmla="*/ 9 h 876200"/>
                <a:gd name="connsiteX3" fmla="*/ 211360 w 1371185"/>
                <a:gd name="connsiteY3" fmla="*/ 66682 h 876200"/>
                <a:gd name="connsiteX4" fmla="*/ 194813 w 1371185"/>
                <a:gd name="connsiteY4" fmla="*/ 114926 h 876200"/>
                <a:gd name="connsiteX5" fmla="*/ 389721 w 1371185"/>
                <a:gd name="connsiteY5" fmla="*/ 222892 h 876200"/>
                <a:gd name="connsiteX6" fmla="*/ 683322 w 1371185"/>
                <a:gd name="connsiteY6" fmla="*/ 70494 h 876200"/>
                <a:gd name="connsiteX7" fmla="*/ 980984 w 1371185"/>
                <a:gd name="connsiteY7" fmla="*/ 215413 h 876200"/>
                <a:gd name="connsiteX8" fmla="*/ 1179698 w 1371185"/>
                <a:gd name="connsiteY8" fmla="*/ 108118 h 876200"/>
                <a:gd name="connsiteX9" fmla="*/ 1246773 w 1371185"/>
                <a:gd name="connsiteY9" fmla="*/ 1807 h 876200"/>
                <a:gd name="connsiteX10" fmla="*/ 1321069 w 1371185"/>
                <a:gd name="connsiteY10" fmla="*/ 72292 h 876200"/>
                <a:gd name="connsiteX11" fmla="*/ 1362979 w 1371185"/>
                <a:gd name="connsiteY11" fmla="*/ 175162 h 876200"/>
                <a:gd name="connsiteX12" fmla="*/ 1224939 w 1371185"/>
                <a:gd name="connsiteY12" fmla="*/ 174934 h 876200"/>
                <a:gd name="connsiteX13" fmla="*/ 1023488 w 1371185"/>
                <a:gd name="connsiteY13" fmla="*/ 283659 h 876200"/>
                <a:gd name="connsiteX14" fmla="*/ 1032419 w 1371185"/>
                <a:gd name="connsiteY14" fmla="*/ 568794 h 876200"/>
                <a:gd name="connsiteX15" fmla="*/ 1237677 w 1371185"/>
                <a:gd name="connsiteY15" fmla="*/ 683233 h 876200"/>
                <a:gd name="connsiteX16" fmla="*/ 1351548 w 1371185"/>
                <a:gd name="connsiteY16" fmla="*/ 678081 h 876200"/>
                <a:gd name="connsiteX17" fmla="*/ 1330593 w 1371185"/>
                <a:gd name="connsiteY17" fmla="*/ 798096 h 876200"/>
                <a:gd name="connsiteX18" fmla="*/ 1225818 w 1371185"/>
                <a:gd name="connsiteY18" fmla="*/ 866676 h 876200"/>
                <a:gd name="connsiteX19" fmla="*/ 1193631 w 1371185"/>
                <a:gd name="connsiteY19" fmla="*/ 759435 h 876200"/>
                <a:gd name="connsiteX20" fmla="*/ 995314 w 1371185"/>
                <a:gd name="connsiteY20" fmla="*/ 645697 h 876200"/>
                <a:gd name="connsiteX21" fmla="*/ 943878 w 1371185"/>
                <a:gd name="connsiteY21" fmla="*/ 695225 h 876200"/>
                <a:gd name="connsiteX22" fmla="*/ 873393 w 1371185"/>
                <a:gd name="connsiteY22" fmla="*/ 710465 h 876200"/>
                <a:gd name="connsiteX23" fmla="*/ 913398 w 1371185"/>
                <a:gd name="connsiteY23" fmla="*/ 849530 h 876200"/>
                <a:gd name="connsiteX24" fmla="*/ 892443 w 1371185"/>
                <a:gd name="connsiteY24" fmla="*/ 874295 h 876200"/>
                <a:gd name="connsiteX25" fmla="*/ 490488 w 1371185"/>
                <a:gd name="connsiteY25" fmla="*/ 876200 h 876200"/>
                <a:gd name="connsiteX26" fmla="*/ 458103 w 1371185"/>
                <a:gd name="connsiteY26" fmla="*/ 843815 h 876200"/>
                <a:gd name="connsiteX27" fmla="*/ 498108 w 1371185"/>
                <a:gd name="connsiteY27" fmla="*/ 710465 h 876200"/>
                <a:gd name="connsiteX28" fmla="*/ 431433 w 1371185"/>
                <a:gd name="connsiteY28" fmla="*/ 697130 h 876200"/>
                <a:gd name="connsiteX29" fmla="*/ 379999 w 1371185"/>
                <a:gd name="connsiteY29" fmla="*/ 649507 h 876200"/>
                <a:gd name="connsiteX30" fmla="*/ 189098 w 1371185"/>
                <a:gd name="connsiteY30" fmla="*/ 753101 h 876200"/>
                <a:gd name="connsiteX31" fmla="*/ 172353 w 1371185"/>
                <a:gd name="connsiteY31" fmla="*/ 851436 h 876200"/>
                <a:gd name="connsiteX32" fmla="*/ 52338 w 1371185"/>
                <a:gd name="connsiteY32" fmla="*/ 796192 h 876200"/>
                <a:gd name="connsiteX33" fmla="*/ 135160 w 1371185"/>
                <a:gd name="connsiteY33" fmla="*/ 692760 h 876200"/>
                <a:gd name="connsiteX34" fmla="*/ 346384 w 1371185"/>
                <a:gd name="connsiteY34" fmla="*/ 576553 h 876200"/>
                <a:gd name="connsiteX35" fmla="*/ 355427 w 1371185"/>
                <a:gd name="connsiteY35" fmla="*/ 288759 h 876200"/>
                <a:gd name="connsiteX36" fmla="*/ 141473 w 1371185"/>
                <a:gd name="connsiteY36" fmla="*/ 167454 h 876200"/>
                <a:gd name="connsiteX37" fmla="*/ 75277 w 1371185"/>
                <a:gd name="connsiteY37" fmla="*/ 203509 h 876200"/>
                <a:gd name="connsiteX38" fmla="*/ 503 w 1371185"/>
                <a:gd name="connsiteY38" fmla="*/ 132883 h 876200"/>
                <a:gd name="connsiteX0" fmla="*/ 503 w 1371185"/>
                <a:gd name="connsiteY0" fmla="*/ 132883 h 876200"/>
                <a:gd name="connsiteX1" fmla="*/ 67772 w 1371185"/>
                <a:gd name="connsiteY1" fmla="*/ 59203 h 876200"/>
                <a:gd name="connsiteX2" fmla="*/ 142549 w 1371185"/>
                <a:gd name="connsiteY2" fmla="*/ 9 h 876200"/>
                <a:gd name="connsiteX3" fmla="*/ 211360 w 1371185"/>
                <a:gd name="connsiteY3" fmla="*/ 66682 h 876200"/>
                <a:gd name="connsiteX4" fmla="*/ 194813 w 1371185"/>
                <a:gd name="connsiteY4" fmla="*/ 114926 h 876200"/>
                <a:gd name="connsiteX5" fmla="*/ 389721 w 1371185"/>
                <a:gd name="connsiteY5" fmla="*/ 222892 h 876200"/>
                <a:gd name="connsiteX6" fmla="*/ 683322 w 1371185"/>
                <a:gd name="connsiteY6" fmla="*/ 70494 h 876200"/>
                <a:gd name="connsiteX7" fmla="*/ 980984 w 1371185"/>
                <a:gd name="connsiteY7" fmla="*/ 215413 h 876200"/>
                <a:gd name="connsiteX8" fmla="*/ 1179698 w 1371185"/>
                <a:gd name="connsiteY8" fmla="*/ 108118 h 876200"/>
                <a:gd name="connsiteX9" fmla="*/ 1246773 w 1371185"/>
                <a:gd name="connsiteY9" fmla="*/ 1807 h 876200"/>
                <a:gd name="connsiteX10" fmla="*/ 1321069 w 1371185"/>
                <a:gd name="connsiteY10" fmla="*/ 72292 h 876200"/>
                <a:gd name="connsiteX11" fmla="*/ 1362979 w 1371185"/>
                <a:gd name="connsiteY11" fmla="*/ 175162 h 876200"/>
                <a:gd name="connsiteX12" fmla="*/ 1224939 w 1371185"/>
                <a:gd name="connsiteY12" fmla="*/ 174934 h 876200"/>
                <a:gd name="connsiteX13" fmla="*/ 1023488 w 1371185"/>
                <a:gd name="connsiteY13" fmla="*/ 283659 h 876200"/>
                <a:gd name="connsiteX14" fmla="*/ 1032419 w 1371185"/>
                <a:gd name="connsiteY14" fmla="*/ 568794 h 876200"/>
                <a:gd name="connsiteX15" fmla="*/ 1237677 w 1371185"/>
                <a:gd name="connsiteY15" fmla="*/ 683233 h 876200"/>
                <a:gd name="connsiteX16" fmla="*/ 1351548 w 1371185"/>
                <a:gd name="connsiteY16" fmla="*/ 678081 h 876200"/>
                <a:gd name="connsiteX17" fmla="*/ 1330593 w 1371185"/>
                <a:gd name="connsiteY17" fmla="*/ 798096 h 876200"/>
                <a:gd name="connsiteX18" fmla="*/ 1225818 w 1371185"/>
                <a:gd name="connsiteY18" fmla="*/ 866676 h 876200"/>
                <a:gd name="connsiteX19" fmla="*/ 1193631 w 1371185"/>
                <a:gd name="connsiteY19" fmla="*/ 759435 h 876200"/>
                <a:gd name="connsiteX20" fmla="*/ 995314 w 1371185"/>
                <a:gd name="connsiteY20" fmla="*/ 645697 h 876200"/>
                <a:gd name="connsiteX21" fmla="*/ 943878 w 1371185"/>
                <a:gd name="connsiteY21" fmla="*/ 695225 h 876200"/>
                <a:gd name="connsiteX22" fmla="*/ 873393 w 1371185"/>
                <a:gd name="connsiteY22" fmla="*/ 710465 h 876200"/>
                <a:gd name="connsiteX23" fmla="*/ 913398 w 1371185"/>
                <a:gd name="connsiteY23" fmla="*/ 845720 h 876200"/>
                <a:gd name="connsiteX24" fmla="*/ 892443 w 1371185"/>
                <a:gd name="connsiteY24" fmla="*/ 874295 h 876200"/>
                <a:gd name="connsiteX25" fmla="*/ 490488 w 1371185"/>
                <a:gd name="connsiteY25" fmla="*/ 876200 h 876200"/>
                <a:gd name="connsiteX26" fmla="*/ 458103 w 1371185"/>
                <a:gd name="connsiteY26" fmla="*/ 843815 h 876200"/>
                <a:gd name="connsiteX27" fmla="*/ 498108 w 1371185"/>
                <a:gd name="connsiteY27" fmla="*/ 710465 h 876200"/>
                <a:gd name="connsiteX28" fmla="*/ 431433 w 1371185"/>
                <a:gd name="connsiteY28" fmla="*/ 697130 h 876200"/>
                <a:gd name="connsiteX29" fmla="*/ 379999 w 1371185"/>
                <a:gd name="connsiteY29" fmla="*/ 649507 h 876200"/>
                <a:gd name="connsiteX30" fmla="*/ 189098 w 1371185"/>
                <a:gd name="connsiteY30" fmla="*/ 753101 h 876200"/>
                <a:gd name="connsiteX31" fmla="*/ 172353 w 1371185"/>
                <a:gd name="connsiteY31" fmla="*/ 851436 h 876200"/>
                <a:gd name="connsiteX32" fmla="*/ 52338 w 1371185"/>
                <a:gd name="connsiteY32" fmla="*/ 796192 h 876200"/>
                <a:gd name="connsiteX33" fmla="*/ 135160 w 1371185"/>
                <a:gd name="connsiteY33" fmla="*/ 692760 h 876200"/>
                <a:gd name="connsiteX34" fmla="*/ 346384 w 1371185"/>
                <a:gd name="connsiteY34" fmla="*/ 576553 h 876200"/>
                <a:gd name="connsiteX35" fmla="*/ 355427 w 1371185"/>
                <a:gd name="connsiteY35" fmla="*/ 288759 h 876200"/>
                <a:gd name="connsiteX36" fmla="*/ 141473 w 1371185"/>
                <a:gd name="connsiteY36" fmla="*/ 167454 h 876200"/>
                <a:gd name="connsiteX37" fmla="*/ 75277 w 1371185"/>
                <a:gd name="connsiteY37" fmla="*/ 203509 h 876200"/>
                <a:gd name="connsiteX38" fmla="*/ 503 w 1371185"/>
                <a:gd name="connsiteY38" fmla="*/ 132883 h 876200"/>
                <a:gd name="connsiteX0" fmla="*/ 503 w 1371185"/>
                <a:gd name="connsiteY0" fmla="*/ 132883 h 876200"/>
                <a:gd name="connsiteX1" fmla="*/ 67772 w 1371185"/>
                <a:gd name="connsiteY1" fmla="*/ 59203 h 876200"/>
                <a:gd name="connsiteX2" fmla="*/ 142549 w 1371185"/>
                <a:gd name="connsiteY2" fmla="*/ 9 h 876200"/>
                <a:gd name="connsiteX3" fmla="*/ 211360 w 1371185"/>
                <a:gd name="connsiteY3" fmla="*/ 66682 h 876200"/>
                <a:gd name="connsiteX4" fmla="*/ 194813 w 1371185"/>
                <a:gd name="connsiteY4" fmla="*/ 114926 h 876200"/>
                <a:gd name="connsiteX5" fmla="*/ 389721 w 1371185"/>
                <a:gd name="connsiteY5" fmla="*/ 222892 h 876200"/>
                <a:gd name="connsiteX6" fmla="*/ 683322 w 1371185"/>
                <a:gd name="connsiteY6" fmla="*/ 70494 h 876200"/>
                <a:gd name="connsiteX7" fmla="*/ 980984 w 1371185"/>
                <a:gd name="connsiteY7" fmla="*/ 215413 h 876200"/>
                <a:gd name="connsiteX8" fmla="*/ 1179698 w 1371185"/>
                <a:gd name="connsiteY8" fmla="*/ 108118 h 876200"/>
                <a:gd name="connsiteX9" fmla="*/ 1246773 w 1371185"/>
                <a:gd name="connsiteY9" fmla="*/ 1807 h 876200"/>
                <a:gd name="connsiteX10" fmla="*/ 1321069 w 1371185"/>
                <a:gd name="connsiteY10" fmla="*/ 72292 h 876200"/>
                <a:gd name="connsiteX11" fmla="*/ 1362979 w 1371185"/>
                <a:gd name="connsiteY11" fmla="*/ 175162 h 876200"/>
                <a:gd name="connsiteX12" fmla="*/ 1224939 w 1371185"/>
                <a:gd name="connsiteY12" fmla="*/ 174934 h 876200"/>
                <a:gd name="connsiteX13" fmla="*/ 1023488 w 1371185"/>
                <a:gd name="connsiteY13" fmla="*/ 283659 h 876200"/>
                <a:gd name="connsiteX14" fmla="*/ 1032419 w 1371185"/>
                <a:gd name="connsiteY14" fmla="*/ 568794 h 876200"/>
                <a:gd name="connsiteX15" fmla="*/ 1237677 w 1371185"/>
                <a:gd name="connsiteY15" fmla="*/ 683233 h 876200"/>
                <a:gd name="connsiteX16" fmla="*/ 1351548 w 1371185"/>
                <a:gd name="connsiteY16" fmla="*/ 678081 h 876200"/>
                <a:gd name="connsiteX17" fmla="*/ 1330593 w 1371185"/>
                <a:gd name="connsiteY17" fmla="*/ 798096 h 876200"/>
                <a:gd name="connsiteX18" fmla="*/ 1225818 w 1371185"/>
                <a:gd name="connsiteY18" fmla="*/ 866676 h 876200"/>
                <a:gd name="connsiteX19" fmla="*/ 1193631 w 1371185"/>
                <a:gd name="connsiteY19" fmla="*/ 759435 h 876200"/>
                <a:gd name="connsiteX20" fmla="*/ 995314 w 1371185"/>
                <a:gd name="connsiteY20" fmla="*/ 645697 h 876200"/>
                <a:gd name="connsiteX21" fmla="*/ 943878 w 1371185"/>
                <a:gd name="connsiteY21" fmla="*/ 695225 h 876200"/>
                <a:gd name="connsiteX22" fmla="*/ 873393 w 1371185"/>
                <a:gd name="connsiteY22" fmla="*/ 710465 h 876200"/>
                <a:gd name="connsiteX23" fmla="*/ 913398 w 1371185"/>
                <a:gd name="connsiteY23" fmla="*/ 845720 h 876200"/>
                <a:gd name="connsiteX24" fmla="*/ 892443 w 1371185"/>
                <a:gd name="connsiteY24" fmla="*/ 874295 h 876200"/>
                <a:gd name="connsiteX25" fmla="*/ 559068 w 1371185"/>
                <a:gd name="connsiteY25" fmla="*/ 874295 h 876200"/>
                <a:gd name="connsiteX26" fmla="*/ 490488 w 1371185"/>
                <a:gd name="connsiteY26" fmla="*/ 876200 h 876200"/>
                <a:gd name="connsiteX27" fmla="*/ 458103 w 1371185"/>
                <a:gd name="connsiteY27" fmla="*/ 843815 h 876200"/>
                <a:gd name="connsiteX28" fmla="*/ 498108 w 1371185"/>
                <a:gd name="connsiteY28" fmla="*/ 710465 h 876200"/>
                <a:gd name="connsiteX29" fmla="*/ 431433 w 1371185"/>
                <a:gd name="connsiteY29" fmla="*/ 697130 h 876200"/>
                <a:gd name="connsiteX30" fmla="*/ 379999 w 1371185"/>
                <a:gd name="connsiteY30" fmla="*/ 649507 h 876200"/>
                <a:gd name="connsiteX31" fmla="*/ 189098 w 1371185"/>
                <a:gd name="connsiteY31" fmla="*/ 753101 h 876200"/>
                <a:gd name="connsiteX32" fmla="*/ 172353 w 1371185"/>
                <a:gd name="connsiteY32" fmla="*/ 851436 h 876200"/>
                <a:gd name="connsiteX33" fmla="*/ 52338 w 1371185"/>
                <a:gd name="connsiteY33" fmla="*/ 796192 h 876200"/>
                <a:gd name="connsiteX34" fmla="*/ 135160 w 1371185"/>
                <a:gd name="connsiteY34" fmla="*/ 692760 h 876200"/>
                <a:gd name="connsiteX35" fmla="*/ 346384 w 1371185"/>
                <a:gd name="connsiteY35" fmla="*/ 576553 h 876200"/>
                <a:gd name="connsiteX36" fmla="*/ 355427 w 1371185"/>
                <a:gd name="connsiteY36" fmla="*/ 288759 h 876200"/>
                <a:gd name="connsiteX37" fmla="*/ 141473 w 1371185"/>
                <a:gd name="connsiteY37" fmla="*/ 167454 h 876200"/>
                <a:gd name="connsiteX38" fmla="*/ 75277 w 1371185"/>
                <a:gd name="connsiteY38" fmla="*/ 203509 h 876200"/>
                <a:gd name="connsiteX39" fmla="*/ 503 w 1371185"/>
                <a:gd name="connsiteY39" fmla="*/ 132883 h 876200"/>
                <a:gd name="connsiteX0" fmla="*/ 503 w 1371185"/>
                <a:gd name="connsiteY0" fmla="*/ 132883 h 876200"/>
                <a:gd name="connsiteX1" fmla="*/ 67772 w 1371185"/>
                <a:gd name="connsiteY1" fmla="*/ 59203 h 876200"/>
                <a:gd name="connsiteX2" fmla="*/ 142549 w 1371185"/>
                <a:gd name="connsiteY2" fmla="*/ 9 h 876200"/>
                <a:gd name="connsiteX3" fmla="*/ 211360 w 1371185"/>
                <a:gd name="connsiteY3" fmla="*/ 66682 h 876200"/>
                <a:gd name="connsiteX4" fmla="*/ 194813 w 1371185"/>
                <a:gd name="connsiteY4" fmla="*/ 114926 h 876200"/>
                <a:gd name="connsiteX5" fmla="*/ 389721 w 1371185"/>
                <a:gd name="connsiteY5" fmla="*/ 222892 h 876200"/>
                <a:gd name="connsiteX6" fmla="*/ 683322 w 1371185"/>
                <a:gd name="connsiteY6" fmla="*/ 70494 h 876200"/>
                <a:gd name="connsiteX7" fmla="*/ 980984 w 1371185"/>
                <a:gd name="connsiteY7" fmla="*/ 215413 h 876200"/>
                <a:gd name="connsiteX8" fmla="*/ 1179698 w 1371185"/>
                <a:gd name="connsiteY8" fmla="*/ 108118 h 876200"/>
                <a:gd name="connsiteX9" fmla="*/ 1246773 w 1371185"/>
                <a:gd name="connsiteY9" fmla="*/ 1807 h 876200"/>
                <a:gd name="connsiteX10" fmla="*/ 1321069 w 1371185"/>
                <a:gd name="connsiteY10" fmla="*/ 72292 h 876200"/>
                <a:gd name="connsiteX11" fmla="*/ 1362979 w 1371185"/>
                <a:gd name="connsiteY11" fmla="*/ 175162 h 876200"/>
                <a:gd name="connsiteX12" fmla="*/ 1224939 w 1371185"/>
                <a:gd name="connsiteY12" fmla="*/ 174934 h 876200"/>
                <a:gd name="connsiteX13" fmla="*/ 1023488 w 1371185"/>
                <a:gd name="connsiteY13" fmla="*/ 283659 h 876200"/>
                <a:gd name="connsiteX14" fmla="*/ 1032419 w 1371185"/>
                <a:gd name="connsiteY14" fmla="*/ 568794 h 876200"/>
                <a:gd name="connsiteX15" fmla="*/ 1237677 w 1371185"/>
                <a:gd name="connsiteY15" fmla="*/ 683233 h 876200"/>
                <a:gd name="connsiteX16" fmla="*/ 1351548 w 1371185"/>
                <a:gd name="connsiteY16" fmla="*/ 678081 h 876200"/>
                <a:gd name="connsiteX17" fmla="*/ 1330593 w 1371185"/>
                <a:gd name="connsiteY17" fmla="*/ 798096 h 876200"/>
                <a:gd name="connsiteX18" fmla="*/ 1225818 w 1371185"/>
                <a:gd name="connsiteY18" fmla="*/ 866676 h 876200"/>
                <a:gd name="connsiteX19" fmla="*/ 1193631 w 1371185"/>
                <a:gd name="connsiteY19" fmla="*/ 759435 h 876200"/>
                <a:gd name="connsiteX20" fmla="*/ 995314 w 1371185"/>
                <a:gd name="connsiteY20" fmla="*/ 645697 h 876200"/>
                <a:gd name="connsiteX21" fmla="*/ 943878 w 1371185"/>
                <a:gd name="connsiteY21" fmla="*/ 695225 h 876200"/>
                <a:gd name="connsiteX22" fmla="*/ 873393 w 1371185"/>
                <a:gd name="connsiteY22" fmla="*/ 710465 h 876200"/>
                <a:gd name="connsiteX23" fmla="*/ 913398 w 1371185"/>
                <a:gd name="connsiteY23" fmla="*/ 845720 h 876200"/>
                <a:gd name="connsiteX24" fmla="*/ 892443 w 1371185"/>
                <a:gd name="connsiteY24" fmla="*/ 874295 h 876200"/>
                <a:gd name="connsiteX25" fmla="*/ 812433 w 1371185"/>
                <a:gd name="connsiteY25" fmla="*/ 874295 h 876200"/>
                <a:gd name="connsiteX26" fmla="*/ 559068 w 1371185"/>
                <a:gd name="connsiteY26" fmla="*/ 874295 h 876200"/>
                <a:gd name="connsiteX27" fmla="*/ 490488 w 1371185"/>
                <a:gd name="connsiteY27" fmla="*/ 876200 h 876200"/>
                <a:gd name="connsiteX28" fmla="*/ 458103 w 1371185"/>
                <a:gd name="connsiteY28" fmla="*/ 843815 h 876200"/>
                <a:gd name="connsiteX29" fmla="*/ 498108 w 1371185"/>
                <a:gd name="connsiteY29" fmla="*/ 710465 h 876200"/>
                <a:gd name="connsiteX30" fmla="*/ 431433 w 1371185"/>
                <a:gd name="connsiteY30" fmla="*/ 697130 h 876200"/>
                <a:gd name="connsiteX31" fmla="*/ 379999 w 1371185"/>
                <a:gd name="connsiteY31" fmla="*/ 649507 h 876200"/>
                <a:gd name="connsiteX32" fmla="*/ 189098 w 1371185"/>
                <a:gd name="connsiteY32" fmla="*/ 753101 h 876200"/>
                <a:gd name="connsiteX33" fmla="*/ 172353 w 1371185"/>
                <a:gd name="connsiteY33" fmla="*/ 851436 h 876200"/>
                <a:gd name="connsiteX34" fmla="*/ 52338 w 1371185"/>
                <a:gd name="connsiteY34" fmla="*/ 796192 h 876200"/>
                <a:gd name="connsiteX35" fmla="*/ 135160 w 1371185"/>
                <a:gd name="connsiteY35" fmla="*/ 692760 h 876200"/>
                <a:gd name="connsiteX36" fmla="*/ 346384 w 1371185"/>
                <a:gd name="connsiteY36" fmla="*/ 576553 h 876200"/>
                <a:gd name="connsiteX37" fmla="*/ 355427 w 1371185"/>
                <a:gd name="connsiteY37" fmla="*/ 288759 h 876200"/>
                <a:gd name="connsiteX38" fmla="*/ 141473 w 1371185"/>
                <a:gd name="connsiteY38" fmla="*/ 167454 h 876200"/>
                <a:gd name="connsiteX39" fmla="*/ 75277 w 1371185"/>
                <a:gd name="connsiteY39" fmla="*/ 203509 h 876200"/>
                <a:gd name="connsiteX40" fmla="*/ 503 w 1371185"/>
                <a:gd name="connsiteY40" fmla="*/ 132883 h 876200"/>
                <a:gd name="connsiteX0" fmla="*/ 503 w 1371185"/>
                <a:gd name="connsiteY0" fmla="*/ 132883 h 876200"/>
                <a:gd name="connsiteX1" fmla="*/ 67772 w 1371185"/>
                <a:gd name="connsiteY1" fmla="*/ 59203 h 876200"/>
                <a:gd name="connsiteX2" fmla="*/ 142549 w 1371185"/>
                <a:gd name="connsiteY2" fmla="*/ 9 h 876200"/>
                <a:gd name="connsiteX3" fmla="*/ 211360 w 1371185"/>
                <a:gd name="connsiteY3" fmla="*/ 66682 h 876200"/>
                <a:gd name="connsiteX4" fmla="*/ 194813 w 1371185"/>
                <a:gd name="connsiteY4" fmla="*/ 114926 h 876200"/>
                <a:gd name="connsiteX5" fmla="*/ 389721 w 1371185"/>
                <a:gd name="connsiteY5" fmla="*/ 222892 h 876200"/>
                <a:gd name="connsiteX6" fmla="*/ 683322 w 1371185"/>
                <a:gd name="connsiteY6" fmla="*/ 70494 h 876200"/>
                <a:gd name="connsiteX7" fmla="*/ 980984 w 1371185"/>
                <a:gd name="connsiteY7" fmla="*/ 215413 h 876200"/>
                <a:gd name="connsiteX8" fmla="*/ 1179698 w 1371185"/>
                <a:gd name="connsiteY8" fmla="*/ 108118 h 876200"/>
                <a:gd name="connsiteX9" fmla="*/ 1246773 w 1371185"/>
                <a:gd name="connsiteY9" fmla="*/ 1807 h 876200"/>
                <a:gd name="connsiteX10" fmla="*/ 1321069 w 1371185"/>
                <a:gd name="connsiteY10" fmla="*/ 72292 h 876200"/>
                <a:gd name="connsiteX11" fmla="*/ 1362979 w 1371185"/>
                <a:gd name="connsiteY11" fmla="*/ 175162 h 876200"/>
                <a:gd name="connsiteX12" fmla="*/ 1224939 w 1371185"/>
                <a:gd name="connsiteY12" fmla="*/ 174934 h 876200"/>
                <a:gd name="connsiteX13" fmla="*/ 1023488 w 1371185"/>
                <a:gd name="connsiteY13" fmla="*/ 283659 h 876200"/>
                <a:gd name="connsiteX14" fmla="*/ 1032419 w 1371185"/>
                <a:gd name="connsiteY14" fmla="*/ 568794 h 876200"/>
                <a:gd name="connsiteX15" fmla="*/ 1237677 w 1371185"/>
                <a:gd name="connsiteY15" fmla="*/ 683233 h 876200"/>
                <a:gd name="connsiteX16" fmla="*/ 1351548 w 1371185"/>
                <a:gd name="connsiteY16" fmla="*/ 678081 h 876200"/>
                <a:gd name="connsiteX17" fmla="*/ 1330593 w 1371185"/>
                <a:gd name="connsiteY17" fmla="*/ 798096 h 876200"/>
                <a:gd name="connsiteX18" fmla="*/ 1225818 w 1371185"/>
                <a:gd name="connsiteY18" fmla="*/ 866676 h 876200"/>
                <a:gd name="connsiteX19" fmla="*/ 1193631 w 1371185"/>
                <a:gd name="connsiteY19" fmla="*/ 759435 h 876200"/>
                <a:gd name="connsiteX20" fmla="*/ 995314 w 1371185"/>
                <a:gd name="connsiteY20" fmla="*/ 645697 h 876200"/>
                <a:gd name="connsiteX21" fmla="*/ 943878 w 1371185"/>
                <a:gd name="connsiteY21" fmla="*/ 695225 h 876200"/>
                <a:gd name="connsiteX22" fmla="*/ 873393 w 1371185"/>
                <a:gd name="connsiteY22" fmla="*/ 710465 h 876200"/>
                <a:gd name="connsiteX23" fmla="*/ 913398 w 1371185"/>
                <a:gd name="connsiteY23" fmla="*/ 845720 h 876200"/>
                <a:gd name="connsiteX24" fmla="*/ 892443 w 1371185"/>
                <a:gd name="connsiteY24" fmla="*/ 874295 h 876200"/>
                <a:gd name="connsiteX25" fmla="*/ 812433 w 1371185"/>
                <a:gd name="connsiteY25" fmla="*/ 874295 h 876200"/>
                <a:gd name="connsiteX26" fmla="*/ 623838 w 1371185"/>
                <a:gd name="connsiteY26" fmla="*/ 874295 h 876200"/>
                <a:gd name="connsiteX27" fmla="*/ 559068 w 1371185"/>
                <a:gd name="connsiteY27" fmla="*/ 874295 h 876200"/>
                <a:gd name="connsiteX28" fmla="*/ 490488 w 1371185"/>
                <a:gd name="connsiteY28" fmla="*/ 876200 h 876200"/>
                <a:gd name="connsiteX29" fmla="*/ 458103 w 1371185"/>
                <a:gd name="connsiteY29" fmla="*/ 843815 h 876200"/>
                <a:gd name="connsiteX30" fmla="*/ 498108 w 1371185"/>
                <a:gd name="connsiteY30" fmla="*/ 710465 h 876200"/>
                <a:gd name="connsiteX31" fmla="*/ 431433 w 1371185"/>
                <a:gd name="connsiteY31" fmla="*/ 697130 h 876200"/>
                <a:gd name="connsiteX32" fmla="*/ 379999 w 1371185"/>
                <a:gd name="connsiteY32" fmla="*/ 649507 h 876200"/>
                <a:gd name="connsiteX33" fmla="*/ 189098 w 1371185"/>
                <a:gd name="connsiteY33" fmla="*/ 753101 h 876200"/>
                <a:gd name="connsiteX34" fmla="*/ 172353 w 1371185"/>
                <a:gd name="connsiteY34" fmla="*/ 851436 h 876200"/>
                <a:gd name="connsiteX35" fmla="*/ 52338 w 1371185"/>
                <a:gd name="connsiteY35" fmla="*/ 796192 h 876200"/>
                <a:gd name="connsiteX36" fmla="*/ 135160 w 1371185"/>
                <a:gd name="connsiteY36" fmla="*/ 692760 h 876200"/>
                <a:gd name="connsiteX37" fmla="*/ 346384 w 1371185"/>
                <a:gd name="connsiteY37" fmla="*/ 576553 h 876200"/>
                <a:gd name="connsiteX38" fmla="*/ 355427 w 1371185"/>
                <a:gd name="connsiteY38" fmla="*/ 288759 h 876200"/>
                <a:gd name="connsiteX39" fmla="*/ 141473 w 1371185"/>
                <a:gd name="connsiteY39" fmla="*/ 167454 h 876200"/>
                <a:gd name="connsiteX40" fmla="*/ 75277 w 1371185"/>
                <a:gd name="connsiteY40" fmla="*/ 203509 h 876200"/>
                <a:gd name="connsiteX41" fmla="*/ 503 w 1371185"/>
                <a:gd name="connsiteY41" fmla="*/ 132883 h 876200"/>
                <a:gd name="connsiteX0" fmla="*/ 503 w 1371185"/>
                <a:gd name="connsiteY0" fmla="*/ 132883 h 876200"/>
                <a:gd name="connsiteX1" fmla="*/ 67772 w 1371185"/>
                <a:gd name="connsiteY1" fmla="*/ 59203 h 876200"/>
                <a:gd name="connsiteX2" fmla="*/ 142549 w 1371185"/>
                <a:gd name="connsiteY2" fmla="*/ 9 h 876200"/>
                <a:gd name="connsiteX3" fmla="*/ 211360 w 1371185"/>
                <a:gd name="connsiteY3" fmla="*/ 66682 h 876200"/>
                <a:gd name="connsiteX4" fmla="*/ 194813 w 1371185"/>
                <a:gd name="connsiteY4" fmla="*/ 114926 h 876200"/>
                <a:gd name="connsiteX5" fmla="*/ 389721 w 1371185"/>
                <a:gd name="connsiteY5" fmla="*/ 222892 h 876200"/>
                <a:gd name="connsiteX6" fmla="*/ 683322 w 1371185"/>
                <a:gd name="connsiteY6" fmla="*/ 70494 h 876200"/>
                <a:gd name="connsiteX7" fmla="*/ 980984 w 1371185"/>
                <a:gd name="connsiteY7" fmla="*/ 215413 h 876200"/>
                <a:gd name="connsiteX8" fmla="*/ 1179698 w 1371185"/>
                <a:gd name="connsiteY8" fmla="*/ 108118 h 876200"/>
                <a:gd name="connsiteX9" fmla="*/ 1246773 w 1371185"/>
                <a:gd name="connsiteY9" fmla="*/ 1807 h 876200"/>
                <a:gd name="connsiteX10" fmla="*/ 1321069 w 1371185"/>
                <a:gd name="connsiteY10" fmla="*/ 72292 h 876200"/>
                <a:gd name="connsiteX11" fmla="*/ 1362979 w 1371185"/>
                <a:gd name="connsiteY11" fmla="*/ 175162 h 876200"/>
                <a:gd name="connsiteX12" fmla="*/ 1224939 w 1371185"/>
                <a:gd name="connsiteY12" fmla="*/ 174934 h 876200"/>
                <a:gd name="connsiteX13" fmla="*/ 1023488 w 1371185"/>
                <a:gd name="connsiteY13" fmla="*/ 283659 h 876200"/>
                <a:gd name="connsiteX14" fmla="*/ 1032419 w 1371185"/>
                <a:gd name="connsiteY14" fmla="*/ 568794 h 876200"/>
                <a:gd name="connsiteX15" fmla="*/ 1237677 w 1371185"/>
                <a:gd name="connsiteY15" fmla="*/ 683233 h 876200"/>
                <a:gd name="connsiteX16" fmla="*/ 1351548 w 1371185"/>
                <a:gd name="connsiteY16" fmla="*/ 678081 h 876200"/>
                <a:gd name="connsiteX17" fmla="*/ 1330593 w 1371185"/>
                <a:gd name="connsiteY17" fmla="*/ 798096 h 876200"/>
                <a:gd name="connsiteX18" fmla="*/ 1225818 w 1371185"/>
                <a:gd name="connsiteY18" fmla="*/ 866676 h 876200"/>
                <a:gd name="connsiteX19" fmla="*/ 1193631 w 1371185"/>
                <a:gd name="connsiteY19" fmla="*/ 759435 h 876200"/>
                <a:gd name="connsiteX20" fmla="*/ 995314 w 1371185"/>
                <a:gd name="connsiteY20" fmla="*/ 645697 h 876200"/>
                <a:gd name="connsiteX21" fmla="*/ 943878 w 1371185"/>
                <a:gd name="connsiteY21" fmla="*/ 695225 h 876200"/>
                <a:gd name="connsiteX22" fmla="*/ 873393 w 1371185"/>
                <a:gd name="connsiteY22" fmla="*/ 710465 h 876200"/>
                <a:gd name="connsiteX23" fmla="*/ 913398 w 1371185"/>
                <a:gd name="connsiteY23" fmla="*/ 845720 h 876200"/>
                <a:gd name="connsiteX24" fmla="*/ 892443 w 1371185"/>
                <a:gd name="connsiteY24" fmla="*/ 874295 h 876200"/>
                <a:gd name="connsiteX25" fmla="*/ 812433 w 1371185"/>
                <a:gd name="connsiteY25" fmla="*/ 874295 h 876200"/>
                <a:gd name="connsiteX26" fmla="*/ 749568 w 1371185"/>
                <a:gd name="connsiteY26" fmla="*/ 872390 h 876200"/>
                <a:gd name="connsiteX27" fmla="*/ 623838 w 1371185"/>
                <a:gd name="connsiteY27" fmla="*/ 874295 h 876200"/>
                <a:gd name="connsiteX28" fmla="*/ 559068 w 1371185"/>
                <a:gd name="connsiteY28" fmla="*/ 874295 h 876200"/>
                <a:gd name="connsiteX29" fmla="*/ 490488 w 1371185"/>
                <a:gd name="connsiteY29" fmla="*/ 876200 h 876200"/>
                <a:gd name="connsiteX30" fmla="*/ 458103 w 1371185"/>
                <a:gd name="connsiteY30" fmla="*/ 843815 h 876200"/>
                <a:gd name="connsiteX31" fmla="*/ 498108 w 1371185"/>
                <a:gd name="connsiteY31" fmla="*/ 710465 h 876200"/>
                <a:gd name="connsiteX32" fmla="*/ 431433 w 1371185"/>
                <a:gd name="connsiteY32" fmla="*/ 697130 h 876200"/>
                <a:gd name="connsiteX33" fmla="*/ 379999 w 1371185"/>
                <a:gd name="connsiteY33" fmla="*/ 649507 h 876200"/>
                <a:gd name="connsiteX34" fmla="*/ 189098 w 1371185"/>
                <a:gd name="connsiteY34" fmla="*/ 753101 h 876200"/>
                <a:gd name="connsiteX35" fmla="*/ 172353 w 1371185"/>
                <a:gd name="connsiteY35" fmla="*/ 851436 h 876200"/>
                <a:gd name="connsiteX36" fmla="*/ 52338 w 1371185"/>
                <a:gd name="connsiteY36" fmla="*/ 796192 h 876200"/>
                <a:gd name="connsiteX37" fmla="*/ 135160 w 1371185"/>
                <a:gd name="connsiteY37" fmla="*/ 692760 h 876200"/>
                <a:gd name="connsiteX38" fmla="*/ 346384 w 1371185"/>
                <a:gd name="connsiteY38" fmla="*/ 576553 h 876200"/>
                <a:gd name="connsiteX39" fmla="*/ 355427 w 1371185"/>
                <a:gd name="connsiteY39" fmla="*/ 288759 h 876200"/>
                <a:gd name="connsiteX40" fmla="*/ 141473 w 1371185"/>
                <a:gd name="connsiteY40" fmla="*/ 167454 h 876200"/>
                <a:gd name="connsiteX41" fmla="*/ 75277 w 1371185"/>
                <a:gd name="connsiteY41" fmla="*/ 203509 h 876200"/>
                <a:gd name="connsiteX42" fmla="*/ 503 w 1371185"/>
                <a:gd name="connsiteY42" fmla="*/ 132883 h 876200"/>
                <a:gd name="connsiteX0" fmla="*/ 503 w 1371185"/>
                <a:gd name="connsiteY0" fmla="*/ 132883 h 876200"/>
                <a:gd name="connsiteX1" fmla="*/ 67772 w 1371185"/>
                <a:gd name="connsiteY1" fmla="*/ 59203 h 876200"/>
                <a:gd name="connsiteX2" fmla="*/ 142549 w 1371185"/>
                <a:gd name="connsiteY2" fmla="*/ 9 h 876200"/>
                <a:gd name="connsiteX3" fmla="*/ 211360 w 1371185"/>
                <a:gd name="connsiteY3" fmla="*/ 66682 h 876200"/>
                <a:gd name="connsiteX4" fmla="*/ 194813 w 1371185"/>
                <a:gd name="connsiteY4" fmla="*/ 114926 h 876200"/>
                <a:gd name="connsiteX5" fmla="*/ 389721 w 1371185"/>
                <a:gd name="connsiteY5" fmla="*/ 222892 h 876200"/>
                <a:gd name="connsiteX6" fmla="*/ 683322 w 1371185"/>
                <a:gd name="connsiteY6" fmla="*/ 70494 h 876200"/>
                <a:gd name="connsiteX7" fmla="*/ 980984 w 1371185"/>
                <a:gd name="connsiteY7" fmla="*/ 215413 h 876200"/>
                <a:gd name="connsiteX8" fmla="*/ 1179698 w 1371185"/>
                <a:gd name="connsiteY8" fmla="*/ 108118 h 876200"/>
                <a:gd name="connsiteX9" fmla="*/ 1246773 w 1371185"/>
                <a:gd name="connsiteY9" fmla="*/ 1807 h 876200"/>
                <a:gd name="connsiteX10" fmla="*/ 1321069 w 1371185"/>
                <a:gd name="connsiteY10" fmla="*/ 72292 h 876200"/>
                <a:gd name="connsiteX11" fmla="*/ 1362979 w 1371185"/>
                <a:gd name="connsiteY11" fmla="*/ 175162 h 876200"/>
                <a:gd name="connsiteX12" fmla="*/ 1224939 w 1371185"/>
                <a:gd name="connsiteY12" fmla="*/ 174934 h 876200"/>
                <a:gd name="connsiteX13" fmla="*/ 1023488 w 1371185"/>
                <a:gd name="connsiteY13" fmla="*/ 283659 h 876200"/>
                <a:gd name="connsiteX14" fmla="*/ 1032419 w 1371185"/>
                <a:gd name="connsiteY14" fmla="*/ 568794 h 876200"/>
                <a:gd name="connsiteX15" fmla="*/ 1237677 w 1371185"/>
                <a:gd name="connsiteY15" fmla="*/ 683233 h 876200"/>
                <a:gd name="connsiteX16" fmla="*/ 1351548 w 1371185"/>
                <a:gd name="connsiteY16" fmla="*/ 678081 h 876200"/>
                <a:gd name="connsiteX17" fmla="*/ 1330593 w 1371185"/>
                <a:gd name="connsiteY17" fmla="*/ 798096 h 876200"/>
                <a:gd name="connsiteX18" fmla="*/ 1225818 w 1371185"/>
                <a:gd name="connsiteY18" fmla="*/ 866676 h 876200"/>
                <a:gd name="connsiteX19" fmla="*/ 1193631 w 1371185"/>
                <a:gd name="connsiteY19" fmla="*/ 759435 h 876200"/>
                <a:gd name="connsiteX20" fmla="*/ 995314 w 1371185"/>
                <a:gd name="connsiteY20" fmla="*/ 645697 h 876200"/>
                <a:gd name="connsiteX21" fmla="*/ 943878 w 1371185"/>
                <a:gd name="connsiteY21" fmla="*/ 695225 h 876200"/>
                <a:gd name="connsiteX22" fmla="*/ 873393 w 1371185"/>
                <a:gd name="connsiteY22" fmla="*/ 710465 h 876200"/>
                <a:gd name="connsiteX23" fmla="*/ 913398 w 1371185"/>
                <a:gd name="connsiteY23" fmla="*/ 845720 h 876200"/>
                <a:gd name="connsiteX24" fmla="*/ 892443 w 1371185"/>
                <a:gd name="connsiteY24" fmla="*/ 874295 h 876200"/>
                <a:gd name="connsiteX25" fmla="*/ 812433 w 1371185"/>
                <a:gd name="connsiteY25" fmla="*/ 874295 h 876200"/>
                <a:gd name="connsiteX26" fmla="*/ 749568 w 1371185"/>
                <a:gd name="connsiteY26" fmla="*/ 872390 h 876200"/>
                <a:gd name="connsiteX27" fmla="*/ 661938 w 1371185"/>
                <a:gd name="connsiteY27" fmla="*/ 874295 h 876200"/>
                <a:gd name="connsiteX28" fmla="*/ 623838 w 1371185"/>
                <a:gd name="connsiteY28" fmla="*/ 874295 h 876200"/>
                <a:gd name="connsiteX29" fmla="*/ 559068 w 1371185"/>
                <a:gd name="connsiteY29" fmla="*/ 874295 h 876200"/>
                <a:gd name="connsiteX30" fmla="*/ 490488 w 1371185"/>
                <a:gd name="connsiteY30" fmla="*/ 876200 h 876200"/>
                <a:gd name="connsiteX31" fmla="*/ 458103 w 1371185"/>
                <a:gd name="connsiteY31" fmla="*/ 843815 h 876200"/>
                <a:gd name="connsiteX32" fmla="*/ 498108 w 1371185"/>
                <a:gd name="connsiteY32" fmla="*/ 710465 h 876200"/>
                <a:gd name="connsiteX33" fmla="*/ 431433 w 1371185"/>
                <a:gd name="connsiteY33" fmla="*/ 697130 h 876200"/>
                <a:gd name="connsiteX34" fmla="*/ 379999 w 1371185"/>
                <a:gd name="connsiteY34" fmla="*/ 649507 h 876200"/>
                <a:gd name="connsiteX35" fmla="*/ 189098 w 1371185"/>
                <a:gd name="connsiteY35" fmla="*/ 753101 h 876200"/>
                <a:gd name="connsiteX36" fmla="*/ 172353 w 1371185"/>
                <a:gd name="connsiteY36" fmla="*/ 851436 h 876200"/>
                <a:gd name="connsiteX37" fmla="*/ 52338 w 1371185"/>
                <a:gd name="connsiteY37" fmla="*/ 796192 h 876200"/>
                <a:gd name="connsiteX38" fmla="*/ 135160 w 1371185"/>
                <a:gd name="connsiteY38" fmla="*/ 692760 h 876200"/>
                <a:gd name="connsiteX39" fmla="*/ 346384 w 1371185"/>
                <a:gd name="connsiteY39" fmla="*/ 576553 h 876200"/>
                <a:gd name="connsiteX40" fmla="*/ 355427 w 1371185"/>
                <a:gd name="connsiteY40" fmla="*/ 288759 h 876200"/>
                <a:gd name="connsiteX41" fmla="*/ 141473 w 1371185"/>
                <a:gd name="connsiteY41" fmla="*/ 167454 h 876200"/>
                <a:gd name="connsiteX42" fmla="*/ 75277 w 1371185"/>
                <a:gd name="connsiteY42" fmla="*/ 203509 h 876200"/>
                <a:gd name="connsiteX43" fmla="*/ 503 w 1371185"/>
                <a:gd name="connsiteY43" fmla="*/ 132883 h 876200"/>
                <a:gd name="connsiteX0" fmla="*/ 503 w 1371185"/>
                <a:gd name="connsiteY0" fmla="*/ 132883 h 876200"/>
                <a:gd name="connsiteX1" fmla="*/ 67772 w 1371185"/>
                <a:gd name="connsiteY1" fmla="*/ 59203 h 876200"/>
                <a:gd name="connsiteX2" fmla="*/ 142549 w 1371185"/>
                <a:gd name="connsiteY2" fmla="*/ 9 h 876200"/>
                <a:gd name="connsiteX3" fmla="*/ 211360 w 1371185"/>
                <a:gd name="connsiteY3" fmla="*/ 66682 h 876200"/>
                <a:gd name="connsiteX4" fmla="*/ 194813 w 1371185"/>
                <a:gd name="connsiteY4" fmla="*/ 114926 h 876200"/>
                <a:gd name="connsiteX5" fmla="*/ 389721 w 1371185"/>
                <a:gd name="connsiteY5" fmla="*/ 222892 h 876200"/>
                <a:gd name="connsiteX6" fmla="*/ 683322 w 1371185"/>
                <a:gd name="connsiteY6" fmla="*/ 70494 h 876200"/>
                <a:gd name="connsiteX7" fmla="*/ 980984 w 1371185"/>
                <a:gd name="connsiteY7" fmla="*/ 215413 h 876200"/>
                <a:gd name="connsiteX8" fmla="*/ 1179698 w 1371185"/>
                <a:gd name="connsiteY8" fmla="*/ 108118 h 876200"/>
                <a:gd name="connsiteX9" fmla="*/ 1246773 w 1371185"/>
                <a:gd name="connsiteY9" fmla="*/ 1807 h 876200"/>
                <a:gd name="connsiteX10" fmla="*/ 1321069 w 1371185"/>
                <a:gd name="connsiteY10" fmla="*/ 72292 h 876200"/>
                <a:gd name="connsiteX11" fmla="*/ 1362979 w 1371185"/>
                <a:gd name="connsiteY11" fmla="*/ 175162 h 876200"/>
                <a:gd name="connsiteX12" fmla="*/ 1224939 w 1371185"/>
                <a:gd name="connsiteY12" fmla="*/ 174934 h 876200"/>
                <a:gd name="connsiteX13" fmla="*/ 1023488 w 1371185"/>
                <a:gd name="connsiteY13" fmla="*/ 283659 h 876200"/>
                <a:gd name="connsiteX14" fmla="*/ 1032419 w 1371185"/>
                <a:gd name="connsiteY14" fmla="*/ 568794 h 876200"/>
                <a:gd name="connsiteX15" fmla="*/ 1237677 w 1371185"/>
                <a:gd name="connsiteY15" fmla="*/ 683233 h 876200"/>
                <a:gd name="connsiteX16" fmla="*/ 1351548 w 1371185"/>
                <a:gd name="connsiteY16" fmla="*/ 678081 h 876200"/>
                <a:gd name="connsiteX17" fmla="*/ 1330593 w 1371185"/>
                <a:gd name="connsiteY17" fmla="*/ 798096 h 876200"/>
                <a:gd name="connsiteX18" fmla="*/ 1225818 w 1371185"/>
                <a:gd name="connsiteY18" fmla="*/ 866676 h 876200"/>
                <a:gd name="connsiteX19" fmla="*/ 1193631 w 1371185"/>
                <a:gd name="connsiteY19" fmla="*/ 759435 h 876200"/>
                <a:gd name="connsiteX20" fmla="*/ 995314 w 1371185"/>
                <a:gd name="connsiteY20" fmla="*/ 645697 h 876200"/>
                <a:gd name="connsiteX21" fmla="*/ 943878 w 1371185"/>
                <a:gd name="connsiteY21" fmla="*/ 695225 h 876200"/>
                <a:gd name="connsiteX22" fmla="*/ 873393 w 1371185"/>
                <a:gd name="connsiteY22" fmla="*/ 710465 h 876200"/>
                <a:gd name="connsiteX23" fmla="*/ 913398 w 1371185"/>
                <a:gd name="connsiteY23" fmla="*/ 845720 h 876200"/>
                <a:gd name="connsiteX24" fmla="*/ 892443 w 1371185"/>
                <a:gd name="connsiteY24" fmla="*/ 874295 h 876200"/>
                <a:gd name="connsiteX25" fmla="*/ 812433 w 1371185"/>
                <a:gd name="connsiteY25" fmla="*/ 874295 h 876200"/>
                <a:gd name="connsiteX26" fmla="*/ 749568 w 1371185"/>
                <a:gd name="connsiteY26" fmla="*/ 872390 h 876200"/>
                <a:gd name="connsiteX27" fmla="*/ 722898 w 1371185"/>
                <a:gd name="connsiteY27" fmla="*/ 872390 h 876200"/>
                <a:gd name="connsiteX28" fmla="*/ 661938 w 1371185"/>
                <a:gd name="connsiteY28" fmla="*/ 874295 h 876200"/>
                <a:gd name="connsiteX29" fmla="*/ 623838 w 1371185"/>
                <a:gd name="connsiteY29" fmla="*/ 874295 h 876200"/>
                <a:gd name="connsiteX30" fmla="*/ 559068 w 1371185"/>
                <a:gd name="connsiteY30" fmla="*/ 874295 h 876200"/>
                <a:gd name="connsiteX31" fmla="*/ 490488 w 1371185"/>
                <a:gd name="connsiteY31" fmla="*/ 876200 h 876200"/>
                <a:gd name="connsiteX32" fmla="*/ 458103 w 1371185"/>
                <a:gd name="connsiteY32" fmla="*/ 843815 h 876200"/>
                <a:gd name="connsiteX33" fmla="*/ 498108 w 1371185"/>
                <a:gd name="connsiteY33" fmla="*/ 710465 h 876200"/>
                <a:gd name="connsiteX34" fmla="*/ 431433 w 1371185"/>
                <a:gd name="connsiteY34" fmla="*/ 697130 h 876200"/>
                <a:gd name="connsiteX35" fmla="*/ 379999 w 1371185"/>
                <a:gd name="connsiteY35" fmla="*/ 649507 h 876200"/>
                <a:gd name="connsiteX36" fmla="*/ 189098 w 1371185"/>
                <a:gd name="connsiteY36" fmla="*/ 753101 h 876200"/>
                <a:gd name="connsiteX37" fmla="*/ 172353 w 1371185"/>
                <a:gd name="connsiteY37" fmla="*/ 851436 h 876200"/>
                <a:gd name="connsiteX38" fmla="*/ 52338 w 1371185"/>
                <a:gd name="connsiteY38" fmla="*/ 796192 h 876200"/>
                <a:gd name="connsiteX39" fmla="*/ 135160 w 1371185"/>
                <a:gd name="connsiteY39" fmla="*/ 692760 h 876200"/>
                <a:gd name="connsiteX40" fmla="*/ 346384 w 1371185"/>
                <a:gd name="connsiteY40" fmla="*/ 576553 h 876200"/>
                <a:gd name="connsiteX41" fmla="*/ 355427 w 1371185"/>
                <a:gd name="connsiteY41" fmla="*/ 288759 h 876200"/>
                <a:gd name="connsiteX42" fmla="*/ 141473 w 1371185"/>
                <a:gd name="connsiteY42" fmla="*/ 167454 h 876200"/>
                <a:gd name="connsiteX43" fmla="*/ 75277 w 1371185"/>
                <a:gd name="connsiteY43" fmla="*/ 203509 h 876200"/>
                <a:gd name="connsiteX44" fmla="*/ 503 w 1371185"/>
                <a:gd name="connsiteY44" fmla="*/ 132883 h 876200"/>
                <a:gd name="connsiteX0" fmla="*/ 503 w 1371185"/>
                <a:gd name="connsiteY0" fmla="*/ 132883 h 914300"/>
                <a:gd name="connsiteX1" fmla="*/ 67772 w 1371185"/>
                <a:gd name="connsiteY1" fmla="*/ 59203 h 914300"/>
                <a:gd name="connsiteX2" fmla="*/ 142549 w 1371185"/>
                <a:gd name="connsiteY2" fmla="*/ 9 h 914300"/>
                <a:gd name="connsiteX3" fmla="*/ 211360 w 1371185"/>
                <a:gd name="connsiteY3" fmla="*/ 66682 h 914300"/>
                <a:gd name="connsiteX4" fmla="*/ 194813 w 1371185"/>
                <a:gd name="connsiteY4" fmla="*/ 114926 h 914300"/>
                <a:gd name="connsiteX5" fmla="*/ 389721 w 1371185"/>
                <a:gd name="connsiteY5" fmla="*/ 222892 h 914300"/>
                <a:gd name="connsiteX6" fmla="*/ 683322 w 1371185"/>
                <a:gd name="connsiteY6" fmla="*/ 70494 h 914300"/>
                <a:gd name="connsiteX7" fmla="*/ 980984 w 1371185"/>
                <a:gd name="connsiteY7" fmla="*/ 215413 h 914300"/>
                <a:gd name="connsiteX8" fmla="*/ 1179698 w 1371185"/>
                <a:gd name="connsiteY8" fmla="*/ 108118 h 914300"/>
                <a:gd name="connsiteX9" fmla="*/ 1246773 w 1371185"/>
                <a:gd name="connsiteY9" fmla="*/ 1807 h 914300"/>
                <a:gd name="connsiteX10" fmla="*/ 1321069 w 1371185"/>
                <a:gd name="connsiteY10" fmla="*/ 72292 h 914300"/>
                <a:gd name="connsiteX11" fmla="*/ 1362979 w 1371185"/>
                <a:gd name="connsiteY11" fmla="*/ 175162 h 914300"/>
                <a:gd name="connsiteX12" fmla="*/ 1224939 w 1371185"/>
                <a:gd name="connsiteY12" fmla="*/ 174934 h 914300"/>
                <a:gd name="connsiteX13" fmla="*/ 1023488 w 1371185"/>
                <a:gd name="connsiteY13" fmla="*/ 283659 h 914300"/>
                <a:gd name="connsiteX14" fmla="*/ 1032419 w 1371185"/>
                <a:gd name="connsiteY14" fmla="*/ 568794 h 914300"/>
                <a:gd name="connsiteX15" fmla="*/ 1237677 w 1371185"/>
                <a:gd name="connsiteY15" fmla="*/ 683233 h 914300"/>
                <a:gd name="connsiteX16" fmla="*/ 1351548 w 1371185"/>
                <a:gd name="connsiteY16" fmla="*/ 678081 h 914300"/>
                <a:gd name="connsiteX17" fmla="*/ 1330593 w 1371185"/>
                <a:gd name="connsiteY17" fmla="*/ 798096 h 914300"/>
                <a:gd name="connsiteX18" fmla="*/ 1225818 w 1371185"/>
                <a:gd name="connsiteY18" fmla="*/ 866676 h 914300"/>
                <a:gd name="connsiteX19" fmla="*/ 1193631 w 1371185"/>
                <a:gd name="connsiteY19" fmla="*/ 759435 h 914300"/>
                <a:gd name="connsiteX20" fmla="*/ 995314 w 1371185"/>
                <a:gd name="connsiteY20" fmla="*/ 645697 h 914300"/>
                <a:gd name="connsiteX21" fmla="*/ 943878 w 1371185"/>
                <a:gd name="connsiteY21" fmla="*/ 695225 h 914300"/>
                <a:gd name="connsiteX22" fmla="*/ 873393 w 1371185"/>
                <a:gd name="connsiteY22" fmla="*/ 710465 h 914300"/>
                <a:gd name="connsiteX23" fmla="*/ 913398 w 1371185"/>
                <a:gd name="connsiteY23" fmla="*/ 845720 h 914300"/>
                <a:gd name="connsiteX24" fmla="*/ 892443 w 1371185"/>
                <a:gd name="connsiteY24" fmla="*/ 874295 h 914300"/>
                <a:gd name="connsiteX25" fmla="*/ 812433 w 1371185"/>
                <a:gd name="connsiteY25" fmla="*/ 874295 h 914300"/>
                <a:gd name="connsiteX26" fmla="*/ 749568 w 1371185"/>
                <a:gd name="connsiteY26" fmla="*/ 872390 h 914300"/>
                <a:gd name="connsiteX27" fmla="*/ 722898 w 1371185"/>
                <a:gd name="connsiteY27" fmla="*/ 872390 h 914300"/>
                <a:gd name="connsiteX28" fmla="*/ 661938 w 1371185"/>
                <a:gd name="connsiteY28" fmla="*/ 874295 h 914300"/>
                <a:gd name="connsiteX29" fmla="*/ 623838 w 1371185"/>
                <a:gd name="connsiteY29" fmla="*/ 874295 h 914300"/>
                <a:gd name="connsiteX30" fmla="*/ 591453 w 1371185"/>
                <a:gd name="connsiteY30" fmla="*/ 914300 h 914300"/>
                <a:gd name="connsiteX31" fmla="*/ 559068 w 1371185"/>
                <a:gd name="connsiteY31" fmla="*/ 874295 h 914300"/>
                <a:gd name="connsiteX32" fmla="*/ 490488 w 1371185"/>
                <a:gd name="connsiteY32" fmla="*/ 876200 h 914300"/>
                <a:gd name="connsiteX33" fmla="*/ 458103 w 1371185"/>
                <a:gd name="connsiteY33" fmla="*/ 843815 h 914300"/>
                <a:gd name="connsiteX34" fmla="*/ 498108 w 1371185"/>
                <a:gd name="connsiteY34" fmla="*/ 710465 h 914300"/>
                <a:gd name="connsiteX35" fmla="*/ 431433 w 1371185"/>
                <a:gd name="connsiteY35" fmla="*/ 697130 h 914300"/>
                <a:gd name="connsiteX36" fmla="*/ 379999 w 1371185"/>
                <a:gd name="connsiteY36" fmla="*/ 649507 h 914300"/>
                <a:gd name="connsiteX37" fmla="*/ 189098 w 1371185"/>
                <a:gd name="connsiteY37" fmla="*/ 753101 h 914300"/>
                <a:gd name="connsiteX38" fmla="*/ 172353 w 1371185"/>
                <a:gd name="connsiteY38" fmla="*/ 851436 h 914300"/>
                <a:gd name="connsiteX39" fmla="*/ 52338 w 1371185"/>
                <a:gd name="connsiteY39" fmla="*/ 796192 h 914300"/>
                <a:gd name="connsiteX40" fmla="*/ 135160 w 1371185"/>
                <a:gd name="connsiteY40" fmla="*/ 692760 h 914300"/>
                <a:gd name="connsiteX41" fmla="*/ 346384 w 1371185"/>
                <a:gd name="connsiteY41" fmla="*/ 576553 h 914300"/>
                <a:gd name="connsiteX42" fmla="*/ 355427 w 1371185"/>
                <a:gd name="connsiteY42" fmla="*/ 288759 h 914300"/>
                <a:gd name="connsiteX43" fmla="*/ 141473 w 1371185"/>
                <a:gd name="connsiteY43" fmla="*/ 167454 h 914300"/>
                <a:gd name="connsiteX44" fmla="*/ 75277 w 1371185"/>
                <a:gd name="connsiteY44" fmla="*/ 203509 h 914300"/>
                <a:gd name="connsiteX45" fmla="*/ 503 w 1371185"/>
                <a:gd name="connsiteY45" fmla="*/ 132883 h 914300"/>
                <a:gd name="connsiteX0" fmla="*/ 503 w 1371185"/>
                <a:gd name="connsiteY0" fmla="*/ 132883 h 916683"/>
                <a:gd name="connsiteX1" fmla="*/ 67772 w 1371185"/>
                <a:gd name="connsiteY1" fmla="*/ 59203 h 916683"/>
                <a:gd name="connsiteX2" fmla="*/ 142549 w 1371185"/>
                <a:gd name="connsiteY2" fmla="*/ 9 h 916683"/>
                <a:gd name="connsiteX3" fmla="*/ 211360 w 1371185"/>
                <a:gd name="connsiteY3" fmla="*/ 66682 h 916683"/>
                <a:gd name="connsiteX4" fmla="*/ 194813 w 1371185"/>
                <a:gd name="connsiteY4" fmla="*/ 114926 h 916683"/>
                <a:gd name="connsiteX5" fmla="*/ 389721 w 1371185"/>
                <a:gd name="connsiteY5" fmla="*/ 222892 h 916683"/>
                <a:gd name="connsiteX6" fmla="*/ 683322 w 1371185"/>
                <a:gd name="connsiteY6" fmla="*/ 70494 h 916683"/>
                <a:gd name="connsiteX7" fmla="*/ 980984 w 1371185"/>
                <a:gd name="connsiteY7" fmla="*/ 215413 h 916683"/>
                <a:gd name="connsiteX8" fmla="*/ 1179698 w 1371185"/>
                <a:gd name="connsiteY8" fmla="*/ 108118 h 916683"/>
                <a:gd name="connsiteX9" fmla="*/ 1246773 w 1371185"/>
                <a:gd name="connsiteY9" fmla="*/ 1807 h 916683"/>
                <a:gd name="connsiteX10" fmla="*/ 1321069 w 1371185"/>
                <a:gd name="connsiteY10" fmla="*/ 72292 h 916683"/>
                <a:gd name="connsiteX11" fmla="*/ 1362979 w 1371185"/>
                <a:gd name="connsiteY11" fmla="*/ 175162 h 916683"/>
                <a:gd name="connsiteX12" fmla="*/ 1224939 w 1371185"/>
                <a:gd name="connsiteY12" fmla="*/ 174934 h 916683"/>
                <a:gd name="connsiteX13" fmla="*/ 1023488 w 1371185"/>
                <a:gd name="connsiteY13" fmla="*/ 283659 h 916683"/>
                <a:gd name="connsiteX14" fmla="*/ 1032419 w 1371185"/>
                <a:gd name="connsiteY14" fmla="*/ 568794 h 916683"/>
                <a:gd name="connsiteX15" fmla="*/ 1237677 w 1371185"/>
                <a:gd name="connsiteY15" fmla="*/ 683233 h 916683"/>
                <a:gd name="connsiteX16" fmla="*/ 1351548 w 1371185"/>
                <a:gd name="connsiteY16" fmla="*/ 678081 h 916683"/>
                <a:gd name="connsiteX17" fmla="*/ 1330593 w 1371185"/>
                <a:gd name="connsiteY17" fmla="*/ 798096 h 916683"/>
                <a:gd name="connsiteX18" fmla="*/ 1225818 w 1371185"/>
                <a:gd name="connsiteY18" fmla="*/ 866676 h 916683"/>
                <a:gd name="connsiteX19" fmla="*/ 1193631 w 1371185"/>
                <a:gd name="connsiteY19" fmla="*/ 759435 h 916683"/>
                <a:gd name="connsiteX20" fmla="*/ 995314 w 1371185"/>
                <a:gd name="connsiteY20" fmla="*/ 645697 h 916683"/>
                <a:gd name="connsiteX21" fmla="*/ 943878 w 1371185"/>
                <a:gd name="connsiteY21" fmla="*/ 695225 h 916683"/>
                <a:gd name="connsiteX22" fmla="*/ 873393 w 1371185"/>
                <a:gd name="connsiteY22" fmla="*/ 710465 h 916683"/>
                <a:gd name="connsiteX23" fmla="*/ 913398 w 1371185"/>
                <a:gd name="connsiteY23" fmla="*/ 845720 h 916683"/>
                <a:gd name="connsiteX24" fmla="*/ 892443 w 1371185"/>
                <a:gd name="connsiteY24" fmla="*/ 874295 h 916683"/>
                <a:gd name="connsiteX25" fmla="*/ 812433 w 1371185"/>
                <a:gd name="connsiteY25" fmla="*/ 874295 h 916683"/>
                <a:gd name="connsiteX26" fmla="*/ 749568 w 1371185"/>
                <a:gd name="connsiteY26" fmla="*/ 872390 h 916683"/>
                <a:gd name="connsiteX27" fmla="*/ 722898 w 1371185"/>
                <a:gd name="connsiteY27" fmla="*/ 872390 h 916683"/>
                <a:gd name="connsiteX28" fmla="*/ 661938 w 1371185"/>
                <a:gd name="connsiteY28" fmla="*/ 874295 h 916683"/>
                <a:gd name="connsiteX29" fmla="*/ 623838 w 1371185"/>
                <a:gd name="connsiteY29" fmla="*/ 874295 h 916683"/>
                <a:gd name="connsiteX30" fmla="*/ 591453 w 1371185"/>
                <a:gd name="connsiteY30" fmla="*/ 914300 h 916683"/>
                <a:gd name="connsiteX31" fmla="*/ 559068 w 1371185"/>
                <a:gd name="connsiteY31" fmla="*/ 874295 h 916683"/>
                <a:gd name="connsiteX32" fmla="*/ 490488 w 1371185"/>
                <a:gd name="connsiteY32" fmla="*/ 876200 h 916683"/>
                <a:gd name="connsiteX33" fmla="*/ 458103 w 1371185"/>
                <a:gd name="connsiteY33" fmla="*/ 843815 h 916683"/>
                <a:gd name="connsiteX34" fmla="*/ 498108 w 1371185"/>
                <a:gd name="connsiteY34" fmla="*/ 710465 h 916683"/>
                <a:gd name="connsiteX35" fmla="*/ 431433 w 1371185"/>
                <a:gd name="connsiteY35" fmla="*/ 697130 h 916683"/>
                <a:gd name="connsiteX36" fmla="*/ 379999 w 1371185"/>
                <a:gd name="connsiteY36" fmla="*/ 649507 h 916683"/>
                <a:gd name="connsiteX37" fmla="*/ 189098 w 1371185"/>
                <a:gd name="connsiteY37" fmla="*/ 753101 h 916683"/>
                <a:gd name="connsiteX38" fmla="*/ 172353 w 1371185"/>
                <a:gd name="connsiteY38" fmla="*/ 851436 h 916683"/>
                <a:gd name="connsiteX39" fmla="*/ 52338 w 1371185"/>
                <a:gd name="connsiteY39" fmla="*/ 796192 h 916683"/>
                <a:gd name="connsiteX40" fmla="*/ 135160 w 1371185"/>
                <a:gd name="connsiteY40" fmla="*/ 692760 h 916683"/>
                <a:gd name="connsiteX41" fmla="*/ 346384 w 1371185"/>
                <a:gd name="connsiteY41" fmla="*/ 576553 h 916683"/>
                <a:gd name="connsiteX42" fmla="*/ 355427 w 1371185"/>
                <a:gd name="connsiteY42" fmla="*/ 288759 h 916683"/>
                <a:gd name="connsiteX43" fmla="*/ 141473 w 1371185"/>
                <a:gd name="connsiteY43" fmla="*/ 167454 h 916683"/>
                <a:gd name="connsiteX44" fmla="*/ 75277 w 1371185"/>
                <a:gd name="connsiteY44" fmla="*/ 203509 h 916683"/>
                <a:gd name="connsiteX45" fmla="*/ 503 w 1371185"/>
                <a:gd name="connsiteY45" fmla="*/ 132883 h 916683"/>
                <a:gd name="connsiteX0" fmla="*/ 503 w 1371185"/>
                <a:gd name="connsiteY0" fmla="*/ 132883 h 914374"/>
                <a:gd name="connsiteX1" fmla="*/ 67772 w 1371185"/>
                <a:gd name="connsiteY1" fmla="*/ 59203 h 914374"/>
                <a:gd name="connsiteX2" fmla="*/ 142549 w 1371185"/>
                <a:gd name="connsiteY2" fmla="*/ 9 h 914374"/>
                <a:gd name="connsiteX3" fmla="*/ 211360 w 1371185"/>
                <a:gd name="connsiteY3" fmla="*/ 66682 h 914374"/>
                <a:gd name="connsiteX4" fmla="*/ 194813 w 1371185"/>
                <a:gd name="connsiteY4" fmla="*/ 114926 h 914374"/>
                <a:gd name="connsiteX5" fmla="*/ 389721 w 1371185"/>
                <a:gd name="connsiteY5" fmla="*/ 222892 h 914374"/>
                <a:gd name="connsiteX6" fmla="*/ 683322 w 1371185"/>
                <a:gd name="connsiteY6" fmla="*/ 70494 h 914374"/>
                <a:gd name="connsiteX7" fmla="*/ 980984 w 1371185"/>
                <a:gd name="connsiteY7" fmla="*/ 215413 h 914374"/>
                <a:gd name="connsiteX8" fmla="*/ 1179698 w 1371185"/>
                <a:gd name="connsiteY8" fmla="*/ 108118 h 914374"/>
                <a:gd name="connsiteX9" fmla="*/ 1246773 w 1371185"/>
                <a:gd name="connsiteY9" fmla="*/ 1807 h 914374"/>
                <a:gd name="connsiteX10" fmla="*/ 1321069 w 1371185"/>
                <a:gd name="connsiteY10" fmla="*/ 72292 h 914374"/>
                <a:gd name="connsiteX11" fmla="*/ 1362979 w 1371185"/>
                <a:gd name="connsiteY11" fmla="*/ 175162 h 914374"/>
                <a:gd name="connsiteX12" fmla="*/ 1224939 w 1371185"/>
                <a:gd name="connsiteY12" fmla="*/ 174934 h 914374"/>
                <a:gd name="connsiteX13" fmla="*/ 1023488 w 1371185"/>
                <a:gd name="connsiteY13" fmla="*/ 283659 h 914374"/>
                <a:gd name="connsiteX14" fmla="*/ 1032419 w 1371185"/>
                <a:gd name="connsiteY14" fmla="*/ 568794 h 914374"/>
                <a:gd name="connsiteX15" fmla="*/ 1237677 w 1371185"/>
                <a:gd name="connsiteY15" fmla="*/ 683233 h 914374"/>
                <a:gd name="connsiteX16" fmla="*/ 1351548 w 1371185"/>
                <a:gd name="connsiteY16" fmla="*/ 678081 h 914374"/>
                <a:gd name="connsiteX17" fmla="*/ 1330593 w 1371185"/>
                <a:gd name="connsiteY17" fmla="*/ 798096 h 914374"/>
                <a:gd name="connsiteX18" fmla="*/ 1225818 w 1371185"/>
                <a:gd name="connsiteY18" fmla="*/ 866676 h 914374"/>
                <a:gd name="connsiteX19" fmla="*/ 1193631 w 1371185"/>
                <a:gd name="connsiteY19" fmla="*/ 759435 h 914374"/>
                <a:gd name="connsiteX20" fmla="*/ 995314 w 1371185"/>
                <a:gd name="connsiteY20" fmla="*/ 645697 h 914374"/>
                <a:gd name="connsiteX21" fmla="*/ 943878 w 1371185"/>
                <a:gd name="connsiteY21" fmla="*/ 695225 h 914374"/>
                <a:gd name="connsiteX22" fmla="*/ 873393 w 1371185"/>
                <a:gd name="connsiteY22" fmla="*/ 710465 h 914374"/>
                <a:gd name="connsiteX23" fmla="*/ 913398 w 1371185"/>
                <a:gd name="connsiteY23" fmla="*/ 845720 h 914374"/>
                <a:gd name="connsiteX24" fmla="*/ 892443 w 1371185"/>
                <a:gd name="connsiteY24" fmla="*/ 874295 h 914374"/>
                <a:gd name="connsiteX25" fmla="*/ 812433 w 1371185"/>
                <a:gd name="connsiteY25" fmla="*/ 874295 h 914374"/>
                <a:gd name="connsiteX26" fmla="*/ 749568 w 1371185"/>
                <a:gd name="connsiteY26" fmla="*/ 872390 h 914374"/>
                <a:gd name="connsiteX27" fmla="*/ 722898 w 1371185"/>
                <a:gd name="connsiteY27" fmla="*/ 872390 h 914374"/>
                <a:gd name="connsiteX28" fmla="*/ 661938 w 1371185"/>
                <a:gd name="connsiteY28" fmla="*/ 874295 h 914374"/>
                <a:gd name="connsiteX29" fmla="*/ 623838 w 1371185"/>
                <a:gd name="connsiteY29" fmla="*/ 874295 h 914374"/>
                <a:gd name="connsiteX30" fmla="*/ 591453 w 1371185"/>
                <a:gd name="connsiteY30" fmla="*/ 914300 h 914374"/>
                <a:gd name="connsiteX31" fmla="*/ 559068 w 1371185"/>
                <a:gd name="connsiteY31" fmla="*/ 874295 h 914374"/>
                <a:gd name="connsiteX32" fmla="*/ 490488 w 1371185"/>
                <a:gd name="connsiteY32" fmla="*/ 876200 h 914374"/>
                <a:gd name="connsiteX33" fmla="*/ 458103 w 1371185"/>
                <a:gd name="connsiteY33" fmla="*/ 843815 h 914374"/>
                <a:gd name="connsiteX34" fmla="*/ 498108 w 1371185"/>
                <a:gd name="connsiteY34" fmla="*/ 710465 h 914374"/>
                <a:gd name="connsiteX35" fmla="*/ 431433 w 1371185"/>
                <a:gd name="connsiteY35" fmla="*/ 697130 h 914374"/>
                <a:gd name="connsiteX36" fmla="*/ 379999 w 1371185"/>
                <a:gd name="connsiteY36" fmla="*/ 649507 h 914374"/>
                <a:gd name="connsiteX37" fmla="*/ 189098 w 1371185"/>
                <a:gd name="connsiteY37" fmla="*/ 753101 h 914374"/>
                <a:gd name="connsiteX38" fmla="*/ 172353 w 1371185"/>
                <a:gd name="connsiteY38" fmla="*/ 851436 h 914374"/>
                <a:gd name="connsiteX39" fmla="*/ 52338 w 1371185"/>
                <a:gd name="connsiteY39" fmla="*/ 796192 h 914374"/>
                <a:gd name="connsiteX40" fmla="*/ 135160 w 1371185"/>
                <a:gd name="connsiteY40" fmla="*/ 692760 h 914374"/>
                <a:gd name="connsiteX41" fmla="*/ 346384 w 1371185"/>
                <a:gd name="connsiteY41" fmla="*/ 576553 h 914374"/>
                <a:gd name="connsiteX42" fmla="*/ 355427 w 1371185"/>
                <a:gd name="connsiteY42" fmla="*/ 288759 h 914374"/>
                <a:gd name="connsiteX43" fmla="*/ 141473 w 1371185"/>
                <a:gd name="connsiteY43" fmla="*/ 167454 h 914374"/>
                <a:gd name="connsiteX44" fmla="*/ 75277 w 1371185"/>
                <a:gd name="connsiteY44" fmla="*/ 203509 h 914374"/>
                <a:gd name="connsiteX45" fmla="*/ 503 w 1371185"/>
                <a:gd name="connsiteY45" fmla="*/ 132883 h 914374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49568 w 1371185"/>
                <a:gd name="connsiteY26" fmla="*/ 872390 h 914407"/>
                <a:gd name="connsiteX27" fmla="*/ 722898 w 1371185"/>
                <a:gd name="connsiteY27" fmla="*/ 872390 h 914407"/>
                <a:gd name="connsiteX28" fmla="*/ 661938 w 1371185"/>
                <a:gd name="connsiteY28" fmla="*/ 874295 h 914407"/>
                <a:gd name="connsiteX29" fmla="*/ 623838 w 1371185"/>
                <a:gd name="connsiteY29" fmla="*/ 874295 h 914407"/>
                <a:gd name="connsiteX30" fmla="*/ 591453 w 1371185"/>
                <a:gd name="connsiteY30" fmla="*/ 914300 h 914407"/>
                <a:gd name="connsiteX31" fmla="*/ 559068 w 1371185"/>
                <a:gd name="connsiteY31" fmla="*/ 874295 h 914407"/>
                <a:gd name="connsiteX32" fmla="*/ 490488 w 1371185"/>
                <a:gd name="connsiteY32" fmla="*/ 876200 h 914407"/>
                <a:gd name="connsiteX33" fmla="*/ 458103 w 1371185"/>
                <a:gd name="connsiteY33" fmla="*/ 843815 h 914407"/>
                <a:gd name="connsiteX34" fmla="*/ 498108 w 1371185"/>
                <a:gd name="connsiteY34" fmla="*/ 710465 h 914407"/>
                <a:gd name="connsiteX35" fmla="*/ 431433 w 1371185"/>
                <a:gd name="connsiteY35" fmla="*/ 697130 h 914407"/>
                <a:gd name="connsiteX36" fmla="*/ 379999 w 1371185"/>
                <a:gd name="connsiteY36" fmla="*/ 649507 h 914407"/>
                <a:gd name="connsiteX37" fmla="*/ 189098 w 1371185"/>
                <a:gd name="connsiteY37" fmla="*/ 753101 h 914407"/>
                <a:gd name="connsiteX38" fmla="*/ 172353 w 1371185"/>
                <a:gd name="connsiteY38" fmla="*/ 851436 h 914407"/>
                <a:gd name="connsiteX39" fmla="*/ 52338 w 1371185"/>
                <a:gd name="connsiteY39" fmla="*/ 796192 h 914407"/>
                <a:gd name="connsiteX40" fmla="*/ 135160 w 1371185"/>
                <a:gd name="connsiteY40" fmla="*/ 692760 h 914407"/>
                <a:gd name="connsiteX41" fmla="*/ 346384 w 1371185"/>
                <a:gd name="connsiteY41" fmla="*/ 576553 h 914407"/>
                <a:gd name="connsiteX42" fmla="*/ 355427 w 1371185"/>
                <a:gd name="connsiteY42" fmla="*/ 288759 h 914407"/>
                <a:gd name="connsiteX43" fmla="*/ 141473 w 1371185"/>
                <a:gd name="connsiteY43" fmla="*/ 167454 h 914407"/>
                <a:gd name="connsiteX44" fmla="*/ 75277 w 1371185"/>
                <a:gd name="connsiteY44" fmla="*/ 203509 h 914407"/>
                <a:gd name="connsiteX45" fmla="*/ 503 w 1371185"/>
                <a:gd name="connsiteY45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49568 w 1371185"/>
                <a:gd name="connsiteY26" fmla="*/ 872390 h 914407"/>
                <a:gd name="connsiteX27" fmla="*/ 722898 w 1371185"/>
                <a:gd name="connsiteY27" fmla="*/ 872390 h 914407"/>
                <a:gd name="connsiteX28" fmla="*/ 661938 w 1371185"/>
                <a:gd name="connsiteY28" fmla="*/ 874295 h 914407"/>
                <a:gd name="connsiteX29" fmla="*/ 623838 w 1371185"/>
                <a:gd name="connsiteY29" fmla="*/ 874295 h 914407"/>
                <a:gd name="connsiteX30" fmla="*/ 591453 w 1371185"/>
                <a:gd name="connsiteY30" fmla="*/ 914300 h 914407"/>
                <a:gd name="connsiteX31" fmla="*/ 559068 w 1371185"/>
                <a:gd name="connsiteY31" fmla="*/ 874295 h 914407"/>
                <a:gd name="connsiteX32" fmla="*/ 490488 w 1371185"/>
                <a:gd name="connsiteY32" fmla="*/ 876200 h 914407"/>
                <a:gd name="connsiteX33" fmla="*/ 458103 w 1371185"/>
                <a:gd name="connsiteY33" fmla="*/ 843815 h 914407"/>
                <a:gd name="connsiteX34" fmla="*/ 498108 w 1371185"/>
                <a:gd name="connsiteY34" fmla="*/ 710465 h 914407"/>
                <a:gd name="connsiteX35" fmla="*/ 431433 w 1371185"/>
                <a:gd name="connsiteY35" fmla="*/ 697130 h 914407"/>
                <a:gd name="connsiteX36" fmla="*/ 379999 w 1371185"/>
                <a:gd name="connsiteY36" fmla="*/ 649507 h 914407"/>
                <a:gd name="connsiteX37" fmla="*/ 189098 w 1371185"/>
                <a:gd name="connsiteY37" fmla="*/ 753101 h 914407"/>
                <a:gd name="connsiteX38" fmla="*/ 172353 w 1371185"/>
                <a:gd name="connsiteY38" fmla="*/ 851436 h 914407"/>
                <a:gd name="connsiteX39" fmla="*/ 52338 w 1371185"/>
                <a:gd name="connsiteY39" fmla="*/ 796192 h 914407"/>
                <a:gd name="connsiteX40" fmla="*/ 135160 w 1371185"/>
                <a:gd name="connsiteY40" fmla="*/ 692760 h 914407"/>
                <a:gd name="connsiteX41" fmla="*/ 346384 w 1371185"/>
                <a:gd name="connsiteY41" fmla="*/ 576553 h 914407"/>
                <a:gd name="connsiteX42" fmla="*/ 355427 w 1371185"/>
                <a:gd name="connsiteY42" fmla="*/ 288759 h 914407"/>
                <a:gd name="connsiteX43" fmla="*/ 141473 w 1371185"/>
                <a:gd name="connsiteY43" fmla="*/ 167454 h 914407"/>
                <a:gd name="connsiteX44" fmla="*/ 75277 w 1371185"/>
                <a:gd name="connsiteY44" fmla="*/ 203509 h 914407"/>
                <a:gd name="connsiteX45" fmla="*/ 503 w 1371185"/>
                <a:gd name="connsiteY45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49568 w 1371185"/>
                <a:gd name="connsiteY26" fmla="*/ 872390 h 914407"/>
                <a:gd name="connsiteX27" fmla="*/ 722898 w 1371185"/>
                <a:gd name="connsiteY27" fmla="*/ 872390 h 914407"/>
                <a:gd name="connsiteX28" fmla="*/ 694323 w 1371185"/>
                <a:gd name="connsiteY28" fmla="*/ 914300 h 914407"/>
                <a:gd name="connsiteX29" fmla="*/ 661938 w 1371185"/>
                <a:gd name="connsiteY29" fmla="*/ 874295 h 914407"/>
                <a:gd name="connsiteX30" fmla="*/ 623838 w 1371185"/>
                <a:gd name="connsiteY30" fmla="*/ 874295 h 914407"/>
                <a:gd name="connsiteX31" fmla="*/ 591453 w 1371185"/>
                <a:gd name="connsiteY31" fmla="*/ 914300 h 914407"/>
                <a:gd name="connsiteX32" fmla="*/ 559068 w 1371185"/>
                <a:gd name="connsiteY32" fmla="*/ 874295 h 914407"/>
                <a:gd name="connsiteX33" fmla="*/ 490488 w 1371185"/>
                <a:gd name="connsiteY33" fmla="*/ 876200 h 914407"/>
                <a:gd name="connsiteX34" fmla="*/ 458103 w 1371185"/>
                <a:gd name="connsiteY34" fmla="*/ 843815 h 914407"/>
                <a:gd name="connsiteX35" fmla="*/ 498108 w 1371185"/>
                <a:gd name="connsiteY35" fmla="*/ 710465 h 914407"/>
                <a:gd name="connsiteX36" fmla="*/ 431433 w 1371185"/>
                <a:gd name="connsiteY36" fmla="*/ 697130 h 914407"/>
                <a:gd name="connsiteX37" fmla="*/ 379999 w 1371185"/>
                <a:gd name="connsiteY37" fmla="*/ 649507 h 914407"/>
                <a:gd name="connsiteX38" fmla="*/ 189098 w 1371185"/>
                <a:gd name="connsiteY38" fmla="*/ 753101 h 914407"/>
                <a:gd name="connsiteX39" fmla="*/ 172353 w 1371185"/>
                <a:gd name="connsiteY39" fmla="*/ 851436 h 914407"/>
                <a:gd name="connsiteX40" fmla="*/ 52338 w 1371185"/>
                <a:gd name="connsiteY40" fmla="*/ 796192 h 914407"/>
                <a:gd name="connsiteX41" fmla="*/ 135160 w 1371185"/>
                <a:gd name="connsiteY41" fmla="*/ 692760 h 914407"/>
                <a:gd name="connsiteX42" fmla="*/ 346384 w 1371185"/>
                <a:gd name="connsiteY42" fmla="*/ 576553 h 914407"/>
                <a:gd name="connsiteX43" fmla="*/ 355427 w 1371185"/>
                <a:gd name="connsiteY43" fmla="*/ 288759 h 914407"/>
                <a:gd name="connsiteX44" fmla="*/ 141473 w 1371185"/>
                <a:gd name="connsiteY44" fmla="*/ 167454 h 914407"/>
                <a:gd name="connsiteX45" fmla="*/ 75277 w 1371185"/>
                <a:gd name="connsiteY45" fmla="*/ 203509 h 914407"/>
                <a:gd name="connsiteX46" fmla="*/ 503 w 1371185"/>
                <a:gd name="connsiteY46" fmla="*/ 132883 h 914407"/>
                <a:gd name="connsiteX0" fmla="*/ 503 w 1371185"/>
                <a:gd name="connsiteY0" fmla="*/ 132883 h 916617"/>
                <a:gd name="connsiteX1" fmla="*/ 67772 w 1371185"/>
                <a:gd name="connsiteY1" fmla="*/ 59203 h 916617"/>
                <a:gd name="connsiteX2" fmla="*/ 142549 w 1371185"/>
                <a:gd name="connsiteY2" fmla="*/ 9 h 916617"/>
                <a:gd name="connsiteX3" fmla="*/ 211360 w 1371185"/>
                <a:gd name="connsiteY3" fmla="*/ 66682 h 916617"/>
                <a:gd name="connsiteX4" fmla="*/ 194813 w 1371185"/>
                <a:gd name="connsiteY4" fmla="*/ 114926 h 916617"/>
                <a:gd name="connsiteX5" fmla="*/ 389721 w 1371185"/>
                <a:gd name="connsiteY5" fmla="*/ 222892 h 916617"/>
                <a:gd name="connsiteX6" fmla="*/ 683322 w 1371185"/>
                <a:gd name="connsiteY6" fmla="*/ 70494 h 916617"/>
                <a:gd name="connsiteX7" fmla="*/ 980984 w 1371185"/>
                <a:gd name="connsiteY7" fmla="*/ 215413 h 916617"/>
                <a:gd name="connsiteX8" fmla="*/ 1179698 w 1371185"/>
                <a:gd name="connsiteY8" fmla="*/ 108118 h 916617"/>
                <a:gd name="connsiteX9" fmla="*/ 1246773 w 1371185"/>
                <a:gd name="connsiteY9" fmla="*/ 1807 h 916617"/>
                <a:gd name="connsiteX10" fmla="*/ 1321069 w 1371185"/>
                <a:gd name="connsiteY10" fmla="*/ 72292 h 916617"/>
                <a:gd name="connsiteX11" fmla="*/ 1362979 w 1371185"/>
                <a:gd name="connsiteY11" fmla="*/ 175162 h 916617"/>
                <a:gd name="connsiteX12" fmla="*/ 1224939 w 1371185"/>
                <a:gd name="connsiteY12" fmla="*/ 174934 h 916617"/>
                <a:gd name="connsiteX13" fmla="*/ 1023488 w 1371185"/>
                <a:gd name="connsiteY13" fmla="*/ 283659 h 916617"/>
                <a:gd name="connsiteX14" fmla="*/ 1032419 w 1371185"/>
                <a:gd name="connsiteY14" fmla="*/ 568794 h 916617"/>
                <a:gd name="connsiteX15" fmla="*/ 1237677 w 1371185"/>
                <a:gd name="connsiteY15" fmla="*/ 683233 h 916617"/>
                <a:gd name="connsiteX16" fmla="*/ 1351548 w 1371185"/>
                <a:gd name="connsiteY16" fmla="*/ 678081 h 916617"/>
                <a:gd name="connsiteX17" fmla="*/ 1330593 w 1371185"/>
                <a:gd name="connsiteY17" fmla="*/ 798096 h 916617"/>
                <a:gd name="connsiteX18" fmla="*/ 1225818 w 1371185"/>
                <a:gd name="connsiteY18" fmla="*/ 866676 h 916617"/>
                <a:gd name="connsiteX19" fmla="*/ 1193631 w 1371185"/>
                <a:gd name="connsiteY19" fmla="*/ 759435 h 916617"/>
                <a:gd name="connsiteX20" fmla="*/ 995314 w 1371185"/>
                <a:gd name="connsiteY20" fmla="*/ 645697 h 916617"/>
                <a:gd name="connsiteX21" fmla="*/ 943878 w 1371185"/>
                <a:gd name="connsiteY21" fmla="*/ 695225 h 916617"/>
                <a:gd name="connsiteX22" fmla="*/ 873393 w 1371185"/>
                <a:gd name="connsiteY22" fmla="*/ 710465 h 916617"/>
                <a:gd name="connsiteX23" fmla="*/ 913398 w 1371185"/>
                <a:gd name="connsiteY23" fmla="*/ 845720 h 916617"/>
                <a:gd name="connsiteX24" fmla="*/ 892443 w 1371185"/>
                <a:gd name="connsiteY24" fmla="*/ 874295 h 916617"/>
                <a:gd name="connsiteX25" fmla="*/ 812433 w 1371185"/>
                <a:gd name="connsiteY25" fmla="*/ 874295 h 916617"/>
                <a:gd name="connsiteX26" fmla="*/ 749568 w 1371185"/>
                <a:gd name="connsiteY26" fmla="*/ 872390 h 916617"/>
                <a:gd name="connsiteX27" fmla="*/ 722898 w 1371185"/>
                <a:gd name="connsiteY27" fmla="*/ 872390 h 916617"/>
                <a:gd name="connsiteX28" fmla="*/ 694323 w 1371185"/>
                <a:gd name="connsiteY28" fmla="*/ 914300 h 916617"/>
                <a:gd name="connsiteX29" fmla="*/ 661938 w 1371185"/>
                <a:gd name="connsiteY29" fmla="*/ 874295 h 916617"/>
                <a:gd name="connsiteX30" fmla="*/ 623838 w 1371185"/>
                <a:gd name="connsiteY30" fmla="*/ 874295 h 916617"/>
                <a:gd name="connsiteX31" fmla="*/ 591453 w 1371185"/>
                <a:gd name="connsiteY31" fmla="*/ 914300 h 916617"/>
                <a:gd name="connsiteX32" fmla="*/ 559068 w 1371185"/>
                <a:gd name="connsiteY32" fmla="*/ 874295 h 916617"/>
                <a:gd name="connsiteX33" fmla="*/ 490488 w 1371185"/>
                <a:gd name="connsiteY33" fmla="*/ 876200 h 916617"/>
                <a:gd name="connsiteX34" fmla="*/ 458103 w 1371185"/>
                <a:gd name="connsiteY34" fmla="*/ 843815 h 916617"/>
                <a:gd name="connsiteX35" fmla="*/ 498108 w 1371185"/>
                <a:gd name="connsiteY35" fmla="*/ 710465 h 916617"/>
                <a:gd name="connsiteX36" fmla="*/ 431433 w 1371185"/>
                <a:gd name="connsiteY36" fmla="*/ 697130 h 916617"/>
                <a:gd name="connsiteX37" fmla="*/ 379999 w 1371185"/>
                <a:gd name="connsiteY37" fmla="*/ 649507 h 916617"/>
                <a:gd name="connsiteX38" fmla="*/ 189098 w 1371185"/>
                <a:gd name="connsiteY38" fmla="*/ 753101 h 916617"/>
                <a:gd name="connsiteX39" fmla="*/ 172353 w 1371185"/>
                <a:gd name="connsiteY39" fmla="*/ 851436 h 916617"/>
                <a:gd name="connsiteX40" fmla="*/ 52338 w 1371185"/>
                <a:gd name="connsiteY40" fmla="*/ 796192 h 916617"/>
                <a:gd name="connsiteX41" fmla="*/ 135160 w 1371185"/>
                <a:gd name="connsiteY41" fmla="*/ 692760 h 916617"/>
                <a:gd name="connsiteX42" fmla="*/ 346384 w 1371185"/>
                <a:gd name="connsiteY42" fmla="*/ 576553 h 916617"/>
                <a:gd name="connsiteX43" fmla="*/ 355427 w 1371185"/>
                <a:gd name="connsiteY43" fmla="*/ 288759 h 916617"/>
                <a:gd name="connsiteX44" fmla="*/ 141473 w 1371185"/>
                <a:gd name="connsiteY44" fmla="*/ 167454 h 916617"/>
                <a:gd name="connsiteX45" fmla="*/ 75277 w 1371185"/>
                <a:gd name="connsiteY45" fmla="*/ 203509 h 916617"/>
                <a:gd name="connsiteX46" fmla="*/ 503 w 1371185"/>
                <a:gd name="connsiteY46" fmla="*/ 132883 h 91661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49568 w 1371185"/>
                <a:gd name="connsiteY26" fmla="*/ 872390 h 914407"/>
                <a:gd name="connsiteX27" fmla="*/ 722898 w 1371185"/>
                <a:gd name="connsiteY27" fmla="*/ 872390 h 914407"/>
                <a:gd name="connsiteX28" fmla="*/ 694323 w 1371185"/>
                <a:gd name="connsiteY28" fmla="*/ 914300 h 914407"/>
                <a:gd name="connsiteX29" fmla="*/ 661938 w 1371185"/>
                <a:gd name="connsiteY29" fmla="*/ 874295 h 914407"/>
                <a:gd name="connsiteX30" fmla="*/ 623838 w 1371185"/>
                <a:gd name="connsiteY30" fmla="*/ 874295 h 914407"/>
                <a:gd name="connsiteX31" fmla="*/ 591453 w 1371185"/>
                <a:gd name="connsiteY31" fmla="*/ 914300 h 914407"/>
                <a:gd name="connsiteX32" fmla="*/ 559068 w 1371185"/>
                <a:gd name="connsiteY32" fmla="*/ 874295 h 914407"/>
                <a:gd name="connsiteX33" fmla="*/ 490488 w 1371185"/>
                <a:gd name="connsiteY33" fmla="*/ 876200 h 914407"/>
                <a:gd name="connsiteX34" fmla="*/ 458103 w 1371185"/>
                <a:gd name="connsiteY34" fmla="*/ 843815 h 914407"/>
                <a:gd name="connsiteX35" fmla="*/ 498108 w 1371185"/>
                <a:gd name="connsiteY35" fmla="*/ 710465 h 914407"/>
                <a:gd name="connsiteX36" fmla="*/ 431433 w 1371185"/>
                <a:gd name="connsiteY36" fmla="*/ 697130 h 914407"/>
                <a:gd name="connsiteX37" fmla="*/ 379999 w 1371185"/>
                <a:gd name="connsiteY37" fmla="*/ 649507 h 914407"/>
                <a:gd name="connsiteX38" fmla="*/ 189098 w 1371185"/>
                <a:gd name="connsiteY38" fmla="*/ 753101 h 914407"/>
                <a:gd name="connsiteX39" fmla="*/ 172353 w 1371185"/>
                <a:gd name="connsiteY39" fmla="*/ 851436 h 914407"/>
                <a:gd name="connsiteX40" fmla="*/ 52338 w 1371185"/>
                <a:gd name="connsiteY40" fmla="*/ 796192 h 914407"/>
                <a:gd name="connsiteX41" fmla="*/ 135160 w 1371185"/>
                <a:gd name="connsiteY41" fmla="*/ 692760 h 914407"/>
                <a:gd name="connsiteX42" fmla="*/ 346384 w 1371185"/>
                <a:gd name="connsiteY42" fmla="*/ 576553 h 914407"/>
                <a:gd name="connsiteX43" fmla="*/ 355427 w 1371185"/>
                <a:gd name="connsiteY43" fmla="*/ 288759 h 914407"/>
                <a:gd name="connsiteX44" fmla="*/ 141473 w 1371185"/>
                <a:gd name="connsiteY44" fmla="*/ 167454 h 914407"/>
                <a:gd name="connsiteX45" fmla="*/ 75277 w 1371185"/>
                <a:gd name="connsiteY45" fmla="*/ 203509 h 914407"/>
                <a:gd name="connsiteX46" fmla="*/ 503 w 1371185"/>
                <a:gd name="connsiteY46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49568 w 1371185"/>
                <a:gd name="connsiteY26" fmla="*/ 872390 h 914407"/>
                <a:gd name="connsiteX27" fmla="*/ 722898 w 1371185"/>
                <a:gd name="connsiteY27" fmla="*/ 872390 h 914407"/>
                <a:gd name="connsiteX28" fmla="*/ 694323 w 1371185"/>
                <a:gd name="connsiteY28" fmla="*/ 914300 h 914407"/>
                <a:gd name="connsiteX29" fmla="*/ 661938 w 1371185"/>
                <a:gd name="connsiteY29" fmla="*/ 874295 h 914407"/>
                <a:gd name="connsiteX30" fmla="*/ 623838 w 1371185"/>
                <a:gd name="connsiteY30" fmla="*/ 874295 h 914407"/>
                <a:gd name="connsiteX31" fmla="*/ 591453 w 1371185"/>
                <a:gd name="connsiteY31" fmla="*/ 914300 h 914407"/>
                <a:gd name="connsiteX32" fmla="*/ 559068 w 1371185"/>
                <a:gd name="connsiteY32" fmla="*/ 874295 h 914407"/>
                <a:gd name="connsiteX33" fmla="*/ 490488 w 1371185"/>
                <a:gd name="connsiteY33" fmla="*/ 876200 h 914407"/>
                <a:gd name="connsiteX34" fmla="*/ 458103 w 1371185"/>
                <a:gd name="connsiteY34" fmla="*/ 843815 h 914407"/>
                <a:gd name="connsiteX35" fmla="*/ 498108 w 1371185"/>
                <a:gd name="connsiteY35" fmla="*/ 710465 h 914407"/>
                <a:gd name="connsiteX36" fmla="*/ 431433 w 1371185"/>
                <a:gd name="connsiteY36" fmla="*/ 697130 h 914407"/>
                <a:gd name="connsiteX37" fmla="*/ 379999 w 1371185"/>
                <a:gd name="connsiteY37" fmla="*/ 649507 h 914407"/>
                <a:gd name="connsiteX38" fmla="*/ 189098 w 1371185"/>
                <a:gd name="connsiteY38" fmla="*/ 753101 h 914407"/>
                <a:gd name="connsiteX39" fmla="*/ 172353 w 1371185"/>
                <a:gd name="connsiteY39" fmla="*/ 851436 h 914407"/>
                <a:gd name="connsiteX40" fmla="*/ 52338 w 1371185"/>
                <a:gd name="connsiteY40" fmla="*/ 796192 h 914407"/>
                <a:gd name="connsiteX41" fmla="*/ 135160 w 1371185"/>
                <a:gd name="connsiteY41" fmla="*/ 692760 h 914407"/>
                <a:gd name="connsiteX42" fmla="*/ 346384 w 1371185"/>
                <a:gd name="connsiteY42" fmla="*/ 576553 h 914407"/>
                <a:gd name="connsiteX43" fmla="*/ 355427 w 1371185"/>
                <a:gd name="connsiteY43" fmla="*/ 288759 h 914407"/>
                <a:gd name="connsiteX44" fmla="*/ 141473 w 1371185"/>
                <a:gd name="connsiteY44" fmla="*/ 167454 h 914407"/>
                <a:gd name="connsiteX45" fmla="*/ 75277 w 1371185"/>
                <a:gd name="connsiteY45" fmla="*/ 203509 h 914407"/>
                <a:gd name="connsiteX46" fmla="*/ 503 w 1371185"/>
                <a:gd name="connsiteY46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49568 w 1371185"/>
                <a:gd name="connsiteY26" fmla="*/ 872390 h 914407"/>
                <a:gd name="connsiteX27" fmla="*/ 722898 w 1371185"/>
                <a:gd name="connsiteY27" fmla="*/ 872390 h 914407"/>
                <a:gd name="connsiteX28" fmla="*/ 694323 w 1371185"/>
                <a:gd name="connsiteY28" fmla="*/ 914300 h 914407"/>
                <a:gd name="connsiteX29" fmla="*/ 661938 w 1371185"/>
                <a:gd name="connsiteY29" fmla="*/ 874295 h 914407"/>
                <a:gd name="connsiteX30" fmla="*/ 623838 w 1371185"/>
                <a:gd name="connsiteY30" fmla="*/ 874295 h 914407"/>
                <a:gd name="connsiteX31" fmla="*/ 591453 w 1371185"/>
                <a:gd name="connsiteY31" fmla="*/ 914300 h 914407"/>
                <a:gd name="connsiteX32" fmla="*/ 559068 w 1371185"/>
                <a:gd name="connsiteY32" fmla="*/ 874295 h 914407"/>
                <a:gd name="connsiteX33" fmla="*/ 490488 w 1371185"/>
                <a:gd name="connsiteY33" fmla="*/ 876200 h 914407"/>
                <a:gd name="connsiteX34" fmla="*/ 458103 w 1371185"/>
                <a:gd name="connsiteY34" fmla="*/ 843815 h 914407"/>
                <a:gd name="connsiteX35" fmla="*/ 498108 w 1371185"/>
                <a:gd name="connsiteY35" fmla="*/ 710465 h 914407"/>
                <a:gd name="connsiteX36" fmla="*/ 431433 w 1371185"/>
                <a:gd name="connsiteY36" fmla="*/ 697130 h 914407"/>
                <a:gd name="connsiteX37" fmla="*/ 379999 w 1371185"/>
                <a:gd name="connsiteY37" fmla="*/ 649507 h 914407"/>
                <a:gd name="connsiteX38" fmla="*/ 189098 w 1371185"/>
                <a:gd name="connsiteY38" fmla="*/ 753101 h 914407"/>
                <a:gd name="connsiteX39" fmla="*/ 172353 w 1371185"/>
                <a:gd name="connsiteY39" fmla="*/ 851436 h 914407"/>
                <a:gd name="connsiteX40" fmla="*/ 52338 w 1371185"/>
                <a:gd name="connsiteY40" fmla="*/ 796192 h 914407"/>
                <a:gd name="connsiteX41" fmla="*/ 135160 w 1371185"/>
                <a:gd name="connsiteY41" fmla="*/ 692760 h 914407"/>
                <a:gd name="connsiteX42" fmla="*/ 346384 w 1371185"/>
                <a:gd name="connsiteY42" fmla="*/ 576553 h 914407"/>
                <a:gd name="connsiteX43" fmla="*/ 355427 w 1371185"/>
                <a:gd name="connsiteY43" fmla="*/ 288759 h 914407"/>
                <a:gd name="connsiteX44" fmla="*/ 141473 w 1371185"/>
                <a:gd name="connsiteY44" fmla="*/ 167454 h 914407"/>
                <a:gd name="connsiteX45" fmla="*/ 75277 w 1371185"/>
                <a:gd name="connsiteY45" fmla="*/ 203509 h 914407"/>
                <a:gd name="connsiteX46" fmla="*/ 503 w 1371185"/>
                <a:gd name="connsiteY46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49568 w 1371185"/>
                <a:gd name="connsiteY26" fmla="*/ 872390 h 914407"/>
                <a:gd name="connsiteX27" fmla="*/ 722898 w 1371185"/>
                <a:gd name="connsiteY27" fmla="*/ 872390 h 914407"/>
                <a:gd name="connsiteX28" fmla="*/ 692418 w 1371185"/>
                <a:gd name="connsiteY28" fmla="*/ 912395 h 914407"/>
                <a:gd name="connsiteX29" fmla="*/ 661938 w 1371185"/>
                <a:gd name="connsiteY29" fmla="*/ 874295 h 914407"/>
                <a:gd name="connsiteX30" fmla="*/ 623838 w 1371185"/>
                <a:gd name="connsiteY30" fmla="*/ 874295 h 914407"/>
                <a:gd name="connsiteX31" fmla="*/ 591453 w 1371185"/>
                <a:gd name="connsiteY31" fmla="*/ 914300 h 914407"/>
                <a:gd name="connsiteX32" fmla="*/ 559068 w 1371185"/>
                <a:gd name="connsiteY32" fmla="*/ 874295 h 914407"/>
                <a:gd name="connsiteX33" fmla="*/ 490488 w 1371185"/>
                <a:gd name="connsiteY33" fmla="*/ 876200 h 914407"/>
                <a:gd name="connsiteX34" fmla="*/ 458103 w 1371185"/>
                <a:gd name="connsiteY34" fmla="*/ 843815 h 914407"/>
                <a:gd name="connsiteX35" fmla="*/ 498108 w 1371185"/>
                <a:gd name="connsiteY35" fmla="*/ 710465 h 914407"/>
                <a:gd name="connsiteX36" fmla="*/ 431433 w 1371185"/>
                <a:gd name="connsiteY36" fmla="*/ 697130 h 914407"/>
                <a:gd name="connsiteX37" fmla="*/ 379999 w 1371185"/>
                <a:gd name="connsiteY37" fmla="*/ 649507 h 914407"/>
                <a:gd name="connsiteX38" fmla="*/ 189098 w 1371185"/>
                <a:gd name="connsiteY38" fmla="*/ 753101 h 914407"/>
                <a:gd name="connsiteX39" fmla="*/ 172353 w 1371185"/>
                <a:gd name="connsiteY39" fmla="*/ 851436 h 914407"/>
                <a:gd name="connsiteX40" fmla="*/ 52338 w 1371185"/>
                <a:gd name="connsiteY40" fmla="*/ 796192 h 914407"/>
                <a:gd name="connsiteX41" fmla="*/ 135160 w 1371185"/>
                <a:gd name="connsiteY41" fmla="*/ 692760 h 914407"/>
                <a:gd name="connsiteX42" fmla="*/ 346384 w 1371185"/>
                <a:gd name="connsiteY42" fmla="*/ 576553 h 914407"/>
                <a:gd name="connsiteX43" fmla="*/ 355427 w 1371185"/>
                <a:gd name="connsiteY43" fmla="*/ 288759 h 914407"/>
                <a:gd name="connsiteX44" fmla="*/ 141473 w 1371185"/>
                <a:gd name="connsiteY44" fmla="*/ 167454 h 914407"/>
                <a:gd name="connsiteX45" fmla="*/ 75277 w 1371185"/>
                <a:gd name="connsiteY45" fmla="*/ 203509 h 914407"/>
                <a:gd name="connsiteX46" fmla="*/ 503 w 1371185"/>
                <a:gd name="connsiteY46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79999 w 1371185"/>
                <a:gd name="connsiteY38" fmla="*/ 64950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79999 w 1371185"/>
                <a:gd name="connsiteY38" fmla="*/ 64950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79999 w 1371185"/>
                <a:gd name="connsiteY38" fmla="*/ 64950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79999 w 1371185"/>
                <a:gd name="connsiteY38" fmla="*/ 64950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79999 w 1371185"/>
                <a:gd name="connsiteY38" fmla="*/ 64950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79999 w 1371185"/>
                <a:gd name="connsiteY38" fmla="*/ 64950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79999 w 1371185"/>
                <a:gd name="connsiteY38" fmla="*/ 64950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79999 w 1371185"/>
                <a:gd name="connsiteY38" fmla="*/ 64950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79999 w 1371185"/>
                <a:gd name="connsiteY38" fmla="*/ 64950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79999 w 1371185"/>
                <a:gd name="connsiteY38" fmla="*/ 64950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79999 w 1371185"/>
                <a:gd name="connsiteY38" fmla="*/ 64950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79999 w 1371185"/>
                <a:gd name="connsiteY38" fmla="*/ 64950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79999 w 1371185"/>
                <a:gd name="connsiteY38" fmla="*/ 64950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79999 w 1371185"/>
                <a:gd name="connsiteY38" fmla="*/ 64950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79999 w 1371185"/>
                <a:gd name="connsiteY38" fmla="*/ 64950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81906 w 1371185"/>
                <a:gd name="connsiteY38" fmla="*/ 64664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2454 w 1371185"/>
                <a:gd name="connsiteY20" fmla="*/ 643791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81906 w 1371185"/>
                <a:gd name="connsiteY38" fmla="*/ 64664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17769 w 1371185"/>
                <a:gd name="connsiteY13" fmla="*/ 287472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2454 w 1371185"/>
                <a:gd name="connsiteY20" fmla="*/ 643791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81906 w 1371185"/>
                <a:gd name="connsiteY38" fmla="*/ 64664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17769 w 1371185"/>
                <a:gd name="connsiteY13" fmla="*/ 287472 h 914407"/>
                <a:gd name="connsiteX14" fmla="*/ 1027653 w 1371185"/>
                <a:gd name="connsiteY14" fmla="*/ 567841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2454 w 1371185"/>
                <a:gd name="connsiteY20" fmla="*/ 643791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81906 w 1371185"/>
                <a:gd name="connsiteY38" fmla="*/ 64664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79078 w 1371185"/>
                <a:gd name="connsiteY7" fmla="*/ 21827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17769 w 1371185"/>
                <a:gd name="connsiteY13" fmla="*/ 287472 h 914407"/>
                <a:gd name="connsiteX14" fmla="*/ 1027653 w 1371185"/>
                <a:gd name="connsiteY14" fmla="*/ 567841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2454 w 1371185"/>
                <a:gd name="connsiteY20" fmla="*/ 643791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81906 w 1371185"/>
                <a:gd name="connsiteY38" fmla="*/ 64664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79078 w 1371185"/>
                <a:gd name="connsiteY7" fmla="*/ 21827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17769 w 1371185"/>
                <a:gd name="connsiteY13" fmla="*/ 287472 h 914407"/>
                <a:gd name="connsiteX14" fmla="*/ 1027653 w 1371185"/>
                <a:gd name="connsiteY14" fmla="*/ 567841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2454 w 1371185"/>
                <a:gd name="connsiteY20" fmla="*/ 643791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81906 w 1371185"/>
                <a:gd name="connsiteY38" fmla="*/ 64664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6181 w 1371185"/>
                <a:gd name="connsiteY6" fmla="*/ 71447 h 914407"/>
                <a:gd name="connsiteX7" fmla="*/ 979078 w 1371185"/>
                <a:gd name="connsiteY7" fmla="*/ 21827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17769 w 1371185"/>
                <a:gd name="connsiteY13" fmla="*/ 287472 h 914407"/>
                <a:gd name="connsiteX14" fmla="*/ 1027653 w 1371185"/>
                <a:gd name="connsiteY14" fmla="*/ 567841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2454 w 1371185"/>
                <a:gd name="connsiteY20" fmla="*/ 643791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81906 w 1371185"/>
                <a:gd name="connsiteY38" fmla="*/ 64664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6181 w 1371185"/>
                <a:gd name="connsiteY6" fmla="*/ 71447 h 914407"/>
                <a:gd name="connsiteX7" fmla="*/ 979078 w 1371185"/>
                <a:gd name="connsiteY7" fmla="*/ 21827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17769 w 1371185"/>
                <a:gd name="connsiteY13" fmla="*/ 287472 h 914407"/>
                <a:gd name="connsiteX14" fmla="*/ 1027653 w 1371185"/>
                <a:gd name="connsiteY14" fmla="*/ 567841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2454 w 1371185"/>
                <a:gd name="connsiteY20" fmla="*/ 643791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81906 w 1371185"/>
                <a:gd name="connsiteY38" fmla="*/ 64664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6181 w 1371185"/>
                <a:gd name="connsiteY6" fmla="*/ 71447 h 914407"/>
                <a:gd name="connsiteX7" fmla="*/ 979078 w 1371185"/>
                <a:gd name="connsiteY7" fmla="*/ 21827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17769 w 1371185"/>
                <a:gd name="connsiteY13" fmla="*/ 287472 h 914407"/>
                <a:gd name="connsiteX14" fmla="*/ 1027653 w 1371185"/>
                <a:gd name="connsiteY14" fmla="*/ 567841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2454 w 1371185"/>
                <a:gd name="connsiteY20" fmla="*/ 643791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81906 w 1371185"/>
                <a:gd name="connsiteY38" fmla="*/ 64664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6181 w 1371185"/>
                <a:gd name="connsiteY6" fmla="*/ 71447 h 914407"/>
                <a:gd name="connsiteX7" fmla="*/ 979078 w 1371185"/>
                <a:gd name="connsiteY7" fmla="*/ 21827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17769 w 1371185"/>
                <a:gd name="connsiteY13" fmla="*/ 287472 h 914407"/>
                <a:gd name="connsiteX14" fmla="*/ 1027653 w 1371185"/>
                <a:gd name="connsiteY14" fmla="*/ 567841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2454 w 1371185"/>
                <a:gd name="connsiteY20" fmla="*/ 643791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81906 w 1371185"/>
                <a:gd name="connsiteY38" fmla="*/ 64664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6181 w 1371185"/>
                <a:gd name="connsiteY6" fmla="*/ 71447 h 914407"/>
                <a:gd name="connsiteX7" fmla="*/ 979078 w 1371185"/>
                <a:gd name="connsiteY7" fmla="*/ 21827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17769 w 1371185"/>
                <a:gd name="connsiteY13" fmla="*/ 287472 h 914407"/>
                <a:gd name="connsiteX14" fmla="*/ 1027653 w 1371185"/>
                <a:gd name="connsiteY14" fmla="*/ 567841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2454 w 1371185"/>
                <a:gd name="connsiteY20" fmla="*/ 643791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81906 w 1371185"/>
                <a:gd name="connsiteY38" fmla="*/ 64664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6181 w 1371185"/>
                <a:gd name="connsiteY6" fmla="*/ 71447 h 914407"/>
                <a:gd name="connsiteX7" fmla="*/ 979078 w 1371185"/>
                <a:gd name="connsiteY7" fmla="*/ 21827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17769 w 1371185"/>
                <a:gd name="connsiteY13" fmla="*/ 287472 h 914407"/>
                <a:gd name="connsiteX14" fmla="*/ 1027653 w 1371185"/>
                <a:gd name="connsiteY14" fmla="*/ 567841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2454 w 1371185"/>
                <a:gd name="connsiteY20" fmla="*/ 643791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81906 w 1371185"/>
                <a:gd name="connsiteY38" fmla="*/ 64664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6181 w 1371185"/>
                <a:gd name="connsiteY6" fmla="*/ 71447 h 914407"/>
                <a:gd name="connsiteX7" fmla="*/ 979078 w 1371185"/>
                <a:gd name="connsiteY7" fmla="*/ 21827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17769 w 1371185"/>
                <a:gd name="connsiteY13" fmla="*/ 287472 h 914407"/>
                <a:gd name="connsiteX14" fmla="*/ 1027653 w 1371185"/>
                <a:gd name="connsiteY14" fmla="*/ 567841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2454 w 1371185"/>
                <a:gd name="connsiteY20" fmla="*/ 643791 h 914407"/>
                <a:gd name="connsiteX21" fmla="*/ 949597 w 1371185"/>
                <a:gd name="connsiteY21" fmla="*/ 694272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81906 w 1371185"/>
                <a:gd name="connsiteY38" fmla="*/ 64664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6181 w 1371185"/>
                <a:gd name="connsiteY6" fmla="*/ 71447 h 914407"/>
                <a:gd name="connsiteX7" fmla="*/ 979078 w 1371185"/>
                <a:gd name="connsiteY7" fmla="*/ 21827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17769 w 1371185"/>
                <a:gd name="connsiteY13" fmla="*/ 287472 h 914407"/>
                <a:gd name="connsiteX14" fmla="*/ 1027653 w 1371185"/>
                <a:gd name="connsiteY14" fmla="*/ 567841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2454 w 1371185"/>
                <a:gd name="connsiteY20" fmla="*/ 643791 h 914407"/>
                <a:gd name="connsiteX21" fmla="*/ 949597 w 1371185"/>
                <a:gd name="connsiteY21" fmla="*/ 694272 h 914407"/>
                <a:gd name="connsiteX22" fmla="*/ 876253 w 1371185"/>
                <a:gd name="connsiteY22" fmla="*/ 703793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81906 w 1371185"/>
                <a:gd name="connsiteY38" fmla="*/ 64664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6181 w 1371185"/>
                <a:gd name="connsiteY6" fmla="*/ 71447 h 914407"/>
                <a:gd name="connsiteX7" fmla="*/ 979078 w 1371185"/>
                <a:gd name="connsiteY7" fmla="*/ 21827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17769 w 1371185"/>
                <a:gd name="connsiteY13" fmla="*/ 287472 h 914407"/>
                <a:gd name="connsiteX14" fmla="*/ 1027653 w 1371185"/>
                <a:gd name="connsiteY14" fmla="*/ 567841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89595 w 1371185"/>
                <a:gd name="connsiteY20" fmla="*/ 640931 h 914407"/>
                <a:gd name="connsiteX21" fmla="*/ 949597 w 1371185"/>
                <a:gd name="connsiteY21" fmla="*/ 694272 h 914407"/>
                <a:gd name="connsiteX22" fmla="*/ 876253 w 1371185"/>
                <a:gd name="connsiteY22" fmla="*/ 703793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81906 w 1371185"/>
                <a:gd name="connsiteY38" fmla="*/ 64664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6181 w 1371185"/>
                <a:gd name="connsiteY6" fmla="*/ 71447 h 914407"/>
                <a:gd name="connsiteX7" fmla="*/ 979078 w 1371185"/>
                <a:gd name="connsiteY7" fmla="*/ 21827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17769 w 1371185"/>
                <a:gd name="connsiteY13" fmla="*/ 287472 h 914407"/>
                <a:gd name="connsiteX14" fmla="*/ 1027653 w 1371185"/>
                <a:gd name="connsiteY14" fmla="*/ 567841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89595 w 1371185"/>
                <a:gd name="connsiteY20" fmla="*/ 640931 h 914407"/>
                <a:gd name="connsiteX21" fmla="*/ 949597 w 1371185"/>
                <a:gd name="connsiteY21" fmla="*/ 694272 h 914407"/>
                <a:gd name="connsiteX22" fmla="*/ 876253 w 1371185"/>
                <a:gd name="connsiteY22" fmla="*/ 703793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25714 w 1371185"/>
                <a:gd name="connsiteY37" fmla="*/ 700943 h 914407"/>
                <a:gd name="connsiteX38" fmla="*/ 381906 w 1371185"/>
                <a:gd name="connsiteY38" fmla="*/ 64664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6181 w 1371185"/>
                <a:gd name="connsiteY6" fmla="*/ 71447 h 914407"/>
                <a:gd name="connsiteX7" fmla="*/ 979078 w 1371185"/>
                <a:gd name="connsiteY7" fmla="*/ 21827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17769 w 1371185"/>
                <a:gd name="connsiteY13" fmla="*/ 287472 h 914407"/>
                <a:gd name="connsiteX14" fmla="*/ 1027653 w 1371185"/>
                <a:gd name="connsiteY14" fmla="*/ 567841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89595 w 1371185"/>
                <a:gd name="connsiteY20" fmla="*/ 640931 h 914407"/>
                <a:gd name="connsiteX21" fmla="*/ 949597 w 1371185"/>
                <a:gd name="connsiteY21" fmla="*/ 694272 h 914407"/>
                <a:gd name="connsiteX22" fmla="*/ 876253 w 1371185"/>
                <a:gd name="connsiteY22" fmla="*/ 703793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500015 w 1371185"/>
                <a:gd name="connsiteY36" fmla="*/ 704746 h 914407"/>
                <a:gd name="connsiteX37" fmla="*/ 425714 w 1371185"/>
                <a:gd name="connsiteY37" fmla="*/ 700943 h 914407"/>
                <a:gd name="connsiteX38" fmla="*/ 381906 w 1371185"/>
                <a:gd name="connsiteY38" fmla="*/ 64664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300"/>
                <a:gd name="connsiteX1" fmla="*/ 67772 w 1371185"/>
                <a:gd name="connsiteY1" fmla="*/ 59203 h 914300"/>
                <a:gd name="connsiteX2" fmla="*/ 142549 w 1371185"/>
                <a:gd name="connsiteY2" fmla="*/ 9 h 914300"/>
                <a:gd name="connsiteX3" fmla="*/ 211360 w 1371185"/>
                <a:gd name="connsiteY3" fmla="*/ 66682 h 914300"/>
                <a:gd name="connsiteX4" fmla="*/ 194813 w 1371185"/>
                <a:gd name="connsiteY4" fmla="*/ 114926 h 914300"/>
                <a:gd name="connsiteX5" fmla="*/ 389721 w 1371185"/>
                <a:gd name="connsiteY5" fmla="*/ 222892 h 914300"/>
                <a:gd name="connsiteX6" fmla="*/ 686181 w 1371185"/>
                <a:gd name="connsiteY6" fmla="*/ 71447 h 914300"/>
                <a:gd name="connsiteX7" fmla="*/ 979078 w 1371185"/>
                <a:gd name="connsiteY7" fmla="*/ 218273 h 914300"/>
                <a:gd name="connsiteX8" fmla="*/ 1179698 w 1371185"/>
                <a:gd name="connsiteY8" fmla="*/ 108118 h 914300"/>
                <a:gd name="connsiteX9" fmla="*/ 1246773 w 1371185"/>
                <a:gd name="connsiteY9" fmla="*/ 1807 h 914300"/>
                <a:gd name="connsiteX10" fmla="*/ 1321069 w 1371185"/>
                <a:gd name="connsiteY10" fmla="*/ 72292 h 914300"/>
                <a:gd name="connsiteX11" fmla="*/ 1362979 w 1371185"/>
                <a:gd name="connsiteY11" fmla="*/ 175162 h 914300"/>
                <a:gd name="connsiteX12" fmla="*/ 1224939 w 1371185"/>
                <a:gd name="connsiteY12" fmla="*/ 174934 h 914300"/>
                <a:gd name="connsiteX13" fmla="*/ 1017769 w 1371185"/>
                <a:gd name="connsiteY13" fmla="*/ 287472 h 914300"/>
                <a:gd name="connsiteX14" fmla="*/ 1027653 w 1371185"/>
                <a:gd name="connsiteY14" fmla="*/ 567841 h 914300"/>
                <a:gd name="connsiteX15" fmla="*/ 1237677 w 1371185"/>
                <a:gd name="connsiteY15" fmla="*/ 683233 h 914300"/>
                <a:gd name="connsiteX16" fmla="*/ 1351548 w 1371185"/>
                <a:gd name="connsiteY16" fmla="*/ 678081 h 914300"/>
                <a:gd name="connsiteX17" fmla="*/ 1330593 w 1371185"/>
                <a:gd name="connsiteY17" fmla="*/ 798096 h 914300"/>
                <a:gd name="connsiteX18" fmla="*/ 1225818 w 1371185"/>
                <a:gd name="connsiteY18" fmla="*/ 866676 h 914300"/>
                <a:gd name="connsiteX19" fmla="*/ 1193631 w 1371185"/>
                <a:gd name="connsiteY19" fmla="*/ 759435 h 914300"/>
                <a:gd name="connsiteX20" fmla="*/ 989595 w 1371185"/>
                <a:gd name="connsiteY20" fmla="*/ 640931 h 914300"/>
                <a:gd name="connsiteX21" fmla="*/ 949597 w 1371185"/>
                <a:gd name="connsiteY21" fmla="*/ 694272 h 914300"/>
                <a:gd name="connsiteX22" fmla="*/ 876253 w 1371185"/>
                <a:gd name="connsiteY22" fmla="*/ 703793 h 914300"/>
                <a:gd name="connsiteX23" fmla="*/ 913398 w 1371185"/>
                <a:gd name="connsiteY23" fmla="*/ 845720 h 914300"/>
                <a:gd name="connsiteX24" fmla="*/ 892443 w 1371185"/>
                <a:gd name="connsiteY24" fmla="*/ 874295 h 914300"/>
                <a:gd name="connsiteX25" fmla="*/ 812433 w 1371185"/>
                <a:gd name="connsiteY25" fmla="*/ 874295 h 914300"/>
                <a:gd name="connsiteX26" fmla="*/ 781953 w 1371185"/>
                <a:gd name="connsiteY26" fmla="*/ 910490 h 914300"/>
                <a:gd name="connsiteX27" fmla="*/ 749568 w 1371185"/>
                <a:gd name="connsiteY27" fmla="*/ 872390 h 914300"/>
                <a:gd name="connsiteX28" fmla="*/ 722898 w 1371185"/>
                <a:gd name="connsiteY28" fmla="*/ 872390 h 914300"/>
                <a:gd name="connsiteX29" fmla="*/ 692418 w 1371185"/>
                <a:gd name="connsiteY29" fmla="*/ 912395 h 914300"/>
                <a:gd name="connsiteX30" fmla="*/ 661938 w 1371185"/>
                <a:gd name="connsiteY30" fmla="*/ 874295 h 914300"/>
                <a:gd name="connsiteX31" fmla="*/ 623838 w 1371185"/>
                <a:gd name="connsiteY31" fmla="*/ 874295 h 914300"/>
                <a:gd name="connsiteX32" fmla="*/ 591453 w 1371185"/>
                <a:gd name="connsiteY32" fmla="*/ 914300 h 914300"/>
                <a:gd name="connsiteX33" fmla="*/ 560975 w 1371185"/>
                <a:gd name="connsiteY33" fmla="*/ 875248 h 914300"/>
                <a:gd name="connsiteX34" fmla="*/ 490488 w 1371185"/>
                <a:gd name="connsiteY34" fmla="*/ 876200 h 914300"/>
                <a:gd name="connsiteX35" fmla="*/ 458103 w 1371185"/>
                <a:gd name="connsiteY35" fmla="*/ 843815 h 914300"/>
                <a:gd name="connsiteX36" fmla="*/ 500015 w 1371185"/>
                <a:gd name="connsiteY36" fmla="*/ 704746 h 914300"/>
                <a:gd name="connsiteX37" fmla="*/ 425714 w 1371185"/>
                <a:gd name="connsiteY37" fmla="*/ 700943 h 914300"/>
                <a:gd name="connsiteX38" fmla="*/ 381906 w 1371185"/>
                <a:gd name="connsiteY38" fmla="*/ 646647 h 914300"/>
                <a:gd name="connsiteX39" fmla="*/ 189098 w 1371185"/>
                <a:gd name="connsiteY39" fmla="*/ 753101 h 914300"/>
                <a:gd name="connsiteX40" fmla="*/ 172353 w 1371185"/>
                <a:gd name="connsiteY40" fmla="*/ 851436 h 914300"/>
                <a:gd name="connsiteX41" fmla="*/ 52338 w 1371185"/>
                <a:gd name="connsiteY41" fmla="*/ 796192 h 914300"/>
                <a:gd name="connsiteX42" fmla="*/ 135160 w 1371185"/>
                <a:gd name="connsiteY42" fmla="*/ 692760 h 914300"/>
                <a:gd name="connsiteX43" fmla="*/ 346384 w 1371185"/>
                <a:gd name="connsiteY43" fmla="*/ 576553 h 914300"/>
                <a:gd name="connsiteX44" fmla="*/ 355427 w 1371185"/>
                <a:gd name="connsiteY44" fmla="*/ 288759 h 914300"/>
                <a:gd name="connsiteX45" fmla="*/ 141473 w 1371185"/>
                <a:gd name="connsiteY45" fmla="*/ 167454 h 914300"/>
                <a:gd name="connsiteX46" fmla="*/ 75277 w 1371185"/>
                <a:gd name="connsiteY46" fmla="*/ 203509 h 914300"/>
                <a:gd name="connsiteX47" fmla="*/ 503 w 1371185"/>
                <a:gd name="connsiteY47" fmla="*/ 132883 h 914300"/>
                <a:gd name="connsiteX0" fmla="*/ 503 w 1371185"/>
                <a:gd name="connsiteY0" fmla="*/ 132883 h 914300"/>
                <a:gd name="connsiteX1" fmla="*/ 67772 w 1371185"/>
                <a:gd name="connsiteY1" fmla="*/ 59203 h 914300"/>
                <a:gd name="connsiteX2" fmla="*/ 142549 w 1371185"/>
                <a:gd name="connsiteY2" fmla="*/ 9 h 914300"/>
                <a:gd name="connsiteX3" fmla="*/ 211360 w 1371185"/>
                <a:gd name="connsiteY3" fmla="*/ 66682 h 914300"/>
                <a:gd name="connsiteX4" fmla="*/ 194813 w 1371185"/>
                <a:gd name="connsiteY4" fmla="*/ 114926 h 914300"/>
                <a:gd name="connsiteX5" fmla="*/ 389721 w 1371185"/>
                <a:gd name="connsiteY5" fmla="*/ 222892 h 914300"/>
                <a:gd name="connsiteX6" fmla="*/ 686181 w 1371185"/>
                <a:gd name="connsiteY6" fmla="*/ 71447 h 914300"/>
                <a:gd name="connsiteX7" fmla="*/ 979078 w 1371185"/>
                <a:gd name="connsiteY7" fmla="*/ 218273 h 914300"/>
                <a:gd name="connsiteX8" fmla="*/ 1179698 w 1371185"/>
                <a:gd name="connsiteY8" fmla="*/ 108118 h 914300"/>
                <a:gd name="connsiteX9" fmla="*/ 1246773 w 1371185"/>
                <a:gd name="connsiteY9" fmla="*/ 1807 h 914300"/>
                <a:gd name="connsiteX10" fmla="*/ 1321069 w 1371185"/>
                <a:gd name="connsiteY10" fmla="*/ 72292 h 914300"/>
                <a:gd name="connsiteX11" fmla="*/ 1362979 w 1371185"/>
                <a:gd name="connsiteY11" fmla="*/ 175162 h 914300"/>
                <a:gd name="connsiteX12" fmla="*/ 1224939 w 1371185"/>
                <a:gd name="connsiteY12" fmla="*/ 174934 h 914300"/>
                <a:gd name="connsiteX13" fmla="*/ 1017769 w 1371185"/>
                <a:gd name="connsiteY13" fmla="*/ 287472 h 914300"/>
                <a:gd name="connsiteX14" fmla="*/ 1027653 w 1371185"/>
                <a:gd name="connsiteY14" fmla="*/ 567841 h 914300"/>
                <a:gd name="connsiteX15" fmla="*/ 1237677 w 1371185"/>
                <a:gd name="connsiteY15" fmla="*/ 683233 h 914300"/>
                <a:gd name="connsiteX16" fmla="*/ 1351548 w 1371185"/>
                <a:gd name="connsiteY16" fmla="*/ 678081 h 914300"/>
                <a:gd name="connsiteX17" fmla="*/ 1330593 w 1371185"/>
                <a:gd name="connsiteY17" fmla="*/ 798096 h 914300"/>
                <a:gd name="connsiteX18" fmla="*/ 1225818 w 1371185"/>
                <a:gd name="connsiteY18" fmla="*/ 866676 h 914300"/>
                <a:gd name="connsiteX19" fmla="*/ 1193631 w 1371185"/>
                <a:gd name="connsiteY19" fmla="*/ 759435 h 914300"/>
                <a:gd name="connsiteX20" fmla="*/ 989595 w 1371185"/>
                <a:gd name="connsiteY20" fmla="*/ 640931 h 914300"/>
                <a:gd name="connsiteX21" fmla="*/ 949597 w 1371185"/>
                <a:gd name="connsiteY21" fmla="*/ 694272 h 914300"/>
                <a:gd name="connsiteX22" fmla="*/ 876253 w 1371185"/>
                <a:gd name="connsiteY22" fmla="*/ 703793 h 914300"/>
                <a:gd name="connsiteX23" fmla="*/ 913398 w 1371185"/>
                <a:gd name="connsiteY23" fmla="*/ 845720 h 914300"/>
                <a:gd name="connsiteX24" fmla="*/ 892443 w 1371185"/>
                <a:gd name="connsiteY24" fmla="*/ 874295 h 914300"/>
                <a:gd name="connsiteX25" fmla="*/ 812433 w 1371185"/>
                <a:gd name="connsiteY25" fmla="*/ 874295 h 914300"/>
                <a:gd name="connsiteX26" fmla="*/ 781953 w 1371185"/>
                <a:gd name="connsiteY26" fmla="*/ 910490 h 914300"/>
                <a:gd name="connsiteX27" fmla="*/ 749568 w 1371185"/>
                <a:gd name="connsiteY27" fmla="*/ 872390 h 914300"/>
                <a:gd name="connsiteX28" fmla="*/ 722898 w 1371185"/>
                <a:gd name="connsiteY28" fmla="*/ 872390 h 914300"/>
                <a:gd name="connsiteX29" fmla="*/ 692418 w 1371185"/>
                <a:gd name="connsiteY29" fmla="*/ 912395 h 914300"/>
                <a:gd name="connsiteX30" fmla="*/ 661938 w 1371185"/>
                <a:gd name="connsiteY30" fmla="*/ 874295 h 914300"/>
                <a:gd name="connsiteX31" fmla="*/ 620025 w 1371185"/>
                <a:gd name="connsiteY31" fmla="*/ 874295 h 914300"/>
                <a:gd name="connsiteX32" fmla="*/ 591453 w 1371185"/>
                <a:gd name="connsiteY32" fmla="*/ 914300 h 914300"/>
                <a:gd name="connsiteX33" fmla="*/ 560975 w 1371185"/>
                <a:gd name="connsiteY33" fmla="*/ 875248 h 914300"/>
                <a:gd name="connsiteX34" fmla="*/ 490488 w 1371185"/>
                <a:gd name="connsiteY34" fmla="*/ 876200 h 914300"/>
                <a:gd name="connsiteX35" fmla="*/ 458103 w 1371185"/>
                <a:gd name="connsiteY35" fmla="*/ 843815 h 914300"/>
                <a:gd name="connsiteX36" fmla="*/ 500015 w 1371185"/>
                <a:gd name="connsiteY36" fmla="*/ 704746 h 914300"/>
                <a:gd name="connsiteX37" fmla="*/ 425714 w 1371185"/>
                <a:gd name="connsiteY37" fmla="*/ 700943 h 914300"/>
                <a:gd name="connsiteX38" fmla="*/ 381906 w 1371185"/>
                <a:gd name="connsiteY38" fmla="*/ 646647 h 914300"/>
                <a:gd name="connsiteX39" fmla="*/ 189098 w 1371185"/>
                <a:gd name="connsiteY39" fmla="*/ 753101 h 914300"/>
                <a:gd name="connsiteX40" fmla="*/ 172353 w 1371185"/>
                <a:gd name="connsiteY40" fmla="*/ 851436 h 914300"/>
                <a:gd name="connsiteX41" fmla="*/ 52338 w 1371185"/>
                <a:gd name="connsiteY41" fmla="*/ 796192 h 914300"/>
                <a:gd name="connsiteX42" fmla="*/ 135160 w 1371185"/>
                <a:gd name="connsiteY42" fmla="*/ 692760 h 914300"/>
                <a:gd name="connsiteX43" fmla="*/ 346384 w 1371185"/>
                <a:gd name="connsiteY43" fmla="*/ 576553 h 914300"/>
                <a:gd name="connsiteX44" fmla="*/ 355427 w 1371185"/>
                <a:gd name="connsiteY44" fmla="*/ 288759 h 914300"/>
                <a:gd name="connsiteX45" fmla="*/ 141473 w 1371185"/>
                <a:gd name="connsiteY45" fmla="*/ 167454 h 914300"/>
                <a:gd name="connsiteX46" fmla="*/ 75277 w 1371185"/>
                <a:gd name="connsiteY46" fmla="*/ 203509 h 914300"/>
                <a:gd name="connsiteX47" fmla="*/ 503 w 1371185"/>
                <a:gd name="connsiteY47" fmla="*/ 132883 h 914300"/>
                <a:gd name="connsiteX0" fmla="*/ 503 w 1371185"/>
                <a:gd name="connsiteY0" fmla="*/ 132883 h 914300"/>
                <a:gd name="connsiteX1" fmla="*/ 67772 w 1371185"/>
                <a:gd name="connsiteY1" fmla="*/ 59203 h 914300"/>
                <a:gd name="connsiteX2" fmla="*/ 142549 w 1371185"/>
                <a:gd name="connsiteY2" fmla="*/ 9 h 914300"/>
                <a:gd name="connsiteX3" fmla="*/ 211360 w 1371185"/>
                <a:gd name="connsiteY3" fmla="*/ 66682 h 914300"/>
                <a:gd name="connsiteX4" fmla="*/ 194813 w 1371185"/>
                <a:gd name="connsiteY4" fmla="*/ 114926 h 914300"/>
                <a:gd name="connsiteX5" fmla="*/ 389721 w 1371185"/>
                <a:gd name="connsiteY5" fmla="*/ 222892 h 914300"/>
                <a:gd name="connsiteX6" fmla="*/ 686181 w 1371185"/>
                <a:gd name="connsiteY6" fmla="*/ 71447 h 914300"/>
                <a:gd name="connsiteX7" fmla="*/ 979078 w 1371185"/>
                <a:gd name="connsiteY7" fmla="*/ 218273 h 914300"/>
                <a:gd name="connsiteX8" fmla="*/ 1179698 w 1371185"/>
                <a:gd name="connsiteY8" fmla="*/ 108118 h 914300"/>
                <a:gd name="connsiteX9" fmla="*/ 1246773 w 1371185"/>
                <a:gd name="connsiteY9" fmla="*/ 1807 h 914300"/>
                <a:gd name="connsiteX10" fmla="*/ 1321069 w 1371185"/>
                <a:gd name="connsiteY10" fmla="*/ 72292 h 914300"/>
                <a:gd name="connsiteX11" fmla="*/ 1362979 w 1371185"/>
                <a:gd name="connsiteY11" fmla="*/ 175162 h 914300"/>
                <a:gd name="connsiteX12" fmla="*/ 1224939 w 1371185"/>
                <a:gd name="connsiteY12" fmla="*/ 174934 h 914300"/>
                <a:gd name="connsiteX13" fmla="*/ 1017769 w 1371185"/>
                <a:gd name="connsiteY13" fmla="*/ 287472 h 914300"/>
                <a:gd name="connsiteX14" fmla="*/ 1027653 w 1371185"/>
                <a:gd name="connsiteY14" fmla="*/ 567841 h 914300"/>
                <a:gd name="connsiteX15" fmla="*/ 1237677 w 1371185"/>
                <a:gd name="connsiteY15" fmla="*/ 683233 h 914300"/>
                <a:gd name="connsiteX16" fmla="*/ 1351548 w 1371185"/>
                <a:gd name="connsiteY16" fmla="*/ 678081 h 914300"/>
                <a:gd name="connsiteX17" fmla="*/ 1330593 w 1371185"/>
                <a:gd name="connsiteY17" fmla="*/ 798096 h 914300"/>
                <a:gd name="connsiteX18" fmla="*/ 1225818 w 1371185"/>
                <a:gd name="connsiteY18" fmla="*/ 866676 h 914300"/>
                <a:gd name="connsiteX19" fmla="*/ 1193631 w 1371185"/>
                <a:gd name="connsiteY19" fmla="*/ 759435 h 914300"/>
                <a:gd name="connsiteX20" fmla="*/ 989595 w 1371185"/>
                <a:gd name="connsiteY20" fmla="*/ 640931 h 914300"/>
                <a:gd name="connsiteX21" fmla="*/ 949597 w 1371185"/>
                <a:gd name="connsiteY21" fmla="*/ 694272 h 914300"/>
                <a:gd name="connsiteX22" fmla="*/ 876253 w 1371185"/>
                <a:gd name="connsiteY22" fmla="*/ 703793 h 914300"/>
                <a:gd name="connsiteX23" fmla="*/ 913398 w 1371185"/>
                <a:gd name="connsiteY23" fmla="*/ 845720 h 914300"/>
                <a:gd name="connsiteX24" fmla="*/ 892443 w 1371185"/>
                <a:gd name="connsiteY24" fmla="*/ 874295 h 914300"/>
                <a:gd name="connsiteX25" fmla="*/ 812433 w 1371185"/>
                <a:gd name="connsiteY25" fmla="*/ 874295 h 914300"/>
                <a:gd name="connsiteX26" fmla="*/ 781953 w 1371185"/>
                <a:gd name="connsiteY26" fmla="*/ 910490 h 914300"/>
                <a:gd name="connsiteX27" fmla="*/ 749568 w 1371185"/>
                <a:gd name="connsiteY27" fmla="*/ 872390 h 914300"/>
                <a:gd name="connsiteX28" fmla="*/ 722898 w 1371185"/>
                <a:gd name="connsiteY28" fmla="*/ 872390 h 914300"/>
                <a:gd name="connsiteX29" fmla="*/ 692418 w 1371185"/>
                <a:gd name="connsiteY29" fmla="*/ 912395 h 914300"/>
                <a:gd name="connsiteX30" fmla="*/ 657172 w 1371185"/>
                <a:gd name="connsiteY30" fmla="*/ 874295 h 914300"/>
                <a:gd name="connsiteX31" fmla="*/ 620025 w 1371185"/>
                <a:gd name="connsiteY31" fmla="*/ 874295 h 914300"/>
                <a:gd name="connsiteX32" fmla="*/ 591453 w 1371185"/>
                <a:gd name="connsiteY32" fmla="*/ 914300 h 914300"/>
                <a:gd name="connsiteX33" fmla="*/ 560975 w 1371185"/>
                <a:gd name="connsiteY33" fmla="*/ 875248 h 914300"/>
                <a:gd name="connsiteX34" fmla="*/ 490488 w 1371185"/>
                <a:gd name="connsiteY34" fmla="*/ 876200 h 914300"/>
                <a:gd name="connsiteX35" fmla="*/ 458103 w 1371185"/>
                <a:gd name="connsiteY35" fmla="*/ 843815 h 914300"/>
                <a:gd name="connsiteX36" fmla="*/ 500015 w 1371185"/>
                <a:gd name="connsiteY36" fmla="*/ 704746 h 914300"/>
                <a:gd name="connsiteX37" fmla="*/ 425714 w 1371185"/>
                <a:gd name="connsiteY37" fmla="*/ 700943 h 914300"/>
                <a:gd name="connsiteX38" fmla="*/ 381906 w 1371185"/>
                <a:gd name="connsiteY38" fmla="*/ 646647 h 914300"/>
                <a:gd name="connsiteX39" fmla="*/ 189098 w 1371185"/>
                <a:gd name="connsiteY39" fmla="*/ 753101 h 914300"/>
                <a:gd name="connsiteX40" fmla="*/ 172353 w 1371185"/>
                <a:gd name="connsiteY40" fmla="*/ 851436 h 914300"/>
                <a:gd name="connsiteX41" fmla="*/ 52338 w 1371185"/>
                <a:gd name="connsiteY41" fmla="*/ 796192 h 914300"/>
                <a:gd name="connsiteX42" fmla="*/ 135160 w 1371185"/>
                <a:gd name="connsiteY42" fmla="*/ 692760 h 914300"/>
                <a:gd name="connsiteX43" fmla="*/ 346384 w 1371185"/>
                <a:gd name="connsiteY43" fmla="*/ 576553 h 914300"/>
                <a:gd name="connsiteX44" fmla="*/ 355427 w 1371185"/>
                <a:gd name="connsiteY44" fmla="*/ 288759 h 914300"/>
                <a:gd name="connsiteX45" fmla="*/ 141473 w 1371185"/>
                <a:gd name="connsiteY45" fmla="*/ 167454 h 914300"/>
                <a:gd name="connsiteX46" fmla="*/ 75277 w 1371185"/>
                <a:gd name="connsiteY46" fmla="*/ 203509 h 914300"/>
                <a:gd name="connsiteX47" fmla="*/ 503 w 1371185"/>
                <a:gd name="connsiteY47" fmla="*/ 132883 h 914300"/>
                <a:gd name="connsiteX0" fmla="*/ 503 w 1371185"/>
                <a:gd name="connsiteY0" fmla="*/ 132883 h 914300"/>
                <a:gd name="connsiteX1" fmla="*/ 67772 w 1371185"/>
                <a:gd name="connsiteY1" fmla="*/ 59203 h 914300"/>
                <a:gd name="connsiteX2" fmla="*/ 142549 w 1371185"/>
                <a:gd name="connsiteY2" fmla="*/ 9 h 914300"/>
                <a:gd name="connsiteX3" fmla="*/ 211360 w 1371185"/>
                <a:gd name="connsiteY3" fmla="*/ 66682 h 914300"/>
                <a:gd name="connsiteX4" fmla="*/ 194813 w 1371185"/>
                <a:gd name="connsiteY4" fmla="*/ 114926 h 914300"/>
                <a:gd name="connsiteX5" fmla="*/ 389721 w 1371185"/>
                <a:gd name="connsiteY5" fmla="*/ 222892 h 914300"/>
                <a:gd name="connsiteX6" fmla="*/ 686181 w 1371185"/>
                <a:gd name="connsiteY6" fmla="*/ 71447 h 914300"/>
                <a:gd name="connsiteX7" fmla="*/ 979078 w 1371185"/>
                <a:gd name="connsiteY7" fmla="*/ 218273 h 914300"/>
                <a:gd name="connsiteX8" fmla="*/ 1179698 w 1371185"/>
                <a:gd name="connsiteY8" fmla="*/ 108118 h 914300"/>
                <a:gd name="connsiteX9" fmla="*/ 1246773 w 1371185"/>
                <a:gd name="connsiteY9" fmla="*/ 1807 h 914300"/>
                <a:gd name="connsiteX10" fmla="*/ 1321069 w 1371185"/>
                <a:gd name="connsiteY10" fmla="*/ 72292 h 914300"/>
                <a:gd name="connsiteX11" fmla="*/ 1362979 w 1371185"/>
                <a:gd name="connsiteY11" fmla="*/ 175162 h 914300"/>
                <a:gd name="connsiteX12" fmla="*/ 1224939 w 1371185"/>
                <a:gd name="connsiteY12" fmla="*/ 174934 h 914300"/>
                <a:gd name="connsiteX13" fmla="*/ 1017769 w 1371185"/>
                <a:gd name="connsiteY13" fmla="*/ 287472 h 914300"/>
                <a:gd name="connsiteX14" fmla="*/ 1027653 w 1371185"/>
                <a:gd name="connsiteY14" fmla="*/ 567841 h 914300"/>
                <a:gd name="connsiteX15" fmla="*/ 1237677 w 1371185"/>
                <a:gd name="connsiteY15" fmla="*/ 683233 h 914300"/>
                <a:gd name="connsiteX16" fmla="*/ 1351548 w 1371185"/>
                <a:gd name="connsiteY16" fmla="*/ 678081 h 914300"/>
                <a:gd name="connsiteX17" fmla="*/ 1330593 w 1371185"/>
                <a:gd name="connsiteY17" fmla="*/ 798096 h 914300"/>
                <a:gd name="connsiteX18" fmla="*/ 1225818 w 1371185"/>
                <a:gd name="connsiteY18" fmla="*/ 866676 h 914300"/>
                <a:gd name="connsiteX19" fmla="*/ 1193631 w 1371185"/>
                <a:gd name="connsiteY19" fmla="*/ 759435 h 914300"/>
                <a:gd name="connsiteX20" fmla="*/ 989595 w 1371185"/>
                <a:gd name="connsiteY20" fmla="*/ 640931 h 914300"/>
                <a:gd name="connsiteX21" fmla="*/ 949597 w 1371185"/>
                <a:gd name="connsiteY21" fmla="*/ 694272 h 914300"/>
                <a:gd name="connsiteX22" fmla="*/ 876253 w 1371185"/>
                <a:gd name="connsiteY22" fmla="*/ 703793 h 914300"/>
                <a:gd name="connsiteX23" fmla="*/ 913398 w 1371185"/>
                <a:gd name="connsiteY23" fmla="*/ 845720 h 914300"/>
                <a:gd name="connsiteX24" fmla="*/ 892443 w 1371185"/>
                <a:gd name="connsiteY24" fmla="*/ 874295 h 914300"/>
                <a:gd name="connsiteX25" fmla="*/ 812433 w 1371185"/>
                <a:gd name="connsiteY25" fmla="*/ 874295 h 914300"/>
                <a:gd name="connsiteX26" fmla="*/ 781953 w 1371185"/>
                <a:gd name="connsiteY26" fmla="*/ 910490 h 914300"/>
                <a:gd name="connsiteX27" fmla="*/ 749568 w 1371185"/>
                <a:gd name="connsiteY27" fmla="*/ 872390 h 914300"/>
                <a:gd name="connsiteX28" fmla="*/ 717179 w 1371185"/>
                <a:gd name="connsiteY28" fmla="*/ 872390 h 914300"/>
                <a:gd name="connsiteX29" fmla="*/ 692418 w 1371185"/>
                <a:gd name="connsiteY29" fmla="*/ 912395 h 914300"/>
                <a:gd name="connsiteX30" fmla="*/ 657172 w 1371185"/>
                <a:gd name="connsiteY30" fmla="*/ 874295 h 914300"/>
                <a:gd name="connsiteX31" fmla="*/ 620025 w 1371185"/>
                <a:gd name="connsiteY31" fmla="*/ 874295 h 914300"/>
                <a:gd name="connsiteX32" fmla="*/ 591453 w 1371185"/>
                <a:gd name="connsiteY32" fmla="*/ 914300 h 914300"/>
                <a:gd name="connsiteX33" fmla="*/ 560975 w 1371185"/>
                <a:gd name="connsiteY33" fmla="*/ 875248 h 914300"/>
                <a:gd name="connsiteX34" fmla="*/ 490488 w 1371185"/>
                <a:gd name="connsiteY34" fmla="*/ 876200 h 914300"/>
                <a:gd name="connsiteX35" fmla="*/ 458103 w 1371185"/>
                <a:gd name="connsiteY35" fmla="*/ 843815 h 914300"/>
                <a:gd name="connsiteX36" fmla="*/ 500015 w 1371185"/>
                <a:gd name="connsiteY36" fmla="*/ 704746 h 914300"/>
                <a:gd name="connsiteX37" fmla="*/ 425714 w 1371185"/>
                <a:gd name="connsiteY37" fmla="*/ 700943 h 914300"/>
                <a:gd name="connsiteX38" fmla="*/ 381906 w 1371185"/>
                <a:gd name="connsiteY38" fmla="*/ 646647 h 914300"/>
                <a:gd name="connsiteX39" fmla="*/ 189098 w 1371185"/>
                <a:gd name="connsiteY39" fmla="*/ 753101 h 914300"/>
                <a:gd name="connsiteX40" fmla="*/ 172353 w 1371185"/>
                <a:gd name="connsiteY40" fmla="*/ 851436 h 914300"/>
                <a:gd name="connsiteX41" fmla="*/ 52338 w 1371185"/>
                <a:gd name="connsiteY41" fmla="*/ 796192 h 914300"/>
                <a:gd name="connsiteX42" fmla="*/ 135160 w 1371185"/>
                <a:gd name="connsiteY42" fmla="*/ 692760 h 914300"/>
                <a:gd name="connsiteX43" fmla="*/ 346384 w 1371185"/>
                <a:gd name="connsiteY43" fmla="*/ 576553 h 914300"/>
                <a:gd name="connsiteX44" fmla="*/ 355427 w 1371185"/>
                <a:gd name="connsiteY44" fmla="*/ 288759 h 914300"/>
                <a:gd name="connsiteX45" fmla="*/ 141473 w 1371185"/>
                <a:gd name="connsiteY45" fmla="*/ 167454 h 914300"/>
                <a:gd name="connsiteX46" fmla="*/ 75277 w 1371185"/>
                <a:gd name="connsiteY46" fmla="*/ 203509 h 914300"/>
                <a:gd name="connsiteX47" fmla="*/ 503 w 1371185"/>
                <a:gd name="connsiteY47" fmla="*/ 132883 h 914300"/>
                <a:gd name="connsiteX0" fmla="*/ 503 w 1371185"/>
                <a:gd name="connsiteY0" fmla="*/ 132883 h 914300"/>
                <a:gd name="connsiteX1" fmla="*/ 67772 w 1371185"/>
                <a:gd name="connsiteY1" fmla="*/ 59203 h 914300"/>
                <a:gd name="connsiteX2" fmla="*/ 142549 w 1371185"/>
                <a:gd name="connsiteY2" fmla="*/ 9 h 914300"/>
                <a:gd name="connsiteX3" fmla="*/ 211360 w 1371185"/>
                <a:gd name="connsiteY3" fmla="*/ 66682 h 914300"/>
                <a:gd name="connsiteX4" fmla="*/ 194813 w 1371185"/>
                <a:gd name="connsiteY4" fmla="*/ 114926 h 914300"/>
                <a:gd name="connsiteX5" fmla="*/ 389721 w 1371185"/>
                <a:gd name="connsiteY5" fmla="*/ 222892 h 914300"/>
                <a:gd name="connsiteX6" fmla="*/ 686181 w 1371185"/>
                <a:gd name="connsiteY6" fmla="*/ 71447 h 914300"/>
                <a:gd name="connsiteX7" fmla="*/ 979078 w 1371185"/>
                <a:gd name="connsiteY7" fmla="*/ 218273 h 914300"/>
                <a:gd name="connsiteX8" fmla="*/ 1179698 w 1371185"/>
                <a:gd name="connsiteY8" fmla="*/ 108118 h 914300"/>
                <a:gd name="connsiteX9" fmla="*/ 1246773 w 1371185"/>
                <a:gd name="connsiteY9" fmla="*/ 1807 h 914300"/>
                <a:gd name="connsiteX10" fmla="*/ 1321069 w 1371185"/>
                <a:gd name="connsiteY10" fmla="*/ 72292 h 914300"/>
                <a:gd name="connsiteX11" fmla="*/ 1362979 w 1371185"/>
                <a:gd name="connsiteY11" fmla="*/ 175162 h 914300"/>
                <a:gd name="connsiteX12" fmla="*/ 1224939 w 1371185"/>
                <a:gd name="connsiteY12" fmla="*/ 174934 h 914300"/>
                <a:gd name="connsiteX13" fmla="*/ 1017769 w 1371185"/>
                <a:gd name="connsiteY13" fmla="*/ 287472 h 914300"/>
                <a:gd name="connsiteX14" fmla="*/ 1027653 w 1371185"/>
                <a:gd name="connsiteY14" fmla="*/ 567841 h 914300"/>
                <a:gd name="connsiteX15" fmla="*/ 1237677 w 1371185"/>
                <a:gd name="connsiteY15" fmla="*/ 683233 h 914300"/>
                <a:gd name="connsiteX16" fmla="*/ 1351548 w 1371185"/>
                <a:gd name="connsiteY16" fmla="*/ 678081 h 914300"/>
                <a:gd name="connsiteX17" fmla="*/ 1330593 w 1371185"/>
                <a:gd name="connsiteY17" fmla="*/ 798096 h 914300"/>
                <a:gd name="connsiteX18" fmla="*/ 1225818 w 1371185"/>
                <a:gd name="connsiteY18" fmla="*/ 866676 h 914300"/>
                <a:gd name="connsiteX19" fmla="*/ 1193631 w 1371185"/>
                <a:gd name="connsiteY19" fmla="*/ 759435 h 914300"/>
                <a:gd name="connsiteX20" fmla="*/ 989595 w 1371185"/>
                <a:gd name="connsiteY20" fmla="*/ 640931 h 914300"/>
                <a:gd name="connsiteX21" fmla="*/ 949597 w 1371185"/>
                <a:gd name="connsiteY21" fmla="*/ 694272 h 914300"/>
                <a:gd name="connsiteX22" fmla="*/ 876253 w 1371185"/>
                <a:gd name="connsiteY22" fmla="*/ 703793 h 914300"/>
                <a:gd name="connsiteX23" fmla="*/ 913398 w 1371185"/>
                <a:gd name="connsiteY23" fmla="*/ 845720 h 914300"/>
                <a:gd name="connsiteX24" fmla="*/ 892443 w 1371185"/>
                <a:gd name="connsiteY24" fmla="*/ 874295 h 914300"/>
                <a:gd name="connsiteX25" fmla="*/ 812433 w 1371185"/>
                <a:gd name="connsiteY25" fmla="*/ 874295 h 914300"/>
                <a:gd name="connsiteX26" fmla="*/ 781953 w 1371185"/>
                <a:gd name="connsiteY26" fmla="*/ 910490 h 914300"/>
                <a:gd name="connsiteX27" fmla="*/ 751475 w 1371185"/>
                <a:gd name="connsiteY27" fmla="*/ 872390 h 914300"/>
                <a:gd name="connsiteX28" fmla="*/ 717179 w 1371185"/>
                <a:gd name="connsiteY28" fmla="*/ 872390 h 914300"/>
                <a:gd name="connsiteX29" fmla="*/ 692418 w 1371185"/>
                <a:gd name="connsiteY29" fmla="*/ 912395 h 914300"/>
                <a:gd name="connsiteX30" fmla="*/ 657172 w 1371185"/>
                <a:gd name="connsiteY30" fmla="*/ 874295 h 914300"/>
                <a:gd name="connsiteX31" fmla="*/ 620025 w 1371185"/>
                <a:gd name="connsiteY31" fmla="*/ 874295 h 914300"/>
                <a:gd name="connsiteX32" fmla="*/ 591453 w 1371185"/>
                <a:gd name="connsiteY32" fmla="*/ 914300 h 914300"/>
                <a:gd name="connsiteX33" fmla="*/ 560975 w 1371185"/>
                <a:gd name="connsiteY33" fmla="*/ 875248 h 914300"/>
                <a:gd name="connsiteX34" fmla="*/ 490488 w 1371185"/>
                <a:gd name="connsiteY34" fmla="*/ 876200 h 914300"/>
                <a:gd name="connsiteX35" fmla="*/ 458103 w 1371185"/>
                <a:gd name="connsiteY35" fmla="*/ 843815 h 914300"/>
                <a:gd name="connsiteX36" fmla="*/ 500015 w 1371185"/>
                <a:gd name="connsiteY36" fmla="*/ 704746 h 914300"/>
                <a:gd name="connsiteX37" fmla="*/ 425714 w 1371185"/>
                <a:gd name="connsiteY37" fmla="*/ 700943 h 914300"/>
                <a:gd name="connsiteX38" fmla="*/ 381906 w 1371185"/>
                <a:gd name="connsiteY38" fmla="*/ 646647 h 914300"/>
                <a:gd name="connsiteX39" fmla="*/ 189098 w 1371185"/>
                <a:gd name="connsiteY39" fmla="*/ 753101 h 914300"/>
                <a:gd name="connsiteX40" fmla="*/ 172353 w 1371185"/>
                <a:gd name="connsiteY40" fmla="*/ 851436 h 914300"/>
                <a:gd name="connsiteX41" fmla="*/ 52338 w 1371185"/>
                <a:gd name="connsiteY41" fmla="*/ 796192 h 914300"/>
                <a:gd name="connsiteX42" fmla="*/ 135160 w 1371185"/>
                <a:gd name="connsiteY42" fmla="*/ 692760 h 914300"/>
                <a:gd name="connsiteX43" fmla="*/ 346384 w 1371185"/>
                <a:gd name="connsiteY43" fmla="*/ 576553 h 914300"/>
                <a:gd name="connsiteX44" fmla="*/ 355427 w 1371185"/>
                <a:gd name="connsiteY44" fmla="*/ 288759 h 914300"/>
                <a:gd name="connsiteX45" fmla="*/ 141473 w 1371185"/>
                <a:gd name="connsiteY45" fmla="*/ 167454 h 914300"/>
                <a:gd name="connsiteX46" fmla="*/ 75277 w 1371185"/>
                <a:gd name="connsiteY46" fmla="*/ 203509 h 914300"/>
                <a:gd name="connsiteX47" fmla="*/ 503 w 1371185"/>
                <a:gd name="connsiteY47" fmla="*/ 132883 h 914300"/>
                <a:gd name="connsiteX0" fmla="*/ 503 w 1371185"/>
                <a:gd name="connsiteY0" fmla="*/ 132883 h 914300"/>
                <a:gd name="connsiteX1" fmla="*/ 67772 w 1371185"/>
                <a:gd name="connsiteY1" fmla="*/ 59203 h 914300"/>
                <a:gd name="connsiteX2" fmla="*/ 142549 w 1371185"/>
                <a:gd name="connsiteY2" fmla="*/ 9 h 914300"/>
                <a:gd name="connsiteX3" fmla="*/ 211360 w 1371185"/>
                <a:gd name="connsiteY3" fmla="*/ 66682 h 914300"/>
                <a:gd name="connsiteX4" fmla="*/ 194813 w 1371185"/>
                <a:gd name="connsiteY4" fmla="*/ 114926 h 914300"/>
                <a:gd name="connsiteX5" fmla="*/ 389721 w 1371185"/>
                <a:gd name="connsiteY5" fmla="*/ 222892 h 914300"/>
                <a:gd name="connsiteX6" fmla="*/ 686181 w 1371185"/>
                <a:gd name="connsiteY6" fmla="*/ 71447 h 914300"/>
                <a:gd name="connsiteX7" fmla="*/ 979078 w 1371185"/>
                <a:gd name="connsiteY7" fmla="*/ 218273 h 914300"/>
                <a:gd name="connsiteX8" fmla="*/ 1179698 w 1371185"/>
                <a:gd name="connsiteY8" fmla="*/ 108118 h 914300"/>
                <a:gd name="connsiteX9" fmla="*/ 1246773 w 1371185"/>
                <a:gd name="connsiteY9" fmla="*/ 1807 h 914300"/>
                <a:gd name="connsiteX10" fmla="*/ 1321069 w 1371185"/>
                <a:gd name="connsiteY10" fmla="*/ 72292 h 914300"/>
                <a:gd name="connsiteX11" fmla="*/ 1362979 w 1371185"/>
                <a:gd name="connsiteY11" fmla="*/ 175162 h 914300"/>
                <a:gd name="connsiteX12" fmla="*/ 1224939 w 1371185"/>
                <a:gd name="connsiteY12" fmla="*/ 174934 h 914300"/>
                <a:gd name="connsiteX13" fmla="*/ 1017769 w 1371185"/>
                <a:gd name="connsiteY13" fmla="*/ 287472 h 914300"/>
                <a:gd name="connsiteX14" fmla="*/ 1027653 w 1371185"/>
                <a:gd name="connsiteY14" fmla="*/ 567841 h 914300"/>
                <a:gd name="connsiteX15" fmla="*/ 1237677 w 1371185"/>
                <a:gd name="connsiteY15" fmla="*/ 683233 h 914300"/>
                <a:gd name="connsiteX16" fmla="*/ 1351548 w 1371185"/>
                <a:gd name="connsiteY16" fmla="*/ 678081 h 914300"/>
                <a:gd name="connsiteX17" fmla="*/ 1330593 w 1371185"/>
                <a:gd name="connsiteY17" fmla="*/ 798096 h 914300"/>
                <a:gd name="connsiteX18" fmla="*/ 1225818 w 1371185"/>
                <a:gd name="connsiteY18" fmla="*/ 866676 h 914300"/>
                <a:gd name="connsiteX19" fmla="*/ 1193631 w 1371185"/>
                <a:gd name="connsiteY19" fmla="*/ 759435 h 914300"/>
                <a:gd name="connsiteX20" fmla="*/ 989595 w 1371185"/>
                <a:gd name="connsiteY20" fmla="*/ 640931 h 914300"/>
                <a:gd name="connsiteX21" fmla="*/ 949597 w 1371185"/>
                <a:gd name="connsiteY21" fmla="*/ 694272 h 914300"/>
                <a:gd name="connsiteX22" fmla="*/ 876253 w 1371185"/>
                <a:gd name="connsiteY22" fmla="*/ 703793 h 914300"/>
                <a:gd name="connsiteX23" fmla="*/ 913398 w 1371185"/>
                <a:gd name="connsiteY23" fmla="*/ 845720 h 914300"/>
                <a:gd name="connsiteX24" fmla="*/ 892443 w 1371185"/>
                <a:gd name="connsiteY24" fmla="*/ 874295 h 914300"/>
                <a:gd name="connsiteX25" fmla="*/ 811480 w 1371185"/>
                <a:gd name="connsiteY25" fmla="*/ 874295 h 914300"/>
                <a:gd name="connsiteX26" fmla="*/ 781953 w 1371185"/>
                <a:gd name="connsiteY26" fmla="*/ 910490 h 914300"/>
                <a:gd name="connsiteX27" fmla="*/ 751475 w 1371185"/>
                <a:gd name="connsiteY27" fmla="*/ 872390 h 914300"/>
                <a:gd name="connsiteX28" fmla="*/ 717179 w 1371185"/>
                <a:gd name="connsiteY28" fmla="*/ 872390 h 914300"/>
                <a:gd name="connsiteX29" fmla="*/ 692418 w 1371185"/>
                <a:gd name="connsiteY29" fmla="*/ 912395 h 914300"/>
                <a:gd name="connsiteX30" fmla="*/ 657172 w 1371185"/>
                <a:gd name="connsiteY30" fmla="*/ 874295 h 914300"/>
                <a:gd name="connsiteX31" fmla="*/ 620025 w 1371185"/>
                <a:gd name="connsiteY31" fmla="*/ 874295 h 914300"/>
                <a:gd name="connsiteX32" fmla="*/ 591453 w 1371185"/>
                <a:gd name="connsiteY32" fmla="*/ 914300 h 914300"/>
                <a:gd name="connsiteX33" fmla="*/ 560975 w 1371185"/>
                <a:gd name="connsiteY33" fmla="*/ 875248 h 914300"/>
                <a:gd name="connsiteX34" fmla="*/ 490488 w 1371185"/>
                <a:gd name="connsiteY34" fmla="*/ 876200 h 914300"/>
                <a:gd name="connsiteX35" fmla="*/ 458103 w 1371185"/>
                <a:gd name="connsiteY35" fmla="*/ 843815 h 914300"/>
                <a:gd name="connsiteX36" fmla="*/ 500015 w 1371185"/>
                <a:gd name="connsiteY36" fmla="*/ 704746 h 914300"/>
                <a:gd name="connsiteX37" fmla="*/ 425714 w 1371185"/>
                <a:gd name="connsiteY37" fmla="*/ 700943 h 914300"/>
                <a:gd name="connsiteX38" fmla="*/ 381906 w 1371185"/>
                <a:gd name="connsiteY38" fmla="*/ 646647 h 914300"/>
                <a:gd name="connsiteX39" fmla="*/ 189098 w 1371185"/>
                <a:gd name="connsiteY39" fmla="*/ 753101 h 914300"/>
                <a:gd name="connsiteX40" fmla="*/ 172353 w 1371185"/>
                <a:gd name="connsiteY40" fmla="*/ 851436 h 914300"/>
                <a:gd name="connsiteX41" fmla="*/ 52338 w 1371185"/>
                <a:gd name="connsiteY41" fmla="*/ 796192 h 914300"/>
                <a:gd name="connsiteX42" fmla="*/ 135160 w 1371185"/>
                <a:gd name="connsiteY42" fmla="*/ 692760 h 914300"/>
                <a:gd name="connsiteX43" fmla="*/ 346384 w 1371185"/>
                <a:gd name="connsiteY43" fmla="*/ 576553 h 914300"/>
                <a:gd name="connsiteX44" fmla="*/ 355427 w 1371185"/>
                <a:gd name="connsiteY44" fmla="*/ 288759 h 914300"/>
                <a:gd name="connsiteX45" fmla="*/ 141473 w 1371185"/>
                <a:gd name="connsiteY45" fmla="*/ 167454 h 914300"/>
                <a:gd name="connsiteX46" fmla="*/ 75277 w 1371185"/>
                <a:gd name="connsiteY46" fmla="*/ 203509 h 914300"/>
                <a:gd name="connsiteX47" fmla="*/ 503 w 1371185"/>
                <a:gd name="connsiteY47" fmla="*/ 132883 h 914300"/>
                <a:gd name="connsiteX0" fmla="*/ 503 w 1371185"/>
                <a:gd name="connsiteY0" fmla="*/ 132883 h 912399"/>
                <a:gd name="connsiteX1" fmla="*/ 67772 w 1371185"/>
                <a:gd name="connsiteY1" fmla="*/ 59203 h 912399"/>
                <a:gd name="connsiteX2" fmla="*/ 142549 w 1371185"/>
                <a:gd name="connsiteY2" fmla="*/ 9 h 912399"/>
                <a:gd name="connsiteX3" fmla="*/ 211360 w 1371185"/>
                <a:gd name="connsiteY3" fmla="*/ 66682 h 912399"/>
                <a:gd name="connsiteX4" fmla="*/ 194813 w 1371185"/>
                <a:gd name="connsiteY4" fmla="*/ 114926 h 912399"/>
                <a:gd name="connsiteX5" fmla="*/ 389721 w 1371185"/>
                <a:gd name="connsiteY5" fmla="*/ 222892 h 912399"/>
                <a:gd name="connsiteX6" fmla="*/ 686181 w 1371185"/>
                <a:gd name="connsiteY6" fmla="*/ 71447 h 912399"/>
                <a:gd name="connsiteX7" fmla="*/ 979078 w 1371185"/>
                <a:gd name="connsiteY7" fmla="*/ 218273 h 912399"/>
                <a:gd name="connsiteX8" fmla="*/ 1179698 w 1371185"/>
                <a:gd name="connsiteY8" fmla="*/ 108118 h 912399"/>
                <a:gd name="connsiteX9" fmla="*/ 1246773 w 1371185"/>
                <a:gd name="connsiteY9" fmla="*/ 1807 h 912399"/>
                <a:gd name="connsiteX10" fmla="*/ 1321069 w 1371185"/>
                <a:gd name="connsiteY10" fmla="*/ 72292 h 912399"/>
                <a:gd name="connsiteX11" fmla="*/ 1362979 w 1371185"/>
                <a:gd name="connsiteY11" fmla="*/ 175162 h 912399"/>
                <a:gd name="connsiteX12" fmla="*/ 1224939 w 1371185"/>
                <a:gd name="connsiteY12" fmla="*/ 174934 h 912399"/>
                <a:gd name="connsiteX13" fmla="*/ 1017769 w 1371185"/>
                <a:gd name="connsiteY13" fmla="*/ 287472 h 912399"/>
                <a:gd name="connsiteX14" fmla="*/ 1027653 w 1371185"/>
                <a:gd name="connsiteY14" fmla="*/ 567841 h 912399"/>
                <a:gd name="connsiteX15" fmla="*/ 1237677 w 1371185"/>
                <a:gd name="connsiteY15" fmla="*/ 683233 h 912399"/>
                <a:gd name="connsiteX16" fmla="*/ 1351548 w 1371185"/>
                <a:gd name="connsiteY16" fmla="*/ 678081 h 912399"/>
                <a:gd name="connsiteX17" fmla="*/ 1330593 w 1371185"/>
                <a:gd name="connsiteY17" fmla="*/ 798096 h 912399"/>
                <a:gd name="connsiteX18" fmla="*/ 1225818 w 1371185"/>
                <a:gd name="connsiteY18" fmla="*/ 866676 h 912399"/>
                <a:gd name="connsiteX19" fmla="*/ 1193631 w 1371185"/>
                <a:gd name="connsiteY19" fmla="*/ 759435 h 912399"/>
                <a:gd name="connsiteX20" fmla="*/ 989595 w 1371185"/>
                <a:gd name="connsiteY20" fmla="*/ 640931 h 912399"/>
                <a:gd name="connsiteX21" fmla="*/ 949597 w 1371185"/>
                <a:gd name="connsiteY21" fmla="*/ 694272 h 912399"/>
                <a:gd name="connsiteX22" fmla="*/ 876253 w 1371185"/>
                <a:gd name="connsiteY22" fmla="*/ 703793 h 912399"/>
                <a:gd name="connsiteX23" fmla="*/ 913398 w 1371185"/>
                <a:gd name="connsiteY23" fmla="*/ 845720 h 912399"/>
                <a:gd name="connsiteX24" fmla="*/ 892443 w 1371185"/>
                <a:gd name="connsiteY24" fmla="*/ 874295 h 912399"/>
                <a:gd name="connsiteX25" fmla="*/ 811480 w 1371185"/>
                <a:gd name="connsiteY25" fmla="*/ 874295 h 912399"/>
                <a:gd name="connsiteX26" fmla="*/ 781953 w 1371185"/>
                <a:gd name="connsiteY26" fmla="*/ 910490 h 912399"/>
                <a:gd name="connsiteX27" fmla="*/ 751475 w 1371185"/>
                <a:gd name="connsiteY27" fmla="*/ 872390 h 912399"/>
                <a:gd name="connsiteX28" fmla="*/ 717179 w 1371185"/>
                <a:gd name="connsiteY28" fmla="*/ 872390 h 912399"/>
                <a:gd name="connsiteX29" fmla="*/ 692418 w 1371185"/>
                <a:gd name="connsiteY29" fmla="*/ 912395 h 912399"/>
                <a:gd name="connsiteX30" fmla="*/ 657172 w 1371185"/>
                <a:gd name="connsiteY30" fmla="*/ 874295 h 912399"/>
                <a:gd name="connsiteX31" fmla="*/ 620025 w 1371185"/>
                <a:gd name="connsiteY31" fmla="*/ 874295 h 912399"/>
                <a:gd name="connsiteX32" fmla="*/ 562857 w 1371185"/>
                <a:gd name="connsiteY32" fmla="*/ 910487 h 912399"/>
                <a:gd name="connsiteX33" fmla="*/ 560975 w 1371185"/>
                <a:gd name="connsiteY33" fmla="*/ 875248 h 912399"/>
                <a:gd name="connsiteX34" fmla="*/ 490488 w 1371185"/>
                <a:gd name="connsiteY34" fmla="*/ 876200 h 912399"/>
                <a:gd name="connsiteX35" fmla="*/ 458103 w 1371185"/>
                <a:gd name="connsiteY35" fmla="*/ 843815 h 912399"/>
                <a:gd name="connsiteX36" fmla="*/ 500015 w 1371185"/>
                <a:gd name="connsiteY36" fmla="*/ 704746 h 912399"/>
                <a:gd name="connsiteX37" fmla="*/ 425714 w 1371185"/>
                <a:gd name="connsiteY37" fmla="*/ 700943 h 912399"/>
                <a:gd name="connsiteX38" fmla="*/ 381906 w 1371185"/>
                <a:gd name="connsiteY38" fmla="*/ 646647 h 912399"/>
                <a:gd name="connsiteX39" fmla="*/ 189098 w 1371185"/>
                <a:gd name="connsiteY39" fmla="*/ 753101 h 912399"/>
                <a:gd name="connsiteX40" fmla="*/ 172353 w 1371185"/>
                <a:gd name="connsiteY40" fmla="*/ 851436 h 912399"/>
                <a:gd name="connsiteX41" fmla="*/ 52338 w 1371185"/>
                <a:gd name="connsiteY41" fmla="*/ 796192 h 912399"/>
                <a:gd name="connsiteX42" fmla="*/ 135160 w 1371185"/>
                <a:gd name="connsiteY42" fmla="*/ 692760 h 912399"/>
                <a:gd name="connsiteX43" fmla="*/ 346384 w 1371185"/>
                <a:gd name="connsiteY43" fmla="*/ 576553 h 912399"/>
                <a:gd name="connsiteX44" fmla="*/ 355427 w 1371185"/>
                <a:gd name="connsiteY44" fmla="*/ 288759 h 912399"/>
                <a:gd name="connsiteX45" fmla="*/ 141473 w 1371185"/>
                <a:gd name="connsiteY45" fmla="*/ 167454 h 912399"/>
                <a:gd name="connsiteX46" fmla="*/ 75277 w 1371185"/>
                <a:gd name="connsiteY46" fmla="*/ 203509 h 912399"/>
                <a:gd name="connsiteX47" fmla="*/ 503 w 1371185"/>
                <a:gd name="connsiteY47" fmla="*/ 132883 h 912399"/>
                <a:gd name="connsiteX0" fmla="*/ 503 w 1371185"/>
                <a:gd name="connsiteY0" fmla="*/ 132883 h 912399"/>
                <a:gd name="connsiteX1" fmla="*/ 67772 w 1371185"/>
                <a:gd name="connsiteY1" fmla="*/ 59203 h 912399"/>
                <a:gd name="connsiteX2" fmla="*/ 142549 w 1371185"/>
                <a:gd name="connsiteY2" fmla="*/ 9 h 912399"/>
                <a:gd name="connsiteX3" fmla="*/ 211360 w 1371185"/>
                <a:gd name="connsiteY3" fmla="*/ 66682 h 912399"/>
                <a:gd name="connsiteX4" fmla="*/ 194813 w 1371185"/>
                <a:gd name="connsiteY4" fmla="*/ 114926 h 912399"/>
                <a:gd name="connsiteX5" fmla="*/ 389721 w 1371185"/>
                <a:gd name="connsiteY5" fmla="*/ 222892 h 912399"/>
                <a:gd name="connsiteX6" fmla="*/ 686181 w 1371185"/>
                <a:gd name="connsiteY6" fmla="*/ 71447 h 912399"/>
                <a:gd name="connsiteX7" fmla="*/ 979078 w 1371185"/>
                <a:gd name="connsiteY7" fmla="*/ 218273 h 912399"/>
                <a:gd name="connsiteX8" fmla="*/ 1179698 w 1371185"/>
                <a:gd name="connsiteY8" fmla="*/ 108118 h 912399"/>
                <a:gd name="connsiteX9" fmla="*/ 1246773 w 1371185"/>
                <a:gd name="connsiteY9" fmla="*/ 1807 h 912399"/>
                <a:gd name="connsiteX10" fmla="*/ 1321069 w 1371185"/>
                <a:gd name="connsiteY10" fmla="*/ 72292 h 912399"/>
                <a:gd name="connsiteX11" fmla="*/ 1362979 w 1371185"/>
                <a:gd name="connsiteY11" fmla="*/ 175162 h 912399"/>
                <a:gd name="connsiteX12" fmla="*/ 1224939 w 1371185"/>
                <a:gd name="connsiteY12" fmla="*/ 174934 h 912399"/>
                <a:gd name="connsiteX13" fmla="*/ 1017769 w 1371185"/>
                <a:gd name="connsiteY13" fmla="*/ 287472 h 912399"/>
                <a:gd name="connsiteX14" fmla="*/ 1027653 w 1371185"/>
                <a:gd name="connsiteY14" fmla="*/ 567841 h 912399"/>
                <a:gd name="connsiteX15" fmla="*/ 1237677 w 1371185"/>
                <a:gd name="connsiteY15" fmla="*/ 683233 h 912399"/>
                <a:gd name="connsiteX16" fmla="*/ 1351548 w 1371185"/>
                <a:gd name="connsiteY16" fmla="*/ 678081 h 912399"/>
                <a:gd name="connsiteX17" fmla="*/ 1330593 w 1371185"/>
                <a:gd name="connsiteY17" fmla="*/ 798096 h 912399"/>
                <a:gd name="connsiteX18" fmla="*/ 1225818 w 1371185"/>
                <a:gd name="connsiteY18" fmla="*/ 866676 h 912399"/>
                <a:gd name="connsiteX19" fmla="*/ 1193631 w 1371185"/>
                <a:gd name="connsiteY19" fmla="*/ 759435 h 912399"/>
                <a:gd name="connsiteX20" fmla="*/ 989595 w 1371185"/>
                <a:gd name="connsiteY20" fmla="*/ 640931 h 912399"/>
                <a:gd name="connsiteX21" fmla="*/ 949597 w 1371185"/>
                <a:gd name="connsiteY21" fmla="*/ 694272 h 912399"/>
                <a:gd name="connsiteX22" fmla="*/ 876253 w 1371185"/>
                <a:gd name="connsiteY22" fmla="*/ 703793 h 912399"/>
                <a:gd name="connsiteX23" fmla="*/ 913398 w 1371185"/>
                <a:gd name="connsiteY23" fmla="*/ 845720 h 912399"/>
                <a:gd name="connsiteX24" fmla="*/ 892443 w 1371185"/>
                <a:gd name="connsiteY24" fmla="*/ 874295 h 912399"/>
                <a:gd name="connsiteX25" fmla="*/ 811480 w 1371185"/>
                <a:gd name="connsiteY25" fmla="*/ 874295 h 912399"/>
                <a:gd name="connsiteX26" fmla="*/ 781953 w 1371185"/>
                <a:gd name="connsiteY26" fmla="*/ 910490 h 912399"/>
                <a:gd name="connsiteX27" fmla="*/ 751475 w 1371185"/>
                <a:gd name="connsiteY27" fmla="*/ 872390 h 912399"/>
                <a:gd name="connsiteX28" fmla="*/ 717179 w 1371185"/>
                <a:gd name="connsiteY28" fmla="*/ 872390 h 912399"/>
                <a:gd name="connsiteX29" fmla="*/ 692418 w 1371185"/>
                <a:gd name="connsiteY29" fmla="*/ 912395 h 912399"/>
                <a:gd name="connsiteX30" fmla="*/ 657172 w 1371185"/>
                <a:gd name="connsiteY30" fmla="*/ 874295 h 912399"/>
                <a:gd name="connsiteX31" fmla="*/ 620025 w 1371185"/>
                <a:gd name="connsiteY31" fmla="*/ 874295 h 912399"/>
                <a:gd name="connsiteX32" fmla="*/ 562857 w 1371185"/>
                <a:gd name="connsiteY32" fmla="*/ 910487 h 912399"/>
                <a:gd name="connsiteX33" fmla="*/ 560975 w 1371185"/>
                <a:gd name="connsiteY33" fmla="*/ 875248 h 912399"/>
                <a:gd name="connsiteX34" fmla="*/ 490488 w 1371185"/>
                <a:gd name="connsiteY34" fmla="*/ 876200 h 912399"/>
                <a:gd name="connsiteX35" fmla="*/ 458103 w 1371185"/>
                <a:gd name="connsiteY35" fmla="*/ 843815 h 912399"/>
                <a:gd name="connsiteX36" fmla="*/ 500015 w 1371185"/>
                <a:gd name="connsiteY36" fmla="*/ 704746 h 912399"/>
                <a:gd name="connsiteX37" fmla="*/ 425714 w 1371185"/>
                <a:gd name="connsiteY37" fmla="*/ 700943 h 912399"/>
                <a:gd name="connsiteX38" fmla="*/ 381906 w 1371185"/>
                <a:gd name="connsiteY38" fmla="*/ 646647 h 912399"/>
                <a:gd name="connsiteX39" fmla="*/ 189098 w 1371185"/>
                <a:gd name="connsiteY39" fmla="*/ 753101 h 912399"/>
                <a:gd name="connsiteX40" fmla="*/ 172353 w 1371185"/>
                <a:gd name="connsiteY40" fmla="*/ 851436 h 912399"/>
                <a:gd name="connsiteX41" fmla="*/ 52338 w 1371185"/>
                <a:gd name="connsiteY41" fmla="*/ 796192 h 912399"/>
                <a:gd name="connsiteX42" fmla="*/ 135160 w 1371185"/>
                <a:gd name="connsiteY42" fmla="*/ 692760 h 912399"/>
                <a:gd name="connsiteX43" fmla="*/ 346384 w 1371185"/>
                <a:gd name="connsiteY43" fmla="*/ 576553 h 912399"/>
                <a:gd name="connsiteX44" fmla="*/ 355427 w 1371185"/>
                <a:gd name="connsiteY44" fmla="*/ 288759 h 912399"/>
                <a:gd name="connsiteX45" fmla="*/ 141473 w 1371185"/>
                <a:gd name="connsiteY45" fmla="*/ 167454 h 912399"/>
                <a:gd name="connsiteX46" fmla="*/ 75277 w 1371185"/>
                <a:gd name="connsiteY46" fmla="*/ 203509 h 912399"/>
                <a:gd name="connsiteX47" fmla="*/ 503 w 1371185"/>
                <a:gd name="connsiteY47" fmla="*/ 132883 h 912399"/>
                <a:gd name="connsiteX0" fmla="*/ 503 w 1371185"/>
                <a:gd name="connsiteY0" fmla="*/ 132883 h 913844"/>
                <a:gd name="connsiteX1" fmla="*/ 67772 w 1371185"/>
                <a:gd name="connsiteY1" fmla="*/ 59203 h 913844"/>
                <a:gd name="connsiteX2" fmla="*/ 142549 w 1371185"/>
                <a:gd name="connsiteY2" fmla="*/ 9 h 913844"/>
                <a:gd name="connsiteX3" fmla="*/ 211360 w 1371185"/>
                <a:gd name="connsiteY3" fmla="*/ 66682 h 913844"/>
                <a:gd name="connsiteX4" fmla="*/ 194813 w 1371185"/>
                <a:gd name="connsiteY4" fmla="*/ 114926 h 913844"/>
                <a:gd name="connsiteX5" fmla="*/ 389721 w 1371185"/>
                <a:gd name="connsiteY5" fmla="*/ 222892 h 913844"/>
                <a:gd name="connsiteX6" fmla="*/ 686181 w 1371185"/>
                <a:gd name="connsiteY6" fmla="*/ 71447 h 913844"/>
                <a:gd name="connsiteX7" fmla="*/ 979078 w 1371185"/>
                <a:gd name="connsiteY7" fmla="*/ 218273 h 913844"/>
                <a:gd name="connsiteX8" fmla="*/ 1179698 w 1371185"/>
                <a:gd name="connsiteY8" fmla="*/ 108118 h 913844"/>
                <a:gd name="connsiteX9" fmla="*/ 1246773 w 1371185"/>
                <a:gd name="connsiteY9" fmla="*/ 1807 h 913844"/>
                <a:gd name="connsiteX10" fmla="*/ 1321069 w 1371185"/>
                <a:gd name="connsiteY10" fmla="*/ 72292 h 913844"/>
                <a:gd name="connsiteX11" fmla="*/ 1362979 w 1371185"/>
                <a:gd name="connsiteY11" fmla="*/ 175162 h 913844"/>
                <a:gd name="connsiteX12" fmla="*/ 1224939 w 1371185"/>
                <a:gd name="connsiteY12" fmla="*/ 174934 h 913844"/>
                <a:gd name="connsiteX13" fmla="*/ 1017769 w 1371185"/>
                <a:gd name="connsiteY13" fmla="*/ 287472 h 913844"/>
                <a:gd name="connsiteX14" fmla="*/ 1027653 w 1371185"/>
                <a:gd name="connsiteY14" fmla="*/ 567841 h 913844"/>
                <a:gd name="connsiteX15" fmla="*/ 1237677 w 1371185"/>
                <a:gd name="connsiteY15" fmla="*/ 683233 h 913844"/>
                <a:gd name="connsiteX16" fmla="*/ 1351548 w 1371185"/>
                <a:gd name="connsiteY16" fmla="*/ 678081 h 913844"/>
                <a:gd name="connsiteX17" fmla="*/ 1330593 w 1371185"/>
                <a:gd name="connsiteY17" fmla="*/ 798096 h 913844"/>
                <a:gd name="connsiteX18" fmla="*/ 1225818 w 1371185"/>
                <a:gd name="connsiteY18" fmla="*/ 866676 h 913844"/>
                <a:gd name="connsiteX19" fmla="*/ 1193631 w 1371185"/>
                <a:gd name="connsiteY19" fmla="*/ 759435 h 913844"/>
                <a:gd name="connsiteX20" fmla="*/ 989595 w 1371185"/>
                <a:gd name="connsiteY20" fmla="*/ 640931 h 913844"/>
                <a:gd name="connsiteX21" fmla="*/ 949597 w 1371185"/>
                <a:gd name="connsiteY21" fmla="*/ 694272 h 913844"/>
                <a:gd name="connsiteX22" fmla="*/ 876253 w 1371185"/>
                <a:gd name="connsiteY22" fmla="*/ 703793 h 913844"/>
                <a:gd name="connsiteX23" fmla="*/ 913398 w 1371185"/>
                <a:gd name="connsiteY23" fmla="*/ 845720 h 913844"/>
                <a:gd name="connsiteX24" fmla="*/ 892443 w 1371185"/>
                <a:gd name="connsiteY24" fmla="*/ 874295 h 913844"/>
                <a:gd name="connsiteX25" fmla="*/ 811480 w 1371185"/>
                <a:gd name="connsiteY25" fmla="*/ 874295 h 913844"/>
                <a:gd name="connsiteX26" fmla="*/ 781953 w 1371185"/>
                <a:gd name="connsiteY26" fmla="*/ 910490 h 913844"/>
                <a:gd name="connsiteX27" fmla="*/ 751475 w 1371185"/>
                <a:gd name="connsiteY27" fmla="*/ 872390 h 913844"/>
                <a:gd name="connsiteX28" fmla="*/ 717179 w 1371185"/>
                <a:gd name="connsiteY28" fmla="*/ 872390 h 913844"/>
                <a:gd name="connsiteX29" fmla="*/ 692418 w 1371185"/>
                <a:gd name="connsiteY29" fmla="*/ 912395 h 913844"/>
                <a:gd name="connsiteX30" fmla="*/ 657172 w 1371185"/>
                <a:gd name="connsiteY30" fmla="*/ 874295 h 913844"/>
                <a:gd name="connsiteX31" fmla="*/ 620025 w 1371185"/>
                <a:gd name="connsiteY31" fmla="*/ 874295 h 913844"/>
                <a:gd name="connsiteX32" fmla="*/ 619321 w 1371185"/>
                <a:gd name="connsiteY32" fmla="*/ 908310 h 913844"/>
                <a:gd name="connsiteX33" fmla="*/ 562857 w 1371185"/>
                <a:gd name="connsiteY33" fmla="*/ 910487 h 913844"/>
                <a:gd name="connsiteX34" fmla="*/ 560975 w 1371185"/>
                <a:gd name="connsiteY34" fmla="*/ 875248 h 913844"/>
                <a:gd name="connsiteX35" fmla="*/ 490488 w 1371185"/>
                <a:gd name="connsiteY35" fmla="*/ 876200 h 913844"/>
                <a:gd name="connsiteX36" fmla="*/ 458103 w 1371185"/>
                <a:gd name="connsiteY36" fmla="*/ 843815 h 913844"/>
                <a:gd name="connsiteX37" fmla="*/ 500015 w 1371185"/>
                <a:gd name="connsiteY37" fmla="*/ 704746 h 913844"/>
                <a:gd name="connsiteX38" fmla="*/ 425714 w 1371185"/>
                <a:gd name="connsiteY38" fmla="*/ 700943 h 913844"/>
                <a:gd name="connsiteX39" fmla="*/ 381906 w 1371185"/>
                <a:gd name="connsiteY39" fmla="*/ 646647 h 913844"/>
                <a:gd name="connsiteX40" fmla="*/ 189098 w 1371185"/>
                <a:gd name="connsiteY40" fmla="*/ 753101 h 913844"/>
                <a:gd name="connsiteX41" fmla="*/ 172353 w 1371185"/>
                <a:gd name="connsiteY41" fmla="*/ 851436 h 913844"/>
                <a:gd name="connsiteX42" fmla="*/ 52338 w 1371185"/>
                <a:gd name="connsiteY42" fmla="*/ 796192 h 913844"/>
                <a:gd name="connsiteX43" fmla="*/ 135160 w 1371185"/>
                <a:gd name="connsiteY43" fmla="*/ 692760 h 913844"/>
                <a:gd name="connsiteX44" fmla="*/ 346384 w 1371185"/>
                <a:gd name="connsiteY44" fmla="*/ 576553 h 913844"/>
                <a:gd name="connsiteX45" fmla="*/ 355427 w 1371185"/>
                <a:gd name="connsiteY45" fmla="*/ 288759 h 913844"/>
                <a:gd name="connsiteX46" fmla="*/ 141473 w 1371185"/>
                <a:gd name="connsiteY46" fmla="*/ 167454 h 913844"/>
                <a:gd name="connsiteX47" fmla="*/ 75277 w 1371185"/>
                <a:gd name="connsiteY47" fmla="*/ 203509 h 913844"/>
                <a:gd name="connsiteX48" fmla="*/ 503 w 1371185"/>
                <a:gd name="connsiteY48" fmla="*/ 132883 h 913844"/>
                <a:gd name="connsiteX0" fmla="*/ 503 w 1371185"/>
                <a:gd name="connsiteY0" fmla="*/ 132883 h 913844"/>
                <a:gd name="connsiteX1" fmla="*/ 67772 w 1371185"/>
                <a:gd name="connsiteY1" fmla="*/ 59203 h 913844"/>
                <a:gd name="connsiteX2" fmla="*/ 142549 w 1371185"/>
                <a:gd name="connsiteY2" fmla="*/ 9 h 913844"/>
                <a:gd name="connsiteX3" fmla="*/ 211360 w 1371185"/>
                <a:gd name="connsiteY3" fmla="*/ 66682 h 913844"/>
                <a:gd name="connsiteX4" fmla="*/ 194813 w 1371185"/>
                <a:gd name="connsiteY4" fmla="*/ 114926 h 913844"/>
                <a:gd name="connsiteX5" fmla="*/ 389721 w 1371185"/>
                <a:gd name="connsiteY5" fmla="*/ 222892 h 913844"/>
                <a:gd name="connsiteX6" fmla="*/ 686181 w 1371185"/>
                <a:gd name="connsiteY6" fmla="*/ 71447 h 913844"/>
                <a:gd name="connsiteX7" fmla="*/ 979078 w 1371185"/>
                <a:gd name="connsiteY7" fmla="*/ 218273 h 913844"/>
                <a:gd name="connsiteX8" fmla="*/ 1179698 w 1371185"/>
                <a:gd name="connsiteY8" fmla="*/ 108118 h 913844"/>
                <a:gd name="connsiteX9" fmla="*/ 1246773 w 1371185"/>
                <a:gd name="connsiteY9" fmla="*/ 1807 h 913844"/>
                <a:gd name="connsiteX10" fmla="*/ 1321069 w 1371185"/>
                <a:gd name="connsiteY10" fmla="*/ 72292 h 913844"/>
                <a:gd name="connsiteX11" fmla="*/ 1362979 w 1371185"/>
                <a:gd name="connsiteY11" fmla="*/ 175162 h 913844"/>
                <a:gd name="connsiteX12" fmla="*/ 1224939 w 1371185"/>
                <a:gd name="connsiteY12" fmla="*/ 174934 h 913844"/>
                <a:gd name="connsiteX13" fmla="*/ 1017769 w 1371185"/>
                <a:gd name="connsiteY13" fmla="*/ 287472 h 913844"/>
                <a:gd name="connsiteX14" fmla="*/ 1027653 w 1371185"/>
                <a:gd name="connsiteY14" fmla="*/ 567841 h 913844"/>
                <a:gd name="connsiteX15" fmla="*/ 1237677 w 1371185"/>
                <a:gd name="connsiteY15" fmla="*/ 683233 h 913844"/>
                <a:gd name="connsiteX16" fmla="*/ 1351548 w 1371185"/>
                <a:gd name="connsiteY16" fmla="*/ 678081 h 913844"/>
                <a:gd name="connsiteX17" fmla="*/ 1330593 w 1371185"/>
                <a:gd name="connsiteY17" fmla="*/ 798096 h 913844"/>
                <a:gd name="connsiteX18" fmla="*/ 1225818 w 1371185"/>
                <a:gd name="connsiteY18" fmla="*/ 866676 h 913844"/>
                <a:gd name="connsiteX19" fmla="*/ 1193631 w 1371185"/>
                <a:gd name="connsiteY19" fmla="*/ 759435 h 913844"/>
                <a:gd name="connsiteX20" fmla="*/ 989595 w 1371185"/>
                <a:gd name="connsiteY20" fmla="*/ 640931 h 913844"/>
                <a:gd name="connsiteX21" fmla="*/ 949597 w 1371185"/>
                <a:gd name="connsiteY21" fmla="*/ 694272 h 913844"/>
                <a:gd name="connsiteX22" fmla="*/ 876253 w 1371185"/>
                <a:gd name="connsiteY22" fmla="*/ 703793 h 913844"/>
                <a:gd name="connsiteX23" fmla="*/ 913398 w 1371185"/>
                <a:gd name="connsiteY23" fmla="*/ 845720 h 913844"/>
                <a:gd name="connsiteX24" fmla="*/ 892443 w 1371185"/>
                <a:gd name="connsiteY24" fmla="*/ 874295 h 913844"/>
                <a:gd name="connsiteX25" fmla="*/ 811480 w 1371185"/>
                <a:gd name="connsiteY25" fmla="*/ 874295 h 913844"/>
                <a:gd name="connsiteX26" fmla="*/ 781953 w 1371185"/>
                <a:gd name="connsiteY26" fmla="*/ 910490 h 913844"/>
                <a:gd name="connsiteX27" fmla="*/ 751475 w 1371185"/>
                <a:gd name="connsiteY27" fmla="*/ 872390 h 913844"/>
                <a:gd name="connsiteX28" fmla="*/ 717179 w 1371185"/>
                <a:gd name="connsiteY28" fmla="*/ 872390 h 913844"/>
                <a:gd name="connsiteX29" fmla="*/ 692418 w 1371185"/>
                <a:gd name="connsiteY29" fmla="*/ 912395 h 913844"/>
                <a:gd name="connsiteX30" fmla="*/ 657172 w 1371185"/>
                <a:gd name="connsiteY30" fmla="*/ 874295 h 913844"/>
                <a:gd name="connsiteX31" fmla="*/ 620025 w 1371185"/>
                <a:gd name="connsiteY31" fmla="*/ 874295 h 913844"/>
                <a:gd name="connsiteX32" fmla="*/ 619321 w 1371185"/>
                <a:gd name="connsiteY32" fmla="*/ 908310 h 913844"/>
                <a:gd name="connsiteX33" fmla="*/ 562857 w 1371185"/>
                <a:gd name="connsiteY33" fmla="*/ 910487 h 913844"/>
                <a:gd name="connsiteX34" fmla="*/ 560975 w 1371185"/>
                <a:gd name="connsiteY34" fmla="*/ 875248 h 913844"/>
                <a:gd name="connsiteX35" fmla="*/ 490488 w 1371185"/>
                <a:gd name="connsiteY35" fmla="*/ 876200 h 913844"/>
                <a:gd name="connsiteX36" fmla="*/ 458103 w 1371185"/>
                <a:gd name="connsiteY36" fmla="*/ 843815 h 913844"/>
                <a:gd name="connsiteX37" fmla="*/ 500015 w 1371185"/>
                <a:gd name="connsiteY37" fmla="*/ 704746 h 913844"/>
                <a:gd name="connsiteX38" fmla="*/ 425714 w 1371185"/>
                <a:gd name="connsiteY38" fmla="*/ 700943 h 913844"/>
                <a:gd name="connsiteX39" fmla="*/ 381906 w 1371185"/>
                <a:gd name="connsiteY39" fmla="*/ 646647 h 913844"/>
                <a:gd name="connsiteX40" fmla="*/ 189098 w 1371185"/>
                <a:gd name="connsiteY40" fmla="*/ 753101 h 913844"/>
                <a:gd name="connsiteX41" fmla="*/ 172353 w 1371185"/>
                <a:gd name="connsiteY41" fmla="*/ 851436 h 913844"/>
                <a:gd name="connsiteX42" fmla="*/ 52338 w 1371185"/>
                <a:gd name="connsiteY42" fmla="*/ 796192 h 913844"/>
                <a:gd name="connsiteX43" fmla="*/ 135160 w 1371185"/>
                <a:gd name="connsiteY43" fmla="*/ 692760 h 913844"/>
                <a:gd name="connsiteX44" fmla="*/ 346384 w 1371185"/>
                <a:gd name="connsiteY44" fmla="*/ 576553 h 913844"/>
                <a:gd name="connsiteX45" fmla="*/ 355427 w 1371185"/>
                <a:gd name="connsiteY45" fmla="*/ 288759 h 913844"/>
                <a:gd name="connsiteX46" fmla="*/ 141473 w 1371185"/>
                <a:gd name="connsiteY46" fmla="*/ 167454 h 913844"/>
                <a:gd name="connsiteX47" fmla="*/ 75277 w 1371185"/>
                <a:gd name="connsiteY47" fmla="*/ 203509 h 913844"/>
                <a:gd name="connsiteX48" fmla="*/ 503 w 1371185"/>
                <a:gd name="connsiteY48" fmla="*/ 132883 h 913844"/>
                <a:gd name="connsiteX0" fmla="*/ 503 w 1371185"/>
                <a:gd name="connsiteY0" fmla="*/ 132883 h 913844"/>
                <a:gd name="connsiteX1" fmla="*/ 67772 w 1371185"/>
                <a:gd name="connsiteY1" fmla="*/ 59203 h 913844"/>
                <a:gd name="connsiteX2" fmla="*/ 142549 w 1371185"/>
                <a:gd name="connsiteY2" fmla="*/ 9 h 913844"/>
                <a:gd name="connsiteX3" fmla="*/ 211360 w 1371185"/>
                <a:gd name="connsiteY3" fmla="*/ 66682 h 913844"/>
                <a:gd name="connsiteX4" fmla="*/ 194813 w 1371185"/>
                <a:gd name="connsiteY4" fmla="*/ 114926 h 913844"/>
                <a:gd name="connsiteX5" fmla="*/ 389721 w 1371185"/>
                <a:gd name="connsiteY5" fmla="*/ 222892 h 913844"/>
                <a:gd name="connsiteX6" fmla="*/ 686181 w 1371185"/>
                <a:gd name="connsiteY6" fmla="*/ 71447 h 913844"/>
                <a:gd name="connsiteX7" fmla="*/ 979078 w 1371185"/>
                <a:gd name="connsiteY7" fmla="*/ 218273 h 913844"/>
                <a:gd name="connsiteX8" fmla="*/ 1179698 w 1371185"/>
                <a:gd name="connsiteY8" fmla="*/ 108118 h 913844"/>
                <a:gd name="connsiteX9" fmla="*/ 1246773 w 1371185"/>
                <a:gd name="connsiteY9" fmla="*/ 1807 h 913844"/>
                <a:gd name="connsiteX10" fmla="*/ 1321069 w 1371185"/>
                <a:gd name="connsiteY10" fmla="*/ 72292 h 913844"/>
                <a:gd name="connsiteX11" fmla="*/ 1362979 w 1371185"/>
                <a:gd name="connsiteY11" fmla="*/ 175162 h 913844"/>
                <a:gd name="connsiteX12" fmla="*/ 1224939 w 1371185"/>
                <a:gd name="connsiteY12" fmla="*/ 174934 h 913844"/>
                <a:gd name="connsiteX13" fmla="*/ 1017769 w 1371185"/>
                <a:gd name="connsiteY13" fmla="*/ 287472 h 913844"/>
                <a:gd name="connsiteX14" fmla="*/ 1027653 w 1371185"/>
                <a:gd name="connsiteY14" fmla="*/ 567841 h 913844"/>
                <a:gd name="connsiteX15" fmla="*/ 1237677 w 1371185"/>
                <a:gd name="connsiteY15" fmla="*/ 683233 h 913844"/>
                <a:gd name="connsiteX16" fmla="*/ 1351548 w 1371185"/>
                <a:gd name="connsiteY16" fmla="*/ 678081 h 913844"/>
                <a:gd name="connsiteX17" fmla="*/ 1330593 w 1371185"/>
                <a:gd name="connsiteY17" fmla="*/ 798096 h 913844"/>
                <a:gd name="connsiteX18" fmla="*/ 1225818 w 1371185"/>
                <a:gd name="connsiteY18" fmla="*/ 866676 h 913844"/>
                <a:gd name="connsiteX19" fmla="*/ 1193631 w 1371185"/>
                <a:gd name="connsiteY19" fmla="*/ 759435 h 913844"/>
                <a:gd name="connsiteX20" fmla="*/ 989595 w 1371185"/>
                <a:gd name="connsiteY20" fmla="*/ 640931 h 913844"/>
                <a:gd name="connsiteX21" fmla="*/ 949597 w 1371185"/>
                <a:gd name="connsiteY21" fmla="*/ 694272 h 913844"/>
                <a:gd name="connsiteX22" fmla="*/ 876253 w 1371185"/>
                <a:gd name="connsiteY22" fmla="*/ 703793 h 913844"/>
                <a:gd name="connsiteX23" fmla="*/ 913398 w 1371185"/>
                <a:gd name="connsiteY23" fmla="*/ 845720 h 913844"/>
                <a:gd name="connsiteX24" fmla="*/ 892443 w 1371185"/>
                <a:gd name="connsiteY24" fmla="*/ 874295 h 913844"/>
                <a:gd name="connsiteX25" fmla="*/ 811480 w 1371185"/>
                <a:gd name="connsiteY25" fmla="*/ 874295 h 913844"/>
                <a:gd name="connsiteX26" fmla="*/ 781953 w 1371185"/>
                <a:gd name="connsiteY26" fmla="*/ 910490 h 913844"/>
                <a:gd name="connsiteX27" fmla="*/ 751475 w 1371185"/>
                <a:gd name="connsiteY27" fmla="*/ 872390 h 913844"/>
                <a:gd name="connsiteX28" fmla="*/ 717179 w 1371185"/>
                <a:gd name="connsiteY28" fmla="*/ 872390 h 913844"/>
                <a:gd name="connsiteX29" fmla="*/ 692418 w 1371185"/>
                <a:gd name="connsiteY29" fmla="*/ 912395 h 913844"/>
                <a:gd name="connsiteX30" fmla="*/ 657172 w 1371185"/>
                <a:gd name="connsiteY30" fmla="*/ 874295 h 913844"/>
                <a:gd name="connsiteX31" fmla="*/ 620025 w 1371185"/>
                <a:gd name="connsiteY31" fmla="*/ 874295 h 913844"/>
                <a:gd name="connsiteX32" fmla="*/ 619321 w 1371185"/>
                <a:gd name="connsiteY32" fmla="*/ 908310 h 913844"/>
                <a:gd name="connsiteX33" fmla="*/ 562857 w 1371185"/>
                <a:gd name="connsiteY33" fmla="*/ 910487 h 913844"/>
                <a:gd name="connsiteX34" fmla="*/ 560975 w 1371185"/>
                <a:gd name="connsiteY34" fmla="*/ 875248 h 913844"/>
                <a:gd name="connsiteX35" fmla="*/ 490488 w 1371185"/>
                <a:gd name="connsiteY35" fmla="*/ 876200 h 913844"/>
                <a:gd name="connsiteX36" fmla="*/ 458103 w 1371185"/>
                <a:gd name="connsiteY36" fmla="*/ 843815 h 913844"/>
                <a:gd name="connsiteX37" fmla="*/ 500015 w 1371185"/>
                <a:gd name="connsiteY37" fmla="*/ 704746 h 913844"/>
                <a:gd name="connsiteX38" fmla="*/ 425714 w 1371185"/>
                <a:gd name="connsiteY38" fmla="*/ 700943 h 913844"/>
                <a:gd name="connsiteX39" fmla="*/ 381906 w 1371185"/>
                <a:gd name="connsiteY39" fmla="*/ 646647 h 913844"/>
                <a:gd name="connsiteX40" fmla="*/ 189098 w 1371185"/>
                <a:gd name="connsiteY40" fmla="*/ 753101 h 913844"/>
                <a:gd name="connsiteX41" fmla="*/ 172353 w 1371185"/>
                <a:gd name="connsiteY41" fmla="*/ 851436 h 913844"/>
                <a:gd name="connsiteX42" fmla="*/ 52338 w 1371185"/>
                <a:gd name="connsiteY42" fmla="*/ 796192 h 913844"/>
                <a:gd name="connsiteX43" fmla="*/ 135160 w 1371185"/>
                <a:gd name="connsiteY43" fmla="*/ 692760 h 913844"/>
                <a:gd name="connsiteX44" fmla="*/ 346384 w 1371185"/>
                <a:gd name="connsiteY44" fmla="*/ 576553 h 913844"/>
                <a:gd name="connsiteX45" fmla="*/ 355427 w 1371185"/>
                <a:gd name="connsiteY45" fmla="*/ 288759 h 913844"/>
                <a:gd name="connsiteX46" fmla="*/ 141473 w 1371185"/>
                <a:gd name="connsiteY46" fmla="*/ 167454 h 913844"/>
                <a:gd name="connsiteX47" fmla="*/ 75277 w 1371185"/>
                <a:gd name="connsiteY47" fmla="*/ 203509 h 913844"/>
                <a:gd name="connsiteX48" fmla="*/ 503 w 1371185"/>
                <a:gd name="connsiteY48" fmla="*/ 132883 h 913844"/>
                <a:gd name="connsiteX0" fmla="*/ 503 w 1371185"/>
                <a:gd name="connsiteY0" fmla="*/ 132883 h 912399"/>
                <a:gd name="connsiteX1" fmla="*/ 67772 w 1371185"/>
                <a:gd name="connsiteY1" fmla="*/ 59203 h 912399"/>
                <a:gd name="connsiteX2" fmla="*/ 142549 w 1371185"/>
                <a:gd name="connsiteY2" fmla="*/ 9 h 912399"/>
                <a:gd name="connsiteX3" fmla="*/ 211360 w 1371185"/>
                <a:gd name="connsiteY3" fmla="*/ 66682 h 912399"/>
                <a:gd name="connsiteX4" fmla="*/ 194813 w 1371185"/>
                <a:gd name="connsiteY4" fmla="*/ 114926 h 912399"/>
                <a:gd name="connsiteX5" fmla="*/ 389721 w 1371185"/>
                <a:gd name="connsiteY5" fmla="*/ 222892 h 912399"/>
                <a:gd name="connsiteX6" fmla="*/ 686181 w 1371185"/>
                <a:gd name="connsiteY6" fmla="*/ 71447 h 912399"/>
                <a:gd name="connsiteX7" fmla="*/ 979078 w 1371185"/>
                <a:gd name="connsiteY7" fmla="*/ 218273 h 912399"/>
                <a:gd name="connsiteX8" fmla="*/ 1179698 w 1371185"/>
                <a:gd name="connsiteY8" fmla="*/ 108118 h 912399"/>
                <a:gd name="connsiteX9" fmla="*/ 1246773 w 1371185"/>
                <a:gd name="connsiteY9" fmla="*/ 1807 h 912399"/>
                <a:gd name="connsiteX10" fmla="*/ 1321069 w 1371185"/>
                <a:gd name="connsiteY10" fmla="*/ 72292 h 912399"/>
                <a:gd name="connsiteX11" fmla="*/ 1362979 w 1371185"/>
                <a:gd name="connsiteY11" fmla="*/ 175162 h 912399"/>
                <a:gd name="connsiteX12" fmla="*/ 1224939 w 1371185"/>
                <a:gd name="connsiteY12" fmla="*/ 174934 h 912399"/>
                <a:gd name="connsiteX13" fmla="*/ 1017769 w 1371185"/>
                <a:gd name="connsiteY13" fmla="*/ 287472 h 912399"/>
                <a:gd name="connsiteX14" fmla="*/ 1027653 w 1371185"/>
                <a:gd name="connsiteY14" fmla="*/ 567841 h 912399"/>
                <a:gd name="connsiteX15" fmla="*/ 1237677 w 1371185"/>
                <a:gd name="connsiteY15" fmla="*/ 683233 h 912399"/>
                <a:gd name="connsiteX16" fmla="*/ 1351548 w 1371185"/>
                <a:gd name="connsiteY16" fmla="*/ 678081 h 912399"/>
                <a:gd name="connsiteX17" fmla="*/ 1330593 w 1371185"/>
                <a:gd name="connsiteY17" fmla="*/ 798096 h 912399"/>
                <a:gd name="connsiteX18" fmla="*/ 1225818 w 1371185"/>
                <a:gd name="connsiteY18" fmla="*/ 866676 h 912399"/>
                <a:gd name="connsiteX19" fmla="*/ 1193631 w 1371185"/>
                <a:gd name="connsiteY19" fmla="*/ 759435 h 912399"/>
                <a:gd name="connsiteX20" fmla="*/ 989595 w 1371185"/>
                <a:gd name="connsiteY20" fmla="*/ 640931 h 912399"/>
                <a:gd name="connsiteX21" fmla="*/ 949597 w 1371185"/>
                <a:gd name="connsiteY21" fmla="*/ 694272 h 912399"/>
                <a:gd name="connsiteX22" fmla="*/ 876253 w 1371185"/>
                <a:gd name="connsiteY22" fmla="*/ 703793 h 912399"/>
                <a:gd name="connsiteX23" fmla="*/ 913398 w 1371185"/>
                <a:gd name="connsiteY23" fmla="*/ 845720 h 912399"/>
                <a:gd name="connsiteX24" fmla="*/ 892443 w 1371185"/>
                <a:gd name="connsiteY24" fmla="*/ 874295 h 912399"/>
                <a:gd name="connsiteX25" fmla="*/ 811480 w 1371185"/>
                <a:gd name="connsiteY25" fmla="*/ 874295 h 912399"/>
                <a:gd name="connsiteX26" fmla="*/ 781953 w 1371185"/>
                <a:gd name="connsiteY26" fmla="*/ 910490 h 912399"/>
                <a:gd name="connsiteX27" fmla="*/ 751475 w 1371185"/>
                <a:gd name="connsiteY27" fmla="*/ 872390 h 912399"/>
                <a:gd name="connsiteX28" fmla="*/ 717179 w 1371185"/>
                <a:gd name="connsiteY28" fmla="*/ 872390 h 912399"/>
                <a:gd name="connsiteX29" fmla="*/ 692418 w 1371185"/>
                <a:gd name="connsiteY29" fmla="*/ 912395 h 912399"/>
                <a:gd name="connsiteX30" fmla="*/ 657172 w 1371185"/>
                <a:gd name="connsiteY30" fmla="*/ 874295 h 912399"/>
                <a:gd name="connsiteX31" fmla="*/ 620025 w 1371185"/>
                <a:gd name="connsiteY31" fmla="*/ 874295 h 912399"/>
                <a:gd name="connsiteX32" fmla="*/ 619321 w 1371185"/>
                <a:gd name="connsiteY32" fmla="*/ 908310 h 912399"/>
                <a:gd name="connsiteX33" fmla="*/ 562857 w 1371185"/>
                <a:gd name="connsiteY33" fmla="*/ 910487 h 912399"/>
                <a:gd name="connsiteX34" fmla="*/ 560975 w 1371185"/>
                <a:gd name="connsiteY34" fmla="*/ 875248 h 912399"/>
                <a:gd name="connsiteX35" fmla="*/ 490488 w 1371185"/>
                <a:gd name="connsiteY35" fmla="*/ 876200 h 912399"/>
                <a:gd name="connsiteX36" fmla="*/ 458103 w 1371185"/>
                <a:gd name="connsiteY36" fmla="*/ 843815 h 912399"/>
                <a:gd name="connsiteX37" fmla="*/ 500015 w 1371185"/>
                <a:gd name="connsiteY37" fmla="*/ 704746 h 912399"/>
                <a:gd name="connsiteX38" fmla="*/ 425714 w 1371185"/>
                <a:gd name="connsiteY38" fmla="*/ 700943 h 912399"/>
                <a:gd name="connsiteX39" fmla="*/ 381906 w 1371185"/>
                <a:gd name="connsiteY39" fmla="*/ 646647 h 912399"/>
                <a:gd name="connsiteX40" fmla="*/ 189098 w 1371185"/>
                <a:gd name="connsiteY40" fmla="*/ 753101 h 912399"/>
                <a:gd name="connsiteX41" fmla="*/ 172353 w 1371185"/>
                <a:gd name="connsiteY41" fmla="*/ 851436 h 912399"/>
                <a:gd name="connsiteX42" fmla="*/ 52338 w 1371185"/>
                <a:gd name="connsiteY42" fmla="*/ 796192 h 912399"/>
                <a:gd name="connsiteX43" fmla="*/ 135160 w 1371185"/>
                <a:gd name="connsiteY43" fmla="*/ 692760 h 912399"/>
                <a:gd name="connsiteX44" fmla="*/ 346384 w 1371185"/>
                <a:gd name="connsiteY44" fmla="*/ 576553 h 912399"/>
                <a:gd name="connsiteX45" fmla="*/ 355427 w 1371185"/>
                <a:gd name="connsiteY45" fmla="*/ 288759 h 912399"/>
                <a:gd name="connsiteX46" fmla="*/ 141473 w 1371185"/>
                <a:gd name="connsiteY46" fmla="*/ 167454 h 912399"/>
                <a:gd name="connsiteX47" fmla="*/ 75277 w 1371185"/>
                <a:gd name="connsiteY47" fmla="*/ 203509 h 912399"/>
                <a:gd name="connsiteX48" fmla="*/ 503 w 1371185"/>
                <a:gd name="connsiteY48" fmla="*/ 132883 h 912399"/>
                <a:gd name="connsiteX0" fmla="*/ 503 w 1371185"/>
                <a:gd name="connsiteY0" fmla="*/ 132883 h 913027"/>
                <a:gd name="connsiteX1" fmla="*/ 67772 w 1371185"/>
                <a:gd name="connsiteY1" fmla="*/ 59203 h 913027"/>
                <a:gd name="connsiteX2" fmla="*/ 142549 w 1371185"/>
                <a:gd name="connsiteY2" fmla="*/ 9 h 913027"/>
                <a:gd name="connsiteX3" fmla="*/ 211360 w 1371185"/>
                <a:gd name="connsiteY3" fmla="*/ 66682 h 913027"/>
                <a:gd name="connsiteX4" fmla="*/ 194813 w 1371185"/>
                <a:gd name="connsiteY4" fmla="*/ 114926 h 913027"/>
                <a:gd name="connsiteX5" fmla="*/ 389721 w 1371185"/>
                <a:gd name="connsiteY5" fmla="*/ 222892 h 913027"/>
                <a:gd name="connsiteX6" fmla="*/ 686181 w 1371185"/>
                <a:gd name="connsiteY6" fmla="*/ 71447 h 913027"/>
                <a:gd name="connsiteX7" fmla="*/ 979078 w 1371185"/>
                <a:gd name="connsiteY7" fmla="*/ 218273 h 913027"/>
                <a:gd name="connsiteX8" fmla="*/ 1179698 w 1371185"/>
                <a:gd name="connsiteY8" fmla="*/ 108118 h 913027"/>
                <a:gd name="connsiteX9" fmla="*/ 1246773 w 1371185"/>
                <a:gd name="connsiteY9" fmla="*/ 1807 h 913027"/>
                <a:gd name="connsiteX10" fmla="*/ 1321069 w 1371185"/>
                <a:gd name="connsiteY10" fmla="*/ 72292 h 913027"/>
                <a:gd name="connsiteX11" fmla="*/ 1362979 w 1371185"/>
                <a:gd name="connsiteY11" fmla="*/ 175162 h 913027"/>
                <a:gd name="connsiteX12" fmla="*/ 1224939 w 1371185"/>
                <a:gd name="connsiteY12" fmla="*/ 174934 h 913027"/>
                <a:gd name="connsiteX13" fmla="*/ 1017769 w 1371185"/>
                <a:gd name="connsiteY13" fmla="*/ 287472 h 913027"/>
                <a:gd name="connsiteX14" fmla="*/ 1027653 w 1371185"/>
                <a:gd name="connsiteY14" fmla="*/ 567841 h 913027"/>
                <a:gd name="connsiteX15" fmla="*/ 1237677 w 1371185"/>
                <a:gd name="connsiteY15" fmla="*/ 683233 h 913027"/>
                <a:gd name="connsiteX16" fmla="*/ 1351548 w 1371185"/>
                <a:gd name="connsiteY16" fmla="*/ 678081 h 913027"/>
                <a:gd name="connsiteX17" fmla="*/ 1330593 w 1371185"/>
                <a:gd name="connsiteY17" fmla="*/ 798096 h 913027"/>
                <a:gd name="connsiteX18" fmla="*/ 1225818 w 1371185"/>
                <a:gd name="connsiteY18" fmla="*/ 866676 h 913027"/>
                <a:gd name="connsiteX19" fmla="*/ 1193631 w 1371185"/>
                <a:gd name="connsiteY19" fmla="*/ 759435 h 913027"/>
                <a:gd name="connsiteX20" fmla="*/ 989595 w 1371185"/>
                <a:gd name="connsiteY20" fmla="*/ 640931 h 913027"/>
                <a:gd name="connsiteX21" fmla="*/ 949597 w 1371185"/>
                <a:gd name="connsiteY21" fmla="*/ 694272 h 913027"/>
                <a:gd name="connsiteX22" fmla="*/ 876253 w 1371185"/>
                <a:gd name="connsiteY22" fmla="*/ 703793 h 913027"/>
                <a:gd name="connsiteX23" fmla="*/ 913398 w 1371185"/>
                <a:gd name="connsiteY23" fmla="*/ 845720 h 913027"/>
                <a:gd name="connsiteX24" fmla="*/ 892443 w 1371185"/>
                <a:gd name="connsiteY24" fmla="*/ 874295 h 913027"/>
                <a:gd name="connsiteX25" fmla="*/ 811480 w 1371185"/>
                <a:gd name="connsiteY25" fmla="*/ 874295 h 913027"/>
                <a:gd name="connsiteX26" fmla="*/ 781953 w 1371185"/>
                <a:gd name="connsiteY26" fmla="*/ 910490 h 913027"/>
                <a:gd name="connsiteX27" fmla="*/ 751475 w 1371185"/>
                <a:gd name="connsiteY27" fmla="*/ 872390 h 913027"/>
                <a:gd name="connsiteX28" fmla="*/ 717179 w 1371185"/>
                <a:gd name="connsiteY28" fmla="*/ 872390 h 913027"/>
                <a:gd name="connsiteX29" fmla="*/ 692418 w 1371185"/>
                <a:gd name="connsiteY29" fmla="*/ 912395 h 913027"/>
                <a:gd name="connsiteX30" fmla="*/ 657172 w 1371185"/>
                <a:gd name="connsiteY30" fmla="*/ 874295 h 913027"/>
                <a:gd name="connsiteX31" fmla="*/ 620025 w 1371185"/>
                <a:gd name="connsiteY31" fmla="*/ 874295 h 913027"/>
                <a:gd name="connsiteX32" fmla="*/ 621228 w 1371185"/>
                <a:gd name="connsiteY32" fmla="*/ 910216 h 913027"/>
                <a:gd name="connsiteX33" fmla="*/ 562857 w 1371185"/>
                <a:gd name="connsiteY33" fmla="*/ 910487 h 913027"/>
                <a:gd name="connsiteX34" fmla="*/ 560975 w 1371185"/>
                <a:gd name="connsiteY34" fmla="*/ 875248 h 913027"/>
                <a:gd name="connsiteX35" fmla="*/ 490488 w 1371185"/>
                <a:gd name="connsiteY35" fmla="*/ 876200 h 913027"/>
                <a:gd name="connsiteX36" fmla="*/ 458103 w 1371185"/>
                <a:gd name="connsiteY36" fmla="*/ 843815 h 913027"/>
                <a:gd name="connsiteX37" fmla="*/ 500015 w 1371185"/>
                <a:gd name="connsiteY37" fmla="*/ 704746 h 913027"/>
                <a:gd name="connsiteX38" fmla="*/ 425714 w 1371185"/>
                <a:gd name="connsiteY38" fmla="*/ 700943 h 913027"/>
                <a:gd name="connsiteX39" fmla="*/ 381906 w 1371185"/>
                <a:gd name="connsiteY39" fmla="*/ 646647 h 913027"/>
                <a:gd name="connsiteX40" fmla="*/ 189098 w 1371185"/>
                <a:gd name="connsiteY40" fmla="*/ 753101 h 913027"/>
                <a:gd name="connsiteX41" fmla="*/ 172353 w 1371185"/>
                <a:gd name="connsiteY41" fmla="*/ 851436 h 913027"/>
                <a:gd name="connsiteX42" fmla="*/ 52338 w 1371185"/>
                <a:gd name="connsiteY42" fmla="*/ 796192 h 913027"/>
                <a:gd name="connsiteX43" fmla="*/ 135160 w 1371185"/>
                <a:gd name="connsiteY43" fmla="*/ 692760 h 913027"/>
                <a:gd name="connsiteX44" fmla="*/ 346384 w 1371185"/>
                <a:gd name="connsiteY44" fmla="*/ 576553 h 913027"/>
                <a:gd name="connsiteX45" fmla="*/ 355427 w 1371185"/>
                <a:gd name="connsiteY45" fmla="*/ 288759 h 913027"/>
                <a:gd name="connsiteX46" fmla="*/ 141473 w 1371185"/>
                <a:gd name="connsiteY46" fmla="*/ 167454 h 913027"/>
                <a:gd name="connsiteX47" fmla="*/ 75277 w 1371185"/>
                <a:gd name="connsiteY47" fmla="*/ 203509 h 913027"/>
                <a:gd name="connsiteX48" fmla="*/ 503 w 1371185"/>
                <a:gd name="connsiteY48" fmla="*/ 132883 h 913027"/>
                <a:gd name="connsiteX0" fmla="*/ 503 w 1371185"/>
                <a:gd name="connsiteY0" fmla="*/ 132883 h 912399"/>
                <a:gd name="connsiteX1" fmla="*/ 67772 w 1371185"/>
                <a:gd name="connsiteY1" fmla="*/ 59203 h 912399"/>
                <a:gd name="connsiteX2" fmla="*/ 142549 w 1371185"/>
                <a:gd name="connsiteY2" fmla="*/ 9 h 912399"/>
                <a:gd name="connsiteX3" fmla="*/ 211360 w 1371185"/>
                <a:gd name="connsiteY3" fmla="*/ 66682 h 912399"/>
                <a:gd name="connsiteX4" fmla="*/ 194813 w 1371185"/>
                <a:gd name="connsiteY4" fmla="*/ 114926 h 912399"/>
                <a:gd name="connsiteX5" fmla="*/ 389721 w 1371185"/>
                <a:gd name="connsiteY5" fmla="*/ 222892 h 912399"/>
                <a:gd name="connsiteX6" fmla="*/ 686181 w 1371185"/>
                <a:gd name="connsiteY6" fmla="*/ 71447 h 912399"/>
                <a:gd name="connsiteX7" fmla="*/ 979078 w 1371185"/>
                <a:gd name="connsiteY7" fmla="*/ 218273 h 912399"/>
                <a:gd name="connsiteX8" fmla="*/ 1179698 w 1371185"/>
                <a:gd name="connsiteY8" fmla="*/ 108118 h 912399"/>
                <a:gd name="connsiteX9" fmla="*/ 1246773 w 1371185"/>
                <a:gd name="connsiteY9" fmla="*/ 1807 h 912399"/>
                <a:gd name="connsiteX10" fmla="*/ 1321069 w 1371185"/>
                <a:gd name="connsiteY10" fmla="*/ 72292 h 912399"/>
                <a:gd name="connsiteX11" fmla="*/ 1362979 w 1371185"/>
                <a:gd name="connsiteY11" fmla="*/ 175162 h 912399"/>
                <a:gd name="connsiteX12" fmla="*/ 1224939 w 1371185"/>
                <a:gd name="connsiteY12" fmla="*/ 174934 h 912399"/>
                <a:gd name="connsiteX13" fmla="*/ 1017769 w 1371185"/>
                <a:gd name="connsiteY13" fmla="*/ 287472 h 912399"/>
                <a:gd name="connsiteX14" fmla="*/ 1027653 w 1371185"/>
                <a:gd name="connsiteY14" fmla="*/ 567841 h 912399"/>
                <a:gd name="connsiteX15" fmla="*/ 1237677 w 1371185"/>
                <a:gd name="connsiteY15" fmla="*/ 683233 h 912399"/>
                <a:gd name="connsiteX16" fmla="*/ 1351548 w 1371185"/>
                <a:gd name="connsiteY16" fmla="*/ 678081 h 912399"/>
                <a:gd name="connsiteX17" fmla="*/ 1330593 w 1371185"/>
                <a:gd name="connsiteY17" fmla="*/ 798096 h 912399"/>
                <a:gd name="connsiteX18" fmla="*/ 1225818 w 1371185"/>
                <a:gd name="connsiteY18" fmla="*/ 866676 h 912399"/>
                <a:gd name="connsiteX19" fmla="*/ 1193631 w 1371185"/>
                <a:gd name="connsiteY19" fmla="*/ 759435 h 912399"/>
                <a:gd name="connsiteX20" fmla="*/ 989595 w 1371185"/>
                <a:gd name="connsiteY20" fmla="*/ 640931 h 912399"/>
                <a:gd name="connsiteX21" fmla="*/ 949597 w 1371185"/>
                <a:gd name="connsiteY21" fmla="*/ 694272 h 912399"/>
                <a:gd name="connsiteX22" fmla="*/ 876253 w 1371185"/>
                <a:gd name="connsiteY22" fmla="*/ 703793 h 912399"/>
                <a:gd name="connsiteX23" fmla="*/ 913398 w 1371185"/>
                <a:gd name="connsiteY23" fmla="*/ 845720 h 912399"/>
                <a:gd name="connsiteX24" fmla="*/ 892443 w 1371185"/>
                <a:gd name="connsiteY24" fmla="*/ 874295 h 912399"/>
                <a:gd name="connsiteX25" fmla="*/ 811480 w 1371185"/>
                <a:gd name="connsiteY25" fmla="*/ 874295 h 912399"/>
                <a:gd name="connsiteX26" fmla="*/ 781953 w 1371185"/>
                <a:gd name="connsiteY26" fmla="*/ 910490 h 912399"/>
                <a:gd name="connsiteX27" fmla="*/ 751475 w 1371185"/>
                <a:gd name="connsiteY27" fmla="*/ 872390 h 912399"/>
                <a:gd name="connsiteX28" fmla="*/ 717179 w 1371185"/>
                <a:gd name="connsiteY28" fmla="*/ 872390 h 912399"/>
                <a:gd name="connsiteX29" fmla="*/ 692418 w 1371185"/>
                <a:gd name="connsiteY29" fmla="*/ 912395 h 912399"/>
                <a:gd name="connsiteX30" fmla="*/ 657172 w 1371185"/>
                <a:gd name="connsiteY30" fmla="*/ 874295 h 912399"/>
                <a:gd name="connsiteX31" fmla="*/ 620025 w 1371185"/>
                <a:gd name="connsiteY31" fmla="*/ 874295 h 912399"/>
                <a:gd name="connsiteX32" fmla="*/ 621228 w 1371185"/>
                <a:gd name="connsiteY32" fmla="*/ 910216 h 912399"/>
                <a:gd name="connsiteX33" fmla="*/ 562857 w 1371185"/>
                <a:gd name="connsiteY33" fmla="*/ 910487 h 912399"/>
                <a:gd name="connsiteX34" fmla="*/ 560975 w 1371185"/>
                <a:gd name="connsiteY34" fmla="*/ 875248 h 912399"/>
                <a:gd name="connsiteX35" fmla="*/ 490488 w 1371185"/>
                <a:gd name="connsiteY35" fmla="*/ 876200 h 912399"/>
                <a:gd name="connsiteX36" fmla="*/ 458103 w 1371185"/>
                <a:gd name="connsiteY36" fmla="*/ 843815 h 912399"/>
                <a:gd name="connsiteX37" fmla="*/ 500015 w 1371185"/>
                <a:gd name="connsiteY37" fmla="*/ 704746 h 912399"/>
                <a:gd name="connsiteX38" fmla="*/ 425714 w 1371185"/>
                <a:gd name="connsiteY38" fmla="*/ 700943 h 912399"/>
                <a:gd name="connsiteX39" fmla="*/ 381906 w 1371185"/>
                <a:gd name="connsiteY39" fmla="*/ 646647 h 912399"/>
                <a:gd name="connsiteX40" fmla="*/ 189098 w 1371185"/>
                <a:gd name="connsiteY40" fmla="*/ 753101 h 912399"/>
                <a:gd name="connsiteX41" fmla="*/ 172353 w 1371185"/>
                <a:gd name="connsiteY41" fmla="*/ 851436 h 912399"/>
                <a:gd name="connsiteX42" fmla="*/ 52338 w 1371185"/>
                <a:gd name="connsiteY42" fmla="*/ 796192 h 912399"/>
                <a:gd name="connsiteX43" fmla="*/ 135160 w 1371185"/>
                <a:gd name="connsiteY43" fmla="*/ 692760 h 912399"/>
                <a:gd name="connsiteX44" fmla="*/ 346384 w 1371185"/>
                <a:gd name="connsiteY44" fmla="*/ 576553 h 912399"/>
                <a:gd name="connsiteX45" fmla="*/ 355427 w 1371185"/>
                <a:gd name="connsiteY45" fmla="*/ 288759 h 912399"/>
                <a:gd name="connsiteX46" fmla="*/ 141473 w 1371185"/>
                <a:gd name="connsiteY46" fmla="*/ 167454 h 912399"/>
                <a:gd name="connsiteX47" fmla="*/ 75277 w 1371185"/>
                <a:gd name="connsiteY47" fmla="*/ 203509 h 912399"/>
                <a:gd name="connsiteX48" fmla="*/ 503 w 1371185"/>
                <a:gd name="connsiteY48" fmla="*/ 132883 h 912399"/>
                <a:gd name="connsiteX0" fmla="*/ 503 w 1371185"/>
                <a:gd name="connsiteY0" fmla="*/ 132883 h 912399"/>
                <a:gd name="connsiteX1" fmla="*/ 67772 w 1371185"/>
                <a:gd name="connsiteY1" fmla="*/ 59203 h 912399"/>
                <a:gd name="connsiteX2" fmla="*/ 142549 w 1371185"/>
                <a:gd name="connsiteY2" fmla="*/ 9 h 912399"/>
                <a:gd name="connsiteX3" fmla="*/ 211360 w 1371185"/>
                <a:gd name="connsiteY3" fmla="*/ 66682 h 912399"/>
                <a:gd name="connsiteX4" fmla="*/ 194813 w 1371185"/>
                <a:gd name="connsiteY4" fmla="*/ 114926 h 912399"/>
                <a:gd name="connsiteX5" fmla="*/ 389721 w 1371185"/>
                <a:gd name="connsiteY5" fmla="*/ 222892 h 912399"/>
                <a:gd name="connsiteX6" fmla="*/ 686181 w 1371185"/>
                <a:gd name="connsiteY6" fmla="*/ 71447 h 912399"/>
                <a:gd name="connsiteX7" fmla="*/ 979078 w 1371185"/>
                <a:gd name="connsiteY7" fmla="*/ 218273 h 912399"/>
                <a:gd name="connsiteX8" fmla="*/ 1179698 w 1371185"/>
                <a:gd name="connsiteY8" fmla="*/ 108118 h 912399"/>
                <a:gd name="connsiteX9" fmla="*/ 1246773 w 1371185"/>
                <a:gd name="connsiteY9" fmla="*/ 1807 h 912399"/>
                <a:gd name="connsiteX10" fmla="*/ 1321069 w 1371185"/>
                <a:gd name="connsiteY10" fmla="*/ 72292 h 912399"/>
                <a:gd name="connsiteX11" fmla="*/ 1362979 w 1371185"/>
                <a:gd name="connsiteY11" fmla="*/ 175162 h 912399"/>
                <a:gd name="connsiteX12" fmla="*/ 1224939 w 1371185"/>
                <a:gd name="connsiteY12" fmla="*/ 174934 h 912399"/>
                <a:gd name="connsiteX13" fmla="*/ 1017769 w 1371185"/>
                <a:gd name="connsiteY13" fmla="*/ 287472 h 912399"/>
                <a:gd name="connsiteX14" fmla="*/ 1027653 w 1371185"/>
                <a:gd name="connsiteY14" fmla="*/ 567841 h 912399"/>
                <a:gd name="connsiteX15" fmla="*/ 1237677 w 1371185"/>
                <a:gd name="connsiteY15" fmla="*/ 683233 h 912399"/>
                <a:gd name="connsiteX16" fmla="*/ 1351548 w 1371185"/>
                <a:gd name="connsiteY16" fmla="*/ 678081 h 912399"/>
                <a:gd name="connsiteX17" fmla="*/ 1330593 w 1371185"/>
                <a:gd name="connsiteY17" fmla="*/ 798096 h 912399"/>
                <a:gd name="connsiteX18" fmla="*/ 1225818 w 1371185"/>
                <a:gd name="connsiteY18" fmla="*/ 866676 h 912399"/>
                <a:gd name="connsiteX19" fmla="*/ 1193631 w 1371185"/>
                <a:gd name="connsiteY19" fmla="*/ 759435 h 912399"/>
                <a:gd name="connsiteX20" fmla="*/ 989595 w 1371185"/>
                <a:gd name="connsiteY20" fmla="*/ 640931 h 912399"/>
                <a:gd name="connsiteX21" fmla="*/ 949597 w 1371185"/>
                <a:gd name="connsiteY21" fmla="*/ 694272 h 912399"/>
                <a:gd name="connsiteX22" fmla="*/ 876253 w 1371185"/>
                <a:gd name="connsiteY22" fmla="*/ 703793 h 912399"/>
                <a:gd name="connsiteX23" fmla="*/ 913398 w 1371185"/>
                <a:gd name="connsiteY23" fmla="*/ 845720 h 912399"/>
                <a:gd name="connsiteX24" fmla="*/ 892443 w 1371185"/>
                <a:gd name="connsiteY24" fmla="*/ 874295 h 912399"/>
                <a:gd name="connsiteX25" fmla="*/ 811480 w 1371185"/>
                <a:gd name="connsiteY25" fmla="*/ 874295 h 912399"/>
                <a:gd name="connsiteX26" fmla="*/ 781953 w 1371185"/>
                <a:gd name="connsiteY26" fmla="*/ 910490 h 912399"/>
                <a:gd name="connsiteX27" fmla="*/ 751475 w 1371185"/>
                <a:gd name="connsiteY27" fmla="*/ 872390 h 912399"/>
                <a:gd name="connsiteX28" fmla="*/ 717179 w 1371185"/>
                <a:gd name="connsiteY28" fmla="*/ 872390 h 912399"/>
                <a:gd name="connsiteX29" fmla="*/ 692418 w 1371185"/>
                <a:gd name="connsiteY29" fmla="*/ 912395 h 912399"/>
                <a:gd name="connsiteX30" fmla="*/ 657172 w 1371185"/>
                <a:gd name="connsiteY30" fmla="*/ 874295 h 912399"/>
                <a:gd name="connsiteX31" fmla="*/ 620025 w 1371185"/>
                <a:gd name="connsiteY31" fmla="*/ 874295 h 912399"/>
                <a:gd name="connsiteX32" fmla="*/ 621228 w 1371185"/>
                <a:gd name="connsiteY32" fmla="*/ 910216 h 912399"/>
                <a:gd name="connsiteX33" fmla="*/ 562857 w 1371185"/>
                <a:gd name="connsiteY33" fmla="*/ 910487 h 912399"/>
                <a:gd name="connsiteX34" fmla="*/ 560975 w 1371185"/>
                <a:gd name="connsiteY34" fmla="*/ 875248 h 912399"/>
                <a:gd name="connsiteX35" fmla="*/ 490488 w 1371185"/>
                <a:gd name="connsiteY35" fmla="*/ 876200 h 912399"/>
                <a:gd name="connsiteX36" fmla="*/ 458103 w 1371185"/>
                <a:gd name="connsiteY36" fmla="*/ 843815 h 912399"/>
                <a:gd name="connsiteX37" fmla="*/ 500015 w 1371185"/>
                <a:gd name="connsiteY37" fmla="*/ 704746 h 912399"/>
                <a:gd name="connsiteX38" fmla="*/ 425714 w 1371185"/>
                <a:gd name="connsiteY38" fmla="*/ 700943 h 912399"/>
                <a:gd name="connsiteX39" fmla="*/ 381906 w 1371185"/>
                <a:gd name="connsiteY39" fmla="*/ 646647 h 912399"/>
                <a:gd name="connsiteX40" fmla="*/ 189098 w 1371185"/>
                <a:gd name="connsiteY40" fmla="*/ 753101 h 912399"/>
                <a:gd name="connsiteX41" fmla="*/ 172353 w 1371185"/>
                <a:gd name="connsiteY41" fmla="*/ 851436 h 912399"/>
                <a:gd name="connsiteX42" fmla="*/ 52338 w 1371185"/>
                <a:gd name="connsiteY42" fmla="*/ 796192 h 912399"/>
                <a:gd name="connsiteX43" fmla="*/ 135160 w 1371185"/>
                <a:gd name="connsiteY43" fmla="*/ 692760 h 912399"/>
                <a:gd name="connsiteX44" fmla="*/ 346384 w 1371185"/>
                <a:gd name="connsiteY44" fmla="*/ 576553 h 912399"/>
                <a:gd name="connsiteX45" fmla="*/ 355427 w 1371185"/>
                <a:gd name="connsiteY45" fmla="*/ 288759 h 912399"/>
                <a:gd name="connsiteX46" fmla="*/ 141473 w 1371185"/>
                <a:gd name="connsiteY46" fmla="*/ 167454 h 912399"/>
                <a:gd name="connsiteX47" fmla="*/ 75277 w 1371185"/>
                <a:gd name="connsiteY47" fmla="*/ 203509 h 912399"/>
                <a:gd name="connsiteX48" fmla="*/ 503 w 1371185"/>
                <a:gd name="connsiteY48" fmla="*/ 132883 h 912399"/>
                <a:gd name="connsiteX0" fmla="*/ 503 w 1371185"/>
                <a:gd name="connsiteY0" fmla="*/ 132883 h 915781"/>
                <a:gd name="connsiteX1" fmla="*/ 67772 w 1371185"/>
                <a:gd name="connsiteY1" fmla="*/ 59203 h 915781"/>
                <a:gd name="connsiteX2" fmla="*/ 142549 w 1371185"/>
                <a:gd name="connsiteY2" fmla="*/ 9 h 915781"/>
                <a:gd name="connsiteX3" fmla="*/ 211360 w 1371185"/>
                <a:gd name="connsiteY3" fmla="*/ 66682 h 915781"/>
                <a:gd name="connsiteX4" fmla="*/ 194813 w 1371185"/>
                <a:gd name="connsiteY4" fmla="*/ 114926 h 915781"/>
                <a:gd name="connsiteX5" fmla="*/ 389721 w 1371185"/>
                <a:gd name="connsiteY5" fmla="*/ 222892 h 915781"/>
                <a:gd name="connsiteX6" fmla="*/ 686181 w 1371185"/>
                <a:gd name="connsiteY6" fmla="*/ 71447 h 915781"/>
                <a:gd name="connsiteX7" fmla="*/ 979078 w 1371185"/>
                <a:gd name="connsiteY7" fmla="*/ 218273 h 915781"/>
                <a:gd name="connsiteX8" fmla="*/ 1179698 w 1371185"/>
                <a:gd name="connsiteY8" fmla="*/ 108118 h 915781"/>
                <a:gd name="connsiteX9" fmla="*/ 1246773 w 1371185"/>
                <a:gd name="connsiteY9" fmla="*/ 1807 h 915781"/>
                <a:gd name="connsiteX10" fmla="*/ 1321069 w 1371185"/>
                <a:gd name="connsiteY10" fmla="*/ 72292 h 915781"/>
                <a:gd name="connsiteX11" fmla="*/ 1362979 w 1371185"/>
                <a:gd name="connsiteY11" fmla="*/ 175162 h 915781"/>
                <a:gd name="connsiteX12" fmla="*/ 1224939 w 1371185"/>
                <a:gd name="connsiteY12" fmla="*/ 174934 h 915781"/>
                <a:gd name="connsiteX13" fmla="*/ 1017769 w 1371185"/>
                <a:gd name="connsiteY13" fmla="*/ 287472 h 915781"/>
                <a:gd name="connsiteX14" fmla="*/ 1027653 w 1371185"/>
                <a:gd name="connsiteY14" fmla="*/ 567841 h 915781"/>
                <a:gd name="connsiteX15" fmla="*/ 1237677 w 1371185"/>
                <a:gd name="connsiteY15" fmla="*/ 683233 h 915781"/>
                <a:gd name="connsiteX16" fmla="*/ 1351548 w 1371185"/>
                <a:gd name="connsiteY16" fmla="*/ 678081 h 915781"/>
                <a:gd name="connsiteX17" fmla="*/ 1330593 w 1371185"/>
                <a:gd name="connsiteY17" fmla="*/ 798096 h 915781"/>
                <a:gd name="connsiteX18" fmla="*/ 1225818 w 1371185"/>
                <a:gd name="connsiteY18" fmla="*/ 866676 h 915781"/>
                <a:gd name="connsiteX19" fmla="*/ 1193631 w 1371185"/>
                <a:gd name="connsiteY19" fmla="*/ 759435 h 915781"/>
                <a:gd name="connsiteX20" fmla="*/ 989595 w 1371185"/>
                <a:gd name="connsiteY20" fmla="*/ 640931 h 915781"/>
                <a:gd name="connsiteX21" fmla="*/ 949597 w 1371185"/>
                <a:gd name="connsiteY21" fmla="*/ 694272 h 915781"/>
                <a:gd name="connsiteX22" fmla="*/ 876253 w 1371185"/>
                <a:gd name="connsiteY22" fmla="*/ 703793 h 915781"/>
                <a:gd name="connsiteX23" fmla="*/ 913398 w 1371185"/>
                <a:gd name="connsiteY23" fmla="*/ 845720 h 915781"/>
                <a:gd name="connsiteX24" fmla="*/ 892443 w 1371185"/>
                <a:gd name="connsiteY24" fmla="*/ 874295 h 915781"/>
                <a:gd name="connsiteX25" fmla="*/ 811480 w 1371185"/>
                <a:gd name="connsiteY25" fmla="*/ 874295 h 915781"/>
                <a:gd name="connsiteX26" fmla="*/ 781953 w 1371185"/>
                <a:gd name="connsiteY26" fmla="*/ 910490 h 915781"/>
                <a:gd name="connsiteX27" fmla="*/ 751475 w 1371185"/>
                <a:gd name="connsiteY27" fmla="*/ 872390 h 915781"/>
                <a:gd name="connsiteX28" fmla="*/ 717179 w 1371185"/>
                <a:gd name="connsiteY28" fmla="*/ 872390 h 915781"/>
                <a:gd name="connsiteX29" fmla="*/ 692418 w 1371185"/>
                <a:gd name="connsiteY29" fmla="*/ 912395 h 915781"/>
                <a:gd name="connsiteX30" fmla="*/ 659355 w 1371185"/>
                <a:gd name="connsiteY30" fmla="*/ 909263 h 915781"/>
                <a:gd name="connsiteX31" fmla="*/ 657172 w 1371185"/>
                <a:gd name="connsiteY31" fmla="*/ 874295 h 915781"/>
                <a:gd name="connsiteX32" fmla="*/ 620025 w 1371185"/>
                <a:gd name="connsiteY32" fmla="*/ 874295 h 915781"/>
                <a:gd name="connsiteX33" fmla="*/ 621228 w 1371185"/>
                <a:gd name="connsiteY33" fmla="*/ 910216 h 915781"/>
                <a:gd name="connsiteX34" fmla="*/ 562857 w 1371185"/>
                <a:gd name="connsiteY34" fmla="*/ 910487 h 915781"/>
                <a:gd name="connsiteX35" fmla="*/ 560975 w 1371185"/>
                <a:gd name="connsiteY35" fmla="*/ 875248 h 915781"/>
                <a:gd name="connsiteX36" fmla="*/ 490488 w 1371185"/>
                <a:gd name="connsiteY36" fmla="*/ 876200 h 915781"/>
                <a:gd name="connsiteX37" fmla="*/ 458103 w 1371185"/>
                <a:gd name="connsiteY37" fmla="*/ 843815 h 915781"/>
                <a:gd name="connsiteX38" fmla="*/ 500015 w 1371185"/>
                <a:gd name="connsiteY38" fmla="*/ 704746 h 915781"/>
                <a:gd name="connsiteX39" fmla="*/ 425714 w 1371185"/>
                <a:gd name="connsiteY39" fmla="*/ 700943 h 915781"/>
                <a:gd name="connsiteX40" fmla="*/ 381906 w 1371185"/>
                <a:gd name="connsiteY40" fmla="*/ 646647 h 915781"/>
                <a:gd name="connsiteX41" fmla="*/ 189098 w 1371185"/>
                <a:gd name="connsiteY41" fmla="*/ 753101 h 915781"/>
                <a:gd name="connsiteX42" fmla="*/ 172353 w 1371185"/>
                <a:gd name="connsiteY42" fmla="*/ 851436 h 915781"/>
                <a:gd name="connsiteX43" fmla="*/ 52338 w 1371185"/>
                <a:gd name="connsiteY43" fmla="*/ 796192 h 915781"/>
                <a:gd name="connsiteX44" fmla="*/ 135160 w 1371185"/>
                <a:gd name="connsiteY44" fmla="*/ 692760 h 915781"/>
                <a:gd name="connsiteX45" fmla="*/ 346384 w 1371185"/>
                <a:gd name="connsiteY45" fmla="*/ 576553 h 915781"/>
                <a:gd name="connsiteX46" fmla="*/ 355427 w 1371185"/>
                <a:gd name="connsiteY46" fmla="*/ 288759 h 915781"/>
                <a:gd name="connsiteX47" fmla="*/ 141473 w 1371185"/>
                <a:gd name="connsiteY47" fmla="*/ 167454 h 915781"/>
                <a:gd name="connsiteX48" fmla="*/ 75277 w 1371185"/>
                <a:gd name="connsiteY48" fmla="*/ 203509 h 915781"/>
                <a:gd name="connsiteX49" fmla="*/ 503 w 1371185"/>
                <a:gd name="connsiteY49" fmla="*/ 132883 h 915781"/>
                <a:gd name="connsiteX0" fmla="*/ 503 w 1371185"/>
                <a:gd name="connsiteY0" fmla="*/ 132883 h 913626"/>
                <a:gd name="connsiteX1" fmla="*/ 67772 w 1371185"/>
                <a:gd name="connsiteY1" fmla="*/ 59203 h 913626"/>
                <a:gd name="connsiteX2" fmla="*/ 142549 w 1371185"/>
                <a:gd name="connsiteY2" fmla="*/ 9 h 913626"/>
                <a:gd name="connsiteX3" fmla="*/ 211360 w 1371185"/>
                <a:gd name="connsiteY3" fmla="*/ 66682 h 913626"/>
                <a:gd name="connsiteX4" fmla="*/ 194813 w 1371185"/>
                <a:gd name="connsiteY4" fmla="*/ 114926 h 913626"/>
                <a:gd name="connsiteX5" fmla="*/ 389721 w 1371185"/>
                <a:gd name="connsiteY5" fmla="*/ 222892 h 913626"/>
                <a:gd name="connsiteX6" fmla="*/ 686181 w 1371185"/>
                <a:gd name="connsiteY6" fmla="*/ 71447 h 913626"/>
                <a:gd name="connsiteX7" fmla="*/ 979078 w 1371185"/>
                <a:gd name="connsiteY7" fmla="*/ 218273 h 913626"/>
                <a:gd name="connsiteX8" fmla="*/ 1179698 w 1371185"/>
                <a:gd name="connsiteY8" fmla="*/ 108118 h 913626"/>
                <a:gd name="connsiteX9" fmla="*/ 1246773 w 1371185"/>
                <a:gd name="connsiteY9" fmla="*/ 1807 h 913626"/>
                <a:gd name="connsiteX10" fmla="*/ 1321069 w 1371185"/>
                <a:gd name="connsiteY10" fmla="*/ 72292 h 913626"/>
                <a:gd name="connsiteX11" fmla="*/ 1362979 w 1371185"/>
                <a:gd name="connsiteY11" fmla="*/ 175162 h 913626"/>
                <a:gd name="connsiteX12" fmla="*/ 1224939 w 1371185"/>
                <a:gd name="connsiteY12" fmla="*/ 174934 h 913626"/>
                <a:gd name="connsiteX13" fmla="*/ 1017769 w 1371185"/>
                <a:gd name="connsiteY13" fmla="*/ 287472 h 913626"/>
                <a:gd name="connsiteX14" fmla="*/ 1027653 w 1371185"/>
                <a:gd name="connsiteY14" fmla="*/ 567841 h 913626"/>
                <a:gd name="connsiteX15" fmla="*/ 1237677 w 1371185"/>
                <a:gd name="connsiteY15" fmla="*/ 683233 h 913626"/>
                <a:gd name="connsiteX16" fmla="*/ 1351548 w 1371185"/>
                <a:gd name="connsiteY16" fmla="*/ 678081 h 913626"/>
                <a:gd name="connsiteX17" fmla="*/ 1330593 w 1371185"/>
                <a:gd name="connsiteY17" fmla="*/ 798096 h 913626"/>
                <a:gd name="connsiteX18" fmla="*/ 1225818 w 1371185"/>
                <a:gd name="connsiteY18" fmla="*/ 866676 h 913626"/>
                <a:gd name="connsiteX19" fmla="*/ 1193631 w 1371185"/>
                <a:gd name="connsiteY19" fmla="*/ 759435 h 913626"/>
                <a:gd name="connsiteX20" fmla="*/ 989595 w 1371185"/>
                <a:gd name="connsiteY20" fmla="*/ 640931 h 913626"/>
                <a:gd name="connsiteX21" fmla="*/ 949597 w 1371185"/>
                <a:gd name="connsiteY21" fmla="*/ 694272 h 913626"/>
                <a:gd name="connsiteX22" fmla="*/ 876253 w 1371185"/>
                <a:gd name="connsiteY22" fmla="*/ 703793 h 913626"/>
                <a:gd name="connsiteX23" fmla="*/ 913398 w 1371185"/>
                <a:gd name="connsiteY23" fmla="*/ 845720 h 913626"/>
                <a:gd name="connsiteX24" fmla="*/ 892443 w 1371185"/>
                <a:gd name="connsiteY24" fmla="*/ 874295 h 913626"/>
                <a:gd name="connsiteX25" fmla="*/ 811480 w 1371185"/>
                <a:gd name="connsiteY25" fmla="*/ 874295 h 913626"/>
                <a:gd name="connsiteX26" fmla="*/ 781953 w 1371185"/>
                <a:gd name="connsiteY26" fmla="*/ 910490 h 913626"/>
                <a:gd name="connsiteX27" fmla="*/ 751475 w 1371185"/>
                <a:gd name="connsiteY27" fmla="*/ 872390 h 913626"/>
                <a:gd name="connsiteX28" fmla="*/ 717179 w 1371185"/>
                <a:gd name="connsiteY28" fmla="*/ 872390 h 913626"/>
                <a:gd name="connsiteX29" fmla="*/ 718155 w 1371185"/>
                <a:gd name="connsiteY29" fmla="*/ 908582 h 913626"/>
                <a:gd name="connsiteX30" fmla="*/ 659355 w 1371185"/>
                <a:gd name="connsiteY30" fmla="*/ 909263 h 913626"/>
                <a:gd name="connsiteX31" fmla="*/ 657172 w 1371185"/>
                <a:gd name="connsiteY31" fmla="*/ 874295 h 913626"/>
                <a:gd name="connsiteX32" fmla="*/ 620025 w 1371185"/>
                <a:gd name="connsiteY32" fmla="*/ 874295 h 913626"/>
                <a:gd name="connsiteX33" fmla="*/ 621228 w 1371185"/>
                <a:gd name="connsiteY33" fmla="*/ 910216 h 913626"/>
                <a:gd name="connsiteX34" fmla="*/ 562857 w 1371185"/>
                <a:gd name="connsiteY34" fmla="*/ 910487 h 913626"/>
                <a:gd name="connsiteX35" fmla="*/ 560975 w 1371185"/>
                <a:gd name="connsiteY35" fmla="*/ 875248 h 913626"/>
                <a:gd name="connsiteX36" fmla="*/ 490488 w 1371185"/>
                <a:gd name="connsiteY36" fmla="*/ 876200 h 913626"/>
                <a:gd name="connsiteX37" fmla="*/ 458103 w 1371185"/>
                <a:gd name="connsiteY37" fmla="*/ 843815 h 913626"/>
                <a:gd name="connsiteX38" fmla="*/ 500015 w 1371185"/>
                <a:gd name="connsiteY38" fmla="*/ 704746 h 913626"/>
                <a:gd name="connsiteX39" fmla="*/ 425714 w 1371185"/>
                <a:gd name="connsiteY39" fmla="*/ 700943 h 913626"/>
                <a:gd name="connsiteX40" fmla="*/ 381906 w 1371185"/>
                <a:gd name="connsiteY40" fmla="*/ 646647 h 913626"/>
                <a:gd name="connsiteX41" fmla="*/ 189098 w 1371185"/>
                <a:gd name="connsiteY41" fmla="*/ 753101 h 913626"/>
                <a:gd name="connsiteX42" fmla="*/ 172353 w 1371185"/>
                <a:gd name="connsiteY42" fmla="*/ 851436 h 913626"/>
                <a:gd name="connsiteX43" fmla="*/ 52338 w 1371185"/>
                <a:gd name="connsiteY43" fmla="*/ 796192 h 913626"/>
                <a:gd name="connsiteX44" fmla="*/ 135160 w 1371185"/>
                <a:gd name="connsiteY44" fmla="*/ 692760 h 913626"/>
                <a:gd name="connsiteX45" fmla="*/ 346384 w 1371185"/>
                <a:gd name="connsiteY45" fmla="*/ 576553 h 913626"/>
                <a:gd name="connsiteX46" fmla="*/ 355427 w 1371185"/>
                <a:gd name="connsiteY46" fmla="*/ 288759 h 913626"/>
                <a:gd name="connsiteX47" fmla="*/ 141473 w 1371185"/>
                <a:gd name="connsiteY47" fmla="*/ 167454 h 913626"/>
                <a:gd name="connsiteX48" fmla="*/ 75277 w 1371185"/>
                <a:gd name="connsiteY48" fmla="*/ 203509 h 913626"/>
                <a:gd name="connsiteX49" fmla="*/ 503 w 1371185"/>
                <a:gd name="connsiteY49" fmla="*/ 132883 h 913626"/>
                <a:gd name="connsiteX0" fmla="*/ 503 w 1371185"/>
                <a:gd name="connsiteY0" fmla="*/ 132883 h 913626"/>
                <a:gd name="connsiteX1" fmla="*/ 67772 w 1371185"/>
                <a:gd name="connsiteY1" fmla="*/ 59203 h 913626"/>
                <a:gd name="connsiteX2" fmla="*/ 142549 w 1371185"/>
                <a:gd name="connsiteY2" fmla="*/ 9 h 913626"/>
                <a:gd name="connsiteX3" fmla="*/ 211360 w 1371185"/>
                <a:gd name="connsiteY3" fmla="*/ 66682 h 913626"/>
                <a:gd name="connsiteX4" fmla="*/ 194813 w 1371185"/>
                <a:gd name="connsiteY4" fmla="*/ 114926 h 913626"/>
                <a:gd name="connsiteX5" fmla="*/ 389721 w 1371185"/>
                <a:gd name="connsiteY5" fmla="*/ 222892 h 913626"/>
                <a:gd name="connsiteX6" fmla="*/ 686181 w 1371185"/>
                <a:gd name="connsiteY6" fmla="*/ 71447 h 913626"/>
                <a:gd name="connsiteX7" fmla="*/ 979078 w 1371185"/>
                <a:gd name="connsiteY7" fmla="*/ 218273 h 913626"/>
                <a:gd name="connsiteX8" fmla="*/ 1179698 w 1371185"/>
                <a:gd name="connsiteY8" fmla="*/ 108118 h 913626"/>
                <a:gd name="connsiteX9" fmla="*/ 1246773 w 1371185"/>
                <a:gd name="connsiteY9" fmla="*/ 1807 h 913626"/>
                <a:gd name="connsiteX10" fmla="*/ 1321069 w 1371185"/>
                <a:gd name="connsiteY10" fmla="*/ 72292 h 913626"/>
                <a:gd name="connsiteX11" fmla="*/ 1362979 w 1371185"/>
                <a:gd name="connsiteY11" fmla="*/ 175162 h 913626"/>
                <a:gd name="connsiteX12" fmla="*/ 1224939 w 1371185"/>
                <a:gd name="connsiteY12" fmla="*/ 174934 h 913626"/>
                <a:gd name="connsiteX13" fmla="*/ 1017769 w 1371185"/>
                <a:gd name="connsiteY13" fmla="*/ 287472 h 913626"/>
                <a:gd name="connsiteX14" fmla="*/ 1027653 w 1371185"/>
                <a:gd name="connsiteY14" fmla="*/ 567841 h 913626"/>
                <a:gd name="connsiteX15" fmla="*/ 1237677 w 1371185"/>
                <a:gd name="connsiteY15" fmla="*/ 683233 h 913626"/>
                <a:gd name="connsiteX16" fmla="*/ 1351548 w 1371185"/>
                <a:gd name="connsiteY16" fmla="*/ 678081 h 913626"/>
                <a:gd name="connsiteX17" fmla="*/ 1330593 w 1371185"/>
                <a:gd name="connsiteY17" fmla="*/ 798096 h 913626"/>
                <a:gd name="connsiteX18" fmla="*/ 1225818 w 1371185"/>
                <a:gd name="connsiteY18" fmla="*/ 866676 h 913626"/>
                <a:gd name="connsiteX19" fmla="*/ 1193631 w 1371185"/>
                <a:gd name="connsiteY19" fmla="*/ 759435 h 913626"/>
                <a:gd name="connsiteX20" fmla="*/ 989595 w 1371185"/>
                <a:gd name="connsiteY20" fmla="*/ 640931 h 913626"/>
                <a:gd name="connsiteX21" fmla="*/ 949597 w 1371185"/>
                <a:gd name="connsiteY21" fmla="*/ 694272 h 913626"/>
                <a:gd name="connsiteX22" fmla="*/ 876253 w 1371185"/>
                <a:gd name="connsiteY22" fmla="*/ 703793 h 913626"/>
                <a:gd name="connsiteX23" fmla="*/ 913398 w 1371185"/>
                <a:gd name="connsiteY23" fmla="*/ 845720 h 913626"/>
                <a:gd name="connsiteX24" fmla="*/ 892443 w 1371185"/>
                <a:gd name="connsiteY24" fmla="*/ 874295 h 913626"/>
                <a:gd name="connsiteX25" fmla="*/ 811480 w 1371185"/>
                <a:gd name="connsiteY25" fmla="*/ 874295 h 913626"/>
                <a:gd name="connsiteX26" fmla="*/ 781953 w 1371185"/>
                <a:gd name="connsiteY26" fmla="*/ 910490 h 913626"/>
                <a:gd name="connsiteX27" fmla="*/ 751475 w 1371185"/>
                <a:gd name="connsiteY27" fmla="*/ 872390 h 913626"/>
                <a:gd name="connsiteX28" fmla="*/ 717179 w 1371185"/>
                <a:gd name="connsiteY28" fmla="*/ 872390 h 913626"/>
                <a:gd name="connsiteX29" fmla="*/ 718155 w 1371185"/>
                <a:gd name="connsiteY29" fmla="*/ 908582 h 913626"/>
                <a:gd name="connsiteX30" fmla="*/ 659355 w 1371185"/>
                <a:gd name="connsiteY30" fmla="*/ 909263 h 913626"/>
                <a:gd name="connsiteX31" fmla="*/ 657172 w 1371185"/>
                <a:gd name="connsiteY31" fmla="*/ 874295 h 913626"/>
                <a:gd name="connsiteX32" fmla="*/ 620025 w 1371185"/>
                <a:gd name="connsiteY32" fmla="*/ 874295 h 913626"/>
                <a:gd name="connsiteX33" fmla="*/ 621228 w 1371185"/>
                <a:gd name="connsiteY33" fmla="*/ 910216 h 913626"/>
                <a:gd name="connsiteX34" fmla="*/ 562857 w 1371185"/>
                <a:gd name="connsiteY34" fmla="*/ 910487 h 913626"/>
                <a:gd name="connsiteX35" fmla="*/ 560975 w 1371185"/>
                <a:gd name="connsiteY35" fmla="*/ 875248 h 913626"/>
                <a:gd name="connsiteX36" fmla="*/ 490488 w 1371185"/>
                <a:gd name="connsiteY36" fmla="*/ 876200 h 913626"/>
                <a:gd name="connsiteX37" fmla="*/ 458103 w 1371185"/>
                <a:gd name="connsiteY37" fmla="*/ 843815 h 913626"/>
                <a:gd name="connsiteX38" fmla="*/ 500015 w 1371185"/>
                <a:gd name="connsiteY38" fmla="*/ 704746 h 913626"/>
                <a:gd name="connsiteX39" fmla="*/ 425714 w 1371185"/>
                <a:gd name="connsiteY39" fmla="*/ 700943 h 913626"/>
                <a:gd name="connsiteX40" fmla="*/ 381906 w 1371185"/>
                <a:gd name="connsiteY40" fmla="*/ 646647 h 913626"/>
                <a:gd name="connsiteX41" fmla="*/ 189098 w 1371185"/>
                <a:gd name="connsiteY41" fmla="*/ 753101 h 913626"/>
                <a:gd name="connsiteX42" fmla="*/ 172353 w 1371185"/>
                <a:gd name="connsiteY42" fmla="*/ 851436 h 913626"/>
                <a:gd name="connsiteX43" fmla="*/ 52338 w 1371185"/>
                <a:gd name="connsiteY43" fmla="*/ 796192 h 913626"/>
                <a:gd name="connsiteX44" fmla="*/ 135160 w 1371185"/>
                <a:gd name="connsiteY44" fmla="*/ 692760 h 913626"/>
                <a:gd name="connsiteX45" fmla="*/ 346384 w 1371185"/>
                <a:gd name="connsiteY45" fmla="*/ 576553 h 913626"/>
                <a:gd name="connsiteX46" fmla="*/ 355427 w 1371185"/>
                <a:gd name="connsiteY46" fmla="*/ 288759 h 913626"/>
                <a:gd name="connsiteX47" fmla="*/ 141473 w 1371185"/>
                <a:gd name="connsiteY47" fmla="*/ 167454 h 913626"/>
                <a:gd name="connsiteX48" fmla="*/ 75277 w 1371185"/>
                <a:gd name="connsiteY48" fmla="*/ 203509 h 913626"/>
                <a:gd name="connsiteX49" fmla="*/ 503 w 1371185"/>
                <a:gd name="connsiteY49" fmla="*/ 132883 h 913626"/>
                <a:gd name="connsiteX0" fmla="*/ 503 w 1371185"/>
                <a:gd name="connsiteY0" fmla="*/ 132883 h 910511"/>
                <a:gd name="connsiteX1" fmla="*/ 67772 w 1371185"/>
                <a:gd name="connsiteY1" fmla="*/ 59203 h 910511"/>
                <a:gd name="connsiteX2" fmla="*/ 142549 w 1371185"/>
                <a:gd name="connsiteY2" fmla="*/ 9 h 910511"/>
                <a:gd name="connsiteX3" fmla="*/ 211360 w 1371185"/>
                <a:gd name="connsiteY3" fmla="*/ 66682 h 910511"/>
                <a:gd name="connsiteX4" fmla="*/ 194813 w 1371185"/>
                <a:gd name="connsiteY4" fmla="*/ 114926 h 910511"/>
                <a:gd name="connsiteX5" fmla="*/ 389721 w 1371185"/>
                <a:gd name="connsiteY5" fmla="*/ 222892 h 910511"/>
                <a:gd name="connsiteX6" fmla="*/ 686181 w 1371185"/>
                <a:gd name="connsiteY6" fmla="*/ 71447 h 910511"/>
                <a:gd name="connsiteX7" fmla="*/ 979078 w 1371185"/>
                <a:gd name="connsiteY7" fmla="*/ 218273 h 910511"/>
                <a:gd name="connsiteX8" fmla="*/ 1179698 w 1371185"/>
                <a:gd name="connsiteY8" fmla="*/ 108118 h 910511"/>
                <a:gd name="connsiteX9" fmla="*/ 1246773 w 1371185"/>
                <a:gd name="connsiteY9" fmla="*/ 1807 h 910511"/>
                <a:gd name="connsiteX10" fmla="*/ 1321069 w 1371185"/>
                <a:gd name="connsiteY10" fmla="*/ 72292 h 910511"/>
                <a:gd name="connsiteX11" fmla="*/ 1362979 w 1371185"/>
                <a:gd name="connsiteY11" fmla="*/ 175162 h 910511"/>
                <a:gd name="connsiteX12" fmla="*/ 1224939 w 1371185"/>
                <a:gd name="connsiteY12" fmla="*/ 174934 h 910511"/>
                <a:gd name="connsiteX13" fmla="*/ 1017769 w 1371185"/>
                <a:gd name="connsiteY13" fmla="*/ 287472 h 910511"/>
                <a:gd name="connsiteX14" fmla="*/ 1027653 w 1371185"/>
                <a:gd name="connsiteY14" fmla="*/ 567841 h 910511"/>
                <a:gd name="connsiteX15" fmla="*/ 1237677 w 1371185"/>
                <a:gd name="connsiteY15" fmla="*/ 683233 h 910511"/>
                <a:gd name="connsiteX16" fmla="*/ 1351548 w 1371185"/>
                <a:gd name="connsiteY16" fmla="*/ 678081 h 910511"/>
                <a:gd name="connsiteX17" fmla="*/ 1330593 w 1371185"/>
                <a:gd name="connsiteY17" fmla="*/ 798096 h 910511"/>
                <a:gd name="connsiteX18" fmla="*/ 1225818 w 1371185"/>
                <a:gd name="connsiteY18" fmla="*/ 866676 h 910511"/>
                <a:gd name="connsiteX19" fmla="*/ 1193631 w 1371185"/>
                <a:gd name="connsiteY19" fmla="*/ 759435 h 910511"/>
                <a:gd name="connsiteX20" fmla="*/ 989595 w 1371185"/>
                <a:gd name="connsiteY20" fmla="*/ 640931 h 910511"/>
                <a:gd name="connsiteX21" fmla="*/ 949597 w 1371185"/>
                <a:gd name="connsiteY21" fmla="*/ 694272 h 910511"/>
                <a:gd name="connsiteX22" fmla="*/ 876253 w 1371185"/>
                <a:gd name="connsiteY22" fmla="*/ 703793 h 910511"/>
                <a:gd name="connsiteX23" fmla="*/ 913398 w 1371185"/>
                <a:gd name="connsiteY23" fmla="*/ 845720 h 910511"/>
                <a:gd name="connsiteX24" fmla="*/ 892443 w 1371185"/>
                <a:gd name="connsiteY24" fmla="*/ 874295 h 910511"/>
                <a:gd name="connsiteX25" fmla="*/ 811480 w 1371185"/>
                <a:gd name="connsiteY25" fmla="*/ 874295 h 910511"/>
                <a:gd name="connsiteX26" fmla="*/ 781953 w 1371185"/>
                <a:gd name="connsiteY26" fmla="*/ 910490 h 910511"/>
                <a:gd name="connsiteX27" fmla="*/ 751475 w 1371185"/>
                <a:gd name="connsiteY27" fmla="*/ 872390 h 910511"/>
                <a:gd name="connsiteX28" fmla="*/ 717179 w 1371185"/>
                <a:gd name="connsiteY28" fmla="*/ 872390 h 910511"/>
                <a:gd name="connsiteX29" fmla="*/ 718155 w 1371185"/>
                <a:gd name="connsiteY29" fmla="*/ 908582 h 910511"/>
                <a:gd name="connsiteX30" fmla="*/ 659355 w 1371185"/>
                <a:gd name="connsiteY30" fmla="*/ 909263 h 910511"/>
                <a:gd name="connsiteX31" fmla="*/ 657172 w 1371185"/>
                <a:gd name="connsiteY31" fmla="*/ 874295 h 910511"/>
                <a:gd name="connsiteX32" fmla="*/ 620025 w 1371185"/>
                <a:gd name="connsiteY32" fmla="*/ 874295 h 910511"/>
                <a:gd name="connsiteX33" fmla="*/ 621228 w 1371185"/>
                <a:gd name="connsiteY33" fmla="*/ 910216 h 910511"/>
                <a:gd name="connsiteX34" fmla="*/ 562857 w 1371185"/>
                <a:gd name="connsiteY34" fmla="*/ 910487 h 910511"/>
                <a:gd name="connsiteX35" fmla="*/ 560975 w 1371185"/>
                <a:gd name="connsiteY35" fmla="*/ 875248 h 910511"/>
                <a:gd name="connsiteX36" fmla="*/ 490488 w 1371185"/>
                <a:gd name="connsiteY36" fmla="*/ 876200 h 910511"/>
                <a:gd name="connsiteX37" fmla="*/ 458103 w 1371185"/>
                <a:gd name="connsiteY37" fmla="*/ 843815 h 910511"/>
                <a:gd name="connsiteX38" fmla="*/ 500015 w 1371185"/>
                <a:gd name="connsiteY38" fmla="*/ 704746 h 910511"/>
                <a:gd name="connsiteX39" fmla="*/ 425714 w 1371185"/>
                <a:gd name="connsiteY39" fmla="*/ 700943 h 910511"/>
                <a:gd name="connsiteX40" fmla="*/ 381906 w 1371185"/>
                <a:gd name="connsiteY40" fmla="*/ 646647 h 910511"/>
                <a:gd name="connsiteX41" fmla="*/ 189098 w 1371185"/>
                <a:gd name="connsiteY41" fmla="*/ 753101 h 910511"/>
                <a:gd name="connsiteX42" fmla="*/ 172353 w 1371185"/>
                <a:gd name="connsiteY42" fmla="*/ 851436 h 910511"/>
                <a:gd name="connsiteX43" fmla="*/ 52338 w 1371185"/>
                <a:gd name="connsiteY43" fmla="*/ 796192 h 910511"/>
                <a:gd name="connsiteX44" fmla="*/ 135160 w 1371185"/>
                <a:gd name="connsiteY44" fmla="*/ 692760 h 910511"/>
                <a:gd name="connsiteX45" fmla="*/ 346384 w 1371185"/>
                <a:gd name="connsiteY45" fmla="*/ 576553 h 910511"/>
                <a:gd name="connsiteX46" fmla="*/ 355427 w 1371185"/>
                <a:gd name="connsiteY46" fmla="*/ 288759 h 910511"/>
                <a:gd name="connsiteX47" fmla="*/ 141473 w 1371185"/>
                <a:gd name="connsiteY47" fmla="*/ 167454 h 910511"/>
                <a:gd name="connsiteX48" fmla="*/ 75277 w 1371185"/>
                <a:gd name="connsiteY48" fmla="*/ 203509 h 910511"/>
                <a:gd name="connsiteX49" fmla="*/ 503 w 1371185"/>
                <a:gd name="connsiteY49" fmla="*/ 132883 h 910511"/>
                <a:gd name="connsiteX0" fmla="*/ 503 w 1371185"/>
                <a:gd name="connsiteY0" fmla="*/ 132883 h 910511"/>
                <a:gd name="connsiteX1" fmla="*/ 67772 w 1371185"/>
                <a:gd name="connsiteY1" fmla="*/ 59203 h 910511"/>
                <a:gd name="connsiteX2" fmla="*/ 142549 w 1371185"/>
                <a:gd name="connsiteY2" fmla="*/ 9 h 910511"/>
                <a:gd name="connsiteX3" fmla="*/ 211360 w 1371185"/>
                <a:gd name="connsiteY3" fmla="*/ 66682 h 910511"/>
                <a:gd name="connsiteX4" fmla="*/ 194813 w 1371185"/>
                <a:gd name="connsiteY4" fmla="*/ 114926 h 910511"/>
                <a:gd name="connsiteX5" fmla="*/ 389721 w 1371185"/>
                <a:gd name="connsiteY5" fmla="*/ 222892 h 910511"/>
                <a:gd name="connsiteX6" fmla="*/ 686181 w 1371185"/>
                <a:gd name="connsiteY6" fmla="*/ 71447 h 910511"/>
                <a:gd name="connsiteX7" fmla="*/ 979078 w 1371185"/>
                <a:gd name="connsiteY7" fmla="*/ 218273 h 910511"/>
                <a:gd name="connsiteX8" fmla="*/ 1179698 w 1371185"/>
                <a:gd name="connsiteY8" fmla="*/ 108118 h 910511"/>
                <a:gd name="connsiteX9" fmla="*/ 1246773 w 1371185"/>
                <a:gd name="connsiteY9" fmla="*/ 1807 h 910511"/>
                <a:gd name="connsiteX10" fmla="*/ 1321069 w 1371185"/>
                <a:gd name="connsiteY10" fmla="*/ 72292 h 910511"/>
                <a:gd name="connsiteX11" fmla="*/ 1362979 w 1371185"/>
                <a:gd name="connsiteY11" fmla="*/ 175162 h 910511"/>
                <a:gd name="connsiteX12" fmla="*/ 1224939 w 1371185"/>
                <a:gd name="connsiteY12" fmla="*/ 174934 h 910511"/>
                <a:gd name="connsiteX13" fmla="*/ 1017769 w 1371185"/>
                <a:gd name="connsiteY13" fmla="*/ 287472 h 910511"/>
                <a:gd name="connsiteX14" fmla="*/ 1027653 w 1371185"/>
                <a:gd name="connsiteY14" fmla="*/ 567841 h 910511"/>
                <a:gd name="connsiteX15" fmla="*/ 1237677 w 1371185"/>
                <a:gd name="connsiteY15" fmla="*/ 683233 h 910511"/>
                <a:gd name="connsiteX16" fmla="*/ 1351548 w 1371185"/>
                <a:gd name="connsiteY16" fmla="*/ 678081 h 910511"/>
                <a:gd name="connsiteX17" fmla="*/ 1330593 w 1371185"/>
                <a:gd name="connsiteY17" fmla="*/ 798096 h 910511"/>
                <a:gd name="connsiteX18" fmla="*/ 1225818 w 1371185"/>
                <a:gd name="connsiteY18" fmla="*/ 866676 h 910511"/>
                <a:gd name="connsiteX19" fmla="*/ 1193631 w 1371185"/>
                <a:gd name="connsiteY19" fmla="*/ 759435 h 910511"/>
                <a:gd name="connsiteX20" fmla="*/ 989595 w 1371185"/>
                <a:gd name="connsiteY20" fmla="*/ 640931 h 910511"/>
                <a:gd name="connsiteX21" fmla="*/ 949597 w 1371185"/>
                <a:gd name="connsiteY21" fmla="*/ 694272 h 910511"/>
                <a:gd name="connsiteX22" fmla="*/ 876253 w 1371185"/>
                <a:gd name="connsiteY22" fmla="*/ 703793 h 910511"/>
                <a:gd name="connsiteX23" fmla="*/ 913398 w 1371185"/>
                <a:gd name="connsiteY23" fmla="*/ 845720 h 910511"/>
                <a:gd name="connsiteX24" fmla="*/ 892443 w 1371185"/>
                <a:gd name="connsiteY24" fmla="*/ 874295 h 910511"/>
                <a:gd name="connsiteX25" fmla="*/ 811480 w 1371185"/>
                <a:gd name="connsiteY25" fmla="*/ 874295 h 910511"/>
                <a:gd name="connsiteX26" fmla="*/ 781953 w 1371185"/>
                <a:gd name="connsiteY26" fmla="*/ 910490 h 910511"/>
                <a:gd name="connsiteX27" fmla="*/ 751475 w 1371185"/>
                <a:gd name="connsiteY27" fmla="*/ 872390 h 910511"/>
                <a:gd name="connsiteX28" fmla="*/ 717179 w 1371185"/>
                <a:gd name="connsiteY28" fmla="*/ 872390 h 910511"/>
                <a:gd name="connsiteX29" fmla="*/ 718155 w 1371185"/>
                <a:gd name="connsiteY29" fmla="*/ 908582 h 910511"/>
                <a:gd name="connsiteX30" fmla="*/ 659355 w 1371185"/>
                <a:gd name="connsiteY30" fmla="*/ 909263 h 910511"/>
                <a:gd name="connsiteX31" fmla="*/ 657172 w 1371185"/>
                <a:gd name="connsiteY31" fmla="*/ 874295 h 910511"/>
                <a:gd name="connsiteX32" fmla="*/ 620025 w 1371185"/>
                <a:gd name="connsiteY32" fmla="*/ 874295 h 910511"/>
                <a:gd name="connsiteX33" fmla="*/ 621228 w 1371185"/>
                <a:gd name="connsiteY33" fmla="*/ 910216 h 910511"/>
                <a:gd name="connsiteX34" fmla="*/ 562857 w 1371185"/>
                <a:gd name="connsiteY34" fmla="*/ 910487 h 910511"/>
                <a:gd name="connsiteX35" fmla="*/ 560975 w 1371185"/>
                <a:gd name="connsiteY35" fmla="*/ 875248 h 910511"/>
                <a:gd name="connsiteX36" fmla="*/ 490488 w 1371185"/>
                <a:gd name="connsiteY36" fmla="*/ 876200 h 910511"/>
                <a:gd name="connsiteX37" fmla="*/ 458103 w 1371185"/>
                <a:gd name="connsiteY37" fmla="*/ 843815 h 910511"/>
                <a:gd name="connsiteX38" fmla="*/ 500015 w 1371185"/>
                <a:gd name="connsiteY38" fmla="*/ 704746 h 910511"/>
                <a:gd name="connsiteX39" fmla="*/ 425714 w 1371185"/>
                <a:gd name="connsiteY39" fmla="*/ 700943 h 910511"/>
                <a:gd name="connsiteX40" fmla="*/ 381906 w 1371185"/>
                <a:gd name="connsiteY40" fmla="*/ 646647 h 910511"/>
                <a:gd name="connsiteX41" fmla="*/ 189098 w 1371185"/>
                <a:gd name="connsiteY41" fmla="*/ 753101 h 910511"/>
                <a:gd name="connsiteX42" fmla="*/ 172353 w 1371185"/>
                <a:gd name="connsiteY42" fmla="*/ 851436 h 910511"/>
                <a:gd name="connsiteX43" fmla="*/ 52338 w 1371185"/>
                <a:gd name="connsiteY43" fmla="*/ 796192 h 910511"/>
                <a:gd name="connsiteX44" fmla="*/ 135160 w 1371185"/>
                <a:gd name="connsiteY44" fmla="*/ 692760 h 910511"/>
                <a:gd name="connsiteX45" fmla="*/ 346384 w 1371185"/>
                <a:gd name="connsiteY45" fmla="*/ 576553 h 910511"/>
                <a:gd name="connsiteX46" fmla="*/ 355427 w 1371185"/>
                <a:gd name="connsiteY46" fmla="*/ 288759 h 910511"/>
                <a:gd name="connsiteX47" fmla="*/ 141473 w 1371185"/>
                <a:gd name="connsiteY47" fmla="*/ 167454 h 910511"/>
                <a:gd name="connsiteX48" fmla="*/ 75277 w 1371185"/>
                <a:gd name="connsiteY48" fmla="*/ 203509 h 910511"/>
                <a:gd name="connsiteX49" fmla="*/ 503 w 1371185"/>
                <a:gd name="connsiteY49" fmla="*/ 132883 h 910511"/>
                <a:gd name="connsiteX0" fmla="*/ 503 w 1371185"/>
                <a:gd name="connsiteY0" fmla="*/ 132883 h 910511"/>
                <a:gd name="connsiteX1" fmla="*/ 67772 w 1371185"/>
                <a:gd name="connsiteY1" fmla="*/ 59203 h 910511"/>
                <a:gd name="connsiteX2" fmla="*/ 142549 w 1371185"/>
                <a:gd name="connsiteY2" fmla="*/ 9 h 910511"/>
                <a:gd name="connsiteX3" fmla="*/ 211360 w 1371185"/>
                <a:gd name="connsiteY3" fmla="*/ 66682 h 910511"/>
                <a:gd name="connsiteX4" fmla="*/ 194813 w 1371185"/>
                <a:gd name="connsiteY4" fmla="*/ 114926 h 910511"/>
                <a:gd name="connsiteX5" fmla="*/ 389721 w 1371185"/>
                <a:gd name="connsiteY5" fmla="*/ 222892 h 910511"/>
                <a:gd name="connsiteX6" fmla="*/ 686181 w 1371185"/>
                <a:gd name="connsiteY6" fmla="*/ 71447 h 910511"/>
                <a:gd name="connsiteX7" fmla="*/ 979078 w 1371185"/>
                <a:gd name="connsiteY7" fmla="*/ 218273 h 910511"/>
                <a:gd name="connsiteX8" fmla="*/ 1179698 w 1371185"/>
                <a:gd name="connsiteY8" fmla="*/ 108118 h 910511"/>
                <a:gd name="connsiteX9" fmla="*/ 1246773 w 1371185"/>
                <a:gd name="connsiteY9" fmla="*/ 1807 h 910511"/>
                <a:gd name="connsiteX10" fmla="*/ 1321069 w 1371185"/>
                <a:gd name="connsiteY10" fmla="*/ 72292 h 910511"/>
                <a:gd name="connsiteX11" fmla="*/ 1362979 w 1371185"/>
                <a:gd name="connsiteY11" fmla="*/ 175162 h 910511"/>
                <a:gd name="connsiteX12" fmla="*/ 1224939 w 1371185"/>
                <a:gd name="connsiteY12" fmla="*/ 174934 h 910511"/>
                <a:gd name="connsiteX13" fmla="*/ 1017769 w 1371185"/>
                <a:gd name="connsiteY13" fmla="*/ 287472 h 910511"/>
                <a:gd name="connsiteX14" fmla="*/ 1027653 w 1371185"/>
                <a:gd name="connsiteY14" fmla="*/ 567841 h 910511"/>
                <a:gd name="connsiteX15" fmla="*/ 1237677 w 1371185"/>
                <a:gd name="connsiteY15" fmla="*/ 683233 h 910511"/>
                <a:gd name="connsiteX16" fmla="*/ 1351548 w 1371185"/>
                <a:gd name="connsiteY16" fmla="*/ 678081 h 910511"/>
                <a:gd name="connsiteX17" fmla="*/ 1330593 w 1371185"/>
                <a:gd name="connsiteY17" fmla="*/ 798096 h 910511"/>
                <a:gd name="connsiteX18" fmla="*/ 1225818 w 1371185"/>
                <a:gd name="connsiteY18" fmla="*/ 866676 h 910511"/>
                <a:gd name="connsiteX19" fmla="*/ 1193631 w 1371185"/>
                <a:gd name="connsiteY19" fmla="*/ 759435 h 910511"/>
                <a:gd name="connsiteX20" fmla="*/ 989595 w 1371185"/>
                <a:gd name="connsiteY20" fmla="*/ 640931 h 910511"/>
                <a:gd name="connsiteX21" fmla="*/ 949597 w 1371185"/>
                <a:gd name="connsiteY21" fmla="*/ 694272 h 910511"/>
                <a:gd name="connsiteX22" fmla="*/ 876253 w 1371185"/>
                <a:gd name="connsiteY22" fmla="*/ 703793 h 910511"/>
                <a:gd name="connsiteX23" fmla="*/ 913398 w 1371185"/>
                <a:gd name="connsiteY23" fmla="*/ 845720 h 910511"/>
                <a:gd name="connsiteX24" fmla="*/ 892443 w 1371185"/>
                <a:gd name="connsiteY24" fmla="*/ 874295 h 910511"/>
                <a:gd name="connsiteX25" fmla="*/ 811480 w 1371185"/>
                <a:gd name="connsiteY25" fmla="*/ 874295 h 910511"/>
                <a:gd name="connsiteX26" fmla="*/ 781953 w 1371185"/>
                <a:gd name="connsiteY26" fmla="*/ 910490 h 910511"/>
                <a:gd name="connsiteX27" fmla="*/ 751475 w 1371185"/>
                <a:gd name="connsiteY27" fmla="*/ 872390 h 910511"/>
                <a:gd name="connsiteX28" fmla="*/ 717179 w 1371185"/>
                <a:gd name="connsiteY28" fmla="*/ 872390 h 910511"/>
                <a:gd name="connsiteX29" fmla="*/ 718155 w 1371185"/>
                <a:gd name="connsiteY29" fmla="*/ 910488 h 910511"/>
                <a:gd name="connsiteX30" fmla="*/ 659355 w 1371185"/>
                <a:gd name="connsiteY30" fmla="*/ 909263 h 910511"/>
                <a:gd name="connsiteX31" fmla="*/ 657172 w 1371185"/>
                <a:gd name="connsiteY31" fmla="*/ 874295 h 910511"/>
                <a:gd name="connsiteX32" fmla="*/ 620025 w 1371185"/>
                <a:gd name="connsiteY32" fmla="*/ 874295 h 910511"/>
                <a:gd name="connsiteX33" fmla="*/ 621228 w 1371185"/>
                <a:gd name="connsiteY33" fmla="*/ 910216 h 910511"/>
                <a:gd name="connsiteX34" fmla="*/ 562857 w 1371185"/>
                <a:gd name="connsiteY34" fmla="*/ 910487 h 910511"/>
                <a:gd name="connsiteX35" fmla="*/ 560975 w 1371185"/>
                <a:gd name="connsiteY35" fmla="*/ 875248 h 910511"/>
                <a:gd name="connsiteX36" fmla="*/ 490488 w 1371185"/>
                <a:gd name="connsiteY36" fmla="*/ 876200 h 910511"/>
                <a:gd name="connsiteX37" fmla="*/ 458103 w 1371185"/>
                <a:gd name="connsiteY37" fmla="*/ 843815 h 910511"/>
                <a:gd name="connsiteX38" fmla="*/ 500015 w 1371185"/>
                <a:gd name="connsiteY38" fmla="*/ 704746 h 910511"/>
                <a:gd name="connsiteX39" fmla="*/ 425714 w 1371185"/>
                <a:gd name="connsiteY39" fmla="*/ 700943 h 910511"/>
                <a:gd name="connsiteX40" fmla="*/ 381906 w 1371185"/>
                <a:gd name="connsiteY40" fmla="*/ 646647 h 910511"/>
                <a:gd name="connsiteX41" fmla="*/ 189098 w 1371185"/>
                <a:gd name="connsiteY41" fmla="*/ 753101 h 910511"/>
                <a:gd name="connsiteX42" fmla="*/ 172353 w 1371185"/>
                <a:gd name="connsiteY42" fmla="*/ 851436 h 910511"/>
                <a:gd name="connsiteX43" fmla="*/ 52338 w 1371185"/>
                <a:gd name="connsiteY43" fmla="*/ 796192 h 910511"/>
                <a:gd name="connsiteX44" fmla="*/ 135160 w 1371185"/>
                <a:gd name="connsiteY44" fmla="*/ 692760 h 910511"/>
                <a:gd name="connsiteX45" fmla="*/ 346384 w 1371185"/>
                <a:gd name="connsiteY45" fmla="*/ 576553 h 910511"/>
                <a:gd name="connsiteX46" fmla="*/ 355427 w 1371185"/>
                <a:gd name="connsiteY46" fmla="*/ 288759 h 910511"/>
                <a:gd name="connsiteX47" fmla="*/ 141473 w 1371185"/>
                <a:gd name="connsiteY47" fmla="*/ 167454 h 910511"/>
                <a:gd name="connsiteX48" fmla="*/ 75277 w 1371185"/>
                <a:gd name="connsiteY48" fmla="*/ 203509 h 910511"/>
                <a:gd name="connsiteX49" fmla="*/ 503 w 1371185"/>
                <a:gd name="connsiteY49" fmla="*/ 132883 h 910511"/>
                <a:gd name="connsiteX0" fmla="*/ 503 w 1371185"/>
                <a:gd name="connsiteY0" fmla="*/ 132883 h 913240"/>
                <a:gd name="connsiteX1" fmla="*/ 67772 w 1371185"/>
                <a:gd name="connsiteY1" fmla="*/ 59203 h 913240"/>
                <a:gd name="connsiteX2" fmla="*/ 142549 w 1371185"/>
                <a:gd name="connsiteY2" fmla="*/ 9 h 913240"/>
                <a:gd name="connsiteX3" fmla="*/ 211360 w 1371185"/>
                <a:gd name="connsiteY3" fmla="*/ 66682 h 913240"/>
                <a:gd name="connsiteX4" fmla="*/ 194813 w 1371185"/>
                <a:gd name="connsiteY4" fmla="*/ 114926 h 913240"/>
                <a:gd name="connsiteX5" fmla="*/ 389721 w 1371185"/>
                <a:gd name="connsiteY5" fmla="*/ 222892 h 913240"/>
                <a:gd name="connsiteX6" fmla="*/ 686181 w 1371185"/>
                <a:gd name="connsiteY6" fmla="*/ 71447 h 913240"/>
                <a:gd name="connsiteX7" fmla="*/ 979078 w 1371185"/>
                <a:gd name="connsiteY7" fmla="*/ 218273 h 913240"/>
                <a:gd name="connsiteX8" fmla="*/ 1179698 w 1371185"/>
                <a:gd name="connsiteY8" fmla="*/ 108118 h 913240"/>
                <a:gd name="connsiteX9" fmla="*/ 1246773 w 1371185"/>
                <a:gd name="connsiteY9" fmla="*/ 1807 h 913240"/>
                <a:gd name="connsiteX10" fmla="*/ 1321069 w 1371185"/>
                <a:gd name="connsiteY10" fmla="*/ 72292 h 913240"/>
                <a:gd name="connsiteX11" fmla="*/ 1362979 w 1371185"/>
                <a:gd name="connsiteY11" fmla="*/ 175162 h 913240"/>
                <a:gd name="connsiteX12" fmla="*/ 1224939 w 1371185"/>
                <a:gd name="connsiteY12" fmla="*/ 174934 h 913240"/>
                <a:gd name="connsiteX13" fmla="*/ 1017769 w 1371185"/>
                <a:gd name="connsiteY13" fmla="*/ 287472 h 913240"/>
                <a:gd name="connsiteX14" fmla="*/ 1027653 w 1371185"/>
                <a:gd name="connsiteY14" fmla="*/ 567841 h 913240"/>
                <a:gd name="connsiteX15" fmla="*/ 1237677 w 1371185"/>
                <a:gd name="connsiteY15" fmla="*/ 683233 h 913240"/>
                <a:gd name="connsiteX16" fmla="*/ 1351548 w 1371185"/>
                <a:gd name="connsiteY16" fmla="*/ 678081 h 913240"/>
                <a:gd name="connsiteX17" fmla="*/ 1330593 w 1371185"/>
                <a:gd name="connsiteY17" fmla="*/ 798096 h 913240"/>
                <a:gd name="connsiteX18" fmla="*/ 1225818 w 1371185"/>
                <a:gd name="connsiteY18" fmla="*/ 866676 h 913240"/>
                <a:gd name="connsiteX19" fmla="*/ 1193631 w 1371185"/>
                <a:gd name="connsiteY19" fmla="*/ 759435 h 913240"/>
                <a:gd name="connsiteX20" fmla="*/ 989595 w 1371185"/>
                <a:gd name="connsiteY20" fmla="*/ 640931 h 913240"/>
                <a:gd name="connsiteX21" fmla="*/ 949597 w 1371185"/>
                <a:gd name="connsiteY21" fmla="*/ 694272 h 913240"/>
                <a:gd name="connsiteX22" fmla="*/ 876253 w 1371185"/>
                <a:gd name="connsiteY22" fmla="*/ 703793 h 913240"/>
                <a:gd name="connsiteX23" fmla="*/ 913398 w 1371185"/>
                <a:gd name="connsiteY23" fmla="*/ 845720 h 913240"/>
                <a:gd name="connsiteX24" fmla="*/ 892443 w 1371185"/>
                <a:gd name="connsiteY24" fmla="*/ 874295 h 913240"/>
                <a:gd name="connsiteX25" fmla="*/ 811480 w 1371185"/>
                <a:gd name="connsiteY25" fmla="*/ 874295 h 913240"/>
                <a:gd name="connsiteX26" fmla="*/ 781953 w 1371185"/>
                <a:gd name="connsiteY26" fmla="*/ 910490 h 913240"/>
                <a:gd name="connsiteX27" fmla="*/ 751475 w 1371185"/>
                <a:gd name="connsiteY27" fmla="*/ 872390 h 913240"/>
                <a:gd name="connsiteX28" fmla="*/ 717179 w 1371185"/>
                <a:gd name="connsiteY28" fmla="*/ 872390 h 913240"/>
                <a:gd name="connsiteX29" fmla="*/ 718155 w 1371185"/>
                <a:gd name="connsiteY29" fmla="*/ 910488 h 913240"/>
                <a:gd name="connsiteX30" fmla="*/ 657449 w 1371185"/>
                <a:gd name="connsiteY30" fmla="*/ 910216 h 913240"/>
                <a:gd name="connsiteX31" fmla="*/ 657172 w 1371185"/>
                <a:gd name="connsiteY31" fmla="*/ 874295 h 913240"/>
                <a:gd name="connsiteX32" fmla="*/ 620025 w 1371185"/>
                <a:gd name="connsiteY32" fmla="*/ 874295 h 913240"/>
                <a:gd name="connsiteX33" fmla="*/ 621228 w 1371185"/>
                <a:gd name="connsiteY33" fmla="*/ 910216 h 913240"/>
                <a:gd name="connsiteX34" fmla="*/ 562857 w 1371185"/>
                <a:gd name="connsiteY34" fmla="*/ 910487 h 913240"/>
                <a:gd name="connsiteX35" fmla="*/ 560975 w 1371185"/>
                <a:gd name="connsiteY35" fmla="*/ 875248 h 913240"/>
                <a:gd name="connsiteX36" fmla="*/ 490488 w 1371185"/>
                <a:gd name="connsiteY36" fmla="*/ 876200 h 913240"/>
                <a:gd name="connsiteX37" fmla="*/ 458103 w 1371185"/>
                <a:gd name="connsiteY37" fmla="*/ 843815 h 913240"/>
                <a:gd name="connsiteX38" fmla="*/ 500015 w 1371185"/>
                <a:gd name="connsiteY38" fmla="*/ 704746 h 913240"/>
                <a:gd name="connsiteX39" fmla="*/ 425714 w 1371185"/>
                <a:gd name="connsiteY39" fmla="*/ 700943 h 913240"/>
                <a:gd name="connsiteX40" fmla="*/ 381906 w 1371185"/>
                <a:gd name="connsiteY40" fmla="*/ 646647 h 913240"/>
                <a:gd name="connsiteX41" fmla="*/ 189098 w 1371185"/>
                <a:gd name="connsiteY41" fmla="*/ 753101 h 913240"/>
                <a:gd name="connsiteX42" fmla="*/ 172353 w 1371185"/>
                <a:gd name="connsiteY42" fmla="*/ 851436 h 913240"/>
                <a:gd name="connsiteX43" fmla="*/ 52338 w 1371185"/>
                <a:gd name="connsiteY43" fmla="*/ 796192 h 913240"/>
                <a:gd name="connsiteX44" fmla="*/ 135160 w 1371185"/>
                <a:gd name="connsiteY44" fmla="*/ 692760 h 913240"/>
                <a:gd name="connsiteX45" fmla="*/ 346384 w 1371185"/>
                <a:gd name="connsiteY45" fmla="*/ 576553 h 913240"/>
                <a:gd name="connsiteX46" fmla="*/ 355427 w 1371185"/>
                <a:gd name="connsiteY46" fmla="*/ 288759 h 913240"/>
                <a:gd name="connsiteX47" fmla="*/ 141473 w 1371185"/>
                <a:gd name="connsiteY47" fmla="*/ 167454 h 913240"/>
                <a:gd name="connsiteX48" fmla="*/ 75277 w 1371185"/>
                <a:gd name="connsiteY48" fmla="*/ 203509 h 913240"/>
                <a:gd name="connsiteX49" fmla="*/ 503 w 1371185"/>
                <a:gd name="connsiteY49" fmla="*/ 132883 h 913240"/>
                <a:gd name="connsiteX0" fmla="*/ 503 w 1371185"/>
                <a:gd name="connsiteY0" fmla="*/ 132883 h 910511"/>
                <a:gd name="connsiteX1" fmla="*/ 67772 w 1371185"/>
                <a:gd name="connsiteY1" fmla="*/ 59203 h 910511"/>
                <a:gd name="connsiteX2" fmla="*/ 142549 w 1371185"/>
                <a:gd name="connsiteY2" fmla="*/ 9 h 910511"/>
                <a:gd name="connsiteX3" fmla="*/ 211360 w 1371185"/>
                <a:gd name="connsiteY3" fmla="*/ 66682 h 910511"/>
                <a:gd name="connsiteX4" fmla="*/ 194813 w 1371185"/>
                <a:gd name="connsiteY4" fmla="*/ 114926 h 910511"/>
                <a:gd name="connsiteX5" fmla="*/ 389721 w 1371185"/>
                <a:gd name="connsiteY5" fmla="*/ 222892 h 910511"/>
                <a:gd name="connsiteX6" fmla="*/ 686181 w 1371185"/>
                <a:gd name="connsiteY6" fmla="*/ 71447 h 910511"/>
                <a:gd name="connsiteX7" fmla="*/ 979078 w 1371185"/>
                <a:gd name="connsiteY7" fmla="*/ 218273 h 910511"/>
                <a:gd name="connsiteX8" fmla="*/ 1179698 w 1371185"/>
                <a:gd name="connsiteY8" fmla="*/ 108118 h 910511"/>
                <a:gd name="connsiteX9" fmla="*/ 1246773 w 1371185"/>
                <a:gd name="connsiteY9" fmla="*/ 1807 h 910511"/>
                <a:gd name="connsiteX10" fmla="*/ 1321069 w 1371185"/>
                <a:gd name="connsiteY10" fmla="*/ 72292 h 910511"/>
                <a:gd name="connsiteX11" fmla="*/ 1362979 w 1371185"/>
                <a:gd name="connsiteY11" fmla="*/ 175162 h 910511"/>
                <a:gd name="connsiteX12" fmla="*/ 1224939 w 1371185"/>
                <a:gd name="connsiteY12" fmla="*/ 174934 h 910511"/>
                <a:gd name="connsiteX13" fmla="*/ 1017769 w 1371185"/>
                <a:gd name="connsiteY13" fmla="*/ 287472 h 910511"/>
                <a:gd name="connsiteX14" fmla="*/ 1027653 w 1371185"/>
                <a:gd name="connsiteY14" fmla="*/ 567841 h 910511"/>
                <a:gd name="connsiteX15" fmla="*/ 1237677 w 1371185"/>
                <a:gd name="connsiteY15" fmla="*/ 683233 h 910511"/>
                <a:gd name="connsiteX16" fmla="*/ 1351548 w 1371185"/>
                <a:gd name="connsiteY16" fmla="*/ 678081 h 910511"/>
                <a:gd name="connsiteX17" fmla="*/ 1330593 w 1371185"/>
                <a:gd name="connsiteY17" fmla="*/ 798096 h 910511"/>
                <a:gd name="connsiteX18" fmla="*/ 1225818 w 1371185"/>
                <a:gd name="connsiteY18" fmla="*/ 866676 h 910511"/>
                <a:gd name="connsiteX19" fmla="*/ 1193631 w 1371185"/>
                <a:gd name="connsiteY19" fmla="*/ 759435 h 910511"/>
                <a:gd name="connsiteX20" fmla="*/ 989595 w 1371185"/>
                <a:gd name="connsiteY20" fmla="*/ 640931 h 910511"/>
                <a:gd name="connsiteX21" fmla="*/ 949597 w 1371185"/>
                <a:gd name="connsiteY21" fmla="*/ 694272 h 910511"/>
                <a:gd name="connsiteX22" fmla="*/ 876253 w 1371185"/>
                <a:gd name="connsiteY22" fmla="*/ 703793 h 910511"/>
                <a:gd name="connsiteX23" fmla="*/ 913398 w 1371185"/>
                <a:gd name="connsiteY23" fmla="*/ 845720 h 910511"/>
                <a:gd name="connsiteX24" fmla="*/ 892443 w 1371185"/>
                <a:gd name="connsiteY24" fmla="*/ 874295 h 910511"/>
                <a:gd name="connsiteX25" fmla="*/ 811480 w 1371185"/>
                <a:gd name="connsiteY25" fmla="*/ 874295 h 910511"/>
                <a:gd name="connsiteX26" fmla="*/ 781953 w 1371185"/>
                <a:gd name="connsiteY26" fmla="*/ 910490 h 910511"/>
                <a:gd name="connsiteX27" fmla="*/ 751475 w 1371185"/>
                <a:gd name="connsiteY27" fmla="*/ 872390 h 910511"/>
                <a:gd name="connsiteX28" fmla="*/ 717179 w 1371185"/>
                <a:gd name="connsiteY28" fmla="*/ 872390 h 910511"/>
                <a:gd name="connsiteX29" fmla="*/ 718155 w 1371185"/>
                <a:gd name="connsiteY29" fmla="*/ 910488 h 910511"/>
                <a:gd name="connsiteX30" fmla="*/ 657449 w 1371185"/>
                <a:gd name="connsiteY30" fmla="*/ 910216 h 910511"/>
                <a:gd name="connsiteX31" fmla="*/ 657172 w 1371185"/>
                <a:gd name="connsiteY31" fmla="*/ 874295 h 910511"/>
                <a:gd name="connsiteX32" fmla="*/ 620025 w 1371185"/>
                <a:gd name="connsiteY32" fmla="*/ 874295 h 910511"/>
                <a:gd name="connsiteX33" fmla="*/ 621228 w 1371185"/>
                <a:gd name="connsiteY33" fmla="*/ 910216 h 910511"/>
                <a:gd name="connsiteX34" fmla="*/ 562857 w 1371185"/>
                <a:gd name="connsiteY34" fmla="*/ 910487 h 910511"/>
                <a:gd name="connsiteX35" fmla="*/ 560975 w 1371185"/>
                <a:gd name="connsiteY35" fmla="*/ 875248 h 910511"/>
                <a:gd name="connsiteX36" fmla="*/ 490488 w 1371185"/>
                <a:gd name="connsiteY36" fmla="*/ 876200 h 910511"/>
                <a:gd name="connsiteX37" fmla="*/ 458103 w 1371185"/>
                <a:gd name="connsiteY37" fmla="*/ 843815 h 910511"/>
                <a:gd name="connsiteX38" fmla="*/ 500015 w 1371185"/>
                <a:gd name="connsiteY38" fmla="*/ 704746 h 910511"/>
                <a:gd name="connsiteX39" fmla="*/ 425714 w 1371185"/>
                <a:gd name="connsiteY39" fmla="*/ 700943 h 910511"/>
                <a:gd name="connsiteX40" fmla="*/ 381906 w 1371185"/>
                <a:gd name="connsiteY40" fmla="*/ 646647 h 910511"/>
                <a:gd name="connsiteX41" fmla="*/ 189098 w 1371185"/>
                <a:gd name="connsiteY41" fmla="*/ 753101 h 910511"/>
                <a:gd name="connsiteX42" fmla="*/ 172353 w 1371185"/>
                <a:gd name="connsiteY42" fmla="*/ 851436 h 910511"/>
                <a:gd name="connsiteX43" fmla="*/ 52338 w 1371185"/>
                <a:gd name="connsiteY43" fmla="*/ 796192 h 910511"/>
                <a:gd name="connsiteX44" fmla="*/ 135160 w 1371185"/>
                <a:gd name="connsiteY44" fmla="*/ 692760 h 910511"/>
                <a:gd name="connsiteX45" fmla="*/ 346384 w 1371185"/>
                <a:gd name="connsiteY45" fmla="*/ 576553 h 910511"/>
                <a:gd name="connsiteX46" fmla="*/ 355427 w 1371185"/>
                <a:gd name="connsiteY46" fmla="*/ 288759 h 910511"/>
                <a:gd name="connsiteX47" fmla="*/ 141473 w 1371185"/>
                <a:gd name="connsiteY47" fmla="*/ 167454 h 910511"/>
                <a:gd name="connsiteX48" fmla="*/ 75277 w 1371185"/>
                <a:gd name="connsiteY48" fmla="*/ 203509 h 910511"/>
                <a:gd name="connsiteX49" fmla="*/ 503 w 1371185"/>
                <a:gd name="connsiteY49" fmla="*/ 132883 h 910511"/>
                <a:gd name="connsiteX0" fmla="*/ 503 w 1371185"/>
                <a:gd name="connsiteY0" fmla="*/ 132883 h 910511"/>
                <a:gd name="connsiteX1" fmla="*/ 67772 w 1371185"/>
                <a:gd name="connsiteY1" fmla="*/ 59203 h 910511"/>
                <a:gd name="connsiteX2" fmla="*/ 142549 w 1371185"/>
                <a:gd name="connsiteY2" fmla="*/ 9 h 910511"/>
                <a:gd name="connsiteX3" fmla="*/ 211360 w 1371185"/>
                <a:gd name="connsiteY3" fmla="*/ 66682 h 910511"/>
                <a:gd name="connsiteX4" fmla="*/ 194813 w 1371185"/>
                <a:gd name="connsiteY4" fmla="*/ 114926 h 910511"/>
                <a:gd name="connsiteX5" fmla="*/ 389721 w 1371185"/>
                <a:gd name="connsiteY5" fmla="*/ 222892 h 910511"/>
                <a:gd name="connsiteX6" fmla="*/ 686181 w 1371185"/>
                <a:gd name="connsiteY6" fmla="*/ 71447 h 910511"/>
                <a:gd name="connsiteX7" fmla="*/ 979078 w 1371185"/>
                <a:gd name="connsiteY7" fmla="*/ 218273 h 910511"/>
                <a:gd name="connsiteX8" fmla="*/ 1179698 w 1371185"/>
                <a:gd name="connsiteY8" fmla="*/ 108118 h 910511"/>
                <a:gd name="connsiteX9" fmla="*/ 1246773 w 1371185"/>
                <a:gd name="connsiteY9" fmla="*/ 1807 h 910511"/>
                <a:gd name="connsiteX10" fmla="*/ 1321069 w 1371185"/>
                <a:gd name="connsiteY10" fmla="*/ 72292 h 910511"/>
                <a:gd name="connsiteX11" fmla="*/ 1362979 w 1371185"/>
                <a:gd name="connsiteY11" fmla="*/ 175162 h 910511"/>
                <a:gd name="connsiteX12" fmla="*/ 1224939 w 1371185"/>
                <a:gd name="connsiteY12" fmla="*/ 174934 h 910511"/>
                <a:gd name="connsiteX13" fmla="*/ 1017769 w 1371185"/>
                <a:gd name="connsiteY13" fmla="*/ 287472 h 910511"/>
                <a:gd name="connsiteX14" fmla="*/ 1027653 w 1371185"/>
                <a:gd name="connsiteY14" fmla="*/ 567841 h 910511"/>
                <a:gd name="connsiteX15" fmla="*/ 1237677 w 1371185"/>
                <a:gd name="connsiteY15" fmla="*/ 683233 h 910511"/>
                <a:gd name="connsiteX16" fmla="*/ 1351548 w 1371185"/>
                <a:gd name="connsiteY16" fmla="*/ 678081 h 910511"/>
                <a:gd name="connsiteX17" fmla="*/ 1330593 w 1371185"/>
                <a:gd name="connsiteY17" fmla="*/ 798096 h 910511"/>
                <a:gd name="connsiteX18" fmla="*/ 1225818 w 1371185"/>
                <a:gd name="connsiteY18" fmla="*/ 866676 h 910511"/>
                <a:gd name="connsiteX19" fmla="*/ 1193631 w 1371185"/>
                <a:gd name="connsiteY19" fmla="*/ 759435 h 910511"/>
                <a:gd name="connsiteX20" fmla="*/ 989595 w 1371185"/>
                <a:gd name="connsiteY20" fmla="*/ 640931 h 910511"/>
                <a:gd name="connsiteX21" fmla="*/ 949597 w 1371185"/>
                <a:gd name="connsiteY21" fmla="*/ 694272 h 910511"/>
                <a:gd name="connsiteX22" fmla="*/ 876253 w 1371185"/>
                <a:gd name="connsiteY22" fmla="*/ 703793 h 910511"/>
                <a:gd name="connsiteX23" fmla="*/ 913398 w 1371185"/>
                <a:gd name="connsiteY23" fmla="*/ 845720 h 910511"/>
                <a:gd name="connsiteX24" fmla="*/ 892443 w 1371185"/>
                <a:gd name="connsiteY24" fmla="*/ 874295 h 910511"/>
                <a:gd name="connsiteX25" fmla="*/ 811480 w 1371185"/>
                <a:gd name="connsiteY25" fmla="*/ 874295 h 910511"/>
                <a:gd name="connsiteX26" fmla="*/ 781953 w 1371185"/>
                <a:gd name="connsiteY26" fmla="*/ 910490 h 910511"/>
                <a:gd name="connsiteX27" fmla="*/ 751475 w 1371185"/>
                <a:gd name="connsiteY27" fmla="*/ 872390 h 910511"/>
                <a:gd name="connsiteX28" fmla="*/ 717179 w 1371185"/>
                <a:gd name="connsiteY28" fmla="*/ 872390 h 910511"/>
                <a:gd name="connsiteX29" fmla="*/ 718155 w 1371185"/>
                <a:gd name="connsiteY29" fmla="*/ 910488 h 910511"/>
                <a:gd name="connsiteX30" fmla="*/ 657449 w 1371185"/>
                <a:gd name="connsiteY30" fmla="*/ 910216 h 910511"/>
                <a:gd name="connsiteX31" fmla="*/ 657172 w 1371185"/>
                <a:gd name="connsiteY31" fmla="*/ 874295 h 910511"/>
                <a:gd name="connsiteX32" fmla="*/ 620025 w 1371185"/>
                <a:gd name="connsiteY32" fmla="*/ 874295 h 910511"/>
                <a:gd name="connsiteX33" fmla="*/ 621228 w 1371185"/>
                <a:gd name="connsiteY33" fmla="*/ 910216 h 910511"/>
                <a:gd name="connsiteX34" fmla="*/ 562857 w 1371185"/>
                <a:gd name="connsiteY34" fmla="*/ 910487 h 910511"/>
                <a:gd name="connsiteX35" fmla="*/ 560975 w 1371185"/>
                <a:gd name="connsiteY35" fmla="*/ 875248 h 910511"/>
                <a:gd name="connsiteX36" fmla="*/ 490488 w 1371185"/>
                <a:gd name="connsiteY36" fmla="*/ 876200 h 910511"/>
                <a:gd name="connsiteX37" fmla="*/ 458103 w 1371185"/>
                <a:gd name="connsiteY37" fmla="*/ 843815 h 910511"/>
                <a:gd name="connsiteX38" fmla="*/ 500015 w 1371185"/>
                <a:gd name="connsiteY38" fmla="*/ 704746 h 910511"/>
                <a:gd name="connsiteX39" fmla="*/ 425714 w 1371185"/>
                <a:gd name="connsiteY39" fmla="*/ 700943 h 910511"/>
                <a:gd name="connsiteX40" fmla="*/ 381906 w 1371185"/>
                <a:gd name="connsiteY40" fmla="*/ 646647 h 910511"/>
                <a:gd name="connsiteX41" fmla="*/ 189098 w 1371185"/>
                <a:gd name="connsiteY41" fmla="*/ 753101 h 910511"/>
                <a:gd name="connsiteX42" fmla="*/ 172353 w 1371185"/>
                <a:gd name="connsiteY42" fmla="*/ 851436 h 910511"/>
                <a:gd name="connsiteX43" fmla="*/ 52338 w 1371185"/>
                <a:gd name="connsiteY43" fmla="*/ 796192 h 910511"/>
                <a:gd name="connsiteX44" fmla="*/ 135160 w 1371185"/>
                <a:gd name="connsiteY44" fmla="*/ 692760 h 910511"/>
                <a:gd name="connsiteX45" fmla="*/ 346384 w 1371185"/>
                <a:gd name="connsiteY45" fmla="*/ 576553 h 910511"/>
                <a:gd name="connsiteX46" fmla="*/ 355427 w 1371185"/>
                <a:gd name="connsiteY46" fmla="*/ 288759 h 910511"/>
                <a:gd name="connsiteX47" fmla="*/ 141473 w 1371185"/>
                <a:gd name="connsiteY47" fmla="*/ 167454 h 910511"/>
                <a:gd name="connsiteX48" fmla="*/ 75277 w 1371185"/>
                <a:gd name="connsiteY48" fmla="*/ 203509 h 910511"/>
                <a:gd name="connsiteX49" fmla="*/ 503 w 1371185"/>
                <a:gd name="connsiteY49" fmla="*/ 132883 h 910511"/>
                <a:gd name="connsiteX0" fmla="*/ 503 w 1371185"/>
                <a:gd name="connsiteY0" fmla="*/ 132883 h 910511"/>
                <a:gd name="connsiteX1" fmla="*/ 67772 w 1371185"/>
                <a:gd name="connsiteY1" fmla="*/ 59203 h 910511"/>
                <a:gd name="connsiteX2" fmla="*/ 142549 w 1371185"/>
                <a:gd name="connsiteY2" fmla="*/ 9 h 910511"/>
                <a:gd name="connsiteX3" fmla="*/ 211360 w 1371185"/>
                <a:gd name="connsiteY3" fmla="*/ 66682 h 910511"/>
                <a:gd name="connsiteX4" fmla="*/ 194813 w 1371185"/>
                <a:gd name="connsiteY4" fmla="*/ 114926 h 910511"/>
                <a:gd name="connsiteX5" fmla="*/ 389721 w 1371185"/>
                <a:gd name="connsiteY5" fmla="*/ 222892 h 910511"/>
                <a:gd name="connsiteX6" fmla="*/ 686181 w 1371185"/>
                <a:gd name="connsiteY6" fmla="*/ 71447 h 910511"/>
                <a:gd name="connsiteX7" fmla="*/ 979078 w 1371185"/>
                <a:gd name="connsiteY7" fmla="*/ 218273 h 910511"/>
                <a:gd name="connsiteX8" fmla="*/ 1179698 w 1371185"/>
                <a:gd name="connsiteY8" fmla="*/ 108118 h 910511"/>
                <a:gd name="connsiteX9" fmla="*/ 1246773 w 1371185"/>
                <a:gd name="connsiteY9" fmla="*/ 1807 h 910511"/>
                <a:gd name="connsiteX10" fmla="*/ 1321069 w 1371185"/>
                <a:gd name="connsiteY10" fmla="*/ 72292 h 910511"/>
                <a:gd name="connsiteX11" fmla="*/ 1362979 w 1371185"/>
                <a:gd name="connsiteY11" fmla="*/ 175162 h 910511"/>
                <a:gd name="connsiteX12" fmla="*/ 1224939 w 1371185"/>
                <a:gd name="connsiteY12" fmla="*/ 174934 h 910511"/>
                <a:gd name="connsiteX13" fmla="*/ 1017769 w 1371185"/>
                <a:gd name="connsiteY13" fmla="*/ 287472 h 910511"/>
                <a:gd name="connsiteX14" fmla="*/ 1027653 w 1371185"/>
                <a:gd name="connsiteY14" fmla="*/ 567841 h 910511"/>
                <a:gd name="connsiteX15" fmla="*/ 1237677 w 1371185"/>
                <a:gd name="connsiteY15" fmla="*/ 683233 h 910511"/>
                <a:gd name="connsiteX16" fmla="*/ 1351548 w 1371185"/>
                <a:gd name="connsiteY16" fmla="*/ 678081 h 910511"/>
                <a:gd name="connsiteX17" fmla="*/ 1330593 w 1371185"/>
                <a:gd name="connsiteY17" fmla="*/ 798096 h 910511"/>
                <a:gd name="connsiteX18" fmla="*/ 1225818 w 1371185"/>
                <a:gd name="connsiteY18" fmla="*/ 866676 h 910511"/>
                <a:gd name="connsiteX19" fmla="*/ 1193631 w 1371185"/>
                <a:gd name="connsiteY19" fmla="*/ 759435 h 910511"/>
                <a:gd name="connsiteX20" fmla="*/ 989595 w 1371185"/>
                <a:gd name="connsiteY20" fmla="*/ 640931 h 910511"/>
                <a:gd name="connsiteX21" fmla="*/ 949597 w 1371185"/>
                <a:gd name="connsiteY21" fmla="*/ 694272 h 910511"/>
                <a:gd name="connsiteX22" fmla="*/ 876253 w 1371185"/>
                <a:gd name="connsiteY22" fmla="*/ 703793 h 910511"/>
                <a:gd name="connsiteX23" fmla="*/ 913398 w 1371185"/>
                <a:gd name="connsiteY23" fmla="*/ 845720 h 910511"/>
                <a:gd name="connsiteX24" fmla="*/ 892443 w 1371185"/>
                <a:gd name="connsiteY24" fmla="*/ 874295 h 910511"/>
                <a:gd name="connsiteX25" fmla="*/ 811480 w 1371185"/>
                <a:gd name="connsiteY25" fmla="*/ 874295 h 910511"/>
                <a:gd name="connsiteX26" fmla="*/ 807690 w 1371185"/>
                <a:gd name="connsiteY26" fmla="*/ 910490 h 910511"/>
                <a:gd name="connsiteX27" fmla="*/ 751475 w 1371185"/>
                <a:gd name="connsiteY27" fmla="*/ 872390 h 910511"/>
                <a:gd name="connsiteX28" fmla="*/ 717179 w 1371185"/>
                <a:gd name="connsiteY28" fmla="*/ 872390 h 910511"/>
                <a:gd name="connsiteX29" fmla="*/ 718155 w 1371185"/>
                <a:gd name="connsiteY29" fmla="*/ 910488 h 910511"/>
                <a:gd name="connsiteX30" fmla="*/ 657449 w 1371185"/>
                <a:gd name="connsiteY30" fmla="*/ 910216 h 910511"/>
                <a:gd name="connsiteX31" fmla="*/ 657172 w 1371185"/>
                <a:gd name="connsiteY31" fmla="*/ 874295 h 910511"/>
                <a:gd name="connsiteX32" fmla="*/ 620025 w 1371185"/>
                <a:gd name="connsiteY32" fmla="*/ 874295 h 910511"/>
                <a:gd name="connsiteX33" fmla="*/ 621228 w 1371185"/>
                <a:gd name="connsiteY33" fmla="*/ 910216 h 910511"/>
                <a:gd name="connsiteX34" fmla="*/ 562857 w 1371185"/>
                <a:gd name="connsiteY34" fmla="*/ 910487 h 910511"/>
                <a:gd name="connsiteX35" fmla="*/ 560975 w 1371185"/>
                <a:gd name="connsiteY35" fmla="*/ 875248 h 910511"/>
                <a:gd name="connsiteX36" fmla="*/ 490488 w 1371185"/>
                <a:gd name="connsiteY36" fmla="*/ 876200 h 910511"/>
                <a:gd name="connsiteX37" fmla="*/ 458103 w 1371185"/>
                <a:gd name="connsiteY37" fmla="*/ 843815 h 910511"/>
                <a:gd name="connsiteX38" fmla="*/ 500015 w 1371185"/>
                <a:gd name="connsiteY38" fmla="*/ 704746 h 910511"/>
                <a:gd name="connsiteX39" fmla="*/ 425714 w 1371185"/>
                <a:gd name="connsiteY39" fmla="*/ 700943 h 910511"/>
                <a:gd name="connsiteX40" fmla="*/ 381906 w 1371185"/>
                <a:gd name="connsiteY40" fmla="*/ 646647 h 910511"/>
                <a:gd name="connsiteX41" fmla="*/ 189098 w 1371185"/>
                <a:gd name="connsiteY41" fmla="*/ 753101 h 910511"/>
                <a:gd name="connsiteX42" fmla="*/ 172353 w 1371185"/>
                <a:gd name="connsiteY42" fmla="*/ 851436 h 910511"/>
                <a:gd name="connsiteX43" fmla="*/ 52338 w 1371185"/>
                <a:gd name="connsiteY43" fmla="*/ 796192 h 910511"/>
                <a:gd name="connsiteX44" fmla="*/ 135160 w 1371185"/>
                <a:gd name="connsiteY44" fmla="*/ 692760 h 910511"/>
                <a:gd name="connsiteX45" fmla="*/ 346384 w 1371185"/>
                <a:gd name="connsiteY45" fmla="*/ 576553 h 910511"/>
                <a:gd name="connsiteX46" fmla="*/ 355427 w 1371185"/>
                <a:gd name="connsiteY46" fmla="*/ 288759 h 910511"/>
                <a:gd name="connsiteX47" fmla="*/ 141473 w 1371185"/>
                <a:gd name="connsiteY47" fmla="*/ 167454 h 910511"/>
                <a:gd name="connsiteX48" fmla="*/ 75277 w 1371185"/>
                <a:gd name="connsiteY48" fmla="*/ 203509 h 910511"/>
                <a:gd name="connsiteX49" fmla="*/ 503 w 1371185"/>
                <a:gd name="connsiteY49" fmla="*/ 132883 h 910511"/>
                <a:gd name="connsiteX0" fmla="*/ 503 w 1371185"/>
                <a:gd name="connsiteY0" fmla="*/ 132883 h 915533"/>
                <a:gd name="connsiteX1" fmla="*/ 67772 w 1371185"/>
                <a:gd name="connsiteY1" fmla="*/ 59203 h 915533"/>
                <a:gd name="connsiteX2" fmla="*/ 142549 w 1371185"/>
                <a:gd name="connsiteY2" fmla="*/ 9 h 915533"/>
                <a:gd name="connsiteX3" fmla="*/ 211360 w 1371185"/>
                <a:gd name="connsiteY3" fmla="*/ 66682 h 915533"/>
                <a:gd name="connsiteX4" fmla="*/ 194813 w 1371185"/>
                <a:gd name="connsiteY4" fmla="*/ 114926 h 915533"/>
                <a:gd name="connsiteX5" fmla="*/ 389721 w 1371185"/>
                <a:gd name="connsiteY5" fmla="*/ 222892 h 915533"/>
                <a:gd name="connsiteX6" fmla="*/ 686181 w 1371185"/>
                <a:gd name="connsiteY6" fmla="*/ 71447 h 915533"/>
                <a:gd name="connsiteX7" fmla="*/ 979078 w 1371185"/>
                <a:gd name="connsiteY7" fmla="*/ 218273 h 915533"/>
                <a:gd name="connsiteX8" fmla="*/ 1179698 w 1371185"/>
                <a:gd name="connsiteY8" fmla="*/ 108118 h 915533"/>
                <a:gd name="connsiteX9" fmla="*/ 1246773 w 1371185"/>
                <a:gd name="connsiteY9" fmla="*/ 1807 h 915533"/>
                <a:gd name="connsiteX10" fmla="*/ 1321069 w 1371185"/>
                <a:gd name="connsiteY10" fmla="*/ 72292 h 915533"/>
                <a:gd name="connsiteX11" fmla="*/ 1362979 w 1371185"/>
                <a:gd name="connsiteY11" fmla="*/ 175162 h 915533"/>
                <a:gd name="connsiteX12" fmla="*/ 1224939 w 1371185"/>
                <a:gd name="connsiteY12" fmla="*/ 174934 h 915533"/>
                <a:gd name="connsiteX13" fmla="*/ 1017769 w 1371185"/>
                <a:gd name="connsiteY13" fmla="*/ 287472 h 915533"/>
                <a:gd name="connsiteX14" fmla="*/ 1027653 w 1371185"/>
                <a:gd name="connsiteY14" fmla="*/ 567841 h 915533"/>
                <a:gd name="connsiteX15" fmla="*/ 1237677 w 1371185"/>
                <a:gd name="connsiteY15" fmla="*/ 683233 h 915533"/>
                <a:gd name="connsiteX16" fmla="*/ 1351548 w 1371185"/>
                <a:gd name="connsiteY16" fmla="*/ 678081 h 915533"/>
                <a:gd name="connsiteX17" fmla="*/ 1330593 w 1371185"/>
                <a:gd name="connsiteY17" fmla="*/ 798096 h 915533"/>
                <a:gd name="connsiteX18" fmla="*/ 1225818 w 1371185"/>
                <a:gd name="connsiteY18" fmla="*/ 866676 h 915533"/>
                <a:gd name="connsiteX19" fmla="*/ 1193631 w 1371185"/>
                <a:gd name="connsiteY19" fmla="*/ 759435 h 915533"/>
                <a:gd name="connsiteX20" fmla="*/ 989595 w 1371185"/>
                <a:gd name="connsiteY20" fmla="*/ 640931 h 915533"/>
                <a:gd name="connsiteX21" fmla="*/ 949597 w 1371185"/>
                <a:gd name="connsiteY21" fmla="*/ 694272 h 915533"/>
                <a:gd name="connsiteX22" fmla="*/ 876253 w 1371185"/>
                <a:gd name="connsiteY22" fmla="*/ 703793 h 915533"/>
                <a:gd name="connsiteX23" fmla="*/ 913398 w 1371185"/>
                <a:gd name="connsiteY23" fmla="*/ 845720 h 915533"/>
                <a:gd name="connsiteX24" fmla="*/ 892443 w 1371185"/>
                <a:gd name="connsiteY24" fmla="*/ 874295 h 915533"/>
                <a:gd name="connsiteX25" fmla="*/ 811480 w 1371185"/>
                <a:gd name="connsiteY25" fmla="*/ 874295 h 915533"/>
                <a:gd name="connsiteX26" fmla="*/ 807690 w 1371185"/>
                <a:gd name="connsiteY26" fmla="*/ 910490 h 915533"/>
                <a:gd name="connsiteX27" fmla="*/ 754676 w 1371185"/>
                <a:gd name="connsiteY27" fmla="*/ 911169 h 915533"/>
                <a:gd name="connsiteX28" fmla="*/ 751475 w 1371185"/>
                <a:gd name="connsiteY28" fmla="*/ 872390 h 915533"/>
                <a:gd name="connsiteX29" fmla="*/ 717179 w 1371185"/>
                <a:gd name="connsiteY29" fmla="*/ 872390 h 915533"/>
                <a:gd name="connsiteX30" fmla="*/ 718155 w 1371185"/>
                <a:gd name="connsiteY30" fmla="*/ 910488 h 915533"/>
                <a:gd name="connsiteX31" fmla="*/ 657449 w 1371185"/>
                <a:gd name="connsiteY31" fmla="*/ 910216 h 915533"/>
                <a:gd name="connsiteX32" fmla="*/ 657172 w 1371185"/>
                <a:gd name="connsiteY32" fmla="*/ 874295 h 915533"/>
                <a:gd name="connsiteX33" fmla="*/ 620025 w 1371185"/>
                <a:gd name="connsiteY33" fmla="*/ 874295 h 915533"/>
                <a:gd name="connsiteX34" fmla="*/ 621228 w 1371185"/>
                <a:gd name="connsiteY34" fmla="*/ 910216 h 915533"/>
                <a:gd name="connsiteX35" fmla="*/ 562857 w 1371185"/>
                <a:gd name="connsiteY35" fmla="*/ 910487 h 915533"/>
                <a:gd name="connsiteX36" fmla="*/ 560975 w 1371185"/>
                <a:gd name="connsiteY36" fmla="*/ 875248 h 915533"/>
                <a:gd name="connsiteX37" fmla="*/ 490488 w 1371185"/>
                <a:gd name="connsiteY37" fmla="*/ 876200 h 915533"/>
                <a:gd name="connsiteX38" fmla="*/ 458103 w 1371185"/>
                <a:gd name="connsiteY38" fmla="*/ 843815 h 915533"/>
                <a:gd name="connsiteX39" fmla="*/ 500015 w 1371185"/>
                <a:gd name="connsiteY39" fmla="*/ 704746 h 915533"/>
                <a:gd name="connsiteX40" fmla="*/ 425714 w 1371185"/>
                <a:gd name="connsiteY40" fmla="*/ 700943 h 915533"/>
                <a:gd name="connsiteX41" fmla="*/ 381906 w 1371185"/>
                <a:gd name="connsiteY41" fmla="*/ 646647 h 915533"/>
                <a:gd name="connsiteX42" fmla="*/ 189098 w 1371185"/>
                <a:gd name="connsiteY42" fmla="*/ 753101 h 915533"/>
                <a:gd name="connsiteX43" fmla="*/ 172353 w 1371185"/>
                <a:gd name="connsiteY43" fmla="*/ 851436 h 915533"/>
                <a:gd name="connsiteX44" fmla="*/ 52338 w 1371185"/>
                <a:gd name="connsiteY44" fmla="*/ 796192 h 915533"/>
                <a:gd name="connsiteX45" fmla="*/ 135160 w 1371185"/>
                <a:gd name="connsiteY45" fmla="*/ 692760 h 915533"/>
                <a:gd name="connsiteX46" fmla="*/ 346384 w 1371185"/>
                <a:gd name="connsiteY46" fmla="*/ 576553 h 915533"/>
                <a:gd name="connsiteX47" fmla="*/ 355427 w 1371185"/>
                <a:gd name="connsiteY47" fmla="*/ 288759 h 915533"/>
                <a:gd name="connsiteX48" fmla="*/ 141473 w 1371185"/>
                <a:gd name="connsiteY48" fmla="*/ 167454 h 915533"/>
                <a:gd name="connsiteX49" fmla="*/ 75277 w 1371185"/>
                <a:gd name="connsiteY49" fmla="*/ 203509 h 915533"/>
                <a:gd name="connsiteX50" fmla="*/ 503 w 1371185"/>
                <a:gd name="connsiteY50" fmla="*/ 132883 h 915533"/>
                <a:gd name="connsiteX0" fmla="*/ 503 w 1371185"/>
                <a:gd name="connsiteY0" fmla="*/ 132883 h 915533"/>
                <a:gd name="connsiteX1" fmla="*/ 67772 w 1371185"/>
                <a:gd name="connsiteY1" fmla="*/ 59203 h 915533"/>
                <a:gd name="connsiteX2" fmla="*/ 142549 w 1371185"/>
                <a:gd name="connsiteY2" fmla="*/ 9 h 915533"/>
                <a:gd name="connsiteX3" fmla="*/ 211360 w 1371185"/>
                <a:gd name="connsiteY3" fmla="*/ 66682 h 915533"/>
                <a:gd name="connsiteX4" fmla="*/ 194813 w 1371185"/>
                <a:gd name="connsiteY4" fmla="*/ 114926 h 915533"/>
                <a:gd name="connsiteX5" fmla="*/ 389721 w 1371185"/>
                <a:gd name="connsiteY5" fmla="*/ 222892 h 915533"/>
                <a:gd name="connsiteX6" fmla="*/ 686181 w 1371185"/>
                <a:gd name="connsiteY6" fmla="*/ 71447 h 915533"/>
                <a:gd name="connsiteX7" fmla="*/ 979078 w 1371185"/>
                <a:gd name="connsiteY7" fmla="*/ 218273 h 915533"/>
                <a:gd name="connsiteX8" fmla="*/ 1179698 w 1371185"/>
                <a:gd name="connsiteY8" fmla="*/ 108118 h 915533"/>
                <a:gd name="connsiteX9" fmla="*/ 1246773 w 1371185"/>
                <a:gd name="connsiteY9" fmla="*/ 1807 h 915533"/>
                <a:gd name="connsiteX10" fmla="*/ 1321069 w 1371185"/>
                <a:gd name="connsiteY10" fmla="*/ 72292 h 915533"/>
                <a:gd name="connsiteX11" fmla="*/ 1362979 w 1371185"/>
                <a:gd name="connsiteY11" fmla="*/ 175162 h 915533"/>
                <a:gd name="connsiteX12" fmla="*/ 1224939 w 1371185"/>
                <a:gd name="connsiteY12" fmla="*/ 174934 h 915533"/>
                <a:gd name="connsiteX13" fmla="*/ 1017769 w 1371185"/>
                <a:gd name="connsiteY13" fmla="*/ 287472 h 915533"/>
                <a:gd name="connsiteX14" fmla="*/ 1027653 w 1371185"/>
                <a:gd name="connsiteY14" fmla="*/ 567841 h 915533"/>
                <a:gd name="connsiteX15" fmla="*/ 1237677 w 1371185"/>
                <a:gd name="connsiteY15" fmla="*/ 683233 h 915533"/>
                <a:gd name="connsiteX16" fmla="*/ 1351548 w 1371185"/>
                <a:gd name="connsiteY16" fmla="*/ 678081 h 915533"/>
                <a:gd name="connsiteX17" fmla="*/ 1330593 w 1371185"/>
                <a:gd name="connsiteY17" fmla="*/ 798096 h 915533"/>
                <a:gd name="connsiteX18" fmla="*/ 1225818 w 1371185"/>
                <a:gd name="connsiteY18" fmla="*/ 866676 h 915533"/>
                <a:gd name="connsiteX19" fmla="*/ 1193631 w 1371185"/>
                <a:gd name="connsiteY19" fmla="*/ 759435 h 915533"/>
                <a:gd name="connsiteX20" fmla="*/ 989595 w 1371185"/>
                <a:gd name="connsiteY20" fmla="*/ 640931 h 915533"/>
                <a:gd name="connsiteX21" fmla="*/ 949597 w 1371185"/>
                <a:gd name="connsiteY21" fmla="*/ 694272 h 915533"/>
                <a:gd name="connsiteX22" fmla="*/ 876253 w 1371185"/>
                <a:gd name="connsiteY22" fmla="*/ 703793 h 915533"/>
                <a:gd name="connsiteX23" fmla="*/ 913398 w 1371185"/>
                <a:gd name="connsiteY23" fmla="*/ 845720 h 915533"/>
                <a:gd name="connsiteX24" fmla="*/ 892443 w 1371185"/>
                <a:gd name="connsiteY24" fmla="*/ 874295 h 915533"/>
                <a:gd name="connsiteX25" fmla="*/ 811480 w 1371185"/>
                <a:gd name="connsiteY25" fmla="*/ 874295 h 915533"/>
                <a:gd name="connsiteX26" fmla="*/ 807690 w 1371185"/>
                <a:gd name="connsiteY26" fmla="*/ 910490 h 915533"/>
                <a:gd name="connsiteX27" fmla="*/ 754676 w 1371185"/>
                <a:gd name="connsiteY27" fmla="*/ 911169 h 915533"/>
                <a:gd name="connsiteX28" fmla="*/ 751475 w 1371185"/>
                <a:gd name="connsiteY28" fmla="*/ 872390 h 915533"/>
                <a:gd name="connsiteX29" fmla="*/ 717179 w 1371185"/>
                <a:gd name="connsiteY29" fmla="*/ 872390 h 915533"/>
                <a:gd name="connsiteX30" fmla="*/ 718155 w 1371185"/>
                <a:gd name="connsiteY30" fmla="*/ 910488 h 915533"/>
                <a:gd name="connsiteX31" fmla="*/ 657449 w 1371185"/>
                <a:gd name="connsiteY31" fmla="*/ 910216 h 915533"/>
                <a:gd name="connsiteX32" fmla="*/ 657172 w 1371185"/>
                <a:gd name="connsiteY32" fmla="*/ 874295 h 915533"/>
                <a:gd name="connsiteX33" fmla="*/ 620025 w 1371185"/>
                <a:gd name="connsiteY33" fmla="*/ 874295 h 915533"/>
                <a:gd name="connsiteX34" fmla="*/ 621228 w 1371185"/>
                <a:gd name="connsiteY34" fmla="*/ 910216 h 915533"/>
                <a:gd name="connsiteX35" fmla="*/ 562857 w 1371185"/>
                <a:gd name="connsiteY35" fmla="*/ 910487 h 915533"/>
                <a:gd name="connsiteX36" fmla="*/ 560975 w 1371185"/>
                <a:gd name="connsiteY36" fmla="*/ 875248 h 915533"/>
                <a:gd name="connsiteX37" fmla="*/ 490488 w 1371185"/>
                <a:gd name="connsiteY37" fmla="*/ 876200 h 915533"/>
                <a:gd name="connsiteX38" fmla="*/ 458103 w 1371185"/>
                <a:gd name="connsiteY38" fmla="*/ 843815 h 915533"/>
                <a:gd name="connsiteX39" fmla="*/ 500015 w 1371185"/>
                <a:gd name="connsiteY39" fmla="*/ 704746 h 915533"/>
                <a:gd name="connsiteX40" fmla="*/ 425714 w 1371185"/>
                <a:gd name="connsiteY40" fmla="*/ 700943 h 915533"/>
                <a:gd name="connsiteX41" fmla="*/ 381906 w 1371185"/>
                <a:gd name="connsiteY41" fmla="*/ 646647 h 915533"/>
                <a:gd name="connsiteX42" fmla="*/ 189098 w 1371185"/>
                <a:gd name="connsiteY42" fmla="*/ 753101 h 915533"/>
                <a:gd name="connsiteX43" fmla="*/ 172353 w 1371185"/>
                <a:gd name="connsiteY43" fmla="*/ 851436 h 915533"/>
                <a:gd name="connsiteX44" fmla="*/ 52338 w 1371185"/>
                <a:gd name="connsiteY44" fmla="*/ 796192 h 915533"/>
                <a:gd name="connsiteX45" fmla="*/ 135160 w 1371185"/>
                <a:gd name="connsiteY45" fmla="*/ 692760 h 915533"/>
                <a:gd name="connsiteX46" fmla="*/ 346384 w 1371185"/>
                <a:gd name="connsiteY46" fmla="*/ 576553 h 915533"/>
                <a:gd name="connsiteX47" fmla="*/ 355427 w 1371185"/>
                <a:gd name="connsiteY47" fmla="*/ 288759 h 915533"/>
                <a:gd name="connsiteX48" fmla="*/ 141473 w 1371185"/>
                <a:gd name="connsiteY48" fmla="*/ 167454 h 915533"/>
                <a:gd name="connsiteX49" fmla="*/ 75277 w 1371185"/>
                <a:gd name="connsiteY49" fmla="*/ 203509 h 915533"/>
                <a:gd name="connsiteX50" fmla="*/ 503 w 1371185"/>
                <a:gd name="connsiteY50" fmla="*/ 132883 h 915533"/>
                <a:gd name="connsiteX0" fmla="*/ 503 w 1371185"/>
                <a:gd name="connsiteY0" fmla="*/ 132883 h 915533"/>
                <a:gd name="connsiteX1" fmla="*/ 67772 w 1371185"/>
                <a:gd name="connsiteY1" fmla="*/ 59203 h 915533"/>
                <a:gd name="connsiteX2" fmla="*/ 142549 w 1371185"/>
                <a:gd name="connsiteY2" fmla="*/ 9 h 915533"/>
                <a:gd name="connsiteX3" fmla="*/ 211360 w 1371185"/>
                <a:gd name="connsiteY3" fmla="*/ 66682 h 915533"/>
                <a:gd name="connsiteX4" fmla="*/ 194813 w 1371185"/>
                <a:gd name="connsiteY4" fmla="*/ 114926 h 915533"/>
                <a:gd name="connsiteX5" fmla="*/ 389721 w 1371185"/>
                <a:gd name="connsiteY5" fmla="*/ 222892 h 915533"/>
                <a:gd name="connsiteX6" fmla="*/ 686181 w 1371185"/>
                <a:gd name="connsiteY6" fmla="*/ 71447 h 915533"/>
                <a:gd name="connsiteX7" fmla="*/ 979078 w 1371185"/>
                <a:gd name="connsiteY7" fmla="*/ 218273 h 915533"/>
                <a:gd name="connsiteX8" fmla="*/ 1179698 w 1371185"/>
                <a:gd name="connsiteY8" fmla="*/ 108118 h 915533"/>
                <a:gd name="connsiteX9" fmla="*/ 1246773 w 1371185"/>
                <a:gd name="connsiteY9" fmla="*/ 1807 h 915533"/>
                <a:gd name="connsiteX10" fmla="*/ 1321069 w 1371185"/>
                <a:gd name="connsiteY10" fmla="*/ 72292 h 915533"/>
                <a:gd name="connsiteX11" fmla="*/ 1362979 w 1371185"/>
                <a:gd name="connsiteY11" fmla="*/ 175162 h 915533"/>
                <a:gd name="connsiteX12" fmla="*/ 1224939 w 1371185"/>
                <a:gd name="connsiteY12" fmla="*/ 174934 h 915533"/>
                <a:gd name="connsiteX13" fmla="*/ 1017769 w 1371185"/>
                <a:gd name="connsiteY13" fmla="*/ 287472 h 915533"/>
                <a:gd name="connsiteX14" fmla="*/ 1027653 w 1371185"/>
                <a:gd name="connsiteY14" fmla="*/ 567841 h 915533"/>
                <a:gd name="connsiteX15" fmla="*/ 1237677 w 1371185"/>
                <a:gd name="connsiteY15" fmla="*/ 683233 h 915533"/>
                <a:gd name="connsiteX16" fmla="*/ 1351548 w 1371185"/>
                <a:gd name="connsiteY16" fmla="*/ 678081 h 915533"/>
                <a:gd name="connsiteX17" fmla="*/ 1330593 w 1371185"/>
                <a:gd name="connsiteY17" fmla="*/ 798096 h 915533"/>
                <a:gd name="connsiteX18" fmla="*/ 1225818 w 1371185"/>
                <a:gd name="connsiteY18" fmla="*/ 866676 h 915533"/>
                <a:gd name="connsiteX19" fmla="*/ 1193631 w 1371185"/>
                <a:gd name="connsiteY19" fmla="*/ 759435 h 915533"/>
                <a:gd name="connsiteX20" fmla="*/ 989595 w 1371185"/>
                <a:gd name="connsiteY20" fmla="*/ 640931 h 915533"/>
                <a:gd name="connsiteX21" fmla="*/ 949597 w 1371185"/>
                <a:gd name="connsiteY21" fmla="*/ 694272 h 915533"/>
                <a:gd name="connsiteX22" fmla="*/ 876253 w 1371185"/>
                <a:gd name="connsiteY22" fmla="*/ 703793 h 915533"/>
                <a:gd name="connsiteX23" fmla="*/ 913398 w 1371185"/>
                <a:gd name="connsiteY23" fmla="*/ 845720 h 915533"/>
                <a:gd name="connsiteX24" fmla="*/ 892443 w 1371185"/>
                <a:gd name="connsiteY24" fmla="*/ 874295 h 915533"/>
                <a:gd name="connsiteX25" fmla="*/ 811480 w 1371185"/>
                <a:gd name="connsiteY25" fmla="*/ 874295 h 915533"/>
                <a:gd name="connsiteX26" fmla="*/ 807690 w 1371185"/>
                <a:gd name="connsiteY26" fmla="*/ 910490 h 915533"/>
                <a:gd name="connsiteX27" fmla="*/ 754676 w 1371185"/>
                <a:gd name="connsiteY27" fmla="*/ 911169 h 915533"/>
                <a:gd name="connsiteX28" fmla="*/ 751475 w 1371185"/>
                <a:gd name="connsiteY28" fmla="*/ 872390 h 915533"/>
                <a:gd name="connsiteX29" fmla="*/ 717179 w 1371185"/>
                <a:gd name="connsiteY29" fmla="*/ 872390 h 915533"/>
                <a:gd name="connsiteX30" fmla="*/ 718155 w 1371185"/>
                <a:gd name="connsiteY30" fmla="*/ 910488 h 915533"/>
                <a:gd name="connsiteX31" fmla="*/ 657449 w 1371185"/>
                <a:gd name="connsiteY31" fmla="*/ 910216 h 915533"/>
                <a:gd name="connsiteX32" fmla="*/ 657172 w 1371185"/>
                <a:gd name="connsiteY32" fmla="*/ 874295 h 915533"/>
                <a:gd name="connsiteX33" fmla="*/ 620025 w 1371185"/>
                <a:gd name="connsiteY33" fmla="*/ 874295 h 915533"/>
                <a:gd name="connsiteX34" fmla="*/ 621228 w 1371185"/>
                <a:gd name="connsiteY34" fmla="*/ 910216 h 915533"/>
                <a:gd name="connsiteX35" fmla="*/ 562857 w 1371185"/>
                <a:gd name="connsiteY35" fmla="*/ 910487 h 915533"/>
                <a:gd name="connsiteX36" fmla="*/ 560975 w 1371185"/>
                <a:gd name="connsiteY36" fmla="*/ 875248 h 915533"/>
                <a:gd name="connsiteX37" fmla="*/ 490488 w 1371185"/>
                <a:gd name="connsiteY37" fmla="*/ 876200 h 915533"/>
                <a:gd name="connsiteX38" fmla="*/ 458103 w 1371185"/>
                <a:gd name="connsiteY38" fmla="*/ 843815 h 915533"/>
                <a:gd name="connsiteX39" fmla="*/ 500015 w 1371185"/>
                <a:gd name="connsiteY39" fmla="*/ 704746 h 915533"/>
                <a:gd name="connsiteX40" fmla="*/ 425714 w 1371185"/>
                <a:gd name="connsiteY40" fmla="*/ 700943 h 915533"/>
                <a:gd name="connsiteX41" fmla="*/ 381906 w 1371185"/>
                <a:gd name="connsiteY41" fmla="*/ 646647 h 915533"/>
                <a:gd name="connsiteX42" fmla="*/ 189098 w 1371185"/>
                <a:gd name="connsiteY42" fmla="*/ 753101 h 915533"/>
                <a:gd name="connsiteX43" fmla="*/ 172353 w 1371185"/>
                <a:gd name="connsiteY43" fmla="*/ 851436 h 915533"/>
                <a:gd name="connsiteX44" fmla="*/ 52338 w 1371185"/>
                <a:gd name="connsiteY44" fmla="*/ 796192 h 915533"/>
                <a:gd name="connsiteX45" fmla="*/ 135160 w 1371185"/>
                <a:gd name="connsiteY45" fmla="*/ 692760 h 915533"/>
                <a:gd name="connsiteX46" fmla="*/ 346384 w 1371185"/>
                <a:gd name="connsiteY46" fmla="*/ 576553 h 915533"/>
                <a:gd name="connsiteX47" fmla="*/ 355427 w 1371185"/>
                <a:gd name="connsiteY47" fmla="*/ 288759 h 915533"/>
                <a:gd name="connsiteX48" fmla="*/ 141473 w 1371185"/>
                <a:gd name="connsiteY48" fmla="*/ 167454 h 915533"/>
                <a:gd name="connsiteX49" fmla="*/ 75277 w 1371185"/>
                <a:gd name="connsiteY49" fmla="*/ 203509 h 915533"/>
                <a:gd name="connsiteX50" fmla="*/ 503 w 1371185"/>
                <a:gd name="connsiteY50" fmla="*/ 132883 h 915533"/>
                <a:gd name="connsiteX0" fmla="*/ 503 w 1371185"/>
                <a:gd name="connsiteY0" fmla="*/ 132883 h 914772"/>
                <a:gd name="connsiteX1" fmla="*/ 67772 w 1371185"/>
                <a:gd name="connsiteY1" fmla="*/ 59203 h 914772"/>
                <a:gd name="connsiteX2" fmla="*/ 142549 w 1371185"/>
                <a:gd name="connsiteY2" fmla="*/ 9 h 914772"/>
                <a:gd name="connsiteX3" fmla="*/ 211360 w 1371185"/>
                <a:gd name="connsiteY3" fmla="*/ 66682 h 914772"/>
                <a:gd name="connsiteX4" fmla="*/ 194813 w 1371185"/>
                <a:gd name="connsiteY4" fmla="*/ 114926 h 914772"/>
                <a:gd name="connsiteX5" fmla="*/ 389721 w 1371185"/>
                <a:gd name="connsiteY5" fmla="*/ 222892 h 914772"/>
                <a:gd name="connsiteX6" fmla="*/ 686181 w 1371185"/>
                <a:gd name="connsiteY6" fmla="*/ 71447 h 914772"/>
                <a:gd name="connsiteX7" fmla="*/ 979078 w 1371185"/>
                <a:gd name="connsiteY7" fmla="*/ 218273 h 914772"/>
                <a:gd name="connsiteX8" fmla="*/ 1179698 w 1371185"/>
                <a:gd name="connsiteY8" fmla="*/ 108118 h 914772"/>
                <a:gd name="connsiteX9" fmla="*/ 1246773 w 1371185"/>
                <a:gd name="connsiteY9" fmla="*/ 1807 h 914772"/>
                <a:gd name="connsiteX10" fmla="*/ 1321069 w 1371185"/>
                <a:gd name="connsiteY10" fmla="*/ 72292 h 914772"/>
                <a:gd name="connsiteX11" fmla="*/ 1362979 w 1371185"/>
                <a:gd name="connsiteY11" fmla="*/ 175162 h 914772"/>
                <a:gd name="connsiteX12" fmla="*/ 1224939 w 1371185"/>
                <a:gd name="connsiteY12" fmla="*/ 174934 h 914772"/>
                <a:gd name="connsiteX13" fmla="*/ 1017769 w 1371185"/>
                <a:gd name="connsiteY13" fmla="*/ 287472 h 914772"/>
                <a:gd name="connsiteX14" fmla="*/ 1027653 w 1371185"/>
                <a:gd name="connsiteY14" fmla="*/ 567841 h 914772"/>
                <a:gd name="connsiteX15" fmla="*/ 1237677 w 1371185"/>
                <a:gd name="connsiteY15" fmla="*/ 683233 h 914772"/>
                <a:gd name="connsiteX16" fmla="*/ 1351548 w 1371185"/>
                <a:gd name="connsiteY16" fmla="*/ 678081 h 914772"/>
                <a:gd name="connsiteX17" fmla="*/ 1330593 w 1371185"/>
                <a:gd name="connsiteY17" fmla="*/ 798096 h 914772"/>
                <a:gd name="connsiteX18" fmla="*/ 1225818 w 1371185"/>
                <a:gd name="connsiteY18" fmla="*/ 866676 h 914772"/>
                <a:gd name="connsiteX19" fmla="*/ 1193631 w 1371185"/>
                <a:gd name="connsiteY19" fmla="*/ 759435 h 914772"/>
                <a:gd name="connsiteX20" fmla="*/ 989595 w 1371185"/>
                <a:gd name="connsiteY20" fmla="*/ 640931 h 914772"/>
                <a:gd name="connsiteX21" fmla="*/ 949597 w 1371185"/>
                <a:gd name="connsiteY21" fmla="*/ 694272 h 914772"/>
                <a:gd name="connsiteX22" fmla="*/ 876253 w 1371185"/>
                <a:gd name="connsiteY22" fmla="*/ 703793 h 914772"/>
                <a:gd name="connsiteX23" fmla="*/ 913398 w 1371185"/>
                <a:gd name="connsiteY23" fmla="*/ 845720 h 914772"/>
                <a:gd name="connsiteX24" fmla="*/ 892443 w 1371185"/>
                <a:gd name="connsiteY24" fmla="*/ 874295 h 914772"/>
                <a:gd name="connsiteX25" fmla="*/ 811480 w 1371185"/>
                <a:gd name="connsiteY25" fmla="*/ 874295 h 914772"/>
                <a:gd name="connsiteX26" fmla="*/ 809596 w 1371185"/>
                <a:gd name="connsiteY26" fmla="*/ 908584 h 914772"/>
                <a:gd name="connsiteX27" fmla="*/ 754676 w 1371185"/>
                <a:gd name="connsiteY27" fmla="*/ 911169 h 914772"/>
                <a:gd name="connsiteX28" fmla="*/ 751475 w 1371185"/>
                <a:gd name="connsiteY28" fmla="*/ 872390 h 914772"/>
                <a:gd name="connsiteX29" fmla="*/ 717179 w 1371185"/>
                <a:gd name="connsiteY29" fmla="*/ 872390 h 914772"/>
                <a:gd name="connsiteX30" fmla="*/ 718155 w 1371185"/>
                <a:gd name="connsiteY30" fmla="*/ 910488 h 914772"/>
                <a:gd name="connsiteX31" fmla="*/ 657449 w 1371185"/>
                <a:gd name="connsiteY31" fmla="*/ 910216 h 914772"/>
                <a:gd name="connsiteX32" fmla="*/ 657172 w 1371185"/>
                <a:gd name="connsiteY32" fmla="*/ 874295 h 914772"/>
                <a:gd name="connsiteX33" fmla="*/ 620025 w 1371185"/>
                <a:gd name="connsiteY33" fmla="*/ 874295 h 914772"/>
                <a:gd name="connsiteX34" fmla="*/ 621228 w 1371185"/>
                <a:gd name="connsiteY34" fmla="*/ 910216 h 914772"/>
                <a:gd name="connsiteX35" fmla="*/ 562857 w 1371185"/>
                <a:gd name="connsiteY35" fmla="*/ 910487 h 914772"/>
                <a:gd name="connsiteX36" fmla="*/ 560975 w 1371185"/>
                <a:gd name="connsiteY36" fmla="*/ 875248 h 914772"/>
                <a:gd name="connsiteX37" fmla="*/ 490488 w 1371185"/>
                <a:gd name="connsiteY37" fmla="*/ 876200 h 914772"/>
                <a:gd name="connsiteX38" fmla="*/ 458103 w 1371185"/>
                <a:gd name="connsiteY38" fmla="*/ 843815 h 914772"/>
                <a:gd name="connsiteX39" fmla="*/ 500015 w 1371185"/>
                <a:gd name="connsiteY39" fmla="*/ 704746 h 914772"/>
                <a:gd name="connsiteX40" fmla="*/ 425714 w 1371185"/>
                <a:gd name="connsiteY40" fmla="*/ 700943 h 914772"/>
                <a:gd name="connsiteX41" fmla="*/ 381906 w 1371185"/>
                <a:gd name="connsiteY41" fmla="*/ 646647 h 914772"/>
                <a:gd name="connsiteX42" fmla="*/ 189098 w 1371185"/>
                <a:gd name="connsiteY42" fmla="*/ 753101 h 914772"/>
                <a:gd name="connsiteX43" fmla="*/ 172353 w 1371185"/>
                <a:gd name="connsiteY43" fmla="*/ 851436 h 914772"/>
                <a:gd name="connsiteX44" fmla="*/ 52338 w 1371185"/>
                <a:gd name="connsiteY44" fmla="*/ 796192 h 914772"/>
                <a:gd name="connsiteX45" fmla="*/ 135160 w 1371185"/>
                <a:gd name="connsiteY45" fmla="*/ 692760 h 914772"/>
                <a:gd name="connsiteX46" fmla="*/ 346384 w 1371185"/>
                <a:gd name="connsiteY46" fmla="*/ 576553 h 914772"/>
                <a:gd name="connsiteX47" fmla="*/ 355427 w 1371185"/>
                <a:gd name="connsiteY47" fmla="*/ 288759 h 914772"/>
                <a:gd name="connsiteX48" fmla="*/ 141473 w 1371185"/>
                <a:gd name="connsiteY48" fmla="*/ 167454 h 914772"/>
                <a:gd name="connsiteX49" fmla="*/ 75277 w 1371185"/>
                <a:gd name="connsiteY49" fmla="*/ 203509 h 914772"/>
                <a:gd name="connsiteX50" fmla="*/ 503 w 1371185"/>
                <a:gd name="connsiteY50" fmla="*/ 132883 h 914772"/>
                <a:gd name="connsiteX0" fmla="*/ 503 w 1371185"/>
                <a:gd name="connsiteY0" fmla="*/ 132883 h 911169"/>
                <a:gd name="connsiteX1" fmla="*/ 67772 w 1371185"/>
                <a:gd name="connsiteY1" fmla="*/ 59203 h 911169"/>
                <a:gd name="connsiteX2" fmla="*/ 142549 w 1371185"/>
                <a:gd name="connsiteY2" fmla="*/ 9 h 911169"/>
                <a:gd name="connsiteX3" fmla="*/ 211360 w 1371185"/>
                <a:gd name="connsiteY3" fmla="*/ 66682 h 911169"/>
                <a:gd name="connsiteX4" fmla="*/ 194813 w 1371185"/>
                <a:gd name="connsiteY4" fmla="*/ 114926 h 911169"/>
                <a:gd name="connsiteX5" fmla="*/ 389721 w 1371185"/>
                <a:gd name="connsiteY5" fmla="*/ 222892 h 911169"/>
                <a:gd name="connsiteX6" fmla="*/ 686181 w 1371185"/>
                <a:gd name="connsiteY6" fmla="*/ 71447 h 911169"/>
                <a:gd name="connsiteX7" fmla="*/ 979078 w 1371185"/>
                <a:gd name="connsiteY7" fmla="*/ 218273 h 911169"/>
                <a:gd name="connsiteX8" fmla="*/ 1179698 w 1371185"/>
                <a:gd name="connsiteY8" fmla="*/ 108118 h 911169"/>
                <a:gd name="connsiteX9" fmla="*/ 1246773 w 1371185"/>
                <a:gd name="connsiteY9" fmla="*/ 1807 h 911169"/>
                <a:gd name="connsiteX10" fmla="*/ 1321069 w 1371185"/>
                <a:gd name="connsiteY10" fmla="*/ 72292 h 911169"/>
                <a:gd name="connsiteX11" fmla="*/ 1362979 w 1371185"/>
                <a:gd name="connsiteY11" fmla="*/ 175162 h 911169"/>
                <a:gd name="connsiteX12" fmla="*/ 1224939 w 1371185"/>
                <a:gd name="connsiteY12" fmla="*/ 174934 h 911169"/>
                <a:gd name="connsiteX13" fmla="*/ 1017769 w 1371185"/>
                <a:gd name="connsiteY13" fmla="*/ 287472 h 911169"/>
                <a:gd name="connsiteX14" fmla="*/ 1027653 w 1371185"/>
                <a:gd name="connsiteY14" fmla="*/ 567841 h 911169"/>
                <a:gd name="connsiteX15" fmla="*/ 1237677 w 1371185"/>
                <a:gd name="connsiteY15" fmla="*/ 683233 h 911169"/>
                <a:gd name="connsiteX16" fmla="*/ 1351548 w 1371185"/>
                <a:gd name="connsiteY16" fmla="*/ 678081 h 911169"/>
                <a:gd name="connsiteX17" fmla="*/ 1330593 w 1371185"/>
                <a:gd name="connsiteY17" fmla="*/ 798096 h 911169"/>
                <a:gd name="connsiteX18" fmla="*/ 1225818 w 1371185"/>
                <a:gd name="connsiteY18" fmla="*/ 866676 h 911169"/>
                <a:gd name="connsiteX19" fmla="*/ 1193631 w 1371185"/>
                <a:gd name="connsiteY19" fmla="*/ 759435 h 911169"/>
                <a:gd name="connsiteX20" fmla="*/ 989595 w 1371185"/>
                <a:gd name="connsiteY20" fmla="*/ 640931 h 911169"/>
                <a:gd name="connsiteX21" fmla="*/ 949597 w 1371185"/>
                <a:gd name="connsiteY21" fmla="*/ 694272 h 911169"/>
                <a:gd name="connsiteX22" fmla="*/ 876253 w 1371185"/>
                <a:gd name="connsiteY22" fmla="*/ 703793 h 911169"/>
                <a:gd name="connsiteX23" fmla="*/ 913398 w 1371185"/>
                <a:gd name="connsiteY23" fmla="*/ 845720 h 911169"/>
                <a:gd name="connsiteX24" fmla="*/ 892443 w 1371185"/>
                <a:gd name="connsiteY24" fmla="*/ 874295 h 911169"/>
                <a:gd name="connsiteX25" fmla="*/ 811480 w 1371185"/>
                <a:gd name="connsiteY25" fmla="*/ 874295 h 911169"/>
                <a:gd name="connsiteX26" fmla="*/ 809596 w 1371185"/>
                <a:gd name="connsiteY26" fmla="*/ 908584 h 911169"/>
                <a:gd name="connsiteX27" fmla="*/ 754676 w 1371185"/>
                <a:gd name="connsiteY27" fmla="*/ 911169 h 911169"/>
                <a:gd name="connsiteX28" fmla="*/ 751475 w 1371185"/>
                <a:gd name="connsiteY28" fmla="*/ 872390 h 911169"/>
                <a:gd name="connsiteX29" fmla="*/ 717179 w 1371185"/>
                <a:gd name="connsiteY29" fmla="*/ 872390 h 911169"/>
                <a:gd name="connsiteX30" fmla="*/ 718155 w 1371185"/>
                <a:gd name="connsiteY30" fmla="*/ 910488 h 911169"/>
                <a:gd name="connsiteX31" fmla="*/ 657449 w 1371185"/>
                <a:gd name="connsiteY31" fmla="*/ 910216 h 911169"/>
                <a:gd name="connsiteX32" fmla="*/ 657172 w 1371185"/>
                <a:gd name="connsiteY32" fmla="*/ 874295 h 911169"/>
                <a:gd name="connsiteX33" fmla="*/ 620025 w 1371185"/>
                <a:gd name="connsiteY33" fmla="*/ 874295 h 911169"/>
                <a:gd name="connsiteX34" fmla="*/ 621228 w 1371185"/>
                <a:gd name="connsiteY34" fmla="*/ 910216 h 911169"/>
                <a:gd name="connsiteX35" fmla="*/ 562857 w 1371185"/>
                <a:gd name="connsiteY35" fmla="*/ 910487 h 911169"/>
                <a:gd name="connsiteX36" fmla="*/ 560975 w 1371185"/>
                <a:gd name="connsiteY36" fmla="*/ 875248 h 911169"/>
                <a:gd name="connsiteX37" fmla="*/ 490488 w 1371185"/>
                <a:gd name="connsiteY37" fmla="*/ 876200 h 911169"/>
                <a:gd name="connsiteX38" fmla="*/ 458103 w 1371185"/>
                <a:gd name="connsiteY38" fmla="*/ 843815 h 911169"/>
                <a:gd name="connsiteX39" fmla="*/ 500015 w 1371185"/>
                <a:gd name="connsiteY39" fmla="*/ 704746 h 911169"/>
                <a:gd name="connsiteX40" fmla="*/ 425714 w 1371185"/>
                <a:gd name="connsiteY40" fmla="*/ 700943 h 911169"/>
                <a:gd name="connsiteX41" fmla="*/ 381906 w 1371185"/>
                <a:gd name="connsiteY41" fmla="*/ 646647 h 911169"/>
                <a:gd name="connsiteX42" fmla="*/ 189098 w 1371185"/>
                <a:gd name="connsiteY42" fmla="*/ 753101 h 911169"/>
                <a:gd name="connsiteX43" fmla="*/ 172353 w 1371185"/>
                <a:gd name="connsiteY43" fmla="*/ 851436 h 911169"/>
                <a:gd name="connsiteX44" fmla="*/ 52338 w 1371185"/>
                <a:gd name="connsiteY44" fmla="*/ 796192 h 911169"/>
                <a:gd name="connsiteX45" fmla="*/ 135160 w 1371185"/>
                <a:gd name="connsiteY45" fmla="*/ 692760 h 911169"/>
                <a:gd name="connsiteX46" fmla="*/ 346384 w 1371185"/>
                <a:gd name="connsiteY46" fmla="*/ 576553 h 911169"/>
                <a:gd name="connsiteX47" fmla="*/ 355427 w 1371185"/>
                <a:gd name="connsiteY47" fmla="*/ 288759 h 911169"/>
                <a:gd name="connsiteX48" fmla="*/ 141473 w 1371185"/>
                <a:gd name="connsiteY48" fmla="*/ 167454 h 911169"/>
                <a:gd name="connsiteX49" fmla="*/ 75277 w 1371185"/>
                <a:gd name="connsiteY49" fmla="*/ 203509 h 911169"/>
                <a:gd name="connsiteX50" fmla="*/ 503 w 1371185"/>
                <a:gd name="connsiteY50" fmla="*/ 132883 h 911169"/>
                <a:gd name="connsiteX0" fmla="*/ 503 w 1371185"/>
                <a:gd name="connsiteY0" fmla="*/ 132883 h 911444"/>
                <a:gd name="connsiteX1" fmla="*/ 67772 w 1371185"/>
                <a:gd name="connsiteY1" fmla="*/ 59203 h 911444"/>
                <a:gd name="connsiteX2" fmla="*/ 142549 w 1371185"/>
                <a:gd name="connsiteY2" fmla="*/ 9 h 911444"/>
                <a:gd name="connsiteX3" fmla="*/ 211360 w 1371185"/>
                <a:gd name="connsiteY3" fmla="*/ 66682 h 911444"/>
                <a:gd name="connsiteX4" fmla="*/ 194813 w 1371185"/>
                <a:gd name="connsiteY4" fmla="*/ 114926 h 911444"/>
                <a:gd name="connsiteX5" fmla="*/ 389721 w 1371185"/>
                <a:gd name="connsiteY5" fmla="*/ 222892 h 911444"/>
                <a:gd name="connsiteX6" fmla="*/ 686181 w 1371185"/>
                <a:gd name="connsiteY6" fmla="*/ 71447 h 911444"/>
                <a:gd name="connsiteX7" fmla="*/ 979078 w 1371185"/>
                <a:gd name="connsiteY7" fmla="*/ 218273 h 911444"/>
                <a:gd name="connsiteX8" fmla="*/ 1179698 w 1371185"/>
                <a:gd name="connsiteY8" fmla="*/ 108118 h 911444"/>
                <a:gd name="connsiteX9" fmla="*/ 1246773 w 1371185"/>
                <a:gd name="connsiteY9" fmla="*/ 1807 h 911444"/>
                <a:gd name="connsiteX10" fmla="*/ 1321069 w 1371185"/>
                <a:gd name="connsiteY10" fmla="*/ 72292 h 911444"/>
                <a:gd name="connsiteX11" fmla="*/ 1362979 w 1371185"/>
                <a:gd name="connsiteY11" fmla="*/ 175162 h 911444"/>
                <a:gd name="connsiteX12" fmla="*/ 1224939 w 1371185"/>
                <a:gd name="connsiteY12" fmla="*/ 174934 h 911444"/>
                <a:gd name="connsiteX13" fmla="*/ 1017769 w 1371185"/>
                <a:gd name="connsiteY13" fmla="*/ 287472 h 911444"/>
                <a:gd name="connsiteX14" fmla="*/ 1027653 w 1371185"/>
                <a:gd name="connsiteY14" fmla="*/ 567841 h 911444"/>
                <a:gd name="connsiteX15" fmla="*/ 1237677 w 1371185"/>
                <a:gd name="connsiteY15" fmla="*/ 683233 h 911444"/>
                <a:gd name="connsiteX16" fmla="*/ 1351548 w 1371185"/>
                <a:gd name="connsiteY16" fmla="*/ 678081 h 911444"/>
                <a:gd name="connsiteX17" fmla="*/ 1330593 w 1371185"/>
                <a:gd name="connsiteY17" fmla="*/ 798096 h 911444"/>
                <a:gd name="connsiteX18" fmla="*/ 1225818 w 1371185"/>
                <a:gd name="connsiteY18" fmla="*/ 866676 h 911444"/>
                <a:gd name="connsiteX19" fmla="*/ 1193631 w 1371185"/>
                <a:gd name="connsiteY19" fmla="*/ 759435 h 911444"/>
                <a:gd name="connsiteX20" fmla="*/ 989595 w 1371185"/>
                <a:gd name="connsiteY20" fmla="*/ 640931 h 911444"/>
                <a:gd name="connsiteX21" fmla="*/ 949597 w 1371185"/>
                <a:gd name="connsiteY21" fmla="*/ 694272 h 911444"/>
                <a:gd name="connsiteX22" fmla="*/ 876253 w 1371185"/>
                <a:gd name="connsiteY22" fmla="*/ 703793 h 911444"/>
                <a:gd name="connsiteX23" fmla="*/ 913398 w 1371185"/>
                <a:gd name="connsiteY23" fmla="*/ 845720 h 911444"/>
                <a:gd name="connsiteX24" fmla="*/ 892443 w 1371185"/>
                <a:gd name="connsiteY24" fmla="*/ 874295 h 911444"/>
                <a:gd name="connsiteX25" fmla="*/ 811480 w 1371185"/>
                <a:gd name="connsiteY25" fmla="*/ 874295 h 911444"/>
                <a:gd name="connsiteX26" fmla="*/ 810549 w 1371185"/>
                <a:gd name="connsiteY26" fmla="*/ 911444 h 911444"/>
                <a:gd name="connsiteX27" fmla="*/ 754676 w 1371185"/>
                <a:gd name="connsiteY27" fmla="*/ 911169 h 911444"/>
                <a:gd name="connsiteX28" fmla="*/ 751475 w 1371185"/>
                <a:gd name="connsiteY28" fmla="*/ 872390 h 911444"/>
                <a:gd name="connsiteX29" fmla="*/ 717179 w 1371185"/>
                <a:gd name="connsiteY29" fmla="*/ 872390 h 911444"/>
                <a:gd name="connsiteX30" fmla="*/ 718155 w 1371185"/>
                <a:gd name="connsiteY30" fmla="*/ 910488 h 911444"/>
                <a:gd name="connsiteX31" fmla="*/ 657449 w 1371185"/>
                <a:gd name="connsiteY31" fmla="*/ 910216 h 911444"/>
                <a:gd name="connsiteX32" fmla="*/ 657172 w 1371185"/>
                <a:gd name="connsiteY32" fmla="*/ 874295 h 911444"/>
                <a:gd name="connsiteX33" fmla="*/ 620025 w 1371185"/>
                <a:gd name="connsiteY33" fmla="*/ 874295 h 911444"/>
                <a:gd name="connsiteX34" fmla="*/ 621228 w 1371185"/>
                <a:gd name="connsiteY34" fmla="*/ 910216 h 911444"/>
                <a:gd name="connsiteX35" fmla="*/ 562857 w 1371185"/>
                <a:gd name="connsiteY35" fmla="*/ 910487 h 911444"/>
                <a:gd name="connsiteX36" fmla="*/ 560975 w 1371185"/>
                <a:gd name="connsiteY36" fmla="*/ 875248 h 911444"/>
                <a:gd name="connsiteX37" fmla="*/ 490488 w 1371185"/>
                <a:gd name="connsiteY37" fmla="*/ 876200 h 911444"/>
                <a:gd name="connsiteX38" fmla="*/ 458103 w 1371185"/>
                <a:gd name="connsiteY38" fmla="*/ 843815 h 911444"/>
                <a:gd name="connsiteX39" fmla="*/ 500015 w 1371185"/>
                <a:gd name="connsiteY39" fmla="*/ 704746 h 911444"/>
                <a:gd name="connsiteX40" fmla="*/ 425714 w 1371185"/>
                <a:gd name="connsiteY40" fmla="*/ 700943 h 911444"/>
                <a:gd name="connsiteX41" fmla="*/ 381906 w 1371185"/>
                <a:gd name="connsiteY41" fmla="*/ 646647 h 911444"/>
                <a:gd name="connsiteX42" fmla="*/ 189098 w 1371185"/>
                <a:gd name="connsiteY42" fmla="*/ 753101 h 911444"/>
                <a:gd name="connsiteX43" fmla="*/ 172353 w 1371185"/>
                <a:gd name="connsiteY43" fmla="*/ 851436 h 911444"/>
                <a:gd name="connsiteX44" fmla="*/ 52338 w 1371185"/>
                <a:gd name="connsiteY44" fmla="*/ 796192 h 911444"/>
                <a:gd name="connsiteX45" fmla="*/ 135160 w 1371185"/>
                <a:gd name="connsiteY45" fmla="*/ 692760 h 911444"/>
                <a:gd name="connsiteX46" fmla="*/ 346384 w 1371185"/>
                <a:gd name="connsiteY46" fmla="*/ 576553 h 911444"/>
                <a:gd name="connsiteX47" fmla="*/ 355427 w 1371185"/>
                <a:gd name="connsiteY47" fmla="*/ 288759 h 911444"/>
                <a:gd name="connsiteX48" fmla="*/ 141473 w 1371185"/>
                <a:gd name="connsiteY48" fmla="*/ 167454 h 911444"/>
                <a:gd name="connsiteX49" fmla="*/ 75277 w 1371185"/>
                <a:gd name="connsiteY49" fmla="*/ 203509 h 911444"/>
                <a:gd name="connsiteX50" fmla="*/ 503 w 1371185"/>
                <a:gd name="connsiteY50" fmla="*/ 132883 h 911444"/>
                <a:gd name="connsiteX0" fmla="*/ 503 w 1371185"/>
                <a:gd name="connsiteY0" fmla="*/ 132883 h 914125"/>
                <a:gd name="connsiteX1" fmla="*/ 67772 w 1371185"/>
                <a:gd name="connsiteY1" fmla="*/ 59203 h 914125"/>
                <a:gd name="connsiteX2" fmla="*/ 142549 w 1371185"/>
                <a:gd name="connsiteY2" fmla="*/ 9 h 914125"/>
                <a:gd name="connsiteX3" fmla="*/ 211360 w 1371185"/>
                <a:gd name="connsiteY3" fmla="*/ 66682 h 914125"/>
                <a:gd name="connsiteX4" fmla="*/ 194813 w 1371185"/>
                <a:gd name="connsiteY4" fmla="*/ 114926 h 914125"/>
                <a:gd name="connsiteX5" fmla="*/ 389721 w 1371185"/>
                <a:gd name="connsiteY5" fmla="*/ 222892 h 914125"/>
                <a:gd name="connsiteX6" fmla="*/ 686181 w 1371185"/>
                <a:gd name="connsiteY6" fmla="*/ 71447 h 914125"/>
                <a:gd name="connsiteX7" fmla="*/ 979078 w 1371185"/>
                <a:gd name="connsiteY7" fmla="*/ 218273 h 914125"/>
                <a:gd name="connsiteX8" fmla="*/ 1179698 w 1371185"/>
                <a:gd name="connsiteY8" fmla="*/ 108118 h 914125"/>
                <a:gd name="connsiteX9" fmla="*/ 1246773 w 1371185"/>
                <a:gd name="connsiteY9" fmla="*/ 1807 h 914125"/>
                <a:gd name="connsiteX10" fmla="*/ 1321069 w 1371185"/>
                <a:gd name="connsiteY10" fmla="*/ 72292 h 914125"/>
                <a:gd name="connsiteX11" fmla="*/ 1362979 w 1371185"/>
                <a:gd name="connsiteY11" fmla="*/ 175162 h 914125"/>
                <a:gd name="connsiteX12" fmla="*/ 1224939 w 1371185"/>
                <a:gd name="connsiteY12" fmla="*/ 174934 h 914125"/>
                <a:gd name="connsiteX13" fmla="*/ 1017769 w 1371185"/>
                <a:gd name="connsiteY13" fmla="*/ 287472 h 914125"/>
                <a:gd name="connsiteX14" fmla="*/ 1027653 w 1371185"/>
                <a:gd name="connsiteY14" fmla="*/ 567841 h 914125"/>
                <a:gd name="connsiteX15" fmla="*/ 1237677 w 1371185"/>
                <a:gd name="connsiteY15" fmla="*/ 683233 h 914125"/>
                <a:gd name="connsiteX16" fmla="*/ 1351548 w 1371185"/>
                <a:gd name="connsiteY16" fmla="*/ 678081 h 914125"/>
                <a:gd name="connsiteX17" fmla="*/ 1330593 w 1371185"/>
                <a:gd name="connsiteY17" fmla="*/ 798096 h 914125"/>
                <a:gd name="connsiteX18" fmla="*/ 1225818 w 1371185"/>
                <a:gd name="connsiteY18" fmla="*/ 866676 h 914125"/>
                <a:gd name="connsiteX19" fmla="*/ 1193631 w 1371185"/>
                <a:gd name="connsiteY19" fmla="*/ 759435 h 914125"/>
                <a:gd name="connsiteX20" fmla="*/ 989595 w 1371185"/>
                <a:gd name="connsiteY20" fmla="*/ 640931 h 914125"/>
                <a:gd name="connsiteX21" fmla="*/ 949597 w 1371185"/>
                <a:gd name="connsiteY21" fmla="*/ 694272 h 914125"/>
                <a:gd name="connsiteX22" fmla="*/ 876253 w 1371185"/>
                <a:gd name="connsiteY22" fmla="*/ 703793 h 914125"/>
                <a:gd name="connsiteX23" fmla="*/ 913398 w 1371185"/>
                <a:gd name="connsiteY23" fmla="*/ 845720 h 914125"/>
                <a:gd name="connsiteX24" fmla="*/ 892443 w 1371185"/>
                <a:gd name="connsiteY24" fmla="*/ 874295 h 914125"/>
                <a:gd name="connsiteX25" fmla="*/ 811480 w 1371185"/>
                <a:gd name="connsiteY25" fmla="*/ 874295 h 914125"/>
                <a:gd name="connsiteX26" fmla="*/ 810549 w 1371185"/>
                <a:gd name="connsiteY26" fmla="*/ 911444 h 914125"/>
                <a:gd name="connsiteX27" fmla="*/ 751816 w 1371185"/>
                <a:gd name="connsiteY27" fmla="*/ 911169 h 914125"/>
                <a:gd name="connsiteX28" fmla="*/ 751475 w 1371185"/>
                <a:gd name="connsiteY28" fmla="*/ 872390 h 914125"/>
                <a:gd name="connsiteX29" fmla="*/ 717179 w 1371185"/>
                <a:gd name="connsiteY29" fmla="*/ 872390 h 914125"/>
                <a:gd name="connsiteX30" fmla="*/ 718155 w 1371185"/>
                <a:gd name="connsiteY30" fmla="*/ 910488 h 914125"/>
                <a:gd name="connsiteX31" fmla="*/ 657449 w 1371185"/>
                <a:gd name="connsiteY31" fmla="*/ 910216 h 914125"/>
                <a:gd name="connsiteX32" fmla="*/ 657172 w 1371185"/>
                <a:gd name="connsiteY32" fmla="*/ 874295 h 914125"/>
                <a:gd name="connsiteX33" fmla="*/ 620025 w 1371185"/>
                <a:gd name="connsiteY33" fmla="*/ 874295 h 914125"/>
                <a:gd name="connsiteX34" fmla="*/ 621228 w 1371185"/>
                <a:gd name="connsiteY34" fmla="*/ 910216 h 914125"/>
                <a:gd name="connsiteX35" fmla="*/ 562857 w 1371185"/>
                <a:gd name="connsiteY35" fmla="*/ 910487 h 914125"/>
                <a:gd name="connsiteX36" fmla="*/ 560975 w 1371185"/>
                <a:gd name="connsiteY36" fmla="*/ 875248 h 914125"/>
                <a:gd name="connsiteX37" fmla="*/ 490488 w 1371185"/>
                <a:gd name="connsiteY37" fmla="*/ 876200 h 914125"/>
                <a:gd name="connsiteX38" fmla="*/ 458103 w 1371185"/>
                <a:gd name="connsiteY38" fmla="*/ 843815 h 914125"/>
                <a:gd name="connsiteX39" fmla="*/ 500015 w 1371185"/>
                <a:gd name="connsiteY39" fmla="*/ 704746 h 914125"/>
                <a:gd name="connsiteX40" fmla="*/ 425714 w 1371185"/>
                <a:gd name="connsiteY40" fmla="*/ 700943 h 914125"/>
                <a:gd name="connsiteX41" fmla="*/ 381906 w 1371185"/>
                <a:gd name="connsiteY41" fmla="*/ 646647 h 914125"/>
                <a:gd name="connsiteX42" fmla="*/ 189098 w 1371185"/>
                <a:gd name="connsiteY42" fmla="*/ 753101 h 914125"/>
                <a:gd name="connsiteX43" fmla="*/ 172353 w 1371185"/>
                <a:gd name="connsiteY43" fmla="*/ 851436 h 914125"/>
                <a:gd name="connsiteX44" fmla="*/ 52338 w 1371185"/>
                <a:gd name="connsiteY44" fmla="*/ 796192 h 914125"/>
                <a:gd name="connsiteX45" fmla="*/ 135160 w 1371185"/>
                <a:gd name="connsiteY45" fmla="*/ 692760 h 914125"/>
                <a:gd name="connsiteX46" fmla="*/ 346384 w 1371185"/>
                <a:gd name="connsiteY46" fmla="*/ 576553 h 914125"/>
                <a:gd name="connsiteX47" fmla="*/ 355427 w 1371185"/>
                <a:gd name="connsiteY47" fmla="*/ 288759 h 914125"/>
                <a:gd name="connsiteX48" fmla="*/ 141473 w 1371185"/>
                <a:gd name="connsiteY48" fmla="*/ 167454 h 914125"/>
                <a:gd name="connsiteX49" fmla="*/ 75277 w 1371185"/>
                <a:gd name="connsiteY49" fmla="*/ 203509 h 914125"/>
                <a:gd name="connsiteX50" fmla="*/ 503 w 1371185"/>
                <a:gd name="connsiteY50" fmla="*/ 132883 h 914125"/>
                <a:gd name="connsiteX0" fmla="*/ 503 w 1371185"/>
                <a:gd name="connsiteY0" fmla="*/ 132883 h 911444"/>
                <a:gd name="connsiteX1" fmla="*/ 67772 w 1371185"/>
                <a:gd name="connsiteY1" fmla="*/ 59203 h 911444"/>
                <a:gd name="connsiteX2" fmla="*/ 142549 w 1371185"/>
                <a:gd name="connsiteY2" fmla="*/ 9 h 911444"/>
                <a:gd name="connsiteX3" fmla="*/ 211360 w 1371185"/>
                <a:gd name="connsiteY3" fmla="*/ 66682 h 911444"/>
                <a:gd name="connsiteX4" fmla="*/ 194813 w 1371185"/>
                <a:gd name="connsiteY4" fmla="*/ 114926 h 911444"/>
                <a:gd name="connsiteX5" fmla="*/ 389721 w 1371185"/>
                <a:gd name="connsiteY5" fmla="*/ 222892 h 911444"/>
                <a:gd name="connsiteX6" fmla="*/ 686181 w 1371185"/>
                <a:gd name="connsiteY6" fmla="*/ 71447 h 911444"/>
                <a:gd name="connsiteX7" fmla="*/ 979078 w 1371185"/>
                <a:gd name="connsiteY7" fmla="*/ 218273 h 911444"/>
                <a:gd name="connsiteX8" fmla="*/ 1179698 w 1371185"/>
                <a:gd name="connsiteY8" fmla="*/ 108118 h 911444"/>
                <a:gd name="connsiteX9" fmla="*/ 1246773 w 1371185"/>
                <a:gd name="connsiteY9" fmla="*/ 1807 h 911444"/>
                <a:gd name="connsiteX10" fmla="*/ 1321069 w 1371185"/>
                <a:gd name="connsiteY10" fmla="*/ 72292 h 911444"/>
                <a:gd name="connsiteX11" fmla="*/ 1362979 w 1371185"/>
                <a:gd name="connsiteY11" fmla="*/ 175162 h 911444"/>
                <a:gd name="connsiteX12" fmla="*/ 1224939 w 1371185"/>
                <a:gd name="connsiteY12" fmla="*/ 174934 h 911444"/>
                <a:gd name="connsiteX13" fmla="*/ 1017769 w 1371185"/>
                <a:gd name="connsiteY13" fmla="*/ 287472 h 911444"/>
                <a:gd name="connsiteX14" fmla="*/ 1027653 w 1371185"/>
                <a:gd name="connsiteY14" fmla="*/ 567841 h 911444"/>
                <a:gd name="connsiteX15" fmla="*/ 1237677 w 1371185"/>
                <a:gd name="connsiteY15" fmla="*/ 683233 h 911444"/>
                <a:gd name="connsiteX16" fmla="*/ 1351548 w 1371185"/>
                <a:gd name="connsiteY16" fmla="*/ 678081 h 911444"/>
                <a:gd name="connsiteX17" fmla="*/ 1330593 w 1371185"/>
                <a:gd name="connsiteY17" fmla="*/ 798096 h 911444"/>
                <a:gd name="connsiteX18" fmla="*/ 1225818 w 1371185"/>
                <a:gd name="connsiteY18" fmla="*/ 866676 h 911444"/>
                <a:gd name="connsiteX19" fmla="*/ 1193631 w 1371185"/>
                <a:gd name="connsiteY19" fmla="*/ 759435 h 911444"/>
                <a:gd name="connsiteX20" fmla="*/ 989595 w 1371185"/>
                <a:gd name="connsiteY20" fmla="*/ 640931 h 911444"/>
                <a:gd name="connsiteX21" fmla="*/ 949597 w 1371185"/>
                <a:gd name="connsiteY21" fmla="*/ 694272 h 911444"/>
                <a:gd name="connsiteX22" fmla="*/ 876253 w 1371185"/>
                <a:gd name="connsiteY22" fmla="*/ 703793 h 911444"/>
                <a:gd name="connsiteX23" fmla="*/ 913398 w 1371185"/>
                <a:gd name="connsiteY23" fmla="*/ 845720 h 911444"/>
                <a:gd name="connsiteX24" fmla="*/ 892443 w 1371185"/>
                <a:gd name="connsiteY24" fmla="*/ 874295 h 911444"/>
                <a:gd name="connsiteX25" fmla="*/ 811480 w 1371185"/>
                <a:gd name="connsiteY25" fmla="*/ 874295 h 911444"/>
                <a:gd name="connsiteX26" fmla="*/ 810549 w 1371185"/>
                <a:gd name="connsiteY26" fmla="*/ 911444 h 911444"/>
                <a:gd name="connsiteX27" fmla="*/ 751816 w 1371185"/>
                <a:gd name="connsiteY27" fmla="*/ 911169 h 911444"/>
                <a:gd name="connsiteX28" fmla="*/ 751475 w 1371185"/>
                <a:gd name="connsiteY28" fmla="*/ 872390 h 911444"/>
                <a:gd name="connsiteX29" fmla="*/ 717179 w 1371185"/>
                <a:gd name="connsiteY29" fmla="*/ 872390 h 911444"/>
                <a:gd name="connsiteX30" fmla="*/ 718155 w 1371185"/>
                <a:gd name="connsiteY30" fmla="*/ 910488 h 911444"/>
                <a:gd name="connsiteX31" fmla="*/ 657449 w 1371185"/>
                <a:gd name="connsiteY31" fmla="*/ 910216 h 911444"/>
                <a:gd name="connsiteX32" fmla="*/ 657172 w 1371185"/>
                <a:gd name="connsiteY32" fmla="*/ 874295 h 911444"/>
                <a:gd name="connsiteX33" fmla="*/ 620025 w 1371185"/>
                <a:gd name="connsiteY33" fmla="*/ 874295 h 911444"/>
                <a:gd name="connsiteX34" fmla="*/ 621228 w 1371185"/>
                <a:gd name="connsiteY34" fmla="*/ 910216 h 911444"/>
                <a:gd name="connsiteX35" fmla="*/ 562857 w 1371185"/>
                <a:gd name="connsiteY35" fmla="*/ 910487 h 911444"/>
                <a:gd name="connsiteX36" fmla="*/ 560975 w 1371185"/>
                <a:gd name="connsiteY36" fmla="*/ 875248 h 911444"/>
                <a:gd name="connsiteX37" fmla="*/ 490488 w 1371185"/>
                <a:gd name="connsiteY37" fmla="*/ 876200 h 911444"/>
                <a:gd name="connsiteX38" fmla="*/ 458103 w 1371185"/>
                <a:gd name="connsiteY38" fmla="*/ 843815 h 911444"/>
                <a:gd name="connsiteX39" fmla="*/ 500015 w 1371185"/>
                <a:gd name="connsiteY39" fmla="*/ 704746 h 911444"/>
                <a:gd name="connsiteX40" fmla="*/ 425714 w 1371185"/>
                <a:gd name="connsiteY40" fmla="*/ 700943 h 911444"/>
                <a:gd name="connsiteX41" fmla="*/ 381906 w 1371185"/>
                <a:gd name="connsiteY41" fmla="*/ 646647 h 911444"/>
                <a:gd name="connsiteX42" fmla="*/ 189098 w 1371185"/>
                <a:gd name="connsiteY42" fmla="*/ 753101 h 911444"/>
                <a:gd name="connsiteX43" fmla="*/ 172353 w 1371185"/>
                <a:gd name="connsiteY43" fmla="*/ 851436 h 911444"/>
                <a:gd name="connsiteX44" fmla="*/ 52338 w 1371185"/>
                <a:gd name="connsiteY44" fmla="*/ 796192 h 911444"/>
                <a:gd name="connsiteX45" fmla="*/ 135160 w 1371185"/>
                <a:gd name="connsiteY45" fmla="*/ 692760 h 911444"/>
                <a:gd name="connsiteX46" fmla="*/ 346384 w 1371185"/>
                <a:gd name="connsiteY46" fmla="*/ 576553 h 911444"/>
                <a:gd name="connsiteX47" fmla="*/ 355427 w 1371185"/>
                <a:gd name="connsiteY47" fmla="*/ 288759 h 911444"/>
                <a:gd name="connsiteX48" fmla="*/ 141473 w 1371185"/>
                <a:gd name="connsiteY48" fmla="*/ 167454 h 911444"/>
                <a:gd name="connsiteX49" fmla="*/ 75277 w 1371185"/>
                <a:gd name="connsiteY49" fmla="*/ 203509 h 911444"/>
                <a:gd name="connsiteX50" fmla="*/ 503 w 1371185"/>
                <a:gd name="connsiteY50" fmla="*/ 132883 h 911444"/>
                <a:gd name="connsiteX0" fmla="*/ 503 w 1371185"/>
                <a:gd name="connsiteY0" fmla="*/ 132883 h 911444"/>
                <a:gd name="connsiteX1" fmla="*/ 67772 w 1371185"/>
                <a:gd name="connsiteY1" fmla="*/ 59203 h 911444"/>
                <a:gd name="connsiteX2" fmla="*/ 142549 w 1371185"/>
                <a:gd name="connsiteY2" fmla="*/ 9 h 911444"/>
                <a:gd name="connsiteX3" fmla="*/ 211360 w 1371185"/>
                <a:gd name="connsiteY3" fmla="*/ 66682 h 911444"/>
                <a:gd name="connsiteX4" fmla="*/ 194813 w 1371185"/>
                <a:gd name="connsiteY4" fmla="*/ 114926 h 911444"/>
                <a:gd name="connsiteX5" fmla="*/ 389721 w 1371185"/>
                <a:gd name="connsiteY5" fmla="*/ 222892 h 911444"/>
                <a:gd name="connsiteX6" fmla="*/ 686181 w 1371185"/>
                <a:gd name="connsiteY6" fmla="*/ 71447 h 911444"/>
                <a:gd name="connsiteX7" fmla="*/ 979078 w 1371185"/>
                <a:gd name="connsiteY7" fmla="*/ 218273 h 911444"/>
                <a:gd name="connsiteX8" fmla="*/ 1179698 w 1371185"/>
                <a:gd name="connsiteY8" fmla="*/ 108118 h 911444"/>
                <a:gd name="connsiteX9" fmla="*/ 1246773 w 1371185"/>
                <a:gd name="connsiteY9" fmla="*/ 1807 h 911444"/>
                <a:gd name="connsiteX10" fmla="*/ 1321069 w 1371185"/>
                <a:gd name="connsiteY10" fmla="*/ 72292 h 911444"/>
                <a:gd name="connsiteX11" fmla="*/ 1362979 w 1371185"/>
                <a:gd name="connsiteY11" fmla="*/ 175162 h 911444"/>
                <a:gd name="connsiteX12" fmla="*/ 1224939 w 1371185"/>
                <a:gd name="connsiteY12" fmla="*/ 174934 h 911444"/>
                <a:gd name="connsiteX13" fmla="*/ 1017769 w 1371185"/>
                <a:gd name="connsiteY13" fmla="*/ 287472 h 911444"/>
                <a:gd name="connsiteX14" fmla="*/ 1027653 w 1371185"/>
                <a:gd name="connsiteY14" fmla="*/ 567841 h 911444"/>
                <a:gd name="connsiteX15" fmla="*/ 1237677 w 1371185"/>
                <a:gd name="connsiteY15" fmla="*/ 683233 h 911444"/>
                <a:gd name="connsiteX16" fmla="*/ 1351548 w 1371185"/>
                <a:gd name="connsiteY16" fmla="*/ 678081 h 911444"/>
                <a:gd name="connsiteX17" fmla="*/ 1330593 w 1371185"/>
                <a:gd name="connsiteY17" fmla="*/ 798096 h 911444"/>
                <a:gd name="connsiteX18" fmla="*/ 1225818 w 1371185"/>
                <a:gd name="connsiteY18" fmla="*/ 866676 h 911444"/>
                <a:gd name="connsiteX19" fmla="*/ 1193631 w 1371185"/>
                <a:gd name="connsiteY19" fmla="*/ 759435 h 911444"/>
                <a:gd name="connsiteX20" fmla="*/ 989595 w 1371185"/>
                <a:gd name="connsiteY20" fmla="*/ 640931 h 911444"/>
                <a:gd name="connsiteX21" fmla="*/ 949597 w 1371185"/>
                <a:gd name="connsiteY21" fmla="*/ 694272 h 911444"/>
                <a:gd name="connsiteX22" fmla="*/ 876253 w 1371185"/>
                <a:gd name="connsiteY22" fmla="*/ 703793 h 911444"/>
                <a:gd name="connsiteX23" fmla="*/ 913398 w 1371185"/>
                <a:gd name="connsiteY23" fmla="*/ 845720 h 911444"/>
                <a:gd name="connsiteX24" fmla="*/ 892443 w 1371185"/>
                <a:gd name="connsiteY24" fmla="*/ 874295 h 911444"/>
                <a:gd name="connsiteX25" fmla="*/ 811480 w 1371185"/>
                <a:gd name="connsiteY25" fmla="*/ 874295 h 911444"/>
                <a:gd name="connsiteX26" fmla="*/ 810549 w 1371185"/>
                <a:gd name="connsiteY26" fmla="*/ 911444 h 911444"/>
                <a:gd name="connsiteX27" fmla="*/ 751816 w 1371185"/>
                <a:gd name="connsiteY27" fmla="*/ 911169 h 911444"/>
                <a:gd name="connsiteX28" fmla="*/ 751475 w 1371185"/>
                <a:gd name="connsiteY28" fmla="*/ 872390 h 911444"/>
                <a:gd name="connsiteX29" fmla="*/ 717179 w 1371185"/>
                <a:gd name="connsiteY29" fmla="*/ 872390 h 911444"/>
                <a:gd name="connsiteX30" fmla="*/ 718155 w 1371185"/>
                <a:gd name="connsiteY30" fmla="*/ 910488 h 911444"/>
                <a:gd name="connsiteX31" fmla="*/ 657449 w 1371185"/>
                <a:gd name="connsiteY31" fmla="*/ 910216 h 911444"/>
                <a:gd name="connsiteX32" fmla="*/ 657172 w 1371185"/>
                <a:gd name="connsiteY32" fmla="*/ 874295 h 911444"/>
                <a:gd name="connsiteX33" fmla="*/ 620025 w 1371185"/>
                <a:gd name="connsiteY33" fmla="*/ 874295 h 911444"/>
                <a:gd name="connsiteX34" fmla="*/ 621228 w 1371185"/>
                <a:gd name="connsiteY34" fmla="*/ 910216 h 911444"/>
                <a:gd name="connsiteX35" fmla="*/ 562857 w 1371185"/>
                <a:gd name="connsiteY35" fmla="*/ 910487 h 911444"/>
                <a:gd name="connsiteX36" fmla="*/ 560975 w 1371185"/>
                <a:gd name="connsiteY36" fmla="*/ 875248 h 911444"/>
                <a:gd name="connsiteX37" fmla="*/ 490488 w 1371185"/>
                <a:gd name="connsiteY37" fmla="*/ 876200 h 911444"/>
                <a:gd name="connsiteX38" fmla="*/ 458103 w 1371185"/>
                <a:gd name="connsiteY38" fmla="*/ 843815 h 911444"/>
                <a:gd name="connsiteX39" fmla="*/ 500015 w 1371185"/>
                <a:gd name="connsiteY39" fmla="*/ 704746 h 911444"/>
                <a:gd name="connsiteX40" fmla="*/ 425714 w 1371185"/>
                <a:gd name="connsiteY40" fmla="*/ 700943 h 911444"/>
                <a:gd name="connsiteX41" fmla="*/ 381906 w 1371185"/>
                <a:gd name="connsiteY41" fmla="*/ 646647 h 911444"/>
                <a:gd name="connsiteX42" fmla="*/ 189098 w 1371185"/>
                <a:gd name="connsiteY42" fmla="*/ 753101 h 911444"/>
                <a:gd name="connsiteX43" fmla="*/ 172353 w 1371185"/>
                <a:gd name="connsiteY43" fmla="*/ 851436 h 911444"/>
                <a:gd name="connsiteX44" fmla="*/ 52338 w 1371185"/>
                <a:gd name="connsiteY44" fmla="*/ 796192 h 911444"/>
                <a:gd name="connsiteX45" fmla="*/ 135160 w 1371185"/>
                <a:gd name="connsiteY45" fmla="*/ 692760 h 911444"/>
                <a:gd name="connsiteX46" fmla="*/ 346384 w 1371185"/>
                <a:gd name="connsiteY46" fmla="*/ 576553 h 911444"/>
                <a:gd name="connsiteX47" fmla="*/ 355427 w 1371185"/>
                <a:gd name="connsiteY47" fmla="*/ 288759 h 911444"/>
                <a:gd name="connsiteX48" fmla="*/ 141473 w 1371185"/>
                <a:gd name="connsiteY48" fmla="*/ 167454 h 911444"/>
                <a:gd name="connsiteX49" fmla="*/ 75277 w 1371185"/>
                <a:gd name="connsiteY49" fmla="*/ 203509 h 911444"/>
                <a:gd name="connsiteX50" fmla="*/ 503 w 1371185"/>
                <a:gd name="connsiteY50" fmla="*/ 132883 h 911444"/>
                <a:gd name="connsiteX0" fmla="*/ 503 w 1371185"/>
                <a:gd name="connsiteY0" fmla="*/ 132883 h 911444"/>
                <a:gd name="connsiteX1" fmla="*/ 67772 w 1371185"/>
                <a:gd name="connsiteY1" fmla="*/ 59203 h 911444"/>
                <a:gd name="connsiteX2" fmla="*/ 142549 w 1371185"/>
                <a:gd name="connsiteY2" fmla="*/ 9 h 911444"/>
                <a:gd name="connsiteX3" fmla="*/ 211360 w 1371185"/>
                <a:gd name="connsiteY3" fmla="*/ 66682 h 911444"/>
                <a:gd name="connsiteX4" fmla="*/ 194813 w 1371185"/>
                <a:gd name="connsiteY4" fmla="*/ 114926 h 911444"/>
                <a:gd name="connsiteX5" fmla="*/ 389721 w 1371185"/>
                <a:gd name="connsiteY5" fmla="*/ 222892 h 911444"/>
                <a:gd name="connsiteX6" fmla="*/ 686181 w 1371185"/>
                <a:gd name="connsiteY6" fmla="*/ 71447 h 911444"/>
                <a:gd name="connsiteX7" fmla="*/ 979078 w 1371185"/>
                <a:gd name="connsiteY7" fmla="*/ 218273 h 911444"/>
                <a:gd name="connsiteX8" fmla="*/ 1179698 w 1371185"/>
                <a:gd name="connsiteY8" fmla="*/ 108118 h 911444"/>
                <a:gd name="connsiteX9" fmla="*/ 1246773 w 1371185"/>
                <a:gd name="connsiteY9" fmla="*/ 1807 h 911444"/>
                <a:gd name="connsiteX10" fmla="*/ 1321069 w 1371185"/>
                <a:gd name="connsiteY10" fmla="*/ 72292 h 911444"/>
                <a:gd name="connsiteX11" fmla="*/ 1362979 w 1371185"/>
                <a:gd name="connsiteY11" fmla="*/ 175162 h 911444"/>
                <a:gd name="connsiteX12" fmla="*/ 1224939 w 1371185"/>
                <a:gd name="connsiteY12" fmla="*/ 174934 h 911444"/>
                <a:gd name="connsiteX13" fmla="*/ 1017769 w 1371185"/>
                <a:gd name="connsiteY13" fmla="*/ 287472 h 911444"/>
                <a:gd name="connsiteX14" fmla="*/ 1027653 w 1371185"/>
                <a:gd name="connsiteY14" fmla="*/ 567841 h 911444"/>
                <a:gd name="connsiteX15" fmla="*/ 1237677 w 1371185"/>
                <a:gd name="connsiteY15" fmla="*/ 683233 h 911444"/>
                <a:gd name="connsiteX16" fmla="*/ 1351548 w 1371185"/>
                <a:gd name="connsiteY16" fmla="*/ 678081 h 911444"/>
                <a:gd name="connsiteX17" fmla="*/ 1330593 w 1371185"/>
                <a:gd name="connsiteY17" fmla="*/ 798096 h 911444"/>
                <a:gd name="connsiteX18" fmla="*/ 1225818 w 1371185"/>
                <a:gd name="connsiteY18" fmla="*/ 866676 h 911444"/>
                <a:gd name="connsiteX19" fmla="*/ 1193631 w 1371185"/>
                <a:gd name="connsiteY19" fmla="*/ 759435 h 911444"/>
                <a:gd name="connsiteX20" fmla="*/ 989595 w 1371185"/>
                <a:gd name="connsiteY20" fmla="*/ 640931 h 911444"/>
                <a:gd name="connsiteX21" fmla="*/ 949597 w 1371185"/>
                <a:gd name="connsiteY21" fmla="*/ 694272 h 911444"/>
                <a:gd name="connsiteX22" fmla="*/ 876253 w 1371185"/>
                <a:gd name="connsiteY22" fmla="*/ 703793 h 911444"/>
                <a:gd name="connsiteX23" fmla="*/ 913398 w 1371185"/>
                <a:gd name="connsiteY23" fmla="*/ 845720 h 911444"/>
                <a:gd name="connsiteX24" fmla="*/ 892443 w 1371185"/>
                <a:gd name="connsiteY24" fmla="*/ 874295 h 911444"/>
                <a:gd name="connsiteX25" fmla="*/ 811480 w 1371185"/>
                <a:gd name="connsiteY25" fmla="*/ 874295 h 911444"/>
                <a:gd name="connsiteX26" fmla="*/ 810549 w 1371185"/>
                <a:gd name="connsiteY26" fmla="*/ 911444 h 911444"/>
                <a:gd name="connsiteX27" fmla="*/ 751816 w 1371185"/>
                <a:gd name="connsiteY27" fmla="*/ 911169 h 911444"/>
                <a:gd name="connsiteX28" fmla="*/ 751475 w 1371185"/>
                <a:gd name="connsiteY28" fmla="*/ 872390 h 911444"/>
                <a:gd name="connsiteX29" fmla="*/ 717179 w 1371185"/>
                <a:gd name="connsiteY29" fmla="*/ 872390 h 911444"/>
                <a:gd name="connsiteX30" fmla="*/ 718155 w 1371185"/>
                <a:gd name="connsiteY30" fmla="*/ 910488 h 911444"/>
                <a:gd name="connsiteX31" fmla="*/ 657449 w 1371185"/>
                <a:gd name="connsiteY31" fmla="*/ 910216 h 911444"/>
                <a:gd name="connsiteX32" fmla="*/ 657172 w 1371185"/>
                <a:gd name="connsiteY32" fmla="*/ 874295 h 911444"/>
                <a:gd name="connsiteX33" fmla="*/ 620025 w 1371185"/>
                <a:gd name="connsiteY33" fmla="*/ 874295 h 911444"/>
                <a:gd name="connsiteX34" fmla="*/ 621228 w 1371185"/>
                <a:gd name="connsiteY34" fmla="*/ 910216 h 911444"/>
                <a:gd name="connsiteX35" fmla="*/ 562857 w 1371185"/>
                <a:gd name="connsiteY35" fmla="*/ 910487 h 911444"/>
                <a:gd name="connsiteX36" fmla="*/ 560975 w 1371185"/>
                <a:gd name="connsiteY36" fmla="*/ 875248 h 911444"/>
                <a:gd name="connsiteX37" fmla="*/ 490488 w 1371185"/>
                <a:gd name="connsiteY37" fmla="*/ 876200 h 911444"/>
                <a:gd name="connsiteX38" fmla="*/ 458103 w 1371185"/>
                <a:gd name="connsiteY38" fmla="*/ 843815 h 911444"/>
                <a:gd name="connsiteX39" fmla="*/ 500015 w 1371185"/>
                <a:gd name="connsiteY39" fmla="*/ 704746 h 911444"/>
                <a:gd name="connsiteX40" fmla="*/ 425714 w 1371185"/>
                <a:gd name="connsiteY40" fmla="*/ 700943 h 911444"/>
                <a:gd name="connsiteX41" fmla="*/ 381906 w 1371185"/>
                <a:gd name="connsiteY41" fmla="*/ 646647 h 911444"/>
                <a:gd name="connsiteX42" fmla="*/ 189098 w 1371185"/>
                <a:gd name="connsiteY42" fmla="*/ 753101 h 911444"/>
                <a:gd name="connsiteX43" fmla="*/ 172353 w 1371185"/>
                <a:gd name="connsiteY43" fmla="*/ 851436 h 911444"/>
                <a:gd name="connsiteX44" fmla="*/ 52338 w 1371185"/>
                <a:gd name="connsiteY44" fmla="*/ 796192 h 911444"/>
                <a:gd name="connsiteX45" fmla="*/ 135160 w 1371185"/>
                <a:gd name="connsiteY45" fmla="*/ 692760 h 911444"/>
                <a:gd name="connsiteX46" fmla="*/ 346384 w 1371185"/>
                <a:gd name="connsiteY46" fmla="*/ 576553 h 911444"/>
                <a:gd name="connsiteX47" fmla="*/ 355427 w 1371185"/>
                <a:gd name="connsiteY47" fmla="*/ 288759 h 911444"/>
                <a:gd name="connsiteX48" fmla="*/ 141473 w 1371185"/>
                <a:gd name="connsiteY48" fmla="*/ 167454 h 911444"/>
                <a:gd name="connsiteX49" fmla="*/ 75277 w 1371185"/>
                <a:gd name="connsiteY49" fmla="*/ 203509 h 911444"/>
                <a:gd name="connsiteX50" fmla="*/ 503 w 1371185"/>
                <a:gd name="connsiteY50" fmla="*/ 132883 h 911444"/>
                <a:gd name="connsiteX0" fmla="*/ 503 w 1371185"/>
                <a:gd name="connsiteY0" fmla="*/ 132883 h 911444"/>
                <a:gd name="connsiteX1" fmla="*/ 67772 w 1371185"/>
                <a:gd name="connsiteY1" fmla="*/ 59203 h 911444"/>
                <a:gd name="connsiteX2" fmla="*/ 142549 w 1371185"/>
                <a:gd name="connsiteY2" fmla="*/ 9 h 911444"/>
                <a:gd name="connsiteX3" fmla="*/ 211360 w 1371185"/>
                <a:gd name="connsiteY3" fmla="*/ 66682 h 911444"/>
                <a:gd name="connsiteX4" fmla="*/ 194813 w 1371185"/>
                <a:gd name="connsiteY4" fmla="*/ 114926 h 911444"/>
                <a:gd name="connsiteX5" fmla="*/ 389721 w 1371185"/>
                <a:gd name="connsiteY5" fmla="*/ 222892 h 911444"/>
                <a:gd name="connsiteX6" fmla="*/ 686181 w 1371185"/>
                <a:gd name="connsiteY6" fmla="*/ 71447 h 911444"/>
                <a:gd name="connsiteX7" fmla="*/ 979078 w 1371185"/>
                <a:gd name="connsiteY7" fmla="*/ 218273 h 911444"/>
                <a:gd name="connsiteX8" fmla="*/ 1179698 w 1371185"/>
                <a:gd name="connsiteY8" fmla="*/ 108118 h 911444"/>
                <a:gd name="connsiteX9" fmla="*/ 1246773 w 1371185"/>
                <a:gd name="connsiteY9" fmla="*/ 1807 h 911444"/>
                <a:gd name="connsiteX10" fmla="*/ 1321069 w 1371185"/>
                <a:gd name="connsiteY10" fmla="*/ 72292 h 911444"/>
                <a:gd name="connsiteX11" fmla="*/ 1362979 w 1371185"/>
                <a:gd name="connsiteY11" fmla="*/ 175162 h 911444"/>
                <a:gd name="connsiteX12" fmla="*/ 1224939 w 1371185"/>
                <a:gd name="connsiteY12" fmla="*/ 174934 h 911444"/>
                <a:gd name="connsiteX13" fmla="*/ 1017769 w 1371185"/>
                <a:gd name="connsiteY13" fmla="*/ 287472 h 911444"/>
                <a:gd name="connsiteX14" fmla="*/ 1027653 w 1371185"/>
                <a:gd name="connsiteY14" fmla="*/ 567841 h 911444"/>
                <a:gd name="connsiteX15" fmla="*/ 1237677 w 1371185"/>
                <a:gd name="connsiteY15" fmla="*/ 683233 h 911444"/>
                <a:gd name="connsiteX16" fmla="*/ 1351548 w 1371185"/>
                <a:gd name="connsiteY16" fmla="*/ 678081 h 911444"/>
                <a:gd name="connsiteX17" fmla="*/ 1330593 w 1371185"/>
                <a:gd name="connsiteY17" fmla="*/ 798096 h 911444"/>
                <a:gd name="connsiteX18" fmla="*/ 1225818 w 1371185"/>
                <a:gd name="connsiteY18" fmla="*/ 866676 h 911444"/>
                <a:gd name="connsiteX19" fmla="*/ 1193631 w 1371185"/>
                <a:gd name="connsiteY19" fmla="*/ 759435 h 911444"/>
                <a:gd name="connsiteX20" fmla="*/ 989595 w 1371185"/>
                <a:gd name="connsiteY20" fmla="*/ 640931 h 911444"/>
                <a:gd name="connsiteX21" fmla="*/ 949597 w 1371185"/>
                <a:gd name="connsiteY21" fmla="*/ 694272 h 911444"/>
                <a:gd name="connsiteX22" fmla="*/ 876253 w 1371185"/>
                <a:gd name="connsiteY22" fmla="*/ 703793 h 911444"/>
                <a:gd name="connsiteX23" fmla="*/ 913398 w 1371185"/>
                <a:gd name="connsiteY23" fmla="*/ 845720 h 911444"/>
                <a:gd name="connsiteX24" fmla="*/ 892443 w 1371185"/>
                <a:gd name="connsiteY24" fmla="*/ 874295 h 911444"/>
                <a:gd name="connsiteX25" fmla="*/ 811480 w 1371185"/>
                <a:gd name="connsiteY25" fmla="*/ 874295 h 911444"/>
                <a:gd name="connsiteX26" fmla="*/ 810549 w 1371185"/>
                <a:gd name="connsiteY26" fmla="*/ 911444 h 911444"/>
                <a:gd name="connsiteX27" fmla="*/ 751816 w 1371185"/>
                <a:gd name="connsiteY27" fmla="*/ 911169 h 911444"/>
                <a:gd name="connsiteX28" fmla="*/ 751475 w 1371185"/>
                <a:gd name="connsiteY28" fmla="*/ 872390 h 911444"/>
                <a:gd name="connsiteX29" fmla="*/ 717179 w 1371185"/>
                <a:gd name="connsiteY29" fmla="*/ 872390 h 911444"/>
                <a:gd name="connsiteX30" fmla="*/ 718155 w 1371185"/>
                <a:gd name="connsiteY30" fmla="*/ 910488 h 911444"/>
                <a:gd name="connsiteX31" fmla="*/ 657449 w 1371185"/>
                <a:gd name="connsiteY31" fmla="*/ 910216 h 911444"/>
                <a:gd name="connsiteX32" fmla="*/ 657172 w 1371185"/>
                <a:gd name="connsiteY32" fmla="*/ 874295 h 911444"/>
                <a:gd name="connsiteX33" fmla="*/ 620025 w 1371185"/>
                <a:gd name="connsiteY33" fmla="*/ 874295 h 911444"/>
                <a:gd name="connsiteX34" fmla="*/ 621228 w 1371185"/>
                <a:gd name="connsiteY34" fmla="*/ 910216 h 911444"/>
                <a:gd name="connsiteX35" fmla="*/ 562857 w 1371185"/>
                <a:gd name="connsiteY35" fmla="*/ 910487 h 911444"/>
                <a:gd name="connsiteX36" fmla="*/ 560975 w 1371185"/>
                <a:gd name="connsiteY36" fmla="*/ 875248 h 911444"/>
                <a:gd name="connsiteX37" fmla="*/ 490488 w 1371185"/>
                <a:gd name="connsiteY37" fmla="*/ 876200 h 911444"/>
                <a:gd name="connsiteX38" fmla="*/ 458103 w 1371185"/>
                <a:gd name="connsiteY38" fmla="*/ 843815 h 911444"/>
                <a:gd name="connsiteX39" fmla="*/ 500015 w 1371185"/>
                <a:gd name="connsiteY39" fmla="*/ 704746 h 911444"/>
                <a:gd name="connsiteX40" fmla="*/ 425714 w 1371185"/>
                <a:gd name="connsiteY40" fmla="*/ 700943 h 911444"/>
                <a:gd name="connsiteX41" fmla="*/ 381906 w 1371185"/>
                <a:gd name="connsiteY41" fmla="*/ 646647 h 911444"/>
                <a:gd name="connsiteX42" fmla="*/ 189098 w 1371185"/>
                <a:gd name="connsiteY42" fmla="*/ 753101 h 911444"/>
                <a:gd name="connsiteX43" fmla="*/ 172353 w 1371185"/>
                <a:gd name="connsiteY43" fmla="*/ 851436 h 911444"/>
                <a:gd name="connsiteX44" fmla="*/ 52338 w 1371185"/>
                <a:gd name="connsiteY44" fmla="*/ 796192 h 911444"/>
                <a:gd name="connsiteX45" fmla="*/ 135160 w 1371185"/>
                <a:gd name="connsiteY45" fmla="*/ 692760 h 911444"/>
                <a:gd name="connsiteX46" fmla="*/ 346384 w 1371185"/>
                <a:gd name="connsiteY46" fmla="*/ 576553 h 911444"/>
                <a:gd name="connsiteX47" fmla="*/ 355427 w 1371185"/>
                <a:gd name="connsiteY47" fmla="*/ 288759 h 911444"/>
                <a:gd name="connsiteX48" fmla="*/ 141473 w 1371185"/>
                <a:gd name="connsiteY48" fmla="*/ 167454 h 911444"/>
                <a:gd name="connsiteX49" fmla="*/ 75277 w 1371185"/>
                <a:gd name="connsiteY49" fmla="*/ 203509 h 911444"/>
                <a:gd name="connsiteX50" fmla="*/ 503 w 1371185"/>
                <a:gd name="connsiteY50" fmla="*/ 132883 h 911444"/>
                <a:gd name="connsiteX0" fmla="*/ 503 w 1371185"/>
                <a:gd name="connsiteY0" fmla="*/ 132883 h 911444"/>
                <a:gd name="connsiteX1" fmla="*/ 67772 w 1371185"/>
                <a:gd name="connsiteY1" fmla="*/ 59203 h 911444"/>
                <a:gd name="connsiteX2" fmla="*/ 142549 w 1371185"/>
                <a:gd name="connsiteY2" fmla="*/ 9 h 911444"/>
                <a:gd name="connsiteX3" fmla="*/ 211360 w 1371185"/>
                <a:gd name="connsiteY3" fmla="*/ 66682 h 911444"/>
                <a:gd name="connsiteX4" fmla="*/ 194813 w 1371185"/>
                <a:gd name="connsiteY4" fmla="*/ 114926 h 911444"/>
                <a:gd name="connsiteX5" fmla="*/ 389721 w 1371185"/>
                <a:gd name="connsiteY5" fmla="*/ 222892 h 911444"/>
                <a:gd name="connsiteX6" fmla="*/ 686181 w 1371185"/>
                <a:gd name="connsiteY6" fmla="*/ 71447 h 911444"/>
                <a:gd name="connsiteX7" fmla="*/ 979078 w 1371185"/>
                <a:gd name="connsiteY7" fmla="*/ 218273 h 911444"/>
                <a:gd name="connsiteX8" fmla="*/ 1179698 w 1371185"/>
                <a:gd name="connsiteY8" fmla="*/ 108118 h 911444"/>
                <a:gd name="connsiteX9" fmla="*/ 1246773 w 1371185"/>
                <a:gd name="connsiteY9" fmla="*/ 1807 h 911444"/>
                <a:gd name="connsiteX10" fmla="*/ 1321069 w 1371185"/>
                <a:gd name="connsiteY10" fmla="*/ 72292 h 911444"/>
                <a:gd name="connsiteX11" fmla="*/ 1362979 w 1371185"/>
                <a:gd name="connsiteY11" fmla="*/ 175162 h 911444"/>
                <a:gd name="connsiteX12" fmla="*/ 1224939 w 1371185"/>
                <a:gd name="connsiteY12" fmla="*/ 174934 h 911444"/>
                <a:gd name="connsiteX13" fmla="*/ 1017769 w 1371185"/>
                <a:gd name="connsiteY13" fmla="*/ 287472 h 911444"/>
                <a:gd name="connsiteX14" fmla="*/ 1027653 w 1371185"/>
                <a:gd name="connsiteY14" fmla="*/ 567841 h 911444"/>
                <a:gd name="connsiteX15" fmla="*/ 1237677 w 1371185"/>
                <a:gd name="connsiteY15" fmla="*/ 683233 h 911444"/>
                <a:gd name="connsiteX16" fmla="*/ 1351548 w 1371185"/>
                <a:gd name="connsiteY16" fmla="*/ 678081 h 911444"/>
                <a:gd name="connsiteX17" fmla="*/ 1330593 w 1371185"/>
                <a:gd name="connsiteY17" fmla="*/ 798096 h 911444"/>
                <a:gd name="connsiteX18" fmla="*/ 1225818 w 1371185"/>
                <a:gd name="connsiteY18" fmla="*/ 866676 h 911444"/>
                <a:gd name="connsiteX19" fmla="*/ 1193631 w 1371185"/>
                <a:gd name="connsiteY19" fmla="*/ 759435 h 911444"/>
                <a:gd name="connsiteX20" fmla="*/ 989595 w 1371185"/>
                <a:gd name="connsiteY20" fmla="*/ 640931 h 911444"/>
                <a:gd name="connsiteX21" fmla="*/ 949597 w 1371185"/>
                <a:gd name="connsiteY21" fmla="*/ 694272 h 911444"/>
                <a:gd name="connsiteX22" fmla="*/ 876253 w 1371185"/>
                <a:gd name="connsiteY22" fmla="*/ 703793 h 911444"/>
                <a:gd name="connsiteX23" fmla="*/ 913398 w 1371185"/>
                <a:gd name="connsiteY23" fmla="*/ 845720 h 911444"/>
                <a:gd name="connsiteX24" fmla="*/ 892443 w 1371185"/>
                <a:gd name="connsiteY24" fmla="*/ 874295 h 911444"/>
                <a:gd name="connsiteX25" fmla="*/ 811480 w 1371185"/>
                <a:gd name="connsiteY25" fmla="*/ 874295 h 911444"/>
                <a:gd name="connsiteX26" fmla="*/ 810549 w 1371185"/>
                <a:gd name="connsiteY26" fmla="*/ 911444 h 911444"/>
                <a:gd name="connsiteX27" fmla="*/ 751816 w 1371185"/>
                <a:gd name="connsiteY27" fmla="*/ 911169 h 911444"/>
                <a:gd name="connsiteX28" fmla="*/ 751475 w 1371185"/>
                <a:gd name="connsiteY28" fmla="*/ 872390 h 911444"/>
                <a:gd name="connsiteX29" fmla="*/ 717179 w 1371185"/>
                <a:gd name="connsiteY29" fmla="*/ 872390 h 911444"/>
                <a:gd name="connsiteX30" fmla="*/ 718155 w 1371185"/>
                <a:gd name="connsiteY30" fmla="*/ 910488 h 911444"/>
                <a:gd name="connsiteX31" fmla="*/ 657449 w 1371185"/>
                <a:gd name="connsiteY31" fmla="*/ 910216 h 911444"/>
                <a:gd name="connsiteX32" fmla="*/ 657172 w 1371185"/>
                <a:gd name="connsiteY32" fmla="*/ 874295 h 911444"/>
                <a:gd name="connsiteX33" fmla="*/ 620025 w 1371185"/>
                <a:gd name="connsiteY33" fmla="*/ 874295 h 911444"/>
                <a:gd name="connsiteX34" fmla="*/ 621228 w 1371185"/>
                <a:gd name="connsiteY34" fmla="*/ 910216 h 911444"/>
                <a:gd name="connsiteX35" fmla="*/ 562857 w 1371185"/>
                <a:gd name="connsiteY35" fmla="*/ 910487 h 911444"/>
                <a:gd name="connsiteX36" fmla="*/ 560975 w 1371185"/>
                <a:gd name="connsiteY36" fmla="*/ 875248 h 911444"/>
                <a:gd name="connsiteX37" fmla="*/ 490488 w 1371185"/>
                <a:gd name="connsiteY37" fmla="*/ 876200 h 911444"/>
                <a:gd name="connsiteX38" fmla="*/ 458103 w 1371185"/>
                <a:gd name="connsiteY38" fmla="*/ 843815 h 911444"/>
                <a:gd name="connsiteX39" fmla="*/ 500015 w 1371185"/>
                <a:gd name="connsiteY39" fmla="*/ 704746 h 911444"/>
                <a:gd name="connsiteX40" fmla="*/ 425714 w 1371185"/>
                <a:gd name="connsiteY40" fmla="*/ 700943 h 911444"/>
                <a:gd name="connsiteX41" fmla="*/ 381906 w 1371185"/>
                <a:gd name="connsiteY41" fmla="*/ 646647 h 911444"/>
                <a:gd name="connsiteX42" fmla="*/ 189098 w 1371185"/>
                <a:gd name="connsiteY42" fmla="*/ 753101 h 911444"/>
                <a:gd name="connsiteX43" fmla="*/ 172353 w 1371185"/>
                <a:gd name="connsiteY43" fmla="*/ 851436 h 911444"/>
                <a:gd name="connsiteX44" fmla="*/ 52338 w 1371185"/>
                <a:gd name="connsiteY44" fmla="*/ 796192 h 911444"/>
                <a:gd name="connsiteX45" fmla="*/ 135160 w 1371185"/>
                <a:gd name="connsiteY45" fmla="*/ 692760 h 911444"/>
                <a:gd name="connsiteX46" fmla="*/ 346384 w 1371185"/>
                <a:gd name="connsiteY46" fmla="*/ 576553 h 911444"/>
                <a:gd name="connsiteX47" fmla="*/ 355427 w 1371185"/>
                <a:gd name="connsiteY47" fmla="*/ 288759 h 911444"/>
                <a:gd name="connsiteX48" fmla="*/ 141473 w 1371185"/>
                <a:gd name="connsiteY48" fmla="*/ 167454 h 911444"/>
                <a:gd name="connsiteX49" fmla="*/ 75277 w 1371185"/>
                <a:gd name="connsiteY49" fmla="*/ 203509 h 911444"/>
                <a:gd name="connsiteX50" fmla="*/ 503 w 1371185"/>
                <a:gd name="connsiteY50" fmla="*/ 132883 h 911444"/>
                <a:gd name="connsiteX0" fmla="*/ 503 w 1371185"/>
                <a:gd name="connsiteY0" fmla="*/ 132883 h 911444"/>
                <a:gd name="connsiteX1" fmla="*/ 67772 w 1371185"/>
                <a:gd name="connsiteY1" fmla="*/ 59203 h 911444"/>
                <a:gd name="connsiteX2" fmla="*/ 142549 w 1371185"/>
                <a:gd name="connsiteY2" fmla="*/ 9 h 911444"/>
                <a:gd name="connsiteX3" fmla="*/ 211360 w 1371185"/>
                <a:gd name="connsiteY3" fmla="*/ 66682 h 911444"/>
                <a:gd name="connsiteX4" fmla="*/ 194813 w 1371185"/>
                <a:gd name="connsiteY4" fmla="*/ 114926 h 911444"/>
                <a:gd name="connsiteX5" fmla="*/ 389721 w 1371185"/>
                <a:gd name="connsiteY5" fmla="*/ 222892 h 911444"/>
                <a:gd name="connsiteX6" fmla="*/ 686181 w 1371185"/>
                <a:gd name="connsiteY6" fmla="*/ 71447 h 911444"/>
                <a:gd name="connsiteX7" fmla="*/ 979078 w 1371185"/>
                <a:gd name="connsiteY7" fmla="*/ 218273 h 911444"/>
                <a:gd name="connsiteX8" fmla="*/ 1179698 w 1371185"/>
                <a:gd name="connsiteY8" fmla="*/ 108118 h 911444"/>
                <a:gd name="connsiteX9" fmla="*/ 1246773 w 1371185"/>
                <a:gd name="connsiteY9" fmla="*/ 1807 h 911444"/>
                <a:gd name="connsiteX10" fmla="*/ 1321069 w 1371185"/>
                <a:gd name="connsiteY10" fmla="*/ 72292 h 911444"/>
                <a:gd name="connsiteX11" fmla="*/ 1362979 w 1371185"/>
                <a:gd name="connsiteY11" fmla="*/ 175162 h 911444"/>
                <a:gd name="connsiteX12" fmla="*/ 1224939 w 1371185"/>
                <a:gd name="connsiteY12" fmla="*/ 174934 h 911444"/>
                <a:gd name="connsiteX13" fmla="*/ 1017769 w 1371185"/>
                <a:gd name="connsiteY13" fmla="*/ 287472 h 911444"/>
                <a:gd name="connsiteX14" fmla="*/ 1027653 w 1371185"/>
                <a:gd name="connsiteY14" fmla="*/ 567841 h 911444"/>
                <a:gd name="connsiteX15" fmla="*/ 1237677 w 1371185"/>
                <a:gd name="connsiteY15" fmla="*/ 683233 h 911444"/>
                <a:gd name="connsiteX16" fmla="*/ 1351548 w 1371185"/>
                <a:gd name="connsiteY16" fmla="*/ 678081 h 911444"/>
                <a:gd name="connsiteX17" fmla="*/ 1330593 w 1371185"/>
                <a:gd name="connsiteY17" fmla="*/ 798096 h 911444"/>
                <a:gd name="connsiteX18" fmla="*/ 1225818 w 1371185"/>
                <a:gd name="connsiteY18" fmla="*/ 866676 h 911444"/>
                <a:gd name="connsiteX19" fmla="*/ 1193631 w 1371185"/>
                <a:gd name="connsiteY19" fmla="*/ 759435 h 911444"/>
                <a:gd name="connsiteX20" fmla="*/ 989595 w 1371185"/>
                <a:gd name="connsiteY20" fmla="*/ 640931 h 911444"/>
                <a:gd name="connsiteX21" fmla="*/ 949597 w 1371185"/>
                <a:gd name="connsiteY21" fmla="*/ 694272 h 911444"/>
                <a:gd name="connsiteX22" fmla="*/ 876253 w 1371185"/>
                <a:gd name="connsiteY22" fmla="*/ 703793 h 911444"/>
                <a:gd name="connsiteX23" fmla="*/ 913398 w 1371185"/>
                <a:gd name="connsiteY23" fmla="*/ 845720 h 911444"/>
                <a:gd name="connsiteX24" fmla="*/ 892443 w 1371185"/>
                <a:gd name="connsiteY24" fmla="*/ 874295 h 911444"/>
                <a:gd name="connsiteX25" fmla="*/ 811480 w 1371185"/>
                <a:gd name="connsiteY25" fmla="*/ 874295 h 911444"/>
                <a:gd name="connsiteX26" fmla="*/ 810549 w 1371185"/>
                <a:gd name="connsiteY26" fmla="*/ 911444 h 911444"/>
                <a:gd name="connsiteX27" fmla="*/ 751816 w 1371185"/>
                <a:gd name="connsiteY27" fmla="*/ 911169 h 911444"/>
                <a:gd name="connsiteX28" fmla="*/ 751475 w 1371185"/>
                <a:gd name="connsiteY28" fmla="*/ 872390 h 911444"/>
                <a:gd name="connsiteX29" fmla="*/ 717179 w 1371185"/>
                <a:gd name="connsiteY29" fmla="*/ 872390 h 911444"/>
                <a:gd name="connsiteX30" fmla="*/ 718155 w 1371185"/>
                <a:gd name="connsiteY30" fmla="*/ 910488 h 911444"/>
                <a:gd name="connsiteX31" fmla="*/ 657449 w 1371185"/>
                <a:gd name="connsiteY31" fmla="*/ 910216 h 911444"/>
                <a:gd name="connsiteX32" fmla="*/ 657172 w 1371185"/>
                <a:gd name="connsiteY32" fmla="*/ 874295 h 911444"/>
                <a:gd name="connsiteX33" fmla="*/ 620025 w 1371185"/>
                <a:gd name="connsiteY33" fmla="*/ 874295 h 911444"/>
                <a:gd name="connsiteX34" fmla="*/ 621228 w 1371185"/>
                <a:gd name="connsiteY34" fmla="*/ 910216 h 911444"/>
                <a:gd name="connsiteX35" fmla="*/ 562857 w 1371185"/>
                <a:gd name="connsiteY35" fmla="*/ 910487 h 911444"/>
                <a:gd name="connsiteX36" fmla="*/ 560975 w 1371185"/>
                <a:gd name="connsiteY36" fmla="*/ 875248 h 911444"/>
                <a:gd name="connsiteX37" fmla="*/ 490488 w 1371185"/>
                <a:gd name="connsiteY37" fmla="*/ 876200 h 911444"/>
                <a:gd name="connsiteX38" fmla="*/ 458103 w 1371185"/>
                <a:gd name="connsiteY38" fmla="*/ 843815 h 911444"/>
                <a:gd name="connsiteX39" fmla="*/ 500015 w 1371185"/>
                <a:gd name="connsiteY39" fmla="*/ 704746 h 911444"/>
                <a:gd name="connsiteX40" fmla="*/ 425714 w 1371185"/>
                <a:gd name="connsiteY40" fmla="*/ 700943 h 911444"/>
                <a:gd name="connsiteX41" fmla="*/ 381906 w 1371185"/>
                <a:gd name="connsiteY41" fmla="*/ 646647 h 911444"/>
                <a:gd name="connsiteX42" fmla="*/ 189098 w 1371185"/>
                <a:gd name="connsiteY42" fmla="*/ 753101 h 911444"/>
                <a:gd name="connsiteX43" fmla="*/ 172353 w 1371185"/>
                <a:gd name="connsiteY43" fmla="*/ 851436 h 911444"/>
                <a:gd name="connsiteX44" fmla="*/ 52338 w 1371185"/>
                <a:gd name="connsiteY44" fmla="*/ 796192 h 911444"/>
                <a:gd name="connsiteX45" fmla="*/ 135160 w 1371185"/>
                <a:gd name="connsiteY45" fmla="*/ 692760 h 911444"/>
                <a:gd name="connsiteX46" fmla="*/ 346384 w 1371185"/>
                <a:gd name="connsiteY46" fmla="*/ 576553 h 911444"/>
                <a:gd name="connsiteX47" fmla="*/ 355427 w 1371185"/>
                <a:gd name="connsiteY47" fmla="*/ 288759 h 911444"/>
                <a:gd name="connsiteX48" fmla="*/ 141473 w 1371185"/>
                <a:gd name="connsiteY48" fmla="*/ 167454 h 911444"/>
                <a:gd name="connsiteX49" fmla="*/ 75277 w 1371185"/>
                <a:gd name="connsiteY49" fmla="*/ 203509 h 911444"/>
                <a:gd name="connsiteX50" fmla="*/ 503 w 1371185"/>
                <a:gd name="connsiteY50" fmla="*/ 132883 h 911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371185" h="911444">
                  <a:moveTo>
                    <a:pt x="503" y="132883"/>
                  </a:moveTo>
                  <a:cubicBezTo>
                    <a:pt x="-748" y="91687"/>
                    <a:pt x="31715" y="57854"/>
                    <a:pt x="67772" y="59203"/>
                  </a:cubicBezTo>
                  <a:cubicBezTo>
                    <a:pt x="70473" y="24232"/>
                    <a:pt x="109093" y="668"/>
                    <a:pt x="142549" y="9"/>
                  </a:cubicBezTo>
                  <a:cubicBezTo>
                    <a:pt x="176005" y="-650"/>
                    <a:pt x="212174" y="38004"/>
                    <a:pt x="211360" y="66682"/>
                  </a:cubicBezTo>
                  <a:cubicBezTo>
                    <a:pt x="210546" y="95360"/>
                    <a:pt x="208584" y="98845"/>
                    <a:pt x="194813" y="114926"/>
                  </a:cubicBezTo>
                  <a:lnTo>
                    <a:pt x="389721" y="222892"/>
                  </a:lnTo>
                  <a:cubicBezTo>
                    <a:pt x="463523" y="121190"/>
                    <a:pt x="575563" y="73170"/>
                    <a:pt x="686181" y="71447"/>
                  </a:cubicBezTo>
                  <a:cubicBezTo>
                    <a:pt x="796799" y="69724"/>
                    <a:pt x="912870" y="127547"/>
                    <a:pt x="979078" y="218273"/>
                  </a:cubicBezTo>
                  <a:lnTo>
                    <a:pt x="1179698" y="108118"/>
                  </a:lnTo>
                  <a:cubicBezTo>
                    <a:pt x="1151606" y="44895"/>
                    <a:pt x="1206066" y="3968"/>
                    <a:pt x="1246773" y="1807"/>
                  </a:cubicBezTo>
                  <a:cubicBezTo>
                    <a:pt x="1287480" y="-354"/>
                    <a:pt x="1322656" y="39590"/>
                    <a:pt x="1321069" y="72292"/>
                  </a:cubicBezTo>
                  <a:cubicBezTo>
                    <a:pt x="1354089" y="94517"/>
                    <a:pt x="1386621" y="129480"/>
                    <a:pt x="1362979" y="175162"/>
                  </a:cubicBezTo>
                  <a:cubicBezTo>
                    <a:pt x="1339337" y="220844"/>
                    <a:pt x="1278572" y="237875"/>
                    <a:pt x="1224939" y="174934"/>
                  </a:cubicBezTo>
                  <a:lnTo>
                    <a:pt x="1017769" y="287472"/>
                  </a:lnTo>
                  <a:cubicBezTo>
                    <a:pt x="1057264" y="377444"/>
                    <a:pt x="1064361" y="461682"/>
                    <a:pt x="1027653" y="567841"/>
                  </a:cubicBezTo>
                  <a:lnTo>
                    <a:pt x="1237677" y="683233"/>
                  </a:lnTo>
                  <a:cubicBezTo>
                    <a:pt x="1269910" y="638582"/>
                    <a:pt x="1330347" y="649412"/>
                    <a:pt x="1351548" y="678081"/>
                  </a:cubicBezTo>
                  <a:cubicBezTo>
                    <a:pt x="1372749" y="706750"/>
                    <a:pt x="1389648" y="754281"/>
                    <a:pt x="1330593" y="798096"/>
                  </a:cubicBezTo>
                  <a:cubicBezTo>
                    <a:pt x="1328053" y="864771"/>
                    <a:pt x="1267695" y="882644"/>
                    <a:pt x="1225818" y="866676"/>
                  </a:cubicBezTo>
                  <a:cubicBezTo>
                    <a:pt x="1183941" y="850708"/>
                    <a:pt x="1177690" y="797087"/>
                    <a:pt x="1193631" y="759435"/>
                  </a:cubicBezTo>
                  <a:lnTo>
                    <a:pt x="989595" y="640931"/>
                  </a:lnTo>
                  <a:lnTo>
                    <a:pt x="949597" y="694272"/>
                  </a:lnTo>
                  <a:lnTo>
                    <a:pt x="876253" y="703793"/>
                  </a:lnTo>
                  <a:lnTo>
                    <a:pt x="913398" y="845720"/>
                  </a:lnTo>
                  <a:cubicBezTo>
                    <a:pt x="918796" y="860642"/>
                    <a:pt x="908635" y="873342"/>
                    <a:pt x="892443" y="874295"/>
                  </a:cubicBezTo>
                  <a:lnTo>
                    <a:pt x="811480" y="874295"/>
                  </a:lnTo>
                  <a:cubicBezTo>
                    <a:pt x="811170" y="886678"/>
                    <a:pt x="810859" y="899061"/>
                    <a:pt x="810549" y="911444"/>
                  </a:cubicBezTo>
                  <a:lnTo>
                    <a:pt x="751816" y="911169"/>
                  </a:lnTo>
                  <a:cubicBezTo>
                    <a:pt x="751702" y="898243"/>
                    <a:pt x="751589" y="885316"/>
                    <a:pt x="751475" y="872390"/>
                  </a:cubicBezTo>
                  <a:lnTo>
                    <a:pt x="717179" y="872390"/>
                  </a:lnTo>
                  <a:cubicBezTo>
                    <a:pt x="717504" y="885089"/>
                    <a:pt x="717830" y="897789"/>
                    <a:pt x="718155" y="910488"/>
                  </a:cubicBezTo>
                  <a:lnTo>
                    <a:pt x="657449" y="910216"/>
                  </a:lnTo>
                  <a:cubicBezTo>
                    <a:pt x="657357" y="898242"/>
                    <a:pt x="657264" y="886269"/>
                    <a:pt x="657172" y="874295"/>
                  </a:cubicBezTo>
                  <a:lnTo>
                    <a:pt x="620025" y="874295"/>
                  </a:lnTo>
                  <a:cubicBezTo>
                    <a:pt x="619790" y="885633"/>
                    <a:pt x="621463" y="898878"/>
                    <a:pt x="621228" y="910216"/>
                  </a:cubicBezTo>
                  <a:lnTo>
                    <a:pt x="562857" y="910487"/>
                  </a:lnTo>
                  <a:lnTo>
                    <a:pt x="560975" y="875248"/>
                  </a:lnTo>
                  <a:lnTo>
                    <a:pt x="490488" y="876200"/>
                  </a:lnTo>
                  <a:cubicBezTo>
                    <a:pt x="465406" y="873978"/>
                    <a:pt x="455880" y="865087"/>
                    <a:pt x="458103" y="843815"/>
                  </a:cubicBezTo>
                  <a:lnTo>
                    <a:pt x="500015" y="704746"/>
                  </a:lnTo>
                  <a:lnTo>
                    <a:pt x="425714" y="700943"/>
                  </a:lnTo>
                  <a:lnTo>
                    <a:pt x="381906" y="646647"/>
                  </a:lnTo>
                  <a:lnTo>
                    <a:pt x="189098" y="753101"/>
                  </a:lnTo>
                  <a:cubicBezTo>
                    <a:pt x="206560" y="788343"/>
                    <a:pt x="202766" y="829014"/>
                    <a:pt x="172353" y="851436"/>
                  </a:cubicBezTo>
                  <a:cubicBezTo>
                    <a:pt x="141940" y="873858"/>
                    <a:pt x="68062" y="877883"/>
                    <a:pt x="52338" y="796192"/>
                  </a:cubicBezTo>
                  <a:cubicBezTo>
                    <a:pt x="-70550" y="746475"/>
                    <a:pt x="50403" y="576742"/>
                    <a:pt x="135160" y="692760"/>
                  </a:cubicBezTo>
                  <a:lnTo>
                    <a:pt x="346384" y="576553"/>
                  </a:lnTo>
                  <a:cubicBezTo>
                    <a:pt x="305900" y="493337"/>
                    <a:pt x="312088" y="368181"/>
                    <a:pt x="355427" y="288759"/>
                  </a:cubicBezTo>
                  <a:lnTo>
                    <a:pt x="141473" y="167454"/>
                  </a:lnTo>
                  <a:cubicBezTo>
                    <a:pt x="122662" y="192149"/>
                    <a:pt x="108297" y="203556"/>
                    <a:pt x="75277" y="203509"/>
                  </a:cubicBezTo>
                  <a:cubicBezTo>
                    <a:pt x="42257" y="203462"/>
                    <a:pt x="1754" y="174079"/>
                    <a:pt x="503" y="132883"/>
                  </a:cubicBez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85" name="Oval 5"/>
            <p:cNvSpPr>
              <a:spLocks noChangeAspect="1"/>
            </p:cNvSpPr>
            <p:nvPr/>
          </p:nvSpPr>
          <p:spPr bwMode="auto">
            <a:xfrm>
              <a:off x="11375200" y="3591090"/>
              <a:ext cx="1234440" cy="1375242"/>
            </a:xfrm>
            <a:custGeom>
              <a:avLst/>
              <a:gdLst>
                <a:gd name="connsiteX0" fmla="*/ 0 w 1234439"/>
                <a:gd name="connsiteY0" fmla="*/ 617220 h 1234439"/>
                <a:gd name="connsiteX1" fmla="*/ 617220 w 1234439"/>
                <a:gd name="connsiteY1" fmla="*/ 0 h 1234439"/>
                <a:gd name="connsiteX2" fmla="*/ 1234440 w 1234439"/>
                <a:gd name="connsiteY2" fmla="*/ 617220 h 1234439"/>
                <a:gd name="connsiteX3" fmla="*/ 617220 w 1234439"/>
                <a:gd name="connsiteY3" fmla="*/ 1234440 h 1234439"/>
                <a:gd name="connsiteX4" fmla="*/ 0 w 1234439"/>
                <a:gd name="connsiteY4" fmla="*/ 617220 h 1234439"/>
                <a:gd name="connsiteX0" fmla="*/ 22258 w 1256698"/>
                <a:gd name="connsiteY0" fmla="*/ 617220 h 1250892"/>
                <a:gd name="connsiteX1" fmla="*/ 639478 w 1256698"/>
                <a:gd name="connsiteY1" fmla="*/ 0 h 1250892"/>
                <a:gd name="connsiteX2" fmla="*/ 1256698 w 1256698"/>
                <a:gd name="connsiteY2" fmla="*/ 617220 h 1250892"/>
                <a:gd name="connsiteX3" fmla="*/ 639478 w 1256698"/>
                <a:gd name="connsiteY3" fmla="*/ 1234440 h 1250892"/>
                <a:gd name="connsiteX4" fmla="*/ 183737 w 1256698"/>
                <a:gd name="connsiteY4" fmla="*/ 1034257 h 1250892"/>
                <a:gd name="connsiteX5" fmla="*/ 22258 w 1256698"/>
                <a:gd name="connsiteY5" fmla="*/ 617220 h 1250892"/>
                <a:gd name="connsiteX0" fmla="*/ 13 w 1234453"/>
                <a:gd name="connsiteY0" fmla="*/ 617220 h 1250892"/>
                <a:gd name="connsiteX1" fmla="*/ 617233 w 1234453"/>
                <a:gd name="connsiteY1" fmla="*/ 0 h 1250892"/>
                <a:gd name="connsiteX2" fmla="*/ 1234453 w 1234453"/>
                <a:gd name="connsiteY2" fmla="*/ 617220 h 1250892"/>
                <a:gd name="connsiteX3" fmla="*/ 617233 w 1234453"/>
                <a:gd name="connsiteY3" fmla="*/ 1234440 h 1250892"/>
                <a:gd name="connsiteX4" fmla="*/ 161492 w 1234453"/>
                <a:gd name="connsiteY4" fmla="*/ 1034257 h 1250892"/>
                <a:gd name="connsiteX5" fmla="*/ 13 w 1234453"/>
                <a:gd name="connsiteY5" fmla="*/ 617220 h 1250892"/>
                <a:gd name="connsiteX0" fmla="*/ 13 w 1234453"/>
                <a:gd name="connsiteY0" fmla="*/ 617220 h 1250892"/>
                <a:gd name="connsiteX1" fmla="*/ 617233 w 1234453"/>
                <a:gd name="connsiteY1" fmla="*/ 0 h 1250892"/>
                <a:gd name="connsiteX2" fmla="*/ 1234453 w 1234453"/>
                <a:gd name="connsiteY2" fmla="*/ 617220 h 1250892"/>
                <a:gd name="connsiteX3" fmla="*/ 617233 w 1234453"/>
                <a:gd name="connsiteY3" fmla="*/ 1234440 h 1250892"/>
                <a:gd name="connsiteX4" fmla="*/ 161492 w 1234453"/>
                <a:gd name="connsiteY4" fmla="*/ 1034257 h 1250892"/>
                <a:gd name="connsiteX5" fmla="*/ 13 w 1234453"/>
                <a:gd name="connsiteY5" fmla="*/ 617220 h 1250892"/>
                <a:gd name="connsiteX0" fmla="*/ 1 w 1234441"/>
                <a:gd name="connsiteY0" fmla="*/ 617220 h 1250892"/>
                <a:gd name="connsiteX1" fmla="*/ 617221 w 1234441"/>
                <a:gd name="connsiteY1" fmla="*/ 0 h 1250892"/>
                <a:gd name="connsiteX2" fmla="*/ 1234441 w 1234441"/>
                <a:gd name="connsiteY2" fmla="*/ 617220 h 1250892"/>
                <a:gd name="connsiteX3" fmla="*/ 617221 w 1234441"/>
                <a:gd name="connsiteY3" fmla="*/ 1234440 h 1250892"/>
                <a:gd name="connsiteX4" fmla="*/ 161480 w 1234441"/>
                <a:gd name="connsiteY4" fmla="*/ 1034257 h 1250892"/>
                <a:gd name="connsiteX5" fmla="*/ 1 w 1234441"/>
                <a:gd name="connsiteY5" fmla="*/ 617220 h 1250892"/>
                <a:gd name="connsiteX0" fmla="*/ 1 w 1234441"/>
                <a:gd name="connsiteY0" fmla="*/ 617220 h 1250892"/>
                <a:gd name="connsiteX1" fmla="*/ 617221 w 1234441"/>
                <a:gd name="connsiteY1" fmla="*/ 0 h 1250892"/>
                <a:gd name="connsiteX2" fmla="*/ 1234441 w 1234441"/>
                <a:gd name="connsiteY2" fmla="*/ 617220 h 1250892"/>
                <a:gd name="connsiteX3" fmla="*/ 617221 w 1234441"/>
                <a:gd name="connsiteY3" fmla="*/ 1234440 h 1250892"/>
                <a:gd name="connsiteX4" fmla="*/ 161480 w 1234441"/>
                <a:gd name="connsiteY4" fmla="*/ 1034257 h 1250892"/>
                <a:gd name="connsiteX5" fmla="*/ 1 w 1234441"/>
                <a:gd name="connsiteY5" fmla="*/ 617220 h 1250892"/>
                <a:gd name="connsiteX0" fmla="*/ 1 w 1252665"/>
                <a:gd name="connsiteY0" fmla="*/ 617220 h 1235033"/>
                <a:gd name="connsiteX1" fmla="*/ 617221 w 1252665"/>
                <a:gd name="connsiteY1" fmla="*/ 0 h 1235033"/>
                <a:gd name="connsiteX2" fmla="*/ 1234441 w 1252665"/>
                <a:gd name="connsiteY2" fmla="*/ 617220 h 1235033"/>
                <a:gd name="connsiteX3" fmla="*/ 1047304 w 1252665"/>
                <a:gd name="connsiteY3" fmla="*/ 977106 h 1235033"/>
                <a:gd name="connsiteX4" fmla="*/ 617221 w 1252665"/>
                <a:gd name="connsiteY4" fmla="*/ 1234440 h 1235033"/>
                <a:gd name="connsiteX5" fmla="*/ 161480 w 1252665"/>
                <a:gd name="connsiteY5" fmla="*/ 1034257 h 1235033"/>
                <a:gd name="connsiteX6" fmla="*/ 1 w 1252665"/>
                <a:gd name="connsiteY6" fmla="*/ 617220 h 1235033"/>
                <a:gd name="connsiteX0" fmla="*/ 1 w 1255771"/>
                <a:gd name="connsiteY0" fmla="*/ 617220 h 1234440"/>
                <a:gd name="connsiteX1" fmla="*/ 617221 w 1255771"/>
                <a:gd name="connsiteY1" fmla="*/ 0 h 1234440"/>
                <a:gd name="connsiteX2" fmla="*/ 1234441 w 1255771"/>
                <a:gd name="connsiteY2" fmla="*/ 617220 h 1234440"/>
                <a:gd name="connsiteX3" fmla="*/ 1079689 w 1255771"/>
                <a:gd name="connsiteY3" fmla="*/ 1032351 h 1234440"/>
                <a:gd name="connsiteX4" fmla="*/ 617221 w 1255771"/>
                <a:gd name="connsiteY4" fmla="*/ 1234440 h 1234440"/>
                <a:gd name="connsiteX5" fmla="*/ 161480 w 1255771"/>
                <a:gd name="connsiteY5" fmla="*/ 1034257 h 1234440"/>
                <a:gd name="connsiteX6" fmla="*/ 1 w 1255771"/>
                <a:gd name="connsiteY6" fmla="*/ 617220 h 1234440"/>
                <a:gd name="connsiteX0" fmla="*/ 1 w 1255771"/>
                <a:gd name="connsiteY0" fmla="*/ 617220 h 1234440"/>
                <a:gd name="connsiteX1" fmla="*/ 617221 w 1255771"/>
                <a:gd name="connsiteY1" fmla="*/ 0 h 1234440"/>
                <a:gd name="connsiteX2" fmla="*/ 1234441 w 1255771"/>
                <a:gd name="connsiteY2" fmla="*/ 617220 h 1234440"/>
                <a:gd name="connsiteX3" fmla="*/ 1079689 w 1255771"/>
                <a:gd name="connsiteY3" fmla="*/ 1032351 h 1234440"/>
                <a:gd name="connsiteX4" fmla="*/ 617221 w 1255771"/>
                <a:gd name="connsiteY4" fmla="*/ 1234440 h 1234440"/>
                <a:gd name="connsiteX5" fmla="*/ 161480 w 1255771"/>
                <a:gd name="connsiteY5" fmla="*/ 1034257 h 1234440"/>
                <a:gd name="connsiteX6" fmla="*/ 1 w 1255771"/>
                <a:gd name="connsiteY6" fmla="*/ 617220 h 1234440"/>
                <a:gd name="connsiteX0" fmla="*/ 1 w 1255771"/>
                <a:gd name="connsiteY0" fmla="*/ 617220 h 1234440"/>
                <a:gd name="connsiteX1" fmla="*/ 617221 w 1255771"/>
                <a:gd name="connsiteY1" fmla="*/ 0 h 1234440"/>
                <a:gd name="connsiteX2" fmla="*/ 1234441 w 1255771"/>
                <a:gd name="connsiteY2" fmla="*/ 617220 h 1234440"/>
                <a:gd name="connsiteX3" fmla="*/ 1079689 w 1255771"/>
                <a:gd name="connsiteY3" fmla="*/ 1032351 h 1234440"/>
                <a:gd name="connsiteX4" fmla="*/ 617221 w 1255771"/>
                <a:gd name="connsiteY4" fmla="*/ 1234440 h 1234440"/>
                <a:gd name="connsiteX5" fmla="*/ 161480 w 1255771"/>
                <a:gd name="connsiteY5" fmla="*/ 1034257 h 1234440"/>
                <a:gd name="connsiteX6" fmla="*/ 1 w 1255771"/>
                <a:gd name="connsiteY6" fmla="*/ 617220 h 1234440"/>
                <a:gd name="connsiteX0" fmla="*/ 1 w 1234442"/>
                <a:gd name="connsiteY0" fmla="*/ 617220 h 1234440"/>
                <a:gd name="connsiteX1" fmla="*/ 617221 w 1234442"/>
                <a:gd name="connsiteY1" fmla="*/ 0 h 1234440"/>
                <a:gd name="connsiteX2" fmla="*/ 1234441 w 1234442"/>
                <a:gd name="connsiteY2" fmla="*/ 617220 h 1234440"/>
                <a:gd name="connsiteX3" fmla="*/ 1079689 w 1234442"/>
                <a:gd name="connsiteY3" fmla="*/ 1032351 h 1234440"/>
                <a:gd name="connsiteX4" fmla="*/ 617221 w 1234442"/>
                <a:gd name="connsiteY4" fmla="*/ 1234440 h 1234440"/>
                <a:gd name="connsiteX5" fmla="*/ 161480 w 1234442"/>
                <a:gd name="connsiteY5" fmla="*/ 1034257 h 1234440"/>
                <a:gd name="connsiteX6" fmla="*/ 1 w 1234442"/>
                <a:gd name="connsiteY6" fmla="*/ 617220 h 1234440"/>
                <a:gd name="connsiteX0" fmla="*/ 1 w 1234442"/>
                <a:gd name="connsiteY0" fmla="*/ 617220 h 1274445"/>
                <a:gd name="connsiteX1" fmla="*/ 617221 w 1234442"/>
                <a:gd name="connsiteY1" fmla="*/ 0 h 1274445"/>
                <a:gd name="connsiteX2" fmla="*/ 1234441 w 1234442"/>
                <a:gd name="connsiteY2" fmla="*/ 617220 h 1274445"/>
                <a:gd name="connsiteX3" fmla="*/ 1079689 w 1234442"/>
                <a:gd name="connsiteY3" fmla="*/ 1032351 h 1274445"/>
                <a:gd name="connsiteX4" fmla="*/ 621032 w 1234442"/>
                <a:gd name="connsiteY4" fmla="*/ 1274445 h 1274445"/>
                <a:gd name="connsiteX5" fmla="*/ 161480 w 1234442"/>
                <a:gd name="connsiteY5" fmla="*/ 1034257 h 1274445"/>
                <a:gd name="connsiteX6" fmla="*/ 1 w 1234442"/>
                <a:gd name="connsiteY6" fmla="*/ 617220 h 1274445"/>
                <a:gd name="connsiteX0" fmla="*/ 1 w 1234442"/>
                <a:gd name="connsiteY0" fmla="*/ 617220 h 1274618"/>
                <a:gd name="connsiteX1" fmla="*/ 617221 w 1234442"/>
                <a:gd name="connsiteY1" fmla="*/ 0 h 1274618"/>
                <a:gd name="connsiteX2" fmla="*/ 1234441 w 1234442"/>
                <a:gd name="connsiteY2" fmla="*/ 617220 h 1274618"/>
                <a:gd name="connsiteX3" fmla="*/ 1079689 w 1234442"/>
                <a:gd name="connsiteY3" fmla="*/ 1032351 h 1274618"/>
                <a:gd name="connsiteX4" fmla="*/ 621032 w 1234442"/>
                <a:gd name="connsiteY4" fmla="*/ 1274445 h 1274618"/>
                <a:gd name="connsiteX5" fmla="*/ 359599 w 1234442"/>
                <a:gd name="connsiteY5" fmla="*/ 1070450 h 1274618"/>
                <a:gd name="connsiteX6" fmla="*/ 161480 w 1234442"/>
                <a:gd name="connsiteY6" fmla="*/ 1034257 h 1274618"/>
                <a:gd name="connsiteX7" fmla="*/ 1 w 1234442"/>
                <a:gd name="connsiteY7" fmla="*/ 617220 h 1274618"/>
                <a:gd name="connsiteX0" fmla="*/ 1 w 1234442"/>
                <a:gd name="connsiteY0" fmla="*/ 617220 h 1274618"/>
                <a:gd name="connsiteX1" fmla="*/ 617221 w 1234442"/>
                <a:gd name="connsiteY1" fmla="*/ 0 h 1274618"/>
                <a:gd name="connsiteX2" fmla="*/ 1234441 w 1234442"/>
                <a:gd name="connsiteY2" fmla="*/ 617220 h 1274618"/>
                <a:gd name="connsiteX3" fmla="*/ 1079689 w 1234442"/>
                <a:gd name="connsiteY3" fmla="*/ 1032351 h 1274618"/>
                <a:gd name="connsiteX4" fmla="*/ 621032 w 1234442"/>
                <a:gd name="connsiteY4" fmla="*/ 1274445 h 1274618"/>
                <a:gd name="connsiteX5" fmla="*/ 359599 w 1234442"/>
                <a:gd name="connsiteY5" fmla="*/ 1070450 h 1274618"/>
                <a:gd name="connsiteX6" fmla="*/ 161480 w 1234442"/>
                <a:gd name="connsiteY6" fmla="*/ 1034257 h 1274618"/>
                <a:gd name="connsiteX7" fmla="*/ 1 w 1234442"/>
                <a:gd name="connsiteY7" fmla="*/ 617220 h 1274618"/>
                <a:gd name="connsiteX0" fmla="*/ 1 w 1234442"/>
                <a:gd name="connsiteY0" fmla="*/ 617220 h 1274493"/>
                <a:gd name="connsiteX1" fmla="*/ 617221 w 1234442"/>
                <a:gd name="connsiteY1" fmla="*/ 0 h 1274493"/>
                <a:gd name="connsiteX2" fmla="*/ 1234441 w 1234442"/>
                <a:gd name="connsiteY2" fmla="*/ 617220 h 1274493"/>
                <a:gd name="connsiteX3" fmla="*/ 1079689 w 1234442"/>
                <a:gd name="connsiteY3" fmla="*/ 1032351 h 1274493"/>
                <a:gd name="connsiteX4" fmla="*/ 621032 w 1234442"/>
                <a:gd name="connsiteY4" fmla="*/ 1274445 h 1274493"/>
                <a:gd name="connsiteX5" fmla="*/ 311974 w 1234442"/>
                <a:gd name="connsiteY5" fmla="*/ 1053305 h 1274493"/>
                <a:gd name="connsiteX6" fmla="*/ 161480 w 1234442"/>
                <a:gd name="connsiteY6" fmla="*/ 1034257 h 1274493"/>
                <a:gd name="connsiteX7" fmla="*/ 1 w 1234442"/>
                <a:gd name="connsiteY7" fmla="*/ 617220 h 1274493"/>
                <a:gd name="connsiteX0" fmla="*/ 1 w 1234442"/>
                <a:gd name="connsiteY0" fmla="*/ 617220 h 1274470"/>
                <a:gd name="connsiteX1" fmla="*/ 617221 w 1234442"/>
                <a:gd name="connsiteY1" fmla="*/ 0 h 1274470"/>
                <a:gd name="connsiteX2" fmla="*/ 1234441 w 1234442"/>
                <a:gd name="connsiteY2" fmla="*/ 617220 h 1274470"/>
                <a:gd name="connsiteX3" fmla="*/ 1079689 w 1234442"/>
                <a:gd name="connsiteY3" fmla="*/ 1032351 h 1274470"/>
                <a:gd name="connsiteX4" fmla="*/ 621032 w 1234442"/>
                <a:gd name="connsiteY4" fmla="*/ 1274445 h 1274470"/>
                <a:gd name="connsiteX5" fmla="*/ 323404 w 1234442"/>
                <a:gd name="connsiteY5" fmla="*/ 1047590 h 1274470"/>
                <a:gd name="connsiteX6" fmla="*/ 161480 w 1234442"/>
                <a:gd name="connsiteY6" fmla="*/ 1034257 h 1274470"/>
                <a:gd name="connsiteX7" fmla="*/ 1 w 1234442"/>
                <a:gd name="connsiteY7" fmla="*/ 617220 h 1274470"/>
                <a:gd name="connsiteX0" fmla="*/ 20669 w 1255110"/>
                <a:gd name="connsiteY0" fmla="*/ 617220 h 1274470"/>
                <a:gd name="connsiteX1" fmla="*/ 637889 w 1255110"/>
                <a:gd name="connsiteY1" fmla="*/ 0 h 1274470"/>
                <a:gd name="connsiteX2" fmla="*/ 1255109 w 1255110"/>
                <a:gd name="connsiteY2" fmla="*/ 617220 h 1274470"/>
                <a:gd name="connsiteX3" fmla="*/ 1100357 w 1255110"/>
                <a:gd name="connsiteY3" fmla="*/ 1032351 h 1274470"/>
                <a:gd name="connsiteX4" fmla="*/ 641700 w 1255110"/>
                <a:gd name="connsiteY4" fmla="*/ 1274445 h 1274470"/>
                <a:gd name="connsiteX5" fmla="*/ 344072 w 1255110"/>
                <a:gd name="connsiteY5" fmla="*/ 1047590 h 1274470"/>
                <a:gd name="connsiteX6" fmla="*/ 191673 w 1255110"/>
                <a:gd name="connsiteY6" fmla="*/ 1043782 h 1274470"/>
                <a:gd name="connsiteX7" fmla="*/ 20669 w 1255110"/>
                <a:gd name="connsiteY7" fmla="*/ 617220 h 1274470"/>
                <a:gd name="connsiteX0" fmla="*/ 1 w 1234442"/>
                <a:gd name="connsiteY0" fmla="*/ 617220 h 1274470"/>
                <a:gd name="connsiteX1" fmla="*/ 617221 w 1234442"/>
                <a:gd name="connsiteY1" fmla="*/ 0 h 1274470"/>
                <a:gd name="connsiteX2" fmla="*/ 1234441 w 1234442"/>
                <a:gd name="connsiteY2" fmla="*/ 617220 h 1274470"/>
                <a:gd name="connsiteX3" fmla="*/ 1079689 w 1234442"/>
                <a:gd name="connsiteY3" fmla="*/ 1032351 h 1274470"/>
                <a:gd name="connsiteX4" fmla="*/ 621032 w 1234442"/>
                <a:gd name="connsiteY4" fmla="*/ 1274445 h 1274470"/>
                <a:gd name="connsiteX5" fmla="*/ 323404 w 1234442"/>
                <a:gd name="connsiteY5" fmla="*/ 1047590 h 1274470"/>
                <a:gd name="connsiteX6" fmla="*/ 171005 w 1234442"/>
                <a:gd name="connsiteY6" fmla="*/ 1043782 h 1274470"/>
                <a:gd name="connsiteX7" fmla="*/ 1 w 1234442"/>
                <a:gd name="connsiteY7" fmla="*/ 617220 h 1274470"/>
                <a:gd name="connsiteX0" fmla="*/ 1 w 1234442"/>
                <a:gd name="connsiteY0" fmla="*/ 617220 h 1275157"/>
                <a:gd name="connsiteX1" fmla="*/ 617221 w 1234442"/>
                <a:gd name="connsiteY1" fmla="*/ 0 h 1275157"/>
                <a:gd name="connsiteX2" fmla="*/ 1234441 w 1234442"/>
                <a:gd name="connsiteY2" fmla="*/ 617220 h 1275157"/>
                <a:gd name="connsiteX3" fmla="*/ 1079689 w 1234442"/>
                <a:gd name="connsiteY3" fmla="*/ 1032351 h 1275157"/>
                <a:gd name="connsiteX4" fmla="*/ 967295 w 1234442"/>
                <a:gd name="connsiteY4" fmla="*/ 1116170 h 1275157"/>
                <a:gd name="connsiteX5" fmla="*/ 621032 w 1234442"/>
                <a:gd name="connsiteY5" fmla="*/ 1274445 h 1275157"/>
                <a:gd name="connsiteX6" fmla="*/ 323404 w 1234442"/>
                <a:gd name="connsiteY6" fmla="*/ 1047590 h 1275157"/>
                <a:gd name="connsiteX7" fmla="*/ 171005 w 1234442"/>
                <a:gd name="connsiteY7" fmla="*/ 1043782 h 1275157"/>
                <a:gd name="connsiteX8" fmla="*/ 1 w 1234442"/>
                <a:gd name="connsiteY8" fmla="*/ 617220 h 1275157"/>
                <a:gd name="connsiteX0" fmla="*/ 1 w 1234442"/>
                <a:gd name="connsiteY0" fmla="*/ 617220 h 1274472"/>
                <a:gd name="connsiteX1" fmla="*/ 617221 w 1234442"/>
                <a:gd name="connsiteY1" fmla="*/ 0 h 1274472"/>
                <a:gd name="connsiteX2" fmla="*/ 1234441 w 1234442"/>
                <a:gd name="connsiteY2" fmla="*/ 617220 h 1274472"/>
                <a:gd name="connsiteX3" fmla="*/ 1079689 w 1234442"/>
                <a:gd name="connsiteY3" fmla="*/ 1032351 h 1274472"/>
                <a:gd name="connsiteX4" fmla="*/ 913955 w 1234442"/>
                <a:gd name="connsiteY4" fmla="*/ 1062830 h 1274472"/>
                <a:gd name="connsiteX5" fmla="*/ 621032 w 1234442"/>
                <a:gd name="connsiteY5" fmla="*/ 1274445 h 1274472"/>
                <a:gd name="connsiteX6" fmla="*/ 323404 w 1234442"/>
                <a:gd name="connsiteY6" fmla="*/ 1047590 h 1274472"/>
                <a:gd name="connsiteX7" fmla="*/ 171005 w 1234442"/>
                <a:gd name="connsiteY7" fmla="*/ 1043782 h 1274472"/>
                <a:gd name="connsiteX8" fmla="*/ 1 w 1234442"/>
                <a:gd name="connsiteY8" fmla="*/ 617220 h 1274472"/>
                <a:gd name="connsiteX0" fmla="*/ 1 w 1234442"/>
                <a:gd name="connsiteY0" fmla="*/ 617220 h 1274472"/>
                <a:gd name="connsiteX1" fmla="*/ 617221 w 1234442"/>
                <a:gd name="connsiteY1" fmla="*/ 0 h 1274472"/>
                <a:gd name="connsiteX2" fmla="*/ 1234441 w 1234442"/>
                <a:gd name="connsiteY2" fmla="*/ 617220 h 1274472"/>
                <a:gd name="connsiteX3" fmla="*/ 1079689 w 1234442"/>
                <a:gd name="connsiteY3" fmla="*/ 1032351 h 1274472"/>
                <a:gd name="connsiteX4" fmla="*/ 913955 w 1234442"/>
                <a:gd name="connsiteY4" fmla="*/ 1062830 h 1274472"/>
                <a:gd name="connsiteX5" fmla="*/ 621032 w 1234442"/>
                <a:gd name="connsiteY5" fmla="*/ 1274445 h 1274472"/>
                <a:gd name="connsiteX6" fmla="*/ 323404 w 1234442"/>
                <a:gd name="connsiteY6" fmla="*/ 1047590 h 1274472"/>
                <a:gd name="connsiteX7" fmla="*/ 171005 w 1234442"/>
                <a:gd name="connsiteY7" fmla="*/ 1043782 h 1274472"/>
                <a:gd name="connsiteX8" fmla="*/ 1 w 1234442"/>
                <a:gd name="connsiteY8" fmla="*/ 617220 h 1274472"/>
                <a:gd name="connsiteX0" fmla="*/ 1 w 1234442"/>
                <a:gd name="connsiteY0" fmla="*/ 617220 h 1274451"/>
                <a:gd name="connsiteX1" fmla="*/ 617221 w 1234442"/>
                <a:gd name="connsiteY1" fmla="*/ 0 h 1274451"/>
                <a:gd name="connsiteX2" fmla="*/ 1234441 w 1234442"/>
                <a:gd name="connsiteY2" fmla="*/ 617220 h 1274451"/>
                <a:gd name="connsiteX3" fmla="*/ 1079689 w 1234442"/>
                <a:gd name="connsiteY3" fmla="*/ 1032351 h 1274451"/>
                <a:gd name="connsiteX4" fmla="*/ 921575 w 1234442"/>
                <a:gd name="connsiteY4" fmla="*/ 1055210 h 1274451"/>
                <a:gd name="connsiteX5" fmla="*/ 621032 w 1234442"/>
                <a:gd name="connsiteY5" fmla="*/ 1274445 h 1274451"/>
                <a:gd name="connsiteX6" fmla="*/ 323404 w 1234442"/>
                <a:gd name="connsiteY6" fmla="*/ 1047590 h 1274451"/>
                <a:gd name="connsiteX7" fmla="*/ 171005 w 1234442"/>
                <a:gd name="connsiteY7" fmla="*/ 1043782 h 1274451"/>
                <a:gd name="connsiteX8" fmla="*/ 1 w 1234442"/>
                <a:gd name="connsiteY8" fmla="*/ 617220 h 1274451"/>
                <a:gd name="connsiteX0" fmla="*/ 1 w 1234442"/>
                <a:gd name="connsiteY0" fmla="*/ 617220 h 1274446"/>
                <a:gd name="connsiteX1" fmla="*/ 617221 w 1234442"/>
                <a:gd name="connsiteY1" fmla="*/ 0 h 1274446"/>
                <a:gd name="connsiteX2" fmla="*/ 1234441 w 1234442"/>
                <a:gd name="connsiteY2" fmla="*/ 617220 h 1274446"/>
                <a:gd name="connsiteX3" fmla="*/ 1079689 w 1234442"/>
                <a:gd name="connsiteY3" fmla="*/ 1032351 h 1274446"/>
                <a:gd name="connsiteX4" fmla="*/ 921575 w 1234442"/>
                <a:gd name="connsiteY4" fmla="*/ 1055210 h 1274446"/>
                <a:gd name="connsiteX5" fmla="*/ 621032 w 1234442"/>
                <a:gd name="connsiteY5" fmla="*/ 1274445 h 1274446"/>
                <a:gd name="connsiteX6" fmla="*/ 331024 w 1234442"/>
                <a:gd name="connsiteY6" fmla="*/ 1051400 h 1274446"/>
                <a:gd name="connsiteX7" fmla="*/ 171005 w 1234442"/>
                <a:gd name="connsiteY7" fmla="*/ 1043782 h 1274446"/>
                <a:gd name="connsiteX8" fmla="*/ 1 w 1234442"/>
                <a:gd name="connsiteY8" fmla="*/ 617220 h 1274446"/>
                <a:gd name="connsiteX0" fmla="*/ 1 w 1234442"/>
                <a:gd name="connsiteY0" fmla="*/ 617220 h 1274445"/>
                <a:gd name="connsiteX1" fmla="*/ 617221 w 1234442"/>
                <a:gd name="connsiteY1" fmla="*/ 0 h 1274445"/>
                <a:gd name="connsiteX2" fmla="*/ 1234441 w 1234442"/>
                <a:gd name="connsiteY2" fmla="*/ 617220 h 1274445"/>
                <a:gd name="connsiteX3" fmla="*/ 1079689 w 1234442"/>
                <a:gd name="connsiteY3" fmla="*/ 1032351 h 1274445"/>
                <a:gd name="connsiteX4" fmla="*/ 921575 w 1234442"/>
                <a:gd name="connsiteY4" fmla="*/ 1051400 h 1274445"/>
                <a:gd name="connsiteX5" fmla="*/ 621032 w 1234442"/>
                <a:gd name="connsiteY5" fmla="*/ 1274445 h 1274445"/>
                <a:gd name="connsiteX6" fmla="*/ 331024 w 1234442"/>
                <a:gd name="connsiteY6" fmla="*/ 1051400 h 1274445"/>
                <a:gd name="connsiteX7" fmla="*/ 171005 w 1234442"/>
                <a:gd name="connsiteY7" fmla="*/ 1043782 h 1274445"/>
                <a:gd name="connsiteX8" fmla="*/ 1 w 1234442"/>
                <a:gd name="connsiteY8" fmla="*/ 617220 h 1274445"/>
                <a:gd name="connsiteX0" fmla="*/ 1 w 1234442"/>
                <a:gd name="connsiteY0" fmla="*/ 617220 h 1277294"/>
                <a:gd name="connsiteX1" fmla="*/ 617221 w 1234442"/>
                <a:gd name="connsiteY1" fmla="*/ 0 h 1277294"/>
                <a:gd name="connsiteX2" fmla="*/ 1234441 w 1234442"/>
                <a:gd name="connsiteY2" fmla="*/ 617220 h 1277294"/>
                <a:gd name="connsiteX3" fmla="*/ 1079689 w 1234442"/>
                <a:gd name="connsiteY3" fmla="*/ 1032351 h 1277294"/>
                <a:gd name="connsiteX4" fmla="*/ 921575 w 1234442"/>
                <a:gd name="connsiteY4" fmla="*/ 1051400 h 1277294"/>
                <a:gd name="connsiteX5" fmla="*/ 621032 w 1234442"/>
                <a:gd name="connsiteY5" fmla="*/ 1274445 h 1277294"/>
                <a:gd name="connsiteX6" fmla="*/ 365314 w 1234442"/>
                <a:gd name="connsiteY6" fmla="*/ 1169511 h 1277294"/>
                <a:gd name="connsiteX7" fmla="*/ 331024 w 1234442"/>
                <a:gd name="connsiteY7" fmla="*/ 1051400 h 1277294"/>
                <a:gd name="connsiteX8" fmla="*/ 171005 w 1234442"/>
                <a:gd name="connsiteY8" fmla="*/ 1043782 h 1277294"/>
                <a:gd name="connsiteX9" fmla="*/ 1 w 1234442"/>
                <a:gd name="connsiteY9" fmla="*/ 617220 h 1277294"/>
                <a:gd name="connsiteX0" fmla="*/ 1 w 1234442"/>
                <a:gd name="connsiteY0" fmla="*/ 617220 h 1274449"/>
                <a:gd name="connsiteX1" fmla="*/ 617221 w 1234442"/>
                <a:gd name="connsiteY1" fmla="*/ 0 h 1274449"/>
                <a:gd name="connsiteX2" fmla="*/ 1234441 w 1234442"/>
                <a:gd name="connsiteY2" fmla="*/ 617220 h 1274449"/>
                <a:gd name="connsiteX3" fmla="*/ 1079689 w 1234442"/>
                <a:gd name="connsiteY3" fmla="*/ 1032351 h 1274449"/>
                <a:gd name="connsiteX4" fmla="*/ 921575 w 1234442"/>
                <a:gd name="connsiteY4" fmla="*/ 1051400 h 1274449"/>
                <a:gd name="connsiteX5" fmla="*/ 877760 w 1234442"/>
                <a:gd name="connsiteY5" fmla="*/ 1165700 h 1274449"/>
                <a:gd name="connsiteX6" fmla="*/ 621032 w 1234442"/>
                <a:gd name="connsiteY6" fmla="*/ 1274445 h 1274449"/>
                <a:gd name="connsiteX7" fmla="*/ 365314 w 1234442"/>
                <a:gd name="connsiteY7" fmla="*/ 1169511 h 1274449"/>
                <a:gd name="connsiteX8" fmla="*/ 331024 w 1234442"/>
                <a:gd name="connsiteY8" fmla="*/ 1051400 h 1274449"/>
                <a:gd name="connsiteX9" fmla="*/ 171005 w 1234442"/>
                <a:gd name="connsiteY9" fmla="*/ 1043782 h 1274449"/>
                <a:gd name="connsiteX10" fmla="*/ 1 w 1234442"/>
                <a:gd name="connsiteY10" fmla="*/ 617220 h 1274449"/>
                <a:gd name="connsiteX0" fmla="*/ 1 w 1234442"/>
                <a:gd name="connsiteY0" fmla="*/ 617220 h 1274449"/>
                <a:gd name="connsiteX1" fmla="*/ 617221 w 1234442"/>
                <a:gd name="connsiteY1" fmla="*/ 0 h 1274449"/>
                <a:gd name="connsiteX2" fmla="*/ 1234441 w 1234442"/>
                <a:gd name="connsiteY2" fmla="*/ 617220 h 1274449"/>
                <a:gd name="connsiteX3" fmla="*/ 1079689 w 1234442"/>
                <a:gd name="connsiteY3" fmla="*/ 1032351 h 1274449"/>
                <a:gd name="connsiteX4" fmla="*/ 921575 w 1234442"/>
                <a:gd name="connsiteY4" fmla="*/ 1051400 h 1274449"/>
                <a:gd name="connsiteX5" fmla="*/ 877760 w 1234442"/>
                <a:gd name="connsiteY5" fmla="*/ 1165700 h 1274449"/>
                <a:gd name="connsiteX6" fmla="*/ 621032 w 1234442"/>
                <a:gd name="connsiteY6" fmla="*/ 1274445 h 1274449"/>
                <a:gd name="connsiteX7" fmla="*/ 365314 w 1234442"/>
                <a:gd name="connsiteY7" fmla="*/ 1169511 h 1274449"/>
                <a:gd name="connsiteX8" fmla="*/ 331024 w 1234442"/>
                <a:gd name="connsiteY8" fmla="*/ 1051400 h 1274449"/>
                <a:gd name="connsiteX9" fmla="*/ 171005 w 1234442"/>
                <a:gd name="connsiteY9" fmla="*/ 1043782 h 1274449"/>
                <a:gd name="connsiteX10" fmla="*/ 1 w 1234442"/>
                <a:gd name="connsiteY10" fmla="*/ 617220 h 1274449"/>
                <a:gd name="connsiteX0" fmla="*/ 1 w 1234442"/>
                <a:gd name="connsiteY0" fmla="*/ 617220 h 1274449"/>
                <a:gd name="connsiteX1" fmla="*/ 617221 w 1234442"/>
                <a:gd name="connsiteY1" fmla="*/ 0 h 1274449"/>
                <a:gd name="connsiteX2" fmla="*/ 1234441 w 1234442"/>
                <a:gd name="connsiteY2" fmla="*/ 617220 h 1274449"/>
                <a:gd name="connsiteX3" fmla="*/ 1079689 w 1234442"/>
                <a:gd name="connsiteY3" fmla="*/ 1032351 h 1274449"/>
                <a:gd name="connsiteX4" fmla="*/ 921575 w 1234442"/>
                <a:gd name="connsiteY4" fmla="*/ 1051400 h 1274449"/>
                <a:gd name="connsiteX5" fmla="*/ 877760 w 1234442"/>
                <a:gd name="connsiteY5" fmla="*/ 1165700 h 1274449"/>
                <a:gd name="connsiteX6" fmla="*/ 621032 w 1234442"/>
                <a:gd name="connsiteY6" fmla="*/ 1274445 h 1274449"/>
                <a:gd name="connsiteX7" fmla="*/ 365314 w 1234442"/>
                <a:gd name="connsiteY7" fmla="*/ 1169511 h 1274449"/>
                <a:gd name="connsiteX8" fmla="*/ 331024 w 1234442"/>
                <a:gd name="connsiteY8" fmla="*/ 1051400 h 1274449"/>
                <a:gd name="connsiteX9" fmla="*/ 171005 w 1234442"/>
                <a:gd name="connsiteY9" fmla="*/ 1043782 h 1274449"/>
                <a:gd name="connsiteX10" fmla="*/ 1 w 1234442"/>
                <a:gd name="connsiteY10" fmla="*/ 617220 h 1274449"/>
                <a:gd name="connsiteX0" fmla="*/ 1 w 1234442"/>
                <a:gd name="connsiteY0" fmla="*/ 617220 h 1274451"/>
                <a:gd name="connsiteX1" fmla="*/ 617221 w 1234442"/>
                <a:gd name="connsiteY1" fmla="*/ 0 h 1274451"/>
                <a:gd name="connsiteX2" fmla="*/ 1234441 w 1234442"/>
                <a:gd name="connsiteY2" fmla="*/ 617220 h 1274451"/>
                <a:gd name="connsiteX3" fmla="*/ 1079689 w 1234442"/>
                <a:gd name="connsiteY3" fmla="*/ 1032351 h 1274451"/>
                <a:gd name="connsiteX4" fmla="*/ 921575 w 1234442"/>
                <a:gd name="connsiteY4" fmla="*/ 1051400 h 1274451"/>
                <a:gd name="connsiteX5" fmla="*/ 877760 w 1234442"/>
                <a:gd name="connsiteY5" fmla="*/ 1165700 h 1274451"/>
                <a:gd name="connsiteX6" fmla="*/ 621032 w 1234442"/>
                <a:gd name="connsiteY6" fmla="*/ 1274445 h 1274451"/>
                <a:gd name="connsiteX7" fmla="*/ 365314 w 1234442"/>
                <a:gd name="connsiteY7" fmla="*/ 1169511 h 1274451"/>
                <a:gd name="connsiteX8" fmla="*/ 331024 w 1234442"/>
                <a:gd name="connsiteY8" fmla="*/ 1051400 h 1274451"/>
                <a:gd name="connsiteX9" fmla="*/ 171005 w 1234442"/>
                <a:gd name="connsiteY9" fmla="*/ 1043782 h 1274451"/>
                <a:gd name="connsiteX10" fmla="*/ 1 w 1234442"/>
                <a:gd name="connsiteY10" fmla="*/ 617220 h 1274451"/>
                <a:gd name="connsiteX0" fmla="*/ 1 w 1234442"/>
                <a:gd name="connsiteY0" fmla="*/ 617220 h 1274451"/>
                <a:gd name="connsiteX1" fmla="*/ 617221 w 1234442"/>
                <a:gd name="connsiteY1" fmla="*/ 0 h 1274451"/>
                <a:gd name="connsiteX2" fmla="*/ 1234441 w 1234442"/>
                <a:gd name="connsiteY2" fmla="*/ 617220 h 1274451"/>
                <a:gd name="connsiteX3" fmla="*/ 1079689 w 1234442"/>
                <a:gd name="connsiteY3" fmla="*/ 1032351 h 1274451"/>
                <a:gd name="connsiteX4" fmla="*/ 921575 w 1234442"/>
                <a:gd name="connsiteY4" fmla="*/ 1051400 h 1274451"/>
                <a:gd name="connsiteX5" fmla="*/ 877760 w 1234442"/>
                <a:gd name="connsiteY5" fmla="*/ 1165700 h 1274451"/>
                <a:gd name="connsiteX6" fmla="*/ 621032 w 1234442"/>
                <a:gd name="connsiteY6" fmla="*/ 1274445 h 1274451"/>
                <a:gd name="connsiteX7" fmla="*/ 365314 w 1234442"/>
                <a:gd name="connsiteY7" fmla="*/ 1169511 h 1274451"/>
                <a:gd name="connsiteX8" fmla="*/ 331024 w 1234442"/>
                <a:gd name="connsiteY8" fmla="*/ 1051400 h 1274451"/>
                <a:gd name="connsiteX9" fmla="*/ 171005 w 1234442"/>
                <a:gd name="connsiteY9" fmla="*/ 1043782 h 1274451"/>
                <a:gd name="connsiteX10" fmla="*/ 1 w 1234442"/>
                <a:gd name="connsiteY10" fmla="*/ 617220 h 1274451"/>
                <a:gd name="connsiteX0" fmla="*/ 1 w 1234442"/>
                <a:gd name="connsiteY0" fmla="*/ 617220 h 1274451"/>
                <a:gd name="connsiteX1" fmla="*/ 617221 w 1234442"/>
                <a:gd name="connsiteY1" fmla="*/ 0 h 1274451"/>
                <a:gd name="connsiteX2" fmla="*/ 1234441 w 1234442"/>
                <a:gd name="connsiteY2" fmla="*/ 617220 h 1274451"/>
                <a:gd name="connsiteX3" fmla="*/ 1079689 w 1234442"/>
                <a:gd name="connsiteY3" fmla="*/ 1032351 h 1274451"/>
                <a:gd name="connsiteX4" fmla="*/ 921575 w 1234442"/>
                <a:gd name="connsiteY4" fmla="*/ 1051400 h 1274451"/>
                <a:gd name="connsiteX5" fmla="*/ 877760 w 1234442"/>
                <a:gd name="connsiteY5" fmla="*/ 1165700 h 1274451"/>
                <a:gd name="connsiteX6" fmla="*/ 621032 w 1234442"/>
                <a:gd name="connsiteY6" fmla="*/ 1274445 h 1274451"/>
                <a:gd name="connsiteX7" fmla="*/ 365314 w 1234442"/>
                <a:gd name="connsiteY7" fmla="*/ 1169511 h 1274451"/>
                <a:gd name="connsiteX8" fmla="*/ 331024 w 1234442"/>
                <a:gd name="connsiteY8" fmla="*/ 1051400 h 1274451"/>
                <a:gd name="connsiteX9" fmla="*/ 171005 w 1234442"/>
                <a:gd name="connsiteY9" fmla="*/ 1043782 h 1274451"/>
                <a:gd name="connsiteX10" fmla="*/ 1 w 1234442"/>
                <a:gd name="connsiteY10" fmla="*/ 617220 h 1274451"/>
                <a:gd name="connsiteX0" fmla="*/ 1 w 1234442"/>
                <a:gd name="connsiteY0" fmla="*/ 617220 h 1274451"/>
                <a:gd name="connsiteX1" fmla="*/ 617221 w 1234442"/>
                <a:gd name="connsiteY1" fmla="*/ 0 h 1274451"/>
                <a:gd name="connsiteX2" fmla="*/ 1234441 w 1234442"/>
                <a:gd name="connsiteY2" fmla="*/ 617220 h 1274451"/>
                <a:gd name="connsiteX3" fmla="*/ 1079689 w 1234442"/>
                <a:gd name="connsiteY3" fmla="*/ 1032351 h 1274451"/>
                <a:gd name="connsiteX4" fmla="*/ 921575 w 1234442"/>
                <a:gd name="connsiteY4" fmla="*/ 1051400 h 1274451"/>
                <a:gd name="connsiteX5" fmla="*/ 877760 w 1234442"/>
                <a:gd name="connsiteY5" fmla="*/ 1165700 h 1274451"/>
                <a:gd name="connsiteX6" fmla="*/ 621032 w 1234442"/>
                <a:gd name="connsiteY6" fmla="*/ 1274445 h 1274451"/>
                <a:gd name="connsiteX7" fmla="*/ 365314 w 1234442"/>
                <a:gd name="connsiteY7" fmla="*/ 1169511 h 1274451"/>
                <a:gd name="connsiteX8" fmla="*/ 331024 w 1234442"/>
                <a:gd name="connsiteY8" fmla="*/ 1051400 h 1274451"/>
                <a:gd name="connsiteX9" fmla="*/ 171005 w 1234442"/>
                <a:gd name="connsiteY9" fmla="*/ 1043782 h 1274451"/>
                <a:gd name="connsiteX10" fmla="*/ 1 w 1234442"/>
                <a:gd name="connsiteY10" fmla="*/ 617220 h 1274451"/>
                <a:gd name="connsiteX0" fmla="*/ 1 w 1234442"/>
                <a:gd name="connsiteY0" fmla="*/ 617220 h 1370182"/>
                <a:gd name="connsiteX1" fmla="*/ 617221 w 1234442"/>
                <a:gd name="connsiteY1" fmla="*/ 0 h 1370182"/>
                <a:gd name="connsiteX2" fmla="*/ 1234441 w 1234442"/>
                <a:gd name="connsiteY2" fmla="*/ 617220 h 1370182"/>
                <a:gd name="connsiteX3" fmla="*/ 1079689 w 1234442"/>
                <a:gd name="connsiteY3" fmla="*/ 1032351 h 1370182"/>
                <a:gd name="connsiteX4" fmla="*/ 921575 w 1234442"/>
                <a:gd name="connsiteY4" fmla="*/ 1051400 h 1370182"/>
                <a:gd name="connsiteX5" fmla="*/ 877760 w 1234442"/>
                <a:gd name="connsiteY5" fmla="*/ 1165700 h 1370182"/>
                <a:gd name="connsiteX6" fmla="*/ 621032 w 1234442"/>
                <a:gd name="connsiteY6" fmla="*/ 1274445 h 1370182"/>
                <a:gd name="connsiteX7" fmla="*/ 317689 w 1234442"/>
                <a:gd name="connsiteY7" fmla="*/ 1367633 h 1370182"/>
                <a:gd name="connsiteX8" fmla="*/ 365314 w 1234442"/>
                <a:gd name="connsiteY8" fmla="*/ 1169511 h 1370182"/>
                <a:gd name="connsiteX9" fmla="*/ 331024 w 1234442"/>
                <a:gd name="connsiteY9" fmla="*/ 1051400 h 1370182"/>
                <a:gd name="connsiteX10" fmla="*/ 171005 w 1234442"/>
                <a:gd name="connsiteY10" fmla="*/ 1043782 h 1370182"/>
                <a:gd name="connsiteX11" fmla="*/ 1 w 1234442"/>
                <a:gd name="connsiteY11" fmla="*/ 617220 h 1370182"/>
                <a:gd name="connsiteX0" fmla="*/ 1 w 1234442"/>
                <a:gd name="connsiteY0" fmla="*/ 617220 h 1370182"/>
                <a:gd name="connsiteX1" fmla="*/ 617221 w 1234442"/>
                <a:gd name="connsiteY1" fmla="*/ 0 h 1370182"/>
                <a:gd name="connsiteX2" fmla="*/ 1234441 w 1234442"/>
                <a:gd name="connsiteY2" fmla="*/ 617220 h 1370182"/>
                <a:gd name="connsiteX3" fmla="*/ 1079689 w 1234442"/>
                <a:gd name="connsiteY3" fmla="*/ 1032351 h 1370182"/>
                <a:gd name="connsiteX4" fmla="*/ 921575 w 1234442"/>
                <a:gd name="connsiteY4" fmla="*/ 1051400 h 1370182"/>
                <a:gd name="connsiteX5" fmla="*/ 877760 w 1234442"/>
                <a:gd name="connsiteY5" fmla="*/ 1165700 h 1370182"/>
                <a:gd name="connsiteX6" fmla="*/ 621032 w 1234442"/>
                <a:gd name="connsiteY6" fmla="*/ 1274445 h 1370182"/>
                <a:gd name="connsiteX7" fmla="*/ 317689 w 1234442"/>
                <a:gd name="connsiteY7" fmla="*/ 1367633 h 1370182"/>
                <a:gd name="connsiteX8" fmla="*/ 365314 w 1234442"/>
                <a:gd name="connsiteY8" fmla="*/ 1169511 h 1370182"/>
                <a:gd name="connsiteX9" fmla="*/ 331024 w 1234442"/>
                <a:gd name="connsiteY9" fmla="*/ 1051400 h 1370182"/>
                <a:gd name="connsiteX10" fmla="*/ 171005 w 1234442"/>
                <a:gd name="connsiteY10" fmla="*/ 1043782 h 1370182"/>
                <a:gd name="connsiteX11" fmla="*/ 1 w 1234442"/>
                <a:gd name="connsiteY11" fmla="*/ 617220 h 1370182"/>
                <a:gd name="connsiteX0" fmla="*/ 1 w 1234442"/>
                <a:gd name="connsiteY0" fmla="*/ 617220 h 1377635"/>
                <a:gd name="connsiteX1" fmla="*/ 617221 w 1234442"/>
                <a:gd name="connsiteY1" fmla="*/ 0 h 1377635"/>
                <a:gd name="connsiteX2" fmla="*/ 1234441 w 1234442"/>
                <a:gd name="connsiteY2" fmla="*/ 617220 h 1377635"/>
                <a:gd name="connsiteX3" fmla="*/ 1079689 w 1234442"/>
                <a:gd name="connsiteY3" fmla="*/ 1032351 h 1377635"/>
                <a:gd name="connsiteX4" fmla="*/ 921575 w 1234442"/>
                <a:gd name="connsiteY4" fmla="*/ 1051400 h 1377635"/>
                <a:gd name="connsiteX5" fmla="*/ 877760 w 1234442"/>
                <a:gd name="connsiteY5" fmla="*/ 1165700 h 1377635"/>
                <a:gd name="connsiteX6" fmla="*/ 621032 w 1234442"/>
                <a:gd name="connsiteY6" fmla="*/ 1274445 h 1377635"/>
                <a:gd name="connsiteX7" fmla="*/ 311974 w 1234442"/>
                <a:gd name="connsiteY7" fmla="*/ 1375253 h 1377635"/>
                <a:gd name="connsiteX8" fmla="*/ 365314 w 1234442"/>
                <a:gd name="connsiteY8" fmla="*/ 1169511 h 1377635"/>
                <a:gd name="connsiteX9" fmla="*/ 331024 w 1234442"/>
                <a:gd name="connsiteY9" fmla="*/ 1051400 h 1377635"/>
                <a:gd name="connsiteX10" fmla="*/ 171005 w 1234442"/>
                <a:gd name="connsiteY10" fmla="*/ 1043782 h 1377635"/>
                <a:gd name="connsiteX11" fmla="*/ 1 w 1234442"/>
                <a:gd name="connsiteY11" fmla="*/ 617220 h 1377635"/>
                <a:gd name="connsiteX0" fmla="*/ 1 w 1234442"/>
                <a:gd name="connsiteY0" fmla="*/ 617220 h 1377635"/>
                <a:gd name="connsiteX1" fmla="*/ 617221 w 1234442"/>
                <a:gd name="connsiteY1" fmla="*/ 0 h 1377635"/>
                <a:gd name="connsiteX2" fmla="*/ 1234441 w 1234442"/>
                <a:gd name="connsiteY2" fmla="*/ 617220 h 1377635"/>
                <a:gd name="connsiteX3" fmla="*/ 1079689 w 1234442"/>
                <a:gd name="connsiteY3" fmla="*/ 1032351 h 1377635"/>
                <a:gd name="connsiteX4" fmla="*/ 921575 w 1234442"/>
                <a:gd name="connsiteY4" fmla="*/ 1051400 h 1377635"/>
                <a:gd name="connsiteX5" fmla="*/ 877760 w 1234442"/>
                <a:gd name="connsiteY5" fmla="*/ 1165700 h 1377635"/>
                <a:gd name="connsiteX6" fmla="*/ 621032 w 1234442"/>
                <a:gd name="connsiteY6" fmla="*/ 1274445 h 1377635"/>
                <a:gd name="connsiteX7" fmla="*/ 311974 w 1234442"/>
                <a:gd name="connsiteY7" fmla="*/ 1375253 h 1377635"/>
                <a:gd name="connsiteX8" fmla="*/ 365314 w 1234442"/>
                <a:gd name="connsiteY8" fmla="*/ 1169511 h 1377635"/>
                <a:gd name="connsiteX9" fmla="*/ 331024 w 1234442"/>
                <a:gd name="connsiteY9" fmla="*/ 1051400 h 1377635"/>
                <a:gd name="connsiteX10" fmla="*/ 171005 w 1234442"/>
                <a:gd name="connsiteY10" fmla="*/ 1043782 h 1377635"/>
                <a:gd name="connsiteX11" fmla="*/ 1 w 1234442"/>
                <a:gd name="connsiteY11" fmla="*/ 617220 h 1377635"/>
                <a:gd name="connsiteX0" fmla="*/ 1 w 1234442"/>
                <a:gd name="connsiteY0" fmla="*/ 617220 h 1377635"/>
                <a:gd name="connsiteX1" fmla="*/ 617221 w 1234442"/>
                <a:gd name="connsiteY1" fmla="*/ 0 h 1377635"/>
                <a:gd name="connsiteX2" fmla="*/ 1234441 w 1234442"/>
                <a:gd name="connsiteY2" fmla="*/ 617220 h 1377635"/>
                <a:gd name="connsiteX3" fmla="*/ 1079689 w 1234442"/>
                <a:gd name="connsiteY3" fmla="*/ 1032351 h 1377635"/>
                <a:gd name="connsiteX4" fmla="*/ 921575 w 1234442"/>
                <a:gd name="connsiteY4" fmla="*/ 1051400 h 1377635"/>
                <a:gd name="connsiteX5" fmla="*/ 877760 w 1234442"/>
                <a:gd name="connsiteY5" fmla="*/ 1165700 h 1377635"/>
                <a:gd name="connsiteX6" fmla="*/ 621032 w 1234442"/>
                <a:gd name="connsiteY6" fmla="*/ 1274445 h 1377635"/>
                <a:gd name="connsiteX7" fmla="*/ 311974 w 1234442"/>
                <a:gd name="connsiteY7" fmla="*/ 1375253 h 1377635"/>
                <a:gd name="connsiteX8" fmla="*/ 365314 w 1234442"/>
                <a:gd name="connsiteY8" fmla="*/ 1169511 h 1377635"/>
                <a:gd name="connsiteX9" fmla="*/ 331024 w 1234442"/>
                <a:gd name="connsiteY9" fmla="*/ 1051400 h 1377635"/>
                <a:gd name="connsiteX10" fmla="*/ 171005 w 1234442"/>
                <a:gd name="connsiteY10" fmla="*/ 1043782 h 1377635"/>
                <a:gd name="connsiteX11" fmla="*/ 1 w 1234442"/>
                <a:gd name="connsiteY11" fmla="*/ 617220 h 1377635"/>
                <a:gd name="connsiteX0" fmla="*/ 1 w 1234442"/>
                <a:gd name="connsiteY0" fmla="*/ 617220 h 1377635"/>
                <a:gd name="connsiteX1" fmla="*/ 617221 w 1234442"/>
                <a:gd name="connsiteY1" fmla="*/ 0 h 1377635"/>
                <a:gd name="connsiteX2" fmla="*/ 1234441 w 1234442"/>
                <a:gd name="connsiteY2" fmla="*/ 617220 h 1377635"/>
                <a:gd name="connsiteX3" fmla="*/ 1079689 w 1234442"/>
                <a:gd name="connsiteY3" fmla="*/ 1032351 h 1377635"/>
                <a:gd name="connsiteX4" fmla="*/ 921575 w 1234442"/>
                <a:gd name="connsiteY4" fmla="*/ 1051400 h 1377635"/>
                <a:gd name="connsiteX5" fmla="*/ 877760 w 1234442"/>
                <a:gd name="connsiteY5" fmla="*/ 1165700 h 1377635"/>
                <a:gd name="connsiteX6" fmla="*/ 621032 w 1234442"/>
                <a:gd name="connsiteY6" fmla="*/ 1274445 h 1377635"/>
                <a:gd name="connsiteX7" fmla="*/ 311974 w 1234442"/>
                <a:gd name="connsiteY7" fmla="*/ 1375253 h 1377635"/>
                <a:gd name="connsiteX8" fmla="*/ 365314 w 1234442"/>
                <a:gd name="connsiteY8" fmla="*/ 1169511 h 1377635"/>
                <a:gd name="connsiteX9" fmla="*/ 331024 w 1234442"/>
                <a:gd name="connsiteY9" fmla="*/ 1051400 h 1377635"/>
                <a:gd name="connsiteX10" fmla="*/ 171005 w 1234442"/>
                <a:gd name="connsiteY10" fmla="*/ 1043782 h 1377635"/>
                <a:gd name="connsiteX11" fmla="*/ 1 w 1234442"/>
                <a:gd name="connsiteY11" fmla="*/ 617220 h 1377635"/>
                <a:gd name="connsiteX0" fmla="*/ 1 w 1234442"/>
                <a:gd name="connsiteY0" fmla="*/ 617220 h 1377029"/>
                <a:gd name="connsiteX1" fmla="*/ 617221 w 1234442"/>
                <a:gd name="connsiteY1" fmla="*/ 0 h 1377029"/>
                <a:gd name="connsiteX2" fmla="*/ 1234441 w 1234442"/>
                <a:gd name="connsiteY2" fmla="*/ 617220 h 1377029"/>
                <a:gd name="connsiteX3" fmla="*/ 1079689 w 1234442"/>
                <a:gd name="connsiteY3" fmla="*/ 1032351 h 1377029"/>
                <a:gd name="connsiteX4" fmla="*/ 921575 w 1234442"/>
                <a:gd name="connsiteY4" fmla="*/ 1051400 h 1377029"/>
                <a:gd name="connsiteX5" fmla="*/ 877760 w 1234442"/>
                <a:gd name="connsiteY5" fmla="*/ 1165700 h 1377029"/>
                <a:gd name="connsiteX6" fmla="*/ 931100 w 1234442"/>
                <a:gd name="connsiteY6" fmla="*/ 1369539 h 1377029"/>
                <a:gd name="connsiteX7" fmla="*/ 621032 w 1234442"/>
                <a:gd name="connsiteY7" fmla="*/ 1274445 h 1377029"/>
                <a:gd name="connsiteX8" fmla="*/ 311974 w 1234442"/>
                <a:gd name="connsiteY8" fmla="*/ 1375253 h 1377029"/>
                <a:gd name="connsiteX9" fmla="*/ 365314 w 1234442"/>
                <a:gd name="connsiteY9" fmla="*/ 1169511 h 1377029"/>
                <a:gd name="connsiteX10" fmla="*/ 331024 w 1234442"/>
                <a:gd name="connsiteY10" fmla="*/ 1051400 h 1377029"/>
                <a:gd name="connsiteX11" fmla="*/ 171005 w 1234442"/>
                <a:gd name="connsiteY11" fmla="*/ 1043782 h 1377029"/>
                <a:gd name="connsiteX12" fmla="*/ 1 w 1234442"/>
                <a:gd name="connsiteY12" fmla="*/ 617220 h 1377029"/>
                <a:gd name="connsiteX0" fmla="*/ 1 w 1234442"/>
                <a:gd name="connsiteY0" fmla="*/ 617220 h 1377029"/>
                <a:gd name="connsiteX1" fmla="*/ 617221 w 1234442"/>
                <a:gd name="connsiteY1" fmla="*/ 0 h 1377029"/>
                <a:gd name="connsiteX2" fmla="*/ 1234441 w 1234442"/>
                <a:gd name="connsiteY2" fmla="*/ 617220 h 1377029"/>
                <a:gd name="connsiteX3" fmla="*/ 1079689 w 1234442"/>
                <a:gd name="connsiteY3" fmla="*/ 1032351 h 1377029"/>
                <a:gd name="connsiteX4" fmla="*/ 921575 w 1234442"/>
                <a:gd name="connsiteY4" fmla="*/ 1051400 h 1377029"/>
                <a:gd name="connsiteX5" fmla="*/ 877760 w 1234442"/>
                <a:gd name="connsiteY5" fmla="*/ 1165700 h 1377029"/>
                <a:gd name="connsiteX6" fmla="*/ 931100 w 1234442"/>
                <a:gd name="connsiteY6" fmla="*/ 1369539 h 1377029"/>
                <a:gd name="connsiteX7" fmla="*/ 626748 w 1234442"/>
                <a:gd name="connsiteY7" fmla="*/ 1274445 h 1377029"/>
                <a:gd name="connsiteX8" fmla="*/ 311974 w 1234442"/>
                <a:gd name="connsiteY8" fmla="*/ 1375253 h 1377029"/>
                <a:gd name="connsiteX9" fmla="*/ 365314 w 1234442"/>
                <a:gd name="connsiteY9" fmla="*/ 1169511 h 1377029"/>
                <a:gd name="connsiteX10" fmla="*/ 331024 w 1234442"/>
                <a:gd name="connsiteY10" fmla="*/ 1051400 h 1377029"/>
                <a:gd name="connsiteX11" fmla="*/ 171005 w 1234442"/>
                <a:gd name="connsiteY11" fmla="*/ 1043782 h 1377029"/>
                <a:gd name="connsiteX12" fmla="*/ 1 w 1234442"/>
                <a:gd name="connsiteY12" fmla="*/ 617220 h 1377029"/>
                <a:gd name="connsiteX0" fmla="*/ 1 w 1234442"/>
                <a:gd name="connsiteY0" fmla="*/ 617220 h 1398127"/>
                <a:gd name="connsiteX1" fmla="*/ 617221 w 1234442"/>
                <a:gd name="connsiteY1" fmla="*/ 0 h 1398127"/>
                <a:gd name="connsiteX2" fmla="*/ 1234441 w 1234442"/>
                <a:gd name="connsiteY2" fmla="*/ 617220 h 1398127"/>
                <a:gd name="connsiteX3" fmla="*/ 1079689 w 1234442"/>
                <a:gd name="connsiteY3" fmla="*/ 1032351 h 1398127"/>
                <a:gd name="connsiteX4" fmla="*/ 921575 w 1234442"/>
                <a:gd name="connsiteY4" fmla="*/ 1051400 h 1398127"/>
                <a:gd name="connsiteX5" fmla="*/ 877760 w 1234442"/>
                <a:gd name="connsiteY5" fmla="*/ 1165700 h 1398127"/>
                <a:gd name="connsiteX6" fmla="*/ 931100 w 1234442"/>
                <a:gd name="connsiteY6" fmla="*/ 1369539 h 1398127"/>
                <a:gd name="connsiteX7" fmla="*/ 311974 w 1234442"/>
                <a:gd name="connsiteY7" fmla="*/ 1375253 h 1398127"/>
                <a:gd name="connsiteX8" fmla="*/ 365314 w 1234442"/>
                <a:gd name="connsiteY8" fmla="*/ 1169511 h 1398127"/>
                <a:gd name="connsiteX9" fmla="*/ 331024 w 1234442"/>
                <a:gd name="connsiteY9" fmla="*/ 1051400 h 1398127"/>
                <a:gd name="connsiteX10" fmla="*/ 171005 w 1234442"/>
                <a:gd name="connsiteY10" fmla="*/ 1043782 h 1398127"/>
                <a:gd name="connsiteX11" fmla="*/ 1 w 1234442"/>
                <a:gd name="connsiteY11" fmla="*/ 617220 h 1398127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1100 w 1234442"/>
                <a:gd name="connsiteY6" fmla="*/ 1369539 h 1375253"/>
                <a:gd name="connsiteX7" fmla="*/ 311974 w 1234442"/>
                <a:gd name="connsiteY7" fmla="*/ 1375253 h 1375253"/>
                <a:gd name="connsiteX8" fmla="*/ 365314 w 1234442"/>
                <a:gd name="connsiteY8" fmla="*/ 1169511 h 1375253"/>
                <a:gd name="connsiteX9" fmla="*/ 331024 w 1234442"/>
                <a:gd name="connsiteY9" fmla="*/ 1051400 h 1375253"/>
                <a:gd name="connsiteX10" fmla="*/ 171005 w 1234442"/>
                <a:gd name="connsiteY10" fmla="*/ 1043782 h 1375253"/>
                <a:gd name="connsiteX11" fmla="*/ 1 w 1234442"/>
                <a:gd name="connsiteY11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1100 w 1234442"/>
                <a:gd name="connsiteY6" fmla="*/ 1369539 h 1375253"/>
                <a:gd name="connsiteX7" fmla="*/ 311974 w 1234442"/>
                <a:gd name="connsiteY7" fmla="*/ 1375253 h 1375253"/>
                <a:gd name="connsiteX8" fmla="*/ 365314 w 1234442"/>
                <a:gd name="connsiteY8" fmla="*/ 1169511 h 1375253"/>
                <a:gd name="connsiteX9" fmla="*/ 331024 w 1234442"/>
                <a:gd name="connsiteY9" fmla="*/ 1051400 h 1375253"/>
                <a:gd name="connsiteX10" fmla="*/ 171005 w 1234442"/>
                <a:gd name="connsiteY10" fmla="*/ 1043782 h 1375253"/>
                <a:gd name="connsiteX11" fmla="*/ 1 w 1234442"/>
                <a:gd name="connsiteY11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1100 w 1234442"/>
                <a:gd name="connsiteY6" fmla="*/ 1369539 h 1375253"/>
                <a:gd name="connsiteX7" fmla="*/ 311974 w 1234442"/>
                <a:gd name="connsiteY7" fmla="*/ 1375253 h 1375253"/>
                <a:gd name="connsiteX8" fmla="*/ 365314 w 1234442"/>
                <a:gd name="connsiteY8" fmla="*/ 1169511 h 1375253"/>
                <a:gd name="connsiteX9" fmla="*/ 331024 w 1234442"/>
                <a:gd name="connsiteY9" fmla="*/ 1051400 h 1375253"/>
                <a:gd name="connsiteX10" fmla="*/ 171005 w 1234442"/>
                <a:gd name="connsiteY10" fmla="*/ 1043782 h 1375253"/>
                <a:gd name="connsiteX11" fmla="*/ 1 w 1234442"/>
                <a:gd name="connsiteY11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1100 w 1234442"/>
                <a:gd name="connsiteY6" fmla="*/ 1369539 h 1375253"/>
                <a:gd name="connsiteX7" fmla="*/ 311974 w 1234442"/>
                <a:gd name="connsiteY7" fmla="*/ 1375253 h 1375253"/>
                <a:gd name="connsiteX8" fmla="*/ 365314 w 1234442"/>
                <a:gd name="connsiteY8" fmla="*/ 1169511 h 1375253"/>
                <a:gd name="connsiteX9" fmla="*/ 331024 w 1234442"/>
                <a:gd name="connsiteY9" fmla="*/ 1051400 h 1375253"/>
                <a:gd name="connsiteX10" fmla="*/ 171005 w 1234442"/>
                <a:gd name="connsiteY10" fmla="*/ 1043782 h 1375253"/>
                <a:gd name="connsiteX11" fmla="*/ 1 w 1234442"/>
                <a:gd name="connsiteY11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1100 w 1234442"/>
                <a:gd name="connsiteY6" fmla="*/ 1369539 h 1375253"/>
                <a:gd name="connsiteX7" fmla="*/ 311974 w 1234442"/>
                <a:gd name="connsiteY7" fmla="*/ 1375253 h 1375253"/>
                <a:gd name="connsiteX8" fmla="*/ 365314 w 1234442"/>
                <a:gd name="connsiteY8" fmla="*/ 1169511 h 1375253"/>
                <a:gd name="connsiteX9" fmla="*/ 331024 w 1234442"/>
                <a:gd name="connsiteY9" fmla="*/ 1051400 h 1375253"/>
                <a:gd name="connsiteX10" fmla="*/ 171005 w 1234442"/>
                <a:gd name="connsiteY10" fmla="*/ 1043782 h 1375253"/>
                <a:gd name="connsiteX11" fmla="*/ 1 w 1234442"/>
                <a:gd name="connsiteY11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1100 w 1234442"/>
                <a:gd name="connsiteY6" fmla="*/ 1369539 h 1375253"/>
                <a:gd name="connsiteX7" fmla="*/ 311974 w 1234442"/>
                <a:gd name="connsiteY7" fmla="*/ 1375253 h 1375253"/>
                <a:gd name="connsiteX8" fmla="*/ 365314 w 1234442"/>
                <a:gd name="connsiteY8" fmla="*/ 1169511 h 1375253"/>
                <a:gd name="connsiteX9" fmla="*/ 331024 w 1234442"/>
                <a:gd name="connsiteY9" fmla="*/ 1051400 h 1375253"/>
                <a:gd name="connsiteX10" fmla="*/ 171005 w 1234442"/>
                <a:gd name="connsiteY10" fmla="*/ 1043782 h 1375253"/>
                <a:gd name="connsiteX11" fmla="*/ 1 w 1234442"/>
                <a:gd name="connsiteY11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311974 w 1234442"/>
                <a:gd name="connsiteY7" fmla="*/ 1375253 h 1375253"/>
                <a:gd name="connsiteX8" fmla="*/ 365314 w 1234442"/>
                <a:gd name="connsiteY8" fmla="*/ 1169511 h 1375253"/>
                <a:gd name="connsiteX9" fmla="*/ 331024 w 1234442"/>
                <a:gd name="connsiteY9" fmla="*/ 1051400 h 1375253"/>
                <a:gd name="connsiteX10" fmla="*/ 171005 w 1234442"/>
                <a:gd name="connsiteY10" fmla="*/ 1043782 h 1375253"/>
                <a:gd name="connsiteX11" fmla="*/ 1 w 1234442"/>
                <a:gd name="connsiteY11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371029 w 1234442"/>
                <a:gd name="connsiteY7" fmla="*/ 1373350 h 1375253"/>
                <a:gd name="connsiteX8" fmla="*/ 311974 w 1234442"/>
                <a:gd name="connsiteY8" fmla="*/ 1375253 h 1375253"/>
                <a:gd name="connsiteX9" fmla="*/ 365314 w 1234442"/>
                <a:gd name="connsiteY9" fmla="*/ 1169511 h 1375253"/>
                <a:gd name="connsiteX10" fmla="*/ 331024 w 1234442"/>
                <a:gd name="connsiteY10" fmla="*/ 1051400 h 1375253"/>
                <a:gd name="connsiteX11" fmla="*/ 171005 w 1234442"/>
                <a:gd name="connsiteY11" fmla="*/ 1043782 h 1375253"/>
                <a:gd name="connsiteX12" fmla="*/ 1 w 1234442"/>
                <a:gd name="connsiteY12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371029 w 1234442"/>
                <a:gd name="connsiteY8" fmla="*/ 1373350 h 1375253"/>
                <a:gd name="connsiteX9" fmla="*/ 311974 w 1234442"/>
                <a:gd name="connsiteY9" fmla="*/ 1375253 h 1375253"/>
                <a:gd name="connsiteX10" fmla="*/ 365314 w 1234442"/>
                <a:gd name="connsiteY10" fmla="*/ 1169511 h 1375253"/>
                <a:gd name="connsiteX11" fmla="*/ 331024 w 1234442"/>
                <a:gd name="connsiteY11" fmla="*/ 1051400 h 1375253"/>
                <a:gd name="connsiteX12" fmla="*/ 171005 w 1234442"/>
                <a:gd name="connsiteY12" fmla="*/ 1043782 h 1375253"/>
                <a:gd name="connsiteX13" fmla="*/ 1 w 1234442"/>
                <a:gd name="connsiteY13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371029 w 1234442"/>
                <a:gd name="connsiteY8" fmla="*/ 1373350 h 1375253"/>
                <a:gd name="connsiteX9" fmla="*/ 311974 w 1234442"/>
                <a:gd name="connsiteY9" fmla="*/ 1375253 h 1375253"/>
                <a:gd name="connsiteX10" fmla="*/ 365314 w 1234442"/>
                <a:gd name="connsiteY10" fmla="*/ 1169511 h 1375253"/>
                <a:gd name="connsiteX11" fmla="*/ 331024 w 1234442"/>
                <a:gd name="connsiteY11" fmla="*/ 1051400 h 1375253"/>
                <a:gd name="connsiteX12" fmla="*/ 171005 w 1234442"/>
                <a:gd name="connsiteY12" fmla="*/ 1043782 h 1375253"/>
                <a:gd name="connsiteX13" fmla="*/ 1 w 1234442"/>
                <a:gd name="connsiteY13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371029 w 1234442"/>
                <a:gd name="connsiteY8" fmla="*/ 1373350 h 1375253"/>
                <a:gd name="connsiteX9" fmla="*/ 311974 w 1234442"/>
                <a:gd name="connsiteY9" fmla="*/ 1375253 h 1375253"/>
                <a:gd name="connsiteX10" fmla="*/ 365314 w 1234442"/>
                <a:gd name="connsiteY10" fmla="*/ 1169511 h 1375253"/>
                <a:gd name="connsiteX11" fmla="*/ 331024 w 1234442"/>
                <a:gd name="connsiteY11" fmla="*/ 1051400 h 1375253"/>
                <a:gd name="connsiteX12" fmla="*/ 171005 w 1234442"/>
                <a:gd name="connsiteY12" fmla="*/ 1043782 h 1375253"/>
                <a:gd name="connsiteX13" fmla="*/ 1 w 1234442"/>
                <a:gd name="connsiteY13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489139 w 1234442"/>
                <a:gd name="connsiteY8" fmla="*/ 1373350 h 1375253"/>
                <a:gd name="connsiteX9" fmla="*/ 371029 w 1234442"/>
                <a:gd name="connsiteY9" fmla="*/ 1373350 h 1375253"/>
                <a:gd name="connsiteX10" fmla="*/ 311974 w 1234442"/>
                <a:gd name="connsiteY10" fmla="*/ 1375253 h 1375253"/>
                <a:gd name="connsiteX11" fmla="*/ 365314 w 1234442"/>
                <a:gd name="connsiteY11" fmla="*/ 1169511 h 1375253"/>
                <a:gd name="connsiteX12" fmla="*/ 331024 w 1234442"/>
                <a:gd name="connsiteY12" fmla="*/ 1051400 h 1375253"/>
                <a:gd name="connsiteX13" fmla="*/ 171005 w 1234442"/>
                <a:gd name="connsiteY13" fmla="*/ 1043782 h 1375253"/>
                <a:gd name="connsiteX14" fmla="*/ 1 w 1234442"/>
                <a:gd name="connsiteY14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761555 w 1234442"/>
                <a:gd name="connsiteY8" fmla="*/ 1373350 h 1375253"/>
                <a:gd name="connsiteX9" fmla="*/ 489139 w 1234442"/>
                <a:gd name="connsiteY9" fmla="*/ 1373350 h 1375253"/>
                <a:gd name="connsiteX10" fmla="*/ 371029 w 1234442"/>
                <a:gd name="connsiteY10" fmla="*/ 1373350 h 1375253"/>
                <a:gd name="connsiteX11" fmla="*/ 311974 w 1234442"/>
                <a:gd name="connsiteY11" fmla="*/ 1375253 h 1375253"/>
                <a:gd name="connsiteX12" fmla="*/ 365314 w 1234442"/>
                <a:gd name="connsiteY12" fmla="*/ 1169511 h 1375253"/>
                <a:gd name="connsiteX13" fmla="*/ 331024 w 1234442"/>
                <a:gd name="connsiteY13" fmla="*/ 1051400 h 1375253"/>
                <a:gd name="connsiteX14" fmla="*/ 171005 w 1234442"/>
                <a:gd name="connsiteY14" fmla="*/ 1043782 h 1375253"/>
                <a:gd name="connsiteX15" fmla="*/ 1 w 1234442"/>
                <a:gd name="connsiteY15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761555 w 1234442"/>
                <a:gd name="connsiteY8" fmla="*/ 1373350 h 1375253"/>
                <a:gd name="connsiteX9" fmla="*/ 565339 w 1234442"/>
                <a:gd name="connsiteY9" fmla="*/ 1373351 h 1375253"/>
                <a:gd name="connsiteX10" fmla="*/ 489139 w 1234442"/>
                <a:gd name="connsiteY10" fmla="*/ 1373350 h 1375253"/>
                <a:gd name="connsiteX11" fmla="*/ 371029 w 1234442"/>
                <a:gd name="connsiteY11" fmla="*/ 1373350 h 1375253"/>
                <a:gd name="connsiteX12" fmla="*/ 311974 w 1234442"/>
                <a:gd name="connsiteY12" fmla="*/ 1375253 h 1375253"/>
                <a:gd name="connsiteX13" fmla="*/ 365314 w 1234442"/>
                <a:gd name="connsiteY13" fmla="*/ 1169511 h 1375253"/>
                <a:gd name="connsiteX14" fmla="*/ 331024 w 1234442"/>
                <a:gd name="connsiteY14" fmla="*/ 1051400 h 1375253"/>
                <a:gd name="connsiteX15" fmla="*/ 171005 w 1234442"/>
                <a:gd name="connsiteY15" fmla="*/ 1043782 h 1375253"/>
                <a:gd name="connsiteX16" fmla="*/ 1 w 1234442"/>
                <a:gd name="connsiteY16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761555 w 1234442"/>
                <a:gd name="connsiteY8" fmla="*/ 1373350 h 1375253"/>
                <a:gd name="connsiteX9" fmla="*/ 679640 w 1234442"/>
                <a:gd name="connsiteY9" fmla="*/ 1373351 h 1375253"/>
                <a:gd name="connsiteX10" fmla="*/ 565339 w 1234442"/>
                <a:gd name="connsiteY10" fmla="*/ 1373351 h 1375253"/>
                <a:gd name="connsiteX11" fmla="*/ 489139 w 1234442"/>
                <a:gd name="connsiteY11" fmla="*/ 1373350 h 1375253"/>
                <a:gd name="connsiteX12" fmla="*/ 371029 w 1234442"/>
                <a:gd name="connsiteY12" fmla="*/ 1373350 h 1375253"/>
                <a:gd name="connsiteX13" fmla="*/ 311974 w 1234442"/>
                <a:gd name="connsiteY13" fmla="*/ 1375253 h 1375253"/>
                <a:gd name="connsiteX14" fmla="*/ 365314 w 1234442"/>
                <a:gd name="connsiteY14" fmla="*/ 1169511 h 1375253"/>
                <a:gd name="connsiteX15" fmla="*/ 331024 w 1234442"/>
                <a:gd name="connsiteY15" fmla="*/ 1051400 h 1375253"/>
                <a:gd name="connsiteX16" fmla="*/ 171005 w 1234442"/>
                <a:gd name="connsiteY16" fmla="*/ 1043782 h 1375253"/>
                <a:gd name="connsiteX17" fmla="*/ 1 w 1234442"/>
                <a:gd name="connsiteY17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761555 w 1234442"/>
                <a:gd name="connsiteY8" fmla="*/ 1373350 h 1375253"/>
                <a:gd name="connsiteX9" fmla="*/ 679640 w 1234442"/>
                <a:gd name="connsiteY9" fmla="*/ 1373351 h 1375253"/>
                <a:gd name="connsiteX10" fmla="*/ 565339 w 1234442"/>
                <a:gd name="connsiteY10" fmla="*/ 1373351 h 1375253"/>
                <a:gd name="connsiteX11" fmla="*/ 489139 w 1234442"/>
                <a:gd name="connsiteY11" fmla="*/ 1373350 h 1375253"/>
                <a:gd name="connsiteX12" fmla="*/ 371029 w 1234442"/>
                <a:gd name="connsiteY12" fmla="*/ 1274290 h 1375253"/>
                <a:gd name="connsiteX13" fmla="*/ 371029 w 1234442"/>
                <a:gd name="connsiteY13" fmla="*/ 1373350 h 1375253"/>
                <a:gd name="connsiteX14" fmla="*/ 311974 w 1234442"/>
                <a:gd name="connsiteY14" fmla="*/ 1375253 h 1375253"/>
                <a:gd name="connsiteX15" fmla="*/ 365314 w 1234442"/>
                <a:gd name="connsiteY15" fmla="*/ 1169511 h 1375253"/>
                <a:gd name="connsiteX16" fmla="*/ 331024 w 1234442"/>
                <a:gd name="connsiteY16" fmla="*/ 1051400 h 1375253"/>
                <a:gd name="connsiteX17" fmla="*/ 171005 w 1234442"/>
                <a:gd name="connsiteY17" fmla="*/ 1043782 h 1375253"/>
                <a:gd name="connsiteX18" fmla="*/ 1 w 1234442"/>
                <a:gd name="connsiteY18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761555 w 1234442"/>
                <a:gd name="connsiteY8" fmla="*/ 1373350 h 1375253"/>
                <a:gd name="connsiteX9" fmla="*/ 679640 w 1234442"/>
                <a:gd name="connsiteY9" fmla="*/ 1373351 h 1375253"/>
                <a:gd name="connsiteX10" fmla="*/ 565339 w 1234442"/>
                <a:gd name="connsiteY10" fmla="*/ 1373351 h 1375253"/>
                <a:gd name="connsiteX11" fmla="*/ 489139 w 1234442"/>
                <a:gd name="connsiteY11" fmla="*/ 1373350 h 1375253"/>
                <a:gd name="connsiteX12" fmla="*/ 491044 w 1234442"/>
                <a:gd name="connsiteY12" fmla="*/ 1280005 h 1375253"/>
                <a:gd name="connsiteX13" fmla="*/ 371029 w 1234442"/>
                <a:gd name="connsiteY13" fmla="*/ 1274290 h 1375253"/>
                <a:gd name="connsiteX14" fmla="*/ 371029 w 1234442"/>
                <a:gd name="connsiteY14" fmla="*/ 1373350 h 1375253"/>
                <a:gd name="connsiteX15" fmla="*/ 311974 w 1234442"/>
                <a:gd name="connsiteY15" fmla="*/ 1375253 h 1375253"/>
                <a:gd name="connsiteX16" fmla="*/ 365314 w 1234442"/>
                <a:gd name="connsiteY16" fmla="*/ 1169511 h 1375253"/>
                <a:gd name="connsiteX17" fmla="*/ 331024 w 1234442"/>
                <a:gd name="connsiteY17" fmla="*/ 1051400 h 1375253"/>
                <a:gd name="connsiteX18" fmla="*/ 171005 w 1234442"/>
                <a:gd name="connsiteY18" fmla="*/ 1043782 h 1375253"/>
                <a:gd name="connsiteX19" fmla="*/ 1 w 1234442"/>
                <a:gd name="connsiteY19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761555 w 1234442"/>
                <a:gd name="connsiteY8" fmla="*/ 1373350 h 1375253"/>
                <a:gd name="connsiteX9" fmla="*/ 679640 w 1234442"/>
                <a:gd name="connsiteY9" fmla="*/ 1373351 h 1375253"/>
                <a:gd name="connsiteX10" fmla="*/ 565339 w 1234442"/>
                <a:gd name="connsiteY10" fmla="*/ 1373351 h 1375253"/>
                <a:gd name="connsiteX11" fmla="*/ 489139 w 1234442"/>
                <a:gd name="connsiteY11" fmla="*/ 1373350 h 1375253"/>
                <a:gd name="connsiteX12" fmla="*/ 491044 w 1234442"/>
                <a:gd name="connsiteY12" fmla="*/ 1280005 h 1375253"/>
                <a:gd name="connsiteX13" fmla="*/ 371029 w 1234442"/>
                <a:gd name="connsiteY13" fmla="*/ 1274290 h 1375253"/>
                <a:gd name="connsiteX14" fmla="*/ 371029 w 1234442"/>
                <a:gd name="connsiteY14" fmla="*/ 1373350 h 1375253"/>
                <a:gd name="connsiteX15" fmla="*/ 311974 w 1234442"/>
                <a:gd name="connsiteY15" fmla="*/ 1375253 h 1375253"/>
                <a:gd name="connsiteX16" fmla="*/ 365314 w 1234442"/>
                <a:gd name="connsiteY16" fmla="*/ 1169511 h 1375253"/>
                <a:gd name="connsiteX17" fmla="*/ 331024 w 1234442"/>
                <a:gd name="connsiteY17" fmla="*/ 1051400 h 1375253"/>
                <a:gd name="connsiteX18" fmla="*/ 171005 w 1234442"/>
                <a:gd name="connsiteY18" fmla="*/ 1043782 h 1375253"/>
                <a:gd name="connsiteX19" fmla="*/ 1 w 1234442"/>
                <a:gd name="connsiteY19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761555 w 1234442"/>
                <a:gd name="connsiteY8" fmla="*/ 1373350 h 1375253"/>
                <a:gd name="connsiteX9" fmla="*/ 679640 w 1234442"/>
                <a:gd name="connsiteY9" fmla="*/ 1373351 h 1375253"/>
                <a:gd name="connsiteX10" fmla="*/ 565339 w 1234442"/>
                <a:gd name="connsiteY10" fmla="*/ 1373351 h 1375253"/>
                <a:gd name="connsiteX11" fmla="*/ 489139 w 1234442"/>
                <a:gd name="connsiteY11" fmla="*/ 1373350 h 1375253"/>
                <a:gd name="connsiteX12" fmla="*/ 489139 w 1234442"/>
                <a:gd name="connsiteY12" fmla="*/ 1276195 h 1375253"/>
                <a:gd name="connsiteX13" fmla="*/ 371029 w 1234442"/>
                <a:gd name="connsiteY13" fmla="*/ 1274290 h 1375253"/>
                <a:gd name="connsiteX14" fmla="*/ 371029 w 1234442"/>
                <a:gd name="connsiteY14" fmla="*/ 1373350 h 1375253"/>
                <a:gd name="connsiteX15" fmla="*/ 311974 w 1234442"/>
                <a:gd name="connsiteY15" fmla="*/ 1375253 h 1375253"/>
                <a:gd name="connsiteX16" fmla="*/ 365314 w 1234442"/>
                <a:gd name="connsiteY16" fmla="*/ 1169511 h 1375253"/>
                <a:gd name="connsiteX17" fmla="*/ 331024 w 1234442"/>
                <a:gd name="connsiteY17" fmla="*/ 1051400 h 1375253"/>
                <a:gd name="connsiteX18" fmla="*/ 171005 w 1234442"/>
                <a:gd name="connsiteY18" fmla="*/ 1043782 h 1375253"/>
                <a:gd name="connsiteX19" fmla="*/ 1 w 1234442"/>
                <a:gd name="connsiteY19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761555 w 1234442"/>
                <a:gd name="connsiteY8" fmla="*/ 1373350 h 1375253"/>
                <a:gd name="connsiteX9" fmla="*/ 679640 w 1234442"/>
                <a:gd name="connsiteY9" fmla="*/ 1373351 h 1375253"/>
                <a:gd name="connsiteX10" fmla="*/ 565339 w 1234442"/>
                <a:gd name="connsiteY10" fmla="*/ 1373351 h 1375253"/>
                <a:gd name="connsiteX11" fmla="*/ 489139 w 1234442"/>
                <a:gd name="connsiteY11" fmla="*/ 1373350 h 1375253"/>
                <a:gd name="connsiteX12" fmla="*/ 489139 w 1234442"/>
                <a:gd name="connsiteY12" fmla="*/ 1276195 h 1375253"/>
                <a:gd name="connsiteX13" fmla="*/ 371029 w 1234442"/>
                <a:gd name="connsiteY13" fmla="*/ 1274290 h 1375253"/>
                <a:gd name="connsiteX14" fmla="*/ 371029 w 1234442"/>
                <a:gd name="connsiteY14" fmla="*/ 1373350 h 1375253"/>
                <a:gd name="connsiteX15" fmla="*/ 311974 w 1234442"/>
                <a:gd name="connsiteY15" fmla="*/ 1375253 h 1375253"/>
                <a:gd name="connsiteX16" fmla="*/ 365314 w 1234442"/>
                <a:gd name="connsiteY16" fmla="*/ 1169511 h 1375253"/>
                <a:gd name="connsiteX17" fmla="*/ 331024 w 1234442"/>
                <a:gd name="connsiteY17" fmla="*/ 1051400 h 1375253"/>
                <a:gd name="connsiteX18" fmla="*/ 171005 w 1234442"/>
                <a:gd name="connsiteY18" fmla="*/ 1043782 h 1375253"/>
                <a:gd name="connsiteX19" fmla="*/ 1 w 1234442"/>
                <a:gd name="connsiteY19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761555 w 1234442"/>
                <a:gd name="connsiteY8" fmla="*/ 1373350 h 1375253"/>
                <a:gd name="connsiteX9" fmla="*/ 679640 w 1234442"/>
                <a:gd name="connsiteY9" fmla="*/ 1373351 h 1375253"/>
                <a:gd name="connsiteX10" fmla="*/ 563434 w 1234442"/>
                <a:gd name="connsiteY10" fmla="*/ 1274290 h 1375253"/>
                <a:gd name="connsiteX11" fmla="*/ 565339 w 1234442"/>
                <a:gd name="connsiteY11" fmla="*/ 1373351 h 1375253"/>
                <a:gd name="connsiteX12" fmla="*/ 489139 w 1234442"/>
                <a:gd name="connsiteY12" fmla="*/ 1373350 h 1375253"/>
                <a:gd name="connsiteX13" fmla="*/ 489139 w 1234442"/>
                <a:gd name="connsiteY13" fmla="*/ 1276195 h 1375253"/>
                <a:gd name="connsiteX14" fmla="*/ 371029 w 1234442"/>
                <a:gd name="connsiteY14" fmla="*/ 1274290 h 1375253"/>
                <a:gd name="connsiteX15" fmla="*/ 371029 w 1234442"/>
                <a:gd name="connsiteY15" fmla="*/ 1373350 h 1375253"/>
                <a:gd name="connsiteX16" fmla="*/ 311974 w 1234442"/>
                <a:gd name="connsiteY16" fmla="*/ 1375253 h 1375253"/>
                <a:gd name="connsiteX17" fmla="*/ 365314 w 1234442"/>
                <a:gd name="connsiteY17" fmla="*/ 1169511 h 1375253"/>
                <a:gd name="connsiteX18" fmla="*/ 331024 w 1234442"/>
                <a:gd name="connsiteY18" fmla="*/ 1051400 h 1375253"/>
                <a:gd name="connsiteX19" fmla="*/ 171005 w 1234442"/>
                <a:gd name="connsiteY19" fmla="*/ 1043782 h 1375253"/>
                <a:gd name="connsiteX20" fmla="*/ 1 w 1234442"/>
                <a:gd name="connsiteY20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761555 w 1234442"/>
                <a:gd name="connsiteY8" fmla="*/ 1373350 h 1375253"/>
                <a:gd name="connsiteX9" fmla="*/ 679640 w 1234442"/>
                <a:gd name="connsiteY9" fmla="*/ 1373351 h 1375253"/>
                <a:gd name="connsiteX10" fmla="*/ 681545 w 1234442"/>
                <a:gd name="connsiteY10" fmla="*/ 1278100 h 1375253"/>
                <a:gd name="connsiteX11" fmla="*/ 563434 w 1234442"/>
                <a:gd name="connsiteY11" fmla="*/ 1274290 h 1375253"/>
                <a:gd name="connsiteX12" fmla="*/ 565339 w 1234442"/>
                <a:gd name="connsiteY12" fmla="*/ 1373351 h 1375253"/>
                <a:gd name="connsiteX13" fmla="*/ 489139 w 1234442"/>
                <a:gd name="connsiteY13" fmla="*/ 1373350 h 1375253"/>
                <a:gd name="connsiteX14" fmla="*/ 489139 w 1234442"/>
                <a:gd name="connsiteY14" fmla="*/ 1276195 h 1375253"/>
                <a:gd name="connsiteX15" fmla="*/ 371029 w 1234442"/>
                <a:gd name="connsiteY15" fmla="*/ 1274290 h 1375253"/>
                <a:gd name="connsiteX16" fmla="*/ 371029 w 1234442"/>
                <a:gd name="connsiteY16" fmla="*/ 1373350 h 1375253"/>
                <a:gd name="connsiteX17" fmla="*/ 311974 w 1234442"/>
                <a:gd name="connsiteY17" fmla="*/ 1375253 h 1375253"/>
                <a:gd name="connsiteX18" fmla="*/ 365314 w 1234442"/>
                <a:gd name="connsiteY18" fmla="*/ 1169511 h 1375253"/>
                <a:gd name="connsiteX19" fmla="*/ 331024 w 1234442"/>
                <a:gd name="connsiteY19" fmla="*/ 1051400 h 1375253"/>
                <a:gd name="connsiteX20" fmla="*/ 171005 w 1234442"/>
                <a:gd name="connsiteY20" fmla="*/ 1043782 h 1375253"/>
                <a:gd name="connsiteX21" fmla="*/ 1 w 1234442"/>
                <a:gd name="connsiteY21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761555 w 1234442"/>
                <a:gd name="connsiteY8" fmla="*/ 1373350 h 1375253"/>
                <a:gd name="connsiteX9" fmla="*/ 679640 w 1234442"/>
                <a:gd name="connsiteY9" fmla="*/ 1373351 h 1375253"/>
                <a:gd name="connsiteX10" fmla="*/ 681545 w 1234442"/>
                <a:gd name="connsiteY10" fmla="*/ 1278100 h 1375253"/>
                <a:gd name="connsiteX11" fmla="*/ 563434 w 1234442"/>
                <a:gd name="connsiteY11" fmla="*/ 1274290 h 1375253"/>
                <a:gd name="connsiteX12" fmla="*/ 565339 w 1234442"/>
                <a:gd name="connsiteY12" fmla="*/ 1373351 h 1375253"/>
                <a:gd name="connsiteX13" fmla="*/ 489139 w 1234442"/>
                <a:gd name="connsiteY13" fmla="*/ 1373350 h 1375253"/>
                <a:gd name="connsiteX14" fmla="*/ 489139 w 1234442"/>
                <a:gd name="connsiteY14" fmla="*/ 1276195 h 1375253"/>
                <a:gd name="connsiteX15" fmla="*/ 371029 w 1234442"/>
                <a:gd name="connsiteY15" fmla="*/ 1274290 h 1375253"/>
                <a:gd name="connsiteX16" fmla="*/ 371029 w 1234442"/>
                <a:gd name="connsiteY16" fmla="*/ 1373350 h 1375253"/>
                <a:gd name="connsiteX17" fmla="*/ 311974 w 1234442"/>
                <a:gd name="connsiteY17" fmla="*/ 1375253 h 1375253"/>
                <a:gd name="connsiteX18" fmla="*/ 365314 w 1234442"/>
                <a:gd name="connsiteY18" fmla="*/ 1169511 h 1375253"/>
                <a:gd name="connsiteX19" fmla="*/ 331024 w 1234442"/>
                <a:gd name="connsiteY19" fmla="*/ 1051400 h 1375253"/>
                <a:gd name="connsiteX20" fmla="*/ 171005 w 1234442"/>
                <a:gd name="connsiteY20" fmla="*/ 1043782 h 1375253"/>
                <a:gd name="connsiteX21" fmla="*/ 1 w 1234442"/>
                <a:gd name="connsiteY21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761555 w 1234442"/>
                <a:gd name="connsiteY8" fmla="*/ 1373350 h 1375253"/>
                <a:gd name="connsiteX9" fmla="*/ 679640 w 1234442"/>
                <a:gd name="connsiteY9" fmla="*/ 1373351 h 1375253"/>
                <a:gd name="connsiteX10" fmla="*/ 681545 w 1234442"/>
                <a:gd name="connsiteY10" fmla="*/ 1278100 h 1375253"/>
                <a:gd name="connsiteX11" fmla="*/ 563434 w 1234442"/>
                <a:gd name="connsiteY11" fmla="*/ 1274290 h 1375253"/>
                <a:gd name="connsiteX12" fmla="*/ 565339 w 1234442"/>
                <a:gd name="connsiteY12" fmla="*/ 1373351 h 1375253"/>
                <a:gd name="connsiteX13" fmla="*/ 489139 w 1234442"/>
                <a:gd name="connsiteY13" fmla="*/ 1373350 h 1375253"/>
                <a:gd name="connsiteX14" fmla="*/ 489139 w 1234442"/>
                <a:gd name="connsiteY14" fmla="*/ 1276195 h 1375253"/>
                <a:gd name="connsiteX15" fmla="*/ 371029 w 1234442"/>
                <a:gd name="connsiteY15" fmla="*/ 1274290 h 1375253"/>
                <a:gd name="connsiteX16" fmla="*/ 371029 w 1234442"/>
                <a:gd name="connsiteY16" fmla="*/ 1373350 h 1375253"/>
                <a:gd name="connsiteX17" fmla="*/ 311974 w 1234442"/>
                <a:gd name="connsiteY17" fmla="*/ 1375253 h 1375253"/>
                <a:gd name="connsiteX18" fmla="*/ 365314 w 1234442"/>
                <a:gd name="connsiteY18" fmla="*/ 1169511 h 1375253"/>
                <a:gd name="connsiteX19" fmla="*/ 331024 w 1234442"/>
                <a:gd name="connsiteY19" fmla="*/ 1051400 h 1375253"/>
                <a:gd name="connsiteX20" fmla="*/ 171005 w 1234442"/>
                <a:gd name="connsiteY20" fmla="*/ 1043782 h 1375253"/>
                <a:gd name="connsiteX21" fmla="*/ 1 w 1234442"/>
                <a:gd name="connsiteY21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755840 w 1234442"/>
                <a:gd name="connsiteY8" fmla="*/ 1373350 h 1375253"/>
                <a:gd name="connsiteX9" fmla="*/ 679640 w 1234442"/>
                <a:gd name="connsiteY9" fmla="*/ 1373351 h 1375253"/>
                <a:gd name="connsiteX10" fmla="*/ 681545 w 1234442"/>
                <a:gd name="connsiteY10" fmla="*/ 1278100 h 1375253"/>
                <a:gd name="connsiteX11" fmla="*/ 563434 w 1234442"/>
                <a:gd name="connsiteY11" fmla="*/ 1274290 h 1375253"/>
                <a:gd name="connsiteX12" fmla="*/ 565339 w 1234442"/>
                <a:gd name="connsiteY12" fmla="*/ 1373351 h 1375253"/>
                <a:gd name="connsiteX13" fmla="*/ 489139 w 1234442"/>
                <a:gd name="connsiteY13" fmla="*/ 1373350 h 1375253"/>
                <a:gd name="connsiteX14" fmla="*/ 489139 w 1234442"/>
                <a:gd name="connsiteY14" fmla="*/ 1276195 h 1375253"/>
                <a:gd name="connsiteX15" fmla="*/ 371029 w 1234442"/>
                <a:gd name="connsiteY15" fmla="*/ 1274290 h 1375253"/>
                <a:gd name="connsiteX16" fmla="*/ 371029 w 1234442"/>
                <a:gd name="connsiteY16" fmla="*/ 1373350 h 1375253"/>
                <a:gd name="connsiteX17" fmla="*/ 311974 w 1234442"/>
                <a:gd name="connsiteY17" fmla="*/ 1375253 h 1375253"/>
                <a:gd name="connsiteX18" fmla="*/ 365314 w 1234442"/>
                <a:gd name="connsiteY18" fmla="*/ 1169511 h 1375253"/>
                <a:gd name="connsiteX19" fmla="*/ 331024 w 1234442"/>
                <a:gd name="connsiteY19" fmla="*/ 1051400 h 1375253"/>
                <a:gd name="connsiteX20" fmla="*/ 171005 w 1234442"/>
                <a:gd name="connsiteY20" fmla="*/ 1043782 h 1375253"/>
                <a:gd name="connsiteX21" fmla="*/ 1 w 1234442"/>
                <a:gd name="connsiteY21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752030 w 1234442"/>
                <a:gd name="connsiteY8" fmla="*/ 1276195 h 1375253"/>
                <a:gd name="connsiteX9" fmla="*/ 755840 w 1234442"/>
                <a:gd name="connsiteY9" fmla="*/ 1373350 h 1375253"/>
                <a:gd name="connsiteX10" fmla="*/ 679640 w 1234442"/>
                <a:gd name="connsiteY10" fmla="*/ 1373351 h 1375253"/>
                <a:gd name="connsiteX11" fmla="*/ 681545 w 1234442"/>
                <a:gd name="connsiteY11" fmla="*/ 1278100 h 1375253"/>
                <a:gd name="connsiteX12" fmla="*/ 563434 w 1234442"/>
                <a:gd name="connsiteY12" fmla="*/ 1274290 h 1375253"/>
                <a:gd name="connsiteX13" fmla="*/ 565339 w 1234442"/>
                <a:gd name="connsiteY13" fmla="*/ 1373351 h 1375253"/>
                <a:gd name="connsiteX14" fmla="*/ 489139 w 1234442"/>
                <a:gd name="connsiteY14" fmla="*/ 1373350 h 1375253"/>
                <a:gd name="connsiteX15" fmla="*/ 489139 w 1234442"/>
                <a:gd name="connsiteY15" fmla="*/ 1276195 h 1375253"/>
                <a:gd name="connsiteX16" fmla="*/ 371029 w 1234442"/>
                <a:gd name="connsiteY16" fmla="*/ 1274290 h 1375253"/>
                <a:gd name="connsiteX17" fmla="*/ 371029 w 1234442"/>
                <a:gd name="connsiteY17" fmla="*/ 1373350 h 1375253"/>
                <a:gd name="connsiteX18" fmla="*/ 311974 w 1234442"/>
                <a:gd name="connsiteY18" fmla="*/ 1375253 h 1375253"/>
                <a:gd name="connsiteX19" fmla="*/ 365314 w 1234442"/>
                <a:gd name="connsiteY19" fmla="*/ 1169511 h 1375253"/>
                <a:gd name="connsiteX20" fmla="*/ 331024 w 1234442"/>
                <a:gd name="connsiteY20" fmla="*/ 1051400 h 1375253"/>
                <a:gd name="connsiteX21" fmla="*/ 171005 w 1234442"/>
                <a:gd name="connsiteY21" fmla="*/ 1043782 h 1375253"/>
                <a:gd name="connsiteX22" fmla="*/ 1 w 1234442"/>
                <a:gd name="connsiteY22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868235 w 1234442"/>
                <a:gd name="connsiteY8" fmla="*/ 1280005 h 1375253"/>
                <a:gd name="connsiteX9" fmla="*/ 752030 w 1234442"/>
                <a:gd name="connsiteY9" fmla="*/ 1276195 h 1375253"/>
                <a:gd name="connsiteX10" fmla="*/ 755840 w 1234442"/>
                <a:gd name="connsiteY10" fmla="*/ 1373350 h 1375253"/>
                <a:gd name="connsiteX11" fmla="*/ 679640 w 1234442"/>
                <a:gd name="connsiteY11" fmla="*/ 1373351 h 1375253"/>
                <a:gd name="connsiteX12" fmla="*/ 681545 w 1234442"/>
                <a:gd name="connsiteY12" fmla="*/ 1278100 h 1375253"/>
                <a:gd name="connsiteX13" fmla="*/ 563434 w 1234442"/>
                <a:gd name="connsiteY13" fmla="*/ 1274290 h 1375253"/>
                <a:gd name="connsiteX14" fmla="*/ 565339 w 1234442"/>
                <a:gd name="connsiteY14" fmla="*/ 1373351 h 1375253"/>
                <a:gd name="connsiteX15" fmla="*/ 489139 w 1234442"/>
                <a:gd name="connsiteY15" fmla="*/ 1373350 h 1375253"/>
                <a:gd name="connsiteX16" fmla="*/ 489139 w 1234442"/>
                <a:gd name="connsiteY16" fmla="*/ 1276195 h 1375253"/>
                <a:gd name="connsiteX17" fmla="*/ 371029 w 1234442"/>
                <a:gd name="connsiteY17" fmla="*/ 1274290 h 1375253"/>
                <a:gd name="connsiteX18" fmla="*/ 371029 w 1234442"/>
                <a:gd name="connsiteY18" fmla="*/ 1373350 h 1375253"/>
                <a:gd name="connsiteX19" fmla="*/ 311974 w 1234442"/>
                <a:gd name="connsiteY19" fmla="*/ 1375253 h 1375253"/>
                <a:gd name="connsiteX20" fmla="*/ 365314 w 1234442"/>
                <a:gd name="connsiteY20" fmla="*/ 1169511 h 1375253"/>
                <a:gd name="connsiteX21" fmla="*/ 331024 w 1234442"/>
                <a:gd name="connsiteY21" fmla="*/ 1051400 h 1375253"/>
                <a:gd name="connsiteX22" fmla="*/ 171005 w 1234442"/>
                <a:gd name="connsiteY22" fmla="*/ 1043782 h 1375253"/>
                <a:gd name="connsiteX23" fmla="*/ 1 w 1234442"/>
                <a:gd name="connsiteY23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868235 w 1234442"/>
                <a:gd name="connsiteY8" fmla="*/ 1280005 h 1375253"/>
                <a:gd name="connsiteX9" fmla="*/ 752030 w 1234442"/>
                <a:gd name="connsiteY9" fmla="*/ 1276195 h 1375253"/>
                <a:gd name="connsiteX10" fmla="*/ 755840 w 1234442"/>
                <a:gd name="connsiteY10" fmla="*/ 1373350 h 1375253"/>
                <a:gd name="connsiteX11" fmla="*/ 679640 w 1234442"/>
                <a:gd name="connsiteY11" fmla="*/ 1373351 h 1375253"/>
                <a:gd name="connsiteX12" fmla="*/ 681545 w 1234442"/>
                <a:gd name="connsiteY12" fmla="*/ 1278100 h 1375253"/>
                <a:gd name="connsiteX13" fmla="*/ 563434 w 1234442"/>
                <a:gd name="connsiteY13" fmla="*/ 1274290 h 1375253"/>
                <a:gd name="connsiteX14" fmla="*/ 565339 w 1234442"/>
                <a:gd name="connsiteY14" fmla="*/ 1373351 h 1375253"/>
                <a:gd name="connsiteX15" fmla="*/ 489139 w 1234442"/>
                <a:gd name="connsiteY15" fmla="*/ 1373350 h 1375253"/>
                <a:gd name="connsiteX16" fmla="*/ 489139 w 1234442"/>
                <a:gd name="connsiteY16" fmla="*/ 1276195 h 1375253"/>
                <a:gd name="connsiteX17" fmla="*/ 371029 w 1234442"/>
                <a:gd name="connsiteY17" fmla="*/ 1274290 h 1375253"/>
                <a:gd name="connsiteX18" fmla="*/ 371029 w 1234442"/>
                <a:gd name="connsiteY18" fmla="*/ 1373350 h 1375253"/>
                <a:gd name="connsiteX19" fmla="*/ 311974 w 1234442"/>
                <a:gd name="connsiteY19" fmla="*/ 1375253 h 1375253"/>
                <a:gd name="connsiteX20" fmla="*/ 365314 w 1234442"/>
                <a:gd name="connsiteY20" fmla="*/ 1169511 h 1375253"/>
                <a:gd name="connsiteX21" fmla="*/ 331024 w 1234442"/>
                <a:gd name="connsiteY21" fmla="*/ 1051400 h 1375253"/>
                <a:gd name="connsiteX22" fmla="*/ 171005 w 1234442"/>
                <a:gd name="connsiteY22" fmla="*/ 1043782 h 1375253"/>
                <a:gd name="connsiteX23" fmla="*/ 1 w 1234442"/>
                <a:gd name="connsiteY23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866330 w 1234442"/>
                <a:gd name="connsiteY8" fmla="*/ 1276195 h 1375253"/>
                <a:gd name="connsiteX9" fmla="*/ 752030 w 1234442"/>
                <a:gd name="connsiteY9" fmla="*/ 1276195 h 1375253"/>
                <a:gd name="connsiteX10" fmla="*/ 755840 w 1234442"/>
                <a:gd name="connsiteY10" fmla="*/ 1373350 h 1375253"/>
                <a:gd name="connsiteX11" fmla="*/ 679640 w 1234442"/>
                <a:gd name="connsiteY11" fmla="*/ 1373351 h 1375253"/>
                <a:gd name="connsiteX12" fmla="*/ 681545 w 1234442"/>
                <a:gd name="connsiteY12" fmla="*/ 1278100 h 1375253"/>
                <a:gd name="connsiteX13" fmla="*/ 563434 w 1234442"/>
                <a:gd name="connsiteY13" fmla="*/ 1274290 h 1375253"/>
                <a:gd name="connsiteX14" fmla="*/ 565339 w 1234442"/>
                <a:gd name="connsiteY14" fmla="*/ 1373351 h 1375253"/>
                <a:gd name="connsiteX15" fmla="*/ 489139 w 1234442"/>
                <a:gd name="connsiteY15" fmla="*/ 1373350 h 1375253"/>
                <a:gd name="connsiteX16" fmla="*/ 489139 w 1234442"/>
                <a:gd name="connsiteY16" fmla="*/ 1276195 h 1375253"/>
                <a:gd name="connsiteX17" fmla="*/ 371029 w 1234442"/>
                <a:gd name="connsiteY17" fmla="*/ 1274290 h 1375253"/>
                <a:gd name="connsiteX18" fmla="*/ 371029 w 1234442"/>
                <a:gd name="connsiteY18" fmla="*/ 1373350 h 1375253"/>
                <a:gd name="connsiteX19" fmla="*/ 311974 w 1234442"/>
                <a:gd name="connsiteY19" fmla="*/ 1375253 h 1375253"/>
                <a:gd name="connsiteX20" fmla="*/ 365314 w 1234442"/>
                <a:gd name="connsiteY20" fmla="*/ 1169511 h 1375253"/>
                <a:gd name="connsiteX21" fmla="*/ 331024 w 1234442"/>
                <a:gd name="connsiteY21" fmla="*/ 1051400 h 1375253"/>
                <a:gd name="connsiteX22" fmla="*/ 171005 w 1234442"/>
                <a:gd name="connsiteY22" fmla="*/ 1043782 h 1375253"/>
                <a:gd name="connsiteX23" fmla="*/ 1 w 1234442"/>
                <a:gd name="connsiteY23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866330 w 1234442"/>
                <a:gd name="connsiteY8" fmla="*/ 1276195 h 1375253"/>
                <a:gd name="connsiteX9" fmla="*/ 752030 w 1234442"/>
                <a:gd name="connsiteY9" fmla="*/ 1276195 h 1375253"/>
                <a:gd name="connsiteX10" fmla="*/ 755840 w 1234442"/>
                <a:gd name="connsiteY10" fmla="*/ 1373350 h 1375253"/>
                <a:gd name="connsiteX11" fmla="*/ 679640 w 1234442"/>
                <a:gd name="connsiteY11" fmla="*/ 1373351 h 1375253"/>
                <a:gd name="connsiteX12" fmla="*/ 681545 w 1234442"/>
                <a:gd name="connsiteY12" fmla="*/ 1278100 h 1375253"/>
                <a:gd name="connsiteX13" fmla="*/ 563434 w 1234442"/>
                <a:gd name="connsiteY13" fmla="*/ 1274290 h 1375253"/>
                <a:gd name="connsiteX14" fmla="*/ 565339 w 1234442"/>
                <a:gd name="connsiteY14" fmla="*/ 1373351 h 1375253"/>
                <a:gd name="connsiteX15" fmla="*/ 489139 w 1234442"/>
                <a:gd name="connsiteY15" fmla="*/ 1373350 h 1375253"/>
                <a:gd name="connsiteX16" fmla="*/ 489139 w 1234442"/>
                <a:gd name="connsiteY16" fmla="*/ 1276195 h 1375253"/>
                <a:gd name="connsiteX17" fmla="*/ 371029 w 1234442"/>
                <a:gd name="connsiteY17" fmla="*/ 1274290 h 1375253"/>
                <a:gd name="connsiteX18" fmla="*/ 371029 w 1234442"/>
                <a:gd name="connsiteY18" fmla="*/ 1373350 h 1375253"/>
                <a:gd name="connsiteX19" fmla="*/ 311974 w 1234442"/>
                <a:gd name="connsiteY19" fmla="*/ 1375253 h 1375253"/>
                <a:gd name="connsiteX20" fmla="*/ 365314 w 1234442"/>
                <a:gd name="connsiteY20" fmla="*/ 1169511 h 1375253"/>
                <a:gd name="connsiteX21" fmla="*/ 331024 w 1234442"/>
                <a:gd name="connsiteY21" fmla="*/ 1051400 h 1375253"/>
                <a:gd name="connsiteX22" fmla="*/ 171005 w 1234442"/>
                <a:gd name="connsiteY22" fmla="*/ 1043782 h 1375253"/>
                <a:gd name="connsiteX23" fmla="*/ 1 w 1234442"/>
                <a:gd name="connsiteY23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70140 w 1234442"/>
                <a:gd name="connsiteY7" fmla="*/ 1373350 h 1375253"/>
                <a:gd name="connsiteX8" fmla="*/ 866330 w 1234442"/>
                <a:gd name="connsiteY8" fmla="*/ 1276195 h 1375253"/>
                <a:gd name="connsiteX9" fmla="*/ 752030 w 1234442"/>
                <a:gd name="connsiteY9" fmla="*/ 1276195 h 1375253"/>
                <a:gd name="connsiteX10" fmla="*/ 755840 w 1234442"/>
                <a:gd name="connsiteY10" fmla="*/ 1373350 h 1375253"/>
                <a:gd name="connsiteX11" fmla="*/ 679640 w 1234442"/>
                <a:gd name="connsiteY11" fmla="*/ 1373351 h 1375253"/>
                <a:gd name="connsiteX12" fmla="*/ 681545 w 1234442"/>
                <a:gd name="connsiteY12" fmla="*/ 1278100 h 1375253"/>
                <a:gd name="connsiteX13" fmla="*/ 563434 w 1234442"/>
                <a:gd name="connsiteY13" fmla="*/ 1274290 h 1375253"/>
                <a:gd name="connsiteX14" fmla="*/ 565339 w 1234442"/>
                <a:gd name="connsiteY14" fmla="*/ 1373351 h 1375253"/>
                <a:gd name="connsiteX15" fmla="*/ 489139 w 1234442"/>
                <a:gd name="connsiteY15" fmla="*/ 1373350 h 1375253"/>
                <a:gd name="connsiteX16" fmla="*/ 489139 w 1234442"/>
                <a:gd name="connsiteY16" fmla="*/ 1276195 h 1375253"/>
                <a:gd name="connsiteX17" fmla="*/ 371029 w 1234442"/>
                <a:gd name="connsiteY17" fmla="*/ 1274290 h 1375253"/>
                <a:gd name="connsiteX18" fmla="*/ 371029 w 1234442"/>
                <a:gd name="connsiteY18" fmla="*/ 1373350 h 1375253"/>
                <a:gd name="connsiteX19" fmla="*/ 311974 w 1234442"/>
                <a:gd name="connsiteY19" fmla="*/ 1375253 h 1375253"/>
                <a:gd name="connsiteX20" fmla="*/ 365314 w 1234442"/>
                <a:gd name="connsiteY20" fmla="*/ 1169511 h 1375253"/>
                <a:gd name="connsiteX21" fmla="*/ 331024 w 1234442"/>
                <a:gd name="connsiteY21" fmla="*/ 1051400 h 1375253"/>
                <a:gd name="connsiteX22" fmla="*/ 171005 w 1234442"/>
                <a:gd name="connsiteY22" fmla="*/ 1043782 h 1375253"/>
                <a:gd name="connsiteX23" fmla="*/ 1 w 1234442"/>
                <a:gd name="connsiteY23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70140 w 1234442"/>
                <a:gd name="connsiteY7" fmla="*/ 1373350 h 1375253"/>
                <a:gd name="connsiteX8" fmla="*/ 868235 w 1234442"/>
                <a:gd name="connsiteY8" fmla="*/ 1276195 h 1375253"/>
                <a:gd name="connsiteX9" fmla="*/ 752030 w 1234442"/>
                <a:gd name="connsiteY9" fmla="*/ 1276195 h 1375253"/>
                <a:gd name="connsiteX10" fmla="*/ 755840 w 1234442"/>
                <a:gd name="connsiteY10" fmla="*/ 1373350 h 1375253"/>
                <a:gd name="connsiteX11" fmla="*/ 679640 w 1234442"/>
                <a:gd name="connsiteY11" fmla="*/ 1373351 h 1375253"/>
                <a:gd name="connsiteX12" fmla="*/ 681545 w 1234442"/>
                <a:gd name="connsiteY12" fmla="*/ 1278100 h 1375253"/>
                <a:gd name="connsiteX13" fmla="*/ 563434 w 1234442"/>
                <a:gd name="connsiteY13" fmla="*/ 1274290 h 1375253"/>
                <a:gd name="connsiteX14" fmla="*/ 565339 w 1234442"/>
                <a:gd name="connsiteY14" fmla="*/ 1373351 h 1375253"/>
                <a:gd name="connsiteX15" fmla="*/ 489139 w 1234442"/>
                <a:gd name="connsiteY15" fmla="*/ 1373350 h 1375253"/>
                <a:gd name="connsiteX16" fmla="*/ 489139 w 1234442"/>
                <a:gd name="connsiteY16" fmla="*/ 1276195 h 1375253"/>
                <a:gd name="connsiteX17" fmla="*/ 371029 w 1234442"/>
                <a:gd name="connsiteY17" fmla="*/ 1274290 h 1375253"/>
                <a:gd name="connsiteX18" fmla="*/ 371029 w 1234442"/>
                <a:gd name="connsiteY18" fmla="*/ 1373350 h 1375253"/>
                <a:gd name="connsiteX19" fmla="*/ 311974 w 1234442"/>
                <a:gd name="connsiteY19" fmla="*/ 1375253 h 1375253"/>
                <a:gd name="connsiteX20" fmla="*/ 365314 w 1234442"/>
                <a:gd name="connsiteY20" fmla="*/ 1169511 h 1375253"/>
                <a:gd name="connsiteX21" fmla="*/ 331024 w 1234442"/>
                <a:gd name="connsiteY21" fmla="*/ 1051400 h 1375253"/>
                <a:gd name="connsiteX22" fmla="*/ 171005 w 1234442"/>
                <a:gd name="connsiteY22" fmla="*/ 1043782 h 1375253"/>
                <a:gd name="connsiteX23" fmla="*/ 1 w 1234442"/>
                <a:gd name="connsiteY23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70140 w 1234442"/>
                <a:gd name="connsiteY7" fmla="*/ 1373350 h 1375253"/>
                <a:gd name="connsiteX8" fmla="*/ 868235 w 1234442"/>
                <a:gd name="connsiteY8" fmla="*/ 1276195 h 1375253"/>
                <a:gd name="connsiteX9" fmla="*/ 752030 w 1234442"/>
                <a:gd name="connsiteY9" fmla="*/ 1276195 h 1375253"/>
                <a:gd name="connsiteX10" fmla="*/ 752030 w 1234442"/>
                <a:gd name="connsiteY10" fmla="*/ 1369540 h 1375253"/>
                <a:gd name="connsiteX11" fmla="*/ 679640 w 1234442"/>
                <a:gd name="connsiteY11" fmla="*/ 1373351 h 1375253"/>
                <a:gd name="connsiteX12" fmla="*/ 681545 w 1234442"/>
                <a:gd name="connsiteY12" fmla="*/ 1278100 h 1375253"/>
                <a:gd name="connsiteX13" fmla="*/ 563434 w 1234442"/>
                <a:gd name="connsiteY13" fmla="*/ 1274290 h 1375253"/>
                <a:gd name="connsiteX14" fmla="*/ 565339 w 1234442"/>
                <a:gd name="connsiteY14" fmla="*/ 1373351 h 1375253"/>
                <a:gd name="connsiteX15" fmla="*/ 489139 w 1234442"/>
                <a:gd name="connsiteY15" fmla="*/ 1373350 h 1375253"/>
                <a:gd name="connsiteX16" fmla="*/ 489139 w 1234442"/>
                <a:gd name="connsiteY16" fmla="*/ 1276195 h 1375253"/>
                <a:gd name="connsiteX17" fmla="*/ 371029 w 1234442"/>
                <a:gd name="connsiteY17" fmla="*/ 1274290 h 1375253"/>
                <a:gd name="connsiteX18" fmla="*/ 371029 w 1234442"/>
                <a:gd name="connsiteY18" fmla="*/ 1373350 h 1375253"/>
                <a:gd name="connsiteX19" fmla="*/ 311974 w 1234442"/>
                <a:gd name="connsiteY19" fmla="*/ 1375253 h 1375253"/>
                <a:gd name="connsiteX20" fmla="*/ 365314 w 1234442"/>
                <a:gd name="connsiteY20" fmla="*/ 1169511 h 1375253"/>
                <a:gd name="connsiteX21" fmla="*/ 331024 w 1234442"/>
                <a:gd name="connsiteY21" fmla="*/ 1051400 h 1375253"/>
                <a:gd name="connsiteX22" fmla="*/ 171005 w 1234442"/>
                <a:gd name="connsiteY22" fmla="*/ 1043782 h 1375253"/>
                <a:gd name="connsiteX23" fmla="*/ 1 w 1234442"/>
                <a:gd name="connsiteY23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70140 w 1234442"/>
                <a:gd name="connsiteY7" fmla="*/ 1373350 h 1375253"/>
                <a:gd name="connsiteX8" fmla="*/ 868235 w 1234442"/>
                <a:gd name="connsiteY8" fmla="*/ 1276195 h 1375253"/>
                <a:gd name="connsiteX9" fmla="*/ 752030 w 1234442"/>
                <a:gd name="connsiteY9" fmla="*/ 1276195 h 1375253"/>
                <a:gd name="connsiteX10" fmla="*/ 752030 w 1234442"/>
                <a:gd name="connsiteY10" fmla="*/ 1373350 h 1375253"/>
                <a:gd name="connsiteX11" fmla="*/ 679640 w 1234442"/>
                <a:gd name="connsiteY11" fmla="*/ 1373351 h 1375253"/>
                <a:gd name="connsiteX12" fmla="*/ 681545 w 1234442"/>
                <a:gd name="connsiteY12" fmla="*/ 1278100 h 1375253"/>
                <a:gd name="connsiteX13" fmla="*/ 563434 w 1234442"/>
                <a:gd name="connsiteY13" fmla="*/ 1274290 h 1375253"/>
                <a:gd name="connsiteX14" fmla="*/ 565339 w 1234442"/>
                <a:gd name="connsiteY14" fmla="*/ 1373351 h 1375253"/>
                <a:gd name="connsiteX15" fmla="*/ 489139 w 1234442"/>
                <a:gd name="connsiteY15" fmla="*/ 1373350 h 1375253"/>
                <a:gd name="connsiteX16" fmla="*/ 489139 w 1234442"/>
                <a:gd name="connsiteY16" fmla="*/ 1276195 h 1375253"/>
                <a:gd name="connsiteX17" fmla="*/ 371029 w 1234442"/>
                <a:gd name="connsiteY17" fmla="*/ 1274290 h 1375253"/>
                <a:gd name="connsiteX18" fmla="*/ 371029 w 1234442"/>
                <a:gd name="connsiteY18" fmla="*/ 1373350 h 1375253"/>
                <a:gd name="connsiteX19" fmla="*/ 311974 w 1234442"/>
                <a:gd name="connsiteY19" fmla="*/ 1375253 h 1375253"/>
                <a:gd name="connsiteX20" fmla="*/ 365314 w 1234442"/>
                <a:gd name="connsiteY20" fmla="*/ 1169511 h 1375253"/>
                <a:gd name="connsiteX21" fmla="*/ 331024 w 1234442"/>
                <a:gd name="connsiteY21" fmla="*/ 1051400 h 1375253"/>
                <a:gd name="connsiteX22" fmla="*/ 171005 w 1234442"/>
                <a:gd name="connsiteY22" fmla="*/ 1043782 h 1375253"/>
                <a:gd name="connsiteX23" fmla="*/ 1 w 1234442"/>
                <a:gd name="connsiteY23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70140 w 1234442"/>
                <a:gd name="connsiteY7" fmla="*/ 1373350 h 1375253"/>
                <a:gd name="connsiteX8" fmla="*/ 868235 w 1234442"/>
                <a:gd name="connsiteY8" fmla="*/ 1276195 h 1375253"/>
                <a:gd name="connsiteX9" fmla="*/ 752030 w 1234442"/>
                <a:gd name="connsiteY9" fmla="*/ 1276195 h 1375253"/>
                <a:gd name="connsiteX10" fmla="*/ 752030 w 1234442"/>
                <a:gd name="connsiteY10" fmla="*/ 1373350 h 1375253"/>
                <a:gd name="connsiteX11" fmla="*/ 679640 w 1234442"/>
                <a:gd name="connsiteY11" fmla="*/ 1373351 h 1375253"/>
                <a:gd name="connsiteX12" fmla="*/ 681545 w 1234442"/>
                <a:gd name="connsiteY12" fmla="*/ 1278100 h 1375253"/>
                <a:gd name="connsiteX13" fmla="*/ 563434 w 1234442"/>
                <a:gd name="connsiteY13" fmla="*/ 1274290 h 1375253"/>
                <a:gd name="connsiteX14" fmla="*/ 565339 w 1234442"/>
                <a:gd name="connsiteY14" fmla="*/ 1373351 h 1375253"/>
                <a:gd name="connsiteX15" fmla="*/ 489139 w 1234442"/>
                <a:gd name="connsiteY15" fmla="*/ 1373350 h 1375253"/>
                <a:gd name="connsiteX16" fmla="*/ 489139 w 1234442"/>
                <a:gd name="connsiteY16" fmla="*/ 1276195 h 1375253"/>
                <a:gd name="connsiteX17" fmla="*/ 371029 w 1234442"/>
                <a:gd name="connsiteY17" fmla="*/ 1274290 h 1375253"/>
                <a:gd name="connsiteX18" fmla="*/ 371029 w 1234442"/>
                <a:gd name="connsiteY18" fmla="*/ 1373350 h 1375253"/>
                <a:gd name="connsiteX19" fmla="*/ 311974 w 1234442"/>
                <a:gd name="connsiteY19" fmla="*/ 1375253 h 1375253"/>
                <a:gd name="connsiteX20" fmla="*/ 365314 w 1234442"/>
                <a:gd name="connsiteY20" fmla="*/ 1169511 h 1375253"/>
                <a:gd name="connsiteX21" fmla="*/ 331024 w 1234442"/>
                <a:gd name="connsiteY21" fmla="*/ 1051400 h 1375253"/>
                <a:gd name="connsiteX22" fmla="*/ 171005 w 1234442"/>
                <a:gd name="connsiteY22" fmla="*/ 1043782 h 1375253"/>
                <a:gd name="connsiteX23" fmla="*/ 1 w 1234442"/>
                <a:gd name="connsiteY23" fmla="*/ 617220 h 13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234442" h="1375253">
                  <a:moveTo>
                    <a:pt x="1" y="617220"/>
                  </a:moveTo>
                  <a:cubicBezTo>
                    <a:pt x="75" y="323240"/>
                    <a:pt x="276340" y="0"/>
                    <a:pt x="617221" y="0"/>
                  </a:cubicBezTo>
                  <a:cubicBezTo>
                    <a:pt x="958102" y="0"/>
                    <a:pt x="1235151" y="300064"/>
                    <a:pt x="1234441" y="617220"/>
                  </a:cubicBezTo>
                  <a:cubicBezTo>
                    <a:pt x="1233731" y="789596"/>
                    <a:pt x="1182559" y="929481"/>
                    <a:pt x="1079689" y="1032351"/>
                  </a:cubicBezTo>
                  <a:lnTo>
                    <a:pt x="921575" y="1051400"/>
                  </a:lnTo>
                  <a:cubicBezTo>
                    <a:pt x="855535" y="1058385"/>
                    <a:pt x="855383" y="1096904"/>
                    <a:pt x="877760" y="1165700"/>
                  </a:cubicBezTo>
                  <a:cubicBezTo>
                    <a:pt x="895634" y="1220653"/>
                    <a:pt x="927290" y="1338741"/>
                    <a:pt x="936815" y="1373349"/>
                  </a:cubicBezTo>
                  <a:lnTo>
                    <a:pt x="870140" y="1373350"/>
                  </a:lnTo>
                  <a:lnTo>
                    <a:pt x="868235" y="1276195"/>
                  </a:lnTo>
                  <a:lnTo>
                    <a:pt x="752030" y="1276195"/>
                  </a:lnTo>
                  <a:lnTo>
                    <a:pt x="752030" y="1373350"/>
                  </a:lnTo>
                  <a:lnTo>
                    <a:pt x="679640" y="1373351"/>
                  </a:lnTo>
                  <a:lnTo>
                    <a:pt x="681545" y="1278100"/>
                  </a:lnTo>
                  <a:lnTo>
                    <a:pt x="563434" y="1274290"/>
                  </a:lnTo>
                  <a:lnTo>
                    <a:pt x="565339" y="1373351"/>
                  </a:lnTo>
                  <a:lnTo>
                    <a:pt x="489139" y="1373350"/>
                  </a:lnTo>
                  <a:lnTo>
                    <a:pt x="489139" y="1276195"/>
                  </a:lnTo>
                  <a:lnTo>
                    <a:pt x="371029" y="1274290"/>
                  </a:lnTo>
                  <a:lnTo>
                    <a:pt x="371029" y="1373350"/>
                  </a:lnTo>
                  <a:lnTo>
                    <a:pt x="311974" y="1375253"/>
                  </a:lnTo>
                  <a:cubicBezTo>
                    <a:pt x="329754" y="1306672"/>
                    <a:pt x="349691" y="1238615"/>
                    <a:pt x="365314" y="1169511"/>
                  </a:cubicBezTo>
                  <a:cubicBezTo>
                    <a:pt x="381824" y="1096485"/>
                    <a:pt x="392301" y="1052987"/>
                    <a:pt x="331024" y="1051400"/>
                  </a:cubicBezTo>
                  <a:lnTo>
                    <a:pt x="171005" y="1043782"/>
                  </a:lnTo>
                  <a:cubicBezTo>
                    <a:pt x="68135" y="940912"/>
                    <a:pt x="-47" y="806414"/>
                    <a:pt x="1" y="617220"/>
                  </a:cubicBezTo>
                  <a:close/>
                </a:path>
              </a:pathLst>
            </a:custGeom>
            <a:solidFill>
              <a:srgbClr val="CEDAE1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86" name="Isosceles Triangle 585"/>
            <p:cNvSpPr>
              <a:spLocks/>
            </p:cNvSpPr>
            <p:nvPr/>
          </p:nvSpPr>
          <p:spPr bwMode="auto">
            <a:xfrm>
              <a:off x="11929175" y="4413841"/>
              <a:ext cx="159955" cy="150539"/>
            </a:xfrm>
            <a:prstGeom prst="triangle">
              <a:avLst/>
            </a:prstGeom>
            <a:solidFill>
              <a:schemeClr val="tx1">
                <a:lumMod val="75000"/>
              </a:schemeClr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594" name="Straight Connector 593"/>
          <p:cNvCxnSpPr/>
          <p:nvPr/>
        </p:nvCxnSpPr>
        <p:spPr bwMode="auto">
          <a:xfrm flipV="1">
            <a:off x="12475845" y="2335715"/>
            <a:ext cx="17596" cy="67951"/>
          </a:xfrm>
          <a:prstGeom prst="line">
            <a:avLst/>
          </a:prstGeom>
          <a:solidFill>
            <a:schemeClr val="accent1"/>
          </a:solidFill>
          <a:ln w="19050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</p:cxnSp>
      <p:cxnSp>
        <p:nvCxnSpPr>
          <p:cNvPr id="595" name="Straight Connector 594"/>
          <p:cNvCxnSpPr>
            <a:cxnSpLocks/>
          </p:cNvCxnSpPr>
          <p:nvPr/>
        </p:nvCxnSpPr>
        <p:spPr bwMode="auto">
          <a:xfrm flipV="1">
            <a:off x="12678502" y="2553081"/>
            <a:ext cx="73152" cy="31627"/>
          </a:xfrm>
          <a:prstGeom prst="line">
            <a:avLst/>
          </a:prstGeom>
          <a:solidFill>
            <a:schemeClr val="accent1"/>
          </a:solidFill>
          <a:ln w="19050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</p:cxnSp>
      <p:grpSp>
        <p:nvGrpSpPr>
          <p:cNvPr id="622" name="Group 621"/>
          <p:cNvGrpSpPr>
            <a:grpSpLocks noChangeAspect="1"/>
          </p:cNvGrpSpPr>
          <p:nvPr/>
        </p:nvGrpSpPr>
        <p:grpSpPr>
          <a:xfrm>
            <a:off x="8544843" y="2696677"/>
            <a:ext cx="274320" cy="182344"/>
            <a:chOff x="10624717" y="3337761"/>
            <a:chExt cx="2740326" cy="1821529"/>
          </a:xfrm>
        </p:grpSpPr>
        <p:sp>
          <p:nvSpPr>
            <p:cNvPr id="624" name="10-Point Star 4"/>
            <p:cNvSpPr/>
            <p:nvPr/>
          </p:nvSpPr>
          <p:spPr bwMode="auto">
            <a:xfrm>
              <a:off x="10624717" y="3337761"/>
              <a:ext cx="2740326" cy="1821529"/>
            </a:xfrm>
            <a:custGeom>
              <a:avLst/>
              <a:gdLst>
                <a:gd name="connsiteX0" fmla="*/ 0 w 514350"/>
                <a:gd name="connsiteY0" fmla="*/ 149402 h 432435"/>
                <a:gd name="connsiteX1" fmla="*/ 71079 w 514350"/>
                <a:gd name="connsiteY1" fmla="*/ 108107 h 432435"/>
                <a:gd name="connsiteX2" fmla="*/ 98231 w 514350"/>
                <a:gd name="connsiteY2" fmla="*/ 41293 h 432435"/>
                <a:gd name="connsiteX3" fmla="*/ 186092 w 514350"/>
                <a:gd name="connsiteY3" fmla="*/ 41291 h 432435"/>
                <a:gd name="connsiteX4" fmla="*/ 257175 w 514350"/>
                <a:gd name="connsiteY4" fmla="*/ 0 h 432435"/>
                <a:gd name="connsiteX5" fmla="*/ 328258 w 514350"/>
                <a:gd name="connsiteY5" fmla="*/ 41291 h 432435"/>
                <a:gd name="connsiteX6" fmla="*/ 416119 w 514350"/>
                <a:gd name="connsiteY6" fmla="*/ 41293 h 432435"/>
                <a:gd name="connsiteX7" fmla="*/ 443271 w 514350"/>
                <a:gd name="connsiteY7" fmla="*/ 108107 h 432435"/>
                <a:gd name="connsiteX8" fmla="*/ 514350 w 514350"/>
                <a:gd name="connsiteY8" fmla="*/ 149402 h 432435"/>
                <a:gd name="connsiteX9" fmla="*/ 487201 w 514350"/>
                <a:gd name="connsiteY9" fmla="*/ 216218 h 432435"/>
                <a:gd name="connsiteX10" fmla="*/ 514350 w 514350"/>
                <a:gd name="connsiteY10" fmla="*/ 283033 h 432435"/>
                <a:gd name="connsiteX11" fmla="*/ 443271 w 514350"/>
                <a:gd name="connsiteY11" fmla="*/ 324328 h 432435"/>
                <a:gd name="connsiteX12" fmla="*/ 416119 w 514350"/>
                <a:gd name="connsiteY12" fmla="*/ 391142 h 432435"/>
                <a:gd name="connsiteX13" fmla="*/ 328258 w 514350"/>
                <a:gd name="connsiteY13" fmla="*/ 391144 h 432435"/>
                <a:gd name="connsiteX14" fmla="*/ 257175 w 514350"/>
                <a:gd name="connsiteY14" fmla="*/ 432435 h 432435"/>
                <a:gd name="connsiteX15" fmla="*/ 186092 w 514350"/>
                <a:gd name="connsiteY15" fmla="*/ 391144 h 432435"/>
                <a:gd name="connsiteX16" fmla="*/ 98231 w 514350"/>
                <a:gd name="connsiteY16" fmla="*/ 391142 h 432435"/>
                <a:gd name="connsiteX17" fmla="*/ 71079 w 514350"/>
                <a:gd name="connsiteY17" fmla="*/ 324328 h 432435"/>
                <a:gd name="connsiteX18" fmla="*/ 0 w 514350"/>
                <a:gd name="connsiteY18" fmla="*/ 283033 h 432435"/>
                <a:gd name="connsiteX19" fmla="*/ 27149 w 514350"/>
                <a:gd name="connsiteY19" fmla="*/ 216218 h 432435"/>
                <a:gd name="connsiteX20" fmla="*/ 0 w 514350"/>
                <a:gd name="connsiteY20" fmla="*/ 149402 h 432435"/>
                <a:gd name="connsiteX0" fmla="*/ 0 w 882015"/>
                <a:gd name="connsiteY0" fmla="*/ 0 h 471628"/>
                <a:gd name="connsiteX1" fmla="*/ 438744 w 882015"/>
                <a:gd name="connsiteY1" fmla="*/ 147300 h 471628"/>
                <a:gd name="connsiteX2" fmla="*/ 465896 w 882015"/>
                <a:gd name="connsiteY2" fmla="*/ 80486 h 471628"/>
                <a:gd name="connsiteX3" fmla="*/ 553757 w 882015"/>
                <a:gd name="connsiteY3" fmla="*/ 80484 h 471628"/>
                <a:gd name="connsiteX4" fmla="*/ 624840 w 882015"/>
                <a:gd name="connsiteY4" fmla="*/ 39193 h 471628"/>
                <a:gd name="connsiteX5" fmla="*/ 695923 w 882015"/>
                <a:gd name="connsiteY5" fmla="*/ 80484 h 471628"/>
                <a:gd name="connsiteX6" fmla="*/ 783784 w 882015"/>
                <a:gd name="connsiteY6" fmla="*/ 80486 h 471628"/>
                <a:gd name="connsiteX7" fmla="*/ 810936 w 882015"/>
                <a:gd name="connsiteY7" fmla="*/ 147300 h 471628"/>
                <a:gd name="connsiteX8" fmla="*/ 882015 w 882015"/>
                <a:gd name="connsiteY8" fmla="*/ 188595 h 471628"/>
                <a:gd name="connsiteX9" fmla="*/ 854866 w 882015"/>
                <a:gd name="connsiteY9" fmla="*/ 255411 h 471628"/>
                <a:gd name="connsiteX10" fmla="*/ 882015 w 882015"/>
                <a:gd name="connsiteY10" fmla="*/ 322226 h 471628"/>
                <a:gd name="connsiteX11" fmla="*/ 810936 w 882015"/>
                <a:gd name="connsiteY11" fmla="*/ 363521 h 471628"/>
                <a:gd name="connsiteX12" fmla="*/ 783784 w 882015"/>
                <a:gd name="connsiteY12" fmla="*/ 430335 h 471628"/>
                <a:gd name="connsiteX13" fmla="*/ 695923 w 882015"/>
                <a:gd name="connsiteY13" fmla="*/ 430337 h 471628"/>
                <a:gd name="connsiteX14" fmla="*/ 624840 w 882015"/>
                <a:gd name="connsiteY14" fmla="*/ 471628 h 471628"/>
                <a:gd name="connsiteX15" fmla="*/ 553757 w 882015"/>
                <a:gd name="connsiteY15" fmla="*/ 430337 h 471628"/>
                <a:gd name="connsiteX16" fmla="*/ 465896 w 882015"/>
                <a:gd name="connsiteY16" fmla="*/ 430335 h 471628"/>
                <a:gd name="connsiteX17" fmla="*/ 438744 w 882015"/>
                <a:gd name="connsiteY17" fmla="*/ 363521 h 471628"/>
                <a:gd name="connsiteX18" fmla="*/ 367665 w 882015"/>
                <a:gd name="connsiteY18" fmla="*/ 322226 h 471628"/>
                <a:gd name="connsiteX19" fmla="*/ 394814 w 882015"/>
                <a:gd name="connsiteY19" fmla="*/ 255411 h 471628"/>
                <a:gd name="connsiteX20" fmla="*/ 0 w 882015"/>
                <a:gd name="connsiteY20" fmla="*/ 0 h 471628"/>
                <a:gd name="connsiteX0" fmla="*/ 0 w 882015"/>
                <a:gd name="connsiteY0" fmla="*/ 88920 h 560548"/>
                <a:gd name="connsiteX1" fmla="*/ 63459 w 882015"/>
                <a:gd name="connsiteY1" fmla="*/ 0 h 560548"/>
                <a:gd name="connsiteX2" fmla="*/ 465896 w 882015"/>
                <a:gd name="connsiteY2" fmla="*/ 169406 h 560548"/>
                <a:gd name="connsiteX3" fmla="*/ 553757 w 882015"/>
                <a:gd name="connsiteY3" fmla="*/ 169404 h 560548"/>
                <a:gd name="connsiteX4" fmla="*/ 624840 w 882015"/>
                <a:gd name="connsiteY4" fmla="*/ 128113 h 560548"/>
                <a:gd name="connsiteX5" fmla="*/ 695923 w 882015"/>
                <a:gd name="connsiteY5" fmla="*/ 169404 h 560548"/>
                <a:gd name="connsiteX6" fmla="*/ 783784 w 882015"/>
                <a:gd name="connsiteY6" fmla="*/ 169406 h 560548"/>
                <a:gd name="connsiteX7" fmla="*/ 810936 w 882015"/>
                <a:gd name="connsiteY7" fmla="*/ 236220 h 560548"/>
                <a:gd name="connsiteX8" fmla="*/ 882015 w 882015"/>
                <a:gd name="connsiteY8" fmla="*/ 277515 h 560548"/>
                <a:gd name="connsiteX9" fmla="*/ 854866 w 882015"/>
                <a:gd name="connsiteY9" fmla="*/ 344331 h 560548"/>
                <a:gd name="connsiteX10" fmla="*/ 882015 w 882015"/>
                <a:gd name="connsiteY10" fmla="*/ 411146 h 560548"/>
                <a:gd name="connsiteX11" fmla="*/ 810936 w 882015"/>
                <a:gd name="connsiteY11" fmla="*/ 452441 h 560548"/>
                <a:gd name="connsiteX12" fmla="*/ 783784 w 882015"/>
                <a:gd name="connsiteY12" fmla="*/ 519255 h 560548"/>
                <a:gd name="connsiteX13" fmla="*/ 695923 w 882015"/>
                <a:gd name="connsiteY13" fmla="*/ 519257 h 560548"/>
                <a:gd name="connsiteX14" fmla="*/ 624840 w 882015"/>
                <a:gd name="connsiteY14" fmla="*/ 560548 h 560548"/>
                <a:gd name="connsiteX15" fmla="*/ 553757 w 882015"/>
                <a:gd name="connsiteY15" fmla="*/ 519257 h 560548"/>
                <a:gd name="connsiteX16" fmla="*/ 465896 w 882015"/>
                <a:gd name="connsiteY16" fmla="*/ 519255 h 560548"/>
                <a:gd name="connsiteX17" fmla="*/ 438744 w 882015"/>
                <a:gd name="connsiteY17" fmla="*/ 452441 h 560548"/>
                <a:gd name="connsiteX18" fmla="*/ 367665 w 882015"/>
                <a:gd name="connsiteY18" fmla="*/ 411146 h 560548"/>
                <a:gd name="connsiteX19" fmla="*/ 394814 w 882015"/>
                <a:gd name="connsiteY19" fmla="*/ 344331 h 560548"/>
                <a:gd name="connsiteX20" fmla="*/ 0 w 882015"/>
                <a:gd name="connsiteY20" fmla="*/ 88920 h 560548"/>
                <a:gd name="connsiteX0" fmla="*/ 0 w 882015"/>
                <a:gd name="connsiteY0" fmla="*/ 88920 h 560548"/>
                <a:gd name="connsiteX1" fmla="*/ 63459 w 882015"/>
                <a:gd name="connsiteY1" fmla="*/ 0 h 560548"/>
                <a:gd name="connsiteX2" fmla="*/ 465896 w 882015"/>
                <a:gd name="connsiteY2" fmla="*/ 169406 h 560548"/>
                <a:gd name="connsiteX3" fmla="*/ 553757 w 882015"/>
                <a:gd name="connsiteY3" fmla="*/ 169404 h 560548"/>
                <a:gd name="connsiteX4" fmla="*/ 624840 w 882015"/>
                <a:gd name="connsiteY4" fmla="*/ 128113 h 560548"/>
                <a:gd name="connsiteX5" fmla="*/ 695923 w 882015"/>
                <a:gd name="connsiteY5" fmla="*/ 169404 h 560548"/>
                <a:gd name="connsiteX6" fmla="*/ 783784 w 882015"/>
                <a:gd name="connsiteY6" fmla="*/ 169406 h 560548"/>
                <a:gd name="connsiteX7" fmla="*/ 810936 w 882015"/>
                <a:gd name="connsiteY7" fmla="*/ 236220 h 560548"/>
                <a:gd name="connsiteX8" fmla="*/ 882015 w 882015"/>
                <a:gd name="connsiteY8" fmla="*/ 277515 h 560548"/>
                <a:gd name="connsiteX9" fmla="*/ 854866 w 882015"/>
                <a:gd name="connsiteY9" fmla="*/ 344331 h 560548"/>
                <a:gd name="connsiteX10" fmla="*/ 882015 w 882015"/>
                <a:gd name="connsiteY10" fmla="*/ 411146 h 560548"/>
                <a:gd name="connsiteX11" fmla="*/ 810936 w 882015"/>
                <a:gd name="connsiteY11" fmla="*/ 452441 h 560548"/>
                <a:gd name="connsiteX12" fmla="*/ 783784 w 882015"/>
                <a:gd name="connsiteY12" fmla="*/ 519255 h 560548"/>
                <a:gd name="connsiteX13" fmla="*/ 695923 w 882015"/>
                <a:gd name="connsiteY13" fmla="*/ 519257 h 560548"/>
                <a:gd name="connsiteX14" fmla="*/ 624840 w 882015"/>
                <a:gd name="connsiteY14" fmla="*/ 560548 h 560548"/>
                <a:gd name="connsiteX15" fmla="*/ 553757 w 882015"/>
                <a:gd name="connsiteY15" fmla="*/ 519257 h 560548"/>
                <a:gd name="connsiteX16" fmla="*/ 465896 w 882015"/>
                <a:gd name="connsiteY16" fmla="*/ 519255 h 560548"/>
                <a:gd name="connsiteX17" fmla="*/ 438744 w 882015"/>
                <a:gd name="connsiteY17" fmla="*/ 452441 h 560548"/>
                <a:gd name="connsiteX18" fmla="*/ 367665 w 882015"/>
                <a:gd name="connsiteY18" fmla="*/ 411146 h 560548"/>
                <a:gd name="connsiteX19" fmla="*/ 69059 w 882015"/>
                <a:gd name="connsiteY19" fmla="*/ 155736 h 560548"/>
                <a:gd name="connsiteX20" fmla="*/ 0 w 882015"/>
                <a:gd name="connsiteY20" fmla="*/ 88920 h 560548"/>
                <a:gd name="connsiteX0" fmla="*/ 0 w 882015"/>
                <a:gd name="connsiteY0" fmla="*/ 88920 h 560548"/>
                <a:gd name="connsiteX1" fmla="*/ 63459 w 882015"/>
                <a:gd name="connsiteY1" fmla="*/ 0 h 560548"/>
                <a:gd name="connsiteX2" fmla="*/ 465896 w 882015"/>
                <a:gd name="connsiteY2" fmla="*/ 169406 h 560548"/>
                <a:gd name="connsiteX3" fmla="*/ 553757 w 882015"/>
                <a:gd name="connsiteY3" fmla="*/ 169404 h 560548"/>
                <a:gd name="connsiteX4" fmla="*/ 624840 w 882015"/>
                <a:gd name="connsiteY4" fmla="*/ 128113 h 560548"/>
                <a:gd name="connsiteX5" fmla="*/ 695923 w 882015"/>
                <a:gd name="connsiteY5" fmla="*/ 169404 h 560548"/>
                <a:gd name="connsiteX6" fmla="*/ 783784 w 882015"/>
                <a:gd name="connsiteY6" fmla="*/ 169406 h 560548"/>
                <a:gd name="connsiteX7" fmla="*/ 810936 w 882015"/>
                <a:gd name="connsiteY7" fmla="*/ 236220 h 560548"/>
                <a:gd name="connsiteX8" fmla="*/ 882015 w 882015"/>
                <a:gd name="connsiteY8" fmla="*/ 277515 h 560548"/>
                <a:gd name="connsiteX9" fmla="*/ 854866 w 882015"/>
                <a:gd name="connsiteY9" fmla="*/ 344331 h 560548"/>
                <a:gd name="connsiteX10" fmla="*/ 882015 w 882015"/>
                <a:gd name="connsiteY10" fmla="*/ 411146 h 560548"/>
                <a:gd name="connsiteX11" fmla="*/ 810936 w 882015"/>
                <a:gd name="connsiteY11" fmla="*/ 452441 h 560548"/>
                <a:gd name="connsiteX12" fmla="*/ 783784 w 882015"/>
                <a:gd name="connsiteY12" fmla="*/ 519255 h 560548"/>
                <a:gd name="connsiteX13" fmla="*/ 695923 w 882015"/>
                <a:gd name="connsiteY13" fmla="*/ 519257 h 560548"/>
                <a:gd name="connsiteX14" fmla="*/ 624840 w 882015"/>
                <a:gd name="connsiteY14" fmla="*/ 560548 h 560548"/>
                <a:gd name="connsiteX15" fmla="*/ 553757 w 882015"/>
                <a:gd name="connsiteY15" fmla="*/ 519257 h 560548"/>
                <a:gd name="connsiteX16" fmla="*/ 465896 w 882015"/>
                <a:gd name="connsiteY16" fmla="*/ 519255 h 560548"/>
                <a:gd name="connsiteX17" fmla="*/ 438744 w 882015"/>
                <a:gd name="connsiteY17" fmla="*/ 452441 h 560548"/>
                <a:gd name="connsiteX18" fmla="*/ 140970 w 882015"/>
                <a:gd name="connsiteY18" fmla="*/ 117776 h 560548"/>
                <a:gd name="connsiteX19" fmla="*/ 69059 w 882015"/>
                <a:gd name="connsiteY19" fmla="*/ 155736 h 560548"/>
                <a:gd name="connsiteX20" fmla="*/ 0 w 882015"/>
                <a:gd name="connsiteY20" fmla="*/ 88920 h 560548"/>
                <a:gd name="connsiteX0" fmla="*/ 0 w 882015"/>
                <a:gd name="connsiteY0" fmla="*/ 140494 h 612122"/>
                <a:gd name="connsiteX1" fmla="*/ 63459 w 882015"/>
                <a:gd name="connsiteY1" fmla="*/ 51574 h 612122"/>
                <a:gd name="connsiteX2" fmla="*/ 134426 w 882015"/>
                <a:gd name="connsiteY2" fmla="*/ 0 h 612122"/>
                <a:gd name="connsiteX3" fmla="*/ 553757 w 882015"/>
                <a:gd name="connsiteY3" fmla="*/ 220978 h 612122"/>
                <a:gd name="connsiteX4" fmla="*/ 624840 w 882015"/>
                <a:gd name="connsiteY4" fmla="*/ 179687 h 612122"/>
                <a:gd name="connsiteX5" fmla="*/ 695923 w 882015"/>
                <a:gd name="connsiteY5" fmla="*/ 220978 h 612122"/>
                <a:gd name="connsiteX6" fmla="*/ 783784 w 882015"/>
                <a:gd name="connsiteY6" fmla="*/ 220980 h 612122"/>
                <a:gd name="connsiteX7" fmla="*/ 810936 w 882015"/>
                <a:gd name="connsiteY7" fmla="*/ 287794 h 612122"/>
                <a:gd name="connsiteX8" fmla="*/ 882015 w 882015"/>
                <a:gd name="connsiteY8" fmla="*/ 329089 h 612122"/>
                <a:gd name="connsiteX9" fmla="*/ 854866 w 882015"/>
                <a:gd name="connsiteY9" fmla="*/ 395905 h 612122"/>
                <a:gd name="connsiteX10" fmla="*/ 882015 w 882015"/>
                <a:gd name="connsiteY10" fmla="*/ 462720 h 612122"/>
                <a:gd name="connsiteX11" fmla="*/ 810936 w 882015"/>
                <a:gd name="connsiteY11" fmla="*/ 504015 h 612122"/>
                <a:gd name="connsiteX12" fmla="*/ 783784 w 882015"/>
                <a:gd name="connsiteY12" fmla="*/ 570829 h 612122"/>
                <a:gd name="connsiteX13" fmla="*/ 695923 w 882015"/>
                <a:gd name="connsiteY13" fmla="*/ 570831 h 612122"/>
                <a:gd name="connsiteX14" fmla="*/ 624840 w 882015"/>
                <a:gd name="connsiteY14" fmla="*/ 612122 h 612122"/>
                <a:gd name="connsiteX15" fmla="*/ 553757 w 882015"/>
                <a:gd name="connsiteY15" fmla="*/ 570831 h 612122"/>
                <a:gd name="connsiteX16" fmla="*/ 465896 w 882015"/>
                <a:gd name="connsiteY16" fmla="*/ 570829 h 612122"/>
                <a:gd name="connsiteX17" fmla="*/ 438744 w 882015"/>
                <a:gd name="connsiteY17" fmla="*/ 504015 h 612122"/>
                <a:gd name="connsiteX18" fmla="*/ 140970 w 882015"/>
                <a:gd name="connsiteY18" fmla="*/ 169350 h 612122"/>
                <a:gd name="connsiteX19" fmla="*/ 69059 w 882015"/>
                <a:gd name="connsiteY19" fmla="*/ 207310 h 612122"/>
                <a:gd name="connsiteX20" fmla="*/ 0 w 882015"/>
                <a:gd name="connsiteY20" fmla="*/ 140494 h 612122"/>
                <a:gd name="connsiteX0" fmla="*/ 0 w 882015"/>
                <a:gd name="connsiteY0" fmla="*/ 140494 h 612122"/>
                <a:gd name="connsiteX1" fmla="*/ 63459 w 882015"/>
                <a:gd name="connsiteY1" fmla="*/ 51574 h 612122"/>
                <a:gd name="connsiteX2" fmla="*/ 134426 w 882015"/>
                <a:gd name="connsiteY2" fmla="*/ 0 h 612122"/>
                <a:gd name="connsiteX3" fmla="*/ 208952 w 882015"/>
                <a:gd name="connsiteY3" fmla="*/ 74293 h 612122"/>
                <a:gd name="connsiteX4" fmla="*/ 624840 w 882015"/>
                <a:gd name="connsiteY4" fmla="*/ 179687 h 612122"/>
                <a:gd name="connsiteX5" fmla="*/ 695923 w 882015"/>
                <a:gd name="connsiteY5" fmla="*/ 220978 h 612122"/>
                <a:gd name="connsiteX6" fmla="*/ 783784 w 882015"/>
                <a:gd name="connsiteY6" fmla="*/ 220980 h 612122"/>
                <a:gd name="connsiteX7" fmla="*/ 810936 w 882015"/>
                <a:gd name="connsiteY7" fmla="*/ 287794 h 612122"/>
                <a:gd name="connsiteX8" fmla="*/ 882015 w 882015"/>
                <a:gd name="connsiteY8" fmla="*/ 329089 h 612122"/>
                <a:gd name="connsiteX9" fmla="*/ 854866 w 882015"/>
                <a:gd name="connsiteY9" fmla="*/ 395905 h 612122"/>
                <a:gd name="connsiteX10" fmla="*/ 882015 w 882015"/>
                <a:gd name="connsiteY10" fmla="*/ 462720 h 612122"/>
                <a:gd name="connsiteX11" fmla="*/ 810936 w 882015"/>
                <a:gd name="connsiteY11" fmla="*/ 504015 h 612122"/>
                <a:gd name="connsiteX12" fmla="*/ 783784 w 882015"/>
                <a:gd name="connsiteY12" fmla="*/ 570829 h 612122"/>
                <a:gd name="connsiteX13" fmla="*/ 695923 w 882015"/>
                <a:gd name="connsiteY13" fmla="*/ 570831 h 612122"/>
                <a:gd name="connsiteX14" fmla="*/ 624840 w 882015"/>
                <a:gd name="connsiteY14" fmla="*/ 612122 h 612122"/>
                <a:gd name="connsiteX15" fmla="*/ 553757 w 882015"/>
                <a:gd name="connsiteY15" fmla="*/ 570831 h 612122"/>
                <a:gd name="connsiteX16" fmla="*/ 465896 w 882015"/>
                <a:gd name="connsiteY16" fmla="*/ 570829 h 612122"/>
                <a:gd name="connsiteX17" fmla="*/ 438744 w 882015"/>
                <a:gd name="connsiteY17" fmla="*/ 504015 h 612122"/>
                <a:gd name="connsiteX18" fmla="*/ 140970 w 882015"/>
                <a:gd name="connsiteY18" fmla="*/ 169350 h 612122"/>
                <a:gd name="connsiteX19" fmla="*/ 69059 w 882015"/>
                <a:gd name="connsiteY19" fmla="*/ 207310 h 612122"/>
                <a:gd name="connsiteX20" fmla="*/ 0 w 882015"/>
                <a:gd name="connsiteY20" fmla="*/ 140494 h 612122"/>
                <a:gd name="connsiteX0" fmla="*/ 0 w 882015"/>
                <a:gd name="connsiteY0" fmla="*/ 140494 h 612122"/>
                <a:gd name="connsiteX1" fmla="*/ 63459 w 882015"/>
                <a:gd name="connsiteY1" fmla="*/ 51574 h 612122"/>
                <a:gd name="connsiteX2" fmla="*/ 134426 w 882015"/>
                <a:gd name="connsiteY2" fmla="*/ 0 h 612122"/>
                <a:gd name="connsiteX3" fmla="*/ 208952 w 882015"/>
                <a:gd name="connsiteY3" fmla="*/ 74293 h 612122"/>
                <a:gd name="connsiteX4" fmla="*/ 196215 w 882015"/>
                <a:gd name="connsiteY4" fmla="*/ 122537 h 612122"/>
                <a:gd name="connsiteX5" fmla="*/ 695923 w 882015"/>
                <a:gd name="connsiteY5" fmla="*/ 220978 h 612122"/>
                <a:gd name="connsiteX6" fmla="*/ 783784 w 882015"/>
                <a:gd name="connsiteY6" fmla="*/ 220980 h 612122"/>
                <a:gd name="connsiteX7" fmla="*/ 810936 w 882015"/>
                <a:gd name="connsiteY7" fmla="*/ 287794 h 612122"/>
                <a:gd name="connsiteX8" fmla="*/ 882015 w 882015"/>
                <a:gd name="connsiteY8" fmla="*/ 329089 h 612122"/>
                <a:gd name="connsiteX9" fmla="*/ 854866 w 882015"/>
                <a:gd name="connsiteY9" fmla="*/ 395905 h 612122"/>
                <a:gd name="connsiteX10" fmla="*/ 882015 w 882015"/>
                <a:gd name="connsiteY10" fmla="*/ 462720 h 612122"/>
                <a:gd name="connsiteX11" fmla="*/ 810936 w 882015"/>
                <a:gd name="connsiteY11" fmla="*/ 504015 h 612122"/>
                <a:gd name="connsiteX12" fmla="*/ 783784 w 882015"/>
                <a:gd name="connsiteY12" fmla="*/ 570829 h 612122"/>
                <a:gd name="connsiteX13" fmla="*/ 695923 w 882015"/>
                <a:gd name="connsiteY13" fmla="*/ 570831 h 612122"/>
                <a:gd name="connsiteX14" fmla="*/ 624840 w 882015"/>
                <a:gd name="connsiteY14" fmla="*/ 612122 h 612122"/>
                <a:gd name="connsiteX15" fmla="*/ 553757 w 882015"/>
                <a:gd name="connsiteY15" fmla="*/ 570831 h 612122"/>
                <a:gd name="connsiteX16" fmla="*/ 465896 w 882015"/>
                <a:gd name="connsiteY16" fmla="*/ 570829 h 612122"/>
                <a:gd name="connsiteX17" fmla="*/ 438744 w 882015"/>
                <a:gd name="connsiteY17" fmla="*/ 504015 h 612122"/>
                <a:gd name="connsiteX18" fmla="*/ 140970 w 882015"/>
                <a:gd name="connsiteY18" fmla="*/ 169350 h 612122"/>
                <a:gd name="connsiteX19" fmla="*/ 69059 w 882015"/>
                <a:gd name="connsiteY19" fmla="*/ 207310 h 612122"/>
                <a:gd name="connsiteX20" fmla="*/ 0 w 882015"/>
                <a:gd name="connsiteY20" fmla="*/ 140494 h 612122"/>
                <a:gd name="connsiteX0" fmla="*/ 0 w 883920"/>
                <a:gd name="connsiteY0" fmla="*/ 129064 h 612122"/>
                <a:gd name="connsiteX1" fmla="*/ 65364 w 883920"/>
                <a:gd name="connsiteY1" fmla="*/ 51574 h 612122"/>
                <a:gd name="connsiteX2" fmla="*/ 136331 w 883920"/>
                <a:gd name="connsiteY2" fmla="*/ 0 h 612122"/>
                <a:gd name="connsiteX3" fmla="*/ 210857 w 883920"/>
                <a:gd name="connsiteY3" fmla="*/ 74293 h 612122"/>
                <a:gd name="connsiteX4" fmla="*/ 198120 w 883920"/>
                <a:gd name="connsiteY4" fmla="*/ 122537 h 612122"/>
                <a:gd name="connsiteX5" fmla="*/ 697828 w 883920"/>
                <a:gd name="connsiteY5" fmla="*/ 220978 h 612122"/>
                <a:gd name="connsiteX6" fmla="*/ 785689 w 883920"/>
                <a:gd name="connsiteY6" fmla="*/ 220980 h 612122"/>
                <a:gd name="connsiteX7" fmla="*/ 812841 w 883920"/>
                <a:gd name="connsiteY7" fmla="*/ 287794 h 612122"/>
                <a:gd name="connsiteX8" fmla="*/ 883920 w 883920"/>
                <a:gd name="connsiteY8" fmla="*/ 329089 h 612122"/>
                <a:gd name="connsiteX9" fmla="*/ 856771 w 883920"/>
                <a:gd name="connsiteY9" fmla="*/ 395905 h 612122"/>
                <a:gd name="connsiteX10" fmla="*/ 883920 w 883920"/>
                <a:gd name="connsiteY10" fmla="*/ 462720 h 612122"/>
                <a:gd name="connsiteX11" fmla="*/ 812841 w 883920"/>
                <a:gd name="connsiteY11" fmla="*/ 504015 h 612122"/>
                <a:gd name="connsiteX12" fmla="*/ 785689 w 883920"/>
                <a:gd name="connsiteY12" fmla="*/ 570829 h 612122"/>
                <a:gd name="connsiteX13" fmla="*/ 697828 w 883920"/>
                <a:gd name="connsiteY13" fmla="*/ 570831 h 612122"/>
                <a:gd name="connsiteX14" fmla="*/ 626745 w 883920"/>
                <a:gd name="connsiteY14" fmla="*/ 612122 h 612122"/>
                <a:gd name="connsiteX15" fmla="*/ 555662 w 883920"/>
                <a:gd name="connsiteY15" fmla="*/ 570831 h 612122"/>
                <a:gd name="connsiteX16" fmla="*/ 467801 w 883920"/>
                <a:gd name="connsiteY16" fmla="*/ 570829 h 612122"/>
                <a:gd name="connsiteX17" fmla="*/ 440649 w 883920"/>
                <a:gd name="connsiteY17" fmla="*/ 504015 h 612122"/>
                <a:gd name="connsiteX18" fmla="*/ 142875 w 883920"/>
                <a:gd name="connsiteY18" fmla="*/ 169350 h 612122"/>
                <a:gd name="connsiteX19" fmla="*/ 70964 w 883920"/>
                <a:gd name="connsiteY19" fmla="*/ 207310 h 612122"/>
                <a:gd name="connsiteX20" fmla="*/ 0 w 883920"/>
                <a:gd name="connsiteY20" fmla="*/ 129064 h 612122"/>
                <a:gd name="connsiteX0" fmla="*/ 14 w 883934"/>
                <a:gd name="connsiteY0" fmla="*/ 129064 h 612122"/>
                <a:gd name="connsiteX1" fmla="*/ 65378 w 883934"/>
                <a:gd name="connsiteY1" fmla="*/ 51574 h 612122"/>
                <a:gd name="connsiteX2" fmla="*/ 136345 w 883934"/>
                <a:gd name="connsiteY2" fmla="*/ 0 h 612122"/>
                <a:gd name="connsiteX3" fmla="*/ 210871 w 883934"/>
                <a:gd name="connsiteY3" fmla="*/ 74293 h 612122"/>
                <a:gd name="connsiteX4" fmla="*/ 198134 w 883934"/>
                <a:gd name="connsiteY4" fmla="*/ 122537 h 612122"/>
                <a:gd name="connsiteX5" fmla="*/ 697842 w 883934"/>
                <a:gd name="connsiteY5" fmla="*/ 220978 h 612122"/>
                <a:gd name="connsiteX6" fmla="*/ 785703 w 883934"/>
                <a:gd name="connsiteY6" fmla="*/ 220980 h 612122"/>
                <a:gd name="connsiteX7" fmla="*/ 812855 w 883934"/>
                <a:gd name="connsiteY7" fmla="*/ 287794 h 612122"/>
                <a:gd name="connsiteX8" fmla="*/ 883934 w 883934"/>
                <a:gd name="connsiteY8" fmla="*/ 329089 h 612122"/>
                <a:gd name="connsiteX9" fmla="*/ 856785 w 883934"/>
                <a:gd name="connsiteY9" fmla="*/ 395905 h 612122"/>
                <a:gd name="connsiteX10" fmla="*/ 883934 w 883934"/>
                <a:gd name="connsiteY10" fmla="*/ 462720 h 612122"/>
                <a:gd name="connsiteX11" fmla="*/ 812855 w 883934"/>
                <a:gd name="connsiteY11" fmla="*/ 504015 h 612122"/>
                <a:gd name="connsiteX12" fmla="*/ 785703 w 883934"/>
                <a:gd name="connsiteY12" fmla="*/ 570829 h 612122"/>
                <a:gd name="connsiteX13" fmla="*/ 697842 w 883934"/>
                <a:gd name="connsiteY13" fmla="*/ 570831 h 612122"/>
                <a:gd name="connsiteX14" fmla="*/ 626759 w 883934"/>
                <a:gd name="connsiteY14" fmla="*/ 612122 h 612122"/>
                <a:gd name="connsiteX15" fmla="*/ 555676 w 883934"/>
                <a:gd name="connsiteY15" fmla="*/ 570831 h 612122"/>
                <a:gd name="connsiteX16" fmla="*/ 467815 w 883934"/>
                <a:gd name="connsiteY16" fmla="*/ 570829 h 612122"/>
                <a:gd name="connsiteX17" fmla="*/ 440663 w 883934"/>
                <a:gd name="connsiteY17" fmla="*/ 504015 h 612122"/>
                <a:gd name="connsiteX18" fmla="*/ 142889 w 883934"/>
                <a:gd name="connsiteY18" fmla="*/ 169350 h 612122"/>
                <a:gd name="connsiteX19" fmla="*/ 70978 w 883934"/>
                <a:gd name="connsiteY19" fmla="*/ 207310 h 612122"/>
                <a:gd name="connsiteX20" fmla="*/ 14 w 883934"/>
                <a:gd name="connsiteY20" fmla="*/ 129064 h 612122"/>
                <a:gd name="connsiteX0" fmla="*/ 14 w 883934"/>
                <a:gd name="connsiteY0" fmla="*/ 129064 h 612122"/>
                <a:gd name="connsiteX1" fmla="*/ 65378 w 883934"/>
                <a:gd name="connsiteY1" fmla="*/ 51574 h 612122"/>
                <a:gd name="connsiteX2" fmla="*/ 136345 w 883934"/>
                <a:gd name="connsiteY2" fmla="*/ 0 h 612122"/>
                <a:gd name="connsiteX3" fmla="*/ 210871 w 883934"/>
                <a:gd name="connsiteY3" fmla="*/ 74293 h 612122"/>
                <a:gd name="connsiteX4" fmla="*/ 198134 w 883934"/>
                <a:gd name="connsiteY4" fmla="*/ 122537 h 612122"/>
                <a:gd name="connsiteX5" fmla="*/ 697842 w 883934"/>
                <a:gd name="connsiteY5" fmla="*/ 220978 h 612122"/>
                <a:gd name="connsiteX6" fmla="*/ 785703 w 883934"/>
                <a:gd name="connsiteY6" fmla="*/ 220980 h 612122"/>
                <a:gd name="connsiteX7" fmla="*/ 812855 w 883934"/>
                <a:gd name="connsiteY7" fmla="*/ 287794 h 612122"/>
                <a:gd name="connsiteX8" fmla="*/ 883934 w 883934"/>
                <a:gd name="connsiteY8" fmla="*/ 329089 h 612122"/>
                <a:gd name="connsiteX9" fmla="*/ 856785 w 883934"/>
                <a:gd name="connsiteY9" fmla="*/ 395905 h 612122"/>
                <a:gd name="connsiteX10" fmla="*/ 883934 w 883934"/>
                <a:gd name="connsiteY10" fmla="*/ 462720 h 612122"/>
                <a:gd name="connsiteX11" fmla="*/ 812855 w 883934"/>
                <a:gd name="connsiteY11" fmla="*/ 504015 h 612122"/>
                <a:gd name="connsiteX12" fmla="*/ 785703 w 883934"/>
                <a:gd name="connsiteY12" fmla="*/ 570829 h 612122"/>
                <a:gd name="connsiteX13" fmla="*/ 697842 w 883934"/>
                <a:gd name="connsiteY13" fmla="*/ 570831 h 612122"/>
                <a:gd name="connsiteX14" fmla="*/ 626759 w 883934"/>
                <a:gd name="connsiteY14" fmla="*/ 612122 h 612122"/>
                <a:gd name="connsiteX15" fmla="*/ 555676 w 883934"/>
                <a:gd name="connsiteY15" fmla="*/ 570831 h 612122"/>
                <a:gd name="connsiteX16" fmla="*/ 467815 w 883934"/>
                <a:gd name="connsiteY16" fmla="*/ 570829 h 612122"/>
                <a:gd name="connsiteX17" fmla="*/ 440663 w 883934"/>
                <a:gd name="connsiteY17" fmla="*/ 504015 h 612122"/>
                <a:gd name="connsiteX18" fmla="*/ 142889 w 883934"/>
                <a:gd name="connsiteY18" fmla="*/ 169350 h 612122"/>
                <a:gd name="connsiteX19" fmla="*/ 70978 w 883934"/>
                <a:gd name="connsiteY19" fmla="*/ 207310 h 612122"/>
                <a:gd name="connsiteX20" fmla="*/ 14 w 883934"/>
                <a:gd name="connsiteY20" fmla="*/ 129064 h 612122"/>
                <a:gd name="connsiteX0" fmla="*/ 14 w 883934"/>
                <a:gd name="connsiteY0" fmla="*/ 131721 h 614779"/>
                <a:gd name="connsiteX1" fmla="*/ 65378 w 883934"/>
                <a:gd name="connsiteY1" fmla="*/ 54231 h 614779"/>
                <a:gd name="connsiteX2" fmla="*/ 136345 w 883934"/>
                <a:gd name="connsiteY2" fmla="*/ 2657 h 614779"/>
                <a:gd name="connsiteX3" fmla="*/ 210871 w 883934"/>
                <a:gd name="connsiteY3" fmla="*/ 76950 h 614779"/>
                <a:gd name="connsiteX4" fmla="*/ 198134 w 883934"/>
                <a:gd name="connsiteY4" fmla="*/ 125194 h 614779"/>
                <a:gd name="connsiteX5" fmla="*/ 697842 w 883934"/>
                <a:gd name="connsiteY5" fmla="*/ 223635 h 614779"/>
                <a:gd name="connsiteX6" fmla="*/ 785703 w 883934"/>
                <a:gd name="connsiteY6" fmla="*/ 223637 h 614779"/>
                <a:gd name="connsiteX7" fmla="*/ 812855 w 883934"/>
                <a:gd name="connsiteY7" fmla="*/ 290451 h 614779"/>
                <a:gd name="connsiteX8" fmla="*/ 883934 w 883934"/>
                <a:gd name="connsiteY8" fmla="*/ 331746 h 614779"/>
                <a:gd name="connsiteX9" fmla="*/ 856785 w 883934"/>
                <a:gd name="connsiteY9" fmla="*/ 398562 h 614779"/>
                <a:gd name="connsiteX10" fmla="*/ 883934 w 883934"/>
                <a:gd name="connsiteY10" fmla="*/ 465377 h 614779"/>
                <a:gd name="connsiteX11" fmla="*/ 812855 w 883934"/>
                <a:gd name="connsiteY11" fmla="*/ 506672 h 614779"/>
                <a:gd name="connsiteX12" fmla="*/ 785703 w 883934"/>
                <a:gd name="connsiteY12" fmla="*/ 573486 h 614779"/>
                <a:gd name="connsiteX13" fmla="*/ 697842 w 883934"/>
                <a:gd name="connsiteY13" fmla="*/ 573488 h 614779"/>
                <a:gd name="connsiteX14" fmla="*/ 626759 w 883934"/>
                <a:gd name="connsiteY14" fmla="*/ 614779 h 614779"/>
                <a:gd name="connsiteX15" fmla="*/ 555676 w 883934"/>
                <a:gd name="connsiteY15" fmla="*/ 573488 h 614779"/>
                <a:gd name="connsiteX16" fmla="*/ 467815 w 883934"/>
                <a:gd name="connsiteY16" fmla="*/ 573486 h 614779"/>
                <a:gd name="connsiteX17" fmla="*/ 440663 w 883934"/>
                <a:gd name="connsiteY17" fmla="*/ 506672 h 614779"/>
                <a:gd name="connsiteX18" fmla="*/ 142889 w 883934"/>
                <a:gd name="connsiteY18" fmla="*/ 172007 h 614779"/>
                <a:gd name="connsiteX19" fmla="*/ 70978 w 883934"/>
                <a:gd name="connsiteY19" fmla="*/ 209967 h 614779"/>
                <a:gd name="connsiteX20" fmla="*/ 14 w 883934"/>
                <a:gd name="connsiteY20" fmla="*/ 131721 h 614779"/>
                <a:gd name="connsiteX0" fmla="*/ 14 w 883934"/>
                <a:gd name="connsiteY0" fmla="*/ 129064 h 612122"/>
                <a:gd name="connsiteX1" fmla="*/ 65378 w 883934"/>
                <a:gd name="connsiteY1" fmla="*/ 51574 h 612122"/>
                <a:gd name="connsiteX2" fmla="*/ 136345 w 883934"/>
                <a:gd name="connsiteY2" fmla="*/ 0 h 612122"/>
                <a:gd name="connsiteX3" fmla="*/ 210871 w 883934"/>
                <a:gd name="connsiteY3" fmla="*/ 74293 h 612122"/>
                <a:gd name="connsiteX4" fmla="*/ 198134 w 883934"/>
                <a:gd name="connsiteY4" fmla="*/ 122537 h 612122"/>
                <a:gd name="connsiteX5" fmla="*/ 697842 w 883934"/>
                <a:gd name="connsiteY5" fmla="*/ 220978 h 612122"/>
                <a:gd name="connsiteX6" fmla="*/ 785703 w 883934"/>
                <a:gd name="connsiteY6" fmla="*/ 220980 h 612122"/>
                <a:gd name="connsiteX7" fmla="*/ 812855 w 883934"/>
                <a:gd name="connsiteY7" fmla="*/ 287794 h 612122"/>
                <a:gd name="connsiteX8" fmla="*/ 883934 w 883934"/>
                <a:gd name="connsiteY8" fmla="*/ 329089 h 612122"/>
                <a:gd name="connsiteX9" fmla="*/ 856785 w 883934"/>
                <a:gd name="connsiteY9" fmla="*/ 395905 h 612122"/>
                <a:gd name="connsiteX10" fmla="*/ 883934 w 883934"/>
                <a:gd name="connsiteY10" fmla="*/ 462720 h 612122"/>
                <a:gd name="connsiteX11" fmla="*/ 812855 w 883934"/>
                <a:gd name="connsiteY11" fmla="*/ 504015 h 612122"/>
                <a:gd name="connsiteX12" fmla="*/ 785703 w 883934"/>
                <a:gd name="connsiteY12" fmla="*/ 570829 h 612122"/>
                <a:gd name="connsiteX13" fmla="*/ 697842 w 883934"/>
                <a:gd name="connsiteY13" fmla="*/ 570831 h 612122"/>
                <a:gd name="connsiteX14" fmla="*/ 626759 w 883934"/>
                <a:gd name="connsiteY14" fmla="*/ 612122 h 612122"/>
                <a:gd name="connsiteX15" fmla="*/ 555676 w 883934"/>
                <a:gd name="connsiteY15" fmla="*/ 570831 h 612122"/>
                <a:gd name="connsiteX16" fmla="*/ 467815 w 883934"/>
                <a:gd name="connsiteY16" fmla="*/ 570829 h 612122"/>
                <a:gd name="connsiteX17" fmla="*/ 440663 w 883934"/>
                <a:gd name="connsiteY17" fmla="*/ 504015 h 612122"/>
                <a:gd name="connsiteX18" fmla="*/ 142889 w 883934"/>
                <a:gd name="connsiteY18" fmla="*/ 169350 h 612122"/>
                <a:gd name="connsiteX19" fmla="*/ 70978 w 883934"/>
                <a:gd name="connsiteY19" fmla="*/ 207310 h 612122"/>
                <a:gd name="connsiteX20" fmla="*/ 14 w 883934"/>
                <a:gd name="connsiteY20" fmla="*/ 129064 h 612122"/>
                <a:gd name="connsiteX0" fmla="*/ 14 w 883934"/>
                <a:gd name="connsiteY0" fmla="*/ 129064 h 612122"/>
                <a:gd name="connsiteX1" fmla="*/ 65378 w 883934"/>
                <a:gd name="connsiteY1" fmla="*/ 51574 h 612122"/>
                <a:gd name="connsiteX2" fmla="*/ 136345 w 883934"/>
                <a:gd name="connsiteY2" fmla="*/ 0 h 612122"/>
                <a:gd name="connsiteX3" fmla="*/ 210871 w 883934"/>
                <a:gd name="connsiteY3" fmla="*/ 74293 h 612122"/>
                <a:gd name="connsiteX4" fmla="*/ 198134 w 883934"/>
                <a:gd name="connsiteY4" fmla="*/ 122537 h 612122"/>
                <a:gd name="connsiteX5" fmla="*/ 697842 w 883934"/>
                <a:gd name="connsiteY5" fmla="*/ 220978 h 612122"/>
                <a:gd name="connsiteX6" fmla="*/ 785703 w 883934"/>
                <a:gd name="connsiteY6" fmla="*/ 220980 h 612122"/>
                <a:gd name="connsiteX7" fmla="*/ 812855 w 883934"/>
                <a:gd name="connsiteY7" fmla="*/ 287794 h 612122"/>
                <a:gd name="connsiteX8" fmla="*/ 883934 w 883934"/>
                <a:gd name="connsiteY8" fmla="*/ 329089 h 612122"/>
                <a:gd name="connsiteX9" fmla="*/ 856785 w 883934"/>
                <a:gd name="connsiteY9" fmla="*/ 395905 h 612122"/>
                <a:gd name="connsiteX10" fmla="*/ 883934 w 883934"/>
                <a:gd name="connsiteY10" fmla="*/ 462720 h 612122"/>
                <a:gd name="connsiteX11" fmla="*/ 812855 w 883934"/>
                <a:gd name="connsiteY11" fmla="*/ 504015 h 612122"/>
                <a:gd name="connsiteX12" fmla="*/ 785703 w 883934"/>
                <a:gd name="connsiteY12" fmla="*/ 570829 h 612122"/>
                <a:gd name="connsiteX13" fmla="*/ 697842 w 883934"/>
                <a:gd name="connsiteY13" fmla="*/ 570831 h 612122"/>
                <a:gd name="connsiteX14" fmla="*/ 626759 w 883934"/>
                <a:gd name="connsiteY14" fmla="*/ 612122 h 612122"/>
                <a:gd name="connsiteX15" fmla="*/ 555676 w 883934"/>
                <a:gd name="connsiteY15" fmla="*/ 570831 h 612122"/>
                <a:gd name="connsiteX16" fmla="*/ 467815 w 883934"/>
                <a:gd name="connsiteY16" fmla="*/ 570829 h 612122"/>
                <a:gd name="connsiteX17" fmla="*/ 440663 w 883934"/>
                <a:gd name="connsiteY17" fmla="*/ 504015 h 612122"/>
                <a:gd name="connsiteX18" fmla="*/ 142889 w 883934"/>
                <a:gd name="connsiteY18" fmla="*/ 169350 h 612122"/>
                <a:gd name="connsiteX19" fmla="*/ 70978 w 883934"/>
                <a:gd name="connsiteY19" fmla="*/ 207310 h 612122"/>
                <a:gd name="connsiteX20" fmla="*/ 14 w 883934"/>
                <a:gd name="connsiteY20" fmla="*/ 129064 h 612122"/>
                <a:gd name="connsiteX0" fmla="*/ 14 w 883934"/>
                <a:gd name="connsiteY0" fmla="*/ 129064 h 612122"/>
                <a:gd name="connsiteX1" fmla="*/ 65378 w 883934"/>
                <a:gd name="connsiteY1" fmla="*/ 51574 h 612122"/>
                <a:gd name="connsiteX2" fmla="*/ 136345 w 883934"/>
                <a:gd name="connsiteY2" fmla="*/ 0 h 612122"/>
                <a:gd name="connsiteX3" fmla="*/ 210871 w 883934"/>
                <a:gd name="connsiteY3" fmla="*/ 74293 h 612122"/>
                <a:gd name="connsiteX4" fmla="*/ 198134 w 883934"/>
                <a:gd name="connsiteY4" fmla="*/ 122537 h 612122"/>
                <a:gd name="connsiteX5" fmla="*/ 697842 w 883934"/>
                <a:gd name="connsiteY5" fmla="*/ 220978 h 612122"/>
                <a:gd name="connsiteX6" fmla="*/ 785703 w 883934"/>
                <a:gd name="connsiteY6" fmla="*/ 220980 h 612122"/>
                <a:gd name="connsiteX7" fmla="*/ 812855 w 883934"/>
                <a:gd name="connsiteY7" fmla="*/ 287794 h 612122"/>
                <a:gd name="connsiteX8" fmla="*/ 883934 w 883934"/>
                <a:gd name="connsiteY8" fmla="*/ 329089 h 612122"/>
                <a:gd name="connsiteX9" fmla="*/ 856785 w 883934"/>
                <a:gd name="connsiteY9" fmla="*/ 395905 h 612122"/>
                <a:gd name="connsiteX10" fmla="*/ 883934 w 883934"/>
                <a:gd name="connsiteY10" fmla="*/ 462720 h 612122"/>
                <a:gd name="connsiteX11" fmla="*/ 812855 w 883934"/>
                <a:gd name="connsiteY11" fmla="*/ 504015 h 612122"/>
                <a:gd name="connsiteX12" fmla="*/ 785703 w 883934"/>
                <a:gd name="connsiteY12" fmla="*/ 570829 h 612122"/>
                <a:gd name="connsiteX13" fmla="*/ 697842 w 883934"/>
                <a:gd name="connsiteY13" fmla="*/ 570831 h 612122"/>
                <a:gd name="connsiteX14" fmla="*/ 626759 w 883934"/>
                <a:gd name="connsiteY14" fmla="*/ 612122 h 612122"/>
                <a:gd name="connsiteX15" fmla="*/ 555676 w 883934"/>
                <a:gd name="connsiteY15" fmla="*/ 570831 h 612122"/>
                <a:gd name="connsiteX16" fmla="*/ 467815 w 883934"/>
                <a:gd name="connsiteY16" fmla="*/ 570829 h 612122"/>
                <a:gd name="connsiteX17" fmla="*/ 440663 w 883934"/>
                <a:gd name="connsiteY17" fmla="*/ 504015 h 612122"/>
                <a:gd name="connsiteX18" fmla="*/ 142889 w 883934"/>
                <a:gd name="connsiteY18" fmla="*/ 169350 h 612122"/>
                <a:gd name="connsiteX19" fmla="*/ 70978 w 883934"/>
                <a:gd name="connsiteY19" fmla="*/ 207310 h 612122"/>
                <a:gd name="connsiteX20" fmla="*/ 14 w 883934"/>
                <a:gd name="connsiteY20" fmla="*/ 129064 h 612122"/>
                <a:gd name="connsiteX0" fmla="*/ 14 w 883934"/>
                <a:gd name="connsiteY0" fmla="*/ 129064 h 612122"/>
                <a:gd name="connsiteX1" fmla="*/ 65378 w 883934"/>
                <a:gd name="connsiteY1" fmla="*/ 51574 h 612122"/>
                <a:gd name="connsiteX2" fmla="*/ 136345 w 883934"/>
                <a:gd name="connsiteY2" fmla="*/ 0 h 612122"/>
                <a:gd name="connsiteX3" fmla="*/ 210871 w 883934"/>
                <a:gd name="connsiteY3" fmla="*/ 74293 h 612122"/>
                <a:gd name="connsiteX4" fmla="*/ 198134 w 883934"/>
                <a:gd name="connsiteY4" fmla="*/ 122537 h 612122"/>
                <a:gd name="connsiteX5" fmla="*/ 697842 w 883934"/>
                <a:gd name="connsiteY5" fmla="*/ 220978 h 612122"/>
                <a:gd name="connsiteX6" fmla="*/ 785703 w 883934"/>
                <a:gd name="connsiteY6" fmla="*/ 220980 h 612122"/>
                <a:gd name="connsiteX7" fmla="*/ 812855 w 883934"/>
                <a:gd name="connsiteY7" fmla="*/ 287794 h 612122"/>
                <a:gd name="connsiteX8" fmla="*/ 883934 w 883934"/>
                <a:gd name="connsiteY8" fmla="*/ 329089 h 612122"/>
                <a:gd name="connsiteX9" fmla="*/ 856785 w 883934"/>
                <a:gd name="connsiteY9" fmla="*/ 395905 h 612122"/>
                <a:gd name="connsiteX10" fmla="*/ 883934 w 883934"/>
                <a:gd name="connsiteY10" fmla="*/ 462720 h 612122"/>
                <a:gd name="connsiteX11" fmla="*/ 812855 w 883934"/>
                <a:gd name="connsiteY11" fmla="*/ 504015 h 612122"/>
                <a:gd name="connsiteX12" fmla="*/ 785703 w 883934"/>
                <a:gd name="connsiteY12" fmla="*/ 570829 h 612122"/>
                <a:gd name="connsiteX13" fmla="*/ 697842 w 883934"/>
                <a:gd name="connsiteY13" fmla="*/ 570831 h 612122"/>
                <a:gd name="connsiteX14" fmla="*/ 626759 w 883934"/>
                <a:gd name="connsiteY14" fmla="*/ 612122 h 612122"/>
                <a:gd name="connsiteX15" fmla="*/ 555676 w 883934"/>
                <a:gd name="connsiteY15" fmla="*/ 570831 h 612122"/>
                <a:gd name="connsiteX16" fmla="*/ 467815 w 883934"/>
                <a:gd name="connsiteY16" fmla="*/ 570829 h 612122"/>
                <a:gd name="connsiteX17" fmla="*/ 440663 w 883934"/>
                <a:gd name="connsiteY17" fmla="*/ 504015 h 612122"/>
                <a:gd name="connsiteX18" fmla="*/ 142889 w 883934"/>
                <a:gd name="connsiteY18" fmla="*/ 169350 h 612122"/>
                <a:gd name="connsiteX19" fmla="*/ 70978 w 883934"/>
                <a:gd name="connsiteY19" fmla="*/ 207310 h 612122"/>
                <a:gd name="connsiteX20" fmla="*/ 14 w 883934"/>
                <a:gd name="connsiteY20" fmla="*/ 129064 h 612122"/>
                <a:gd name="connsiteX0" fmla="*/ 21 w 883941"/>
                <a:gd name="connsiteY0" fmla="*/ 129064 h 612122"/>
                <a:gd name="connsiteX1" fmla="*/ 65385 w 883941"/>
                <a:gd name="connsiteY1" fmla="*/ 51574 h 612122"/>
                <a:gd name="connsiteX2" fmla="*/ 136352 w 883941"/>
                <a:gd name="connsiteY2" fmla="*/ 0 h 612122"/>
                <a:gd name="connsiteX3" fmla="*/ 210878 w 883941"/>
                <a:gd name="connsiteY3" fmla="*/ 74293 h 612122"/>
                <a:gd name="connsiteX4" fmla="*/ 198141 w 883941"/>
                <a:gd name="connsiteY4" fmla="*/ 122537 h 612122"/>
                <a:gd name="connsiteX5" fmla="*/ 697849 w 883941"/>
                <a:gd name="connsiteY5" fmla="*/ 220978 h 612122"/>
                <a:gd name="connsiteX6" fmla="*/ 785710 w 883941"/>
                <a:gd name="connsiteY6" fmla="*/ 220980 h 612122"/>
                <a:gd name="connsiteX7" fmla="*/ 812862 w 883941"/>
                <a:gd name="connsiteY7" fmla="*/ 287794 h 612122"/>
                <a:gd name="connsiteX8" fmla="*/ 883941 w 883941"/>
                <a:gd name="connsiteY8" fmla="*/ 329089 h 612122"/>
                <a:gd name="connsiteX9" fmla="*/ 856792 w 883941"/>
                <a:gd name="connsiteY9" fmla="*/ 395905 h 612122"/>
                <a:gd name="connsiteX10" fmla="*/ 883941 w 883941"/>
                <a:gd name="connsiteY10" fmla="*/ 462720 h 612122"/>
                <a:gd name="connsiteX11" fmla="*/ 812862 w 883941"/>
                <a:gd name="connsiteY11" fmla="*/ 504015 h 612122"/>
                <a:gd name="connsiteX12" fmla="*/ 785710 w 883941"/>
                <a:gd name="connsiteY12" fmla="*/ 570829 h 612122"/>
                <a:gd name="connsiteX13" fmla="*/ 697849 w 883941"/>
                <a:gd name="connsiteY13" fmla="*/ 570831 h 612122"/>
                <a:gd name="connsiteX14" fmla="*/ 626766 w 883941"/>
                <a:gd name="connsiteY14" fmla="*/ 612122 h 612122"/>
                <a:gd name="connsiteX15" fmla="*/ 555683 w 883941"/>
                <a:gd name="connsiteY15" fmla="*/ 570831 h 612122"/>
                <a:gd name="connsiteX16" fmla="*/ 467822 w 883941"/>
                <a:gd name="connsiteY16" fmla="*/ 570829 h 612122"/>
                <a:gd name="connsiteX17" fmla="*/ 440670 w 883941"/>
                <a:gd name="connsiteY17" fmla="*/ 504015 h 612122"/>
                <a:gd name="connsiteX18" fmla="*/ 142896 w 883941"/>
                <a:gd name="connsiteY18" fmla="*/ 169350 h 612122"/>
                <a:gd name="connsiteX19" fmla="*/ 70985 w 883941"/>
                <a:gd name="connsiteY19" fmla="*/ 207310 h 612122"/>
                <a:gd name="connsiteX20" fmla="*/ 21 w 883941"/>
                <a:gd name="connsiteY20" fmla="*/ 129064 h 612122"/>
                <a:gd name="connsiteX0" fmla="*/ 21 w 883941"/>
                <a:gd name="connsiteY0" fmla="*/ 129172 h 612230"/>
                <a:gd name="connsiteX1" fmla="*/ 65385 w 883941"/>
                <a:gd name="connsiteY1" fmla="*/ 59302 h 612230"/>
                <a:gd name="connsiteX2" fmla="*/ 136352 w 883941"/>
                <a:gd name="connsiteY2" fmla="*/ 108 h 612230"/>
                <a:gd name="connsiteX3" fmla="*/ 210878 w 883941"/>
                <a:gd name="connsiteY3" fmla="*/ 74401 h 612230"/>
                <a:gd name="connsiteX4" fmla="*/ 198141 w 883941"/>
                <a:gd name="connsiteY4" fmla="*/ 122645 h 612230"/>
                <a:gd name="connsiteX5" fmla="*/ 697849 w 883941"/>
                <a:gd name="connsiteY5" fmla="*/ 221086 h 612230"/>
                <a:gd name="connsiteX6" fmla="*/ 785710 w 883941"/>
                <a:gd name="connsiteY6" fmla="*/ 221088 h 612230"/>
                <a:gd name="connsiteX7" fmla="*/ 812862 w 883941"/>
                <a:gd name="connsiteY7" fmla="*/ 287902 h 612230"/>
                <a:gd name="connsiteX8" fmla="*/ 883941 w 883941"/>
                <a:gd name="connsiteY8" fmla="*/ 329197 h 612230"/>
                <a:gd name="connsiteX9" fmla="*/ 856792 w 883941"/>
                <a:gd name="connsiteY9" fmla="*/ 396013 h 612230"/>
                <a:gd name="connsiteX10" fmla="*/ 883941 w 883941"/>
                <a:gd name="connsiteY10" fmla="*/ 462828 h 612230"/>
                <a:gd name="connsiteX11" fmla="*/ 812862 w 883941"/>
                <a:gd name="connsiteY11" fmla="*/ 504123 h 612230"/>
                <a:gd name="connsiteX12" fmla="*/ 785710 w 883941"/>
                <a:gd name="connsiteY12" fmla="*/ 570937 h 612230"/>
                <a:gd name="connsiteX13" fmla="*/ 697849 w 883941"/>
                <a:gd name="connsiteY13" fmla="*/ 570939 h 612230"/>
                <a:gd name="connsiteX14" fmla="*/ 626766 w 883941"/>
                <a:gd name="connsiteY14" fmla="*/ 612230 h 612230"/>
                <a:gd name="connsiteX15" fmla="*/ 555683 w 883941"/>
                <a:gd name="connsiteY15" fmla="*/ 570939 h 612230"/>
                <a:gd name="connsiteX16" fmla="*/ 467822 w 883941"/>
                <a:gd name="connsiteY16" fmla="*/ 570937 h 612230"/>
                <a:gd name="connsiteX17" fmla="*/ 440670 w 883941"/>
                <a:gd name="connsiteY17" fmla="*/ 504123 h 612230"/>
                <a:gd name="connsiteX18" fmla="*/ 142896 w 883941"/>
                <a:gd name="connsiteY18" fmla="*/ 169458 h 612230"/>
                <a:gd name="connsiteX19" fmla="*/ 70985 w 883941"/>
                <a:gd name="connsiteY19" fmla="*/ 207418 h 612230"/>
                <a:gd name="connsiteX20" fmla="*/ 21 w 883941"/>
                <a:gd name="connsiteY20" fmla="*/ 129172 h 612230"/>
                <a:gd name="connsiteX0" fmla="*/ 21 w 883941"/>
                <a:gd name="connsiteY0" fmla="*/ 129172 h 612230"/>
                <a:gd name="connsiteX1" fmla="*/ 65385 w 883941"/>
                <a:gd name="connsiteY1" fmla="*/ 59302 h 612230"/>
                <a:gd name="connsiteX2" fmla="*/ 136352 w 883941"/>
                <a:gd name="connsiteY2" fmla="*/ 108 h 612230"/>
                <a:gd name="connsiteX3" fmla="*/ 210878 w 883941"/>
                <a:gd name="connsiteY3" fmla="*/ 74401 h 612230"/>
                <a:gd name="connsiteX4" fmla="*/ 198141 w 883941"/>
                <a:gd name="connsiteY4" fmla="*/ 122645 h 612230"/>
                <a:gd name="connsiteX5" fmla="*/ 697849 w 883941"/>
                <a:gd name="connsiteY5" fmla="*/ 221086 h 612230"/>
                <a:gd name="connsiteX6" fmla="*/ 785710 w 883941"/>
                <a:gd name="connsiteY6" fmla="*/ 221088 h 612230"/>
                <a:gd name="connsiteX7" fmla="*/ 812862 w 883941"/>
                <a:gd name="connsiteY7" fmla="*/ 287902 h 612230"/>
                <a:gd name="connsiteX8" fmla="*/ 883941 w 883941"/>
                <a:gd name="connsiteY8" fmla="*/ 329197 h 612230"/>
                <a:gd name="connsiteX9" fmla="*/ 856792 w 883941"/>
                <a:gd name="connsiteY9" fmla="*/ 396013 h 612230"/>
                <a:gd name="connsiteX10" fmla="*/ 883941 w 883941"/>
                <a:gd name="connsiteY10" fmla="*/ 462828 h 612230"/>
                <a:gd name="connsiteX11" fmla="*/ 812862 w 883941"/>
                <a:gd name="connsiteY11" fmla="*/ 504123 h 612230"/>
                <a:gd name="connsiteX12" fmla="*/ 785710 w 883941"/>
                <a:gd name="connsiteY12" fmla="*/ 570937 h 612230"/>
                <a:gd name="connsiteX13" fmla="*/ 697849 w 883941"/>
                <a:gd name="connsiteY13" fmla="*/ 570939 h 612230"/>
                <a:gd name="connsiteX14" fmla="*/ 626766 w 883941"/>
                <a:gd name="connsiteY14" fmla="*/ 612230 h 612230"/>
                <a:gd name="connsiteX15" fmla="*/ 555683 w 883941"/>
                <a:gd name="connsiteY15" fmla="*/ 570939 h 612230"/>
                <a:gd name="connsiteX16" fmla="*/ 467822 w 883941"/>
                <a:gd name="connsiteY16" fmla="*/ 570937 h 612230"/>
                <a:gd name="connsiteX17" fmla="*/ 440670 w 883941"/>
                <a:gd name="connsiteY17" fmla="*/ 504123 h 612230"/>
                <a:gd name="connsiteX18" fmla="*/ 142896 w 883941"/>
                <a:gd name="connsiteY18" fmla="*/ 169458 h 612230"/>
                <a:gd name="connsiteX19" fmla="*/ 70985 w 883941"/>
                <a:gd name="connsiteY19" fmla="*/ 207418 h 612230"/>
                <a:gd name="connsiteX20" fmla="*/ 21 w 883941"/>
                <a:gd name="connsiteY20" fmla="*/ 129172 h 612230"/>
                <a:gd name="connsiteX0" fmla="*/ 21 w 883941"/>
                <a:gd name="connsiteY0" fmla="*/ 129172 h 612230"/>
                <a:gd name="connsiteX1" fmla="*/ 65385 w 883941"/>
                <a:gd name="connsiteY1" fmla="*/ 59302 h 612230"/>
                <a:gd name="connsiteX2" fmla="*/ 136352 w 883941"/>
                <a:gd name="connsiteY2" fmla="*/ 108 h 612230"/>
                <a:gd name="connsiteX3" fmla="*/ 210878 w 883941"/>
                <a:gd name="connsiteY3" fmla="*/ 74401 h 612230"/>
                <a:gd name="connsiteX4" fmla="*/ 198141 w 883941"/>
                <a:gd name="connsiteY4" fmla="*/ 122645 h 612230"/>
                <a:gd name="connsiteX5" fmla="*/ 697849 w 883941"/>
                <a:gd name="connsiteY5" fmla="*/ 221086 h 612230"/>
                <a:gd name="connsiteX6" fmla="*/ 785710 w 883941"/>
                <a:gd name="connsiteY6" fmla="*/ 221088 h 612230"/>
                <a:gd name="connsiteX7" fmla="*/ 812862 w 883941"/>
                <a:gd name="connsiteY7" fmla="*/ 287902 h 612230"/>
                <a:gd name="connsiteX8" fmla="*/ 883941 w 883941"/>
                <a:gd name="connsiteY8" fmla="*/ 329197 h 612230"/>
                <a:gd name="connsiteX9" fmla="*/ 856792 w 883941"/>
                <a:gd name="connsiteY9" fmla="*/ 396013 h 612230"/>
                <a:gd name="connsiteX10" fmla="*/ 883941 w 883941"/>
                <a:gd name="connsiteY10" fmla="*/ 462828 h 612230"/>
                <a:gd name="connsiteX11" fmla="*/ 812862 w 883941"/>
                <a:gd name="connsiteY11" fmla="*/ 504123 h 612230"/>
                <a:gd name="connsiteX12" fmla="*/ 785710 w 883941"/>
                <a:gd name="connsiteY12" fmla="*/ 570937 h 612230"/>
                <a:gd name="connsiteX13" fmla="*/ 697849 w 883941"/>
                <a:gd name="connsiteY13" fmla="*/ 570939 h 612230"/>
                <a:gd name="connsiteX14" fmla="*/ 626766 w 883941"/>
                <a:gd name="connsiteY14" fmla="*/ 612230 h 612230"/>
                <a:gd name="connsiteX15" fmla="*/ 555683 w 883941"/>
                <a:gd name="connsiteY15" fmla="*/ 570939 h 612230"/>
                <a:gd name="connsiteX16" fmla="*/ 467822 w 883941"/>
                <a:gd name="connsiteY16" fmla="*/ 570937 h 612230"/>
                <a:gd name="connsiteX17" fmla="*/ 440670 w 883941"/>
                <a:gd name="connsiteY17" fmla="*/ 504123 h 612230"/>
                <a:gd name="connsiteX18" fmla="*/ 142896 w 883941"/>
                <a:gd name="connsiteY18" fmla="*/ 169458 h 612230"/>
                <a:gd name="connsiteX19" fmla="*/ 70985 w 883941"/>
                <a:gd name="connsiteY19" fmla="*/ 207418 h 612230"/>
                <a:gd name="connsiteX20" fmla="*/ 21 w 883941"/>
                <a:gd name="connsiteY20" fmla="*/ 129172 h 612230"/>
                <a:gd name="connsiteX0" fmla="*/ 21 w 883941"/>
                <a:gd name="connsiteY0" fmla="*/ 129172 h 612230"/>
                <a:gd name="connsiteX1" fmla="*/ 65385 w 883941"/>
                <a:gd name="connsiteY1" fmla="*/ 59302 h 612230"/>
                <a:gd name="connsiteX2" fmla="*/ 136352 w 883941"/>
                <a:gd name="connsiteY2" fmla="*/ 108 h 612230"/>
                <a:gd name="connsiteX3" fmla="*/ 210878 w 883941"/>
                <a:gd name="connsiteY3" fmla="*/ 74401 h 612230"/>
                <a:gd name="connsiteX4" fmla="*/ 198141 w 883941"/>
                <a:gd name="connsiteY4" fmla="*/ 122645 h 612230"/>
                <a:gd name="connsiteX5" fmla="*/ 697849 w 883941"/>
                <a:gd name="connsiteY5" fmla="*/ 221086 h 612230"/>
                <a:gd name="connsiteX6" fmla="*/ 785710 w 883941"/>
                <a:gd name="connsiteY6" fmla="*/ 221088 h 612230"/>
                <a:gd name="connsiteX7" fmla="*/ 812862 w 883941"/>
                <a:gd name="connsiteY7" fmla="*/ 287902 h 612230"/>
                <a:gd name="connsiteX8" fmla="*/ 883941 w 883941"/>
                <a:gd name="connsiteY8" fmla="*/ 329197 h 612230"/>
                <a:gd name="connsiteX9" fmla="*/ 856792 w 883941"/>
                <a:gd name="connsiteY9" fmla="*/ 396013 h 612230"/>
                <a:gd name="connsiteX10" fmla="*/ 883941 w 883941"/>
                <a:gd name="connsiteY10" fmla="*/ 462828 h 612230"/>
                <a:gd name="connsiteX11" fmla="*/ 812862 w 883941"/>
                <a:gd name="connsiteY11" fmla="*/ 504123 h 612230"/>
                <a:gd name="connsiteX12" fmla="*/ 785710 w 883941"/>
                <a:gd name="connsiteY12" fmla="*/ 570937 h 612230"/>
                <a:gd name="connsiteX13" fmla="*/ 697849 w 883941"/>
                <a:gd name="connsiteY13" fmla="*/ 570939 h 612230"/>
                <a:gd name="connsiteX14" fmla="*/ 626766 w 883941"/>
                <a:gd name="connsiteY14" fmla="*/ 612230 h 612230"/>
                <a:gd name="connsiteX15" fmla="*/ 555683 w 883941"/>
                <a:gd name="connsiteY15" fmla="*/ 570939 h 612230"/>
                <a:gd name="connsiteX16" fmla="*/ 467822 w 883941"/>
                <a:gd name="connsiteY16" fmla="*/ 570937 h 612230"/>
                <a:gd name="connsiteX17" fmla="*/ 440670 w 883941"/>
                <a:gd name="connsiteY17" fmla="*/ 504123 h 612230"/>
                <a:gd name="connsiteX18" fmla="*/ 142896 w 883941"/>
                <a:gd name="connsiteY18" fmla="*/ 169458 h 612230"/>
                <a:gd name="connsiteX19" fmla="*/ 70985 w 883941"/>
                <a:gd name="connsiteY19" fmla="*/ 207418 h 612230"/>
                <a:gd name="connsiteX20" fmla="*/ 21 w 883941"/>
                <a:gd name="connsiteY20" fmla="*/ 129172 h 612230"/>
                <a:gd name="connsiteX0" fmla="*/ 37 w 883957"/>
                <a:gd name="connsiteY0" fmla="*/ 129172 h 612230"/>
                <a:gd name="connsiteX1" fmla="*/ 65401 w 883957"/>
                <a:gd name="connsiteY1" fmla="*/ 59302 h 612230"/>
                <a:gd name="connsiteX2" fmla="*/ 136368 w 883957"/>
                <a:gd name="connsiteY2" fmla="*/ 108 h 612230"/>
                <a:gd name="connsiteX3" fmla="*/ 210894 w 883957"/>
                <a:gd name="connsiteY3" fmla="*/ 74401 h 612230"/>
                <a:gd name="connsiteX4" fmla="*/ 198157 w 883957"/>
                <a:gd name="connsiteY4" fmla="*/ 122645 h 612230"/>
                <a:gd name="connsiteX5" fmla="*/ 697865 w 883957"/>
                <a:gd name="connsiteY5" fmla="*/ 221086 h 612230"/>
                <a:gd name="connsiteX6" fmla="*/ 785726 w 883957"/>
                <a:gd name="connsiteY6" fmla="*/ 221088 h 612230"/>
                <a:gd name="connsiteX7" fmla="*/ 812878 w 883957"/>
                <a:gd name="connsiteY7" fmla="*/ 287902 h 612230"/>
                <a:gd name="connsiteX8" fmla="*/ 883957 w 883957"/>
                <a:gd name="connsiteY8" fmla="*/ 329197 h 612230"/>
                <a:gd name="connsiteX9" fmla="*/ 856808 w 883957"/>
                <a:gd name="connsiteY9" fmla="*/ 396013 h 612230"/>
                <a:gd name="connsiteX10" fmla="*/ 883957 w 883957"/>
                <a:gd name="connsiteY10" fmla="*/ 462828 h 612230"/>
                <a:gd name="connsiteX11" fmla="*/ 812878 w 883957"/>
                <a:gd name="connsiteY11" fmla="*/ 504123 h 612230"/>
                <a:gd name="connsiteX12" fmla="*/ 785726 w 883957"/>
                <a:gd name="connsiteY12" fmla="*/ 570937 h 612230"/>
                <a:gd name="connsiteX13" fmla="*/ 697865 w 883957"/>
                <a:gd name="connsiteY13" fmla="*/ 570939 h 612230"/>
                <a:gd name="connsiteX14" fmla="*/ 626782 w 883957"/>
                <a:gd name="connsiteY14" fmla="*/ 612230 h 612230"/>
                <a:gd name="connsiteX15" fmla="*/ 555699 w 883957"/>
                <a:gd name="connsiteY15" fmla="*/ 570939 h 612230"/>
                <a:gd name="connsiteX16" fmla="*/ 467838 w 883957"/>
                <a:gd name="connsiteY16" fmla="*/ 570937 h 612230"/>
                <a:gd name="connsiteX17" fmla="*/ 440686 w 883957"/>
                <a:gd name="connsiteY17" fmla="*/ 504123 h 612230"/>
                <a:gd name="connsiteX18" fmla="*/ 142912 w 883957"/>
                <a:gd name="connsiteY18" fmla="*/ 169458 h 612230"/>
                <a:gd name="connsiteX19" fmla="*/ 72906 w 883957"/>
                <a:gd name="connsiteY19" fmla="*/ 203608 h 612230"/>
                <a:gd name="connsiteX20" fmla="*/ 37 w 883957"/>
                <a:gd name="connsiteY20" fmla="*/ 129172 h 612230"/>
                <a:gd name="connsiteX0" fmla="*/ 37 w 883957"/>
                <a:gd name="connsiteY0" fmla="*/ 129172 h 612230"/>
                <a:gd name="connsiteX1" fmla="*/ 65401 w 883957"/>
                <a:gd name="connsiteY1" fmla="*/ 59302 h 612230"/>
                <a:gd name="connsiteX2" fmla="*/ 136368 w 883957"/>
                <a:gd name="connsiteY2" fmla="*/ 108 h 612230"/>
                <a:gd name="connsiteX3" fmla="*/ 210894 w 883957"/>
                <a:gd name="connsiteY3" fmla="*/ 74401 h 612230"/>
                <a:gd name="connsiteX4" fmla="*/ 198157 w 883957"/>
                <a:gd name="connsiteY4" fmla="*/ 122645 h 612230"/>
                <a:gd name="connsiteX5" fmla="*/ 697865 w 883957"/>
                <a:gd name="connsiteY5" fmla="*/ 221086 h 612230"/>
                <a:gd name="connsiteX6" fmla="*/ 785726 w 883957"/>
                <a:gd name="connsiteY6" fmla="*/ 221088 h 612230"/>
                <a:gd name="connsiteX7" fmla="*/ 812878 w 883957"/>
                <a:gd name="connsiteY7" fmla="*/ 287902 h 612230"/>
                <a:gd name="connsiteX8" fmla="*/ 883957 w 883957"/>
                <a:gd name="connsiteY8" fmla="*/ 329197 h 612230"/>
                <a:gd name="connsiteX9" fmla="*/ 856808 w 883957"/>
                <a:gd name="connsiteY9" fmla="*/ 396013 h 612230"/>
                <a:gd name="connsiteX10" fmla="*/ 883957 w 883957"/>
                <a:gd name="connsiteY10" fmla="*/ 462828 h 612230"/>
                <a:gd name="connsiteX11" fmla="*/ 812878 w 883957"/>
                <a:gd name="connsiteY11" fmla="*/ 504123 h 612230"/>
                <a:gd name="connsiteX12" fmla="*/ 785726 w 883957"/>
                <a:gd name="connsiteY12" fmla="*/ 570937 h 612230"/>
                <a:gd name="connsiteX13" fmla="*/ 697865 w 883957"/>
                <a:gd name="connsiteY13" fmla="*/ 570939 h 612230"/>
                <a:gd name="connsiteX14" fmla="*/ 626782 w 883957"/>
                <a:gd name="connsiteY14" fmla="*/ 612230 h 612230"/>
                <a:gd name="connsiteX15" fmla="*/ 555699 w 883957"/>
                <a:gd name="connsiteY15" fmla="*/ 570939 h 612230"/>
                <a:gd name="connsiteX16" fmla="*/ 467838 w 883957"/>
                <a:gd name="connsiteY16" fmla="*/ 570937 h 612230"/>
                <a:gd name="connsiteX17" fmla="*/ 440686 w 883957"/>
                <a:gd name="connsiteY17" fmla="*/ 504123 h 612230"/>
                <a:gd name="connsiteX18" fmla="*/ 142912 w 883957"/>
                <a:gd name="connsiteY18" fmla="*/ 169458 h 612230"/>
                <a:gd name="connsiteX19" fmla="*/ 72906 w 883957"/>
                <a:gd name="connsiteY19" fmla="*/ 203608 h 612230"/>
                <a:gd name="connsiteX20" fmla="*/ 37 w 883957"/>
                <a:gd name="connsiteY20" fmla="*/ 129172 h 612230"/>
                <a:gd name="connsiteX0" fmla="*/ 35 w 885860"/>
                <a:gd name="connsiteY0" fmla="*/ 138697 h 612230"/>
                <a:gd name="connsiteX1" fmla="*/ 67304 w 885860"/>
                <a:gd name="connsiteY1" fmla="*/ 59302 h 612230"/>
                <a:gd name="connsiteX2" fmla="*/ 138271 w 885860"/>
                <a:gd name="connsiteY2" fmla="*/ 108 h 612230"/>
                <a:gd name="connsiteX3" fmla="*/ 212797 w 885860"/>
                <a:gd name="connsiteY3" fmla="*/ 74401 h 612230"/>
                <a:gd name="connsiteX4" fmla="*/ 200060 w 885860"/>
                <a:gd name="connsiteY4" fmla="*/ 122645 h 612230"/>
                <a:gd name="connsiteX5" fmla="*/ 699768 w 885860"/>
                <a:gd name="connsiteY5" fmla="*/ 221086 h 612230"/>
                <a:gd name="connsiteX6" fmla="*/ 787629 w 885860"/>
                <a:gd name="connsiteY6" fmla="*/ 221088 h 612230"/>
                <a:gd name="connsiteX7" fmla="*/ 814781 w 885860"/>
                <a:gd name="connsiteY7" fmla="*/ 287902 h 612230"/>
                <a:gd name="connsiteX8" fmla="*/ 885860 w 885860"/>
                <a:gd name="connsiteY8" fmla="*/ 329197 h 612230"/>
                <a:gd name="connsiteX9" fmla="*/ 858711 w 885860"/>
                <a:gd name="connsiteY9" fmla="*/ 396013 h 612230"/>
                <a:gd name="connsiteX10" fmla="*/ 885860 w 885860"/>
                <a:gd name="connsiteY10" fmla="*/ 462828 h 612230"/>
                <a:gd name="connsiteX11" fmla="*/ 814781 w 885860"/>
                <a:gd name="connsiteY11" fmla="*/ 504123 h 612230"/>
                <a:gd name="connsiteX12" fmla="*/ 787629 w 885860"/>
                <a:gd name="connsiteY12" fmla="*/ 570937 h 612230"/>
                <a:gd name="connsiteX13" fmla="*/ 699768 w 885860"/>
                <a:gd name="connsiteY13" fmla="*/ 570939 h 612230"/>
                <a:gd name="connsiteX14" fmla="*/ 628685 w 885860"/>
                <a:gd name="connsiteY14" fmla="*/ 612230 h 612230"/>
                <a:gd name="connsiteX15" fmla="*/ 557602 w 885860"/>
                <a:gd name="connsiteY15" fmla="*/ 570939 h 612230"/>
                <a:gd name="connsiteX16" fmla="*/ 469741 w 885860"/>
                <a:gd name="connsiteY16" fmla="*/ 570937 h 612230"/>
                <a:gd name="connsiteX17" fmla="*/ 442589 w 885860"/>
                <a:gd name="connsiteY17" fmla="*/ 504123 h 612230"/>
                <a:gd name="connsiteX18" fmla="*/ 144815 w 885860"/>
                <a:gd name="connsiteY18" fmla="*/ 169458 h 612230"/>
                <a:gd name="connsiteX19" fmla="*/ 74809 w 885860"/>
                <a:gd name="connsiteY19" fmla="*/ 203608 h 612230"/>
                <a:gd name="connsiteX20" fmla="*/ 35 w 885860"/>
                <a:gd name="connsiteY20" fmla="*/ 138697 h 612230"/>
                <a:gd name="connsiteX0" fmla="*/ 35 w 885860"/>
                <a:gd name="connsiteY0" fmla="*/ 138697 h 612230"/>
                <a:gd name="connsiteX1" fmla="*/ 67304 w 885860"/>
                <a:gd name="connsiteY1" fmla="*/ 59302 h 612230"/>
                <a:gd name="connsiteX2" fmla="*/ 138271 w 885860"/>
                <a:gd name="connsiteY2" fmla="*/ 108 h 612230"/>
                <a:gd name="connsiteX3" fmla="*/ 212797 w 885860"/>
                <a:gd name="connsiteY3" fmla="*/ 74401 h 612230"/>
                <a:gd name="connsiteX4" fmla="*/ 200060 w 885860"/>
                <a:gd name="connsiteY4" fmla="*/ 122645 h 612230"/>
                <a:gd name="connsiteX5" fmla="*/ 699768 w 885860"/>
                <a:gd name="connsiteY5" fmla="*/ 221086 h 612230"/>
                <a:gd name="connsiteX6" fmla="*/ 787629 w 885860"/>
                <a:gd name="connsiteY6" fmla="*/ 221088 h 612230"/>
                <a:gd name="connsiteX7" fmla="*/ 814781 w 885860"/>
                <a:gd name="connsiteY7" fmla="*/ 287902 h 612230"/>
                <a:gd name="connsiteX8" fmla="*/ 885860 w 885860"/>
                <a:gd name="connsiteY8" fmla="*/ 329197 h 612230"/>
                <a:gd name="connsiteX9" fmla="*/ 858711 w 885860"/>
                <a:gd name="connsiteY9" fmla="*/ 396013 h 612230"/>
                <a:gd name="connsiteX10" fmla="*/ 885860 w 885860"/>
                <a:gd name="connsiteY10" fmla="*/ 462828 h 612230"/>
                <a:gd name="connsiteX11" fmla="*/ 814781 w 885860"/>
                <a:gd name="connsiteY11" fmla="*/ 504123 h 612230"/>
                <a:gd name="connsiteX12" fmla="*/ 787629 w 885860"/>
                <a:gd name="connsiteY12" fmla="*/ 570937 h 612230"/>
                <a:gd name="connsiteX13" fmla="*/ 699768 w 885860"/>
                <a:gd name="connsiteY13" fmla="*/ 570939 h 612230"/>
                <a:gd name="connsiteX14" fmla="*/ 628685 w 885860"/>
                <a:gd name="connsiteY14" fmla="*/ 612230 h 612230"/>
                <a:gd name="connsiteX15" fmla="*/ 557602 w 885860"/>
                <a:gd name="connsiteY15" fmla="*/ 570939 h 612230"/>
                <a:gd name="connsiteX16" fmla="*/ 469741 w 885860"/>
                <a:gd name="connsiteY16" fmla="*/ 570937 h 612230"/>
                <a:gd name="connsiteX17" fmla="*/ 442589 w 885860"/>
                <a:gd name="connsiteY17" fmla="*/ 504123 h 612230"/>
                <a:gd name="connsiteX18" fmla="*/ 144815 w 885860"/>
                <a:gd name="connsiteY18" fmla="*/ 169458 h 612230"/>
                <a:gd name="connsiteX19" fmla="*/ 74809 w 885860"/>
                <a:gd name="connsiteY19" fmla="*/ 203608 h 612230"/>
                <a:gd name="connsiteX20" fmla="*/ 35 w 885860"/>
                <a:gd name="connsiteY20" fmla="*/ 138697 h 612230"/>
                <a:gd name="connsiteX0" fmla="*/ 35 w 885860"/>
                <a:gd name="connsiteY0" fmla="*/ 132982 h 612230"/>
                <a:gd name="connsiteX1" fmla="*/ 67304 w 885860"/>
                <a:gd name="connsiteY1" fmla="*/ 59302 h 612230"/>
                <a:gd name="connsiteX2" fmla="*/ 138271 w 885860"/>
                <a:gd name="connsiteY2" fmla="*/ 108 h 612230"/>
                <a:gd name="connsiteX3" fmla="*/ 212797 w 885860"/>
                <a:gd name="connsiteY3" fmla="*/ 74401 h 612230"/>
                <a:gd name="connsiteX4" fmla="*/ 200060 w 885860"/>
                <a:gd name="connsiteY4" fmla="*/ 122645 h 612230"/>
                <a:gd name="connsiteX5" fmla="*/ 699768 w 885860"/>
                <a:gd name="connsiteY5" fmla="*/ 221086 h 612230"/>
                <a:gd name="connsiteX6" fmla="*/ 787629 w 885860"/>
                <a:gd name="connsiteY6" fmla="*/ 221088 h 612230"/>
                <a:gd name="connsiteX7" fmla="*/ 814781 w 885860"/>
                <a:gd name="connsiteY7" fmla="*/ 287902 h 612230"/>
                <a:gd name="connsiteX8" fmla="*/ 885860 w 885860"/>
                <a:gd name="connsiteY8" fmla="*/ 329197 h 612230"/>
                <a:gd name="connsiteX9" fmla="*/ 858711 w 885860"/>
                <a:gd name="connsiteY9" fmla="*/ 396013 h 612230"/>
                <a:gd name="connsiteX10" fmla="*/ 885860 w 885860"/>
                <a:gd name="connsiteY10" fmla="*/ 462828 h 612230"/>
                <a:gd name="connsiteX11" fmla="*/ 814781 w 885860"/>
                <a:gd name="connsiteY11" fmla="*/ 504123 h 612230"/>
                <a:gd name="connsiteX12" fmla="*/ 787629 w 885860"/>
                <a:gd name="connsiteY12" fmla="*/ 570937 h 612230"/>
                <a:gd name="connsiteX13" fmla="*/ 699768 w 885860"/>
                <a:gd name="connsiteY13" fmla="*/ 570939 h 612230"/>
                <a:gd name="connsiteX14" fmla="*/ 628685 w 885860"/>
                <a:gd name="connsiteY14" fmla="*/ 612230 h 612230"/>
                <a:gd name="connsiteX15" fmla="*/ 557602 w 885860"/>
                <a:gd name="connsiteY15" fmla="*/ 570939 h 612230"/>
                <a:gd name="connsiteX16" fmla="*/ 469741 w 885860"/>
                <a:gd name="connsiteY16" fmla="*/ 570937 h 612230"/>
                <a:gd name="connsiteX17" fmla="*/ 442589 w 885860"/>
                <a:gd name="connsiteY17" fmla="*/ 504123 h 612230"/>
                <a:gd name="connsiteX18" fmla="*/ 144815 w 885860"/>
                <a:gd name="connsiteY18" fmla="*/ 169458 h 612230"/>
                <a:gd name="connsiteX19" fmla="*/ 74809 w 885860"/>
                <a:gd name="connsiteY19" fmla="*/ 203608 h 612230"/>
                <a:gd name="connsiteX20" fmla="*/ 35 w 885860"/>
                <a:gd name="connsiteY20" fmla="*/ 132982 h 612230"/>
                <a:gd name="connsiteX0" fmla="*/ 35 w 885860"/>
                <a:gd name="connsiteY0" fmla="*/ 132982 h 612230"/>
                <a:gd name="connsiteX1" fmla="*/ 67304 w 885860"/>
                <a:gd name="connsiteY1" fmla="*/ 59302 h 612230"/>
                <a:gd name="connsiteX2" fmla="*/ 138271 w 885860"/>
                <a:gd name="connsiteY2" fmla="*/ 108 h 612230"/>
                <a:gd name="connsiteX3" fmla="*/ 212797 w 885860"/>
                <a:gd name="connsiteY3" fmla="*/ 74401 h 612230"/>
                <a:gd name="connsiteX4" fmla="*/ 200060 w 885860"/>
                <a:gd name="connsiteY4" fmla="*/ 122645 h 612230"/>
                <a:gd name="connsiteX5" fmla="*/ 699768 w 885860"/>
                <a:gd name="connsiteY5" fmla="*/ 221086 h 612230"/>
                <a:gd name="connsiteX6" fmla="*/ 787629 w 885860"/>
                <a:gd name="connsiteY6" fmla="*/ 221088 h 612230"/>
                <a:gd name="connsiteX7" fmla="*/ 814781 w 885860"/>
                <a:gd name="connsiteY7" fmla="*/ 287902 h 612230"/>
                <a:gd name="connsiteX8" fmla="*/ 885860 w 885860"/>
                <a:gd name="connsiteY8" fmla="*/ 329197 h 612230"/>
                <a:gd name="connsiteX9" fmla="*/ 858711 w 885860"/>
                <a:gd name="connsiteY9" fmla="*/ 396013 h 612230"/>
                <a:gd name="connsiteX10" fmla="*/ 885860 w 885860"/>
                <a:gd name="connsiteY10" fmla="*/ 462828 h 612230"/>
                <a:gd name="connsiteX11" fmla="*/ 814781 w 885860"/>
                <a:gd name="connsiteY11" fmla="*/ 504123 h 612230"/>
                <a:gd name="connsiteX12" fmla="*/ 787629 w 885860"/>
                <a:gd name="connsiteY12" fmla="*/ 570937 h 612230"/>
                <a:gd name="connsiteX13" fmla="*/ 699768 w 885860"/>
                <a:gd name="connsiteY13" fmla="*/ 570939 h 612230"/>
                <a:gd name="connsiteX14" fmla="*/ 628685 w 885860"/>
                <a:gd name="connsiteY14" fmla="*/ 612230 h 612230"/>
                <a:gd name="connsiteX15" fmla="*/ 557602 w 885860"/>
                <a:gd name="connsiteY15" fmla="*/ 570939 h 612230"/>
                <a:gd name="connsiteX16" fmla="*/ 469741 w 885860"/>
                <a:gd name="connsiteY16" fmla="*/ 570937 h 612230"/>
                <a:gd name="connsiteX17" fmla="*/ 442589 w 885860"/>
                <a:gd name="connsiteY17" fmla="*/ 504123 h 612230"/>
                <a:gd name="connsiteX18" fmla="*/ 144815 w 885860"/>
                <a:gd name="connsiteY18" fmla="*/ 169458 h 612230"/>
                <a:gd name="connsiteX19" fmla="*/ 74809 w 885860"/>
                <a:gd name="connsiteY19" fmla="*/ 203608 h 612230"/>
                <a:gd name="connsiteX20" fmla="*/ 35 w 885860"/>
                <a:gd name="connsiteY20" fmla="*/ 132982 h 612230"/>
                <a:gd name="connsiteX0" fmla="*/ 35 w 885860"/>
                <a:gd name="connsiteY0" fmla="*/ 132982 h 612230"/>
                <a:gd name="connsiteX1" fmla="*/ 67304 w 885860"/>
                <a:gd name="connsiteY1" fmla="*/ 59302 h 612230"/>
                <a:gd name="connsiteX2" fmla="*/ 138271 w 885860"/>
                <a:gd name="connsiteY2" fmla="*/ 108 h 612230"/>
                <a:gd name="connsiteX3" fmla="*/ 212797 w 885860"/>
                <a:gd name="connsiteY3" fmla="*/ 74401 h 612230"/>
                <a:gd name="connsiteX4" fmla="*/ 200060 w 885860"/>
                <a:gd name="connsiteY4" fmla="*/ 122645 h 612230"/>
                <a:gd name="connsiteX5" fmla="*/ 699768 w 885860"/>
                <a:gd name="connsiteY5" fmla="*/ 221086 h 612230"/>
                <a:gd name="connsiteX6" fmla="*/ 787629 w 885860"/>
                <a:gd name="connsiteY6" fmla="*/ 221088 h 612230"/>
                <a:gd name="connsiteX7" fmla="*/ 814781 w 885860"/>
                <a:gd name="connsiteY7" fmla="*/ 287902 h 612230"/>
                <a:gd name="connsiteX8" fmla="*/ 885860 w 885860"/>
                <a:gd name="connsiteY8" fmla="*/ 329197 h 612230"/>
                <a:gd name="connsiteX9" fmla="*/ 858711 w 885860"/>
                <a:gd name="connsiteY9" fmla="*/ 396013 h 612230"/>
                <a:gd name="connsiteX10" fmla="*/ 885860 w 885860"/>
                <a:gd name="connsiteY10" fmla="*/ 462828 h 612230"/>
                <a:gd name="connsiteX11" fmla="*/ 814781 w 885860"/>
                <a:gd name="connsiteY11" fmla="*/ 504123 h 612230"/>
                <a:gd name="connsiteX12" fmla="*/ 787629 w 885860"/>
                <a:gd name="connsiteY12" fmla="*/ 570937 h 612230"/>
                <a:gd name="connsiteX13" fmla="*/ 699768 w 885860"/>
                <a:gd name="connsiteY13" fmla="*/ 570939 h 612230"/>
                <a:gd name="connsiteX14" fmla="*/ 628685 w 885860"/>
                <a:gd name="connsiteY14" fmla="*/ 612230 h 612230"/>
                <a:gd name="connsiteX15" fmla="*/ 557602 w 885860"/>
                <a:gd name="connsiteY15" fmla="*/ 570939 h 612230"/>
                <a:gd name="connsiteX16" fmla="*/ 469741 w 885860"/>
                <a:gd name="connsiteY16" fmla="*/ 570937 h 612230"/>
                <a:gd name="connsiteX17" fmla="*/ 442589 w 885860"/>
                <a:gd name="connsiteY17" fmla="*/ 504123 h 612230"/>
                <a:gd name="connsiteX18" fmla="*/ 141005 w 885860"/>
                <a:gd name="connsiteY18" fmla="*/ 167553 h 612230"/>
                <a:gd name="connsiteX19" fmla="*/ 74809 w 885860"/>
                <a:gd name="connsiteY19" fmla="*/ 203608 h 612230"/>
                <a:gd name="connsiteX20" fmla="*/ 35 w 885860"/>
                <a:gd name="connsiteY20" fmla="*/ 132982 h 612230"/>
                <a:gd name="connsiteX0" fmla="*/ 35 w 885860"/>
                <a:gd name="connsiteY0" fmla="*/ 132982 h 612230"/>
                <a:gd name="connsiteX1" fmla="*/ 67304 w 885860"/>
                <a:gd name="connsiteY1" fmla="*/ 59302 h 612230"/>
                <a:gd name="connsiteX2" fmla="*/ 138271 w 885860"/>
                <a:gd name="connsiteY2" fmla="*/ 108 h 612230"/>
                <a:gd name="connsiteX3" fmla="*/ 212797 w 885860"/>
                <a:gd name="connsiteY3" fmla="*/ 74401 h 612230"/>
                <a:gd name="connsiteX4" fmla="*/ 200060 w 885860"/>
                <a:gd name="connsiteY4" fmla="*/ 122645 h 612230"/>
                <a:gd name="connsiteX5" fmla="*/ 699768 w 885860"/>
                <a:gd name="connsiteY5" fmla="*/ 221086 h 612230"/>
                <a:gd name="connsiteX6" fmla="*/ 787629 w 885860"/>
                <a:gd name="connsiteY6" fmla="*/ 221088 h 612230"/>
                <a:gd name="connsiteX7" fmla="*/ 814781 w 885860"/>
                <a:gd name="connsiteY7" fmla="*/ 287902 h 612230"/>
                <a:gd name="connsiteX8" fmla="*/ 885860 w 885860"/>
                <a:gd name="connsiteY8" fmla="*/ 329197 h 612230"/>
                <a:gd name="connsiteX9" fmla="*/ 858711 w 885860"/>
                <a:gd name="connsiteY9" fmla="*/ 396013 h 612230"/>
                <a:gd name="connsiteX10" fmla="*/ 885860 w 885860"/>
                <a:gd name="connsiteY10" fmla="*/ 462828 h 612230"/>
                <a:gd name="connsiteX11" fmla="*/ 814781 w 885860"/>
                <a:gd name="connsiteY11" fmla="*/ 504123 h 612230"/>
                <a:gd name="connsiteX12" fmla="*/ 787629 w 885860"/>
                <a:gd name="connsiteY12" fmla="*/ 570937 h 612230"/>
                <a:gd name="connsiteX13" fmla="*/ 699768 w 885860"/>
                <a:gd name="connsiteY13" fmla="*/ 570939 h 612230"/>
                <a:gd name="connsiteX14" fmla="*/ 628685 w 885860"/>
                <a:gd name="connsiteY14" fmla="*/ 612230 h 612230"/>
                <a:gd name="connsiteX15" fmla="*/ 557602 w 885860"/>
                <a:gd name="connsiteY15" fmla="*/ 570939 h 612230"/>
                <a:gd name="connsiteX16" fmla="*/ 469741 w 885860"/>
                <a:gd name="connsiteY16" fmla="*/ 570937 h 612230"/>
                <a:gd name="connsiteX17" fmla="*/ 442589 w 885860"/>
                <a:gd name="connsiteY17" fmla="*/ 504123 h 612230"/>
                <a:gd name="connsiteX18" fmla="*/ 141005 w 885860"/>
                <a:gd name="connsiteY18" fmla="*/ 167553 h 612230"/>
                <a:gd name="connsiteX19" fmla="*/ 74809 w 885860"/>
                <a:gd name="connsiteY19" fmla="*/ 203608 h 612230"/>
                <a:gd name="connsiteX20" fmla="*/ 35 w 885860"/>
                <a:gd name="connsiteY20" fmla="*/ 132982 h 612230"/>
                <a:gd name="connsiteX0" fmla="*/ 35 w 885860"/>
                <a:gd name="connsiteY0" fmla="*/ 133028 h 612276"/>
                <a:gd name="connsiteX1" fmla="*/ 67304 w 885860"/>
                <a:gd name="connsiteY1" fmla="*/ 59348 h 612276"/>
                <a:gd name="connsiteX2" fmla="*/ 138271 w 885860"/>
                <a:gd name="connsiteY2" fmla="*/ 154 h 612276"/>
                <a:gd name="connsiteX3" fmla="*/ 212797 w 885860"/>
                <a:gd name="connsiteY3" fmla="*/ 74447 h 612276"/>
                <a:gd name="connsiteX4" fmla="*/ 200060 w 885860"/>
                <a:gd name="connsiteY4" fmla="*/ 122691 h 612276"/>
                <a:gd name="connsiteX5" fmla="*/ 699768 w 885860"/>
                <a:gd name="connsiteY5" fmla="*/ 221132 h 612276"/>
                <a:gd name="connsiteX6" fmla="*/ 787629 w 885860"/>
                <a:gd name="connsiteY6" fmla="*/ 221134 h 612276"/>
                <a:gd name="connsiteX7" fmla="*/ 814781 w 885860"/>
                <a:gd name="connsiteY7" fmla="*/ 287948 h 612276"/>
                <a:gd name="connsiteX8" fmla="*/ 885860 w 885860"/>
                <a:gd name="connsiteY8" fmla="*/ 329243 h 612276"/>
                <a:gd name="connsiteX9" fmla="*/ 858711 w 885860"/>
                <a:gd name="connsiteY9" fmla="*/ 396059 h 612276"/>
                <a:gd name="connsiteX10" fmla="*/ 885860 w 885860"/>
                <a:gd name="connsiteY10" fmla="*/ 462874 h 612276"/>
                <a:gd name="connsiteX11" fmla="*/ 814781 w 885860"/>
                <a:gd name="connsiteY11" fmla="*/ 504169 h 612276"/>
                <a:gd name="connsiteX12" fmla="*/ 787629 w 885860"/>
                <a:gd name="connsiteY12" fmla="*/ 570983 h 612276"/>
                <a:gd name="connsiteX13" fmla="*/ 699768 w 885860"/>
                <a:gd name="connsiteY13" fmla="*/ 570985 h 612276"/>
                <a:gd name="connsiteX14" fmla="*/ 628685 w 885860"/>
                <a:gd name="connsiteY14" fmla="*/ 612276 h 612276"/>
                <a:gd name="connsiteX15" fmla="*/ 557602 w 885860"/>
                <a:gd name="connsiteY15" fmla="*/ 570985 h 612276"/>
                <a:gd name="connsiteX16" fmla="*/ 469741 w 885860"/>
                <a:gd name="connsiteY16" fmla="*/ 570983 h 612276"/>
                <a:gd name="connsiteX17" fmla="*/ 442589 w 885860"/>
                <a:gd name="connsiteY17" fmla="*/ 504169 h 612276"/>
                <a:gd name="connsiteX18" fmla="*/ 141005 w 885860"/>
                <a:gd name="connsiteY18" fmla="*/ 167599 h 612276"/>
                <a:gd name="connsiteX19" fmla="*/ 74809 w 885860"/>
                <a:gd name="connsiteY19" fmla="*/ 203654 h 612276"/>
                <a:gd name="connsiteX20" fmla="*/ 35 w 885860"/>
                <a:gd name="connsiteY20" fmla="*/ 133028 h 612276"/>
                <a:gd name="connsiteX0" fmla="*/ 35 w 885860"/>
                <a:gd name="connsiteY0" fmla="*/ 132895 h 612143"/>
                <a:gd name="connsiteX1" fmla="*/ 67304 w 885860"/>
                <a:gd name="connsiteY1" fmla="*/ 59215 h 612143"/>
                <a:gd name="connsiteX2" fmla="*/ 138271 w 885860"/>
                <a:gd name="connsiteY2" fmla="*/ 21 h 612143"/>
                <a:gd name="connsiteX3" fmla="*/ 212797 w 885860"/>
                <a:gd name="connsiteY3" fmla="*/ 74314 h 612143"/>
                <a:gd name="connsiteX4" fmla="*/ 200060 w 885860"/>
                <a:gd name="connsiteY4" fmla="*/ 122558 h 612143"/>
                <a:gd name="connsiteX5" fmla="*/ 699768 w 885860"/>
                <a:gd name="connsiteY5" fmla="*/ 220999 h 612143"/>
                <a:gd name="connsiteX6" fmla="*/ 787629 w 885860"/>
                <a:gd name="connsiteY6" fmla="*/ 221001 h 612143"/>
                <a:gd name="connsiteX7" fmla="*/ 814781 w 885860"/>
                <a:gd name="connsiteY7" fmla="*/ 287815 h 612143"/>
                <a:gd name="connsiteX8" fmla="*/ 885860 w 885860"/>
                <a:gd name="connsiteY8" fmla="*/ 329110 h 612143"/>
                <a:gd name="connsiteX9" fmla="*/ 858711 w 885860"/>
                <a:gd name="connsiteY9" fmla="*/ 395926 h 612143"/>
                <a:gd name="connsiteX10" fmla="*/ 885860 w 885860"/>
                <a:gd name="connsiteY10" fmla="*/ 462741 h 612143"/>
                <a:gd name="connsiteX11" fmla="*/ 814781 w 885860"/>
                <a:gd name="connsiteY11" fmla="*/ 504036 h 612143"/>
                <a:gd name="connsiteX12" fmla="*/ 787629 w 885860"/>
                <a:gd name="connsiteY12" fmla="*/ 570850 h 612143"/>
                <a:gd name="connsiteX13" fmla="*/ 699768 w 885860"/>
                <a:gd name="connsiteY13" fmla="*/ 570852 h 612143"/>
                <a:gd name="connsiteX14" fmla="*/ 628685 w 885860"/>
                <a:gd name="connsiteY14" fmla="*/ 612143 h 612143"/>
                <a:gd name="connsiteX15" fmla="*/ 557602 w 885860"/>
                <a:gd name="connsiteY15" fmla="*/ 570852 h 612143"/>
                <a:gd name="connsiteX16" fmla="*/ 469741 w 885860"/>
                <a:gd name="connsiteY16" fmla="*/ 570850 h 612143"/>
                <a:gd name="connsiteX17" fmla="*/ 442589 w 885860"/>
                <a:gd name="connsiteY17" fmla="*/ 504036 h 612143"/>
                <a:gd name="connsiteX18" fmla="*/ 141005 w 885860"/>
                <a:gd name="connsiteY18" fmla="*/ 167466 h 612143"/>
                <a:gd name="connsiteX19" fmla="*/ 74809 w 885860"/>
                <a:gd name="connsiteY19" fmla="*/ 203521 h 612143"/>
                <a:gd name="connsiteX20" fmla="*/ 35 w 885860"/>
                <a:gd name="connsiteY20" fmla="*/ 132895 h 612143"/>
                <a:gd name="connsiteX0" fmla="*/ 35 w 885860"/>
                <a:gd name="connsiteY0" fmla="*/ 132904 h 612152"/>
                <a:gd name="connsiteX1" fmla="*/ 67304 w 885860"/>
                <a:gd name="connsiteY1" fmla="*/ 59224 h 612152"/>
                <a:gd name="connsiteX2" fmla="*/ 138271 w 885860"/>
                <a:gd name="connsiteY2" fmla="*/ 30 h 612152"/>
                <a:gd name="connsiteX3" fmla="*/ 212797 w 885860"/>
                <a:gd name="connsiteY3" fmla="*/ 74323 h 612152"/>
                <a:gd name="connsiteX4" fmla="*/ 200060 w 885860"/>
                <a:gd name="connsiteY4" fmla="*/ 122567 h 612152"/>
                <a:gd name="connsiteX5" fmla="*/ 699768 w 885860"/>
                <a:gd name="connsiteY5" fmla="*/ 221008 h 612152"/>
                <a:gd name="connsiteX6" fmla="*/ 787629 w 885860"/>
                <a:gd name="connsiteY6" fmla="*/ 221010 h 612152"/>
                <a:gd name="connsiteX7" fmla="*/ 814781 w 885860"/>
                <a:gd name="connsiteY7" fmla="*/ 287824 h 612152"/>
                <a:gd name="connsiteX8" fmla="*/ 885860 w 885860"/>
                <a:gd name="connsiteY8" fmla="*/ 329119 h 612152"/>
                <a:gd name="connsiteX9" fmla="*/ 858711 w 885860"/>
                <a:gd name="connsiteY9" fmla="*/ 395935 h 612152"/>
                <a:gd name="connsiteX10" fmla="*/ 885860 w 885860"/>
                <a:gd name="connsiteY10" fmla="*/ 462750 h 612152"/>
                <a:gd name="connsiteX11" fmla="*/ 814781 w 885860"/>
                <a:gd name="connsiteY11" fmla="*/ 504045 h 612152"/>
                <a:gd name="connsiteX12" fmla="*/ 787629 w 885860"/>
                <a:gd name="connsiteY12" fmla="*/ 570859 h 612152"/>
                <a:gd name="connsiteX13" fmla="*/ 699768 w 885860"/>
                <a:gd name="connsiteY13" fmla="*/ 570861 h 612152"/>
                <a:gd name="connsiteX14" fmla="*/ 628685 w 885860"/>
                <a:gd name="connsiteY14" fmla="*/ 612152 h 612152"/>
                <a:gd name="connsiteX15" fmla="*/ 557602 w 885860"/>
                <a:gd name="connsiteY15" fmla="*/ 570861 h 612152"/>
                <a:gd name="connsiteX16" fmla="*/ 469741 w 885860"/>
                <a:gd name="connsiteY16" fmla="*/ 570859 h 612152"/>
                <a:gd name="connsiteX17" fmla="*/ 442589 w 885860"/>
                <a:gd name="connsiteY17" fmla="*/ 504045 h 612152"/>
                <a:gd name="connsiteX18" fmla="*/ 141005 w 885860"/>
                <a:gd name="connsiteY18" fmla="*/ 167475 h 612152"/>
                <a:gd name="connsiteX19" fmla="*/ 74809 w 885860"/>
                <a:gd name="connsiteY19" fmla="*/ 203530 h 612152"/>
                <a:gd name="connsiteX20" fmla="*/ 35 w 885860"/>
                <a:gd name="connsiteY20" fmla="*/ 132904 h 612152"/>
                <a:gd name="connsiteX0" fmla="*/ 35 w 885860"/>
                <a:gd name="connsiteY0" fmla="*/ 132914 h 612162"/>
                <a:gd name="connsiteX1" fmla="*/ 67304 w 885860"/>
                <a:gd name="connsiteY1" fmla="*/ 59234 h 612162"/>
                <a:gd name="connsiteX2" fmla="*/ 138271 w 885860"/>
                <a:gd name="connsiteY2" fmla="*/ 40 h 612162"/>
                <a:gd name="connsiteX3" fmla="*/ 212797 w 885860"/>
                <a:gd name="connsiteY3" fmla="*/ 66713 h 612162"/>
                <a:gd name="connsiteX4" fmla="*/ 200060 w 885860"/>
                <a:gd name="connsiteY4" fmla="*/ 122577 h 612162"/>
                <a:gd name="connsiteX5" fmla="*/ 699768 w 885860"/>
                <a:gd name="connsiteY5" fmla="*/ 221018 h 612162"/>
                <a:gd name="connsiteX6" fmla="*/ 787629 w 885860"/>
                <a:gd name="connsiteY6" fmla="*/ 221020 h 612162"/>
                <a:gd name="connsiteX7" fmla="*/ 814781 w 885860"/>
                <a:gd name="connsiteY7" fmla="*/ 287834 h 612162"/>
                <a:gd name="connsiteX8" fmla="*/ 885860 w 885860"/>
                <a:gd name="connsiteY8" fmla="*/ 329129 h 612162"/>
                <a:gd name="connsiteX9" fmla="*/ 858711 w 885860"/>
                <a:gd name="connsiteY9" fmla="*/ 395945 h 612162"/>
                <a:gd name="connsiteX10" fmla="*/ 885860 w 885860"/>
                <a:gd name="connsiteY10" fmla="*/ 462760 h 612162"/>
                <a:gd name="connsiteX11" fmla="*/ 814781 w 885860"/>
                <a:gd name="connsiteY11" fmla="*/ 504055 h 612162"/>
                <a:gd name="connsiteX12" fmla="*/ 787629 w 885860"/>
                <a:gd name="connsiteY12" fmla="*/ 570869 h 612162"/>
                <a:gd name="connsiteX13" fmla="*/ 699768 w 885860"/>
                <a:gd name="connsiteY13" fmla="*/ 570871 h 612162"/>
                <a:gd name="connsiteX14" fmla="*/ 628685 w 885860"/>
                <a:gd name="connsiteY14" fmla="*/ 612162 h 612162"/>
                <a:gd name="connsiteX15" fmla="*/ 557602 w 885860"/>
                <a:gd name="connsiteY15" fmla="*/ 570871 h 612162"/>
                <a:gd name="connsiteX16" fmla="*/ 469741 w 885860"/>
                <a:gd name="connsiteY16" fmla="*/ 570869 h 612162"/>
                <a:gd name="connsiteX17" fmla="*/ 442589 w 885860"/>
                <a:gd name="connsiteY17" fmla="*/ 504055 h 612162"/>
                <a:gd name="connsiteX18" fmla="*/ 141005 w 885860"/>
                <a:gd name="connsiteY18" fmla="*/ 167485 h 612162"/>
                <a:gd name="connsiteX19" fmla="*/ 74809 w 885860"/>
                <a:gd name="connsiteY19" fmla="*/ 203540 h 612162"/>
                <a:gd name="connsiteX20" fmla="*/ 35 w 885860"/>
                <a:gd name="connsiteY20" fmla="*/ 132914 h 612162"/>
                <a:gd name="connsiteX0" fmla="*/ 35 w 885860"/>
                <a:gd name="connsiteY0" fmla="*/ 132914 h 612162"/>
                <a:gd name="connsiteX1" fmla="*/ 67304 w 885860"/>
                <a:gd name="connsiteY1" fmla="*/ 59234 h 612162"/>
                <a:gd name="connsiteX2" fmla="*/ 138271 w 885860"/>
                <a:gd name="connsiteY2" fmla="*/ 40 h 612162"/>
                <a:gd name="connsiteX3" fmla="*/ 212797 w 885860"/>
                <a:gd name="connsiteY3" fmla="*/ 66713 h 612162"/>
                <a:gd name="connsiteX4" fmla="*/ 198155 w 885860"/>
                <a:gd name="connsiteY4" fmla="*/ 122577 h 612162"/>
                <a:gd name="connsiteX5" fmla="*/ 699768 w 885860"/>
                <a:gd name="connsiteY5" fmla="*/ 221018 h 612162"/>
                <a:gd name="connsiteX6" fmla="*/ 787629 w 885860"/>
                <a:gd name="connsiteY6" fmla="*/ 221020 h 612162"/>
                <a:gd name="connsiteX7" fmla="*/ 814781 w 885860"/>
                <a:gd name="connsiteY7" fmla="*/ 287834 h 612162"/>
                <a:gd name="connsiteX8" fmla="*/ 885860 w 885860"/>
                <a:gd name="connsiteY8" fmla="*/ 329129 h 612162"/>
                <a:gd name="connsiteX9" fmla="*/ 858711 w 885860"/>
                <a:gd name="connsiteY9" fmla="*/ 395945 h 612162"/>
                <a:gd name="connsiteX10" fmla="*/ 885860 w 885860"/>
                <a:gd name="connsiteY10" fmla="*/ 462760 h 612162"/>
                <a:gd name="connsiteX11" fmla="*/ 814781 w 885860"/>
                <a:gd name="connsiteY11" fmla="*/ 504055 h 612162"/>
                <a:gd name="connsiteX12" fmla="*/ 787629 w 885860"/>
                <a:gd name="connsiteY12" fmla="*/ 570869 h 612162"/>
                <a:gd name="connsiteX13" fmla="*/ 699768 w 885860"/>
                <a:gd name="connsiteY13" fmla="*/ 570871 h 612162"/>
                <a:gd name="connsiteX14" fmla="*/ 628685 w 885860"/>
                <a:gd name="connsiteY14" fmla="*/ 612162 h 612162"/>
                <a:gd name="connsiteX15" fmla="*/ 557602 w 885860"/>
                <a:gd name="connsiteY15" fmla="*/ 570871 h 612162"/>
                <a:gd name="connsiteX16" fmla="*/ 469741 w 885860"/>
                <a:gd name="connsiteY16" fmla="*/ 570869 h 612162"/>
                <a:gd name="connsiteX17" fmla="*/ 442589 w 885860"/>
                <a:gd name="connsiteY17" fmla="*/ 504055 h 612162"/>
                <a:gd name="connsiteX18" fmla="*/ 141005 w 885860"/>
                <a:gd name="connsiteY18" fmla="*/ 167485 h 612162"/>
                <a:gd name="connsiteX19" fmla="*/ 74809 w 885860"/>
                <a:gd name="connsiteY19" fmla="*/ 203540 h 612162"/>
                <a:gd name="connsiteX20" fmla="*/ 35 w 885860"/>
                <a:gd name="connsiteY20" fmla="*/ 132914 h 612162"/>
                <a:gd name="connsiteX0" fmla="*/ 35 w 885860"/>
                <a:gd name="connsiteY0" fmla="*/ 132914 h 612162"/>
                <a:gd name="connsiteX1" fmla="*/ 67304 w 885860"/>
                <a:gd name="connsiteY1" fmla="*/ 59234 h 612162"/>
                <a:gd name="connsiteX2" fmla="*/ 138271 w 885860"/>
                <a:gd name="connsiteY2" fmla="*/ 40 h 612162"/>
                <a:gd name="connsiteX3" fmla="*/ 212797 w 885860"/>
                <a:gd name="connsiteY3" fmla="*/ 66713 h 612162"/>
                <a:gd name="connsiteX4" fmla="*/ 198155 w 885860"/>
                <a:gd name="connsiteY4" fmla="*/ 122577 h 612162"/>
                <a:gd name="connsiteX5" fmla="*/ 699768 w 885860"/>
                <a:gd name="connsiteY5" fmla="*/ 221018 h 612162"/>
                <a:gd name="connsiteX6" fmla="*/ 787629 w 885860"/>
                <a:gd name="connsiteY6" fmla="*/ 221020 h 612162"/>
                <a:gd name="connsiteX7" fmla="*/ 814781 w 885860"/>
                <a:gd name="connsiteY7" fmla="*/ 287834 h 612162"/>
                <a:gd name="connsiteX8" fmla="*/ 885860 w 885860"/>
                <a:gd name="connsiteY8" fmla="*/ 329129 h 612162"/>
                <a:gd name="connsiteX9" fmla="*/ 858711 w 885860"/>
                <a:gd name="connsiteY9" fmla="*/ 395945 h 612162"/>
                <a:gd name="connsiteX10" fmla="*/ 885860 w 885860"/>
                <a:gd name="connsiteY10" fmla="*/ 462760 h 612162"/>
                <a:gd name="connsiteX11" fmla="*/ 814781 w 885860"/>
                <a:gd name="connsiteY11" fmla="*/ 504055 h 612162"/>
                <a:gd name="connsiteX12" fmla="*/ 787629 w 885860"/>
                <a:gd name="connsiteY12" fmla="*/ 570869 h 612162"/>
                <a:gd name="connsiteX13" fmla="*/ 699768 w 885860"/>
                <a:gd name="connsiteY13" fmla="*/ 570871 h 612162"/>
                <a:gd name="connsiteX14" fmla="*/ 628685 w 885860"/>
                <a:gd name="connsiteY14" fmla="*/ 612162 h 612162"/>
                <a:gd name="connsiteX15" fmla="*/ 557602 w 885860"/>
                <a:gd name="connsiteY15" fmla="*/ 570871 h 612162"/>
                <a:gd name="connsiteX16" fmla="*/ 469741 w 885860"/>
                <a:gd name="connsiteY16" fmla="*/ 570869 h 612162"/>
                <a:gd name="connsiteX17" fmla="*/ 442589 w 885860"/>
                <a:gd name="connsiteY17" fmla="*/ 504055 h 612162"/>
                <a:gd name="connsiteX18" fmla="*/ 141005 w 885860"/>
                <a:gd name="connsiteY18" fmla="*/ 167485 h 612162"/>
                <a:gd name="connsiteX19" fmla="*/ 74809 w 885860"/>
                <a:gd name="connsiteY19" fmla="*/ 203540 h 612162"/>
                <a:gd name="connsiteX20" fmla="*/ 35 w 885860"/>
                <a:gd name="connsiteY20" fmla="*/ 132914 h 612162"/>
                <a:gd name="connsiteX0" fmla="*/ 35 w 885860"/>
                <a:gd name="connsiteY0" fmla="*/ 132914 h 612162"/>
                <a:gd name="connsiteX1" fmla="*/ 67304 w 885860"/>
                <a:gd name="connsiteY1" fmla="*/ 59234 h 612162"/>
                <a:gd name="connsiteX2" fmla="*/ 138271 w 885860"/>
                <a:gd name="connsiteY2" fmla="*/ 40 h 612162"/>
                <a:gd name="connsiteX3" fmla="*/ 212797 w 885860"/>
                <a:gd name="connsiteY3" fmla="*/ 66713 h 612162"/>
                <a:gd name="connsiteX4" fmla="*/ 198155 w 885860"/>
                <a:gd name="connsiteY4" fmla="*/ 122577 h 612162"/>
                <a:gd name="connsiteX5" fmla="*/ 699768 w 885860"/>
                <a:gd name="connsiteY5" fmla="*/ 221018 h 612162"/>
                <a:gd name="connsiteX6" fmla="*/ 787629 w 885860"/>
                <a:gd name="connsiteY6" fmla="*/ 221020 h 612162"/>
                <a:gd name="connsiteX7" fmla="*/ 814781 w 885860"/>
                <a:gd name="connsiteY7" fmla="*/ 287834 h 612162"/>
                <a:gd name="connsiteX8" fmla="*/ 885860 w 885860"/>
                <a:gd name="connsiteY8" fmla="*/ 329129 h 612162"/>
                <a:gd name="connsiteX9" fmla="*/ 858711 w 885860"/>
                <a:gd name="connsiteY9" fmla="*/ 395945 h 612162"/>
                <a:gd name="connsiteX10" fmla="*/ 885860 w 885860"/>
                <a:gd name="connsiteY10" fmla="*/ 462760 h 612162"/>
                <a:gd name="connsiteX11" fmla="*/ 814781 w 885860"/>
                <a:gd name="connsiteY11" fmla="*/ 504055 h 612162"/>
                <a:gd name="connsiteX12" fmla="*/ 787629 w 885860"/>
                <a:gd name="connsiteY12" fmla="*/ 570869 h 612162"/>
                <a:gd name="connsiteX13" fmla="*/ 699768 w 885860"/>
                <a:gd name="connsiteY13" fmla="*/ 570871 h 612162"/>
                <a:gd name="connsiteX14" fmla="*/ 628685 w 885860"/>
                <a:gd name="connsiteY14" fmla="*/ 612162 h 612162"/>
                <a:gd name="connsiteX15" fmla="*/ 557602 w 885860"/>
                <a:gd name="connsiteY15" fmla="*/ 570871 h 612162"/>
                <a:gd name="connsiteX16" fmla="*/ 469741 w 885860"/>
                <a:gd name="connsiteY16" fmla="*/ 570869 h 612162"/>
                <a:gd name="connsiteX17" fmla="*/ 442589 w 885860"/>
                <a:gd name="connsiteY17" fmla="*/ 504055 h 612162"/>
                <a:gd name="connsiteX18" fmla="*/ 141005 w 885860"/>
                <a:gd name="connsiteY18" fmla="*/ 167485 h 612162"/>
                <a:gd name="connsiteX19" fmla="*/ 74809 w 885860"/>
                <a:gd name="connsiteY19" fmla="*/ 203540 h 612162"/>
                <a:gd name="connsiteX20" fmla="*/ 35 w 885860"/>
                <a:gd name="connsiteY20" fmla="*/ 132914 h 612162"/>
                <a:gd name="connsiteX0" fmla="*/ 35 w 885860"/>
                <a:gd name="connsiteY0" fmla="*/ 132914 h 612162"/>
                <a:gd name="connsiteX1" fmla="*/ 67304 w 885860"/>
                <a:gd name="connsiteY1" fmla="*/ 59234 h 612162"/>
                <a:gd name="connsiteX2" fmla="*/ 138271 w 885860"/>
                <a:gd name="connsiteY2" fmla="*/ 40 h 612162"/>
                <a:gd name="connsiteX3" fmla="*/ 212797 w 885860"/>
                <a:gd name="connsiteY3" fmla="*/ 66713 h 612162"/>
                <a:gd name="connsiteX4" fmla="*/ 198155 w 885860"/>
                <a:gd name="connsiteY4" fmla="*/ 122577 h 612162"/>
                <a:gd name="connsiteX5" fmla="*/ 699768 w 885860"/>
                <a:gd name="connsiteY5" fmla="*/ 221018 h 612162"/>
                <a:gd name="connsiteX6" fmla="*/ 787629 w 885860"/>
                <a:gd name="connsiteY6" fmla="*/ 221020 h 612162"/>
                <a:gd name="connsiteX7" fmla="*/ 814781 w 885860"/>
                <a:gd name="connsiteY7" fmla="*/ 287834 h 612162"/>
                <a:gd name="connsiteX8" fmla="*/ 885860 w 885860"/>
                <a:gd name="connsiteY8" fmla="*/ 329129 h 612162"/>
                <a:gd name="connsiteX9" fmla="*/ 858711 w 885860"/>
                <a:gd name="connsiteY9" fmla="*/ 395945 h 612162"/>
                <a:gd name="connsiteX10" fmla="*/ 885860 w 885860"/>
                <a:gd name="connsiteY10" fmla="*/ 462760 h 612162"/>
                <a:gd name="connsiteX11" fmla="*/ 814781 w 885860"/>
                <a:gd name="connsiteY11" fmla="*/ 504055 h 612162"/>
                <a:gd name="connsiteX12" fmla="*/ 787629 w 885860"/>
                <a:gd name="connsiteY12" fmla="*/ 570869 h 612162"/>
                <a:gd name="connsiteX13" fmla="*/ 699768 w 885860"/>
                <a:gd name="connsiteY13" fmla="*/ 570871 h 612162"/>
                <a:gd name="connsiteX14" fmla="*/ 628685 w 885860"/>
                <a:gd name="connsiteY14" fmla="*/ 612162 h 612162"/>
                <a:gd name="connsiteX15" fmla="*/ 557602 w 885860"/>
                <a:gd name="connsiteY15" fmla="*/ 570871 h 612162"/>
                <a:gd name="connsiteX16" fmla="*/ 469741 w 885860"/>
                <a:gd name="connsiteY16" fmla="*/ 570869 h 612162"/>
                <a:gd name="connsiteX17" fmla="*/ 442589 w 885860"/>
                <a:gd name="connsiteY17" fmla="*/ 504055 h 612162"/>
                <a:gd name="connsiteX18" fmla="*/ 141005 w 885860"/>
                <a:gd name="connsiteY18" fmla="*/ 167485 h 612162"/>
                <a:gd name="connsiteX19" fmla="*/ 74809 w 885860"/>
                <a:gd name="connsiteY19" fmla="*/ 203540 h 612162"/>
                <a:gd name="connsiteX20" fmla="*/ 35 w 885860"/>
                <a:gd name="connsiteY20" fmla="*/ 132914 h 612162"/>
                <a:gd name="connsiteX0" fmla="*/ 35 w 885860"/>
                <a:gd name="connsiteY0" fmla="*/ 132914 h 612162"/>
                <a:gd name="connsiteX1" fmla="*/ 67304 w 885860"/>
                <a:gd name="connsiteY1" fmla="*/ 59234 h 612162"/>
                <a:gd name="connsiteX2" fmla="*/ 138271 w 885860"/>
                <a:gd name="connsiteY2" fmla="*/ 40 h 612162"/>
                <a:gd name="connsiteX3" fmla="*/ 212797 w 885860"/>
                <a:gd name="connsiteY3" fmla="*/ 66713 h 612162"/>
                <a:gd name="connsiteX4" fmla="*/ 198155 w 885860"/>
                <a:gd name="connsiteY4" fmla="*/ 122577 h 612162"/>
                <a:gd name="connsiteX5" fmla="*/ 699768 w 885860"/>
                <a:gd name="connsiteY5" fmla="*/ 221018 h 612162"/>
                <a:gd name="connsiteX6" fmla="*/ 787629 w 885860"/>
                <a:gd name="connsiteY6" fmla="*/ 221020 h 612162"/>
                <a:gd name="connsiteX7" fmla="*/ 814781 w 885860"/>
                <a:gd name="connsiteY7" fmla="*/ 287834 h 612162"/>
                <a:gd name="connsiteX8" fmla="*/ 885860 w 885860"/>
                <a:gd name="connsiteY8" fmla="*/ 329129 h 612162"/>
                <a:gd name="connsiteX9" fmla="*/ 858711 w 885860"/>
                <a:gd name="connsiteY9" fmla="*/ 395945 h 612162"/>
                <a:gd name="connsiteX10" fmla="*/ 885860 w 885860"/>
                <a:gd name="connsiteY10" fmla="*/ 462760 h 612162"/>
                <a:gd name="connsiteX11" fmla="*/ 814781 w 885860"/>
                <a:gd name="connsiteY11" fmla="*/ 504055 h 612162"/>
                <a:gd name="connsiteX12" fmla="*/ 787629 w 885860"/>
                <a:gd name="connsiteY12" fmla="*/ 570869 h 612162"/>
                <a:gd name="connsiteX13" fmla="*/ 699768 w 885860"/>
                <a:gd name="connsiteY13" fmla="*/ 570871 h 612162"/>
                <a:gd name="connsiteX14" fmla="*/ 628685 w 885860"/>
                <a:gd name="connsiteY14" fmla="*/ 612162 h 612162"/>
                <a:gd name="connsiteX15" fmla="*/ 557602 w 885860"/>
                <a:gd name="connsiteY15" fmla="*/ 570871 h 612162"/>
                <a:gd name="connsiteX16" fmla="*/ 469741 w 885860"/>
                <a:gd name="connsiteY16" fmla="*/ 570869 h 612162"/>
                <a:gd name="connsiteX17" fmla="*/ 442589 w 885860"/>
                <a:gd name="connsiteY17" fmla="*/ 504055 h 612162"/>
                <a:gd name="connsiteX18" fmla="*/ 141005 w 885860"/>
                <a:gd name="connsiteY18" fmla="*/ 167485 h 612162"/>
                <a:gd name="connsiteX19" fmla="*/ 74809 w 885860"/>
                <a:gd name="connsiteY19" fmla="*/ 203540 h 612162"/>
                <a:gd name="connsiteX20" fmla="*/ 35 w 885860"/>
                <a:gd name="connsiteY20" fmla="*/ 132914 h 612162"/>
                <a:gd name="connsiteX0" fmla="*/ 35 w 885860"/>
                <a:gd name="connsiteY0" fmla="*/ 132914 h 612162"/>
                <a:gd name="connsiteX1" fmla="*/ 67304 w 885860"/>
                <a:gd name="connsiteY1" fmla="*/ 59234 h 612162"/>
                <a:gd name="connsiteX2" fmla="*/ 138271 w 885860"/>
                <a:gd name="connsiteY2" fmla="*/ 40 h 612162"/>
                <a:gd name="connsiteX3" fmla="*/ 210892 w 885860"/>
                <a:gd name="connsiteY3" fmla="*/ 66713 h 612162"/>
                <a:gd name="connsiteX4" fmla="*/ 198155 w 885860"/>
                <a:gd name="connsiteY4" fmla="*/ 122577 h 612162"/>
                <a:gd name="connsiteX5" fmla="*/ 699768 w 885860"/>
                <a:gd name="connsiteY5" fmla="*/ 221018 h 612162"/>
                <a:gd name="connsiteX6" fmla="*/ 787629 w 885860"/>
                <a:gd name="connsiteY6" fmla="*/ 221020 h 612162"/>
                <a:gd name="connsiteX7" fmla="*/ 814781 w 885860"/>
                <a:gd name="connsiteY7" fmla="*/ 287834 h 612162"/>
                <a:gd name="connsiteX8" fmla="*/ 885860 w 885860"/>
                <a:gd name="connsiteY8" fmla="*/ 329129 h 612162"/>
                <a:gd name="connsiteX9" fmla="*/ 858711 w 885860"/>
                <a:gd name="connsiteY9" fmla="*/ 395945 h 612162"/>
                <a:gd name="connsiteX10" fmla="*/ 885860 w 885860"/>
                <a:gd name="connsiteY10" fmla="*/ 462760 h 612162"/>
                <a:gd name="connsiteX11" fmla="*/ 814781 w 885860"/>
                <a:gd name="connsiteY11" fmla="*/ 504055 h 612162"/>
                <a:gd name="connsiteX12" fmla="*/ 787629 w 885860"/>
                <a:gd name="connsiteY12" fmla="*/ 570869 h 612162"/>
                <a:gd name="connsiteX13" fmla="*/ 699768 w 885860"/>
                <a:gd name="connsiteY13" fmla="*/ 570871 h 612162"/>
                <a:gd name="connsiteX14" fmla="*/ 628685 w 885860"/>
                <a:gd name="connsiteY14" fmla="*/ 612162 h 612162"/>
                <a:gd name="connsiteX15" fmla="*/ 557602 w 885860"/>
                <a:gd name="connsiteY15" fmla="*/ 570871 h 612162"/>
                <a:gd name="connsiteX16" fmla="*/ 469741 w 885860"/>
                <a:gd name="connsiteY16" fmla="*/ 570869 h 612162"/>
                <a:gd name="connsiteX17" fmla="*/ 442589 w 885860"/>
                <a:gd name="connsiteY17" fmla="*/ 504055 h 612162"/>
                <a:gd name="connsiteX18" fmla="*/ 141005 w 885860"/>
                <a:gd name="connsiteY18" fmla="*/ 167485 h 612162"/>
                <a:gd name="connsiteX19" fmla="*/ 74809 w 885860"/>
                <a:gd name="connsiteY19" fmla="*/ 203540 h 612162"/>
                <a:gd name="connsiteX20" fmla="*/ 35 w 885860"/>
                <a:gd name="connsiteY20" fmla="*/ 132914 h 612162"/>
                <a:gd name="connsiteX0" fmla="*/ 35 w 885860"/>
                <a:gd name="connsiteY0" fmla="*/ 132914 h 612162"/>
                <a:gd name="connsiteX1" fmla="*/ 67304 w 885860"/>
                <a:gd name="connsiteY1" fmla="*/ 59234 h 612162"/>
                <a:gd name="connsiteX2" fmla="*/ 138271 w 885860"/>
                <a:gd name="connsiteY2" fmla="*/ 40 h 612162"/>
                <a:gd name="connsiteX3" fmla="*/ 210892 w 885860"/>
                <a:gd name="connsiteY3" fmla="*/ 66713 h 612162"/>
                <a:gd name="connsiteX4" fmla="*/ 198155 w 885860"/>
                <a:gd name="connsiteY4" fmla="*/ 122577 h 612162"/>
                <a:gd name="connsiteX5" fmla="*/ 699768 w 885860"/>
                <a:gd name="connsiteY5" fmla="*/ 221018 h 612162"/>
                <a:gd name="connsiteX6" fmla="*/ 787629 w 885860"/>
                <a:gd name="connsiteY6" fmla="*/ 221020 h 612162"/>
                <a:gd name="connsiteX7" fmla="*/ 814781 w 885860"/>
                <a:gd name="connsiteY7" fmla="*/ 287834 h 612162"/>
                <a:gd name="connsiteX8" fmla="*/ 885860 w 885860"/>
                <a:gd name="connsiteY8" fmla="*/ 329129 h 612162"/>
                <a:gd name="connsiteX9" fmla="*/ 858711 w 885860"/>
                <a:gd name="connsiteY9" fmla="*/ 395945 h 612162"/>
                <a:gd name="connsiteX10" fmla="*/ 885860 w 885860"/>
                <a:gd name="connsiteY10" fmla="*/ 462760 h 612162"/>
                <a:gd name="connsiteX11" fmla="*/ 814781 w 885860"/>
                <a:gd name="connsiteY11" fmla="*/ 504055 h 612162"/>
                <a:gd name="connsiteX12" fmla="*/ 787629 w 885860"/>
                <a:gd name="connsiteY12" fmla="*/ 570869 h 612162"/>
                <a:gd name="connsiteX13" fmla="*/ 699768 w 885860"/>
                <a:gd name="connsiteY13" fmla="*/ 570871 h 612162"/>
                <a:gd name="connsiteX14" fmla="*/ 628685 w 885860"/>
                <a:gd name="connsiteY14" fmla="*/ 612162 h 612162"/>
                <a:gd name="connsiteX15" fmla="*/ 557602 w 885860"/>
                <a:gd name="connsiteY15" fmla="*/ 570871 h 612162"/>
                <a:gd name="connsiteX16" fmla="*/ 469741 w 885860"/>
                <a:gd name="connsiteY16" fmla="*/ 570869 h 612162"/>
                <a:gd name="connsiteX17" fmla="*/ 442589 w 885860"/>
                <a:gd name="connsiteY17" fmla="*/ 504055 h 612162"/>
                <a:gd name="connsiteX18" fmla="*/ 141005 w 885860"/>
                <a:gd name="connsiteY18" fmla="*/ 167485 h 612162"/>
                <a:gd name="connsiteX19" fmla="*/ 74809 w 885860"/>
                <a:gd name="connsiteY19" fmla="*/ 203540 h 612162"/>
                <a:gd name="connsiteX20" fmla="*/ 35 w 885860"/>
                <a:gd name="connsiteY20" fmla="*/ 132914 h 612162"/>
                <a:gd name="connsiteX0" fmla="*/ 35 w 885860"/>
                <a:gd name="connsiteY0" fmla="*/ 132917 h 612165"/>
                <a:gd name="connsiteX1" fmla="*/ 67304 w 885860"/>
                <a:gd name="connsiteY1" fmla="*/ 59237 h 612165"/>
                <a:gd name="connsiteX2" fmla="*/ 138271 w 885860"/>
                <a:gd name="connsiteY2" fmla="*/ 43 h 612165"/>
                <a:gd name="connsiteX3" fmla="*/ 210892 w 885860"/>
                <a:gd name="connsiteY3" fmla="*/ 66716 h 612165"/>
                <a:gd name="connsiteX4" fmla="*/ 198155 w 885860"/>
                <a:gd name="connsiteY4" fmla="*/ 122580 h 612165"/>
                <a:gd name="connsiteX5" fmla="*/ 699768 w 885860"/>
                <a:gd name="connsiteY5" fmla="*/ 221021 h 612165"/>
                <a:gd name="connsiteX6" fmla="*/ 787629 w 885860"/>
                <a:gd name="connsiteY6" fmla="*/ 221023 h 612165"/>
                <a:gd name="connsiteX7" fmla="*/ 814781 w 885860"/>
                <a:gd name="connsiteY7" fmla="*/ 287837 h 612165"/>
                <a:gd name="connsiteX8" fmla="*/ 885860 w 885860"/>
                <a:gd name="connsiteY8" fmla="*/ 329132 h 612165"/>
                <a:gd name="connsiteX9" fmla="*/ 858711 w 885860"/>
                <a:gd name="connsiteY9" fmla="*/ 395948 h 612165"/>
                <a:gd name="connsiteX10" fmla="*/ 885860 w 885860"/>
                <a:gd name="connsiteY10" fmla="*/ 462763 h 612165"/>
                <a:gd name="connsiteX11" fmla="*/ 814781 w 885860"/>
                <a:gd name="connsiteY11" fmla="*/ 504058 h 612165"/>
                <a:gd name="connsiteX12" fmla="*/ 787629 w 885860"/>
                <a:gd name="connsiteY12" fmla="*/ 570872 h 612165"/>
                <a:gd name="connsiteX13" fmla="*/ 699768 w 885860"/>
                <a:gd name="connsiteY13" fmla="*/ 570874 h 612165"/>
                <a:gd name="connsiteX14" fmla="*/ 628685 w 885860"/>
                <a:gd name="connsiteY14" fmla="*/ 612165 h 612165"/>
                <a:gd name="connsiteX15" fmla="*/ 557602 w 885860"/>
                <a:gd name="connsiteY15" fmla="*/ 570874 h 612165"/>
                <a:gd name="connsiteX16" fmla="*/ 469741 w 885860"/>
                <a:gd name="connsiteY16" fmla="*/ 570872 h 612165"/>
                <a:gd name="connsiteX17" fmla="*/ 442589 w 885860"/>
                <a:gd name="connsiteY17" fmla="*/ 504058 h 612165"/>
                <a:gd name="connsiteX18" fmla="*/ 141005 w 885860"/>
                <a:gd name="connsiteY18" fmla="*/ 167488 h 612165"/>
                <a:gd name="connsiteX19" fmla="*/ 74809 w 885860"/>
                <a:gd name="connsiteY19" fmla="*/ 203543 h 612165"/>
                <a:gd name="connsiteX20" fmla="*/ 35 w 885860"/>
                <a:gd name="connsiteY20" fmla="*/ 132917 h 612165"/>
                <a:gd name="connsiteX0" fmla="*/ 35 w 885860"/>
                <a:gd name="connsiteY0" fmla="*/ 132917 h 612165"/>
                <a:gd name="connsiteX1" fmla="*/ 67304 w 885860"/>
                <a:gd name="connsiteY1" fmla="*/ 59237 h 612165"/>
                <a:gd name="connsiteX2" fmla="*/ 142081 w 885860"/>
                <a:gd name="connsiteY2" fmla="*/ 43 h 612165"/>
                <a:gd name="connsiteX3" fmla="*/ 210892 w 885860"/>
                <a:gd name="connsiteY3" fmla="*/ 66716 h 612165"/>
                <a:gd name="connsiteX4" fmla="*/ 198155 w 885860"/>
                <a:gd name="connsiteY4" fmla="*/ 122580 h 612165"/>
                <a:gd name="connsiteX5" fmla="*/ 699768 w 885860"/>
                <a:gd name="connsiteY5" fmla="*/ 221021 h 612165"/>
                <a:gd name="connsiteX6" fmla="*/ 787629 w 885860"/>
                <a:gd name="connsiteY6" fmla="*/ 221023 h 612165"/>
                <a:gd name="connsiteX7" fmla="*/ 814781 w 885860"/>
                <a:gd name="connsiteY7" fmla="*/ 287837 h 612165"/>
                <a:gd name="connsiteX8" fmla="*/ 885860 w 885860"/>
                <a:gd name="connsiteY8" fmla="*/ 329132 h 612165"/>
                <a:gd name="connsiteX9" fmla="*/ 858711 w 885860"/>
                <a:gd name="connsiteY9" fmla="*/ 395948 h 612165"/>
                <a:gd name="connsiteX10" fmla="*/ 885860 w 885860"/>
                <a:gd name="connsiteY10" fmla="*/ 462763 h 612165"/>
                <a:gd name="connsiteX11" fmla="*/ 814781 w 885860"/>
                <a:gd name="connsiteY11" fmla="*/ 504058 h 612165"/>
                <a:gd name="connsiteX12" fmla="*/ 787629 w 885860"/>
                <a:gd name="connsiteY12" fmla="*/ 570872 h 612165"/>
                <a:gd name="connsiteX13" fmla="*/ 699768 w 885860"/>
                <a:gd name="connsiteY13" fmla="*/ 570874 h 612165"/>
                <a:gd name="connsiteX14" fmla="*/ 628685 w 885860"/>
                <a:gd name="connsiteY14" fmla="*/ 612165 h 612165"/>
                <a:gd name="connsiteX15" fmla="*/ 557602 w 885860"/>
                <a:gd name="connsiteY15" fmla="*/ 570874 h 612165"/>
                <a:gd name="connsiteX16" fmla="*/ 469741 w 885860"/>
                <a:gd name="connsiteY16" fmla="*/ 570872 h 612165"/>
                <a:gd name="connsiteX17" fmla="*/ 442589 w 885860"/>
                <a:gd name="connsiteY17" fmla="*/ 504058 h 612165"/>
                <a:gd name="connsiteX18" fmla="*/ 141005 w 885860"/>
                <a:gd name="connsiteY18" fmla="*/ 167488 h 612165"/>
                <a:gd name="connsiteX19" fmla="*/ 74809 w 885860"/>
                <a:gd name="connsiteY19" fmla="*/ 203543 h 612165"/>
                <a:gd name="connsiteX20" fmla="*/ 35 w 885860"/>
                <a:gd name="connsiteY20" fmla="*/ 132917 h 612165"/>
                <a:gd name="connsiteX0" fmla="*/ 35 w 885860"/>
                <a:gd name="connsiteY0" fmla="*/ 132971 h 612219"/>
                <a:gd name="connsiteX1" fmla="*/ 67304 w 885860"/>
                <a:gd name="connsiteY1" fmla="*/ 59291 h 612219"/>
                <a:gd name="connsiteX2" fmla="*/ 142081 w 885860"/>
                <a:gd name="connsiteY2" fmla="*/ 97 h 612219"/>
                <a:gd name="connsiteX3" fmla="*/ 210892 w 885860"/>
                <a:gd name="connsiteY3" fmla="*/ 66770 h 612219"/>
                <a:gd name="connsiteX4" fmla="*/ 198155 w 885860"/>
                <a:gd name="connsiteY4" fmla="*/ 122634 h 612219"/>
                <a:gd name="connsiteX5" fmla="*/ 699768 w 885860"/>
                <a:gd name="connsiteY5" fmla="*/ 221075 h 612219"/>
                <a:gd name="connsiteX6" fmla="*/ 787629 w 885860"/>
                <a:gd name="connsiteY6" fmla="*/ 221077 h 612219"/>
                <a:gd name="connsiteX7" fmla="*/ 814781 w 885860"/>
                <a:gd name="connsiteY7" fmla="*/ 287891 h 612219"/>
                <a:gd name="connsiteX8" fmla="*/ 885860 w 885860"/>
                <a:gd name="connsiteY8" fmla="*/ 329186 h 612219"/>
                <a:gd name="connsiteX9" fmla="*/ 858711 w 885860"/>
                <a:gd name="connsiteY9" fmla="*/ 396002 h 612219"/>
                <a:gd name="connsiteX10" fmla="*/ 885860 w 885860"/>
                <a:gd name="connsiteY10" fmla="*/ 462817 h 612219"/>
                <a:gd name="connsiteX11" fmla="*/ 814781 w 885860"/>
                <a:gd name="connsiteY11" fmla="*/ 504112 h 612219"/>
                <a:gd name="connsiteX12" fmla="*/ 787629 w 885860"/>
                <a:gd name="connsiteY12" fmla="*/ 570926 h 612219"/>
                <a:gd name="connsiteX13" fmla="*/ 699768 w 885860"/>
                <a:gd name="connsiteY13" fmla="*/ 570928 h 612219"/>
                <a:gd name="connsiteX14" fmla="*/ 628685 w 885860"/>
                <a:gd name="connsiteY14" fmla="*/ 612219 h 612219"/>
                <a:gd name="connsiteX15" fmla="*/ 557602 w 885860"/>
                <a:gd name="connsiteY15" fmla="*/ 570928 h 612219"/>
                <a:gd name="connsiteX16" fmla="*/ 469741 w 885860"/>
                <a:gd name="connsiteY16" fmla="*/ 570926 h 612219"/>
                <a:gd name="connsiteX17" fmla="*/ 442589 w 885860"/>
                <a:gd name="connsiteY17" fmla="*/ 504112 h 612219"/>
                <a:gd name="connsiteX18" fmla="*/ 141005 w 885860"/>
                <a:gd name="connsiteY18" fmla="*/ 167542 h 612219"/>
                <a:gd name="connsiteX19" fmla="*/ 74809 w 885860"/>
                <a:gd name="connsiteY19" fmla="*/ 203597 h 612219"/>
                <a:gd name="connsiteX20" fmla="*/ 35 w 885860"/>
                <a:gd name="connsiteY20" fmla="*/ 132971 h 612219"/>
                <a:gd name="connsiteX0" fmla="*/ 35 w 885860"/>
                <a:gd name="connsiteY0" fmla="*/ 132881 h 612129"/>
                <a:gd name="connsiteX1" fmla="*/ 67304 w 885860"/>
                <a:gd name="connsiteY1" fmla="*/ 59201 h 612129"/>
                <a:gd name="connsiteX2" fmla="*/ 142081 w 885860"/>
                <a:gd name="connsiteY2" fmla="*/ 7 h 612129"/>
                <a:gd name="connsiteX3" fmla="*/ 210892 w 885860"/>
                <a:gd name="connsiteY3" fmla="*/ 66680 h 612129"/>
                <a:gd name="connsiteX4" fmla="*/ 198155 w 885860"/>
                <a:gd name="connsiteY4" fmla="*/ 122544 h 612129"/>
                <a:gd name="connsiteX5" fmla="*/ 699768 w 885860"/>
                <a:gd name="connsiteY5" fmla="*/ 220985 h 612129"/>
                <a:gd name="connsiteX6" fmla="*/ 787629 w 885860"/>
                <a:gd name="connsiteY6" fmla="*/ 220987 h 612129"/>
                <a:gd name="connsiteX7" fmla="*/ 814781 w 885860"/>
                <a:gd name="connsiteY7" fmla="*/ 287801 h 612129"/>
                <a:gd name="connsiteX8" fmla="*/ 885860 w 885860"/>
                <a:gd name="connsiteY8" fmla="*/ 329096 h 612129"/>
                <a:gd name="connsiteX9" fmla="*/ 858711 w 885860"/>
                <a:gd name="connsiteY9" fmla="*/ 395912 h 612129"/>
                <a:gd name="connsiteX10" fmla="*/ 885860 w 885860"/>
                <a:gd name="connsiteY10" fmla="*/ 462727 h 612129"/>
                <a:gd name="connsiteX11" fmla="*/ 814781 w 885860"/>
                <a:gd name="connsiteY11" fmla="*/ 504022 h 612129"/>
                <a:gd name="connsiteX12" fmla="*/ 787629 w 885860"/>
                <a:gd name="connsiteY12" fmla="*/ 570836 h 612129"/>
                <a:gd name="connsiteX13" fmla="*/ 699768 w 885860"/>
                <a:gd name="connsiteY13" fmla="*/ 570838 h 612129"/>
                <a:gd name="connsiteX14" fmla="*/ 628685 w 885860"/>
                <a:gd name="connsiteY14" fmla="*/ 612129 h 612129"/>
                <a:gd name="connsiteX15" fmla="*/ 557602 w 885860"/>
                <a:gd name="connsiteY15" fmla="*/ 570838 h 612129"/>
                <a:gd name="connsiteX16" fmla="*/ 469741 w 885860"/>
                <a:gd name="connsiteY16" fmla="*/ 570836 h 612129"/>
                <a:gd name="connsiteX17" fmla="*/ 442589 w 885860"/>
                <a:gd name="connsiteY17" fmla="*/ 504022 h 612129"/>
                <a:gd name="connsiteX18" fmla="*/ 141005 w 885860"/>
                <a:gd name="connsiteY18" fmla="*/ 167452 h 612129"/>
                <a:gd name="connsiteX19" fmla="*/ 74809 w 885860"/>
                <a:gd name="connsiteY19" fmla="*/ 203507 h 612129"/>
                <a:gd name="connsiteX20" fmla="*/ 35 w 885860"/>
                <a:gd name="connsiteY20" fmla="*/ 132881 h 612129"/>
                <a:gd name="connsiteX0" fmla="*/ 35 w 885860"/>
                <a:gd name="connsiteY0" fmla="*/ 132882 h 612130"/>
                <a:gd name="connsiteX1" fmla="*/ 67304 w 885860"/>
                <a:gd name="connsiteY1" fmla="*/ 59202 h 612130"/>
                <a:gd name="connsiteX2" fmla="*/ 142081 w 885860"/>
                <a:gd name="connsiteY2" fmla="*/ 8 h 612130"/>
                <a:gd name="connsiteX3" fmla="*/ 210892 w 885860"/>
                <a:gd name="connsiteY3" fmla="*/ 66681 h 612130"/>
                <a:gd name="connsiteX4" fmla="*/ 198155 w 885860"/>
                <a:gd name="connsiteY4" fmla="*/ 122545 h 612130"/>
                <a:gd name="connsiteX5" fmla="*/ 699768 w 885860"/>
                <a:gd name="connsiteY5" fmla="*/ 220986 h 612130"/>
                <a:gd name="connsiteX6" fmla="*/ 787629 w 885860"/>
                <a:gd name="connsiteY6" fmla="*/ 220988 h 612130"/>
                <a:gd name="connsiteX7" fmla="*/ 814781 w 885860"/>
                <a:gd name="connsiteY7" fmla="*/ 287802 h 612130"/>
                <a:gd name="connsiteX8" fmla="*/ 885860 w 885860"/>
                <a:gd name="connsiteY8" fmla="*/ 329097 h 612130"/>
                <a:gd name="connsiteX9" fmla="*/ 858711 w 885860"/>
                <a:gd name="connsiteY9" fmla="*/ 395913 h 612130"/>
                <a:gd name="connsiteX10" fmla="*/ 885860 w 885860"/>
                <a:gd name="connsiteY10" fmla="*/ 462728 h 612130"/>
                <a:gd name="connsiteX11" fmla="*/ 814781 w 885860"/>
                <a:gd name="connsiteY11" fmla="*/ 504023 h 612130"/>
                <a:gd name="connsiteX12" fmla="*/ 787629 w 885860"/>
                <a:gd name="connsiteY12" fmla="*/ 570837 h 612130"/>
                <a:gd name="connsiteX13" fmla="*/ 699768 w 885860"/>
                <a:gd name="connsiteY13" fmla="*/ 570839 h 612130"/>
                <a:gd name="connsiteX14" fmla="*/ 628685 w 885860"/>
                <a:gd name="connsiteY14" fmla="*/ 612130 h 612130"/>
                <a:gd name="connsiteX15" fmla="*/ 557602 w 885860"/>
                <a:gd name="connsiteY15" fmla="*/ 570839 h 612130"/>
                <a:gd name="connsiteX16" fmla="*/ 469741 w 885860"/>
                <a:gd name="connsiteY16" fmla="*/ 570837 h 612130"/>
                <a:gd name="connsiteX17" fmla="*/ 442589 w 885860"/>
                <a:gd name="connsiteY17" fmla="*/ 504023 h 612130"/>
                <a:gd name="connsiteX18" fmla="*/ 141005 w 885860"/>
                <a:gd name="connsiteY18" fmla="*/ 167453 h 612130"/>
                <a:gd name="connsiteX19" fmla="*/ 74809 w 885860"/>
                <a:gd name="connsiteY19" fmla="*/ 203508 h 612130"/>
                <a:gd name="connsiteX20" fmla="*/ 35 w 885860"/>
                <a:gd name="connsiteY20" fmla="*/ 132882 h 612130"/>
                <a:gd name="connsiteX0" fmla="*/ 35 w 885860"/>
                <a:gd name="connsiteY0" fmla="*/ 132882 h 612130"/>
                <a:gd name="connsiteX1" fmla="*/ 67304 w 885860"/>
                <a:gd name="connsiteY1" fmla="*/ 59202 h 612130"/>
                <a:gd name="connsiteX2" fmla="*/ 142081 w 885860"/>
                <a:gd name="connsiteY2" fmla="*/ 8 h 612130"/>
                <a:gd name="connsiteX3" fmla="*/ 210892 w 885860"/>
                <a:gd name="connsiteY3" fmla="*/ 66681 h 612130"/>
                <a:gd name="connsiteX4" fmla="*/ 198155 w 885860"/>
                <a:gd name="connsiteY4" fmla="*/ 122545 h 612130"/>
                <a:gd name="connsiteX5" fmla="*/ 391158 w 885860"/>
                <a:gd name="connsiteY5" fmla="*/ 215271 h 612130"/>
                <a:gd name="connsiteX6" fmla="*/ 787629 w 885860"/>
                <a:gd name="connsiteY6" fmla="*/ 220988 h 612130"/>
                <a:gd name="connsiteX7" fmla="*/ 814781 w 885860"/>
                <a:gd name="connsiteY7" fmla="*/ 287802 h 612130"/>
                <a:gd name="connsiteX8" fmla="*/ 885860 w 885860"/>
                <a:gd name="connsiteY8" fmla="*/ 329097 h 612130"/>
                <a:gd name="connsiteX9" fmla="*/ 858711 w 885860"/>
                <a:gd name="connsiteY9" fmla="*/ 395913 h 612130"/>
                <a:gd name="connsiteX10" fmla="*/ 885860 w 885860"/>
                <a:gd name="connsiteY10" fmla="*/ 462728 h 612130"/>
                <a:gd name="connsiteX11" fmla="*/ 814781 w 885860"/>
                <a:gd name="connsiteY11" fmla="*/ 504023 h 612130"/>
                <a:gd name="connsiteX12" fmla="*/ 787629 w 885860"/>
                <a:gd name="connsiteY12" fmla="*/ 570837 h 612130"/>
                <a:gd name="connsiteX13" fmla="*/ 699768 w 885860"/>
                <a:gd name="connsiteY13" fmla="*/ 570839 h 612130"/>
                <a:gd name="connsiteX14" fmla="*/ 628685 w 885860"/>
                <a:gd name="connsiteY14" fmla="*/ 612130 h 612130"/>
                <a:gd name="connsiteX15" fmla="*/ 557602 w 885860"/>
                <a:gd name="connsiteY15" fmla="*/ 570839 h 612130"/>
                <a:gd name="connsiteX16" fmla="*/ 469741 w 885860"/>
                <a:gd name="connsiteY16" fmla="*/ 570837 h 612130"/>
                <a:gd name="connsiteX17" fmla="*/ 442589 w 885860"/>
                <a:gd name="connsiteY17" fmla="*/ 504023 h 612130"/>
                <a:gd name="connsiteX18" fmla="*/ 141005 w 885860"/>
                <a:gd name="connsiteY18" fmla="*/ 167453 h 612130"/>
                <a:gd name="connsiteX19" fmla="*/ 74809 w 885860"/>
                <a:gd name="connsiteY19" fmla="*/ 203508 h 612130"/>
                <a:gd name="connsiteX20" fmla="*/ 35 w 885860"/>
                <a:gd name="connsiteY20" fmla="*/ 132882 h 612130"/>
                <a:gd name="connsiteX0" fmla="*/ 35 w 885860"/>
                <a:gd name="connsiteY0" fmla="*/ 132882 h 612130"/>
                <a:gd name="connsiteX1" fmla="*/ 67304 w 885860"/>
                <a:gd name="connsiteY1" fmla="*/ 59202 h 612130"/>
                <a:gd name="connsiteX2" fmla="*/ 142081 w 885860"/>
                <a:gd name="connsiteY2" fmla="*/ 8 h 612130"/>
                <a:gd name="connsiteX3" fmla="*/ 210892 w 885860"/>
                <a:gd name="connsiteY3" fmla="*/ 66681 h 612130"/>
                <a:gd name="connsiteX4" fmla="*/ 198155 w 885860"/>
                <a:gd name="connsiteY4" fmla="*/ 122545 h 612130"/>
                <a:gd name="connsiteX5" fmla="*/ 391158 w 885860"/>
                <a:gd name="connsiteY5" fmla="*/ 215271 h 612130"/>
                <a:gd name="connsiteX6" fmla="*/ 787629 w 885860"/>
                <a:gd name="connsiteY6" fmla="*/ 220988 h 612130"/>
                <a:gd name="connsiteX7" fmla="*/ 814781 w 885860"/>
                <a:gd name="connsiteY7" fmla="*/ 287802 h 612130"/>
                <a:gd name="connsiteX8" fmla="*/ 885860 w 885860"/>
                <a:gd name="connsiteY8" fmla="*/ 329097 h 612130"/>
                <a:gd name="connsiteX9" fmla="*/ 858711 w 885860"/>
                <a:gd name="connsiteY9" fmla="*/ 395913 h 612130"/>
                <a:gd name="connsiteX10" fmla="*/ 885860 w 885860"/>
                <a:gd name="connsiteY10" fmla="*/ 462728 h 612130"/>
                <a:gd name="connsiteX11" fmla="*/ 814781 w 885860"/>
                <a:gd name="connsiteY11" fmla="*/ 504023 h 612130"/>
                <a:gd name="connsiteX12" fmla="*/ 787629 w 885860"/>
                <a:gd name="connsiteY12" fmla="*/ 570837 h 612130"/>
                <a:gd name="connsiteX13" fmla="*/ 699768 w 885860"/>
                <a:gd name="connsiteY13" fmla="*/ 570839 h 612130"/>
                <a:gd name="connsiteX14" fmla="*/ 628685 w 885860"/>
                <a:gd name="connsiteY14" fmla="*/ 612130 h 612130"/>
                <a:gd name="connsiteX15" fmla="*/ 557602 w 885860"/>
                <a:gd name="connsiteY15" fmla="*/ 570839 h 612130"/>
                <a:gd name="connsiteX16" fmla="*/ 469741 w 885860"/>
                <a:gd name="connsiteY16" fmla="*/ 570837 h 612130"/>
                <a:gd name="connsiteX17" fmla="*/ 343529 w 885860"/>
                <a:gd name="connsiteY17" fmla="*/ 284948 h 612130"/>
                <a:gd name="connsiteX18" fmla="*/ 141005 w 885860"/>
                <a:gd name="connsiteY18" fmla="*/ 167453 h 612130"/>
                <a:gd name="connsiteX19" fmla="*/ 74809 w 885860"/>
                <a:gd name="connsiteY19" fmla="*/ 203508 h 612130"/>
                <a:gd name="connsiteX20" fmla="*/ 35 w 885860"/>
                <a:gd name="connsiteY20" fmla="*/ 132882 h 612130"/>
                <a:gd name="connsiteX0" fmla="*/ 35 w 885860"/>
                <a:gd name="connsiteY0" fmla="*/ 132882 h 612130"/>
                <a:gd name="connsiteX1" fmla="*/ 67304 w 885860"/>
                <a:gd name="connsiteY1" fmla="*/ 59202 h 612130"/>
                <a:gd name="connsiteX2" fmla="*/ 142081 w 885860"/>
                <a:gd name="connsiteY2" fmla="*/ 8 h 612130"/>
                <a:gd name="connsiteX3" fmla="*/ 210892 w 885860"/>
                <a:gd name="connsiteY3" fmla="*/ 66681 h 612130"/>
                <a:gd name="connsiteX4" fmla="*/ 198155 w 885860"/>
                <a:gd name="connsiteY4" fmla="*/ 122545 h 612130"/>
                <a:gd name="connsiteX5" fmla="*/ 389253 w 885860"/>
                <a:gd name="connsiteY5" fmla="*/ 222891 h 612130"/>
                <a:gd name="connsiteX6" fmla="*/ 787629 w 885860"/>
                <a:gd name="connsiteY6" fmla="*/ 220988 h 612130"/>
                <a:gd name="connsiteX7" fmla="*/ 814781 w 885860"/>
                <a:gd name="connsiteY7" fmla="*/ 287802 h 612130"/>
                <a:gd name="connsiteX8" fmla="*/ 885860 w 885860"/>
                <a:gd name="connsiteY8" fmla="*/ 329097 h 612130"/>
                <a:gd name="connsiteX9" fmla="*/ 858711 w 885860"/>
                <a:gd name="connsiteY9" fmla="*/ 395913 h 612130"/>
                <a:gd name="connsiteX10" fmla="*/ 885860 w 885860"/>
                <a:gd name="connsiteY10" fmla="*/ 462728 h 612130"/>
                <a:gd name="connsiteX11" fmla="*/ 814781 w 885860"/>
                <a:gd name="connsiteY11" fmla="*/ 504023 h 612130"/>
                <a:gd name="connsiteX12" fmla="*/ 787629 w 885860"/>
                <a:gd name="connsiteY12" fmla="*/ 570837 h 612130"/>
                <a:gd name="connsiteX13" fmla="*/ 699768 w 885860"/>
                <a:gd name="connsiteY13" fmla="*/ 570839 h 612130"/>
                <a:gd name="connsiteX14" fmla="*/ 628685 w 885860"/>
                <a:gd name="connsiteY14" fmla="*/ 612130 h 612130"/>
                <a:gd name="connsiteX15" fmla="*/ 557602 w 885860"/>
                <a:gd name="connsiteY15" fmla="*/ 570839 h 612130"/>
                <a:gd name="connsiteX16" fmla="*/ 469741 w 885860"/>
                <a:gd name="connsiteY16" fmla="*/ 570837 h 612130"/>
                <a:gd name="connsiteX17" fmla="*/ 343529 w 885860"/>
                <a:gd name="connsiteY17" fmla="*/ 284948 h 612130"/>
                <a:gd name="connsiteX18" fmla="*/ 141005 w 885860"/>
                <a:gd name="connsiteY18" fmla="*/ 167453 h 612130"/>
                <a:gd name="connsiteX19" fmla="*/ 74809 w 885860"/>
                <a:gd name="connsiteY19" fmla="*/ 203508 h 612130"/>
                <a:gd name="connsiteX20" fmla="*/ 35 w 885860"/>
                <a:gd name="connsiteY20" fmla="*/ 132882 h 612130"/>
                <a:gd name="connsiteX0" fmla="*/ 35 w 885860"/>
                <a:gd name="connsiteY0" fmla="*/ 132881 h 612129"/>
                <a:gd name="connsiteX1" fmla="*/ 67304 w 885860"/>
                <a:gd name="connsiteY1" fmla="*/ 59201 h 612129"/>
                <a:gd name="connsiteX2" fmla="*/ 142081 w 885860"/>
                <a:gd name="connsiteY2" fmla="*/ 7 h 612129"/>
                <a:gd name="connsiteX3" fmla="*/ 210892 w 885860"/>
                <a:gd name="connsiteY3" fmla="*/ 66680 h 612129"/>
                <a:gd name="connsiteX4" fmla="*/ 200060 w 885860"/>
                <a:gd name="connsiteY4" fmla="*/ 118734 h 612129"/>
                <a:gd name="connsiteX5" fmla="*/ 389253 w 885860"/>
                <a:gd name="connsiteY5" fmla="*/ 222890 h 612129"/>
                <a:gd name="connsiteX6" fmla="*/ 787629 w 885860"/>
                <a:gd name="connsiteY6" fmla="*/ 220987 h 612129"/>
                <a:gd name="connsiteX7" fmla="*/ 814781 w 885860"/>
                <a:gd name="connsiteY7" fmla="*/ 287801 h 612129"/>
                <a:gd name="connsiteX8" fmla="*/ 885860 w 885860"/>
                <a:gd name="connsiteY8" fmla="*/ 329096 h 612129"/>
                <a:gd name="connsiteX9" fmla="*/ 858711 w 885860"/>
                <a:gd name="connsiteY9" fmla="*/ 395912 h 612129"/>
                <a:gd name="connsiteX10" fmla="*/ 885860 w 885860"/>
                <a:gd name="connsiteY10" fmla="*/ 462727 h 612129"/>
                <a:gd name="connsiteX11" fmla="*/ 814781 w 885860"/>
                <a:gd name="connsiteY11" fmla="*/ 504022 h 612129"/>
                <a:gd name="connsiteX12" fmla="*/ 787629 w 885860"/>
                <a:gd name="connsiteY12" fmla="*/ 570836 h 612129"/>
                <a:gd name="connsiteX13" fmla="*/ 699768 w 885860"/>
                <a:gd name="connsiteY13" fmla="*/ 570838 h 612129"/>
                <a:gd name="connsiteX14" fmla="*/ 628685 w 885860"/>
                <a:gd name="connsiteY14" fmla="*/ 612129 h 612129"/>
                <a:gd name="connsiteX15" fmla="*/ 557602 w 885860"/>
                <a:gd name="connsiteY15" fmla="*/ 570838 h 612129"/>
                <a:gd name="connsiteX16" fmla="*/ 469741 w 885860"/>
                <a:gd name="connsiteY16" fmla="*/ 570836 h 612129"/>
                <a:gd name="connsiteX17" fmla="*/ 343529 w 885860"/>
                <a:gd name="connsiteY17" fmla="*/ 284947 h 612129"/>
                <a:gd name="connsiteX18" fmla="*/ 141005 w 885860"/>
                <a:gd name="connsiteY18" fmla="*/ 167452 h 612129"/>
                <a:gd name="connsiteX19" fmla="*/ 74809 w 885860"/>
                <a:gd name="connsiteY19" fmla="*/ 203507 h 612129"/>
                <a:gd name="connsiteX20" fmla="*/ 35 w 885860"/>
                <a:gd name="connsiteY20" fmla="*/ 132881 h 612129"/>
                <a:gd name="connsiteX0" fmla="*/ 35 w 885860"/>
                <a:gd name="connsiteY0" fmla="*/ 132882 h 612130"/>
                <a:gd name="connsiteX1" fmla="*/ 67304 w 885860"/>
                <a:gd name="connsiteY1" fmla="*/ 59202 h 612130"/>
                <a:gd name="connsiteX2" fmla="*/ 142081 w 885860"/>
                <a:gd name="connsiteY2" fmla="*/ 8 h 612130"/>
                <a:gd name="connsiteX3" fmla="*/ 210892 w 885860"/>
                <a:gd name="connsiteY3" fmla="*/ 66681 h 612130"/>
                <a:gd name="connsiteX4" fmla="*/ 200060 w 885860"/>
                <a:gd name="connsiteY4" fmla="*/ 118735 h 612130"/>
                <a:gd name="connsiteX5" fmla="*/ 389253 w 885860"/>
                <a:gd name="connsiteY5" fmla="*/ 222891 h 612130"/>
                <a:gd name="connsiteX6" fmla="*/ 787629 w 885860"/>
                <a:gd name="connsiteY6" fmla="*/ 220988 h 612130"/>
                <a:gd name="connsiteX7" fmla="*/ 814781 w 885860"/>
                <a:gd name="connsiteY7" fmla="*/ 287802 h 612130"/>
                <a:gd name="connsiteX8" fmla="*/ 885860 w 885860"/>
                <a:gd name="connsiteY8" fmla="*/ 329097 h 612130"/>
                <a:gd name="connsiteX9" fmla="*/ 858711 w 885860"/>
                <a:gd name="connsiteY9" fmla="*/ 395913 h 612130"/>
                <a:gd name="connsiteX10" fmla="*/ 885860 w 885860"/>
                <a:gd name="connsiteY10" fmla="*/ 462728 h 612130"/>
                <a:gd name="connsiteX11" fmla="*/ 814781 w 885860"/>
                <a:gd name="connsiteY11" fmla="*/ 504023 h 612130"/>
                <a:gd name="connsiteX12" fmla="*/ 787629 w 885860"/>
                <a:gd name="connsiteY12" fmla="*/ 570837 h 612130"/>
                <a:gd name="connsiteX13" fmla="*/ 699768 w 885860"/>
                <a:gd name="connsiteY13" fmla="*/ 570839 h 612130"/>
                <a:gd name="connsiteX14" fmla="*/ 628685 w 885860"/>
                <a:gd name="connsiteY14" fmla="*/ 612130 h 612130"/>
                <a:gd name="connsiteX15" fmla="*/ 557602 w 885860"/>
                <a:gd name="connsiteY15" fmla="*/ 570839 h 612130"/>
                <a:gd name="connsiteX16" fmla="*/ 469741 w 885860"/>
                <a:gd name="connsiteY16" fmla="*/ 570837 h 612130"/>
                <a:gd name="connsiteX17" fmla="*/ 343529 w 885860"/>
                <a:gd name="connsiteY17" fmla="*/ 284948 h 612130"/>
                <a:gd name="connsiteX18" fmla="*/ 141005 w 885860"/>
                <a:gd name="connsiteY18" fmla="*/ 167453 h 612130"/>
                <a:gd name="connsiteX19" fmla="*/ 74809 w 885860"/>
                <a:gd name="connsiteY19" fmla="*/ 203508 h 612130"/>
                <a:gd name="connsiteX20" fmla="*/ 35 w 885860"/>
                <a:gd name="connsiteY20" fmla="*/ 132882 h 612130"/>
                <a:gd name="connsiteX0" fmla="*/ 35 w 885860"/>
                <a:gd name="connsiteY0" fmla="*/ 132881 h 612129"/>
                <a:gd name="connsiteX1" fmla="*/ 67304 w 885860"/>
                <a:gd name="connsiteY1" fmla="*/ 59201 h 612129"/>
                <a:gd name="connsiteX2" fmla="*/ 142081 w 885860"/>
                <a:gd name="connsiteY2" fmla="*/ 7 h 612129"/>
                <a:gd name="connsiteX3" fmla="*/ 210892 w 885860"/>
                <a:gd name="connsiteY3" fmla="*/ 66680 h 612129"/>
                <a:gd name="connsiteX4" fmla="*/ 194345 w 885860"/>
                <a:gd name="connsiteY4" fmla="*/ 114924 h 612129"/>
                <a:gd name="connsiteX5" fmla="*/ 389253 w 885860"/>
                <a:gd name="connsiteY5" fmla="*/ 222890 h 612129"/>
                <a:gd name="connsiteX6" fmla="*/ 787629 w 885860"/>
                <a:gd name="connsiteY6" fmla="*/ 220987 h 612129"/>
                <a:gd name="connsiteX7" fmla="*/ 814781 w 885860"/>
                <a:gd name="connsiteY7" fmla="*/ 287801 h 612129"/>
                <a:gd name="connsiteX8" fmla="*/ 885860 w 885860"/>
                <a:gd name="connsiteY8" fmla="*/ 329096 h 612129"/>
                <a:gd name="connsiteX9" fmla="*/ 858711 w 885860"/>
                <a:gd name="connsiteY9" fmla="*/ 395912 h 612129"/>
                <a:gd name="connsiteX10" fmla="*/ 885860 w 885860"/>
                <a:gd name="connsiteY10" fmla="*/ 462727 h 612129"/>
                <a:gd name="connsiteX11" fmla="*/ 814781 w 885860"/>
                <a:gd name="connsiteY11" fmla="*/ 504022 h 612129"/>
                <a:gd name="connsiteX12" fmla="*/ 787629 w 885860"/>
                <a:gd name="connsiteY12" fmla="*/ 570836 h 612129"/>
                <a:gd name="connsiteX13" fmla="*/ 699768 w 885860"/>
                <a:gd name="connsiteY13" fmla="*/ 570838 h 612129"/>
                <a:gd name="connsiteX14" fmla="*/ 628685 w 885860"/>
                <a:gd name="connsiteY14" fmla="*/ 612129 h 612129"/>
                <a:gd name="connsiteX15" fmla="*/ 557602 w 885860"/>
                <a:gd name="connsiteY15" fmla="*/ 570838 h 612129"/>
                <a:gd name="connsiteX16" fmla="*/ 469741 w 885860"/>
                <a:gd name="connsiteY16" fmla="*/ 570836 h 612129"/>
                <a:gd name="connsiteX17" fmla="*/ 343529 w 885860"/>
                <a:gd name="connsiteY17" fmla="*/ 284947 h 612129"/>
                <a:gd name="connsiteX18" fmla="*/ 141005 w 885860"/>
                <a:gd name="connsiteY18" fmla="*/ 167452 h 612129"/>
                <a:gd name="connsiteX19" fmla="*/ 74809 w 885860"/>
                <a:gd name="connsiteY19" fmla="*/ 203507 h 612129"/>
                <a:gd name="connsiteX20" fmla="*/ 35 w 885860"/>
                <a:gd name="connsiteY20" fmla="*/ 132881 h 612129"/>
                <a:gd name="connsiteX0" fmla="*/ 35 w 885860"/>
                <a:gd name="connsiteY0" fmla="*/ 132882 h 612130"/>
                <a:gd name="connsiteX1" fmla="*/ 67304 w 885860"/>
                <a:gd name="connsiteY1" fmla="*/ 59202 h 612130"/>
                <a:gd name="connsiteX2" fmla="*/ 142081 w 885860"/>
                <a:gd name="connsiteY2" fmla="*/ 8 h 612130"/>
                <a:gd name="connsiteX3" fmla="*/ 210892 w 885860"/>
                <a:gd name="connsiteY3" fmla="*/ 66681 h 612130"/>
                <a:gd name="connsiteX4" fmla="*/ 194345 w 885860"/>
                <a:gd name="connsiteY4" fmla="*/ 114925 h 612130"/>
                <a:gd name="connsiteX5" fmla="*/ 389253 w 885860"/>
                <a:gd name="connsiteY5" fmla="*/ 222891 h 612130"/>
                <a:gd name="connsiteX6" fmla="*/ 787629 w 885860"/>
                <a:gd name="connsiteY6" fmla="*/ 220988 h 612130"/>
                <a:gd name="connsiteX7" fmla="*/ 814781 w 885860"/>
                <a:gd name="connsiteY7" fmla="*/ 287802 h 612130"/>
                <a:gd name="connsiteX8" fmla="*/ 885860 w 885860"/>
                <a:gd name="connsiteY8" fmla="*/ 329097 h 612130"/>
                <a:gd name="connsiteX9" fmla="*/ 858711 w 885860"/>
                <a:gd name="connsiteY9" fmla="*/ 395913 h 612130"/>
                <a:gd name="connsiteX10" fmla="*/ 885860 w 885860"/>
                <a:gd name="connsiteY10" fmla="*/ 462728 h 612130"/>
                <a:gd name="connsiteX11" fmla="*/ 814781 w 885860"/>
                <a:gd name="connsiteY11" fmla="*/ 504023 h 612130"/>
                <a:gd name="connsiteX12" fmla="*/ 787629 w 885860"/>
                <a:gd name="connsiteY12" fmla="*/ 570837 h 612130"/>
                <a:gd name="connsiteX13" fmla="*/ 699768 w 885860"/>
                <a:gd name="connsiteY13" fmla="*/ 570839 h 612130"/>
                <a:gd name="connsiteX14" fmla="*/ 628685 w 885860"/>
                <a:gd name="connsiteY14" fmla="*/ 612130 h 612130"/>
                <a:gd name="connsiteX15" fmla="*/ 557602 w 885860"/>
                <a:gd name="connsiteY15" fmla="*/ 570839 h 612130"/>
                <a:gd name="connsiteX16" fmla="*/ 469741 w 885860"/>
                <a:gd name="connsiteY16" fmla="*/ 570837 h 612130"/>
                <a:gd name="connsiteX17" fmla="*/ 343529 w 885860"/>
                <a:gd name="connsiteY17" fmla="*/ 284948 h 612130"/>
                <a:gd name="connsiteX18" fmla="*/ 141005 w 885860"/>
                <a:gd name="connsiteY18" fmla="*/ 167453 h 612130"/>
                <a:gd name="connsiteX19" fmla="*/ 74809 w 885860"/>
                <a:gd name="connsiteY19" fmla="*/ 203508 h 612130"/>
                <a:gd name="connsiteX20" fmla="*/ 35 w 885860"/>
                <a:gd name="connsiteY20" fmla="*/ 132882 h 612130"/>
                <a:gd name="connsiteX0" fmla="*/ 35 w 885860"/>
                <a:gd name="connsiteY0" fmla="*/ 132882 h 612130"/>
                <a:gd name="connsiteX1" fmla="*/ 67304 w 885860"/>
                <a:gd name="connsiteY1" fmla="*/ 59202 h 612130"/>
                <a:gd name="connsiteX2" fmla="*/ 142081 w 885860"/>
                <a:gd name="connsiteY2" fmla="*/ 8 h 612130"/>
                <a:gd name="connsiteX3" fmla="*/ 210892 w 885860"/>
                <a:gd name="connsiteY3" fmla="*/ 66681 h 612130"/>
                <a:gd name="connsiteX4" fmla="*/ 194345 w 885860"/>
                <a:gd name="connsiteY4" fmla="*/ 114925 h 612130"/>
                <a:gd name="connsiteX5" fmla="*/ 389253 w 885860"/>
                <a:gd name="connsiteY5" fmla="*/ 222891 h 612130"/>
                <a:gd name="connsiteX6" fmla="*/ 787629 w 885860"/>
                <a:gd name="connsiteY6" fmla="*/ 220988 h 612130"/>
                <a:gd name="connsiteX7" fmla="*/ 814781 w 885860"/>
                <a:gd name="connsiteY7" fmla="*/ 287802 h 612130"/>
                <a:gd name="connsiteX8" fmla="*/ 885860 w 885860"/>
                <a:gd name="connsiteY8" fmla="*/ 329097 h 612130"/>
                <a:gd name="connsiteX9" fmla="*/ 858711 w 885860"/>
                <a:gd name="connsiteY9" fmla="*/ 395913 h 612130"/>
                <a:gd name="connsiteX10" fmla="*/ 885860 w 885860"/>
                <a:gd name="connsiteY10" fmla="*/ 462728 h 612130"/>
                <a:gd name="connsiteX11" fmla="*/ 814781 w 885860"/>
                <a:gd name="connsiteY11" fmla="*/ 504023 h 612130"/>
                <a:gd name="connsiteX12" fmla="*/ 787629 w 885860"/>
                <a:gd name="connsiteY12" fmla="*/ 570837 h 612130"/>
                <a:gd name="connsiteX13" fmla="*/ 699768 w 885860"/>
                <a:gd name="connsiteY13" fmla="*/ 570839 h 612130"/>
                <a:gd name="connsiteX14" fmla="*/ 628685 w 885860"/>
                <a:gd name="connsiteY14" fmla="*/ 612130 h 612130"/>
                <a:gd name="connsiteX15" fmla="*/ 557602 w 885860"/>
                <a:gd name="connsiteY15" fmla="*/ 570839 h 612130"/>
                <a:gd name="connsiteX16" fmla="*/ 469741 w 885860"/>
                <a:gd name="connsiteY16" fmla="*/ 570837 h 612130"/>
                <a:gd name="connsiteX17" fmla="*/ 343529 w 885860"/>
                <a:gd name="connsiteY17" fmla="*/ 284948 h 612130"/>
                <a:gd name="connsiteX18" fmla="*/ 141005 w 885860"/>
                <a:gd name="connsiteY18" fmla="*/ 167453 h 612130"/>
                <a:gd name="connsiteX19" fmla="*/ 74809 w 885860"/>
                <a:gd name="connsiteY19" fmla="*/ 203508 h 612130"/>
                <a:gd name="connsiteX20" fmla="*/ 35 w 885860"/>
                <a:gd name="connsiteY20" fmla="*/ 132882 h 612130"/>
                <a:gd name="connsiteX0" fmla="*/ 35 w 885860"/>
                <a:gd name="connsiteY0" fmla="*/ 132882 h 612130"/>
                <a:gd name="connsiteX1" fmla="*/ 67304 w 885860"/>
                <a:gd name="connsiteY1" fmla="*/ 59202 h 612130"/>
                <a:gd name="connsiteX2" fmla="*/ 142081 w 885860"/>
                <a:gd name="connsiteY2" fmla="*/ 8 h 612130"/>
                <a:gd name="connsiteX3" fmla="*/ 210892 w 885860"/>
                <a:gd name="connsiteY3" fmla="*/ 66681 h 612130"/>
                <a:gd name="connsiteX4" fmla="*/ 194345 w 885860"/>
                <a:gd name="connsiteY4" fmla="*/ 114925 h 612130"/>
                <a:gd name="connsiteX5" fmla="*/ 389253 w 885860"/>
                <a:gd name="connsiteY5" fmla="*/ 222891 h 612130"/>
                <a:gd name="connsiteX6" fmla="*/ 682854 w 885860"/>
                <a:gd name="connsiteY6" fmla="*/ 70493 h 612130"/>
                <a:gd name="connsiteX7" fmla="*/ 814781 w 885860"/>
                <a:gd name="connsiteY7" fmla="*/ 287802 h 612130"/>
                <a:gd name="connsiteX8" fmla="*/ 885860 w 885860"/>
                <a:gd name="connsiteY8" fmla="*/ 329097 h 612130"/>
                <a:gd name="connsiteX9" fmla="*/ 858711 w 885860"/>
                <a:gd name="connsiteY9" fmla="*/ 395913 h 612130"/>
                <a:gd name="connsiteX10" fmla="*/ 885860 w 885860"/>
                <a:gd name="connsiteY10" fmla="*/ 462728 h 612130"/>
                <a:gd name="connsiteX11" fmla="*/ 814781 w 885860"/>
                <a:gd name="connsiteY11" fmla="*/ 504023 h 612130"/>
                <a:gd name="connsiteX12" fmla="*/ 787629 w 885860"/>
                <a:gd name="connsiteY12" fmla="*/ 570837 h 612130"/>
                <a:gd name="connsiteX13" fmla="*/ 699768 w 885860"/>
                <a:gd name="connsiteY13" fmla="*/ 570839 h 612130"/>
                <a:gd name="connsiteX14" fmla="*/ 628685 w 885860"/>
                <a:gd name="connsiteY14" fmla="*/ 612130 h 612130"/>
                <a:gd name="connsiteX15" fmla="*/ 557602 w 885860"/>
                <a:gd name="connsiteY15" fmla="*/ 570839 h 612130"/>
                <a:gd name="connsiteX16" fmla="*/ 469741 w 885860"/>
                <a:gd name="connsiteY16" fmla="*/ 570837 h 612130"/>
                <a:gd name="connsiteX17" fmla="*/ 343529 w 885860"/>
                <a:gd name="connsiteY17" fmla="*/ 284948 h 612130"/>
                <a:gd name="connsiteX18" fmla="*/ 141005 w 885860"/>
                <a:gd name="connsiteY18" fmla="*/ 167453 h 612130"/>
                <a:gd name="connsiteX19" fmla="*/ 74809 w 885860"/>
                <a:gd name="connsiteY19" fmla="*/ 203508 h 612130"/>
                <a:gd name="connsiteX20" fmla="*/ 35 w 885860"/>
                <a:gd name="connsiteY20" fmla="*/ 132882 h 612130"/>
                <a:gd name="connsiteX0" fmla="*/ 35 w 984326"/>
                <a:gd name="connsiteY0" fmla="*/ 132882 h 612130"/>
                <a:gd name="connsiteX1" fmla="*/ 67304 w 984326"/>
                <a:gd name="connsiteY1" fmla="*/ 59202 h 612130"/>
                <a:gd name="connsiteX2" fmla="*/ 142081 w 984326"/>
                <a:gd name="connsiteY2" fmla="*/ 8 h 612130"/>
                <a:gd name="connsiteX3" fmla="*/ 210892 w 984326"/>
                <a:gd name="connsiteY3" fmla="*/ 66681 h 612130"/>
                <a:gd name="connsiteX4" fmla="*/ 194345 w 984326"/>
                <a:gd name="connsiteY4" fmla="*/ 114925 h 612130"/>
                <a:gd name="connsiteX5" fmla="*/ 389253 w 984326"/>
                <a:gd name="connsiteY5" fmla="*/ 222891 h 612130"/>
                <a:gd name="connsiteX6" fmla="*/ 682854 w 984326"/>
                <a:gd name="connsiteY6" fmla="*/ 70493 h 612130"/>
                <a:gd name="connsiteX7" fmla="*/ 984326 w 984326"/>
                <a:gd name="connsiteY7" fmla="*/ 213507 h 612130"/>
                <a:gd name="connsiteX8" fmla="*/ 885860 w 984326"/>
                <a:gd name="connsiteY8" fmla="*/ 329097 h 612130"/>
                <a:gd name="connsiteX9" fmla="*/ 858711 w 984326"/>
                <a:gd name="connsiteY9" fmla="*/ 395913 h 612130"/>
                <a:gd name="connsiteX10" fmla="*/ 885860 w 984326"/>
                <a:gd name="connsiteY10" fmla="*/ 462728 h 612130"/>
                <a:gd name="connsiteX11" fmla="*/ 814781 w 984326"/>
                <a:gd name="connsiteY11" fmla="*/ 504023 h 612130"/>
                <a:gd name="connsiteX12" fmla="*/ 787629 w 984326"/>
                <a:gd name="connsiteY12" fmla="*/ 570837 h 612130"/>
                <a:gd name="connsiteX13" fmla="*/ 699768 w 984326"/>
                <a:gd name="connsiteY13" fmla="*/ 570839 h 612130"/>
                <a:gd name="connsiteX14" fmla="*/ 628685 w 984326"/>
                <a:gd name="connsiteY14" fmla="*/ 612130 h 612130"/>
                <a:gd name="connsiteX15" fmla="*/ 557602 w 984326"/>
                <a:gd name="connsiteY15" fmla="*/ 570839 h 612130"/>
                <a:gd name="connsiteX16" fmla="*/ 469741 w 984326"/>
                <a:gd name="connsiteY16" fmla="*/ 570837 h 612130"/>
                <a:gd name="connsiteX17" fmla="*/ 343529 w 984326"/>
                <a:gd name="connsiteY17" fmla="*/ 284948 h 612130"/>
                <a:gd name="connsiteX18" fmla="*/ 141005 w 984326"/>
                <a:gd name="connsiteY18" fmla="*/ 167453 h 612130"/>
                <a:gd name="connsiteX19" fmla="*/ 74809 w 984326"/>
                <a:gd name="connsiteY19" fmla="*/ 203508 h 612130"/>
                <a:gd name="connsiteX20" fmla="*/ 35 w 984326"/>
                <a:gd name="connsiteY20" fmla="*/ 132882 h 612130"/>
                <a:gd name="connsiteX0" fmla="*/ 35 w 984326"/>
                <a:gd name="connsiteY0" fmla="*/ 132882 h 612130"/>
                <a:gd name="connsiteX1" fmla="*/ 67304 w 984326"/>
                <a:gd name="connsiteY1" fmla="*/ 59202 h 612130"/>
                <a:gd name="connsiteX2" fmla="*/ 142081 w 984326"/>
                <a:gd name="connsiteY2" fmla="*/ 8 h 612130"/>
                <a:gd name="connsiteX3" fmla="*/ 210892 w 984326"/>
                <a:gd name="connsiteY3" fmla="*/ 66681 h 612130"/>
                <a:gd name="connsiteX4" fmla="*/ 194345 w 984326"/>
                <a:gd name="connsiteY4" fmla="*/ 114925 h 612130"/>
                <a:gd name="connsiteX5" fmla="*/ 389253 w 984326"/>
                <a:gd name="connsiteY5" fmla="*/ 222891 h 612130"/>
                <a:gd name="connsiteX6" fmla="*/ 682854 w 984326"/>
                <a:gd name="connsiteY6" fmla="*/ 70493 h 612130"/>
                <a:gd name="connsiteX7" fmla="*/ 984326 w 984326"/>
                <a:gd name="connsiteY7" fmla="*/ 213507 h 612130"/>
                <a:gd name="connsiteX8" fmla="*/ 885860 w 984326"/>
                <a:gd name="connsiteY8" fmla="*/ 329097 h 612130"/>
                <a:gd name="connsiteX9" fmla="*/ 858711 w 984326"/>
                <a:gd name="connsiteY9" fmla="*/ 395913 h 612130"/>
                <a:gd name="connsiteX10" fmla="*/ 885860 w 984326"/>
                <a:gd name="connsiteY10" fmla="*/ 462728 h 612130"/>
                <a:gd name="connsiteX11" fmla="*/ 814781 w 984326"/>
                <a:gd name="connsiteY11" fmla="*/ 504023 h 612130"/>
                <a:gd name="connsiteX12" fmla="*/ 787629 w 984326"/>
                <a:gd name="connsiteY12" fmla="*/ 570837 h 612130"/>
                <a:gd name="connsiteX13" fmla="*/ 699768 w 984326"/>
                <a:gd name="connsiteY13" fmla="*/ 570839 h 612130"/>
                <a:gd name="connsiteX14" fmla="*/ 628685 w 984326"/>
                <a:gd name="connsiteY14" fmla="*/ 612130 h 612130"/>
                <a:gd name="connsiteX15" fmla="*/ 557602 w 984326"/>
                <a:gd name="connsiteY15" fmla="*/ 570839 h 612130"/>
                <a:gd name="connsiteX16" fmla="*/ 469741 w 984326"/>
                <a:gd name="connsiteY16" fmla="*/ 570837 h 612130"/>
                <a:gd name="connsiteX17" fmla="*/ 343529 w 984326"/>
                <a:gd name="connsiteY17" fmla="*/ 284948 h 612130"/>
                <a:gd name="connsiteX18" fmla="*/ 141005 w 984326"/>
                <a:gd name="connsiteY18" fmla="*/ 167453 h 612130"/>
                <a:gd name="connsiteX19" fmla="*/ 74809 w 984326"/>
                <a:gd name="connsiteY19" fmla="*/ 203508 h 612130"/>
                <a:gd name="connsiteX20" fmla="*/ 35 w 984326"/>
                <a:gd name="connsiteY20" fmla="*/ 132882 h 612130"/>
                <a:gd name="connsiteX0" fmla="*/ 35 w 984326"/>
                <a:gd name="connsiteY0" fmla="*/ 132882 h 612130"/>
                <a:gd name="connsiteX1" fmla="*/ 67304 w 984326"/>
                <a:gd name="connsiteY1" fmla="*/ 59202 h 612130"/>
                <a:gd name="connsiteX2" fmla="*/ 142081 w 984326"/>
                <a:gd name="connsiteY2" fmla="*/ 8 h 612130"/>
                <a:gd name="connsiteX3" fmla="*/ 210892 w 984326"/>
                <a:gd name="connsiteY3" fmla="*/ 66681 h 612130"/>
                <a:gd name="connsiteX4" fmla="*/ 194345 w 984326"/>
                <a:gd name="connsiteY4" fmla="*/ 114925 h 612130"/>
                <a:gd name="connsiteX5" fmla="*/ 389253 w 984326"/>
                <a:gd name="connsiteY5" fmla="*/ 222891 h 612130"/>
                <a:gd name="connsiteX6" fmla="*/ 682854 w 984326"/>
                <a:gd name="connsiteY6" fmla="*/ 70493 h 612130"/>
                <a:gd name="connsiteX7" fmla="*/ 984326 w 984326"/>
                <a:gd name="connsiteY7" fmla="*/ 213507 h 612130"/>
                <a:gd name="connsiteX8" fmla="*/ 885860 w 984326"/>
                <a:gd name="connsiteY8" fmla="*/ 329097 h 612130"/>
                <a:gd name="connsiteX9" fmla="*/ 858711 w 984326"/>
                <a:gd name="connsiteY9" fmla="*/ 395913 h 612130"/>
                <a:gd name="connsiteX10" fmla="*/ 885860 w 984326"/>
                <a:gd name="connsiteY10" fmla="*/ 462728 h 612130"/>
                <a:gd name="connsiteX11" fmla="*/ 814781 w 984326"/>
                <a:gd name="connsiteY11" fmla="*/ 504023 h 612130"/>
                <a:gd name="connsiteX12" fmla="*/ 787629 w 984326"/>
                <a:gd name="connsiteY12" fmla="*/ 570837 h 612130"/>
                <a:gd name="connsiteX13" fmla="*/ 699768 w 984326"/>
                <a:gd name="connsiteY13" fmla="*/ 570839 h 612130"/>
                <a:gd name="connsiteX14" fmla="*/ 628685 w 984326"/>
                <a:gd name="connsiteY14" fmla="*/ 612130 h 612130"/>
                <a:gd name="connsiteX15" fmla="*/ 557602 w 984326"/>
                <a:gd name="connsiteY15" fmla="*/ 570839 h 612130"/>
                <a:gd name="connsiteX16" fmla="*/ 469741 w 984326"/>
                <a:gd name="connsiteY16" fmla="*/ 570837 h 612130"/>
                <a:gd name="connsiteX17" fmla="*/ 343529 w 984326"/>
                <a:gd name="connsiteY17" fmla="*/ 284948 h 612130"/>
                <a:gd name="connsiteX18" fmla="*/ 141005 w 984326"/>
                <a:gd name="connsiteY18" fmla="*/ 167453 h 612130"/>
                <a:gd name="connsiteX19" fmla="*/ 74809 w 984326"/>
                <a:gd name="connsiteY19" fmla="*/ 203508 h 612130"/>
                <a:gd name="connsiteX20" fmla="*/ 35 w 984326"/>
                <a:gd name="connsiteY20" fmla="*/ 132882 h 612130"/>
                <a:gd name="connsiteX0" fmla="*/ 35 w 984326"/>
                <a:gd name="connsiteY0" fmla="*/ 132882 h 612130"/>
                <a:gd name="connsiteX1" fmla="*/ 67304 w 984326"/>
                <a:gd name="connsiteY1" fmla="*/ 59202 h 612130"/>
                <a:gd name="connsiteX2" fmla="*/ 142081 w 984326"/>
                <a:gd name="connsiteY2" fmla="*/ 8 h 612130"/>
                <a:gd name="connsiteX3" fmla="*/ 210892 w 984326"/>
                <a:gd name="connsiteY3" fmla="*/ 66681 h 612130"/>
                <a:gd name="connsiteX4" fmla="*/ 194345 w 984326"/>
                <a:gd name="connsiteY4" fmla="*/ 114925 h 612130"/>
                <a:gd name="connsiteX5" fmla="*/ 389253 w 984326"/>
                <a:gd name="connsiteY5" fmla="*/ 222891 h 612130"/>
                <a:gd name="connsiteX6" fmla="*/ 682854 w 984326"/>
                <a:gd name="connsiteY6" fmla="*/ 70493 h 612130"/>
                <a:gd name="connsiteX7" fmla="*/ 984326 w 984326"/>
                <a:gd name="connsiteY7" fmla="*/ 213507 h 612130"/>
                <a:gd name="connsiteX8" fmla="*/ 885860 w 984326"/>
                <a:gd name="connsiteY8" fmla="*/ 329097 h 612130"/>
                <a:gd name="connsiteX9" fmla="*/ 858711 w 984326"/>
                <a:gd name="connsiteY9" fmla="*/ 395913 h 612130"/>
                <a:gd name="connsiteX10" fmla="*/ 885860 w 984326"/>
                <a:gd name="connsiteY10" fmla="*/ 462728 h 612130"/>
                <a:gd name="connsiteX11" fmla="*/ 814781 w 984326"/>
                <a:gd name="connsiteY11" fmla="*/ 504023 h 612130"/>
                <a:gd name="connsiteX12" fmla="*/ 787629 w 984326"/>
                <a:gd name="connsiteY12" fmla="*/ 570837 h 612130"/>
                <a:gd name="connsiteX13" fmla="*/ 699768 w 984326"/>
                <a:gd name="connsiteY13" fmla="*/ 570839 h 612130"/>
                <a:gd name="connsiteX14" fmla="*/ 628685 w 984326"/>
                <a:gd name="connsiteY14" fmla="*/ 612130 h 612130"/>
                <a:gd name="connsiteX15" fmla="*/ 557602 w 984326"/>
                <a:gd name="connsiteY15" fmla="*/ 570839 h 612130"/>
                <a:gd name="connsiteX16" fmla="*/ 469741 w 984326"/>
                <a:gd name="connsiteY16" fmla="*/ 570837 h 612130"/>
                <a:gd name="connsiteX17" fmla="*/ 343529 w 984326"/>
                <a:gd name="connsiteY17" fmla="*/ 284948 h 612130"/>
                <a:gd name="connsiteX18" fmla="*/ 141005 w 984326"/>
                <a:gd name="connsiteY18" fmla="*/ 167453 h 612130"/>
                <a:gd name="connsiteX19" fmla="*/ 74809 w 984326"/>
                <a:gd name="connsiteY19" fmla="*/ 203508 h 612130"/>
                <a:gd name="connsiteX20" fmla="*/ 35 w 984326"/>
                <a:gd name="connsiteY20" fmla="*/ 132882 h 612130"/>
                <a:gd name="connsiteX0" fmla="*/ 35 w 980516"/>
                <a:gd name="connsiteY0" fmla="*/ 132882 h 612130"/>
                <a:gd name="connsiteX1" fmla="*/ 67304 w 980516"/>
                <a:gd name="connsiteY1" fmla="*/ 59202 h 612130"/>
                <a:gd name="connsiteX2" fmla="*/ 142081 w 980516"/>
                <a:gd name="connsiteY2" fmla="*/ 8 h 612130"/>
                <a:gd name="connsiteX3" fmla="*/ 210892 w 980516"/>
                <a:gd name="connsiteY3" fmla="*/ 66681 h 612130"/>
                <a:gd name="connsiteX4" fmla="*/ 194345 w 980516"/>
                <a:gd name="connsiteY4" fmla="*/ 114925 h 612130"/>
                <a:gd name="connsiteX5" fmla="*/ 389253 w 980516"/>
                <a:gd name="connsiteY5" fmla="*/ 222891 h 612130"/>
                <a:gd name="connsiteX6" fmla="*/ 682854 w 980516"/>
                <a:gd name="connsiteY6" fmla="*/ 70493 h 612130"/>
                <a:gd name="connsiteX7" fmla="*/ 980516 w 980516"/>
                <a:gd name="connsiteY7" fmla="*/ 215412 h 612130"/>
                <a:gd name="connsiteX8" fmla="*/ 885860 w 980516"/>
                <a:gd name="connsiteY8" fmla="*/ 329097 h 612130"/>
                <a:gd name="connsiteX9" fmla="*/ 858711 w 980516"/>
                <a:gd name="connsiteY9" fmla="*/ 395913 h 612130"/>
                <a:gd name="connsiteX10" fmla="*/ 885860 w 980516"/>
                <a:gd name="connsiteY10" fmla="*/ 462728 h 612130"/>
                <a:gd name="connsiteX11" fmla="*/ 814781 w 980516"/>
                <a:gd name="connsiteY11" fmla="*/ 504023 h 612130"/>
                <a:gd name="connsiteX12" fmla="*/ 787629 w 980516"/>
                <a:gd name="connsiteY12" fmla="*/ 570837 h 612130"/>
                <a:gd name="connsiteX13" fmla="*/ 699768 w 980516"/>
                <a:gd name="connsiteY13" fmla="*/ 570839 h 612130"/>
                <a:gd name="connsiteX14" fmla="*/ 628685 w 980516"/>
                <a:gd name="connsiteY14" fmla="*/ 612130 h 612130"/>
                <a:gd name="connsiteX15" fmla="*/ 557602 w 980516"/>
                <a:gd name="connsiteY15" fmla="*/ 570839 h 612130"/>
                <a:gd name="connsiteX16" fmla="*/ 469741 w 980516"/>
                <a:gd name="connsiteY16" fmla="*/ 570837 h 612130"/>
                <a:gd name="connsiteX17" fmla="*/ 343529 w 980516"/>
                <a:gd name="connsiteY17" fmla="*/ 284948 h 612130"/>
                <a:gd name="connsiteX18" fmla="*/ 141005 w 980516"/>
                <a:gd name="connsiteY18" fmla="*/ 167453 h 612130"/>
                <a:gd name="connsiteX19" fmla="*/ 74809 w 980516"/>
                <a:gd name="connsiteY19" fmla="*/ 203508 h 612130"/>
                <a:gd name="connsiteX20" fmla="*/ 35 w 980516"/>
                <a:gd name="connsiteY20" fmla="*/ 132882 h 612130"/>
                <a:gd name="connsiteX0" fmla="*/ 35 w 980516"/>
                <a:gd name="connsiteY0" fmla="*/ 132882 h 612130"/>
                <a:gd name="connsiteX1" fmla="*/ 67304 w 980516"/>
                <a:gd name="connsiteY1" fmla="*/ 59202 h 612130"/>
                <a:gd name="connsiteX2" fmla="*/ 142081 w 980516"/>
                <a:gd name="connsiteY2" fmla="*/ 8 h 612130"/>
                <a:gd name="connsiteX3" fmla="*/ 210892 w 980516"/>
                <a:gd name="connsiteY3" fmla="*/ 66681 h 612130"/>
                <a:gd name="connsiteX4" fmla="*/ 194345 w 980516"/>
                <a:gd name="connsiteY4" fmla="*/ 114925 h 612130"/>
                <a:gd name="connsiteX5" fmla="*/ 389253 w 980516"/>
                <a:gd name="connsiteY5" fmla="*/ 222891 h 612130"/>
                <a:gd name="connsiteX6" fmla="*/ 682854 w 980516"/>
                <a:gd name="connsiteY6" fmla="*/ 70493 h 612130"/>
                <a:gd name="connsiteX7" fmla="*/ 980516 w 980516"/>
                <a:gd name="connsiteY7" fmla="*/ 215412 h 612130"/>
                <a:gd name="connsiteX8" fmla="*/ 885860 w 980516"/>
                <a:gd name="connsiteY8" fmla="*/ 329097 h 612130"/>
                <a:gd name="connsiteX9" fmla="*/ 858711 w 980516"/>
                <a:gd name="connsiteY9" fmla="*/ 395913 h 612130"/>
                <a:gd name="connsiteX10" fmla="*/ 885860 w 980516"/>
                <a:gd name="connsiteY10" fmla="*/ 462728 h 612130"/>
                <a:gd name="connsiteX11" fmla="*/ 814781 w 980516"/>
                <a:gd name="connsiteY11" fmla="*/ 504023 h 612130"/>
                <a:gd name="connsiteX12" fmla="*/ 787629 w 980516"/>
                <a:gd name="connsiteY12" fmla="*/ 570837 h 612130"/>
                <a:gd name="connsiteX13" fmla="*/ 699768 w 980516"/>
                <a:gd name="connsiteY13" fmla="*/ 570839 h 612130"/>
                <a:gd name="connsiteX14" fmla="*/ 628685 w 980516"/>
                <a:gd name="connsiteY14" fmla="*/ 612130 h 612130"/>
                <a:gd name="connsiteX15" fmla="*/ 557602 w 980516"/>
                <a:gd name="connsiteY15" fmla="*/ 570839 h 612130"/>
                <a:gd name="connsiteX16" fmla="*/ 469741 w 980516"/>
                <a:gd name="connsiteY16" fmla="*/ 570837 h 612130"/>
                <a:gd name="connsiteX17" fmla="*/ 343529 w 980516"/>
                <a:gd name="connsiteY17" fmla="*/ 284948 h 612130"/>
                <a:gd name="connsiteX18" fmla="*/ 141005 w 980516"/>
                <a:gd name="connsiteY18" fmla="*/ 167453 h 612130"/>
                <a:gd name="connsiteX19" fmla="*/ 74809 w 980516"/>
                <a:gd name="connsiteY19" fmla="*/ 203508 h 612130"/>
                <a:gd name="connsiteX20" fmla="*/ 35 w 980516"/>
                <a:gd name="connsiteY20" fmla="*/ 132882 h 612130"/>
                <a:gd name="connsiteX0" fmla="*/ 35 w 980516"/>
                <a:gd name="connsiteY0" fmla="*/ 132882 h 612130"/>
                <a:gd name="connsiteX1" fmla="*/ 67304 w 980516"/>
                <a:gd name="connsiteY1" fmla="*/ 59202 h 612130"/>
                <a:gd name="connsiteX2" fmla="*/ 142081 w 980516"/>
                <a:gd name="connsiteY2" fmla="*/ 8 h 612130"/>
                <a:gd name="connsiteX3" fmla="*/ 210892 w 980516"/>
                <a:gd name="connsiteY3" fmla="*/ 66681 h 612130"/>
                <a:gd name="connsiteX4" fmla="*/ 194345 w 980516"/>
                <a:gd name="connsiteY4" fmla="*/ 114925 h 612130"/>
                <a:gd name="connsiteX5" fmla="*/ 389253 w 980516"/>
                <a:gd name="connsiteY5" fmla="*/ 222891 h 612130"/>
                <a:gd name="connsiteX6" fmla="*/ 682854 w 980516"/>
                <a:gd name="connsiteY6" fmla="*/ 70493 h 612130"/>
                <a:gd name="connsiteX7" fmla="*/ 980516 w 980516"/>
                <a:gd name="connsiteY7" fmla="*/ 215412 h 612130"/>
                <a:gd name="connsiteX8" fmla="*/ 885860 w 980516"/>
                <a:gd name="connsiteY8" fmla="*/ 329097 h 612130"/>
                <a:gd name="connsiteX9" fmla="*/ 858711 w 980516"/>
                <a:gd name="connsiteY9" fmla="*/ 395913 h 612130"/>
                <a:gd name="connsiteX10" fmla="*/ 885860 w 980516"/>
                <a:gd name="connsiteY10" fmla="*/ 462728 h 612130"/>
                <a:gd name="connsiteX11" fmla="*/ 814781 w 980516"/>
                <a:gd name="connsiteY11" fmla="*/ 504023 h 612130"/>
                <a:gd name="connsiteX12" fmla="*/ 787629 w 980516"/>
                <a:gd name="connsiteY12" fmla="*/ 570837 h 612130"/>
                <a:gd name="connsiteX13" fmla="*/ 699768 w 980516"/>
                <a:gd name="connsiteY13" fmla="*/ 570839 h 612130"/>
                <a:gd name="connsiteX14" fmla="*/ 628685 w 980516"/>
                <a:gd name="connsiteY14" fmla="*/ 612130 h 612130"/>
                <a:gd name="connsiteX15" fmla="*/ 557602 w 980516"/>
                <a:gd name="connsiteY15" fmla="*/ 570839 h 612130"/>
                <a:gd name="connsiteX16" fmla="*/ 469741 w 980516"/>
                <a:gd name="connsiteY16" fmla="*/ 570837 h 612130"/>
                <a:gd name="connsiteX17" fmla="*/ 343529 w 980516"/>
                <a:gd name="connsiteY17" fmla="*/ 284948 h 612130"/>
                <a:gd name="connsiteX18" fmla="*/ 141005 w 980516"/>
                <a:gd name="connsiteY18" fmla="*/ 167453 h 612130"/>
                <a:gd name="connsiteX19" fmla="*/ 74809 w 980516"/>
                <a:gd name="connsiteY19" fmla="*/ 203508 h 612130"/>
                <a:gd name="connsiteX20" fmla="*/ 35 w 980516"/>
                <a:gd name="connsiteY20" fmla="*/ 132882 h 612130"/>
                <a:gd name="connsiteX0" fmla="*/ 35 w 980516"/>
                <a:gd name="connsiteY0" fmla="*/ 132882 h 612130"/>
                <a:gd name="connsiteX1" fmla="*/ 67304 w 980516"/>
                <a:gd name="connsiteY1" fmla="*/ 59202 h 612130"/>
                <a:gd name="connsiteX2" fmla="*/ 142081 w 980516"/>
                <a:gd name="connsiteY2" fmla="*/ 8 h 612130"/>
                <a:gd name="connsiteX3" fmla="*/ 210892 w 980516"/>
                <a:gd name="connsiteY3" fmla="*/ 66681 h 612130"/>
                <a:gd name="connsiteX4" fmla="*/ 194345 w 980516"/>
                <a:gd name="connsiteY4" fmla="*/ 114925 h 612130"/>
                <a:gd name="connsiteX5" fmla="*/ 389253 w 980516"/>
                <a:gd name="connsiteY5" fmla="*/ 222891 h 612130"/>
                <a:gd name="connsiteX6" fmla="*/ 682854 w 980516"/>
                <a:gd name="connsiteY6" fmla="*/ 70493 h 612130"/>
                <a:gd name="connsiteX7" fmla="*/ 980516 w 980516"/>
                <a:gd name="connsiteY7" fmla="*/ 215412 h 612130"/>
                <a:gd name="connsiteX8" fmla="*/ 885860 w 980516"/>
                <a:gd name="connsiteY8" fmla="*/ 329097 h 612130"/>
                <a:gd name="connsiteX9" fmla="*/ 858711 w 980516"/>
                <a:gd name="connsiteY9" fmla="*/ 395913 h 612130"/>
                <a:gd name="connsiteX10" fmla="*/ 885860 w 980516"/>
                <a:gd name="connsiteY10" fmla="*/ 462728 h 612130"/>
                <a:gd name="connsiteX11" fmla="*/ 814781 w 980516"/>
                <a:gd name="connsiteY11" fmla="*/ 504023 h 612130"/>
                <a:gd name="connsiteX12" fmla="*/ 787629 w 980516"/>
                <a:gd name="connsiteY12" fmla="*/ 570837 h 612130"/>
                <a:gd name="connsiteX13" fmla="*/ 699768 w 980516"/>
                <a:gd name="connsiteY13" fmla="*/ 570839 h 612130"/>
                <a:gd name="connsiteX14" fmla="*/ 628685 w 980516"/>
                <a:gd name="connsiteY14" fmla="*/ 612130 h 612130"/>
                <a:gd name="connsiteX15" fmla="*/ 557602 w 980516"/>
                <a:gd name="connsiteY15" fmla="*/ 570839 h 612130"/>
                <a:gd name="connsiteX16" fmla="*/ 469741 w 980516"/>
                <a:gd name="connsiteY16" fmla="*/ 570837 h 612130"/>
                <a:gd name="connsiteX17" fmla="*/ 343529 w 980516"/>
                <a:gd name="connsiteY17" fmla="*/ 284948 h 612130"/>
                <a:gd name="connsiteX18" fmla="*/ 141005 w 980516"/>
                <a:gd name="connsiteY18" fmla="*/ 167453 h 612130"/>
                <a:gd name="connsiteX19" fmla="*/ 74809 w 980516"/>
                <a:gd name="connsiteY19" fmla="*/ 203508 h 612130"/>
                <a:gd name="connsiteX20" fmla="*/ 35 w 980516"/>
                <a:gd name="connsiteY20" fmla="*/ 132882 h 612130"/>
                <a:gd name="connsiteX0" fmla="*/ 35 w 980516"/>
                <a:gd name="connsiteY0" fmla="*/ 132882 h 612130"/>
                <a:gd name="connsiteX1" fmla="*/ 67304 w 980516"/>
                <a:gd name="connsiteY1" fmla="*/ 59202 h 612130"/>
                <a:gd name="connsiteX2" fmla="*/ 142081 w 980516"/>
                <a:gd name="connsiteY2" fmla="*/ 8 h 612130"/>
                <a:gd name="connsiteX3" fmla="*/ 210892 w 980516"/>
                <a:gd name="connsiteY3" fmla="*/ 66681 h 612130"/>
                <a:gd name="connsiteX4" fmla="*/ 194345 w 980516"/>
                <a:gd name="connsiteY4" fmla="*/ 114925 h 612130"/>
                <a:gd name="connsiteX5" fmla="*/ 389253 w 980516"/>
                <a:gd name="connsiteY5" fmla="*/ 222891 h 612130"/>
                <a:gd name="connsiteX6" fmla="*/ 682854 w 980516"/>
                <a:gd name="connsiteY6" fmla="*/ 70493 h 612130"/>
                <a:gd name="connsiteX7" fmla="*/ 980516 w 980516"/>
                <a:gd name="connsiteY7" fmla="*/ 215412 h 612130"/>
                <a:gd name="connsiteX8" fmla="*/ 885860 w 980516"/>
                <a:gd name="connsiteY8" fmla="*/ 329097 h 612130"/>
                <a:gd name="connsiteX9" fmla="*/ 858711 w 980516"/>
                <a:gd name="connsiteY9" fmla="*/ 395913 h 612130"/>
                <a:gd name="connsiteX10" fmla="*/ 885860 w 980516"/>
                <a:gd name="connsiteY10" fmla="*/ 462728 h 612130"/>
                <a:gd name="connsiteX11" fmla="*/ 814781 w 980516"/>
                <a:gd name="connsiteY11" fmla="*/ 504023 h 612130"/>
                <a:gd name="connsiteX12" fmla="*/ 787629 w 980516"/>
                <a:gd name="connsiteY12" fmla="*/ 570837 h 612130"/>
                <a:gd name="connsiteX13" fmla="*/ 699768 w 980516"/>
                <a:gd name="connsiteY13" fmla="*/ 570839 h 612130"/>
                <a:gd name="connsiteX14" fmla="*/ 628685 w 980516"/>
                <a:gd name="connsiteY14" fmla="*/ 612130 h 612130"/>
                <a:gd name="connsiteX15" fmla="*/ 557602 w 980516"/>
                <a:gd name="connsiteY15" fmla="*/ 570839 h 612130"/>
                <a:gd name="connsiteX16" fmla="*/ 342106 w 980516"/>
                <a:gd name="connsiteY16" fmla="*/ 568932 h 612130"/>
                <a:gd name="connsiteX17" fmla="*/ 343529 w 980516"/>
                <a:gd name="connsiteY17" fmla="*/ 284948 h 612130"/>
                <a:gd name="connsiteX18" fmla="*/ 141005 w 980516"/>
                <a:gd name="connsiteY18" fmla="*/ 167453 h 612130"/>
                <a:gd name="connsiteX19" fmla="*/ 74809 w 980516"/>
                <a:gd name="connsiteY19" fmla="*/ 203508 h 612130"/>
                <a:gd name="connsiteX20" fmla="*/ 35 w 980516"/>
                <a:gd name="connsiteY20" fmla="*/ 132882 h 612130"/>
                <a:gd name="connsiteX0" fmla="*/ 35 w 980516"/>
                <a:gd name="connsiteY0" fmla="*/ 132882 h 612130"/>
                <a:gd name="connsiteX1" fmla="*/ 67304 w 980516"/>
                <a:gd name="connsiteY1" fmla="*/ 59202 h 612130"/>
                <a:gd name="connsiteX2" fmla="*/ 142081 w 980516"/>
                <a:gd name="connsiteY2" fmla="*/ 8 h 612130"/>
                <a:gd name="connsiteX3" fmla="*/ 210892 w 980516"/>
                <a:gd name="connsiteY3" fmla="*/ 66681 h 612130"/>
                <a:gd name="connsiteX4" fmla="*/ 194345 w 980516"/>
                <a:gd name="connsiteY4" fmla="*/ 114925 h 612130"/>
                <a:gd name="connsiteX5" fmla="*/ 389253 w 980516"/>
                <a:gd name="connsiteY5" fmla="*/ 222891 h 612130"/>
                <a:gd name="connsiteX6" fmla="*/ 682854 w 980516"/>
                <a:gd name="connsiteY6" fmla="*/ 70493 h 612130"/>
                <a:gd name="connsiteX7" fmla="*/ 980516 w 980516"/>
                <a:gd name="connsiteY7" fmla="*/ 215412 h 612130"/>
                <a:gd name="connsiteX8" fmla="*/ 885860 w 980516"/>
                <a:gd name="connsiteY8" fmla="*/ 329097 h 612130"/>
                <a:gd name="connsiteX9" fmla="*/ 858711 w 980516"/>
                <a:gd name="connsiteY9" fmla="*/ 395913 h 612130"/>
                <a:gd name="connsiteX10" fmla="*/ 885860 w 980516"/>
                <a:gd name="connsiteY10" fmla="*/ 462728 h 612130"/>
                <a:gd name="connsiteX11" fmla="*/ 814781 w 980516"/>
                <a:gd name="connsiteY11" fmla="*/ 504023 h 612130"/>
                <a:gd name="connsiteX12" fmla="*/ 787629 w 980516"/>
                <a:gd name="connsiteY12" fmla="*/ 570837 h 612130"/>
                <a:gd name="connsiteX13" fmla="*/ 699768 w 980516"/>
                <a:gd name="connsiteY13" fmla="*/ 570839 h 612130"/>
                <a:gd name="connsiteX14" fmla="*/ 628685 w 980516"/>
                <a:gd name="connsiteY14" fmla="*/ 612130 h 612130"/>
                <a:gd name="connsiteX15" fmla="*/ 557602 w 980516"/>
                <a:gd name="connsiteY15" fmla="*/ 570839 h 612130"/>
                <a:gd name="connsiteX16" fmla="*/ 342106 w 980516"/>
                <a:gd name="connsiteY16" fmla="*/ 568932 h 612130"/>
                <a:gd name="connsiteX17" fmla="*/ 343529 w 980516"/>
                <a:gd name="connsiteY17" fmla="*/ 284948 h 612130"/>
                <a:gd name="connsiteX18" fmla="*/ 141005 w 980516"/>
                <a:gd name="connsiteY18" fmla="*/ 167453 h 612130"/>
                <a:gd name="connsiteX19" fmla="*/ 74809 w 980516"/>
                <a:gd name="connsiteY19" fmla="*/ 203508 h 612130"/>
                <a:gd name="connsiteX20" fmla="*/ 35 w 980516"/>
                <a:gd name="connsiteY20" fmla="*/ 132882 h 612130"/>
                <a:gd name="connsiteX0" fmla="*/ 35 w 980516"/>
                <a:gd name="connsiteY0" fmla="*/ 132882 h 612130"/>
                <a:gd name="connsiteX1" fmla="*/ 67304 w 980516"/>
                <a:gd name="connsiteY1" fmla="*/ 59202 h 612130"/>
                <a:gd name="connsiteX2" fmla="*/ 142081 w 980516"/>
                <a:gd name="connsiteY2" fmla="*/ 8 h 612130"/>
                <a:gd name="connsiteX3" fmla="*/ 210892 w 980516"/>
                <a:gd name="connsiteY3" fmla="*/ 66681 h 612130"/>
                <a:gd name="connsiteX4" fmla="*/ 194345 w 980516"/>
                <a:gd name="connsiteY4" fmla="*/ 114925 h 612130"/>
                <a:gd name="connsiteX5" fmla="*/ 389253 w 980516"/>
                <a:gd name="connsiteY5" fmla="*/ 222891 h 612130"/>
                <a:gd name="connsiteX6" fmla="*/ 682854 w 980516"/>
                <a:gd name="connsiteY6" fmla="*/ 70493 h 612130"/>
                <a:gd name="connsiteX7" fmla="*/ 980516 w 980516"/>
                <a:gd name="connsiteY7" fmla="*/ 215412 h 612130"/>
                <a:gd name="connsiteX8" fmla="*/ 885860 w 980516"/>
                <a:gd name="connsiteY8" fmla="*/ 329097 h 612130"/>
                <a:gd name="connsiteX9" fmla="*/ 858711 w 980516"/>
                <a:gd name="connsiteY9" fmla="*/ 395913 h 612130"/>
                <a:gd name="connsiteX10" fmla="*/ 885860 w 980516"/>
                <a:gd name="connsiteY10" fmla="*/ 462728 h 612130"/>
                <a:gd name="connsiteX11" fmla="*/ 814781 w 980516"/>
                <a:gd name="connsiteY11" fmla="*/ 504023 h 612130"/>
                <a:gd name="connsiteX12" fmla="*/ 787629 w 980516"/>
                <a:gd name="connsiteY12" fmla="*/ 570837 h 612130"/>
                <a:gd name="connsiteX13" fmla="*/ 699768 w 980516"/>
                <a:gd name="connsiteY13" fmla="*/ 570839 h 612130"/>
                <a:gd name="connsiteX14" fmla="*/ 628685 w 980516"/>
                <a:gd name="connsiteY14" fmla="*/ 612130 h 612130"/>
                <a:gd name="connsiteX15" fmla="*/ 557602 w 980516"/>
                <a:gd name="connsiteY15" fmla="*/ 570839 h 612130"/>
                <a:gd name="connsiteX16" fmla="*/ 342106 w 980516"/>
                <a:gd name="connsiteY16" fmla="*/ 568932 h 612130"/>
                <a:gd name="connsiteX17" fmla="*/ 343529 w 980516"/>
                <a:gd name="connsiteY17" fmla="*/ 284948 h 612130"/>
                <a:gd name="connsiteX18" fmla="*/ 141005 w 980516"/>
                <a:gd name="connsiteY18" fmla="*/ 167453 h 612130"/>
                <a:gd name="connsiteX19" fmla="*/ 74809 w 980516"/>
                <a:gd name="connsiteY19" fmla="*/ 203508 h 612130"/>
                <a:gd name="connsiteX20" fmla="*/ 35 w 980516"/>
                <a:gd name="connsiteY20" fmla="*/ 132882 h 612130"/>
                <a:gd name="connsiteX0" fmla="*/ 35 w 980516"/>
                <a:gd name="connsiteY0" fmla="*/ 132882 h 612130"/>
                <a:gd name="connsiteX1" fmla="*/ 67304 w 980516"/>
                <a:gd name="connsiteY1" fmla="*/ 59202 h 612130"/>
                <a:gd name="connsiteX2" fmla="*/ 142081 w 980516"/>
                <a:gd name="connsiteY2" fmla="*/ 8 h 612130"/>
                <a:gd name="connsiteX3" fmla="*/ 210892 w 980516"/>
                <a:gd name="connsiteY3" fmla="*/ 66681 h 612130"/>
                <a:gd name="connsiteX4" fmla="*/ 194345 w 980516"/>
                <a:gd name="connsiteY4" fmla="*/ 114925 h 612130"/>
                <a:gd name="connsiteX5" fmla="*/ 389253 w 980516"/>
                <a:gd name="connsiteY5" fmla="*/ 222891 h 612130"/>
                <a:gd name="connsiteX6" fmla="*/ 682854 w 980516"/>
                <a:gd name="connsiteY6" fmla="*/ 70493 h 612130"/>
                <a:gd name="connsiteX7" fmla="*/ 980516 w 980516"/>
                <a:gd name="connsiteY7" fmla="*/ 215412 h 612130"/>
                <a:gd name="connsiteX8" fmla="*/ 885860 w 980516"/>
                <a:gd name="connsiteY8" fmla="*/ 329097 h 612130"/>
                <a:gd name="connsiteX9" fmla="*/ 858711 w 980516"/>
                <a:gd name="connsiteY9" fmla="*/ 395913 h 612130"/>
                <a:gd name="connsiteX10" fmla="*/ 885860 w 980516"/>
                <a:gd name="connsiteY10" fmla="*/ 462728 h 612130"/>
                <a:gd name="connsiteX11" fmla="*/ 814781 w 980516"/>
                <a:gd name="connsiteY11" fmla="*/ 504023 h 612130"/>
                <a:gd name="connsiteX12" fmla="*/ 787629 w 980516"/>
                <a:gd name="connsiteY12" fmla="*/ 570837 h 612130"/>
                <a:gd name="connsiteX13" fmla="*/ 699768 w 980516"/>
                <a:gd name="connsiteY13" fmla="*/ 570839 h 612130"/>
                <a:gd name="connsiteX14" fmla="*/ 628685 w 980516"/>
                <a:gd name="connsiteY14" fmla="*/ 612130 h 612130"/>
                <a:gd name="connsiteX15" fmla="*/ 557602 w 980516"/>
                <a:gd name="connsiteY15" fmla="*/ 570839 h 612130"/>
                <a:gd name="connsiteX16" fmla="*/ 342106 w 980516"/>
                <a:gd name="connsiteY16" fmla="*/ 568932 h 612130"/>
                <a:gd name="connsiteX17" fmla="*/ 354959 w 980516"/>
                <a:gd name="connsiteY17" fmla="*/ 288758 h 612130"/>
                <a:gd name="connsiteX18" fmla="*/ 141005 w 980516"/>
                <a:gd name="connsiteY18" fmla="*/ 167453 h 612130"/>
                <a:gd name="connsiteX19" fmla="*/ 74809 w 980516"/>
                <a:gd name="connsiteY19" fmla="*/ 203508 h 612130"/>
                <a:gd name="connsiteX20" fmla="*/ 35 w 980516"/>
                <a:gd name="connsiteY20" fmla="*/ 132882 h 612130"/>
                <a:gd name="connsiteX0" fmla="*/ 35 w 980516"/>
                <a:gd name="connsiteY0" fmla="*/ 132882 h 612130"/>
                <a:gd name="connsiteX1" fmla="*/ 67304 w 980516"/>
                <a:gd name="connsiteY1" fmla="*/ 59202 h 612130"/>
                <a:gd name="connsiteX2" fmla="*/ 142081 w 980516"/>
                <a:gd name="connsiteY2" fmla="*/ 8 h 612130"/>
                <a:gd name="connsiteX3" fmla="*/ 210892 w 980516"/>
                <a:gd name="connsiteY3" fmla="*/ 66681 h 612130"/>
                <a:gd name="connsiteX4" fmla="*/ 194345 w 980516"/>
                <a:gd name="connsiteY4" fmla="*/ 114925 h 612130"/>
                <a:gd name="connsiteX5" fmla="*/ 389253 w 980516"/>
                <a:gd name="connsiteY5" fmla="*/ 222891 h 612130"/>
                <a:gd name="connsiteX6" fmla="*/ 682854 w 980516"/>
                <a:gd name="connsiteY6" fmla="*/ 70493 h 612130"/>
                <a:gd name="connsiteX7" fmla="*/ 980516 w 980516"/>
                <a:gd name="connsiteY7" fmla="*/ 215412 h 612130"/>
                <a:gd name="connsiteX8" fmla="*/ 885860 w 980516"/>
                <a:gd name="connsiteY8" fmla="*/ 329097 h 612130"/>
                <a:gd name="connsiteX9" fmla="*/ 858711 w 980516"/>
                <a:gd name="connsiteY9" fmla="*/ 395913 h 612130"/>
                <a:gd name="connsiteX10" fmla="*/ 885860 w 980516"/>
                <a:gd name="connsiteY10" fmla="*/ 462728 h 612130"/>
                <a:gd name="connsiteX11" fmla="*/ 814781 w 980516"/>
                <a:gd name="connsiteY11" fmla="*/ 504023 h 612130"/>
                <a:gd name="connsiteX12" fmla="*/ 787629 w 980516"/>
                <a:gd name="connsiteY12" fmla="*/ 570837 h 612130"/>
                <a:gd name="connsiteX13" fmla="*/ 699768 w 980516"/>
                <a:gd name="connsiteY13" fmla="*/ 570839 h 612130"/>
                <a:gd name="connsiteX14" fmla="*/ 628685 w 980516"/>
                <a:gd name="connsiteY14" fmla="*/ 612130 h 612130"/>
                <a:gd name="connsiteX15" fmla="*/ 557602 w 980516"/>
                <a:gd name="connsiteY15" fmla="*/ 570839 h 612130"/>
                <a:gd name="connsiteX16" fmla="*/ 342106 w 980516"/>
                <a:gd name="connsiteY16" fmla="*/ 568932 h 612130"/>
                <a:gd name="connsiteX17" fmla="*/ 354959 w 980516"/>
                <a:gd name="connsiteY17" fmla="*/ 288758 h 612130"/>
                <a:gd name="connsiteX18" fmla="*/ 141005 w 980516"/>
                <a:gd name="connsiteY18" fmla="*/ 167453 h 612130"/>
                <a:gd name="connsiteX19" fmla="*/ 74809 w 980516"/>
                <a:gd name="connsiteY19" fmla="*/ 203508 h 612130"/>
                <a:gd name="connsiteX20" fmla="*/ 35 w 980516"/>
                <a:gd name="connsiteY20" fmla="*/ 132882 h 612130"/>
                <a:gd name="connsiteX0" fmla="*/ 35 w 980516"/>
                <a:gd name="connsiteY0" fmla="*/ 132882 h 612130"/>
                <a:gd name="connsiteX1" fmla="*/ 67304 w 980516"/>
                <a:gd name="connsiteY1" fmla="*/ 59202 h 612130"/>
                <a:gd name="connsiteX2" fmla="*/ 142081 w 980516"/>
                <a:gd name="connsiteY2" fmla="*/ 8 h 612130"/>
                <a:gd name="connsiteX3" fmla="*/ 210892 w 980516"/>
                <a:gd name="connsiteY3" fmla="*/ 66681 h 612130"/>
                <a:gd name="connsiteX4" fmla="*/ 194345 w 980516"/>
                <a:gd name="connsiteY4" fmla="*/ 114925 h 612130"/>
                <a:gd name="connsiteX5" fmla="*/ 389253 w 980516"/>
                <a:gd name="connsiteY5" fmla="*/ 222891 h 612130"/>
                <a:gd name="connsiteX6" fmla="*/ 682854 w 980516"/>
                <a:gd name="connsiteY6" fmla="*/ 70493 h 612130"/>
                <a:gd name="connsiteX7" fmla="*/ 980516 w 980516"/>
                <a:gd name="connsiteY7" fmla="*/ 215412 h 612130"/>
                <a:gd name="connsiteX8" fmla="*/ 885860 w 980516"/>
                <a:gd name="connsiteY8" fmla="*/ 329097 h 612130"/>
                <a:gd name="connsiteX9" fmla="*/ 858711 w 980516"/>
                <a:gd name="connsiteY9" fmla="*/ 395913 h 612130"/>
                <a:gd name="connsiteX10" fmla="*/ 885860 w 980516"/>
                <a:gd name="connsiteY10" fmla="*/ 462728 h 612130"/>
                <a:gd name="connsiteX11" fmla="*/ 814781 w 980516"/>
                <a:gd name="connsiteY11" fmla="*/ 504023 h 612130"/>
                <a:gd name="connsiteX12" fmla="*/ 787629 w 980516"/>
                <a:gd name="connsiteY12" fmla="*/ 570837 h 612130"/>
                <a:gd name="connsiteX13" fmla="*/ 699768 w 980516"/>
                <a:gd name="connsiteY13" fmla="*/ 570839 h 612130"/>
                <a:gd name="connsiteX14" fmla="*/ 628685 w 980516"/>
                <a:gd name="connsiteY14" fmla="*/ 612130 h 612130"/>
                <a:gd name="connsiteX15" fmla="*/ 557602 w 980516"/>
                <a:gd name="connsiteY15" fmla="*/ 570839 h 612130"/>
                <a:gd name="connsiteX16" fmla="*/ 342106 w 980516"/>
                <a:gd name="connsiteY16" fmla="*/ 568932 h 612130"/>
                <a:gd name="connsiteX17" fmla="*/ 354959 w 980516"/>
                <a:gd name="connsiteY17" fmla="*/ 288758 h 612130"/>
                <a:gd name="connsiteX18" fmla="*/ 141005 w 980516"/>
                <a:gd name="connsiteY18" fmla="*/ 167453 h 612130"/>
                <a:gd name="connsiteX19" fmla="*/ 74809 w 980516"/>
                <a:gd name="connsiteY19" fmla="*/ 203508 h 612130"/>
                <a:gd name="connsiteX20" fmla="*/ 35 w 980516"/>
                <a:gd name="connsiteY20" fmla="*/ 132882 h 612130"/>
                <a:gd name="connsiteX0" fmla="*/ 35 w 980516"/>
                <a:gd name="connsiteY0" fmla="*/ 132882 h 612130"/>
                <a:gd name="connsiteX1" fmla="*/ 67304 w 980516"/>
                <a:gd name="connsiteY1" fmla="*/ 59202 h 612130"/>
                <a:gd name="connsiteX2" fmla="*/ 142081 w 980516"/>
                <a:gd name="connsiteY2" fmla="*/ 8 h 612130"/>
                <a:gd name="connsiteX3" fmla="*/ 210892 w 980516"/>
                <a:gd name="connsiteY3" fmla="*/ 66681 h 612130"/>
                <a:gd name="connsiteX4" fmla="*/ 194345 w 980516"/>
                <a:gd name="connsiteY4" fmla="*/ 114925 h 612130"/>
                <a:gd name="connsiteX5" fmla="*/ 389253 w 980516"/>
                <a:gd name="connsiteY5" fmla="*/ 222891 h 612130"/>
                <a:gd name="connsiteX6" fmla="*/ 682854 w 980516"/>
                <a:gd name="connsiteY6" fmla="*/ 70493 h 612130"/>
                <a:gd name="connsiteX7" fmla="*/ 980516 w 980516"/>
                <a:gd name="connsiteY7" fmla="*/ 215412 h 612130"/>
                <a:gd name="connsiteX8" fmla="*/ 885860 w 980516"/>
                <a:gd name="connsiteY8" fmla="*/ 329097 h 612130"/>
                <a:gd name="connsiteX9" fmla="*/ 858711 w 980516"/>
                <a:gd name="connsiteY9" fmla="*/ 395913 h 612130"/>
                <a:gd name="connsiteX10" fmla="*/ 885860 w 980516"/>
                <a:gd name="connsiteY10" fmla="*/ 462728 h 612130"/>
                <a:gd name="connsiteX11" fmla="*/ 814781 w 980516"/>
                <a:gd name="connsiteY11" fmla="*/ 504023 h 612130"/>
                <a:gd name="connsiteX12" fmla="*/ 787629 w 980516"/>
                <a:gd name="connsiteY12" fmla="*/ 570837 h 612130"/>
                <a:gd name="connsiteX13" fmla="*/ 699768 w 980516"/>
                <a:gd name="connsiteY13" fmla="*/ 570839 h 612130"/>
                <a:gd name="connsiteX14" fmla="*/ 628685 w 980516"/>
                <a:gd name="connsiteY14" fmla="*/ 612130 h 612130"/>
                <a:gd name="connsiteX15" fmla="*/ 557602 w 980516"/>
                <a:gd name="connsiteY15" fmla="*/ 570839 h 612130"/>
                <a:gd name="connsiteX16" fmla="*/ 342106 w 980516"/>
                <a:gd name="connsiteY16" fmla="*/ 568932 h 612130"/>
                <a:gd name="connsiteX17" fmla="*/ 354959 w 980516"/>
                <a:gd name="connsiteY17" fmla="*/ 288758 h 612130"/>
                <a:gd name="connsiteX18" fmla="*/ 141005 w 980516"/>
                <a:gd name="connsiteY18" fmla="*/ 167453 h 612130"/>
                <a:gd name="connsiteX19" fmla="*/ 74809 w 980516"/>
                <a:gd name="connsiteY19" fmla="*/ 203508 h 612130"/>
                <a:gd name="connsiteX20" fmla="*/ 35 w 980516"/>
                <a:gd name="connsiteY20" fmla="*/ 132882 h 612130"/>
                <a:gd name="connsiteX0" fmla="*/ 35 w 1171610"/>
                <a:gd name="connsiteY0" fmla="*/ 132882 h 612130"/>
                <a:gd name="connsiteX1" fmla="*/ 67304 w 1171610"/>
                <a:gd name="connsiteY1" fmla="*/ 59202 h 612130"/>
                <a:gd name="connsiteX2" fmla="*/ 142081 w 1171610"/>
                <a:gd name="connsiteY2" fmla="*/ 8 h 612130"/>
                <a:gd name="connsiteX3" fmla="*/ 210892 w 1171610"/>
                <a:gd name="connsiteY3" fmla="*/ 66681 h 612130"/>
                <a:gd name="connsiteX4" fmla="*/ 194345 w 1171610"/>
                <a:gd name="connsiteY4" fmla="*/ 114925 h 612130"/>
                <a:gd name="connsiteX5" fmla="*/ 389253 w 1171610"/>
                <a:gd name="connsiteY5" fmla="*/ 222891 h 612130"/>
                <a:gd name="connsiteX6" fmla="*/ 682854 w 1171610"/>
                <a:gd name="connsiteY6" fmla="*/ 70493 h 612130"/>
                <a:gd name="connsiteX7" fmla="*/ 980516 w 1171610"/>
                <a:gd name="connsiteY7" fmla="*/ 215412 h 612130"/>
                <a:gd name="connsiteX8" fmla="*/ 1171610 w 1171610"/>
                <a:gd name="connsiteY8" fmla="*/ 111927 h 612130"/>
                <a:gd name="connsiteX9" fmla="*/ 858711 w 1171610"/>
                <a:gd name="connsiteY9" fmla="*/ 395913 h 612130"/>
                <a:gd name="connsiteX10" fmla="*/ 885860 w 1171610"/>
                <a:gd name="connsiteY10" fmla="*/ 462728 h 612130"/>
                <a:gd name="connsiteX11" fmla="*/ 814781 w 1171610"/>
                <a:gd name="connsiteY11" fmla="*/ 504023 h 612130"/>
                <a:gd name="connsiteX12" fmla="*/ 787629 w 1171610"/>
                <a:gd name="connsiteY12" fmla="*/ 570837 h 612130"/>
                <a:gd name="connsiteX13" fmla="*/ 699768 w 1171610"/>
                <a:gd name="connsiteY13" fmla="*/ 570839 h 612130"/>
                <a:gd name="connsiteX14" fmla="*/ 628685 w 1171610"/>
                <a:gd name="connsiteY14" fmla="*/ 612130 h 612130"/>
                <a:gd name="connsiteX15" fmla="*/ 557602 w 1171610"/>
                <a:gd name="connsiteY15" fmla="*/ 570839 h 612130"/>
                <a:gd name="connsiteX16" fmla="*/ 342106 w 1171610"/>
                <a:gd name="connsiteY16" fmla="*/ 568932 h 612130"/>
                <a:gd name="connsiteX17" fmla="*/ 354959 w 1171610"/>
                <a:gd name="connsiteY17" fmla="*/ 288758 h 612130"/>
                <a:gd name="connsiteX18" fmla="*/ 141005 w 1171610"/>
                <a:gd name="connsiteY18" fmla="*/ 167453 h 612130"/>
                <a:gd name="connsiteX19" fmla="*/ 74809 w 1171610"/>
                <a:gd name="connsiteY19" fmla="*/ 203508 h 612130"/>
                <a:gd name="connsiteX20" fmla="*/ 35 w 1171610"/>
                <a:gd name="connsiteY20" fmla="*/ 132882 h 612130"/>
                <a:gd name="connsiteX0" fmla="*/ 35 w 1224471"/>
                <a:gd name="connsiteY0" fmla="*/ 132882 h 612130"/>
                <a:gd name="connsiteX1" fmla="*/ 67304 w 1224471"/>
                <a:gd name="connsiteY1" fmla="*/ 59202 h 612130"/>
                <a:gd name="connsiteX2" fmla="*/ 142081 w 1224471"/>
                <a:gd name="connsiteY2" fmla="*/ 8 h 612130"/>
                <a:gd name="connsiteX3" fmla="*/ 210892 w 1224471"/>
                <a:gd name="connsiteY3" fmla="*/ 66681 h 612130"/>
                <a:gd name="connsiteX4" fmla="*/ 194345 w 1224471"/>
                <a:gd name="connsiteY4" fmla="*/ 114925 h 612130"/>
                <a:gd name="connsiteX5" fmla="*/ 389253 w 1224471"/>
                <a:gd name="connsiteY5" fmla="*/ 222891 h 612130"/>
                <a:gd name="connsiteX6" fmla="*/ 682854 w 1224471"/>
                <a:gd name="connsiteY6" fmla="*/ 70493 h 612130"/>
                <a:gd name="connsiteX7" fmla="*/ 980516 w 1224471"/>
                <a:gd name="connsiteY7" fmla="*/ 215412 h 612130"/>
                <a:gd name="connsiteX8" fmla="*/ 1171610 w 1224471"/>
                <a:gd name="connsiteY8" fmla="*/ 111927 h 612130"/>
                <a:gd name="connsiteX9" fmla="*/ 1224471 w 1224471"/>
                <a:gd name="connsiteY9" fmla="*/ 174933 h 612130"/>
                <a:gd name="connsiteX10" fmla="*/ 885860 w 1224471"/>
                <a:gd name="connsiteY10" fmla="*/ 462728 h 612130"/>
                <a:gd name="connsiteX11" fmla="*/ 814781 w 1224471"/>
                <a:gd name="connsiteY11" fmla="*/ 504023 h 612130"/>
                <a:gd name="connsiteX12" fmla="*/ 787629 w 1224471"/>
                <a:gd name="connsiteY12" fmla="*/ 570837 h 612130"/>
                <a:gd name="connsiteX13" fmla="*/ 699768 w 1224471"/>
                <a:gd name="connsiteY13" fmla="*/ 570839 h 612130"/>
                <a:gd name="connsiteX14" fmla="*/ 628685 w 1224471"/>
                <a:gd name="connsiteY14" fmla="*/ 612130 h 612130"/>
                <a:gd name="connsiteX15" fmla="*/ 557602 w 1224471"/>
                <a:gd name="connsiteY15" fmla="*/ 570839 h 612130"/>
                <a:gd name="connsiteX16" fmla="*/ 342106 w 1224471"/>
                <a:gd name="connsiteY16" fmla="*/ 568932 h 612130"/>
                <a:gd name="connsiteX17" fmla="*/ 354959 w 1224471"/>
                <a:gd name="connsiteY17" fmla="*/ 288758 h 612130"/>
                <a:gd name="connsiteX18" fmla="*/ 141005 w 1224471"/>
                <a:gd name="connsiteY18" fmla="*/ 167453 h 612130"/>
                <a:gd name="connsiteX19" fmla="*/ 74809 w 1224471"/>
                <a:gd name="connsiteY19" fmla="*/ 203508 h 612130"/>
                <a:gd name="connsiteX20" fmla="*/ 35 w 1224471"/>
                <a:gd name="connsiteY20" fmla="*/ 132882 h 612130"/>
                <a:gd name="connsiteX0" fmla="*/ 35 w 1224471"/>
                <a:gd name="connsiteY0" fmla="*/ 132882 h 612130"/>
                <a:gd name="connsiteX1" fmla="*/ 67304 w 1224471"/>
                <a:gd name="connsiteY1" fmla="*/ 59202 h 612130"/>
                <a:gd name="connsiteX2" fmla="*/ 142081 w 1224471"/>
                <a:gd name="connsiteY2" fmla="*/ 8 h 612130"/>
                <a:gd name="connsiteX3" fmla="*/ 210892 w 1224471"/>
                <a:gd name="connsiteY3" fmla="*/ 66681 h 612130"/>
                <a:gd name="connsiteX4" fmla="*/ 194345 w 1224471"/>
                <a:gd name="connsiteY4" fmla="*/ 114925 h 612130"/>
                <a:gd name="connsiteX5" fmla="*/ 389253 w 1224471"/>
                <a:gd name="connsiteY5" fmla="*/ 222891 h 612130"/>
                <a:gd name="connsiteX6" fmla="*/ 682854 w 1224471"/>
                <a:gd name="connsiteY6" fmla="*/ 70493 h 612130"/>
                <a:gd name="connsiteX7" fmla="*/ 980516 w 1224471"/>
                <a:gd name="connsiteY7" fmla="*/ 215412 h 612130"/>
                <a:gd name="connsiteX8" fmla="*/ 1171610 w 1224471"/>
                <a:gd name="connsiteY8" fmla="*/ 111927 h 612130"/>
                <a:gd name="connsiteX9" fmla="*/ 1224471 w 1224471"/>
                <a:gd name="connsiteY9" fmla="*/ 174933 h 612130"/>
                <a:gd name="connsiteX10" fmla="*/ 1023020 w 1224471"/>
                <a:gd name="connsiteY10" fmla="*/ 283658 h 612130"/>
                <a:gd name="connsiteX11" fmla="*/ 814781 w 1224471"/>
                <a:gd name="connsiteY11" fmla="*/ 504023 h 612130"/>
                <a:gd name="connsiteX12" fmla="*/ 787629 w 1224471"/>
                <a:gd name="connsiteY12" fmla="*/ 570837 h 612130"/>
                <a:gd name="connsiteX13" fmla="*/ 699768 w 1224471"/>
                <a:gd name="connsiteY13" fmla="*/ 570839 h 612130"/>
                <a:gd name="connsiteX14" fmla="*/ 628685 w 1224471"/>
                <a:gd name="connsiteY14" fmla="*/ 612130 h 612130"/>
                <a:gd name="connsiteX15" fmla="*/ 557602 w 1224471"/>
                <a:gd name="connsiteY15" fmla="*/ 570839 h 612130"/>
                <a:gd name="connsiteX16" fmla="*/ 342106 w 1224471"/>
                <a:gd name="connsiteY16" fmla="*/ 568932 h 612130"/>
                <a:gd name="connsiteX17" fmla="*/ 354959 w 1224471"/>
                <a:gd name="connsiteY17" fmla="*/ 288758 h 612130"/>
                <a:gd name="connsiteX18" fmla="*/ 141005 w 1224471"/>
                <a:gd name="connsiteY18" fmla="*/ 167453 h 612130"/>
                <a:gd name="connsiteX19" fmla="*/ 74809 w 1224471"/>
                <a:gd name="connsiteY19" fmla="*/ 203508 h 612130"/>
                <a:gd name="connsiteX20" fmla="*/ 35 w 1224471"/>
                <a:gd name="connsiteY20" fmla="*/ 132882 h 612130"/>
                <a:gd name="connsiteX0" fmla="*/ 35 w 1224471"/>
                <a:gd name="connsiteY0" fmla="*/ 132882 h 612130"/>
                <a:gd name="connsiteX1" fmla="*/ 67304 w 1224471"/>
                <a:gd name="connsiteY1" fmla="*/ 59202 h 612130"/>
                <a:gd name="connsiteX2" fmla="*/ 142081 w 1224471"/>
                <a:gd name="connsiteY2" fmla="*/ 8 h 612130"/>
                <a:gd name="connsiteX3" fmla="*/ 210892 w 1224471"/>
                <a:gd name="connsiteY3" fmla="*/ 66681 h 612130"/>
                <a:gd name="connsiteX4" fmla="*/ 194345 w 1224471"/>
                <a:gd name="connsiteY4" fmla="*/ 114925 h 612130"/>
                <a:gd name="connsiteX5" fmla="*/ 389253 w 1224471"/>
                <a:gd name="connsiteY5" fmla="*/ 222891 h 612130"/>
                <a:gd name="connsiteX6" fmla="*/ 682854 w 1224471"/>
                <a:gd name="connsiteY6" fmla="*/ 70493 h 612130"/>
                <a:gd name="connsiteX7" fmla="*/ 980516 w 1224471"/>
                <a:gd name="connsiteY7" fmla="*/ 215412 h 612130"/>
                <a:gd name="connsiteX8" fmla="*/ 1171610 w 1224471"/>
                <a:gd name="connsiteY8" fmla="*/ 111927 h 612130"/>
                <a:gd name="connsiteX9" fmla="*/ 1224471 w 1224471"/>
                <a:gd name="connsiteY9" fmla="*/ 174933 h 612130"/>
                <a:gd name="connsiteX10" fmla="*/ 1023020 w 1224471"/>
                <a:gd name="connsiteY10" fmla="*/ 283658 h 612130"/>
                <a:gd name="connsiteX11" fmla="*/ 1035761 w 1224471"/>
                <a:gd name="connsiteY11" fmla="*/ 570698 h 612130"/>
                <a:gd name="connsiteX12" fmla="*/ 787629 w 1224471"/>
                <a:gd name="connsiteY12" fmla="*/ 570837 h 612130"/>
                <a:gd name="connsiteX13" fmla="*/ 699768 w 1224471"/>
                <a:gd name="connsiteY13" fmla="*/ 570839 h 612130"/>
                <a:gd name="connsiteX14" fmla="*/ 628685 w 1224471"/>
                <a:gd name="connsiteY14" fmla="*/ 612130 h 612130"/>
                <a:gd name="connsiteX15" fmla="*/ 557602 w 1224471"/>
                <a:gd name="connsiteY15" fmla="*/ 570839 h 612130"/>
                <a:gd name="connsiteX16" fmla="*/ 342106 w 1224471"/>
                <a:gd name="connsiteY16" fmla="*/ 568932 h 612130"/>
                <a:gd name="connsiteX17" fmla="*/ 354959 w 1224471"/>
                <a:gd name="connsiteY17" fmla="*/ 288758 h 612130"/>
                <a:gd name="connsiteX18" fmla="*/ 141005 w 1224471"/>
                <a:gd name="connsiteY18" fmla="*/ 167453 h 612130"/>
                <a:gd name="connsiteX19" fmla="*/ 74809 w 1224471"/>
                <a:gd name="connsiteY19" fmla="*/ 203508 h 612130"/>
                <a:gd name="connsiteX20" fmla="*/ 35 w 1224471"/>
                <a:gd name="connsiteY20" fmla="*/ 132882 h 612130"/>
                <a:gd name="connsiteX0" fmla="*/ 35 w 1224471"/>
                <a:gd name="connsiteY0" fmla="*/ 132882 h 612130"/>
                <a:gd name="connsiteX1" fmla="*/ 67304 w 1224471"/>
                <a:gd name="connsiteY1" fmla="*/ 59202 h 612130"/>
                <a:gd name="connsiteX2" fmla="*/ 142081 w 1224471"/>
                <a:gd name="connsiteY2" fmla="*/ 8 h 612130"/>
                <a:gd name="connsiteX3" fmla="*/ 210892 w 1224471"/>
                <a:gd name="connsiteY3" fmla="*/ 66681 h 612130"/>
                <a:gd name="connsiteX4" fmla="*/ 194345 w 1224471"/>
                <a:gd name="connsiteY4" fmla="*/ 114925 h 612130"/>
                <a:gd name="connsiteX5" fmla="*/ 389253 w 1224471"/>
                <a:gd name="connsiteY5" fmla="*/ 222891 h 612130"/>
                <a:gd name="connsiteX6" fmla="*/ 682854 w 1224471"/>
                <a:gd name="connsiteY6" fmla="*/ 70493 h 612130"/>
                <a:gd name="connsiteX7" fmla="*/ 980516 w 1224471"/>
                <a:gd name="connsiteY7" fmla="*/ 215412 h 612130"/>
                <a:gd name="connsiteX8" fmla="*/ 1171610 w 1224471"/>
                <a:gd name="connsiteY8" fmla="*/ 111927 h 612130"/>
                <a:gd name="connsiteX9" fmla="*/ 1224471 w 1224471"/>
                <a:gd name="connsiteY9" fmla="*/ 174933 h 612130"/>
                <a:gd name="connsiteX10" fmla="*/ 1023020 w 1224471"/>
                <a:gd name="connsiteY10" fmla="*/ 283658 h 612130"/>
                <a:gd name="connsiteX11" fmla="*/ 1035761 w 1224471"/>
                <a:gd name="connsiteY11" fmla="*/ 570698 h 612130"/>
                <a:gd name="connsiteX12" fmla="*/ 787629 w 1224471"/>
                <a:gd name="connsiteY12" fmla="*/ 570837 h 612130"/>
                <a:gd name="connsiteX13" fmla="*/ 699768 w 1224471"/>
                <a:gd name="connsiteY13" fmla="*/ 570839 h 612130"/>
                <a:gd name="connsiteX14" fmla="*/ 628685 w 1224471"/>
                <a:gd name="connsiteY14" fmla="*/ 612130 h 612130"/>
                <a:gd name="connsiteX15" fmla="*/ 557602 w 1224471"/>
                <a:gd name="connsiteY15" fmla="*/ 570839 h 612130"/>
                <a:gd name="connsiteX16" fmla="*/ 342106 w 1224471"/>
                <a:gd name="connsiteY16" fmla="*/ 568932 h 612130"/>
                <a:gd name="connsiteX17" fmla="*/ 354959 w 1224471"/>
                <a:gd name="connsiteY17" fmla="*/ 288758 h 612130"/>
                <a:gd name="connsiteX18" fmla="*/ 141005 w 1224471"/>
                <a:gd name="connsiteY18" fmla="*/ 167453 h 612130"/>
                <a:gd name="connsiteX19" fmla="*/ 74809 w 1224471"/>
                <a:gd name="connsiteY19" fmla="*/ 203508 h 612130"/>
                <a:gd name="connsiteX20" fmla="*/ 35 w 1224471"/>
                <a:gd name="connsiteY20" fmla="*/ 132882 h 612130"/>
                <a:gd name="connsiteX0" fmla="*/ 35 w 1224471"/>
                <a:gd name="connsiteY0" fmla="*/ 132882 h 612130"/>
                <a:gd name="connsiteX1" fmla="*/ 67304 w 1224471"/>
                <a:gd name="connsiteY1" fmla="*/ 59202 h 612130"/>
                <a:gd name="connsiteX2" fmla="*/ 142081 w 1224471"/>
                <a:gd name="connsiteY2" fmla="*/ 8 h 612130"/>
                <a:gd name="connsiteX3" fmla="*/ 210892 w 1224471"/>
                <a:gd name="connsiteY3" fmla="*/ 66681 h 612130"/>
                <a:gd name="connsiteX4" fmla="*/ 194345 w 1224471"/>
                <a:gd name="connsiteY4" fmla="*/ 114925 h 612130"/>
                <a:gd name="connsiteX5" fmla="*/ 389253 w 1224471"/>
                <a:gd name="connsiteY5" fmla="*/ 222891 h 612130"/>
                <a:gd name="connsiteX6" fmla="*/ 682854 w 1224471"/>
                <a:gd name="connsiteY6" fmla="*/ 70493 h 612130"/>
                <a:gd name="connsiteX7" fmla="*/ 980516 w 1224471"/>
                <a:gd name="connsiteY7" fmla="*/ 215412 h 612130"/>
                <a:gd name="connsiteX8" fmla="*/ 1171610 w 1224471"/>
                <a:gd name="connsiteY8" fmla="*/ 111927 h 612130"/>
                <a:gd name="connsiteX9" fmla="*/ 1224471 w 1224471"/>
                <a:gd name="connsiteY9" fmla="*/ 174933 h 612130"/>
                <a:gd name="connsiteX10" fmla="*/ 1023020 w 1224471"/>
                <a:gd name="connsiteY10" fmla="*/ 283658 h 612130"/>
                <a:gd name="connsiteX11" fmla="*/ 1031951 w 1224471"/>
                <a:gd name="connsiteY11" fmla="*/ 568793 h 612130"/>
                <a:gd name="connsiteX12" fmla="*/ 787629 w 1224471"/>
                <a:gd name="connsiteY12" fmla="*/ 570837 h 612130"/>
                <a:gd name="connsiteX13" fmla="*/ 699768 w 1224471"/>
                <a:gd name="connsiteY13" fmla="*/ 570839 h 612130"/>
                <a:gd name="connsiteX14" fmla="*/ 628685 w 1224471"/>
                <a:gd name="connsiteY14" fmla="*/ 612130 h 612130"/>
                <a:gd name="connsiteX15" fmla="*/ 557602 w 1224471"/>
                <a:gd name="connsiteY15" fmla="*/ 570839 h 612130"/>
                <a:gd name="connsiteX16" fmla="*/ 342106 w 1224471"/>
                <a:gd name="connsiteY16" fmla="*/ 568932 h 612130"/>
                <a:gd name="connsiteX17" fmla="*/ 354959 w 1224471"/>
                <a:gd name="connsiteY17" fmla="*/ 288758 h 612130"/>
                <a:gd name="connsiteX18" fmla="*/ 141005 w 1224471"/>
                <a:gd name="connsiteY18" fmla="*/ 167453 h 612130"/>
                <a:gd name="connsiteX19" fmla="*/ 74809 w 1224471"/>
                <a:gd name="connsiteY19" fmla="*/ 203508 h 612130"/>
                <a:gd name="connsiteX20" fmla="*/ 35 w 1224471"/>
                <a:gd name="connsiteY20" fmla="*/ 132882 h 612130"/>
                <a:gd name="connsiteX0" fmla="*/ 35 w 1224471"/>
                <a:gd name="connsiteY0" fmla="*/ 132882 h 612130"/>
                <a:gd name="connsiteX1" fmla="*/ 67304 w 1224471"/>
                <a:gd name="connsiteY1" fmla="*/ 59202 h 612130"/>
                <a:gd name="connsiteX2" fmla="*/ 142081 w 1224471"/>
                <a:gd name="connsiteY2" fmla="*/ 8 h 612130"/>
                <a:gd name="connsiteX3" fmla="*/ 210892 w 1224471"/>
                <a:gd name="connsiteY3" fmla="*/ 66681 h 612130"/>
                <a:gd name="connsiteX4" fmla="*/ 194345 w 1224471"/>
                <a:gd name="connsiteY4" fmla="*/ 114925 h 612130"/>
                <a:gd name="connsiteX5" fmla="*/ 389253 w 1224471"/>
                <a:gd name="connsiteY5" fmla="*/ 222891 h 612130"/>
                <a:gd name="connsiteX6" fmla="*/ 682854 w 1224471"/>
                <a:gd name="connsiteY6" fmla="*/ 70493 h 612130"/>
                <a:gd name="connsiteX7" fmla="*/ 980516 w 1224471"/>
                <a:gd name="connsiteY7" fmla="*/ 215412 h 612130"/>
                <a:gd name="connsiteX8" fmla="*/ 1171610 w 1224471"/>
                <a:gd name="connsiteY8" fmla="*/ 111927 h 612130"/>
                <a:gd name="connsiteX9" fmla="*/ 1224471 w 1224471"/>
                <a:gd name="connsiteY9" fmla="*/ 174933 h 612130"/>
                <a:gd name="connsiteX10" fmla="*/ 1023020 w 1224471"/>
                <a:gd name="connsiteY10" fmla="*/ 283658 h 612130"/>
                <a:gd name="connsiteX11" fmla="*/ 1031951 w 1224471"/>
                <a:gd name="connsiteY11" fmla="*/ 568793 h 612130"/>
                <a:gd name="connsiteX12" fmla="*/ 787629 w 1224471"/>
                <a:gd name="connsiteY12" fmla="*/ 570837 h 612130"/>
                <a:gd name="connsiteX13" fmla="*/ 699768 w 1224471"/>
                <a:gd name="connsiteY13" fmla="*/ 570839 h 612130"/>
                <a:gd name="connsiteX14" fmla="*/ 628685 w 1224471"/>
                <a:gd name="connsiteY14" fmla="*/ 612130 h 612130"/>
                <a:gd name="connsiteX15" fmla="*/ 557602 w 1224471"/>
                <a:gd name="connsiteY15" fmla="*/ 570839 h 612130"/>
                <a:gd name="connsiteX16" fmla="*/ 342106 w 1224471"/>
                <a:gd name="connsiteY16" fmla="*/ 568932 h 612130"/>
                <a:gd name="connsiteX17" fmla="*/ 354959 w 1224471"/>
                <a:gd name="connsiteY17" fmla="*/ 288758 h 612130"/>
                <a:gd name="connsiteX18" fmla="*/ 141005 w 1224471"/>
                <a:gd name="connsiteY18" fmla="*/ 167453 h 612130"/>
                <a:gd name="connsiteX19" fmla="*/ 74809 w 1224471"/>
                <a:gd name="connsiteY19" fmla="*/ 203508 h 612130"/>
                <a:gd name="connsiteX20" fmla="*/ 35 w 1224471"/>
                <a:gd name="connsiteY20" fmla="*/ 132882 h 612130"/>
                <a:gd name="connsiteX0" fmla="*/ 35 w 1224471"/>
                <a:gd name="connsiteY0" fmla="*/ 132882 h 612130"/>
                <a:gd name="connsiteX1" fmla="*/ 67304 w 1224471"/>
                <a:gd name="connsiteY1" fmla="*/ 59202 h 612130"/>
                <a:gd name="connsiteX2" fmla="*/ 142081 w 1224471"/>
                <a:gd name="connsiteY2" fmla="*/ 8 h 612130"/>
                <a:gd name="connsiteX3" fmla="*/ 210892 w 1224471"/>
                <a:gd name="connsiteY3" fmla="*/ 66681 h 612130"/>
                <a:gd name="connsiteX4" fmla="*/ 194345 w 1224471"/>
                <a:gd name="connsiteY4" fmla="*/ 114925 h 612130"/>
                <a:gd name="connsiteX5" fmla="*/ 389253 w 1224471"/>
                <a:gd name="connsiteY5" fmla="*/ 222891 h 612130"/>
                <a:gd name="connsiteX6" fmla="*/ 682854 w 1224471"/>
                <a:gd name="connsiteY6" fmla="*/ 70493 h 612130"/>
                <a:gd name="connsiteX7" fmla="*/ 980516 w 1224471"/>
                <a:gd name="connsiteY7" fmla="*/ 215412 h 612130"/>
                <a:gd name="connsiteX8" fmla="*/ 1171610 w 1224471"/>
                <a:gd name="connsiteY8" fmla="*/ 111927 h 612130"/>
                <a:gd name="connsiteX9" fmla="*/ 1224471 w 1224471"/>
                <a:gd name="connsiteY9" fmla="*/ 174933 h 612130"/>
                <a:gd name="connsiteX10" fmla="*/ 1023020 w 1224471"/>
                <a:gd name="connsiteY10" fmla="*/ 283658 h 612130"/>
                <a:gd name="connsiteX11" fmla="*/ 1031951 w 1224471"/>
                <a:gd name="connsiteY11" fmla="*/ 568793 h 612130"/>
                <a:gd name="connsiteX12" fmla="*/ 787629 w 1224471"/>
                <a:gd name="connsiteY12" fmla="*/ 570837 h 612130"/>
                <a:gd name="connsiteX13" fmla="*/ 699768 w 1224471"/>
                <a:gd name="connsiteY13" fmla="*/ 570839 h 612130"/>
                <a:gd name="connsiteX14" fmla="*/ 628685 w 1224471"/>
                <a:gd name="connsiteY14" fmla="*/ 612130 h 612130"/>
                <a:gd name="connsiteX15" fmla="*/ 557602 w 1224471"/>
                <a:gd name="connsiteY15" fmla="*/ 570839 h 612130"/>
                <a:gd name="connsiteX16" fmla="*/ 342106 w 1224471"/>
                <a:gd name="connsiteY16" fmla="*/ 568932 h 612130"/>
                <a:gd name="connsiteX17" fmla="*/ 354959 w 1224471"/>
                <a:gd name="connsiteY17" fmla="*/ 288758 h 612130"/>
                <a:gd name="connsiteX18" fmla="*/ 141005 w 1224471"/>
                <a:gd name="connsiteY18" fmla="*/ 167453 h 612130"/>
                <a:gd name="connsiteX19" fmla="*/ 74809 w 1224471"/>
                <a:gd name="connsiteY19" fmla="*/ 203508 h 612130"/>
                <a:gd name="connsiteX20" fmla="*/ 35 w 1224471"/>
                <a:gd name="connsiteY20" fmla="*/ 132882 h 612130"/>
                <a:gd name="connsiteX0" fmla="*/ 35 w 1224471"/>
                <a:gd name="connsiteY0" fmla="*/ 132882 h 612130"/>
                <a:gd name="connsiteX1" fmla="*/ 67304 w 1224471"/>
                <a:gd name="connsiteY1" fmla="*/ 59202 h 612130"/>
                <a:gd name="connsiteX2" fmla="*/ 142081 w 1224471"/>
                <a:gd name="connsiteY2" fmla="*/ 8 h 612130"/>
                <a:gd name="connsiteX3" fmla="*/ 210892 w 1224471"/>
                <a:gd name="connsiteY3" fmla="*/ 66681 h 612130"/>
                <a:gd name="connsiteX4" fmla="*/ 194345 w 1224471"/>
                <a:gd name="connsiteY4" fmla="*/ 114925 h 612130"/>
                <a:gd name="connsiteX5" fmla="*/ 389253 w 1224471"/>
                <a:gd name="connsiteY5" fmla="*/ 222891 h 612130"/>
                <a:gd name="connsiteX6" fmla="*/ 682854 w 1224471"/>
                <a:gd name="connsiteY6" fmla="*/ 70493 h 612130"/>
                <a:gd name="connsiteX7" fmla="*/ 980516 w 1224471"/>
                <a:gd name="connsiteY7" fmla="*/ 215412 h 612130"/>
                <a:gd name="connsiteX8" fmla="*/ 1171610 w 1224471"/>
                <a:gd name="connsiteY8" fmla="*/ 111927 h 612130"/>
                <a:gd name="connsiteX9" fmla="*/ 1224471 w 1224471"/>
                <a:gd name="connsiteY9" fmla="*/ 174933 h 612130"/>
                <a:gd name="connsiteX10" fmla="*/ 1023020 w 1224471"/>
                <a:gd name="connsiteY10" fmla="*/ 283658 h 612130"/>
                <a:gd name="connsiteX11" fmla="*/ 1031951 w 1224471"/>
                <a:gd name="connsiteY11" fmla="*/ 568793 h 612130"/>
                <a:gd name="connsiteX12" fmla="*/ 787629 w 1224471"/>
                <a:gd name="connsiteY12" fmla="*/ 570837 h 612130"/>
                <a:gd name="connsiteX13" fmla="*/ 699768 w 1224471"/>
                <a:gd name="connsiteY13" fmla="*/ 570839 h 612130"/>
                <a:gd name="connsiteX14" fmla="*/ 628685 w 1224471"/>
                <a:gd name="connsiteY14" fmla="*/ 612130 h 612130"/>
                <a:gd name="connsiteX15" fmla="*/ 557602 w 1224471"/>
                <a:gd name="connsiteY15" fmla="*/ 570839 h 612130"/>
                <a:gd name="connsiteX16" fmla="*/ 342106 w 1224471"/>
                <a:gd name="connsiteY16" fmla="*/ 568932 h 612130"/>
                <a:gd name="connsiteX17" fmla="*/ 354959 w 1224471"/>
                <a:gd name="connsiteY17" fmla="*/ 288758 h 612130"/>
                <a:gd name="connsiteX18" fmla="*/ 141005 w 1224471"/>
                <a:gd name="connsiteY18" fmla="*/ 167453 h 612130"/>
                <a:gd name="connsiteX19" fmla="*/ 74809 w 1224471"/>
                <a:gd name="connsiteY19" fmla="*/ 203508 h 612130"/>
                <a:gd name="connsiteX20" fmla="*/ 35 w 1224471"/>
                <a:gd name="connsiteY20" fmla="*/ 132882 h 612130"/>
                <a:gd name="connsiteX0" fmla="*/ 35 w 1237209"/>
                <a:gd name="connsiteY0" fmla="*/ 132882 h 683232"/>
                <a:gd name="connsiteX1" fmla="*/ 67304 w 1237209"/>
                <a:gd name="connsiteY1" fmla="*/ 59202 h 683232"/>
                <a:gd name="connsiteX2" fmla="*/ 142081 w 1237209"/>
                <a:gd name="connsiteY2" fmla="*/ 8 h 683232"/>
                <a:gd name="connsiteX3" fmla="*/ 210892 w 1237209"/>
                <a:gd name="connsiteY3" fmla="*/ 66681 h 683232"/>
                <a:gd name="connsiteX4" fmla="*/ 194345 w 1237209"/>
                <a:gd name="connsiteY4" fmla="*/ 114925 h 683232"/>
                <a:gd name="connsiteX5" fmla="*/ 389253 w 1237209"/>
                <a:gd name="connsiteY5" fmla="*/ 222891 h 683232"/>
                <a:gd name="connsiteX6" fmla="*/ 682854 w 1237209"/>
                <a:gd name="connsiteY6" fmla="*/ 70493 h 683232"/>
                <a:gd name="connsiteX7" fmla="*/ 980516 w 1237209"/>
                <a:gd name="connsiteY7" fmla="*/ 215412 h 683232"/>
                <a:gd name="connsiteX8" fmla="*/ 1171610 w 1237209"/>
                <a:gd name="connsiteY8" fmla="*/ 111927 h 683232"/>
                <a:gd name="connsiteX9" fmla="*/ 1224471 w 1237209"/>
                <a:gd name="connsiteY9" fmla="*/ 174933 h 683232"/>
                <a:gd name="connsiteX10" fmla="*/ 1023020 w 1237209"/>
                <a:gd name="connsiteY10" fmla="*/ 283658 h 683232"/>
                <a:gd name="connsiteX11" fmla="*/ 1031951 w 1237209"/>
                <a:gd name="connsiteY11" fmla="*/ 568793 h 683232"/>
                <a:gd name="connsiteX12" fmla="*/ 1237209 w 1237209"/>
                <a:gd name="connsiteY12" fmla="*/ 683232 h 683232"/>
                <a:gd name="connsiteX13" fmla="*/ 699768 w 1237209"/>
                <a:gd name="connsiteY13" fmla="*/ 570839 h 683232"/>
                <a:gd name="connsiteX14" fmla="*/ 628685 w 1237209"/>
                <a:gd name="connsiteY14" fmla="*/ 612130 h 683232"/>
                <a:gd name="connsiteX15" fmla="*/ 557602 w 1237209"/>
                <a:gd name="connsiteY15" fmla="*/ 570839 h 683232"/>
                <a:gd name="connsiteX16" fmla="*/ 342106 w 1237209"/>
                <a:gd name="connsiteY16" fmla="*/ 568932 h 683232"/>
                <a:gd name="connsiteX17" fmla="*/ 354959 w 1237209"/>
                <a:gd name="connsiteY17" fmla="*/ 288758 h 683232"/>
                <a:gd name="connsiteX18" fmla="*/ 141005 w 1237209"/>
                <a:gd name="connsiteY18" fmla="*/ 167453 h 683232"/>
                <a:gd name="connsiteX19" fmla="*/ 74809 w 1237209"/>
                <a:gd name="connsiteY19" fmla="*/ 203508 h 683232"/>
                <a:gd name="connsiteX20" fmla="*/ 35 w 1237209"/>
                <a:gd name="connsiteY20" fmla="*/ 132882 h 683232"/>
                <a:gd name="connsiteX0" fmla="*/ 35 w 1237209"/>
                <a:gd name="connsiteY0" fmla="*/ 132882 h 688949"/>
                <a:gd name="connsiteX1" fmla="*/ 67304 w 1237209"/>
                <a:gd name="connsiteY1" fmla="*/ 59202 h 688949"/>
                <a:gd name="connsiteX2" fmla="*/ 142081 w 1237209"/>
                <a:gd name="connsiteY2" fmla="*/ 8 h 688949"/>
                <a:gd name="connsiteX3" fmla="*/ 210892 w 1237209"/>
                <a:gd name="connsiteY3" fmla="*/ 66681 h 688949"/>
                <a:gd name="connsiteX4" fmla="*/ 194345 w 1237209"/>
                <a:gd name="connsiteY4" fmla="*/ 114925 h 688949"/>
                <a:gd name="connsiteX5" fmla="*/ 389253 w 1237209"/>
                <a:gd name="connsiteY5" fmla="*/ 222891 h 688949"/>
                <a:gd name="connsiteX6" fmla="*/ 682854 w 1237209"/>
                <a:gd name="connsiteY6" fmla="*/ 70493 h 688949"/>
                <a:gd name="connsiteX7" fmla="*/ 980516 w 1237209"/>
                <a:gd name="connsiteY7" fmla="*/ 215412 h 688949"/>
                <a:gd name="connsiteX8" fmla="*/ 1171610 w 1237209"/>
                <a:gd name="connsiteY8" fmla="*/ 111927 h 688949"/>
                <a:gd name="connsiteX9" fmla="*/ 1224471 w 1237209"/>
                <a:gd name="connsiteY9" fmla="*/ 174933 h 688949"/>
                <a:gd name="connsiteX10" fmla="*/ 1023020 w 1237209"/>
                <a:gd name="connsiteY10" fmla="*/ 283658 h 688949"/>
                <a:gd name="connsiteX11" fmla="*/ 1031951 w 1237209"/>
                <a:gd name="connsiteY11" fmla="*/ 568793 h 688949"/>
                <a:gd name="connsiteX12" fmla="*/ 1237209 w 1237209"/>
                <a:gd name="connsiteY12" fmla="*/ 683232 h 688949"/>
                <a:gd name="connsiteX13" fmla="*/ 699768 w 1237209"/>
                <a:gd name="connsiteY13" fmla="*/ 570839 h 688949"/>
                <a:gd name="connsiteX14" fmla="*/ 628685 w 1237209"/>
                <a:gd name="connsiteY14" fmla="*/ 612130 h 688949"/>
                <a:gd name="connsiteX15" fmla="*/ 146122 w 1237209"/>
                <a:gd name="connsiteY15" fmla="*/ 688949 h 688949"/>
                <a:gd name="connsiteX16" fmla="*/ 342106 w 1237209"/>
                <a:gd name="connsiteY16" fmla="*/ 568932 h 688949"/>
                <a:gd name="connsiteX17" fmla="*/ 354959 w 1237209"/>
                <a:gd name="connsiteY17" fmla="*/ 288758 h 688949"/>
                <a:gd name="connsiteX18" fmla="*/ 141005 w 1237209"/>
                <a:gd name="connsiteY18" fmla="*/ 167453 h 688949"/>
                <a:gd name="connsiteX19" fmla="*/ 74809 w 1237209"/>
                <a:gd name="connsiteY19" fmla="*/ 203508 h 688949"/>
                <a:gd name="connsiteX20" fmla="*/ 35 w 1237209"/>
                <a:gd name="connsiteY20" fmla="*/ 132882 h 688949"/>
                <a:gd name="connsiteX0" fmla="*/ 35 w 1237209"/>
                <a:gd name="connsiteY0" fmla="*/ 132882 h 751195"/>
                <a:gd name="connsiteX1" fmla="*/ 67304 w 1237209"/>
                <a:gd name="connsiteY1" fmla="*/ 59202 h 751195"/>
                <a:gd name="connsiteX2" fmla="*/ 142081 w 1237209"/>
                <a:gd name="connsiteY2" fmla="*/ 8 h 751195"/>
                <a:gd name="connsiteX3" fmla="*/ 210892 w 1237209"/>
                <a:gd name="connsiteY3" fmla="*/ 66681 h 751195"/>
                <a:gd name="connsiteX4" fmla="*/ 194345 w 1237209"/>
                <a:gd name="connsiteY4" fmla="*/ 114925 h 751195"/>
                <a:gd name="connsiteX5" fmla="*/ 389253 w 1237209"/>
                <a:gd name="connsiteY5" fmla="*/ 222891 h 751195"/>
                <a:gd name="connsiteX6" fmla="*/ 682854 w 1237209"/>
                <a:gd name="connsiteY6" fmla="*/ 70493 h 751195"/>
                <a:gd name="connsiteX7" fmla="*/ 980516 w 1237209"/>
                <a:gd name="connsiteY7" fmla="*/ 215412 h 751195"/>
                <a:gd name="connsiteX8" fmla="*/ 1171610 w 1237209"/>
                <a:gd name="connsiteY8" fmla="*/ 111927 h 751195"/>
                <a:gd name="connsiteX9" fmla="*/ 1224471 w 1237209"/>
                <a:gd name="connsiteY9" fmla="*/ 174933 h 751195"/>
                <a:gd name="connsiteX10" fmla="*/ 1023020 w 1237209"/>
                <a:gd name="connsiteY10" fmla="*/ 283658 h 751195"/>
                <a:gd name="connsiteX11" fmla="*/ 1031951 w 1237209"/>
                <a:gd name="connsiteY11" fmla="*/ 568793 h 751195"/>
                <a:gd name="connsiteX12" fmla="*/ 1237209 w 1237209"/>
                <a:gd name="connsiteY12" fmla="*/ 683232 h 751195"/>
                <a:gd name="connsiteX13" fmla="*/ 699768 w 1237209"/>
                <a:gd name="connsiteY13" fmla="*/ 570839 h 751195"/>
                <a:gd name="connsiteX14" fmla="*/ 192440 w 1237209"/>
                <a:gd name="connsiteY14" fmla="*/ 751195 h 751195"/>
                <a:gd name="connsiteX15" fmla="*/ 146122 w 1237209"/>
                <a:gd name="connsiteY15" fmla="*/ 688949 h 751195"/>
                <a:gd name="connsiteX16" fmla="*/ 342106 w 1237209"/>
                <a:gd name="connsiteY16" fmla="*/ 568932 h 751195"/>
                <a:gd name="connsiteX17" fmla="*/ 354959 w 1237209"/>
                <a:gd name="connsiteY17" fmla="*/ 288758 h 751195"/>
                <a:gd name="connsiteX18" fmla="*/ 141005 w 1237209"/>
                <a:gd name="connsiteY18" fmla="*/ 167453 h 751195"/>
                <a:gd name="connsiteX19" fmla="*/ 74809 w 1237209"/>
                <a:gd name="connsiteY19" fmla="*/ 203508 h 751195"/>
                <a:gd name="connsiteX20" fmla="*/ 35 w 1237209"/>
                <a:gd name="connsiteY20" fmla="*/ 132882 h 751195"/>
                <a:gd name="connsiteX0" fmla="*/ 35 w 1237209"/>
                <a:gd name="connsiteY0" fmla="*/ 132882 h 751195"/>
                <a:gd name="connsiteX1" fmla="*/ 67304 w 1237209"/>
                <a:gd name="connsiteY1" fmla="*/ 59202 h 751195"/>
                <a:gd name="connsiteX2" fmla="*/ 142081 w 1237209"/>
                <a:gd name="connsiteY2" fmla="*/ 8 h 751195"/>
                <a:gd name="connsiteX3" fmla="*/ 210892 w 1237209"/>
                <a:gd name="connsiteY3" fmla="*/ 66681 h 751195"/>
                <a:gd name="connsiteX4" fmla="*/ 194345 w 1237209"/>
                <a:gd name="connsiteY4" fmla="*/ 114925 h 751195"/>
                <a:gd name="connsiteX5" fmla="*/ 389253 w 1237209"/>
                <a:gd name="connsiteY5" fmla="*/ 222891 h 751195"/>
                <a:gd name="connsiteX6" fmla="*/ 682854 w 1237209"/>
                <a:gd name="connsiteY6" fmla="*/ 70493 h 751195"/>
                <a:gd name="connsiteX7" fmla="*/ 980516 w 1237209"/>
                <a:gd name="connsiteY7" fmla="*/ 215412 h 751195"/>
                <a:gd name="connsiteX8" fmla="*/ 1171610 w 1237209"/>
                <a:gd name="connsiteY8" fmla="*/ 111927 h 751195"/>
                <a:gd name="connsiteX9" fmla="*/ 1224471 w 1237209"/>
                <a:gd name="connsiteY9" fmla="*/ 174933 h 751195"/>
                <a:gd name="connsiteX10" fmla="*/ 1023020 w 1237209"/>
                <a:gd name="connsiteY10" fmla="*/ 283658 h 751195"/>
                <a:gd name="connsiteX11" fmla="*/ 1031951 w 1237209"/>
                <a:gd name="connsiteY11" fmla="*/ 568793 h 751195"/>
                <a:gd name="connsiteX12" fmla="*/ 1237209 w 1237209"/>
                <a:gd name="connsiteY12" fmla="*/ 683232 h 751195"/>
                <a:gd name="connsiteX13" fmla="*/ 699768 w 1237209"/>
                <a:gd name="connsiteY13" fmla="*/ 570839 h 751195"/>
                <a:gd name="connsiteX14" fmla="*/ 375721 w 1237209"/>
                <a:gd name="connsiteY14" fmla="*/ 651411 h 751195"/>
                <a:gd name="connsiteX15" fmla="*/ 192440 w 1237209"/>
                <a:gd name="connsiteY15" fmla="*/ 751195 h 751195"/>
                <a:gd name="connsiteX16" fmla="*/ 146122 w 1237209"/>
                <a:gd name="connsiteY16" fmla="*/ 688949 h 751195"/>
                <a:gd name="connsiteX17" fmla="*/ 342106 w 1237209"/>
                <a:gd name="connsiteY17" fmla="*/ 568932 h 751195"/>
                <a:gd name="connsiteX18" fmla="*/ 354959 w 1237209"/>
                <a:gd name="connsiteY18" fmla="*/ 288758 h 751195"/>
                <a:gd name="connsiteX19" fmla="*/ 141005 w 1237209"/>
                <a:gd name="connsiteY19" fmla="*/ 167453 h 751195"/>
                <a:gd name="connsiteX20" fmla="*/ 74809 w 1237209"/>
                <a:gd name="connsiteY20" fmla="*/ 203508 h 751195"/>
                <a:gd name="connsiteX21" fmla="*/ 35 w 1237209"/>
                <a:gd name="connsiteY21" fmla="*/ 132882 h 751195"/>
                <a:gd name="connsiteX0" fmla="*/ 35 w 1237209"/>
                <a:gd name="connsiteY0" fmla="*/ 132882 h 758330"/>
                <a:gd name="connsiteX1" fmla="*/ 67304 w 1237209"/>
                <a:gd name="connsiteY1" fmla="*/ 59202 h 758330"/>
                <a:gd name="connsiteX2" fmla="*/ 142081 w 1237209"/>
                <a:gd name="connsiteY2" fmla="*/ 8 h 758330"/>
                <a:gd name="connsiteX3" fmla="*/ 210892 w 1237209"/>
                <a:gd name="connsiteY3" fmla="*/ 66681 h 758330"/>
                <a:gd name="connsiteX4" fmla="*/ 194345 w 1237209"/>
                <a:gd name="connsiteY4" fmla="*/ 114925 h 758330"/>
                <a:gd name="connsiteX5" fmla="*/ 389253 w 1237209"/>
                <a:gd name="connsiteY5" fmla="*/ 222891 h 758330"/>
                <a:gd name="connsiteX6" fmla="*/ 682854 w 1237209"/>
                <a:gd name="connsiteY6" fmla="*/ 70493 h 758330"/>
                <a:gd name="connsiteX7" fmla="*/ 980516 w 1237209"/>
                <a:gd name="connsiteY7" fmla="*/ 215412 h 758330"/>
                <a:gd name="connsiteX8" fmla="*/ 1171610 w 1237209"/>
                <a:gd name="connsiteY8" fmla="*/ 111927 h 758330"/>
                <a:gd name="connsiteX9" fmla="*/ 1224471 w 1237209"/>
                <a:gd name="connsiteY9" fmla="*/ 174933 h 758330"/>
                <a:gd name="connsiteX10" fmla="*/ 1023020 w 1237209"/>
                <a:gd name="connsiteY10" fmla="*/ 283658 h 758330"/>
                <a:gd name="connsiteX11" fmla="*/ 1031951 w 1237209"/>
                <a:gd name="connsiteY11" fmla="*/ 568793 h 758330"/>
                <a:gd name="connsiteX12" fmla="*/ 1237209 w 1237209"/>
                <a:gd name="connsiteY12" fmla="*/ 683232 h 758330"/>
                <a:gd name="connsiteX13" fmla="*/ 1183638 w 1237209"/>
                <a:gd name="connsiteY13" fmla="*/ 753719 h 758330"/>
                <a:gd name="connsiteX14" fmla="*/ 375721 w 1237209"/>
                <a:gd name="connsiteY14" fmla="*/ 651411 h 758330"/>
                <a:gd name="connsiteX15" fmla="*/ 192440 w 1237209"/>
                <a:gd name="connsiteY15" fmla="*/ 751195 h 758330"/>
                <a:gd name="connsiteX16" fmla="*/ 146122 w 1237209"/>
                <a:gd name="connsiteY16" fmla="*/ 688949 h 758330"/>
                <a:gd name="connsiteX17" fmla="*/ 342106 w 1237209"/>
                <a:gd name="connsiteY17" fmla="*/ 568932 h 758330"/>
                <a:gd name="connsiteX18" fmla="*/ 354959 w 1237209"/>
                <a:gd name="connsiteY18" fmla="*/ 288758 h 758330"/>
                <a:gd name="connsiteX19" fmla="*/ 141005 w 1237209"/>
                <a:gd name="connsiteY19" fmla="*/ 167453 h 758330"/>
                <a:gd name="connsiteX20" fmla="*/ 74809 w 1237209"/>
                <a:gd name="connsiteY20" fmla="*/ 203508 h 758330"/>
                <a:gd name="connsiteX21" fmla="*/ 35 w 1237209"/>
                <a:gd name="connsiteY21" fmla="*/ 132882 h 758330"/>
                <a:gd name="connsiteX0" fmla="*/ 35 w 1237209"/>
                <a:gd name="connsiteY0" fmla="*/ 132882 h 753719"/>
                <a:gd name="connsiteX1" fmla="*/ 67304 w 1237209"/>
                <a:gd name="connsiteY1" fmla="*/ 59202 h 753719"/>
                <a:gd name="connsiteX2" fmla="*/ 142081 w 1237209"/>
                <a:gd name="connsiteY2" fmla="*/ 8 h 753719"/>
                <a:gd name="connsiteX3" fmla="*/ 210892 w 1237209"/>
                <a:gd name="connsiteY3" fmla="*/ 66681 h 753719"/>
                <a:gd name="connsiteX4" fmla="*/ 194345 w 1237209"/>
                <a:gd name="connsiteY4" fmla="*/ 114925 h 753719"/>
                <a:gd name="connsiteX5" fmla="*/ 389253 w 1237209"/>
                <a:gd name="connsiteY5" fmla="*/ 222891 h 753719"/>
                <a:gd name="connsiteX6" fmla="*/ 682854 w 1237209"/>
                <a:gd name="connsiteY6" fmla="*/ 70493 h 753719"/>
                <a:gd name="connsiteX7" fmla="*/ 980516 w 1237209"/>
                <a:gd name="connsiteY7" fmla="*/ 215412 h 753719"/>
                <a:gd name="connsiteX8" fmla="*/ 1171610 w 1237209"/>
                <a:gd name="connsiteY8" fmla="*/ 111927 h 753719"/>
                <a:gd name="connsiteX9" fmla="*/ 1224471 w 1237209"/>
                <a:gd name="connsiteY9" fmla="*/ 174933 h 753719"/>
                <a:gd name="connsiteX10" fmla="*/ 1023020 w 1237209"/>
                <a:gd name="connsiteY10" fmla="*/ 283658 h 753719"/>
                <a:gd name="connsiteX11" fmla="*/ 1031951 w 1237209"/>
                <a:gd name="connsiteY11" fmla="*/ 568793 h 753719"/>
                <a:gd name="connsiteX12" fmla="*/ 1237209 w 1237209"/>
                <a:gd name="connsiteY12" fmla="*/ 683232 h 753719"/>
                <a:gd name="connsiteX13" fmla="*/ 1183638 w 1237209"/>
                <a:gd name="connsiteY13" fmla="*/ 753719 h 753719"/>
                <a:gd name="connsiteX14" fmla="*/ 375721 w 1237209"/>
                <a:gd name="connsiteY14" fmla="*/ 651411 h 753719"/>
                <a:gd name="connsiteX15" fmla="*/ 192440 w 1237209"/>
                <a:gd name="connsiteY15" fmla="*/ 751195 h 753719"/>
                <a:gd name="connsiteX16" fmla="*/ 146122 w 1237209"/>
                <a:gd name="connsiteY16" fmla="*/ 688949 h 753719"/>
                <a:gd name="connsiteX17" fmla="*/ 342106 w 1237209"/>
                <a:gd name="connsiteY17" fmla="*/ 568932 h 753719"/>
                <a:gd name="connsiteX18" fmla="*/ 354959 w 1237209"/>
                <a:gd name="connsiteY18" fmla="*/ 288758 h 753719"/>
                <a:gd name="connsiteX19" fmla="*/ 141005 w 1237209"/>
                <a:gd name="connsiteY19" fmla="*/ 167453 h 753719"/>
                <a:gd name="connsiteX20" fmla="*/ 74809 w 1237209"/>
                <a:gd name="connsiteY20" fmla="*/ 203508 h 753719"/>
                <a:gd name="connsiteX21" fmla="*/ 35 w 1237209"/>
                <a:gd name="connsiteY21" fmla="*/ 132882 h 753719"/>
                <a:gd name="connsiteX0" fmla="*/ 35 w 1237209"/>
                <a:gd name="connsiteY0" fmla="*/ 132882 h 753719"/>
                <a:gd name="connsiteX1" fmla="*/ 67304 w 1237209"/>
                <a:gd name="connsiteY1" fmla="*/ 59202 h 753719"/>
                <a:gd name="connsiteX2" fmla="*/ 142081 w 1237209"/>
                <a:gd name="connsiteY2" fmla="*/ 8 h 753719"/>
                <a:gd name="connsiteX3" fmla="*/ 210892 w 1237209"/>
                <a:gd name="connsiteY3" fmla="*/ 66681 h 753719"/>
                <a:gd name="connsiteX4" fmla="*/ 194345 w 1237209"/>
                <a:gd name="connsiteY4" fmla="*/ 114925 h 753719"/>
                <a:gd name="connsiteX5" fmla="*/ 389253 w 1237209"/>
                <a:gd name="connsiteY5" fmla="*/ 222891 h 753719"/>
                <a:gd name="connsiteX6" fmla="*/ 682854 w 1237209"/>
                <a:gd name="connsiteY6" fmla="*/ 70493 h 753719"/>
                <a:gd name="connsiteX7" fmla="*/ 980516 w 1237209"/>
                <a:gd name="connsiteY7" fmla="*/ 215412 h 753719"/>
                <a:gd name="connsiteX8" fmla="*/ 1171610 w 1237209"/>
                <a:gd name="connsiteY8" fmla="*/ 111927 h 753719"/>
                <a:gd name="connsiteX9" fmla="*/ 1224471 w 1237209"/>
                <a:gd name="connsiteY9" fmla="*/ 174933 h 753719"/>
                <a:gd name="connsiteX10" fmla="*/ 1023020 w 1237209"/>
                <a:gd name="connsiteY10" fmla="*/ 283658 h 753719"/>
                <a:gd name="connsiteX11" fmla="*/ 1031951 w 1237209"/>
                <a:gd name="connsiteY11" fmla="*/ 568793 h 753719"/>
                <a:gd name="connsiteX12" fmla="*/ 1237209 w 1237209"/>
                <a:gd name="connsiteY12" fmla="*/ 683232 h 753719"/>
                <a:gd name="connsiteX13" fmla="*/ 1183638 w 1237209"/>
                <a:gd name="connsiteY13" fmla="*/ 753719 h 753719"/>
                <a:gd name="connsiteX14" fmla="*/ 991036 w 1237209"/>
                <a:gd name="connsiteY14" fmla="*/ 647601 h 753719"/>
                <a:gd name="connsiteX15" fmla="*/ 375721 w 1237209"/>
                <a:gd name="connsiteY15" fmla="*/ 651411 h 753719"/>
                <a:gd name="connsiteX16" fmla="*/ 192440 w 1237209"/>
                <a:gd name="connsiteY16" fmla="*/ 751195 h 753719"/>
                <a:gd name="connsiteX17" fmla="*/ 146122 w 1237209"/>
                <a:gd name="connsiteY17" fmla="*/ 688949 h 753719"/>
                <a:gd name="connsiteX18" fmla="*/ 342106 w 1237209"/>
                <a:gd name="connsiteY18" fmla="*/ 568932 h 753719"/>
                <a:gd name="connsiteX19" fmla="*/ 354959 w 1237209"/>
                <a:gd name="connsiteY19" fmla="*/ 288758 h 753719"/>
                <a:gd name="connsiteX20" fmla="*/ 141005 w 1237209"/>
                <a:gd name="connsiteY20" fmla="*/ 167453 h 753719"/>
                <a:gd name="connsiteX21" fmla="*/ 74809 w 1237209"/>
                <a:gd name="connsiteY21" fmla="*/ 203508 h 753719"/>
                <a:gd name="connsiteX22" fmla="*/ 35 w 1237209"/>
                <a:gd name="connsiteY22" fmla="*/ 132882 h 753719"/>
                <a:gd name="connsiteX0" fmla="*/ 35 w 1237209"/>
                <a:gd name="connsiteY0" fmla="*/ 132882 h 753719"/>
                <a:gd name="connsiteX1" fmla="*/ 67304 w 1237209"/>
                <a:gd name="connsiteY1" fmla="*/ 59202 h 753719"/>
                <a:gd name="connsiteX2" fmla="*/ 142081 w 1237209"/>
                <a:gd name="connsiteY2" fmla="*/ 8 h 753719"/>
                <a:gd name="connsiteX3" fmla="*/ 210892 w 1237209"/>
                <a:gd name="connsiteY3" fmla="*/ 66681 h 753719"/>
                <a:gd name="connsiteX4" fmla="*/ 194345 w 1237209"/>
                <a:gd name="connsiteY4" fmla="*/ 114925 h 753719"/>
                <a:gd name="connsiteX5" fmla="*/ 389253 w 1237209"/>
                <a:gd name="connsiteY5" fmla="*/ 222891 h 753719"/>
                <a:gd name="connsiteX6" fmla="*/ 682854 w 1237209"/>
                <a:gd name="connsiteY6" fmla="*/ 70493 h 753719"/>
                <a:gd name="connsiteX7" fmla="*/ 980516 w 1237209"/>
                <a:gd name="connsiteY7" fmla="*/ 215412 h 753719"/>
                <a:gd name="connsiteX8" fmla="*/ 1171610 w 1237209"/>
                <a:gd name="connsiteY8" fmla="*/ 111927 h 753719"/>
                <a:gd name="connsiteX9" fmla="*/ 1224471 w 1237209"/>
                <a:gd name="connsiteY9" fmla="*/ 174933 h 753719"/>
                <a:gd name="connsiteX10" fmla="*/ 1023020 w 1237209"/>
                <a:gd name="connsiteY10" fmla="*/ 283658 h 753719"/>
                <a:gd name="connsiteX11" fmla="*/ 1031951 w 1237209"/>
                <a:gd name="connsiteY11" fmla="*/ 568793 h 753719"/>
                <a:gd name="connsiteX12" fmla="*/ 1237209 w 1237209"/>
                <a:gd name="connsiteY12" fmla="*/ 683232 h 753719"/>
                <a:gd name="connsiteX13" fmla="*/ 1183638 w 1237209"/>
                <a:gd name="connsiteY13" fmla="*/ 753719 h 753719"/>
                <a:gd name="connsiteX14" fmla="*/ 991036 w 1237209"/>
                <a:gd name="connsiteY14" fmla="*/ 647601 h 753719"/>
                <a:gd name="connsiteX15" fmla="*/ 375721 w 1237209"/>
                <a:gd name="connsiteY15" fmla="*/ 651411 h 753719"/>
                <a:gd name="connsiteX16" fmla="*/ 192440 w 1237209"/>
                <a:gd name="connsiteY16" fmla="*/ 751195 h 753719"/>
                <a:gd name="connsiteX17" fmla="*/ 146122 w 1237209"/>
                <a:gd name="connsiteY17" fmla="*/ 688949 h 753719"/>
                <a:gd name="connsiteX18" fmla="*/ 342106 w 1237209"/>
                <a:gd name="connsiteY18" fmla="*/ 568932 h 753719"/>
                <a:gd name="connsiteX19" fmla="*/ 354959 w 1237209"/>
                <a:gd name="connsiteY19" fmla="*/ 288758 h 753719"/>
                <a:gd name="connsiteX20" fmla="*/ 141005 w 1237209"/>
                <a:gd name="connsiteY20" fmla="*/ 167453 h 753719"/>
                <a:gd name="connsiteX21" fmla="*/ 74809 w 1237209"/>
                <a:gd name="connsiteY21" fmla="*/ 203508 h 753719"/>
                <a:gd name="connsiteX22" fmla="*/ 35 w 1237209"/>
                <a:gd name="connsiteY22" fmla="*/ 132882 h 753719"/>
                <a:gd name="connsiteX0" fmla="*/ 35 w 1237209"/>
                <a:gd name="connsiteY0" fmla="*/ 132882 h 753719"/>
                <a:gd name="connsiteX1" fmla="*/ 67304 w 1237209"/>
                <a:gd name="connsiteY1" fmla="*/ 59202 h 753719"/>
                <a:gd name="connsiteX2" fmla="*/ 142081 w 1237209"/>
                <a:gd name="connsiteY2" fmla="*/ 8 h 753719"/>
                <a:gd name="connsiteX3" fmla="*/ 210892 w 1237209"/>
                <a:gd name="connsiteY3" fmla="*/ 66681 h 753719"/>
                <a:gd name="connsiteX4" fmla="*/ 194345 w 1237209"/>
                <a:gd name="connsiteY4" fmla="*/ 114925 h 753719"/>
                <a:gd name="connsiteX5" fmla="*/ 389253 w 1237209"/>
                <a:gd name="connsiteY5" fmla="*/ 222891 h 753719"/>
                <a:gd name="connsiteX6" fmla="*/ 682854 w 1237209"/>
                <a:gd name="connsiteY6" fmla="*/ 70493 h 753719"/>
                <a:gd name="connsiteX7" fmla="*/ 980516 w 1237209"/>
                <a:gd name="connsiteY7" fmla="*/ 215412 h 753719"/>
                <a:gd name="connsiteX8" fmla="*/ 1171610 w 1237209"/>
                <a:gd name="connsiteY8" fmla="*/ 111927 h 753719"/>
                <a:gd name="connsiteX9" fmla="*/ 1224471 w 1237209"/>
                <a:gd name="connsiteY9" fmla="*/ 174933 h 753719"/>
                <a:gd name="connsiteX10" fmla="*/ 1023020 w 1237209"/>
                <a:gd name="connsiteY10" fmla="*/ 283658 h 753719"/>
                <a:gd name="connsiteX11" fmla="*/ 1031951 w 1237209"/>
                <a:gd name="connsiteY11" fmla="*/ 568793 h 753719"/>
                <a:gd name="connsiteX12" fmla="*/ 1237209 w 1237209"/>
                <a:gd name="connsiteY12" fmla="*/ 683232 h 753719"/>
                <a:gd name="connsiteX13" fmla="*/ 1183638 w 1237209"/>
                <a:gd name="connsiteY13" fmla="*/ 753719 h 753719"/>
                <a:gd name="connsiteX14" fmla="*/ 1000561 w 1237209"/>
                <a:gd name="connsiteY14" fmla="*/ 645696 h 753719"/>
                <a:gd name="connsiteX15" fmla="*/ 375721 w 1237209"/>
                <a:gd name="connsiteY15" fmla="*/ 651411 h 753719"/>
                <a:gd name="connsiteX16" fmla="*/ 192440 w 1237209"/>
                <a:gd name="connsiteY16" fmla="*/ 751195 h 753719"/>
                <a:gd name="connsiteX17" fmla="*/ 146122 w 1237209"/>
                <a:gd name="connsiteY17" fmla="*/ 688949 h 753719"/>
                <a:gd name="connsiteX18" fmla="*/ 342106 w 1237209"/>
                <a:gd name="connsiteY18" fmla="*/ 568932 h 753719"/>
                <a:gd name="connsiteX19" fmla="*/ 354959 w 1237209"/>
                <a:gd name="connsiteY19" fmla="*/ 288758 h 753719"/>
                <a:gd name="connsiteX20" fmla="*/ 141005 w 1237209"/>
                <a:gd name="connsiteY20" fmla="*/ 167453 h 753719"/>
                <a:gd name="connsiteX21" fmla="*/ 74809 w 1237209"/>
                <a:gd name="connsiteY21" fmla="*/ 203508 h 753719"/>
                <a:gd name="connsiteX22" fmla="*/ 35 w 1237209"/>
                <a:gd name="connsiteY22" fmla="*/ 132882 h 753719"/>
                <a:gd name="connsiteX0" fmla="*/ 35 w 1326316"/>
                <a:gd name="connsiteY0" fmla="*/ 132882 h 753719"/>
                <a:gd name="connsiteX1" fmla="*/ 67304 w 1326316"/>
                <a:gd name="connsiteY1" fmla="*/ 59202 h 753719"/>
                <a:gd name="connsiteX2" fmla="*/ 142081 w 1326316"/>
                <a:gd name="connsiteY2" fmla="*/ 8 h 753719"/>
                <a:gd name="connsiteX3" fmla="*/ 210892 w 1326316"/>
                <a:gd name="connsiteY3" fmla="*/ 66681 h 753719"/>
                <a:gd name="connsiteX4" fmla="*/ 194345 w 1326316"/>
                <a:gd name="connsiteY4" fmla="*/ 114925 h 753719"/>
                <a:gd name="connsiteX5" fmla="*/ 389253 w 1326316"/>
                <a:gd name="connsiteY5" fmla="*/ 222891 h 753719"/>
                <a:gd name="connsiteX6" fmla="*/ 682854 w 1326316"/>
                <a:gd name="connsiteY6" fmla="*/ 70493 h 753719"/>
                <a:gd name="connsiteX7" fmla="*/ 980516 w 1326316"/>
                <a:gd name="connsiteY7" fmla="*/ 215412 h 753719"/>
                <a:gd name="connsiteX8" fmla="*/ 1171610 w 1326316"/>
                <a:gd name="connsiteY8" fmla="*/ 111927 h 753719"/>
                <a:gd name="connsiteX9" fmla="*/ 1326316 w 1326316"/>
                <a:gd name="connsiteY9" fmla="*/ 70386 h 753719"/>
                <a:gd name="connsiteX10" fmla="*/ 1224471 w 1326316"/>
                <a:gd name="connsiteY10" fmla="*/ 174933 h 753719"/>
                <a:gd name="connsiteX11" fmla="*/ 1023020 w 1326316"/>
                <a:gd name="connsiteY11" fmla="*/ 283658 h 753719"/>
                <a:gd name="connsiteX12" fmla="*/ 1031951 w 1326316"/>
                <a:gd name="connsiteY12" fmla="*/ 568793 h 753719"/>
                <a:gd name="connsiteX13" fmla="*/ 1237209 w 1326316"/>
                <a:gd name="connsiteY13" fmla="*/ 683232 h 753719"/>
                <a:gd name="connsiteX14" fmla="*/ 1183638 w 1326316"/>
                <a:gd name="connsiteY14" fmla="*/ 753719 h 753719"/>
                <a:gd name="connsiteX15" fmla="*/ 1000561 w 1326316"/>
                <a:gd name="connsiteY15" fmla="*/ 645696 h 753719"/>
                <a:gd name="connsiteX16" fmla="*/ 375721 w 1326316"/>
                <a:gd name="connsiteY16" fmla="*/ 651411 h 753719"/>
                <a:gd name="connsiteX17" fmla="*/ 192440 w 1326316"/>
                <a:gd name="connsiteY17" fmla="*/ 751195 h 753719"/>
                <a:gd name="connsiteX18" fmla="*/ 146122 w 1326316"/>
                <a:gd name="connsiteY18" fmla="*/ 688949 h 753719"/>
                <a:gd name="connsiteX19" fmla="*/ 342106 w 1326316"/>
                <a:gd name="connsiteY19" fmla="*/ 568932 h 753719"/>
                <a:gd name="connsiteX20" fmla="*/ 354959 w 1326316"/>
                <a:gd name="connsiteY20" fmla="*/ 288758 h 753719"/>
                <a:gd name="connsiteX21" fmla="*/ 141005 w 1326316"/>
                <a:gd name="connsiteY21" fmla="*/ 167453 h 753719"/>
                <a:gd name="connsiteX22" fmla="*/ 74809 w 1326316"/>
                <a:gd name="connsiteY22" fmla="*/ 203508 h 753719"/>
                <a:gd name="connsiteX23" fmla="*/ 35 w 1326316"/>
                <a:gd name="connsiteY23" fmla="*/ 132882 h 753719"/>
                <a:gd name="connsiteX0" fmla="*/ 35 w 1326316"/>
                <a:gd name="connsiteY0" fmla="*/ 132882 h 753719"/>
                <a:gd name="connsiteX1" fmla="*/ 67304 w 1326316"/>
                <a:gd name="connsiteY1" fmla="*/ 59202 h 753719"/>
                <a:gd name="connsiteX2" fmla="*/ 142081 w 1326316"/>
                <a:gd name="connsiteY2" fmla="*/ 8 h 753719"/>
                <a:gd name="connsiteX3" fmla="*/ 210892 w 1326316"/>
                <a:gd name="connsiteY3" fmla="*/ 66681 h 753719"/>
                <a:gd name="connsiteX4" fmla="*/ 194345 w 1326316"/>
                <a:gd name="connsiteY4" fmla="*/ 114925 h 753719"/>
                <a:gd name="connsiteX5" fmla="*/ 389253 w 1326316"/>
                <a:gd name="connsiteY5" fmla="*/ 222891 h 753719"/>
                <a:gd name="connsiteX6" fmla="*/ 682854 w 1326316"/>
                <a:gd name="connsiteY6" fmla="*/ 70493 h 753719"/>
                <a:gd name="connsiteX7" fmla="*/ 980516 w 1326316"/>
                <a:gd name="connsiteY7" fmla="*/ 215412 h 753719"/>
                <a:gd name="connsiteX8" fmla="*/ 1171610 w 1326316"/>
                <a:gd name="connsiteY8" fmla="*/ 111927 h 753719"/>
                <a:gd name="connsiteX9" fmla="*/ 1326316 w 1326316"/>
                <a:gd name="connsiteY9" fmla="*/ 70386 h 753719"/>
                <a:gd name="connsiteX10" fmla="*/ 1224471 w 1326316"/>
                <a:gd name="connsiteY10" fmla="*/ 174933 h 753719"/>
                <a:gd name="connsiteX11" fmla="*/ 1023020 w 1326316"/>
                <a:gd name="connsiteY11" fmla="*/ 283658 h 753719"/>
                <a:gd name="connsiteX12" fmla="*/ 1031951 w 1326316"/>
                <a:gd name="connsiteY12" fmla="*/ 568793 h 753719"/>
                <a:gd name="connsiteX13" fmla="*/ 1237209 w 1326316"/>
                <a:gd name="connsiteY13" fmla="*/ 683232 h 753719"/>
                <a:gd name="connsiteX14" fmla="*/ 1183638 w 1326316"/>
                <a:gd name="connsiteY14" fmla="*/ 753719 h 753719"/>
                <a:gd name="connsiteX15" fmla="*/ 1000561 w 1326316"/>
                <a:gd name="connsiteY15" fmla="*/ 645696 h 753719"/>
                <a:gd name="connsiteX16" fmla="*/ 375721 w 1326316"/>
                <a:gd name="connsiteY16" fmla="*/ 651411 h 753719"/>
                <a:gd name="connsiteX17" fmla="*/ 192440 w 1326316"/>
                <a:gd name="connsiteY17" fmla="*/ 751195 h 753719"/>
                <a:gd name="connsiteX18" fmla="*/ 146122 w 1326316"/>
                <a:gd name="connsiteY18" fmla="*/ 688949 h 753719"/>
                <a:gd name="connsiteX19" fmla="*/ 342106 w 1326316"/>
                <a:gd name="connsiteY19" fmla="*/ 568932 h 753719"/>
                <a:gd name="connsiteX20" fmla="*/ 354959 w 1326316"/>
                <a:gd name="connsiteY20" fmla="*/ 288758 h 753719"/>
                <a:gd name="connsiteX21" fmla="*/ 141005 w 1326316"/>
                <a:gd name="connsiteY21" fmla="*/ 167453 h 753719"/>
                <a:gd name="connsiteX22" fmla="*/ 74809 w 1326316"/>
                <a:gd name="connsiteY22" fmla="*/ 203508 h 753719"/>
                <a:gd name="connsiteX23" fmla="*/ 35 w 1326316"/>
                <a:gd name="connsiteY23" fmla="*/ 132882 h 753719"/>
                <a:gd name="connsiteX0" fmla="*/ 35 w 1327182"/>
                <a:gd name="connsiteY0" fmla="*/ 132882 h 753719"/>
                <a:gd name="connsiteX1" fmla="*/ 67304 w 1327182"/>
                <a:gd name="connsiteY1" fmla="*/ 59202 h 753719"/>
                <a:gd name="connsiteX2" fmla="*/ 142081 w 1327182"/>
                <a:gd name="connsiteY2" fmla="*/ 8 h 753719"/>
                <a:gd name="connsiteX3" fmla="*/ 210892 w 1327182"/>
                <a:gd name="connsiteY3" fmla="*/ 66681 h 753719"/>
                <a:gd name="connsiteX4" fmla="*/ 194345 w 1327182"/>
                <a:gd name="connsiteY4" fmla="*/ 114925 h 753719"/>
                <a:gd name="connsiteX5" fmla="*/ 389253 w 1327182"/>
                <a:gd name="connsiteY5" fmla="*/ 222891 h 753719"/>
                <a:gd name="connsiteX6" fmla="*/ 682854 w 1327182"/>
                <a:gd name="connsiteY6" fmla="*/ 70493 h 753719"/>
                <a:gd name="connsiteX7" fmla="*/ 980516 w 1327182"/>
                <a:gd name="connsiteY7" fmla="*/ 215412 h 753719"/>
                <a:gd name="connsiteX8" fmla="*/ 1171610 w 1327182"/>
                <a:gd name="connsiteY8" fmla="*/ 111927 h 753719"/>
                <a:gd name="connsiteX9" fmla="*/ 1326316 w 1327182"/>
                <a:gd name="connsiteY9" fmla="*/ 70386 h 753719"/>
                <a:gd name="connsiteX10" fmla="*/ 1224471 w 1327182"/>
                <a:gd name="connsiteY10" fmla="*/ 174933 h 753719"/>
                <a:gd name="connsiteX11" fmla="*/ 1023020 w 1327182"/>
                <a:gd name="connsiteY11" fmla="*/ 283658 h 753719"/>
                <a:gd name="connsiteX12" fmla="*/ 1031951 w 1327182"/>
                <a:gd name="connsiteY12" fmla="*/ 568793 h 753719"/>
                <a:gd name="connsiteX13" fmla="*/ 1237209 w 1327182"/>
                <a:gd name="connsiteY13" fmla="*/ 683232 h 753719"/>
                <a:gd name="connsiteX14" fmla="*/ 1183638 w 1327182"/>
                <a:gd name="connsiteY14" fmla="*/ 753719 h 753719"/>
                <a:gd name="connsiteX15" fmla="*/ 1000561 w 1327182"/>
                <a:gd name="connsiteY15" fmla="*/ 645696 h 753719"/>
                <a:gd name="connsiteX16" fmla="*/ 375721 w 1327182"/>
                <a:gd name="connsiteY16" fmla="*/ 651411 h 753719"/>
                <a:gd name="connsiteX17" fmla="*/ 192440 w 1327182"/>
                <a:gd name="connsiteY17" fmla="*/ 751195 h 753719"/>
                <a:gd name="connsiteX18" fmla="*/ 146122 w 1327182"/>
                <a:gd name="connsiteY18" fmla="*/ 688949 h 753719"/>
                <a:gd name="connsiteX19" fmla="*/ 342106 w 1327182"/>
                <a:gd name="connsiteY19" fmla="*/ 568932 h 753719"/>
                <a:gd name="connsiteX20" fmla="*/ 354959 w 1327182"/>
                <a:gd name="connsiteY20" fmla="*/ 288758 h 753719"/>
                <a:gd name="connsiteX21" fmla="*/ 141005 w 1327182"/>
                <a:gd name="connsiteY21" fmla="*/ 167453 h 753719"/>
                <a:gd name="connsiteX22" fmla="*/ 74809 w 1327182"/>
                <a:gd name="connsiteY22" fmla="*/ 203508 h 753719"/>
                <a:gd name="connsiteX23" fmla="*/ 35 w 1327182"/>
                <a:gd name="connsiteY23" fmla="*/ 132882 h 753719"/>
                <a:gd name="connsiteX0" fmla="*/ 35 w 1326316"/>
                <a:gd name="connsiteY0" fmla="*/ 132882 h 753719"/>
                <a:gd name="connsiteX1" fmla="*/ 67304 w 1326316"/>
                <a:gd name="connsiteY1" fmla="*/ 59202 h 753719"/>
                <a:gd name="connsiteX2" fmla="*/ 142081 w 1326316"/>
                <a:gd name="connsiteY2" fmla="*/ 8 h 753719"/>
                <a:gd name="connsiteX3" fmla="*/ 210892 w 1326316"/>
                <a:gd name="connsiteY3" fmla="*/ 66681 h 753719"/>
                <a:gd name="connsiteX4" fmla="*/ 194345 w 1326316"/>
                <a:gd name="connsiteY4" fmla="*/ 114925 h 753719"/>
                <a:gd name="connsiteX5" fmla="*/ 389253 w 1326316"/>
                <a:gd name="connsiteY5" fmla="*/ 222891 h 753719"/>
                <a:gd name="connsiteX6" fmla="*/ 682854 w 1326316"/>
                <a:gd name="connsiteY6" fmla="*/ 70493 h 753719"/>
                <a:gd name="connsiteX7" fmla="*/ 980516 w 1326316"/>
                <a:gd name="connsiteY7" fmla="*/ 215412 h 753719"/>
                <a:gd name="connsiteX8" fmla="*/ 1171610 w 1326316"/>
                <a:gd name="connsiteY8" fmla="*/ 111927 h 753719"/>
                <a:gd name="connsiteX9" fmla="*/ 1326316 w 1326316"/>
                <a:gd name="connsiteY9" fmla="*/ 70386 h 753719"/>
                <a:gd name="connsiteX10" fmla="*/ 1224471 w 1326316"/>
                <a:gd name="connsiteY10" fmla="*/ 174933 h 753719"/>
                <a:gd name="connsiteX11" fmla="*/ 1023020 w 1326316"/>
                <a:gd name="connsiteY11" fmla="*/ 283658 h 753719"/>
                <a:gd name="connsiteX12" fmla="*/ 1031951 w 1326316"/>
                <a:gd name="connsiteY12" fmla="*/ 568793 h 753719"/>
                <a:gd name="connsiteX13" fmla="*/ 1237209 w 1326316"/>
                <a:gd name="connsiteY13" fmla="*/ 683232 h 753719"/>
                <a:gd name="connsiteX14" fmla="*/ 1183638 w 1326316"/>
                <a:gd name="connsiteY14" fmla="*/ 753719 h 753719"/>
                <a:gd name="connsiteX15" fmla="*/ 1000561 w 1326316"/>
                <a:gd name="connsiteY15" fmla="*/ 645696 h 753719"/>
                <a:gd name="connsiteX16" fmla="*/ 375721 w 1326316"/>
                <a:gd name="connsiteY16" fmla="*/ 651411 h 753719"/>
                <a:gd name="connsiteX17" fmla="*/ 192440 w 1326316"/>
                <a:gd name="connsiteY17" fmla="*/ 751195 h 753719"/>
                <a:gd name="connsiteX18" fmla="*/ 146122 w 1326316"/>
                <a:gd name="connsiteY18" fmla="*/ 688949 h 753719"/>
                <a:gd name="connsiteX19" fmla="*/ 342106 w 1326316"/>
                <a:gd name="connsiteY19" fmla="*/ 568932 h 753719"/>
                <a:gd name="connsiteX20" fmla="*/ 354959 w 1326316"/>
                <a:gd name="connsiteY20" fmla="*/ 288758 h 753719"/>
                <a:gd name="connsiteX21" fmla="*/ 141005 w 1326316"/>
                <a:gd name="connsiteY21" fmla="*/ 167453 h 753719"/>
                <a:gd name="connsiteX22" fmla="*/ 74809 w 1326316"/>
                <a:gd name="connsiteY22" fmla="*/ 203508 h 753719"/>
                <a:gd name="connsiteX23" fmla="*/ 35 w 1326316"/>
                <a:gd name="connsiteY23" fmla="*/ 132882 h 753719"/>
                <a:gd name="connsiteX0" fmla="*/ 35 w 1326316"/>
                <a:gd name="connsiteY0" fmla="*/ 136791 h 757628"/>
                <a:gd name="connsiteX1" fmla="*/ 67304 w 1326316"/>
                <a:gd name="connsiteY1" fmla="*/ 63111 h 757628"/>
                <a:gd name="connsiteX2" fmla="*/ 142081 w 1326316"/>
                <a:gd name="connsiteY2" fmla="*/ 3917 h 757628"/>
                <a:gd name="connsiteX3" fmla="*/ 210892 w 1326316"/>
                <a:gd name="connsiteY3" fmla="*/ 70590 h 757628"/>
                <a:gd name="connsiteX4" fmla="*/ 194345 w 1326316"/>
                <a:gd name="connsiteY4" fmla="*/ 118834 h 757628"/>
                <a:gd name="connsiteX5" fmla="*/ 389253 w 1326316"/>
                <a:gd name="connsiteY5" fmla="*/ 226800 h 757628"/>
                <a:gd name="connsiteX6" fmla="*/ 682854 w 1326316"/>
                <a:gd name="connsiteY6" fmla="*/ 74402 h 757628"/>
                <a:gd name="connsiteX7" fmla="*/ 980516 w 1326316"/>
                <a:gd name="connsiteY7" fmla="*/ 219321 h 757628"/>
                <a:gd name="connsiteX8" fmla="*/ 1171610 w 1326316"/>
                <a:gd name="connsiteY8" fmla="*/ 115836 h 757628"/>
                <a:gd name="connsiteX9" fmla="*/ 1246305 w 1326316"/>
                <a:gd name="connsiteY9" fmla="*/ 0 h 757628"/>
                <a:gd name="connsiteX10" fmla="*/ 1326316 w 1326316"/>
                <a:gd name="connsiteY10" fmla="*/ 74295 h 757628"/>
                <a:gd name="connsiteX11" fmla="*/ 1224471 w 1326316"/>
                <a:gd name="connsiteY11" fmla="*/ 178842 h 757628"/>
                <a:gd name="connsiteX12" fmla="*/ 1023020 w 1326316"/>
                <a:gd name="connsiteY12" fmla="*/ 287567 h 757628"/>
                <a:gd name="connsiteX13" fmla="*/ 1031951 w 1326316"/>
                <a:gd name="connsiteY13" fmla="*/ 572702 h 757628"/>
                <a:gd name="connsiteX14" fmla="*/ 1237209 w 1326316"/>
                <a:gd name="connsiteY14" fmla="*/ 687141 h 757628"/>
                <a:gd name="connsiteX15" fmla="*/ 1183638 w 1326316"/>
                <a:gd name="connsiteY15" fmla="*/ 757628 h 757628"/>
                <a:gd name="connsiteX16" fmla="*/ 1000561 w 1326316"/>
                <a:gd name="connsiteY16" fmla="*/ 649605 h 757628"/>
                <a:gd name="connsiteX17" fmla="*/ 375721 w 1326316"/>
                <a:gd name="connsiteY17" fmla="*/ 655320 h 757628"/>
                <a:gd name="connsiteX18" fmla="*/ 192440 w 1326316"/>
                <a:gd name="connsiteY18" fmla="*/ 755104 h 757628"/>
                <a:gd name="connsiteX19" fmla="*/ 146122 w 1326316"/>
                <a:gd name="connsiteY19" fmla="*/ 692858 h 757628"/>
                <a:gd name="connsiteX20" fmla="*/ 342106 w 1326316"/>
                <a:gd name="connsiteY20" fmla="*/ 572841 h 757628"/>
                <a:gd name="connsiteX21" fmla="*/ 354959 w 1326316"/>
                <a:gd name="connsiteY21" fmla="*/ 292667 h 757628"/>
                <a:gd name="connsiteX22" fmla="*/ 141005 w 1326316"/>
                <a:gd name="connsiteY22" fmla="*/ 171362 h 757628"/>
                <a:gd name="connsiteX23" fmla="*/ 74809 w 1326316"/>
                <a:gd name="connsiteY23" fmla="*/ 207417 h 757628"/>
                <a:gd name="connsiteX24" fmla="*/ 35 w 1326316"/>
                <a:gd name="connsiteY24" fmla="*/ 136791 h 757628"/>
                <a:gd name="connsiteX0" fmla="*/ 35 w 1326316"/>
                <a:gd name="connsiteY0" fmla="*/ 140558 h 761395"/>
                <a:gd name="connsiteX1" fmla="*/ 67304 w 1326316"/>
                <a:gd name="connsiteY1" fmla="*/ 66878 h 761395"/>
                <a:gd name="connsiteX2" fmla="*/ 142081 w 1326316"/>
                <a:gd name="connsiteY2" fmla="*/ 7684 h 761395"/>
                <a:gd name="connsiteX3" fmla="*/ 210892 w 1326316"/>
                <a:gd name="connsiteY3" fmla="*/ 74357 h 761395"/>
                <a:gd name="connsiteX4" fmla="*/ 194345 w 1326316"/>
                <a:gd name="connsiteY4" fmla="*/ 122601 h 761395"/>
                <a:gd name="connsiteX5" fmla="*/ 389253 w 1326316"/>
                <a:gd name="connsiteY5" fmla="*/ 230567 h 761395"/>
                <a:gd name="connsiteX6" fmla="*/ 682854 w 1326316"/>
                <a:gd name="connsiteY6" fmla="*/ 78169 h 761395"/>
                <a:gd name="connsiteX7" fmla="*/ 980516 w 1326316"/>
                <a:gd name="connsiteY7" fmla="*/ 223088 h 761395"/>
                <a:gd name="connsiteX8" fmla="*/ 1171610 w 1326316"/>
                <a:gd name="connsiteY8" fmla="*/ 119603 h 761395"/>
                <a:gd name="connsiteX9" fmla="*/ 1246305 w 1326316"/>
                <a:gd name="connsiteY9" fmla="*/ 3767 h 761395"/>
                <a:gd name="connsiteX10" fmla="*/ 1326316 w 1326316"/>
                <a:gd name="connsiteY10" fmla="*/ 78062 h 761395"/>
                <a:gd name="connsiteX11" fmla="*/ 1224471 w 1326316"/>
                <a:gd name="connsiteY11" fmla="*/ 182609 h 761395"/>
                <a:gd name="connsiteX12" fmla="*/ 1023020 w 1326316"/>
                <a:gd name="connsiteY12" fmla="*/ 291334 h 761395"/>
                <a:gd name="connsiteX13" fmla="*/ 1031951 w 1326316"/>
                <a:gd name="connsiteY13" fmla="*/ 576469 h 761395"/>
                <a:gd name="connsiteX14" fmla="*/ 1237209 w 1326316"/>
                <a:gd name="connsiteY14" fmla="*/ 690908 h 761395"/>
                <a:gd name="connsiteX15" fmla="*/ 1183638 w 1326316"/>
                <a:gd name="connsiteY15" fmla="*/ 761395 h 761395"/>
                <a:gd name="connsiteX16" fmla="*/ 1000561 w 1326316"/>
                <a:gd name="connsiteY16" fmla="*/ 653372 h 761395"/>
                <a:gd name="connsiteX17" fmla="*/ 375721 w 1326316"/>
                <a:gd name="connsiteY17" fmla="*/ 659087 h 761395"/>
                <a:gd name="connsiteX18" fmla="*/ 192440 w 1326316"/>
                <a:gd name="connsiteY18" fmla="*/ 758871 h 761395"/>
                <a:gd name="connsiteX19" fmla="*/ 146122 w 1326316"/>
                <a:gd name="connsiteY19" fmla="*/ 696625 h 761395"/>
                <a:gd name="connsiteX20" fmla="*/ 342106 w 1326316"/>
                <a:gd name="connsiteY20" fmla="*/ 576608 h 761395"/>
                <a:gd name="connsiteX21" fmla="*/ 354959 w 1326316"/>
                <a:gd name="connsiteY21" fmla="*/ 296434 h 761395"/>
                <a:gd name="connsiteX22" fmla="*/ 141005 w 1326316"/>
                <a:gd name="connsiteY22" fmla="*/ 175129 h 761395"/>
                <a:gd name="connsiteX23" fmla="*/ 74809 w 1326316"/>
                <a:gd name="connsiteY23" fmla="*/ 211184 h 761395"/>
                <a:gd name="connsiteX24" fmla="*/ 35 w 1326316"/>
                <a:gd name="connsiteY24" fmla="*/ 140558 h 761395"/>
                <a:gd name="connsiteX0" fmla="*/ 35 w 1326316"/>
                <a:gd name="connsiteY0" fmla="*/ 136791 h 757628"/>
                <a:gd name="connsiteX1" fmla="*/ 67304 w 1326316"/>
                <a:gd name="connsiteY1" fmla="*/ 63111 h 757628"/>
                <a:gd name="connsiteX2" fmla="*/ 142081 w 1326316"/>
                <a:gd name="connsiteY2" fmla="*/ 3917 h 757628"/>
                <a:gd name="connsiteX3" fmla="*/ 210892 w 1326316"/>
                <a:gd name="connsiteY3" fmla="*/ 70590 h 757628"/>
                <a:gd name="connsiteX4" fmla="*/ 194345 w 1326316"/>
                <a:gd name="connsiteY4" fmla="*/ 118834 h 757628"/>
                <a:gd name="connsiteX5" fmla="*/ 389253 w 1326316"/>
                <a:gd name="connsiteY5" fmla="*/ 226800 h 757628"/>
                <a:gd name="connsiteX6" fmla="*/ 682854 w 1326316"/>
                <a:gd name="connsiteY6" fmla="*/ 74402 h 757628"/>
                <a:gd name="connsiteX7" fmla="*/ 980516 w 1326316"/>
                <a:gd name="connsiteY7" fmla="*/ 219321 h 757628"/>
                <a:gd name="connsiteX8" fmla="*/ 1171610 w 1326316"/>
                <a:gd name="connsiteY8" fmla="*/ 115836 h 757628"/>
                <a:gd name="connsiteX9" fmla="*/ 1246305 w 1326316"/>
                <a:gd name="connsiteY9" fmla="*/ 0 h 757628"/>
                <a:gd name="connsiteX10" fmla="*/ 1326316 w 1326316"/>
                <a:gd name="connsiteY10" fmla="*/ 74295 h 757628"/>
                <a:gd name="connsiteX11" fmla="*/ 1224471 w 1326316"/>
                <a:gd name="connsiteY11" fmla="*/ 178842 h 757628"/>
                <a:gd name="connsiteX12" fmla="*/ 1023020 w 1326316"/>
                <a:gd name="connsiteY12" fmla="*/ 287567 h 757628"/>
                <a:gd name="connsiteX13" fmla="*/ 1031951 w 1326316"/>
                <a:gd name="connsiteY13" fmla="*/ 572702 h 757628"/>
                <a:gd name="connsiteX14" fmla="*/ 1237209 w 1326316"/>
                <a:gd name="connsiteY14" fmla="*/ 687141 h 757628"/>
                <a:gd name="connsiteX15" fmla="*/ 1183638 w 1326316"/>
                <a:gd name="connsiteY15" fmla="*/ 757628 h 757628"/>
                <a:gd name="connsiteX16" fmla="*/ 1000561 w 1326316"/>
                <a:gd name="connsiteY16" fmla="*/ 649605 h 757628"/>
                <a:gd name="connsiteX17" fmla="*/ 375721 w 1326316"/>
                <a:gd name="connsiteY17" fmla="*/ 655320 h 757628"/>
                <a:gd name="connsiteX18" fmla="*/ 192440 w 1326316"/>
                <a:gd name="connsiteY18" fmla="*/ 755104 h 757628"/>
                <a:gd name="connsiteX19" fmla="*/ 146122 w 1326316"/>
                <a:gd name="connsiteY19" fmla="*/ 692858 h 757628"/>
                <a:gd name="connsiteX20" fmla="*/ 342106 w 1326316"/>
                <a:gd name="connsiteY20" fmla="*/ 572841 h 757628"/>
                <a:gd name="connsiteX21" fmla="*/ 354959 w 1326316"/>
                <a:gd name="connsiteY21" fmla="*/ 292667 h 757628"/>
                <a:gd name="connsiteX22" fmla="*/ 141005 w 1326316"/>
                <a:gd name="connsiteY22" fmla="*/ 171362 h 757628"/>
                <a:gd name="connsiteX23" fmla="*/ 74809 w 1326316"/>
                <a:gd name="connsiteY23" fmla="*/ 207417 h 757628"/>
                <a:gd name="connsiteX24" fmla="*/ 35 w 1326316"/>
                <a:gd name="connsiteY24" fmla="*/ 136791 h 757628"/>
                <a:gd name="connsiteX0" fmla="*/ 35 w 1326316"/>
                <a:gd name="connsiteY0" fmla="*/ 132883 h 753720"/>
                <a:gd name="connsiteX1" fmla="*/ 67304 w 1326316"/>
                <a:gd name="connsiteY1" fmla="*/ 59203 h 753720"/>
                <a:gd name="connsiteX2" fmla="*/ 142081 w 1326316"/>
                <a:gd name="connsiteY2" fmla="*/ 9 h 753720"/>
                <a:gd name="connsiteX3" fmla="*/ 210892 w 1326316"/>
                <a:gd name="connsiteY3" fmla="*/ 66682 h 753720"/>
                <a:gd name="connsiteX4" fmla="*/ 194345 w 1326316"/>
                <a:gd name="connsiteY4" fmla="*/ 114926 h 753720"/>
                <a:gd name="connsiteX5" fmla="*/ 389253 w 1326316"/>
                <a:gd name="connsiteY5" fmla="*/ 222892 h 753720"/>
                <a:gd name="connsiteX6" fmla="*/ 682854 w 1326316"/>
                <a:gd name="connsiteY6" fmla="*/ 70494 h 753720"/>
                <a:gd name="connsiteX7" fmla="*/ 980516 w 1326316"/>
                <a:gd name="connsiteY7" fmla="*/ 215413 h 753720"/>
                <a:gd name="connsiteX8" fmla="*/ 1171610 w 1326316"/>
                <a:gd name="connsiteY8" fmla="*/ 111928 h 753720"/>
                <a:gd name="connsiteX9" fmla="*/ 1246305 w 1326316"/>
                <a:gd name="connsiteY9" fmla="*/ 1807 h 753720"/>
                <a:gd name="connsiteX10" fmla="*/ 1326316 w 1326316"/>
                <a:gd name="connsiteY10" fmla="*/ 70387 h 753720"/>
                <a:gd name="connsiteX11" fmla="*/ 1224471 w 1326316"/>
                <a:gd name="connsiteY11" fmla="*/ 174934 h 753720"/>
                <a:gd name="connsiteX12" fmla="*/ 1023020 w 1326316"/>
                <a:gd name="connsiteY12" fmla="*/ 283659 h 753720"/>
                <a:gd name="connsiteX13" fmla="*/ 1031951 w 1326316"/>
                <a:gd name="connsiteY13" fmla="*/ 568794 h 753720"/>
                <a:gd name="connsiteX14" fmla="*/ 1237209 w 1326316"/>
                <a:gd name="connsiteY14" fmla="*/ 683233 h 753720"/>
                <a:gd name="connsiteX15" fmla="*/ 1183638 w 1326316"/>
                <a:gd name="connsiteY15" fmla="*/ 753720 h 753720"/>
                <a:gd name="connsiteX16" fmla="*/ 1000561 w 1326316"/>
                <a:gd name="connsiteY16" fmla="*/ 645697 h 753720"/>
                <a:gd name="connsiteX17" fmla="*/ 375721 w 1326316"/>
                <a:gd name="connsiteY17" fmla="*/ 651412 h 753720"/>
                <a:gd name="connsiteX18" fmla="*/ 192440 w 1326316"/>
                <a:gd name="connsiteY18" fmla="*/ 751196 h 753720"/>
                <a:gd name="connsiteX19" fmla="*/ 146122 w 1326316"/>
                <a:gd name="connsiteY19" fmla="*/ 688950 h 753720"/>
                <a:gd name="connsiteX20" fmla="*/ 342106 w 1326316"/>
                <a:gd name="connsiteY20" fmla="*/ 568933 h 753720"/>
                <a:gd name="connsiteX21" fmla="*/ 354959 w 1326316"/>
                <a:gd name="connsiteY21" fmla="*/ 288759 h 753720"/>
                <a:gd name="connsiteX22" fmla="*/ 141005 w 1326316"/>
                <a:gd name="connsiteY22" fmla="*/ 167454 h 753720"/>
                <a:gd name="connsiteX23" fmla="*/ 74809 w 1326316"/>
                <a:gd name="connsiteY23" fmla="*/ 203509 h 753720"/>
                <a:gd name="connsiteX24" fmla="*/ 35 w 1326316"/>
                <a:gd name="connsiteY24" fmla="*/ 132883 h 753720"/>
                <a:gd name="connsiteX0" fmla="*/ 35 w 1326316"/>
                <a:gd name="connsiteY0" fmla="*/ 132883 h 753720"/>
                <a:gd name="connsiteX1" fmla="*/ 67304 w 1326316"/>
                <a:gd name="connsiteY1" fmla="*/ 59203 h 753720"/>
                <a:gd name="connsiteX2" fmla="*/ 142081 w 1326316"/>
                <a:gd name="connsiteY2" fmla="*/ 9 h 753720"/>
                <a:gd name="connsiteX3" fmla="*/ 210892 w 1326316"/>
                <a:gd name="connsiteY3" fmla="*/ 66682 h 753720"/>
                <a:gd name="connsiteX4" fmla="*/ 194345 w 1326316"/>
                <a:gd name="connsiteY4" fmla="*/ 114926 h 753720"/>
                <a:gd name="connsiteX5" fmla="*/ 389253 w 1326316"/>
                <a:gd name="connsiteY5" fmla="*/ 222892 h 753720"/>
                <a:gd name="connsiteX6" fmla="*/ 682854 w 1326316"/>
                <a:gd name="connsiteY6" fmla="*/ 70494 h 753720"/>
                <a:gd name="connsiteX7" fmla="*/ 980516 w 1326316"/>
                <a:gd name="connsiteY7" fmla="*/ 215413 h 753720"/>
                <a:gd name="connsiteX8" fmla="*/ 1179230 w 1326316"/>
                <a:gd name="connsiteY8" fmla="*/ 108118 h 753720"/>
                <a:gd name="connsiteX9" fmla="*/ 1246305 w 1326316"/>
                <a:gd name="connsiteY9" fmla="*/ 1807 h 753720"/>
                <a:gd name="connsiteX10" fmla="*/ 1326316 w 1326316"/>
                <a:gd name="connsiteY10" fmla="*/ 70387 h 753720"/>
                <a:gd name="connsiteX11" fmla="*/ 1224471 w 1326316"/>
                <a:gd name="connsiteY11" fmla="*/ 174934 h 753720"/>
                <a:gd name="connsiteX12" fmla="*/ 1023020 w 1326316"/>
                <a:gd name="connsiteY12" fmla="*/ 283659 h 753720"/>
                <a:gd name="connsiteX13" fmla="*/ 1031951 w 1326316"/>
                <a:gd name="connsiteY13" fmla="*/ 568794 h 753720"/>
                <a:gd name="connsiteX14" fmla="*/ 1237209 w 1326316"/>
                <a:gd name="connsiteY14" fmla="*/ 683233 h 753720"/>
                <a:gd name="connsiteX15" fmla="*/ 1183638 w 1326316"/>
                <a:gd name="connsiteY15" fmla="*/ 753720 h 753720"/>
                <a:gd name="connsiteX16" fmla="*/ 1000561 w 1326316"/>
                <a:gd name="connsiteY16" fmla="*/ 645697 h 753720"/>
                <a:gd name="connsiteX17" fmla="*/ 375721 w 1326316"/>
                <a:gd name="connsiteY17" fmla="*/ 651412 h 753720"/>
                <a:gd name="connsiteX18" fmla="*/ 192440 w 1326316"/>
                <a:gd name="connsiteY18" fmla="*/ 751196 h 753720"/>
                <a:gd name="connsiteX19" fmla="*/ 146122 w 1326316"/>
                <a:gd name="connsiteY19" fmla="*/ 688950 h 753720"/>
                <a:gd name="connsiteX20" fmla="*/ 342106 w 1326316"/>
                <a:gd name="connsiteY20" fmla="*/ 568933 h 753720"/>
                <a:gd name="connsiteX21" fmla="*/ 354959 w 1326316"/>
                <a:gd name="connsiteY21" fmla="*/ 288759 h 753720"/>
                <a:gd name="connsiteX22" fmla="*/ 141005 w 1326316"/>
                <a:gd name="connsiteY22" fmla="*/ 167454 h 753720"/>
                <a:gd name="connsiteX23" fmla="*/ 74809 w 1326316"/>
                <a:gd name="connsiteY23" fmla="*/ 203509 h 753720"/>
                <a:gd name="connsiteX24" fmla="*/ 35 w 1326316"/>
                <a:gd name="connsiteY24" fmla="*/ 132883 h 753720"/>
                <a:gd name="connsiteX0" fmla="*/ 35 w 1326316"/>
                <a:gd name="connsiteY0" fmla="*/ 132883 h 753720"/>
                <a:gd name="connsiteX1" fmla="*/ 67304 w 1326316"/>
                <a:gd name="connsiteY1" fmla="*/ 59203 h 753720"/>
                <a:gd name="connsiteX2" fmla="*/ 142081 w 1326316"/>
                <a:gd name="connsiteY2" fmla="*/ 9 h 753720"/>
                <a:gd name="connsiteX3" fmla="*/ 210892 w 1326316"/>
                <a:gd name="connsiteY3" fmla="*/ 66682 h 753720"/>
                <a:gd name="connsiteX4" fmla="*/ 194345 w 1326316"/>
                <a:gd name="connsiteY4" fmla="*/ 114926 h 753720"/>
                <a:gd name="connsiteX5" fmla="*/ 389253 w 1326316"/>
                <a:gd name="connsiteY5" fmla="*/ 222892 h 753720"/>
                <a:gd name="connsiteX6" fmla="*/ 682854 w 1326316"/>
                <a:gd name="connsiteY6" fmla="*/ 70494 h 753720"/>
                <a:gd name="connsiteX7" fmla="*/ 980516 w 1326316"/>
                <a:gd name="connsiteY7" fmla="*/ 215413 h 753720"/>
                <a:gd name="connsiteX8" fmla="*/ 1179230 w 1326316"/>
                <a:gd name="connsiteY8" fmla="*/ 108118 h 753720"/>
                <a:gd name="connsiteX9" fmla="*/ 1246305 w 1326316"/>
                <a:gd name="connsiteY9" fmla="*/ 1807 h 753720"/>
                <a:gd name="connsiteX10" fmla="*/ 1326316 w 1326316"/>
                <a:gd name="connsiteY10" fmla="*/ 70387 h 753720"/>
                <a:gd name="connsiteX11" fmla="*/ 1224471 w 1326316"/>
                <a:gd name="connsiteY11" fmla="*/ 174934 h 753720"/>
                <a:gd name="connsiteX12" fmla="*/ 1023020 w 1326316"/>
                <a:gd name="connsiteY12" fmla="*/ 283659 h 753720"/>
                <a:gd name="connsiteX13" fmla="*/ 1031951 w 1326316"/>
                <a:gd name="connsiteY13" fmla="*/ 568794 h 753720"/>
                <a:gd name="connsiteX14" fmla="*/ 1237209 w 1326316"/>
                <a:gd name="connsiteY14" fmla="*/ 683233 h 753720"/>
                <a:gd name="connsiteX15" fmla="*/ 1183638 w 1326316"/>
                <a:gd name="connsiteY15" fmla="*/ 753720 h 753720"/>
                <a:gd name="connsiteX16" fmla="*/ 1000561 w 1326316"/>
                <a:gd name="connsiteY16" fmla="*/ 645697 h 753720"/>
                <a:gd name="connsiteX17" fmla="*/ 375721 w 1326316"/>
                <a:gd name="connsiteY17" fmla="*/ 651412 h 753720"/>
                <a:gd name="connsiteX18" fmla="*/ 192440 w 1326316"/>
                <a:gd name="connsiteY18" fmla="*/ 751196 h 753720"/>
                <a:gd name="connsiteX19" fmla="*/ 146122 w 1326316"/>
                <a:gd name="connsiteY19" fmla="*/ 688950 h 753720"/>
                <a:gd name="connsiteX20" fmla="*/ 342106 w 1326316"/>
                <a:gd name="connsiteY20" fmla="*/ 568933 h 753720"/>
                <a:gd name="connsiteX21" fmla="*/ 354959 w 1326316"/>
                <a:gd name="connsiteY21" fmla="*/ 288759 h 753720"/>
                <a:gd name="connsiteX22" fmla="*/ 141005 w 1326316"/>
                <a:gd name="connsiteY22" fmla="*/ 167454 h 753720"/>
                <a:gd name="connsiteX23" fmla="*/ 74809 w 1326316"/>
                <a:gd name="connsiteY23" fmla="*/ 203509 h 753720"/>
                <a:gd name="connsiteX24" fmla="*/ 35 w 1326316"/>
                <a:gd name="connsiteY24" fmla="*/ 132883 h 753720"/>
                <a:gd name="connsiteX0" fmla="*/ 35 w 1326316"/>
                <a:gd name="connsiteY0" fmla="*/ 132883 h 753720"/>
                <a:gd name="connsiteX1" fmla="*/ 67304 w 1326316"/>
                <a:gd name="connsiteY1" fmla="*/ 59203 h 753720"/>
                <a:gd name="connsiteX2" fmla="*/ 142081 w 1326316"/>
                <a:gd name="connsiteY2" fmla="*/ 9 h 753720"/>
                <a:gd name="connsiteX3" fmla="*/ 210892 w 1326316"/>
                <a:gd name="connsiteY3" fmla="*/ 66682 h 753720"/>
                <a:gd name="connsiteX4" fmla="*/ 194345 w 1326316"/>
                <a:gd name="connsiteY4" fmla="*/ 114926 h 753720"/>
                <a:gd name="connsiteX5" fmla="*/ 389253 w 1326316"/>
                <a:gd name="connsiteY5" fmla="*/ 222892 h 753720"/>
                <a:gd name="connsiteX6" fmla="*/ 682854 w 1326316"/>
                <a:gd name="connsiteY6" fmla="*/ 70494 h 753720"/>
                <a:gd name="connsiteX7" fmla="*/ 980516 w 1326316"/>
                <a:gd name="connsiteY7" fmla="*/ 215413 h 753720"/>
                <a:gd name="connsiteX8" fmla="*/ 1179230 w 1326316"/>
                <a:gd name="connsiteY8" fmla="*/ 108118 h 753720"/>
                <a:gd name="connsiteX9" fmla="*/ 1246305 w 1326316"/>
                <a:gd name="connsiteY9" fmla="*/ 1807 h 753720"/>
                <a:gd name="connsiteX10" fmla="*/ 1326316 w 1326316"/>
                <a:gd name="connsiteY10" fmla="*/ 70387 h 753720"/>
                <a:gd name="connsiteX11" fmla="*/ 1224471 w 1326316"/>
                <a:gd name="connsiteY11" fmla="*/ 174934 h 753720"/>
                <a:gd name="connsiteX12" fmla="*/ 1023020 w 1326316"/>
                <a:gd name="connsiteY12" fmla="*/ 283659 h 753720"/>
                <a:gd name="connsiteX13" fmla="*/ 1031951 w 1326316"/>
                <a:gd name="connsiteY13" fmla="*/ 568794 h 753720"/>
                <a:gd name="connsiteX14" fmla="*/ 1237209 w 1326316"/>
                <a:gd name="connsiteY14" fmla="*/ 683233 h 753720"/>
                <a:gd name="connsiteX15" fmla="*/ 1183638 w 1326316"/>
                <a:gd name="connsiteY15" fmla="*/ 753720 h 753720"/>
                <a:gd name="connsiteX16" fmla="*/ 1000561 w 1326316"/>
                <a:gd name="connsiteY16" fmla="*/ 645697 h 753720"/>
                <a:gd name="connsiteX17" fmla="*/ 375721 w 1326316"/>
                <a:gd name="connsiteY17" fmla="*/ 651412 h 753720"/>
                <a:gd name="connsiteX18" fmla="*/ 192440 w 1326316"/>
                <a:gd name="connsiteY18" fmla="*/ 751196 h 753720"/>
                <a:gd name="connsiteX19" fmla="*/ 146122 w 1326316"/>
                <a:gd name="connsiteY19" fmla="*/ 688950 h 753720"/>
                <a:gd name="connsiteX20" fmla="*/ 342106 w 1326316"/>
                <a:gd name="connsiteY20" fmla="*/ 568933 h 753720"/>
                <a:gd name="connsiteX21" fmla="*/ 354959 w 1326316"/>
                <a:gd name="connsiteY21" fmla="*/ 288759 h 753720"/>
                <a:gd name="connsiteX22" fmla="*/ 141005 w 1326316"/>
                <a:gd name="connsiteY22" fmla="*/ 167454 h 753720"/>
                <a:gd name="connsiteX23" fmla="*/ 74809 w 1326316"/>
                <a:gd name="connsiteY23" fmla="*/ 203509 h 753720"/>
                <a:gd name="connsiteX24" fmla="*/ 35 w 1326316"/>
                <a:gd name="connsiteY24" fmla="*/ 132883 h 753720"/>
                <a:gd name="connsiteX0" fmla="*/ 35 w 1326316"/>
                <a:gd name="connsiteY0" fmla="*/ 132883 h 753720"/>
                <a:gd name="connsiteX1" fmla="*/ 67304 w 1326316"/>
                <a:gd name="connsiteY1" fmla="*/ 59203 h 753720"/>
                <a:gd name="connsiteX2" fmla="*/ 142081 w 1326316"/>
                <a:gd name="connsiteY2" fmla="*/ 9 h 753720"/>
                <a:gd name="connsiteX3" fmla="*/ 210892 w 1326316"/>
                <a:gd name="connsiteY3" fmla="*/ 66682 h 753720"/>
                <a:gd name="connsiteX4" fmla="*/ 194345 w 1326316"/>
                <a:gd name="connsiteY4" fmla="*/ 114926 h 753720"/>
                <a:gd name="connsiteX5" fmla="*/ 389253 w 1326316"/>
                <a:gd name="connsiteY5" fmla="*/ 222892 h 753720"/>
                <a:gd name="connsiteX6" fmla="*/ 682854 w 1326316"/>
                <a:gd name="connsiteY6" fmla="*/ 70494 h 753720"/>
                <a:gd name="connsiteX7" fmla="*/ 980516 w 1326316"/>
                <a:gd name="connsiteY7" fmla="*/ 215413 h 753720"/>
                <a:gd name="connsiteX8" fmla="*/ 1179230 w 1326316"/>
                <a:gd name="connsiteY8" fmla="*/ 108118 h 753720"/>
                <a:gd name="connsiteX9" fmla="*/ 1246305 w 1326316"/>
                <a:gd name="connsiteY9" fmla="*/ 1807 h 753720"/>
                <a:gd name="connsiteX10" fmla="*/ 1326316 w 1326316"/>
                <a:gd name="connsiteY10" fmla="*/ 70387 h 753720"/>
                <a:gd name="connsiteX11" fmla="*/ 1224471 w 1326316"/>
                <a:gd name="connsiteY11" fmla="*/ 174934 h 753720"/>
                <a:gd name="connsiteX12" fmla="*/ 1023020 w 1326316"/>
                <a:gd name="connsiteY12" fmla="*/ 283659 h 753720"/>
                <a:gd name="connsiteX13" fmla="*/ 1031951 w 1326316"/>
                <a:gd name="connsiteY13" fmla="*/ 568794 h 753720"/>
                <a:gd name="connsiteX14" fmla="*/ 1237209 w 1326316"/>
                <a:gd name="connsiteY14" fmla="*/ 683233 h 753720"/>
                <a:gd name="connsiteX15" fmla="*/ 1183638 w 1326316"/>
                <a:gd name="connsiteY15" fmla="*/ 753720 h 753720"/>
                <a:gd name="connsiteX16" fmla="*/ 1000561 w 1326316"/>
                <a:gd name="connsiteY16" fmla="*/ 645697 h 753720"/>
                <a:gd name="connsiteX17" fmla="*/ 375721 w 1326316"/>
                <a:gd name="connsiteY17" fmla="*/ 651412 h 753720"/>
                <a:gd name="connsiteX18" fmla="*/ 192440 w 1326316"/>
                <a:gd name="connsiteY18" fmla="*/ 751196 h 753720"/>
                <a:gd name="connsiteX19" fmla="*/ 146122 w 1326316"/>
                <a:gd name="connsiteY19" fmla="*/ 688950 h 753720"/>
                <a:gd name="connsiteX20" fmla="*/ 342106 w 1326316"/>
                <a:gd name="connsiteY20" fmla="*/ 568933 h 753720"/>
                <a:gd name="connsiteX21" fmla="*/ 354959 w 1326316"/>
                <a:gd name="connsiteY21" fmla="*/ 288759 h 753720"/>
                <a:gd name="connsiteX22" fmla="*/ 141005 w 1326316"/>
                <a:gd name="connsiteY22" fmla="*/ 167454 h 753720"/>
                <a:gd name="connsiteX23" fmla="*/ 74809 w 1326316"/>
                <a:gd name="connsiteY23" fmla="*/ 203509 h 753720"/>
                <a:gd name="connsiteX24" fmla="*/ 35 w 1326316"/>
                <a:gd name="connsiteY24" fmla="*/ 132883 h 753720"/>
                <a:gd name="connsiteX0" fmla="*/ 35 w 1320601"/>
                <a:gd name="connsiteY0" fmla="*/ 132883 h 753720"/>
                <a:gd name="connsiteX1" fmla="*/ 67304 w 1320601"/>
                <a:gd name="connsiteY1" fmla="*/ 59203 h 753720"/>
                <a:gd name="connsiteX2" fmla="*/ 142081 w 1320601"/>
                <a:gd name="connsiteY2" fmla="*/ 9 h 753720"/>
                <a:gd name="connsiteX3" fmla="*/ 210892 w 1320601"/>
                <a:gd name="connsiteY3" fmla="*/ 66682 h 753720"/>
                <a:gd name="connsiteX4" fmla="*/ 194345 w 1320601"/>
                <a:gd name="connsiteY4" fmla="*/ 114926 h 753720"/>
                <a:gd name="connsiteX5" fmla="*/ 389253 w 1320601"/>
                <a:gd name="connsiteY5" fmla="*/ 222892 h 753720"/>
                <a:gd name="connsiteX6" fmla="*/ 682854 w 1320601"/>
                <a:gd name="connsiteY6" fmla="*/ 70494 h 753720"/>
                <a:gd name="connsiteX7" fmla="*/ 980516 w 1320601"/>
                <a:gd name="connsiteY7" fmla="*/ 215413 h 753720"/>
                <a:gd name="connsiteX8" fmla="*/ 1179230 w 1320601"/>
                <a:gd name="connsiteY8" fmla="*/ 108118 h 753720"/>
                <a:gd name="connsiteX9" fmla="*/ 1246305 w 1320601"/>
                <a:gd name="connsiteY9" fmla="*/ 1807 h 753720"/>
                <a:gd name="connsiteX10" fmla="*/ 1320601 w 1320601"/>
                <a:gd name="connsiteY10" fmla="*/ 68482 h 753720"/>
                <a:gd name="connsiteX11" fmla="*/ 1224471 w 1320601"/>
                <a:gd name="connsiteY11" fmla="*/ 174934 h 753720"/>
                <a:gd name="connsiteX12" fmla="*/ 1023020 w 1320601"/>
                <a:gd name="connsiteY12" fmla="*/ 283659 h 753720"/>
                <a:gd name="connsiteX13" fmla="*/ 1031951 w 1320601"/>
                <a:gd name="connsiteY13" fmla="*/ 568794 h 753720"/>
                <a:gd name="connsiteX14" fmla="*/ 1237209 w 1320601"/>
                <a:gd name="connsiteY14" fmla="*/ 683233 h 753720"/>
                <a:gd name="connsiteX15" fmla="*/ 1183638 w 1320601"/>
                <a:gd name="connsiteY15" fmla="*/ 753720 h 753720"/>
                <a:gd name="connsiteX16" fmla="*/ 1000561 w 1320601"/>
                <a:gd name="connsiteY16" fmla="*/ 645697 h 753720"/>
                <a:gd name="connsiteX17" fmla="*/ 375721 w 1320601"/>
                <a:gd name="connsiteY17" fmla="*/ 651412 h 753720"/>
                <a:gd name="connsiteX18" fmla="*/ 192440 w 1320601"/>
                <a:gd name="connsiteY18" fmla="*/ 751196 h 753720"/>
                <a:gd name="connsiteX19" fmla="*/ 146122 w 1320601"/>
                <a:gd name="connsiteY19" fmla="*/ 688950 h 753720"/>
                <a:gd name="connsiteX20" fmla="*/ 342106 w 1320601"/>
                <a:gd name="connsiteY20" fmla="*/ 568933 h 753720"/>
                <a:gd name="connsiteX21" fmla="*/ 354959 w 1320601"/>
                <a:gd name="connsiteY21" fmla="*/ 288759 h 753720"/>
                <a:gd name="connsiteX22" fmla="*/ 141005 w 1320601"/>
                <a:gd name="connsiteY22" fmla="*/ 167454 h 753720"/>
                <a:gd name="connsiteX23" fmla="*/ 74809 w 1320601"/>
                <a:gd name="connsiteY23" fmla="*/ 203509 h 753720"/>
                <a:gd name="connsiteX24" fmla="*/ 35 w 1320601"/>
                <a:gd name="connsiteY24" fmla="*/ 132883 h 753720"/>
                <a:gd name="connsiteX0" fmla="*/ 35 w 1320601"/>
                <a:gd name="connsiteY0" fmla="*/ 132883 h 753720"/>
                <a:gd name="connsiteX1" fmla="*/ 67304 w 1320601"/>
                <a:gd name="connsiteY1" fmla="*/ 59203 h 753720"/>
                <a:gd name="connsiteX2" fmla="*/ 142081 w 1320601"/>
                <a:gd name="connsiteY2" fmla="*/ 9 h 753720"/>
                <a:gd name="connsiteX3" fmla="*/ 210892 w 1320601"/>
                <a:gd name="connsiteY3" fmla="*/ 66682 h 753720"/>
                <a:gd name="connsiteX4" fmla="*/ 194345 w 1320601"/>
                <a:gd name="connsiteY4" fmla="*/ 114926 h 753720"/>
                <a:gd name="connsiteX5" fmla="*/ 389253 w 1320601"/>
                <a:gd name="connsiteY5" fmla="*/ 222892 h 753720"/>
                <a:gd name="connsiteX6" fmla="*/ 682854 w 1320601"/>
                <a:gd name="connsiteY6" fmla="*/ 70494 h 753720"/>
                <a:gd name="connsiteX7" fmla="*/ 980516 w 1320601"/>
                <a:gd name="connsiteY7" fmla="*/ 215413 h 753720"/>
                <a:gd name="connsiteX8" fmla="*/ 1179230 w 1320601"/>
                <a:gd name="connsiteY8" fmla="*/ 108118 h 753720"/>
                <a:gd name="connsiteX9" fmla="*/ 1246305 w 1320601"/>
                <a:gd name="connsiteY9" fmla="*/ 1807 h 753720"/>
                <a:gd name="connsiteX10" fmla="*/ 1320601 w 1320601"/>
                <a:gd name="connsiteY10" fmla="*/ 68482 h 753720"/>
                <a:gd name="connsiteX11" fmla="*/ 1224471 w 1320601"/>
                <a:gd name="connsiteY11" fmla="*/ 174934 h 753720"/>
                <a:gd name="connsiteX12" fmla="*/ 1023020 w 1320601"/>
                <a:gd name="connsiteY12" fmla="*/ 283659 h 753720"/>
                <a:gd name="connsiteX13" fmla="*/ 1031951 w 1320601"/>
                <a:gd name="connsiteY13" fmla="*/ 568794 h 753720"/>
                <a:gd name="connsiteX14" fmla="*/ 1237209 w 1320601"/>
                <a:gd name="connsiteY14" fmla="*/ 683233 h 753720"/>
                <a:gd name="connsiteX15" fmla="*/ 1183638 w 1320601"/>
                <a:gd name="connsiteY15" fmla="*/ 753720 h 753720"/>
                <a:gd name="connsiteX16" fmla="*/ 1000561 w 1320601"/>
                <a:gd name="connsiteY16" fmla="*/ 645697 h 753720"/>
                <a:gd name="connsiteX17" fmla="*/ 375721 w 1320601"/>
                <a:gd name="connsiteY17" fmla="*/ 651412 h 753720"/>
                <a:gd name="connsiteX18" fmla="*/ 192440 w 1320601"/>
                <a:gd name="connsiteY18" fmla="*/ 751196 h 753720"/>
                <a:gd name="connsiteX19" fmla="*/ 146122 w 1320601"/>
                <a:gd name="connsiteY19" fmla="*/ 688950 h 753720"/>
                <a:gd name="connsiteX20" fmla="*/ 342106 w 1320601"/>
                <a:gd name="connsiteY20" fmla="*/ 568933 h 753720"/>
                <a:gd name="connsiteX21" fmla="*/ 354959 w 1320601"/>
                <a:gd name="connsiteY21" fmla="*/ 288759 h 753720"/>
                <a:gd name="connsiteX22" fmla="*/ 141005 w 1320601"/>
                <a:gd name="connsiteY22" fmla="*/ 167454 h 753720"/>
                <a:gd name="connsiteX23" fmla="*/ 74809 w 1320601"/>
                <a:gd name="connsiteY23" fmla="*/ 203509 h 753720"/>
                <a:gd name="connsiteX24" fmla="*/ 35 w 1320601"/>
                <a:gd name="connsiteY24" fmla="*/ 132883 h 753720"/>
                <a:gd name="connsiteX0" fmla="*/ 35 w 1364114"/>
                <a:gd name="connsiteY0" fmla="*/ 132883 h 753720"/>
                <a:gd name="connsiteX1" fmla="*/ 67304 w 1364114"/>
                <a:gd name="connsiteY1" fmla="*/ 59203 h 753720"/>
                <a:gd name="connsiteX2" fmla="*/ 142081 w 1364114"/>
                <a:gd name="connsiteY2" fmla="*/ 9 h 753720"/>
                <a:gd name="connsiteX3" fmla="*/ 210892 w 1364114"/>
                <a:gd name="connsiteY3" fmla="*/ 66682 h 753720"/>
                <a:gd name="connsiteX4" fmla="*/ 194345 w 1364114"/>
                <a:gd name="connsiteY4" fmla="*/ 114926 h 753720"/>
                <a:gd name="connsiteX5" fmla="*/ 389253 w 1364114"/>
                <a:gd name="connsiteY5" fmla="*/ 222892 h 753720"/>
                <a:gd name="connsiteX6" fmla="*/ 682854 w 1364114"/>
                <a:gd name="connsiteY6" fmla="*/ 70494 h 753720"/>
                <a:gd name="connsiteX7" fmla="*/ 980516 w 1364114"/>
                <a:gd name="connsiteY7" fmla="*/ 215413 h 753720"/>
                <a:gd name="connsiteX8" fmla="*/ 1179230 w 1364114"/>
                <a:gd name="connsiteY8" fmla="*/ 108118 h 753720"/>
                <a:gd name="connsiteX9" fmla="*/ 1246305 w 1364114"/>
                <a:gd name="connsiteY9" fmla="*/ 1807 h 753720"/>
                <a:gd name="connsiteX10" fmla="*/ 1320601 w 1364114"/>
                <a:gd name="connsiteY10" fmla="*/ 68482 h 753720"/>
                <a:gd name="connsiteX11" fmla="*/ 1362511 w 1364114"/>
                <a:gd name="connsiteY11" fmla="*/ 175162 h 753720"/>
                <a:gd name="connsiteX12" fmla="*/ 1224471 w 1364114"/>
                <a:gd name="connsiteY12" fmla="*/ 174934 h 753720"/>
                <a:gd name="connsiteX13" fmla="*/ 1023020 w 1364114"/>
                <a:gd name="connsiteY13" fmla="*/ 283659 h 753720"/>
                <a:gd name="connsiteX14" fmla="*/ 1031951 w 1364114"/>
                <a:gd name="connsiteY14" fmla="*/ 568794 h 753720"/>
                <a:gd name="connsiteX15" fmla="*/ 1237209 w 1364114"/>
                <a:gd name="connsiteY15" fmla="*/ 683233 h 753720"/>
                <a:gd name="connsiteX16" fmla="*/ 1183638 w 1364114"/>
                <a:gd name="connsiteY16" fmla="*/ 753720 h 753720"/>
                <a:gd name="connsiteX17" fmla="*/ 1000561 w 1364114"/>
                <a:gd name="connsiteY17" fmla="*/ 645697 h 753720"/>
                <a:gd name="connsiteX18" fmla="*/ 375721 w 1364114"/>
                <a:gd name="connsiteY18" fmla="*/ 651412 h 753720"/>
                <a:gd name="connsiteX19" fmla="*/ 192440 w 1364114"/>
                <a:gd name="connsiteY19" fmla="*/ 751196 h 753720"/>
                <a:gd name="connsiteX20" fmla="*/ 146122 w 1364114"/>
                <a:gd name="connsiteY20" fmla="*/ 688950 h 753720"/>
                <a:gd name="connsiteX21" fmla="*/ 342106 w 1364114"/>
                <a:gd name="connsiteY21" fmla="*/ 568933 h 753720"/>
                <a:gd name="connsiteX22" fmla="*/ 354959 w 1364114"/>
                <a:gd name="connsiteY22" fmla="*/ 288759 h 753720"/>
                <a:gd name="connsiteX23" fmla="*/ 141005 w 1364114"/>
                <a:gd name="connsiteY23" fmla="*/ 167454 h 753720"/>
                <a:gd name="connsiteX24" fmla="*/ 74809 w 1364114"/>
                <a:gd name="connsiteY24" fmla="*/ 203509 h 753720"/>
                <a:gd name="connsiteX25" fmla="*/ 35 w 1364114"/>
                <a:gd name="connsiteY25" fmla="*/ 132883 h 753720"/>
                <a:gd name="connsiteX0" fmla="*/ 35 w 1374641"/>
                <a:gd name="connsiteY0" fmla="*/ 132883 h 753720"/>
                <a:gd name="connsiteX1" fmla="*/ 67304 w 1374641"/>
                <a:gd name="connsiteY1" fmla="*/ 59203 h 753720"/>
                <a:gd name="connsiteX2" fmla="*/ 142081 w 1374641"/>
                <a:gd name="connsiteY2" fmla="*/ 9 h 753720"/>
                <a:gd name="connsiteX3" fmla="*/ 210892 w 1374641"/>
                <a:gd name="connsiteY3" fmla="*/ 66682 h 753720"/>
                <a:gd name="connsiteX4" fmla="*/ 194345 w 1374641"/>
                <a:gd name="connsiteY4" fmla="*/ 114926 h 753720"/>
                <a:gd name="connsiteX5" fmla="*/ 389253 w 1374641"/>
                <a:gd name="connsiteY5" fmla="*/ 222892 h 753720"/>
                <a:gd name="connsiteX6" fmla="*/ 682854 w 1374641"/>
                <a:gd name="connsiteY6" fmla="*/ 70494 h 753720"/>
                <a:gd name="connsiteX7" fmla="*/ 980516 w 1374641"/>
                <a:gd name="connsiteY7" fmla="*/ 215413 h 753720"/>
                <a:gd name="connsiteX8" fmla="*/ 1179230 w 1374641"/>
                <a:gd name="connsiteY8" fmla="*/ 108118 h 753720"/>
                <a:gd name="connsiteX9" fmla="*/ 1246305 w 1374641"/>
                <a:gd name="connsiteY9" fmla="*/ 1807 h 753720"/>
                <a:gd name="connsiteX10" fmla="*/ 1320601 w 1374641"/>
                <a:gd name="connsiteY10" fmla="*/ 68482 h 753720"/>
                <a:gd name="connsiteX11" fmla="*/ 1362511 w 1374641"/>
                <a:gd name="connsiteY11" fmla="*/ 175162 h 753720"/>
                <a:gd name="connsiteX12" fmla="*/ 1224471 w 1374641"/>
                <a:gd name="connsiteY12" fmla="*/ 174934 h 753720"/>
                <a:gd name="connsiteX13" fmla="*/ 1023020 w 1374641"/>
                <a:gd name="connsiteY13" fmla="*/ 283659 h 753720"/>
                <a:gd name="connsiteX14" fmla="*/ 1031951 w 1374641"/>
                <a:gd name="connsiteY14" fmla="*/ 568794 h 753720"/>
                <a:gd name="connsiteX15" fmla="*/ 1237209 w 1374641"/>
                <a:gd name="connsiteY15" fmla="*/ 683233 h 753720"/>
                <a:gd name="connsiteX16" fmla="*/ 1183638 w 1374641"/>
                <a:gd name="connsiteY16" fmla="*/ 753720 h 753720"/>
                <a:gd name="connsiteX17" fmla="*/ 1000561 w 1374641"/>
                <a:gd name="connsiteY17" fmla="*/ 645697 h 753720"/>
                <a:gd name="connsiteX18" fmla="*/ 375721 w 1374641"/>
                <a:gd name="connsiteY18" fmla="*/ 651412 h 753720"/>
                <a:gd name="connsiteX19" fmla="*/ 192440 w 1374641"/>
                <a:gd name="connsiteY19" fmla="*/ 751196 h 753720"/>
                <a:gd name="connsiteX20" fmla="*/ 146122 w 1374641"/>
                <a:gd name="connsiteY20" fmla="*/ 688950 h 753720"/>
                <a:gd name="connsiteX21" fmla="*/ 342106 w 1374641"/>
                <a:gd name="connsiteY21" fmla="*/ 568933 h 753720"/>
                <a:gd name="connsiteX22" fmla="*/ 354959 w 1374641"/>
                <a:gd name="connsiteY22" fmla="*/ 288759 h 753720"/>
                <a:gd name="connsiteX23" fmla="*/ 141005 w 1374641"/>
                <a:gd name="connsiteY23" fmla="*/ 167454 h 753720"/>
                <a:gd name="connsiteX24" fmla="*/ 74809 w 1374641"/>
                <a:gd name="connsiteY24" fmla="*/ 203509 h 753720"/>
                <a:gd name="connsiteX25" fmla="*/ 35 w 1374641"/>
                <a:gd name="connsiteY25" fmla="*/ 132883 h 753720"/>
                <a:gd name="connsiteX0" fmla="*/ 35 w 1374641"/>
                <a:gd name="connsiteY0" fmla="*/ 132883 h 753720"/>
                <a:gd name="connsiteX1" fmla="*/ 67304 w 1374641"/>
                <a:gd name="connsiteY1" fmla="*/ 59203 h 753720"/>
                <a:gd name="connsiteX2" fmla="*/ 142081 w 1374641"/>
                <a:gd name="connsiteY2" fmla="*/ 9 h 753720"/>
                <a:gd name="connsiteX3" fmla="*/ 210892 w 1374641"/>
                <a:gd name="connsiteY3" fmla="*/ 66682 h 753720"/>
                <a:gd name="connsiteX4" fmla="*/ 194345 w 1374641"/>
                <a:gd name="connsiteY4" fmla="*/ 114926 h 753720"/>
                <a:gd name="connsiteX5" fmla="*/ 389253 w 1374641"/>
                <a:gd name="connsiteY5" fmla="*/ 222892 h 753720"/>
                <a:gd name="connsiteX6" fmla="*/ 682854 w 1374641"/>
                <a:gd name="connsiteY6" fmla="*/ 70494 h 753720"/>
                <a:gd name="connsiteX7" fmla="*/ 980516 w 1374641"/>
                <a:gd name="connsiteY7" fmla="*/ 215413 h 753720"/>
                <a:gd name="connsiteX8" fmla="*/ 1179230 w 1374641"/>
                <a:gd name="connsiteY8" fmla="*/ 108118 h 753720"/>
                <a:gd name="connsiteX9" fmla="*/ 1246305 w 1374641"/>
                <a:gd name="connsiteY9" fmla="*/ 1807 h 753720"/>
                <a:gd name="connsiteX10" fmla="*/ 1320601 w 1374641"/>
                <a:gd name="connsiteY10" fmla="*/ 68482 h 753720"/>
                <a:gd name="connsiteX11" fmla="*/ 1362511 w 1374641"/>
                <a:gd name="connsiteY11" fmla="*/ 175162 h 753720"/>
                <a:gd name="connsiteX12" fmla="*/ 1224471 w 1374641"/>
                <a:gd name="connsiteY12" fmla="*/ 174934 h 753720"/>
                <a:gd name="connsiteX13" fmla="*/ 1023020 w 1374641"/>
                <a:gd name="connsiteY13" fmla="*/ 283659 h 753720"/>
                <a:gd name="connsiteX14" fmla="*/ 1031951 w 1374641"/>
                <a:gd name="connsiteY14" fmla="*/ 568794 h 753720"/>
                <a:gd name="connsiteX15" fmla="*/ 1237209 w 1374641"/>
                <a:gd name="connsiteY15" fmla="*/ 683233 h 753720"/>
                <a:gd name="connsiteX16" fmla="*/ 1183638 w 1374641"/>
                <a:gd name="connsiteY16" fmla="*/ 753720 h 753720"/>
                <a:gd name="connsiteX17" fmla="*/ 1000561 w 1374641"/>
                <a:gd name="connsiteY17" fmla="*/ 645697 h 753720"/>
                <a:gd name="connsiteX18" fmla="*/ 375721 w 1374641"/>
                <a:gd name="connsiteY18" fmla="*/ 651412 h 753720"/>
                <a:gd name="connsiteX19" fmla="*/ 192440 w 1374641"/>
                <a:gd name="connsiteY19" fmla="*/ 751196 h 753720"/>
                <a:gd name="connsiteX20" fmla="*/ 146122 w 1374641"/>
                <a:gd name="connsiteY20" fmla="*/ 688950 h 753720"/>
                <a:gd name="connsiteX21" fmla="*/ 342106 w 1374641"/>
                <a:gd name="connsiteY21" fmla="*/ 568933 h 753720"/>
                <a:gd name="connsiteX22" fmla="*/ 354959 w 1374641"/>
                <a:gd name="connsiteY22" fmla="*/ 288759 h 753720"/>
                <a:gd name="connsiteX23" fmla="*/ 141005 w 1374641"/>
                <a:gd name="connsiteY23" fmla="*/ 167454 h 753720"/>
                <a:gd name="connsiteX24" fmla="*/ 74809 w 1374641"/>
                <a:gd name="connsiteY24" fmla="*/ 203509 h 753720"/>
                <a:gd name="connsiteX25" fmla="*/ 35 w 1374641"/>
                <a:gd name="connsiteY25" fmla="*/ 132883 h 753720"/>
                <a:gd name="connsiteX0" fmla="*/ 35 w 1374641"/>
                <a:gd name="connsiteY0" fmla="*/ 132883 h 753720"/>
                <a:gd name="connsiteX1" fmla="*/ 67304 w 1374641"/>
                <a:gd name="connsiteY1" fmla="*/ 59203 h 753720"/>
                <a:gd name="connsiteX2" fmla="*/ 142081 w 1374641"/>
                <a:gd name="connsiteY2" fmla="*/ 9 h 753720"/>
                <a:gd name="connsiteX3" fmla="*/ 210892 w 1374641"/>
                <a:gd name="connsiteY3" fmla="*/ 66682 h 753720"/>
                <a:gd name="connsiteX4" fmla="*/ 194345 w 1374641"/>
                <a:gd name="connsiteY4" fmla="*/ 114926 h 753720"/>
                <a:gd name="connsiteX5" fmla="*/ 389253 w 1374641"/>
                <a:gd name="connsiteY5" fmla="*/ 222892 h 753720"/>
                <a:gd name="connsiteX6" fmla="*/ 682854 w 1374641"/>
                <a:gd name="connsiteY6" fmla="*/ 70494 h 753720"/>
                <a:gd name="connsiteX7" fmla="*/ 980516 w 1374641"/>
                <a:gd name="connsiteY7" fmla="*/ 215413 h 753720"/>
                <a:gd name="connsiteX8" fmla="*/ 1179230 w 1374641"/>
                <a:gd name="connsiteY8" fmla="*/ 108118 h 753720"/>
                <a:gd name="connsiteX9" fmla="*/ 1246305 w 1374641"/>
                <a:gd name="connsiteY9" fmla="*/ 1807 h 753720"/>
                <a:gd name="connsiteX10" fmla="*/ 1320601 w 1374641"/>
                <a:gd name="connsiteY10" fmla="*/ 68482 h 753720"/>
                <a:gd name="connsiteX11" fmla="*/ 1362511 w 1374641"/>
                <a:gd name="connsiteY11" fmla="*/ 175162 h 753720"/>
                <a:gd name="connsiteX12" fmla="*/ 1224471 w 1374641"/>
                <a:gd name="connsiteY12" fmla="*/ 174934 h 753720"/>
                <a:gd name="connsiteX13" fmla="*/ 1023020 w 1374641"/>
                <a:gd name="connsiteY13" fmla="*/ 283659 h 753720"/>
                <a:gd name="connsiteX14" fmla="*/ 1031951 w 1374641"/>
                <a:gd name="connsiteY14" fmla="*/ 568794 h 753720"/>
                <a:gd name="connsiteX15" fmla="*/ 1237209 w 1374641"/>
                <a:gd name="connsiteY15" fmla="*/ 683233 h 753720"/>
                <a:gd name="connsiteX16" fmla="*/ 1183638 w 1374641"/>
                <a:gd name="connsiteY16" fmla="*/ 753720 h 753720"/>
                <a:gd name="connsiteX17" fmla="*/ 1000561 w 1374641"/>
                <a:gd name="connsiteY17" fmla="*/ 645697 h 753720"/>
                <a:gd name="connsiteX18" fmla="*/ 375721 w 1374641"/>
                <a:gd name="connsiteY18" fmla="*/ 651412 h 753720"/>
                <a:gd name="connsiteX19" fmla="*/ 192440 w 1374641"/>
                <a:gd name="connsiteY19" fmla="*/ 751196 h 753720"/>
                <a:gd name="connsiteX20" fmla="*/ 146122 w 1374641"/>
                <a:gd name="connsiteY20" fmla="*/ 688950 h 753720"/>
                <a:gd name="connsiteX21" fmla="*/ 342106 w 1374641"/>
                <a:gd name="connsiteY21" fmla="*/ 568933 h 753720"/>
                <a:gd name="connsiteX22" fmla="*/ 354959 w 1374641"/>
                <a:gd name="connsiteY22" fmla="*/ 288759 h 753720"/>
                <a:gd name="connsiteX23" fmla="*/ 141005 w 1374641"/>
                <a:gd name="connsiteY23" fmla="*/ 167454 h 753720"/>
                <a:gd name="connsiteX24" fmla="*/ 74809 w 1374641"/>
                <a:gd name="connsiteY24" fmla="*/ 203509 h 753720"/>
                <a:gd name="connsiteX25" fmla="*/ 35 w 1374641"/>
                <a:gd name="connsiteY25" fmla="*/ 132883 h 753720"/>
                <a:gd name="connsiteX0" fmla="*/ 35 w 1374641"/>
                <a:gd name="connsiteY0" fmla="*/ 132883 h 753720"/>
                <a:gd name="connsiteX1" fmla="*/ 67304 w 1374641"/>
                <a:gd name="connsiteY1" fmla="*/ 59203 h 753720"/>
                <a:gd name="connsiteX2" fmla="*/ 142081 w 1374641"/>
                <a:gd name="connsiteY2" fmla="*/ 9 h 753720"/>
                <a:gd name="connsiteX3" fmla="*/ 210892 w 1374641"/>
                <a:gd name="connsiteY3" fmla="*/ 66682 h 753720"/>
                <a:gd name="connsiteX4" fmla="*/ 194345 w 1374641"/>
                <a:gd name="connsiteY4" fmla="*/ 114926 h 753720"/>
                <a:gd name="connsiteX5" fmla="*/ 389253 w 1374641"/>
                <a:gd name="connsiteY5" fmla="*/ 222892 h 753720"/>
                <a:gd name="connsiteX6" fmla="*/ 682854 w 1374641"/>
                <a:gd name="connsiteY6" fmla="*/ 70494 h 753720"/>
                <a:gd name="connsiteX7" fmla="*/ 980516 w 1374641"/>
                <a:gd name="connsiteY7" fmla="*/ 215413 h 753720"/>
                <a:gd name="connsiteX8" fmla="*/ 1179230 w 1374641"/>
                <a:gd name="connsiteY8" fmla="*/ 108118 h 753720"/>
                <a:gd name="connsiteX9" fmla="*/ 1246305 w 1374641"/>
                <a:gd name="connsiteY9" fmla="*/ 1807 h 753720"/>
                <a:gd name="connsiteX10" fmla="*/ 1320601 w 1374641"/>
                <a:gd name="connsiteY10" fmla="*/ 68482 h 753720"/>
                <a:gd name="connsiteX11" fmla="*/ 1362511 w 1374641"/>
                <a:gd name="connsiteY11" fmla="*/ 175162 h 753720"/>
                <a:gd name="connsiteX12" fmla="*/ 1224471 w 1374641"/>
                <a:gd name="connsiteY12" fmla="*/ 174934 h 753720"/>
                <a:gd name="connsiteX13" fmla="*/ 1023020 w 1374641"/>
                <a:gd name="connsiteY13" fmla="*/ 283659 h 753720"/>
                <a:gd name="connsiteX14" fmla="*/ 1031951 w 1374641"/>
                <a:gd name="connsiteY14" fmla="*/ 568794 h 753720"/>
                <a:gd name="connsiteX15" fmla="*/ 1237209 w 1374641"/>
                <a:gd name="connsiteY15" fmla="*/ 683233 h 753720"/>
                <a:gd name="connsiteX16" fmla="*/ 1183638 w 1374641"/>
                <a:gd name="connsiteY16" fmla="*/ 753720 h 753720"/>
                <a:gd name="connsiteX17" fmla="*/ 1000561 w 1374641"/>
                <a:gd name="connsiteY17" fmla="*/ 645697 h 753720"/>
                <a:gd name="connsiteX18" fmla="*/ 375721 w 1374641"/>
                <a:gd name="connsiteY18" fmla="*/ 651412 h 753720"/>
                <a:gd name="connsiteX19" fmla="*/ 192440 w 1374641"/>
                <a:gd name="connsiteY19" fmla="*/ 751196 h 753720"/>
                <a:gd name="connsiteX20" fmla="*/ 146122 w 1374641"/>
                <a:gd name="connsiteY20" fmla="*/ 688950 h 753720"/>
                <a:gd name="connsiteX21" fmla="*/ 342106 w 1374641"/>
                <a:gd name="connsiteY21" fmla="*/ 568933 h 753720"/>
                <a:gd name="connsiteX22" fmla="*/ 354959 w 1374641"/>
                <a:gd name="connsiteY22" fmla="*/ 288759 h 753720"/>
                <a:gd name="connsiteX23" fmla="*/ 141005 w 1374641"/>
                <a:gd name="connsiteY23" fmla="*/ 167454 h 753720"/>
                <a:gd name="connsiteX24" fmla="*/ 74809 w 1374641"/>
                <a:gd name="connsiteY24" fmla="*/ 203509 h 753720"/>
                <a:gd name="connsiteX25" fmla="*/ 35 w 1374641"/>
                <a:gd name="connsiteY25" fmla="*/ 132883 h 753720"/>
                <a:gd name="connsiteX0" fmla="*/ 35 w 1366844"/>
                <a:gd name="connsiteY0" fmla="*/ 132883 h 753720"/>
                <a:gd name="connsiteX1" fmla="*/ 67304 w 1366844"/>
                <a:gd name="connsiteY1" fmla="*/ 59203 h 753720"/>
                <a:gd name="connsiteX2" fmla="*/ 142081 w 1366844"/>
                <a:gd name="connsiteY2" fmla="*/ 9 h 753720"/>
                <a:gd name="connsiteX3" fmla="*/ 210892 w 1366844"/>
                <a:gd name="connsiteY3" fmla="*/ 66682 h 753720"/>
                <a:gd name="connsiteX4" fmla="*/ 194345 w 1366844"/>
                <a:gd name="connsiteY4" fmla="*/ 114926 h 753720"/>
                <a:gd name="connsiteX5" fmla="*/ 389253 w 1366844"/>
                <a:gd name="connsiteY5" fmla="*/ 222892 h 753720"/>
                <a:gd name="connsiteX6" fmla="*/ 682854 w 1366844"/>
                <a:gd name="connsiteY6" fmla="*/ 70494 h 753720"/>
                <a:gd name="connsiteX7" fmla="*/ 980516 w 1366844"/>
                <a:gd name="connsiteY7" fmla="*/ 215413 h 753720"/>
                <a:gd name="connsiteX8" fmla="*/ 1179230 w 1366844"/>
                <a:gd name="connsiteY8" fmla="*/ 108118 h 753720"/>
                <a:gd name="connsiteX9" fmla="*/ 1246305 w 1366844"/>
                <a:gd name="connsiteY9" fmla="*/ 1807 h 753720"/>
                <a:gd name="connsiteX10" fmla="*/ 1320601 w 1366844"/>
                <a:gd name="connsiteY10" fmla="*/ 68482 h 753720"/>
                <a:gd name="connsiteX11" fmla="*/ 1362511 w 1366844"/>
                <a:gd name="connsiteY11" fmla="*/ 175162 h 753720"/>
                <a:gd name="connsiteX12" fmla="*/ 1224471 w 1366844"/>
                <a:gd name="connsiteY12" fmla="*/ 174934 h 753720"/>
                <a:gd name="connsiteX13" fmla="*/ 1023020 w 1366844"/>
                <a:gd name="connsiteY13" fmla="*/ 283659 h 753720"/>
                <a:gd name="connsiteX14" fmla="*/ 1031951 w 1366844"/>
                <a:gd name="connsiteY14" fmla="*/ 568794 h 753720"/>
                <a:gd name="connsiteX15" fmla="*/ 1237209 w 1366844"/>
                <a:gd name="connsiteY15" fmla="*/ 683233 h 753720"/>
                <a:gd name="connsiteX16" fmla="*/ 1183638 w 1366844"/>
                <a:gd name="connsiteY16" fmla="*/ 753720 h 753720"/>
                <a:gd name="connsiteX17" fmla="*/ 1000561 w 1366844"/>
                <a:gd name="connsiteY17" fmla="*/ 645697 h 753720"/>
                <a:gd name="connsiteX18" fmla="*/ 375721 w 1366844"/>
                <a:gd name="connsiteY18" fmla="*/ 651412 h 753720"/>
                <a:gd name="connsiteX19" fmla="*/ 192440 w 1366844"/>
                <a:gd name="connsiteY19" fmla="*/ 751196 h 753720"/>
                <a:gd name="connsiteX20" fmla="*/ 146122 w 1366844"/>
                <a:gd name="connsiteY20" fmla="*/ 688950 h 753720"/>
                <a:gd name="connsiteX21" fmla="*/ 342106 w 1366844"/>
                <a:gd name="connsiteY21" fmla="*/ 568933 h 753720"/>
                <a:gd name="connsiteX22" fmla="*/ 354959 w 1366844"/>
                <a:gd name="connsiteY22" fmla="*/ 288759 h 753720"/>
                <a:gd name="connsiteX23" fmla="*/ 141005 w 1366844"/>
                <a:gd name="connsiteY23" fmla="*/ 167454 h 753720"/>
                <a:gd name="connsiteX24" fmla="*/ 74809 w 1366844"/>
                <a:gd name="connsiteY24" fmla="*/ 203509 h 753720"/>
                <a:gd name="connsiteX25" fmla="*/ 35 w 1366844"/>
                <a:gd name="connsiteY25" fmla="*/ 132883 h 753720"/>
                <a:gd name="connsiteX0" fmla="*/ 35 w 1366844"/>
                <a:gd name="connsiteY0" fmla="*/ 132883 h 753720"/>
                <a:gd name="connsiteX1" fmla="*/ 67304 w 1366844"/>
                <a:gd name="connsiteY1" fmla="*/ 59203 h 753720"/>
                <a:gd name="connsiteX2" fmla="*/ 142081 w 1366844"/>
                <a:gd name="connsiteY2" fmla="*/ 9 h 753720"/>
                <a:gd name="connsiteX3" fmla="*/ 210892 w 1366844"/>
                <a:gd name="connsiteY3" fmla="*/ 66682 h 753720"/>
                <a:gd name="connsiteX4" fmla="*/ 194345 w 1366844"/>
                <a:gd name="connsiteY4" fmla="*/ 114926 h 753720"/>
                <a:gd name="connsiteX5" fmla="*/ 389253 w 1366844"/>
                <a:gd name="connsiteY5" fmla="*/ 222892 h 753720"/>
                <a:gd name="connsiteX6" fmla="*/ 682854 w 1366844"/>
                <a:gd name="connsiteY6" fmla="*/ 70494 h 753720"/>
                <a:gd name="connsiteX7" fmla="*/ 980516 w 1366844"/>
                <a:gd name="connsiteY7" fmla="*/ 215413 h 753720"/>
                <a:gd name="connsiteX8" fmla="*/ 1179230 w 1366844"/>
                <a:gd name="connsiteY8" fmla="*/ 108118 h 753720"/>
                <a:gd name="connsiteX9" fmla="*/ 1246305 w 1366844"/>
                <a:gd name="connsiteY9" fmla="*/ 1807 h 753720"/>
                <a:gd name="connsiteX10" fmla="*/ 1320601 w 1366844"/>
                <a:gd name="connsiteY10" fmla="*/ 68482 h 753720"/>
                <a:gd name="connsiteX11" fmla="*/ 1362511 w 1366844"/>
                <a:gd name="connsiteY11" fmla="*/ 175162 h 753720"/>
                <a:gd name="connsiteX12" fmla="*/ 1224471 w 1366844"/>
                <a:gd name="connsiteY12" fmla="*/ 174934 h 753720"/>
                <a:gd name="connsiteX13" fmla="*/ 1023020 w 1366844"/>
                <a:gd name="connsiteY13" fmla="*/ 283659 h 753720"/>
                <a:gd name="connsiteX14" fmla="*/ 1031951 w 1366844"/>
                <a:gd name="connsiteY14" fmla="*/ 568794 h 753720"/>
                <a:gd name="connsiteX15" fmla="*/ 1237209 w 1366844"/>
                <a:gd name="connsiteY15" fmla="*/ 683233 h 753720"/>
                <a:gd name="connsiteX16" fmla="*/ 1183638 w 1366844"/>
                <a:gd name="connsiteY16" fmla="*/ 753720 h 753720"/>
                <a:gd name="connsiteX17" fmla="*/ 1000561 w 1366844"/>
                <a:gd name="connsiteY17" fmla="*/ 645697 h 753720"/>
                <a:gd name="connsiteX18" fmla="*/ 375721 w 1366844"/>
                <a:gd name="connsiteY18" fmla="*/ 651412 h 753720"/>
                <a:gd name="connsiteX19" fmla="*/ 192440 w 1366844"/>
                <a:gd name="connsiteY19" fmla="*/ 751196 h 753720"/>
                <a:gd name="connsiteX20" fmla="*/ 146122 w 1366844"/>
                <a:gd name="connsiteY20" fmla="*/ 688950 h 753720"/>
                <a:gd name="connsiteX21" fmla="*/ 342106 w 1366844"/>
                <a:gd name="connsiteY21" fmla="*/ 568933 h 753720"/>
                <a:gd name="connsiteX22" fmla="*/ 354959 w 1366844"/>
                <a:gd name="connsiteY22" fmla="*/ 288759 h 753720"/>
                <a:gd name="connsiteX23" fmla="*/ 141005 w 1366844"/>
                <a:gd name="connsiteY23" fmla="*/ 167454 h 753720"/>
                <a:gd name="connsiteX24" fmla="*/ 74809 w 1366844"/>
                <a:gd name="connsiteY24" fmla="*/ 203509 h 753720"/>
                <a:gd name="connsiteX25" fmla="*/ 35 w 1366844"/>
                <a:gd name="connsiteY25" fmla="*/ 132883 h 753720"/>
                <a:gd name="connsiteX0" fmla="*/ 35 w 1364769"/>
                <a:gd name="connsiteY0" fmla="*/ 132883 h 753720"/>
                <a:gd name="connsiteX1" fmla="*/ 67304 w 1364769"/>
                <a:gd name="connsiteY1" fmla="*/ 59203 h 753720"/>
                <a:gd name="connsiteX2" fmla="*/ 142081 w 1364769"/>
                <a:gd name="connsiteY2" fmla="*/ 9 h 753720"/>
                <a:gd name="connsiteX3" fmla="*/ 210892 w 1364769"/>
                <a:gd name="connsiteY3" fmla="*/ 66682 h 753720"/>
                <a:gd name="connsiteX4" fmla="*/ 194345 w 1364769"/>
                <a:gd name="connsiteY4" fmla="*/ 114926 h 753720"/>
                <a:gd name="connsiteX5" fmla="*/ 389253 w 1364769"/>
                <a:gd name="connsiteY5" fmla="*/ 222892 h 753720"/>
                <a:gd name="connsiteX6" fmla="*/ 682854 w 1364769"/>
                <a:gd name="connsiteY6" fmla="*/ 70494 h 753720"/>
                <a:gd name="connsiteX7" fmla="*/ 980516 w 1364769"/>
                <a:gd name="connsiteY7" fmla="*/ 215413 h 753720"/>
                <a:gd name="connsiteX8" fmla="*/ 1179230 w 1364769"/>
                <a:gd name="connsiteY8" fmla="*/ 108118 h 753720"/>
                <a:gd name="connsiteX9" fmla="*/ 1246305 w 1364769"/>
                <a:gd name="connsiteY9" fmla="*/ 1807 h 753720"/>
                <a:gd name="connsiteX10" fmla="*/ 1320601 w 1364769"/>
                <a:gd name="connsiteY10" fmla="*/ 68482 h 753720"/>
                <a:gd name="connsiteX11" fmla="*/ 1362511 w 1364769"/>
                <a:gd name="connsiteY11" fmla="*/ 175162 h 753720"/>
                <a:gd name="connsiteX12" fmla="*/ 1224471 w 1364769"/>
                <a:gd name="connsiteY12" fmla="*/ 174934 h 753720"/>
                <a:gd name="connsiteX13" fmla="*/ 1023020 w 1364769"/>
                <a:gd name="connsiteY13" fmla="*/ 283659 h 753720"/>
                <a:gd name="connsiteX14" fmla="*/ 1031951 w 1364769"/>
                <a:gd name="connsiteY14" fmla="*/ 568794 h 753720"/>
                <a:gd name="connsiteX15" fmla="*/ 1237209 w 1364769"/>
                <a:gd name="connsiteY15" fmla="*/ 683233 h 753720"/>
                <a:gd name="connsiteX16" fmla="*/ 1183638 w 1364769"/>
                <a:gd name="connsiteY16" fmla="*/ 753720 h 753720"/>
                <a:gd name="connsiteX17" fmla="*/ 1000561 w 1364769"/>
                <a:gd name="connsiteY17" fmla="*/ 645697 h 753720"/>
                <a:gd name="connsiteX18" fmla="*/ 375721 w 1364769"/>
                <a:gd name="connsiteY18" fmla="*/ 651412 h 753720"/>
                <a:gd name="connsiteX19" fmla="*/ 192440 w 1364769"/>
                <a:gd name="connsiteY19" fmla="*/ 751196 h 753720"/>
                <a:gd name="connsiteX20" fmla="*/ 146122 w 1364769"/>
                <a:gd name="connsiteY20" fmla="*/ 688950 h 753720"/>
                <a:gd name="connsiteX21" fmla="*/ 342106 w 1364769"/>
                <a:gd name="connsiteY21" fmla="*/ 568933 h 753720"/>
                <a:gd name="connsiteX22" fmla="*/ 354959 w 1364769"/>
                <a:gd name="connsiteY22" fmla="*/ 288759 h 753720"/>
                <a:gd name="connsiteX23" fmla="*/ 141005 w 1364769"/>
                <a:gd name="connsiteY23" fmla="*/ 167454 h 753720"/>
                <a:gd name="connsiteX24" fmla="*/ 74809 w 1364769"/>
                <a:gd name="connsiteY24" fmla="*/ 203509 h 753720"/>
                <a:gd name="connsiteX25" fmla="*/ 35 w 1364769"/>
                <a:gd name="connsiteY25" fmla="*/ 132883 h 753720"/>
                <a:gd name="connsiteX0" fmla="*/ 35 w 1364769"/>
                <a:gd name="connsiteY0" fmla="*/ 132883 h 753720"/>
                <a:gd name="connsiteX1" fmla="*/ 67304 w 1364769"/>
                <a:gd name="connsiteY1" fmla="*/ 59203 h 753720"/>
                <a:gd name="connsiteX2" fmla="*/ 142081 w 1364769"/>
                <a:gd name="connsiteY2" fmla="*/ 9 h 753720"/>
                <a:gd name="connsiteX3" fmla="*/ 210892 w 1364769"/>
                <a:gd name="connsiteY3" fmla="*/ 66682 h 753720"/>
                <a:gd name="connsiteX4" fmla="*/ 194345 w 1364769"/>
                <a:gd name="connsiteY4" fmla="*/ 114926 h 753720"/>
                <a:gd name="connsiteX5" fmla="*/ 389253 w 1364769"/>
                <a:gd name="connsiteY5" fmla="*/ 222892 h 753720"/>
                <a:gd name="connsiteX6" fmla="*/ 682854 w 1364769"/>
                <a:gd name="connsiteY6" fmla="*/ 70494 h 753720"/>
                <a:gd name="connsiteX7" fmla="*/ 980516 w 1364769"/>
                <a:gd name="connsiteY7" fmla="*/ 215413 h 753720"/>
                <a:gd name="connsiteX8" fmla="*/ 1179230 w 1364769"/>
                <a:gd name="connsiteY8" fmla="*/ 108118 h 753720"/>
                <a:gd name="connsiteX9" fmla="*/ 1246305 w 1364769"/>
                <a:gd name="connsiteY9" fmla="*/ 1807 h 753720"/>
                <a:gd name="connsiteX10" fmla="*/ 1320601 w 1364769"/>
                <a:gd name="connsiteY10" fmla="*/ 68482 h 753720"/>
                <a:gd name="connsiteX11" fmla="*/ 1362511 w 1364769"/>
                <a:gd name="connsiteY11" fmla="*/ 175162 h 753720"/>
                <a:gd name="connsiteX12" fmla="*/ 1224471 w 1364769"/>
                <a:gd name="connsiteY12" fmla="*/ 174934 h 753720"/>
                <a:gd name="connsiteX13" fmla="*/ 1023020 w 1364769"/>
                <a:gd name="connsiteY13" fmla="*/ 283659 h 753720"/>
                <a:gd name="connsiteX14" fmla="*/ 1031951 w 1364769"/>
                <a:gd name="connsiteY14" fmla="*/ 568794 h 753720"/>
                <a:gd name="connsiteX15" fmla="*/ 1237209 w 1364769"/>
                <a:gd name="connsiteY15" fmla="*/ 683233 h 753720"/>
                <a:gd name="connsiteX16" fmla="*/ 1183638 w 1364769"/>
                <a:gd name="connsiteY16" fmla="*/ 753720 h 753720"/>
                <a:gd name="connsiteX17" fmla="*/ 1000561 w 1364769"/>
                <a:gd name="connsiteY17" fmla="*/ 645697 h 753720"/>
                <a:gd name="connsiteX18" fmla="*/ 375721 w 1364769"/>
                <a:gd name="connsiteY18" fmla="*/ 651412 h 753720"/>
                <a:gd name="connsiteX19" fmla="*/ 192440 w 1364769"/>
                <a:gd name="connsiteY19" fmla="*/ 751196 h 753720"/>
                <a:gd name="connsiteX20" fmla="*/ 146122 w 1364769"/>
                <a:gd name="connsiteY20" fmla="*/ 688950 h 753720"/>
                <a:gd name="connsiteX21" fmla="*/ 342106 w 1364769"/>
                <a:gd name="connsiteY21" fmla="*/ 568933 h 753720"/>
                <a:gd name="connsiteX22" fmla="*/ 354959 w 1364769"/>
                <a:gd name="connsiteY22" fmla="*/ 288759 h 753720"/>
                <a:gd name="connsiteX23" fmla="*/ 141005 w 1364769"/>
                <a:gd name="connsiteY23" fmla="*/ 167454 h 753720"/>
                <a:gd name="connsiteX24" fmla="*/ 74809 w 1364769"/>
                <a:gd name="connsiteY24" fmla="*/ 203509 h 753720"/>
                <a:gd name="connsiteX25" fmla="*/ 35 w 1364769"/>
                <a:gd name="connsiteY25" fmla="*/ 132883 h 753720"/>
                <a:gd name="connsiteX0" fmla="*/ 35 w 1369246"/>
                <a:gd name="connsiteY0" fmla="*/ 132883 h 753720"/>
                <a:gd name="connsiteX1" fmla="*/ 67304 w 1369246"/>
                <a:gd name="connsiteY1" fmla="*/ 59203 h 753720"/>
                <a:gd name="connsiteX2" fmla="*/ 142081 w 1369246"/>
                <a:gd name="connsiteY2" fmla="*/ 9 h 753720"/>
                <a:gd name="connsiteX3" fmla="*/ 210892 w 1369246"/>
                <a:gd name="connsiteY3" fmla="*/ 66682 h 753720"/>
                <a:gd name="connsiteX4" fmla="*/ 194345 w 1369246"/>
                <a:gd name="connsiteY4" fmla="*/ 114926 h 753720"/>
                <a:gd name="connsiteX5" fmla="*/ 389253 w 1369246"/>
                <a:gd name="connsiteY5" fmla="*/ 222892 h 753720"/>
                <a:gd name="connsiteX6" fmla="*/ 682854 w 1369246"/>
                <a:gd name="connsiteY6" fmla="*/ 70494 h 753720"/>
                <a:gd name="connsiteX7" fmla="*/ 980516 w 1369246"/>
                <a:gd name="connsiteY7" fmla="*/ 215413 h 753720"/>
                <a:gd name="connsiteX8" fmla="*/ 1179230 w 1369246"/>
                <a:gd name="connsiteY8" fmla="*/ 108118 h 753720"/>
                <a:gd name="connsiteX9" fmla="*/ 1246305 w 1369246"/>
                <a:gd name="connsiteY9" fmla="*/ 1807 h 753720"/>
                <a:gd name="connsiteX10" fmla="*/ 1320601 w 1369246"/>
                <a:gd name="connsiteY10" fmla="*/ 68482 h 753720"/>
                <a:gd name="connsiteX11" fmla="*/ 1362511 w 1369246"/>
                <a:gd name="connsiteY11" fmla="*/ 175162 h 753720"/>
                <a:gd name="connsiteX12" fmla="*/ 1224471 w 1369246"/>
                <a:gd name="connsiteY12" fmla="*/ 174934 h 753720"/>
                <a:gd name="connsiteX13" fmla="*/ 1023020 w 1369246"/>
                <a:gd name="connsiteY13" fmla="*/ 283659 h 753720"/>
                <a:gd name="connsiteX14" fmla="*/ 1031951 w 1369246"/>
                <a:gd name="connsiteY14" fmla="*/ 568794 h 753720"/>
                <a:gd name="connsiteX15" fmla="*/ 1237209 w 1369246"/>
                <a:gd name="connsiteY15" fmla="*/ 683233 h 753720"/>
                <a:gd name="connsiteX16" fmla="*/ 1183638 w 1369246"/>
                <a:gd name="connsiteY16" fmla="*/ 753720 h 753720"/>
                <a:gd name="connsiteX17" fmla="*/ 1000561 w 1369246"/>
                <a:gd name="connsiteY17" fmla="*/ 645697 h 753720"/>
                <a:gd name="connsiteX18" fmla="*/ 375721 w 1369246"/>
                <a:gd name="connsiteY18" fmla="*/ 651412 h 753720"/>
                <a:gd name="connsiteX19" fmla="*/ 192440 w 1369246"/>
                <a:gd name="connsiteY19" fmla="*/ 751196 h 753720"/>
                <a:gd name="connsiteX20" fmla="*/ 146122 w 1369246"/>
                <a:gd name="connsiteY20" fmla="*/ 688950 h 753720"/>
                <a:gd name="connsiteX21" fmla="*/ 342106 w 1369246"/>
                <a:gd name="connsiteY21" fmla="*/ 568933 h 753720"/>
                <a:gd name="connsiteX22" fmla="*/ 354959 w 1369246"/>
                <a:gd name="connsiteY22" fmla="*/ 288759 h 753720"/>
                <a:gd name="connsiteX23" fmla="*/ 141005 w 1369246"/>
                <a:gd name="connsiteY23" fmla="*/ 167454 h 753720"/>
                <a:gd name="connsiteX24" fmla="*/ 74809 w 1369246"/>
                <a:gd name="connsiteY24" fmla="*/ 203509 h 753720"/>
                <a:gd name="connsiteX25" fmla="*/ 35 w 1369246"/>
                <a:gd name="connsiteY25" fmla="*/ 132883 h 753720"/>
                <a:gd name="connsiteX0" fmla="*/ 35 w 1373590"/>
                <a:gd name="connsiteY0" fmla="*/ 132883 h 753720"/>
                <a:gd name="connsiteX1" fmla="*/ 67304 w 1373590"/>
                <a:gd name="connsiteY1" fmla="*/ 59203 h 753720"/>
                <a:gd name="connsiteX2" fmla="*/ 142081 w 1373590"/>
                <a:gd name="connsiteY2" fmla="*/ 9 h 753720"/>
                <a:gd name="connsiteX3" fmla="*/ 210892 w 1373590"/>
                <a:gd name="connsiteY3" fmla="*/ 66682 h 753720"/>
                <a:gd name="connsiteX4" fmla="*/ 194345 w 1373590"/>
                <a:gd name="connsiteY4" fmla="*/ 114926 h 753720"/>
                <a:gd name="connsiteX5" fmla="*/ 389253 w 1373590"/>
                <a:gd name="connsiteY5" fmla="*/ 222892 h 753720"/>
                <a:gd name="connsiteX6" fmla="*/ 682854 w 1373590"/>
                <a:gd name="connsiteY6" fmla="*/ 70494 h 753720"/>
                <a:gd name="connsiteX7" fmla="*/ 980516 w 1373590"/>
                <a:gd name="connsiteY7" fmla="*/ 215413 h 753720"/>
                <a:gd name="connsiteX8" fmla="*/ 1179230 w 1373590"/>
                <a:gd name="connsiteY8" fmla="*/ 108118 h 753720"/>
                <a:gd name="connsiteX9" fmla="*/ 1246305 w 1373590"/>
                <a:gd name="connsiteY9" fmla="*/ 1807 h 753720"/>
                <a:gd name="connsiteX10" fmla="*/ 1320601 w 1373590"/>
                <a:gd name="connsiteY10" fmla="*/ 68482 h 753720"/>
                <a:gd name="connsiteX11" fmla="*/ 1362511 w 1373590"/>
                <a:gd name="connsiteY11" fmla="*/ 175162 h 753720"/>
                <a:gd name="connsiteX12" fmla="*/ 1224471 w 1373590"/>
                <a:gd name="connsiteY12" fmla="*/ 174934 h 753720"/>
                <a:gd name="connsiteX13" fmla="*/ 1023020 w 1373590"/>
                <a:gd name="connsiteY13" fmla="*/ 283659 h 753720"/>
                <a:gd name="connsiteX14" fmla="*/ 1031951 w 1373590"/>
                <a:gd name="connsiteY14" fmla="*/ 568794 h 753720"/>
                <a:gd name="connsiteX15" fmla="*/ 1237209 w 1373590"/>
                <a:gd name="connsiteY15" fmla="*/ 683233 h 753720"/>
                <a:gd name="connsiteX16" fmla="*/ 1183638 w 1373590"/>
                <a:gd name="connsiteY16" fmla="*/ 753720 h 753720"/>
                <a:gd name="connsiteX17" fmla="*/ 1000561 w 1373590"/>
                <a:gd name="connsiteY17" fmla="*/ 645697 h 753720"/>
                <a:gd name="connsiteX18" fmla="*/ 375721 w 1373590"/>
                <a:gd name="connsiteY18" fmla="*/ 651412 h 753720"/>
                <a:gd name="connsiteX19" fmla="*/ 192440 w 1373590"/>
                <a:gd name="connsiteY19" fmla="*/ 751196 h 753720"/>
                <a:gd name="connsiteX20" fmla="*/ 146122 w 1373590"/>
                <a:gd name="connsiteY20" fmla="*/ 688950 h 753720"/>
                <a:gd name="connsiteX21" fmla="*/ 342106 w 1373590"/>
                <a:gd name="connsiteY21" fmla="*/ 568933 h 753720"/>
                <a:gd name="connsiteX22" fmla="*/ 354959 w 1373590"/>
                <a:gd name="connsiteY22" fmla="*/ 288759 h 753720"/>
                <a:gd name="connsiteX23" fmla="*/ 141005 w 1373590"/>
                <a:gd name="connsiteY23" fmla="*/ 167454 h 753720"/>
                <a:gd name="connsiteX24" fmla="*/ 74809 w 1373590"/>
                <a:gd name="connsiteY24" fmla="*/ 203509 h 753720"/>
                <a:gd name="connsiteX25" fmla="*/ 35 w 1373590"/>
                <a:gd name="connsiteY25" fmla="*/ 132883 h 753720"/>
                <a:gd name="connsiteX0" fmla="*/ 35 w 1367494"/>
                <a:gd name="connsiteY0" fmla="*/ 132883 h 753720"/>
                <a:gd name="connsiteX1" fmla="*/ 67304 w 1367494"/>
                <a:gd name="connsiteY1" fmla="*/ 59203 h 753720"/>
                <a:gd name="connsiteX2" fmla="*/ 142081 w 1367494"/>
                <a:gd name="connsiteY2" fmla="*/ 9 h 753720"/>
                <a:gd name="connsiteX3" fmla="*/ 210892 w 1367494"/>
                <a:gd name="connsiteY3" fmla="*/ 66682 h 753720"/>
                <a:gd name="connsiteX4" fmla="*/ 194345 w 1367494"/>
                <a:gd name="connsiteY4" fmla="*/ 114926 h 753720"/>
                <a:gd name="connsiteX5" fmla="*/ 389253 w 1367494"/>
                <a:gd name="connsiteY5" fmla="*/ 222892 h 753720"/>
                <a:gd name="connsiteX6" fmla="*/ 682854 w 1367494"/>
                <a:gd name="connsiteY6" fmla="*/ 70494 h 753720"/>
                <a:gd name="connsiteX7" fmla="*/ 980516 w 1367494"/>
                <a:gd name="connsiteY7" fmla="*/ 215413 h 753720"/>
                <a:gd name="connsiteX8" fmla="*/ 1179230 w 1367494"/>
                <a:gd name="connsiteY8" fmla="*/ 108118 h 753720"/>
                <a:gd name="connsiteX9" fmla="*/ 1246305 w 1367494"/>
                <a:gd name="connsiteY9" fmla="*/ 1807 h 753720"/>
                <a:gd name="connsiteX10" fmla="*/ 1320601 w 1367494"/>
                <a:gd name="connsiteY10" fmla="*/ 72292 h 753720"/>
                <a:gd name="connsiteX11" fmla="*/ 1362511 w 1367494"/>
                <a:gd name="connsiteY11" fmla="*/ 175162 h 753720"/>
                <a:gd name="connsiteX12" fmla="*/ 1224471 w 1367494"/>
                <a:gd name="connsiteY12" fmla="*/ 174934 h 753720"/>
                <a:gd name="connsiteX13" fmla="*/ 1023020 w 1367494"/>
                <a:gd name="connsiteY13" fmla="*/ 283659 h 753720"/>
                <a:gd name="connsiteX14" fmla="*/ 1031951 w 1367494"/>
                <a:gd name="connsiteY14" fmla="*/ 568794 h 753720"/>
                <a:gd name="connsiteX15" fmla="*/ 1237209 w 1367494"/>
                <a:gd name="connsiteY15" fmla="*/ 683233 h 753720"/>
                <a:gd name="connsiteX16" fmla="*/ 1183638 w 1367494"/>
                <a:gd name="connsiteY16" fmla="*/ 753720 h 753720"/>
                <a:gd name="connsiteX17" fmla="*/ 1000561 w 1367494"/>
                <a:gd name="connsiteY17" fmla="*/ 645697 h 753720"/>
                <a:gd name="connsiteX18" fmla="*/ 375721 w 1367494"/>
                <a:gd name="connsiteY18" fmla="*/ 651412 h 753720"/>
                <a:gd name="connsiteX19" fmla="*/ 192440 w 1367494"/>
                <a:gd name="connsiteY19" fmla="*/ 751196 h 753720"/>
                <a:gd name="connsiteX20" fmla="*/ 146122 w 1367494"/>
                <a:gd name="connsiteY20" fmla="*/ 688950 h 753720"/>
                <a:gd name="connsiteX21" fmla="*/ 342106 w 1367494"/>
                <a:gd name="connsiteY21" fmla="*/ 568933 h 753720"/>
                <a:gd name="connsiteX22" fmla="*/ 354959 w 1367494"/>
                <a:gd name="connsiteY22" fmla="*/ 288759 h 753720"/>
                <a:gd name="connsiteX23" fmla="*/ 141005 w 1367494"/>
                <a:gd name="connsiteY23" fmla="*/ 167454 h 753720"/>
                <a:gd name="connsiteX24" fmla="*/ 74809 w 1367494"/>
                <a:gd name="connsiteY24" fmla="*/ 203509 h 753720"/>
                <a:gd name="connsiteX25" fmla="*/ 35 w 1367494"/>
                <a:gd name="connsiteY25" fmla="*/ 132883 h 753720"/>
                <a:gd name="connsiteX0" fmla="*/ 35 w 1367494"/>
                <a:gd name="connsiteY0" fmla="*/ 132883 h 753720"/>
                <a:gd name="connsiteX1" fmla="*/ 67304 w 1367494"/>
                <a:gd name="connsiteY1" fmla="*/ 59203 h 753720"/>
                <a:gd name="connsiteX2" fmla="*/ 142081 w 1367494"/>
                <a:gd name="connsiteY2" fmla="*/ 9 h 753720"/>
                <a:gd name="connsiteX3" fmla="*/ 210892 w 1367494"/>
                <a:gd name="connsiteY3" fmla="*/ 66682 h 753720"/>
                <a:gd name="connsiteX4" fmla="*/ 194345 w 1367494"/>
                <a:gd name="connsiteY4" fmla="*/ 114926 h 753720"/>
                <a:gd name="connsiteX5" fmla="*/ 389253 w 1367494"/>
                <a:gd name="connsiteY5" fmla="*/ 222892 h 753720"/>
                <a:gd name="connsiteX6" fmla="*/ 682854 w 1367494"/>
                <a:gd name="connsiteY6" fmla="*/ 70494 h 753720"/>
                <a:gd name="connsiteX7" fmla="*/ 980516 w 1367494"/>
                <a:gd name="connsiteY7" fmla="*/ 215413 h 753720"/>
                <a:gd name="connsiteX8" fmla="*/ 1179230 w 1367494"/>
                <a:gd name="connsiteY8" fmla="*/ 108118 h 753720"/>
                <a:gd name="connsiteX9" fmla="*/ 1246305 w 1367494"/>
                <a:gd name="connsiteY9" fmla="*/ 1807 h 753720"/>
                <a:gd name="connsiteX10" fmla="*/ 1320601 w 1367494"/>
                <a:gd name="connsiteY10" fmla="*/ 72292 h 753720"/>
                <a:gd name="connsiteX11" fmla="*/ 1362511 w 1367494"/>
                <a:gd name="connsiteY11" fmla="*/ 175162 h 753720"/>
                <a:gd name="connsiteX12" fmla="*/ 1224471 w 1367494"/>
                <a:gd name="connsiteY12" fmla="*/ 174934 h 753720"/>
                <a:gd name="connsiteX13" fmla="*/ 1023020 w 1367494"/>
                <a:gd name="connsiteY13" fmla="*/ 283659 h 753720"/>
                <a:gd name="connsiteX14" fmla="*/ 1031951 w 1367494"/>
                <a:gd name="connsiteY14" fmla="*/ 568794 h 753720"/>
                <a:gd name="connsiteX15" fmla="*/ 1237209 w 1367494"/>
                <a:gd name="connsiteY15" fmla="*/ 683233 h 753720"/>
                <a:gd name="connsiteX16" fmla="*/ 1183638 w 1367494"/>
                <a:gd name="connsiteY16" fmla="*/ 753720 h 753720"/>
                <a:gd name="connsiteX17" fmla="*/ 1000561 w 1367494"/>
                <a:gd name="connsiteY17" fmla="*/ 645697 h 753720"/>
                <a:gd name="connsiteX18" fmla="*/ 375721 w 1367494"/>
                <a:gd name="connsiteY18" fmla="*/ 651412 h 753720"/>
                <a:gd name="connsiteX19" fmla="*/ 192440 w 1367494"/>
                <a:gd name="connsiteY19" fmla="*/ 751196 h 753720"/>
                <a:gd name="connsiteX20" fmla="*/ 146122 w 1367494"/>
                <a:gd name="connsiteY20" fmla="*/ 688950 h 753720"/>
                <a:gd name="connsiteX21" fmla="*/ 342106 w 1367494"/>
                <a:gd name="connsiteY21" fmla="*/ 568933 h 753720"/>
                <a:gd name="connsiteX22" fmla="*/ 354959 w 1367494"/>
                <a:gd name="connsiteY22" fmla="*/ 288759 h 753720"/>
                <a:gd name="connsiteX23" fmla="*/ 141005 w 1367494"/>
                <a:gd name="connsiteY23" fmla="*/ 167454 h 753720"/>
                <a:gd name="connsiteX24" fmla="*/ 74809 w 1367494"/>
                <a:gd name="connsiteY24" fmla="*/ 203509 h 753720"/>
                <a:gd name="connsiteX25" fmla="*/ 35 w 1367494"/>
                <a:gd name="connsiteY25" fmla="*/ 132883 h 753720"/>
                <a:gd name="connsiteX0" fmla="*/ 35 w 1370596"/>
                <a:gd name="connsiteY0" fmla="*/ 132883 h 753720"/>
                <a:gd name="connsiteX1" fmla="*/ 67304 w 1370596"/>
                <a:gd name="connsiteY1" fmla="*/ 59203 h 753720"/>
                <a:gd name="connsiteX2" fmla="*/ 142081 w 1370596"/>
                <a:gd name="connsiteY2" fmla="*/ 9 h 753720"/>
                <a:gd name="connsiteX3" fmla="*/ 210892 w 1370596"/>
                <a:gd name="connsiteY3" fmla="*/ 66682 h 753720"/>
                <a:gd name="connsiteX4" fmla="*/ 194345 w 1370596"/>
                <a:gd name="connsiteY4" fmla="*/ 114926 h 753720"/>
                <a:gd name="connsiteX5" fmla="*/ 389253 w 1370596"/>
                <a:gd name="connsiteY5" fmla="*/ 222892 h 753720"/>
                <a:gd name="connsiteX6" fmla="*/ 682854 w 1370596"/>
                <a:gd name="connsiteY6" fmla="*/ 70494 h 753720"/>
                <a:gd name="connsiteX7" fmla="*/ 980516 w 1370596"/>
                <a:gd name="connsiteY7" fmla="*/ 215413 h 753720"/>
                <a:gd name="connsiteX8" fmla="*/ 1179230 w 1370596"/>
                <a:gd name="connsiteY8" fmla="*/ 108118 h 753720"/>
                <a:gd name="connsiteX9" fmla="*/ 1246305 w 1370596"/>
                <a:gd name="connsiteY9" fmla="*/ 1807 h 753720"/>
                <a:gd name="connsiteX10" fmla="*/ 1320601 w 1370596"/>
                <a:gd name="connsiteY10" fmla="*/ 72292 h 753720"/>
                <a:gd name="connsiteX11" fmla="*/ 1362511 w 1370596"/>
                <a:gd name="connsiteY11" fmla="*/ 175162 h 753720"/>
                <a:gd name="connsiteX12" fmla="*/ 1224471 w 1370596"/>
                <a:gd name="connsiteY12" fmla="*/ 174934 h 753720"/>
                <a:gd name="connsiteX13" fmla="*/ 1023020 w 1370596"/>
                <a:gd name="connsiteY13" fmla="*/ 283659 h 753720"/>
                <a:gd name="connsiteX14" fmla="*/ 1031951 w 1370596"/>
                <a:gd name="connsiteY14" fmla="*/ 568794 h 753720"/>
                <a:gd name="connsiteX15" fmla="*/ 1237209 w 1370596"/>
                <a:gd name="connsiteY15" fmla="*/ 683233 h 753720"/>
                <a:gd name="connsiteX16" fmla="*/ 1183638 w 1370596"/>
                <a:gd name="connsiteY16" fmla="*/ 753720 h 753720"/>
                <a:gd name="connsiteX17" fmla="*/ 1000561 w 1370596"/>
                <a:gd name="connsiteY17" fmla="*/ 645697 h 753720"/>
                <a:gd name="connsiteX18" fmla="*/ 375721 w 1370596"/>
                <a:gd name="connsiteY18" fmla="*/ 651412 h 753720"/>
                <a:gd name="connsiteX19" fmla="*/ 192440 w 1370596"/>
                <a:gd name="connsiteY19" fmla="*/ 751196 h 753720"/>
                <a:gd name="connsiteX20" fmla="*/ 146122 w 1370596"/>
                <a:gd name="connsiteY20" fmla="*/ 688950 h 753720"/>
                <a:gd name="connsiteX21" fmla="*/ 342106 w 1370596"/>
                <a:gd name="connsiteY21" fmla="*/ 568933 h 753720"/>
                <a:gd name="connsiteX22" fmla="*/ 354959 w 1370596"/>
                <a:gd name="connsiteY22" fmla="*/ 288759 h 753720"/>
                <a:gd name="connsiteX23" fmla="*/ 141005 w 1370596"/>
                <a:gd name="connsiteY23" fmla="*/ 167454 h 753720"/>
                <a:gd name="connsiteX24" fmla="*/ 74809 w 1370596"/>
                <a:gd name="connsiteY24" fmla="*/ 203509 h 753720"/>
                <a:gd name="connsiteX25" fmla="*/ 35 w 1370596"/>
                <a:gd name="connsiteY25" fmla="*/ 132883 h 753720"/>
                <a:gd name="connsiteX0" fmla="*/ 35 w 1370596"/>
                <a:gd name="connsiteY0" fmla="*/ 132883 h 753720"/>
                <a:gd name="connsiteX1" fmla="*/ 67304 w 1370596"/>
                <a:gd name="connsiteY1" fmla="*/ 59203 h 753720"/>
                <a:gd name="connsiteX2" fmla="*/ 142081 w 1370596"/>
                <a:gd name="connsiteY2" fmla="*/ 9 h 753720"/>
                <a:gd name="connsiteX3" fmla="*/ 210892 w 1370596"/>
                <a:gd name="connsiteY3" fmla="*/ 66682 h 753720"/>
                <a:gd name="connsiteX4" fmla="*/ 194345 w 1370596"/>
                <a:gd name="connsiteY4" fmla="*/ 114926 h 753720"/>
                <a:gd name="connsiteX5" fmla="*/ 389253 w 1370596"/>
                <a:gd name="connsiteY5" fmla="*/ 222892 h 753720"/>
                <a:gd name="connsiteX6" fmla="*/ 682854 w 1370596"/>
                <a:gd name="connsiteY6" fmla="*/ 70494 h 753720"/>
                <a:gd name="connsiteX7" fmla="*/ 980516 w 1370596"/>
                <a:gd name="connsiteY7" fmla="*/ 215413 h 753720"/>
                <a:gd name="connsiteX8" fmla="*/ 1179230 w 1370596"/>
                <a:gd name="connsiteY8" fmla="*/ 108118 h 753720"/>
                <a:gd name="connsiteX9" fmla="*/ 1246305 w 1370596"/>
                <a:gd name="connsiteY9" fmla="*/ 1807 h 753720"/>
                <a:gd name="connsiteX10" fmla="*/ 1320601 w 1370596"/>
                <a:gd name="connsiteY10" fmla="*/ 72292 h 753720"/>
                <a:gd name="connsiteX11" fmla="*/ 1362511 w 1370596"/>
                <a:gd name="connsiteY11" fmla="*/ 175162 h 753720"/>
                <a:gd name="connsiteX12" fmla="*/ 1224471 w 1370596"/>
                <a:gd name="connsiteY12" fmla="*/ 174934 h 753720"/>
                <a:gd name="connsiteX13" fmla="*/ 1023020 w 1370596"/>
                <a:gd name="connsiteY13" fmla="*/ 283659 h 753720"/>
                <a:gd name="connsiteX14" fmla="*/ 1031951 w 1370596"/>
                <a:gd name="connsiteY14" fmla="*/ 568794 h 753720"/>
                <a:gd name="connsiteX15" fmla="*/ 1237209 w 1370596"/>
                <a:gd name="connsiteY15" fmla="*/ 683233 h 753720"/>
                <a:gd name="connsiteX16" fmla="*/ 1183638 w 1370596"/>
                <a:gd name="connsiteY16" fmla="*/ 753720 h 753720"/>
                <a:gd name="connsiteX17" fmla="*/ 1000561 w 1370596"/>
                <a:gd name="connsiteY17" fmla="*/ 645697 h 753720"/>
                <a:gd name="connsiteX18" fmla="*/ 375721 w 1370596"/>
                <a:gd name="connsiteY18" fmla="*/ 651412 h 753720"/>
                <a:gd name="connsiteX19" fmla="*/ 192440 w 1370596"/>
                <a:gd name="connsiteY19" fmla="*/ 751196 h 753720"/>
                <a:gd name="connsiteX20" fmla="*/ 146122 w 1370596"/>
                <a:gd name="connsiteY20" fmla="*/ 688950 h 753720"/>
                <a:gd name="connsiteX21" fmla="*/ 342106 w 1370596"/>
                <a:gd name="connsiteY21" fmla="*/ 568933 h 753720"/>
                <a:gd name="connsiteX22" fmla="*/ 354959 w 1370596"/>
                <a:gd name="connsiteY22" fmla="*/ 288759 h 753720"/>
                <a:gd name="connsiteX23" fmla="*/ 141005 w 1370596"/>
                <a:gd name="connsiteY23" fmla="*/ 167454 h 753720"/>
                <a:gd name="connsiteX24" fmla="*/ 74809 w 1370596"/>
                <a:gd name="connsiteY24" fmla="*/ 203509 h 753720"/>
                <a:gd name="connsiteX25" fmla="*/ 35 w 1370596"/>
                <a:gd name="connsiteY25" fmla="*/ 132883 h 753720"/>
                <a:gd name="connsiteX0" fmla="*/ 35 w 1370596"/>
                <a:gd name="connsiteY0" fmla="*/ 132883 h 753720"/>
                <a:gd name="connsiteX1" fmla="*/ 67304 w 1370596"/>
                <a:gd name="connsiteY1" fmla="*/ 59203 h 753720"/>
                <a:gd name="connsiteX2" fmla="*/ 142081 w 1370596"/>
                <a:gd name="connsiteY2" fmla="*/ 9 h 753720"/>
                <a:gd name="connsiteX3" fmla="*/ 210892 w 1370596"/>
                <a:gd name="connsiteY3" fmla="*/ 66682 h 753720"/>
                <a:gd name="connsiteX4" fmla="*/ 194345 w 1370596"/>
                <a:gd name="connsiteY4" fmla="*/ 114926 h 753720"/>
                <a:gd name="connsiteX5" fmla="*/ 389253 w 1370596"/>
                <a:gd name="connsiteY5" fmla="*/ 222892 h 753720"/>
                <a:gd name="connsiteX6" fmla="*/ 682854 w 1370596"/>
                <a:gd name="connsiteY6" fmla="*/ 70494 h 753720"/>
                <a:gd name="connsiteX7" fmla="*/ 980516 w 1370596"/>
                <a:gd name="connsiteY7" fmla="*/ 215413 h 753720"/>
                <a:gd name="connsiteX8" fmla="*/ 1179230 w 1370596"/>
                <a:gd name="connsiteY8" fmla="*/ 108118 h 753720"/>
                <a:gd name="connsiteX9" fmla="*/ 1246305 w 1370596"/>
                <a:gd name="connsiteY9" fmla="*/ 1807 h 753720"/>
                <a:gd name="connsiteX10" fmla="*/ 1320601 w 1370596"/>
                <a:gd name="connsiteY10" fmla="*/ 72292 h 753720"/>
                <a:gd name="connsiteX11" fmla="*/ 1362511 w 1370596"/>
                <a:gd name="connsiteY11" fmla="*/ 175162 h 753720"/>
                <a:gd name="connsiteX12" fmla="*/ 1224471 w 1370596"/>
                <a:gd name="connsiteY12" fmla="*/ 174934 h 753720"/>
                <a:gd name="connsiteX13" fmla="*/ 1023020 w 1370596"/>
                <a:gd name="connsiteY13" fmla="*/ 283659 h 753720"/>
                <a:gd name="connsiteX14" fmla="*/ 1031951 w 1370596"/>
                <a:gd name="connsiteY14" fmla="*/ 568794 h 753720"/>
                <a:gd name="connsiteX15" fmla="*/ 1237209 w 1370596"/>
                <a:gd name="connsiteY15" fmla="*/ 683233 h 753720"/>
                <a:gd name="connsiteX16" fmla="*/ 1183638 w 1370596"/>
                <a:gd name="connsiteY16" fmla="*/ 753720 h 753720"/>
                <a:gd name="connsiteX17" fmla="*/ 1000561 w 1370596"/>
                <a:gd name="connsiteY17" fmla="*/ 645697 h 753720"/>
                <a:gd name="connsiteX18" fmla="*/ 375721 w 1370596"/>
                <a:gd name="connsiteY18" fmla="*/ 651412 h 753720"/>
                <a:gd name="connsiteX19" fmla="*/ 192440 w 1370596"/>
                <a:gd name="connsiteY19" fmla="*/ 751196 h 753720"/>
                <a:gd name="connsiteX20" fmla="*/ 134692 w 1370596"/>
                <a:gd name="connsiteY20" fmla="*/ 692760 h 753720"/>
                <a:gd name="connsiteX21" fmla="*/ 342106 w 1370596"/>
                <a:gd name="connsiteY21" fmla="*/ 568933 h 753720"/>
                <a:gd name="connsiteX22" fmla="*/ 354959 w 1370596"/>
                <a:gd name="connsiteY22" fmla="*/ 288759 h 753720"/>
                <a:gd name="connsiteX23" fmla="*/ 141005 w 1370596"/>
                <a:gd name="connsiteY23" fmla="*/ 167454 h 753720"/>
                <a:gd name="connsiteX24" fmla="*/ 74809 w 1370596"/>
                <a:gd name="connsiteY24" fmla="*/ 203509 h 753720"/>
                <a:gd name="connsiteX25" fmla="*/ 35 w 1370596"/>
                <a:gd name="connsiteY25" fmla="*/ 132883 h 753720"/>
                <a:gd name="connsiteX0" fmla="*/ 35 w 1370596"/>
                <a:gd name="connsiteY0" fmla="*/ 132883 h 753720"/>
                <a:gd name="connsiteX1" fmla="*/ 67304 w 1370596"/>
                <a:gd name="connsiteY1" fmla="*/ 59203 h 753720"/>
                <a:gd name="connsiteX2" fmla="*/ 142081 w 1370596"/>
                <a:gd name="connsiteY2" fmla="*/ 9 h 753720"/>
                <a:gd name="connsiteX3" fmla="*/ 210892 w 1370596"/>
                <a:gd name="connsiteY3" fmla="*/ 66682 h 753720"/>
                <a:gd name="connsiteX4" fmla="*/ 194345 w 1370596"/>
                <a:gd name="connsiteY4" fmla="*/ 114926 h 753720"/>
                <a:gd name="connsiteX5" fmla="*/ 389253 w 1370596"/>
                <a:gd name="connsiteY5" fmla="*/ 222892 h 753720"/>
                <a:gd name="connsiteX6" fmla="*/ 682854 w 1370596"/>
                <a:gd name="connsiteY6" fmla="*/ 70494 h 753720"/>
                <a:gd name="connsiteX7" fmla="*/ 980516 w 1370596"/>
                <a:gd name="connsiteY7" fmla="*/ 215413 h 753720"/>
                <a:gd name="connsiteX8" fmla="*/ 1179230 w 1370596"/>
                <a:gd name="connsiteY8" fmla="*/ 108118 h 753720"/>
                <a:gd name="connsiteX9" fmla="*/ 1246305 w 1370596"/>
                <a:gd name="connsiteY9" fmla="*/ 1807 h 753720"/>
                <a:gd name="connsiteX10" fmla="*/ 1320601 w 1370596"/>
                <a:gd name="connsiteY10" fmla="*/ 72292 h 753720"/>
                <a:gd name="connsiteX11" fmla="*/ 1362511 w 1370596"/>
                <a:gd name="connsiteY11" fmla="*/ 175162 h 753720"/>
                <a:gd name="connsiteX12" fmla="*/ 1224471 w 1370596"/>
                <a:gd name="connsiteY12" fmla="*/ 174934 h 753720"/>
                <a:gd name="connsiteX13" fmla="*/ 1023020 w 1370596"/>
                <a:gd name="connsiteY13" fmla="*/ 283659 h 753720"/>
                <a:gd name="connsiteX14" fmla="*/ 1031951 w 1370596"/>
                <a:gd name="connsiteY14" fmla="*/ 568794 h 753720"/>
                <a:gd name="connsiteX15" fmla="*/ 1237209 w 1370596"/>
                <a:gd name="connsiteY15" fmla="*/ 683233 h 753720"/>
                <a:gd name="connsiteX16" fmla="*/ 1183638 w 1370596"/>
                <a:gd name="connsiteY16" fmla="*/ 753720 h 753720"/>
                <a:gd name="connsiteX17" fmla="*/ 1000561 w 1370596"/>
                <a:gd name="connsiteY17" fmla="*/ 645697 h 753720"/>
                <a:gd name="connsiteX18" fmla="*/ 375721 w 1370596"/>
                <a:gd name="connsiteY18" fmla="*/ 651412 h 753720"/>
                <a:gd name="connsiteX19" fmla="*/ 188630 w 1370596"/>
                <a:gd name="connsiteY19" fmla="*/ 753101 h 753720"/>
                <a:gd name="connsiteX20" fmla="*/ 134692 w 1370596"/>
                <a:gd name="connsiteY20" fmla="*/ 692760 h 753720"/>
                <a:gd name="connsiteX21" fmla="*/ 342106 w 1370596"/>
                <a:gd name="connsiteY21" fmla="*/ 568933 h 753720"/>
                <a:gd name="connsiteX22" fmla="*/ 354959 w 1370596"/>
                <a:gd name="connsiteY22" fmla="*/ 288759 h 753720"/>
                <a:gd name="connsiteX23" fmla="*/ 141005 w 1370596"/>
                <a:gd name="connsiteY23" fmla="*/ 167454 h 753720"/>
                <a:gd name="connsiteX24" fmla="*/ 74809 w 1370596"/>
                <a:gd name="connsiteY24" fmla="*/ 203509 h 753720"/>
                <a:gd name="connsiteX25" fmla="*/ 35 w 1370596"/>
                <a:gd name="connsiteY25" fmla="*/ 132883 h 753720"/>
                <a:gd name="connsiteX0" fmla="*/ 35 w 1370596"/>
                <a:gd name="connsiteY0" fmla="*/ 132883 h 797573"/>
                <a:gd name="connsiteX1" fmla="*/ 67304 w 1370596"/>
                <a:gd name="connsiteY1" fmla="*/ 59203 h 797573"/>
                <a:gd name="connsiteX2" fmla="*/ 142081 w 1370596"/>
                <a:gd name="connsiteY2" fmla="*/ 9 h 797573"/>
                <a:gd name="connsiteX3" fmla="*/ 210892 w 1370596"/>
                <a:gd name="connsiteY3" fmla="*/ 66682 h 797573"/>
                <a:gd name="connsiteX4" fmla="*/ 194345 w 1370596"/>
                <a:gd name="connsiteY4" fmla="*/ 114926 h 797573"/>
                <a:gd name="connsiteX5" fmla="*/ 389253 w 1370596"/>
                <a:gd name="connsiteY5" fmla="*/ 222892 h 797573"/>
                <a:gd name="connsiteX6" fmla="*/ 682854 w 1370596"/>
                <a:gd name="connsiteY6" fmla="*/ 70494 h 797573"/>
                <a:gd name="connsiteX7" fmla="*/ 980516 w 1370596"/>
                <a:gd name="connsiteY7" fmla="*/ 215413 h 797573"/>
                <a:gd name="connsiteX8" fmla="*/ 1179230 w 1370596"/>
                <a:gd name="connsiteY8" fmla="*/ 108118 h 797573"/>
                <a:gd name="connsiteX9" fmla="*/ 1246305 w 1370596"/>
                <a:gd name="connsiteY9" fmla="*/ 1807 h 797573"/>
                <a:gd name="connsiteX10" fmla="*/ 1320601 w 1370596"/>
                <a:gd name="connsiteY10" fmla="*/ 72292 h 797573"/>
                <a:gd name="connsiteX11" fmla="*/ 1362511 w 1370596"/>
                <a:gd name="connsiteY11" fmla="*/ 175162 h 797573"/>
                <a:gd name="connsiteX12" fmla="*/ 1224471 w 1370596"/>
                <a:gd name="connsiteY12" fmla="*/ 174934 h 797573"/>
                <a:gd name="connsiteX13" fmla="*/ 1023020 w 1370596"/>
                <a:gd name="connsiteY13" fmla="*/ 283659 h 797573"/>
                <a:gd name="connsiteX14" fmla="*/ 1031951 w 1370596"/>
                <a:gd name="connsiteY14" fmla="*/ 568794 h 797573"/>
                <a:gd name="connsiteX15" fmla="*/ 1237209 w 1370596"/>
                <a:gd name="connsiteY15" fmla="*/ 683233 h 797573"/>
                <a:gd name="connsiteX16" fmla="*/ 1183638 w 1370596"/>
                <a:gd name="connsiteY16" fmla="*/ 753720 h 797573"/>
                <a:gd name="connsiteX17" fmla="*/ 1000561 w 1370596"/>
                <a:gd name="connsiteY17" fmla="*/ 645697 h 797573"/>
                <a:gd name="connsiteX18" fmla="*/ 375721 w 1370596"/>
                <a:gd name="connsiteY18" fmla="*/ 651412 h 797573"/>
                <a:gd name="connsiteX19" fmla="*/ 188630 w 1370596"/>
                <a:gd name="connsiteY19" fmla="*/ 753101 h 797573"/>
                <a:gd name="connsiteX20" fmla="*/ 51870 w 1370596"/>
                <a:gd name="connsiteY20" fmla="*/ 796192 h 797573"/>
                <a:gd name="connsiteX21" fmla="*/ 134692 w 1370596"/>
                <a:gd name="connsiteY21" fmla="*/ 692760 h 797573"/>
                <a:gd name="connsiteX22" fmla="*/ 342106 w 1370596"/>
                <a:gd name="connsiteY22" fmla="*/ 568933 h 797573"/>
                <a:gd name="connsiteX23" fmla="*/ 354959 w 1370596"/>
                <a:gd name="connsiteY23" fmla="*/ 288759 h 797573"/>
                <a:gd name="connsiteX24" fmla="*/ 141005 w 1370596"/>
                <a:gd name="connsiteY24" fmla="*/ 167454 h 797573"/>
                <a:gd name="connsiteX25" fmla="*/ 74809 w 1370596"/>
                <a:gd name="connsiteY25" fmla="*/ 203509 h 797573"/>
                <a:gd name="connsiteX26" fmla="*/ 35 w 1370596"/>
                <a:gd name="connsiteY26" fmla="*/ 132883 h 797573"/>
                <a:gd name="connsiteX0" fmla="*/ 35 w 1370596"/>
                <a:gd name="connsiteY0" fmla="*/ 132883 h 796192"/>
                <a:gd name="connsiteX1" fmla="*/ 67304 w 1370596"/>
                <a:gd name="connsiteY1" fmla="*/ 59203 h 796192"/>
                <a:gd name="connsiteX2" fmla="*/ 142081 w 1370596"/>
                <a:gd name="connsiteY2" fmla="*/ 9 h 796192"/>
                <a:gd name="connsiteX3" fmla="*/ 210892 w 1370596"/>
                <a:gd name="connsiteY3" fmla="*/ 66682 h 796192"/>
                <a:gd name="connsiteX4" fmla="*/ 194345 w 1370596"/>
                <a:gd name="connsiteY4" fmla="*/ 114926 h 796192"/>
                <a:gd name="connsiteX5" fmla="*/ 389253 w 1370596"/>
                <a:gd name="connsiteY5" fmla="*/ 222892 h 796192"/>
                <a:gd name="connsiteX6" fmla="*/ 682854 w 1370596"/>
                <a:gd name="connsiteY6" fmla="*/ 70494 h 796192"/>
                <a:gd name="connsiteX7" fmla="*/ 980516 w 1370596"/>
                <a:gd name="connsiteY7" fmla="*/ 215413 h 796192"/>
                <a:gd name="connsiteX8" fmla="*/ 1179230 w 1370596"/>
                <a:gd name="connsiteY8" fmla="*/ 108118 h 796192"/>
                <a:gd name="connsiteX9" fmla="*/ 1246305 w 1370596"/>
                <a:gd name="connsiteY9" fmla="*/ 1807 h 796192"/>
                <a:gd name="connsiteX10" fmla="*/ 1320601 w 1370596"/>
                <a:gd name="connsiteY10" fmla="*/ 72292 h 796192"/>
                <a:gd name="connsiteX11" fmla="*/ 1362511 w 1370596"/>
                <a:gd name="connsiteY11" fmla="*/ 175162 h 796192"/>
                <a:gd name="connsiteX12" fmla="*/ 1224471 w 1370596"/>
                <a:gd name="connsiteY12" fmla="*/ 174934 h 796192"/>
                <a:gd name="connsiteX13" fmla="*/ 1023020 w 1370596"/>
                <a:gd name="connsiteY13" fmla="*/ 283659 h 796192"/>
                <a:gd name="connsiteX14" fmla="*/ 1031951 w 1370596"/>
                <a:gd name="connsiteY14" fmla="*/ 568794 h 796192"/>
                <a:gd name="connsiteX15" fmla="*/ 1237209 w 1370596"/>
                <a:gd name="connsiteY15" fmla="*/ 683233 h 796192"/>
                <a:gd name="connsiteX16" fmla="*/ 1183638 w 1370596"/>
                <a:gd name="connsiteY16" fmla="*/ 753720 h 796192"/>
                <a:gd name="connsiteX17" fmla="*/ 1000561 w 1370596"/>
                <a:gd name="connsiteY17" fmla="*/ 645697 h 796192"/>
                <a:gd name="connsiteX18" fmla="*/ 375721 w 1370596"/>
                <a:gd name="connsiteY18" fmla="*/ 651412 h 796192"/>
                <a:gd name="connsiteX19" fmla="*/ 188630 w 1370596"/>
                <a:gd name="connsiteY19" fmla="*/ 753101 h 796192"/>
                <a:gd name="connsiteX20" fmla="*/ 51870 w 1370596"/>
                <a:gd name="connsiteY20" fmla="*/ 796192 h 796192"/>
                <a:gd name="connsiteX21" fmla="*/ 134692 w 1370596"/>
                <a:gd name="connsiteY21" fmla="*/ 692760 h 796192"/>
                <a:gd name="connsiteX22" fmla="*/ 342106 w 1370596"/>
                <a:gd name="connsiteY22" fmla="*/ 568933 h 796192"/>
                <a:gd name="connsiteX23" fmla="*/ 354959 w 1370596"/>
                <a:gd name="connsiteY23" fmla="*/ 288759 h 796192"/>
                <a:gd name="connsiteX24" fmla="*/ 141005 w 1370596"/>
                <a:gd name="connsiteY24" fmla="*/ 167454 h 796192"/>
                <a:gd name="connsiteX25" fmla="*/ 74809 w 1370596"/>
                <a:gd name="connsiteY25" fmla="*/ 203509 h 796192"/>
                <a:gd name="connsiteX26" fmla="*/ 35 w 1370596"/>
                <a:gd name="connsiteY26" fmla="*/ 132883 h 796192"/>
                <a:gd name="connsiteX0" fmla="*/ 35 w 1370596"/>
                <a:gd name="connsiteY0" fmla="*/ 132883 h 796192"/>
                <a:gd name="connsiteX1" fmla="*/ 67304 w 1370596"/>
                <a:gd name="connsiteY1" fmla="*/ 59203 h 796192"/>
                <a:gd name="connsiteX2" fmla="*/ 142081 w 1370596"/>
                <a:gd name="connsiteY2" fmla="*/ 9 h 796192"/>
                <a:gd name="connsiteX3" fmla="*/ 210892 w 1370596"/>
                <a:gd name="connsiteY3" fmla="*/ 66682 h 796192"/>
                <a:gd name="connsiteX4" fmla="*/ 194345 w 1370596"/>
                <a:gd name="connsiteY4" fmla="*/ 114926 h 796192"/>
                <a:gd name="connsiteX5" fmla="*/ 389253 w 1370596"/>
                <a:gd name="connsiteY5" fmla="*/ 222892 h 796192"/>
                <a:gd name="connsiteX6" fmla="*/ 682854 w 1370596"/>
                <a:gd name="connsiteY6" fmla="*/ 70494 h 796192"/>
                <a:gd name="connsiteX7" fmla="*/ 980516 w 1370596"/>
                <a:gd name="connsiteY7" fmla="*/ 215413 h 796192"/>
                <a:gd name="connsiteX8" fmla="*/ 1179230 w 1370596"/>
                <a:gd name="connsiteY8" fmla="*/ 108118 h 796192"/>
                <a:gd name="connsiteX9" fmla="*/ 1246305 w 1370596"/>
                <a:gd name="connsiteY9" fmla="*/ 1807 h 796192"/>
                <a:gd name="connsiteX10" fmla="*/ 1320601 w 1370596"/>
                <a:gd name="connsiteY10" fmla="*/ 72292 h 796192"/>
                <a:gd name="connsiteX11" fmla="*/ 1362511 w 1370596"/>
                <a:gd name="connsiteY11" fmla="*/ 175162 h 796192"/>
                <a:gd name="connsiteX12" fmla="*/ 1224471 w 1370596"/>
                <a:gd name="connsiteY12" fmla="*/ 174934 h 796192"/>
                <a:gd name="connsiteX13" fmla="*/ 1023020 w 1370596"/>
                <a:gd name="connsiteY13" fmla="*/ 283659 h 796192"/>
                <a:gd name="connsiteX14" fmla="*/ 1031951 w 1370596"/>
                <a:gd name="connsiteY14" fmla="*/ 568794 h 796192"/>
                <a:gd name="connsiteX15" fmla="*/ 1237209 w 1370596"/>
                <a:gd name="connsiteY15" fmla="*/ 683233 h 796192"/>
                <a:gd name="connsiteX16" fmla="*/ 1183638 w 1370596"/>
                <a:gd name="connsiteY16" fmla="*/ 753720 h 796192"/>
                <a:gd name="connsiteX17" fmla="*/ 1000561 w 1370596"/>
                <a:gd name="connsiteY17" fmla="*/ 645697 h 796192"/>
                <a:gd name="connsiteX18" fmla="*/ 375721 w 1370596"/>
                <a:gd name="connsiteY18" fmla="*/ 651412 h 796192"/>
                <a:gd name="connsiteX19" fmla="*/ 188630 w 1370596"/>
                <a:gd name="connsiteY19" fmla="*/ 753101 h 796192"/>
                <a:gd name="connsiteX20" fmla="*/ 51870 w 1370596"/>
                <a:gd name="connsiteY20" fmla="*/ 796192 h 796192"/>
                <a:gd name="connsiteX21" fmla="*/ 134692 w 1370596"/>
                <a:gd name="connsiteY21" fmla="*/ 692760 h 796192"/>
                <a:gd name="connsiteX22" fmla="*/ 342106 w 1370596"/>
                <a:gd name="connsiteY22" fmla="*/ 568933 h 796192"/>
                <a:gd name="connsiteX23" fmla="*/ 354959 w 1370596"/>
                <a:gd name="connsiteY23" fmla="*/ 288759 h 796192"/>
                <a:gd name="connsiteX24" fmla="*/ 141005 w 1370596"/>
                <a:gd name="connsiteY24" fmla="*/ 167454 h 796192"/>
                <a:gd name="connsiteX25" fmla="*/ 74809 w 1370596"/>
                <a:gd name="connsiteY25" fmla="*/ 203509 h 796192"/>
                <a:gd name="connsiteX26" fmla="*/ 35 w 1370596"/>
                <a:gd name="connsiteY26" fmla="*/ 132883 h 796192"/>
                <a:gd name="connsiteX0" fmla="*/ 35 w 1370596"/>
                <a:gd name="connsiteY0" fmla="*/ 132883 h 796192"/>
                <a:gd name="connsiteX1" fmla="*/ 67304 w 1370596"/>
                <a:gd name="connsiteY1" fmla="*/ 59203 h 796192"/>
                <a:gd name="connsiteX2" fmla="*/ 142081 w 1370596"/>
                <a:gd name="connsiteY2" fmla="*/ 9 h 796192"/>
                <a:gd name="connsiteX3" fmla="*/ 210892 w 1370596"/>
                <a:gd name="connsiteY3" fmla="*/ 66682 h 796192"/>
                <a:gd name="connsiteX4" fmla="*/ 194345 w 1370596"/>
                <a:gd name="connsiteY4" fmla="*/ 114926 h 796192"/>
                <a:gd name="connsiteX5" fmla="*/ 389253 w 1370596"/>
                <a:gd name="connsiteY5" fmla="*/ 222892 h 796192"/>
                <a:gd name="connsiteX6" fmla="*/ 682854 w 1370596"/>
                <a:gd name="connsiteY6" fmla="*/ 70494 h 796192"/>
                <a:gd name="connsiteX7" fmla="*/ 980516 w 1370596"/>
                <a:gd name="connsiteY7" fmla="*/ 215413 h 796192"/>
                <a:gd name="connsiteX8" fmla="*/ 1179230 w 1370596"/>
                <a:gd name="connsiteY8" fmla="*/ 108118 h 796192"/>
                <a:gd name="connsiteX9" fmla="*/ 1246305 w 1370596"/>
                <a:gd name="connsiteY9" fmla="*/ 1807 h 796192"/>
                <a:gd name="connsiteX10" fmla="*/ 1320601 w 1370596"/>
                <a:gd name="connsiteY10" fmla="*/ 72292 h 796192"/>
                <a:gd name="connsiteX11" fmla="*/ 1362511 w 1370596"/>
                <a:gd name="connsiteY11" fmla="*/ 175162 h 796192"/>
                <a:gd name="connsiteX12" fmla="*/ 1224471 w 1370596"/>
                <a:gd name="connsiteY12" fmla="*/ 174934 h 796192"/>
                <a:gd name="connsiteX13" fmla="*/ 1023020 w 1370596"/>
                <a:gd name="connsiteY13" fmla="*/ 283659 h 796192"/>
                <a:gd name="connsiteX14" fmla="*/ 1031951 w 1370596"/>
                <a:gd name="connsiteY14" fmla="*/ 568794 h 796192"/>
                <a:gd name="connsiteX15" fmla="*/ 1237209 w 1370596"/>
                <a:gd name="connsiteY15" fmla="*/ 683233 h 796192"/>
                <a:gd name="connsiteX16" fmla="*/ 1183638 w 1370596"/>
                <a:gd name="connsiteY16" fmla="*/ 753720 h 796192"/>
                <a:gd name="connsiteX17" fmla="*/ 1000561 w 1370596"/>
                <a:gd name="connsiteY17" fmla="*/ 645697 h 796192"/>
                <a:gd name="connsiteX18" fmla="*/ 375721 w 1370596"/>
                <a:gd name="connsiteY18" fmla="*/ 651412 h 796192"/>
                <a:gd name="connsiteX19" fmla="*/ 188630 w 1370596"/>
                <a:gd name="connsiteY19" fmla="*/ 753101 h 796192"/>
                <a:gd name="connsiteX20" fmla="*/ 51870 w 1370596"/>
                <a:gd name="connsiteY20" fmla="*/ 796192 h 796192"/>
                <a:gd name="connsiteX21" fmla="*/ 134692 w 1370596"/>
                <a:gd name="connsiteY21" fmla="*/ 692760 h 796192"/>
                <a:gd name="connsiteX22" fmla="*/ 342106 w 1370596"/>
                <a:gd name="connsiteY22" fmla="*/ 568933 h 796192"/>
                <a:gd name="connsiteX23" fmla="*/ 354959 w 1370596"/>
                <a:gd name="connsiteY23" fmla="*/ 288759 h 796192"/>
                <a:gd name="connsiteX24" fmla="*/ 141005 w 1370596"/>
                <a:gd name="connsiteY24" fmla="*/ 167454 h 796192"/>
                <a:gd name="connsiteX25" fmla="*/ 74809 w 1370596"/>
                <a:gd name="connsiteY25" fmla="*/ 203509 h 796192"/>
                <a:gd name="connsiteX26" fmla="*/ 35 w 1370596"/>
                <a:gd name="connsiteY26" fmla="*/ 132883 h 796192"/>
                <a:gd name="connsiteX0" fmla="*/ 503 w 1371064"/>
                <a:gd name="connsiteY0" fmla="*/ 132883 h 796192"/>
                <a:gd name="connsiteX1" fmla="*/ 67772 w 1371064"/>
                <a:gd name="connsiteY1" fmla="*/ 59203 h 796192"/>
                <a:gd name="connsiteX2" fmla="*/ 142549 w 1371064"/>
                <a:gd name="connsiteY2" fmla="*/ 9 h 796192"/>
                <a:gd name="connsiteX3" fmla="*/ 211360 w 1371064"/>
                <a:gd name="connsiteY3" fmla="*/ 66682 h 796192"/>
                <a:gd name="connsiteX4" fmla="*/ 194813 w 1371064"/>
                <a:gd name="connsiteY4" fmla="*/ 114926 h 796192"/>
                <a:gd name="connsiteX5" fmla="*/ 389721 w 1371064"/>
                <a:gd name="connsiteY5" fmla="*/ 222892 h 796192"/>
                <a:gd name="connsiteX6" fmla="*/ 683322 w 1371064"/>
                <a:gd name="connsiteY6" fmla="*/ 70494 h 796192"/>
                <a:gd name="connsiteX7" fmla="*/ 980984 w 1371064"/>
                <a:gd name="connsiteY7" fmla="*/ 215413 h 796192"/>
                <a:gd name="connsiteX8" fmla="*/ 1179698 w 1371064"/>
                <a:gd name="connsiteY8" fmla="*/ 108118 h 796192"/>
                <a:gd name="connsiteX9" fmla="*/ 1246773 w 1371064"/>
                <a:gd name="connsiteY9" fmla="*/ 1807 h 796192"/>
                <a:gd name="connsiteX10" fmla="*/ 1321069 w 1371064"/>
                <a:gd name="connsiteY10" fmla="*/ 72292 h 796192"/>
                <a:gd name="connsiteX11" fmla="*/ 1362979 w 1371064"/>
                <a:gd name="connsiteY11" fmla="*/ 175162 h 796192"/>
                <a:gd name="connsiteX12" fmla="*/ 1224939 w 1371064"/>
                <a:gd name="connsiteY12" fmla="*/ 174934 h 796192"/>
                <a:gd name="connsiteX13" fmla="*/ 1023488 w 1371064"/>
                <a:gd name="connsiteY13" fmla="*/ 283659 h 796192"/>
                <a:gd name="connsiteX14" fmla="*/ 1032419 w 1371064"/>
                <a:gd name="connsiteY14" fmla="*/ 568794 h 796192"/>
                <a:gd name="connsiteX15" fmla="*/ 1237677 w 1371064"/>
                <a:gd name="connsiteY15" fmla="*/ 683233 h 796192"/>
                <a:gd name="connsiteX16" fmla="*/ 1184106 w 1371064"/>
                <a:gd name="connsiteY16" fmla="*/ 753720 h 796192"/>
                <a:gd name="connsiteX17" fmla="*/ 1001029 w 1371064"/>
                <a:gd name="connsiteY17" fmla="*/ 645697 h 796192"/>
                <a:gd name="connsiteX18" fmla="*/ 376189 w 1371064"/>
                <a:gd name="connsiteY18" fmla="*/ 651412 h 796192"/>
                <a:gd name="connsiteX19" fmla="*/ 189098 w 1371064"/>
                <a:gd name="connsiteY19" fmla="*/ 753101 h 796192"/>
                <a:gd name="connsiteX20" fmla="*/ 52338 w 1371064"/>
                <a:gd name="connsiteY20" fmla="*/ 796192 h 796192"/>
                <a:gd name="connsiteX21" fmla="*/ 135160 w 1371064"/>
                <a:gd name="connsiteY21" fmla="*/ 692760 h 796192"/>
                <a:gd name="connsiteX22" fmla="*/ 342574 w 1371064"/>
                <a:gd name="connsiteY22" fmla="*/ 568933 h 796192"/>
                <a:gd name="connsiteX23" fmla="*/ 355427 w 1371064"/>
                <a:gd name="connsiteY23" fmla="*/ 288759 h 796192"/>
                <a:gd name="connsiteX24" fmla="*/ 141473 w 1371064"/>
                <a:gd name="connsiteY24" fmla="*/ 167454 h 796192"/>
                <a:gd name="connsiteX25" fmla="*/ 75277 w 1371064"/>
                <a:gd name="connsiteY25" fmla="*/ 203509 h 796192"/>
                <a:gd name="connsiteX26" fmla="*/ 503 w 1371064"/>
                <a:gd name="connsiteY26" fmla="*/ 132883 h 796192"/>
                <a:gd name="connsiteX0" fmla="*/ 503 w 1371064"/>
                <a:gd name="connsiteY0" fmla="*/ 132883 h 859733"/>
                <a:gd name="connsiteX1" fmla="*/ 67772 w 1371064"/>
                <a:gd name="connsiteY1" fmla="*/ 59203 h 859733"/>
                <a:gd name="connsiteX2" fmla="*/ 142549 w 1371064"/>
                <a:gd name="connsiteY2" fmla="*/ 9 h 859733"/>
                <a:gd name="connsiteX3" fmla="*/ 211360 w 1371064"/>
                <a:gd name="connsiteY3" fmla="*/ 66682 h 859733"/>
                <a:gd name="connsiteX4" fmla="*/ 194813 w 1371064"/>
                <a:gd name="connsiteY4" fmla="*/ 114926 h 859733"/>
                <a:gd name="connsiteX5" fmla="*/ 389721 w 1371064"/>
                <a:gd name="connsiteY5" fmla="*/ 222892 h 859733"/>
                <a:gd name="connsiteX6" fmla="*/ 683322 w 1371064"/>
                <a:gd name="connsiteY6" fmla="*/ 70494 h 859733"/>
                <a:gd name="connsiteX7" fmla="*/ 980984 w 1371064"/>
                <a:gd name="connsiteY7" fmla="*/ 215413 h 859733"/>
                <a:gd name="connsiteX8" fmla="*/ 1179698 w 1371064"/>
                <a:gd name="connsiteY8" fmla="*/ 108118 h 859733"/>
                <a:gd name="connsiteX9" fmla="*/ 1246773 w 1371064"/>
                <a:gd name="connsiteY9" fmla="*/ 1807 h 859733"/>
                <a:gd name="connsiteX10" fmla="*/ 1321069 w 1371064"/>
                <a:gd name="connsiteY10" fmla="*/ 72292 h 859733"/>
                <a:gd name="connsiteX11" fmla="*/ 1362979 w 1371064"/>
                <a:gd name="connsiteY11" fmla="*/ 175162 h 859733"/>
                <a:gd name="connsiteX12" fmla="*/ 1224939 w 1371064"/>
                <a:gd name="connsiteY12" fmla="*/ 174934 h 859733"/>
                <a:gd name="connsiteX13" fmla="*/ 1023488 w 1371064"/>
                <a:gd name="connsiteY13" fmla="*/ 283659 h 859733"/>
                <a:gd name="connsiteX14" fmla="*/ 1032419 w 1371064"/>
                <a:gd name="connsiteY14" fmla="*/ 568794 h 859733"/>
                <a:gd name="connsiteX15" fmla="*/ 1237677 w 1371064"/>
                <a:gd name="connsiteY15" fmla="*/ 683233 h 859733"/>
                <a:gd name="connsiteX16" fmla="*/ 1184106 w 1371064"/>
                <a:gd name="connsiteY16" fmla="*/ 753720 h 859733"/>
                <a:gd name="connsiteX17" fmla="*/ 1001029 w 1371064"/>
                <a:gd name="connsiteY17" fmla="*/ 645697 h 859733"/>
                <a:gd name="connsiteX18" fmla="*/ 376189 w 1371064"/>
                <a:gd name="connsiteY18" fmla="*/ 651412 h 859733"/>
                <a:gd name="connsiteX19" fmla="*/ 189098 w 1371064"/>
                <a:gd name="connsiteY19" fmla="*/ 753101 h 859733"/>
                <a:gd name="connsiteX20" fmla="*/ 52338 w 1371064"/>
                <a:gd name="connsiteY20" fmla="*/ 796192 h 859733"/>
                <a:gd name="connsiteX21" fmla="*/ 135160 w 1371064"/>
                <a:gd name="connsiteY21" fmla="*/ 692760 h 859733"/>
                <a:gd name="connsiteX22" fmla="*/ 342574 w 1371064"/>
                <a:gd name="connsiteY22" fmla="*/ 568933 h 859733"/>
                <a:gd name="connsiteX23" fmla="*/ 355427 w 1371064"/>
                <a:gd name="connsiteY23" fmla="*/ 288759 h 859733"/>
                <a:gd name="connsiteX24" fmla="*/ 141473 w 1371064"/>
                <a:gd name="connsiteY24" fmla="*/ 167454 h 859733"/>
                <a:gd name="connsiteX25" fmla="*/ 75277 w 1371064"/>
                <a:gd name="connsiteY25" fmla="*/ 203509 h 859733"/>
                <a:gd name="connsiteX26" fmla="*/ 503 w 1371064"/>
                <a:gd name="connsiteY26" fmla="*/ 132883 h 859733"/>
                <a:gd name="connsiteX0" fmla="*/ 503 w 1371064"/>
                <a:gd name="connsiteY0" fmla="*/ 132883 h 870338"/>
                <a:gd name="connsiteX1" fmla="*/ 67772 w 1371064"/>
                <a:gd name="connsiteY1" fmla="*/ 59203 h 870338"/>
                <a:gd name="connsiteX2" fmla="*/ 142549 w 1371064"/>
                <a:gd name="connsiteY2" fmla="*/ 9 h 870338"/>
                <a:gd name="connsiteX3" fmla="*/ 211360 w 1371064"/>
                <a:gd name="connsiteY3" fmla="*/ 66682 h 870338"/>
                <a:gd name="connsiteX4" fmla="*/ 194813 w 1371064"/>
                <a:gd name="connsiteY4" fmla="*/ 114926 h 870338"/>
                <a:gd name="connsiteX5" fmla="*/ 389721 w 1371064"/>
                <a:gd name="connsiteY5" fmla="*/ 222892 h 870338"/>
                <a:gd name="connsiteX6" fmla="*/ 683322 w 1371064"/>
                <a:gd name="connsiteY6" fmla="*/ 70494 h 870338"/>
                <a:gd name="connsiteX7" fmla="*/ 980984 w 1371064"/>
                <a:gd name="connsiteY7" fmla="*/ 215413 h 870338"/>
                <a:gd name="connsiteX8" fmla="*/ 1179698 w 1371064"/>
                <a:gd name="connsiteY8" fmla="*/ 108118 h 870338"/>
                <a:gd name="connsiteX9" fmla="*/ 1246773 w 1371064"/>
                <a:gd name="connsiteY9" fmla="*/ 1807 h 870338"/>
                <a:gd name="connsiteX10" fmla="*/ 1321069 w 1371064"/>
                <a:gd name="connsiteY10" fmla="*/ 72292 h 870338"/>
                <a:gd name="connsiteX11" fmla="*/ 1362979 w 1371064"/>
                <a:gd name="connsiteY11" fmla="*/ 175162 h 870338"/>
                <a:gd name="connsiteX12" fmla="*/ 1224939 w 1371064"/>
                <a:gd name="connsiteY12" fmla="*/ 174934 h 870338"/>
                <a:gd name="connsiteX13" fmla="*/ 1023488 w 1371064"/>
                <a:gd name="connsiteY13" fmla="*/ 283659 h 870338"/>
                <a:gd name="connsiteX14" fmla="*/ 1032419 w 1371064"/>
                <a:gd name="connsiteY14" fmla="*/ 568794 h 870338"/>
                <a:gd name="connsiteX15" fmla="*/ 1237677 w 1371064"/>
                <a:gd name="connsiteY15" fmla="*/ 683233 h 870338"/>
                <a:gd name="connsiteX16" fmla="*/ 1184106 w 1371064"/>
                <a:gd name="connsiteY16" fmla="*/ 753720 h 870338"/>
                <a:gd name="connsiteX17" fmla="*/ 1001029 w 1371064"/>
                <a:gd name="connsiteY17" fmla="*/ 645697 h 870338"/>
                <a:gd name="connsiteX18" fmla="*/ 376189 w 1371064"/>
                <a:gd name="connsiteY18" fmla="*/ 651412 h 870338"/>
                <a:gd name="connsiteX19" fmla="*/ 189098 w 1371064"/>
                <a:gd name="connsiteY19" fmla="*/ 753101 h 870338"/>
                <a:gd name="connsiteX20" fmla="*/ 52338 w 1371064"/>
                <a:gd name="connsiteY20" fmla="*/ 796192 h 870338"/>
                <a:gd name="connsiteX21" fmla="*/ 135160 w 1371064"/>
                <a:gd name="connsiteY21" fmla="*/ 692760 h 870338"/>
                <a:gd name="connsiteX22" fmla="*/ 342574 w 1371064"/>
                <a:gd name="connsiteY22" fmla="*/ 568933 h 870338"/>
                <a:gd name="connsiteX23" fmla="*/ 355427 w 1371064"/>
                <a:gd name="connsiteY23" fmla="*/ 288759 h 870338"/>
                <a:gd name="connsiteX24" fmla="*/ 141473 w 1371064"/>
                <a:gd name="connsiteY24" fmla="*/ 167454 h 870338"/>
                <a:gd name="connsiteX25" fmla="*/ 75277 w 1371064"/>
                <a:gd name="connsiteY25" fmla="*/ 203509 h 870338"/>
                <a:gd name="connsiteX26" fmla="*/ 503 w 1371064"/>
                <a:gd name="connsiteY26" fmla="*/ 132883 h 870338"/>
                <a:gd name="connsiteX0" fmla="*/ 503 w 1371064"/>
                <a:gd name="connsiteY0" fmla="*/ 132883 h 868646"/>
                <a:gd name="connsiteX1" fmla="*/ 67772 w 1371064"/>
                <a:gd name="connsiteY1" fmla="*/ 59203 h 868646"/>
                <a:gd name="connsiteX2" fmla="*/ 142549 w 1371064"/>
                <a:gd name="connsiteY2" fmla="*/ 9 h 868646"/>
                <a:gd name="connsiteX3" fmla="*/ 211360 w 1371064"/>
                <a:gd name="connsiteY3" fmla="*/ 66682 h 868646"/>
                <a:gd name="connsiteX4" fmla="*/ 194813 w 1371064"/>
                <a:gd name="connsiteY4" fmla="*/ 114926 h 868646"/>
                <a:gd name="connsiteX5" fmla="*/ 389721 w 1371064"/>
                <a:gd name="connsiteY5" fmla="*/ 222892 h 868646"/>
                <a:gd name="connsiteX6" fmla="*/ 683322 w 1371064"/>
                <a:gd name="connsiteY6" fmla="*/ 70494 h 868646"/>
                <a:gd name="connsiteX7" fmla="*/ 980984 w 1371064"/>
                <a:gd name="connsiteY7" fmla="*/ 215413 h 868646"/>
                <a:gd name="connsiteX8" fmla="*/ 1179698 w 1371064"/>
                <a:gd name="connsiteY8" fmla="*/ 108118 h 868646"/>
                <a:gd name="connsiteX9" fmla="*/ 1246773 w 1371064"/>
                <a:gd name="connsiteY9" fmla="*/ 1807 h 868646"/>
                <a:gd name="connsiteX10" fmla="*/ 1321069 w 1371064"/>
                <a:gd name="connsiteY10" fmla="*/ 72292 h 868646"/>
                <a:gd name="connsiteX11" fmla="*/ 1362979 w 1371064"/>
                <a:gd name="connsiteY11" fmla="*/ 175162 h 868646"/>
                <a:gd name="connsiteX12" fmla="*/ 1224939 w 1371064"/>
                <a:gd name="connsiteY12" fmla="*/ 174934 h 868646"/>
                <a:gd name="connsiteX13" fmla="*/ 1023488 w 1371064"/>
                <a:gd name="connsiteY13" fmla="*/ 283659 h 868646"/>
                <a:gd name="connsiteX14" fmla="*/ 1032419 w 1371064"/>
                <a:gd name="connsiteY14" fmla="*/ 568794 h 868646"/>
                <a:gd name="connsiteX15" fmla="*/ 1237677 w 1371064"/>
                <a:gd name="connsiteY15" fmla="*/ 683233 h 868646"/>
                <a:gd name="connsiteX16" fmla="*/ 1184106 w 1371064"/>
                <a:gd name="connsiteY16" fmla="*/ 753720 h 868646"/>
                <a:gd name="connsiteX17" fmla="*/ 1001029 w 1371064"/>
                <a:gd name="connsiteY17" fmla="*/ 645697 h 868646"/>
                <a:gd name="connsiteX18" fmla="*/ 376189 w 1371064"/>
                <a:gd name="connsiteY18" fmla="*/ 651412 h 868646"/>
                <a:gd name="connsiteX19" fmla="*/ 189098 w 1371064"/>
                <a:gd name="connsiteY19" fmla="*/ 753101 h 868646"/>
                <a:gd name="connsiteX20" fmla="*/ 52338 w 1371064"/>
                <a:gd name="connsiteY20" fmla="*/ 796192 h 868646"/>
                <a:gd name="connsiteX21" fmla="*/ 135160 w 1371064"/>
                <a:gd name="connsiteY21" fmla="*/ 692760 h 868646"/>
                <a:gd name="connsiteX22" fmla="*/ 342574 w 1371064"/>
                <a:gd name="connsiteY22" fmla="*/ 568933 h 868646"/>
                <a:gd name="connsiteX23" fmla="*/ 355427 w 1371064"/>
                <a:gd name="connsiteY23" fmla="*/ 288759 h 868646"/>
                <a:gd name="connsiteX24" fmla="*/ 141473 w 1371064"/>
                <a:gd name="connsiteY24" fmla="*/ 167454 h 868646"/>
                <a:gd name="connsiteX25" fmla="*/ 75277 w 1371064"/>
                <a:gd name="connsiteY25" fmla="*/ 203509 h 868646"/>
                <a:gd name="connsiteX26" fmla="*/ 503 w 1371064"/>
                <a:gd name="connsiteY26" fmla="*/ 132883 h 868646"/>
                <a:gd name="connsiteX0" fmla="*/ 503 w 1371064"/>
                <a:gd name="connsiteY0" fmla="*/ 132883 h 868646"/>
                <a:gd name="connsiteX1" fmla="*/ 67772 w 1371064"/>
                <a:gd name="connsiteY1" fmla="*/ 59203 h 868646"/>
                <a:gd name="connsiteX2" fmla="*/ 142549 w 1371064"/>
                <a:gd name="connsiteY2" fmla="*/ 9 h 868646"/>
                <a:gd name="connsiteX3" fmla="*/ 211360 w 1371064"/>
                <a:gd name="connsiteY3" fmla="*/ 66682 h 868646"/>
                <a:gd name="connsiteX4" fmla="*/ 194813 w 1371064"/>
                <a:gd name="connsiteY4" fmla="*/ 114926 h 868646"/>
                <a:gd name="connsiteX5" fmla="*/ 389721 w 1371064"/>
                <a:gd name="connsiteY5" fmla="*/ 222892 h 868646"/>
                <a:gd name="connsiteX6" fmla="*/ 683322 w 1371064"/>
                <a:gd name="connsiteY6" fmla="*/ 70494 h 868646"/>
                <a:gd name="connsiteX7" fmla="*/ 980984 w 1371064"/>
                <a:gd name="connsiteY7" fmla="*/ 215413 h 868646"/>
                <a:gd name="connsiteX8" fmla="*/ 1179698 w 1371064"/>
                <a:gd name="connsiteY8" fmla="*/ 108118 h 868646"/>
                <a:gd name="connsiteX9" fmla="*/ 1246773 w 1371064"/>
                <a:gd name="connsiteY9" fmla="*/ 1807 h 868646"/>
                <a:gd name="connsiteX10" fmla="*/ 1321069 w 1371064"/>
                <a:gd name="connsiteY10" fmla="*/ 72292 h 868646"/>
                <a:gd name="connsiteX11" fmla="*/ 1362979 w 1371064"/>
                <a:gd name="connsiteY11" fmla="*/ 175162 h 868646"/>
                <a:gd name="connsiteX12" fmla="*/ 1224939 w 1371064"/>
                <a:gd name="connsiteY12" fmla="*/ 174934 h 868646"/>
                <a:gd name="connsiteX13" fmla="*/ 1023488 w 1371064"/>
                <a:gd name="connsiteY13" fmla="*/ 283659 h 868646"/>
                <a:gd name="connsiteX14" fmla="*/ 1032419 w 1371064"/>
                <a:gd name="connsiteY14" fmla="*/ 568794 h 868646"/>
                <a:gd name="connsiteX15" fmla="*/ 1237677 w 1371064"/>
                <a:gd name="connsiteY15" fmla="*/ 683233 h 868646"/>
                <a:gd name="connsiteX16" fmla="*/ 1184106 w 1371064"/>
                <a:gd name="connsiteY16" fmla="*/ 753720 h 868646"/>
                <a:gd name="connsiteX17" fmla="*/ 1001029 w 1371064"/>
                <a:gd name="connsiteY17" fmla="*/ 645697 h 868646"/>
                <a:gd name="connsiteX18" fmla="*/ 376189 w 1371064"/>
                <a:gd name="connsiteY18" fmla="*/ 651412 h 868646"/>
                <a:gd name="connsiteX19" fmla="*/ 189098 w 1371064"/>
                <a:gd name="connsiteY19" fmla="*/ 753101 h 868646"/>
                <a:gd name="connsiteX20" fmla="*/ 52338 w 1371064"/>
                <a:gd name="connsiteY20" fmla="*/ 796192 h 868646"/>
                <a:gd name="connsiteX21" fmla="*/ 135160 w 1371064"/>
                <a:gd name="connsiteY21" fmla="*/ 692760 h 868646"/>
                <a:gd name="connsiteX22" fmla="*/ 342574 w 1371064"/>
                <a:gd name="connsiteY22" fmla="*/ 568933 h 868646"/>
                <a:gd name="connsiteX23" fmla="*/ 355427 w 1371064"/>
                <a:gd name="connsiteY23" fmla="*/ 288759 h 868646"/>
                <a:gd name="connsiteX24" fmla="*/ 141473 w 1371064"/>
                <a:gd name="connsiteY24" fmla="*/ 167454 h 868646"/>
                <a:gd name="connsiteX25" fmla="*/ 75277 w 1371064"/>
                <a:gd name="connsiteY25" fmla="*/ 203509 h 868646"/>
                <a:gd name="connsiteX26" fmla="*/ 503 w 1371064"/>
                <a:gd name="connsiteY26" fmla="*/ 132883 h 868646"/>
                <a:gd name="connsiteX0" fmla="*/ 503 w 1371064"/>
                <a:gd name="connsiteY0" fmla="*/ 132883 h 869531"/>
                <a:gd name="connsiteX1" fmla="*/ 67772 w 1371064"/>
                <a:gd name="connsiteY1" fmla="*/ 59203 h 869531"/>
                <a:gd name="connsiteX2" fmla="*/ 142549 w 1371064"/>
                <a:gd name="connsiteY2" fmla="*/ 9 h 869531"/>
                <a:gd name="connsiteX3" fmla="*/ 211360 w 1371064"/>
                <a:gd name="connsiteY3" fmla="*/ 66682 h 869531"/>
                <a:gd name="connsiteX4" fmla="*/ 194813 w 1371064"/>
                <a:gd name="connsiteY4" fmla="*/ 114926 h 869531"/>
                <a:gd name="connsiteX5" fmla="*/ 389721 w 1371064"/>
                <a:gd name="connsiteY5" fmla="*/ 222892 h 869531"/>
                <a:gd name="connsiteX6" fmla="*/ 683322 w 1371064"/>
                <a:gd name="connsiteY6" fmla="*/ 70494 h 869531"/>
                <a:gd name="connsiteX7" fmla="*/ 980984 w 1371064"/>
                <a:gd name="connsiteY7" fmla="*/ 215413 h 869531"/>
                <a:gd name="connsiteX8" fmla="*/ 1179698 w 1371064"/>
                <a:gd name="connsiteY8" fmla="*/ 108118 h 869531"/>
                <a:gd name="connsiteX9" fmla="*/ 1246773 w 1371064"/>
                <a:gd name="connsiteY9" fmla="*/ 1807 h 869531"/>
                <a:gd name="connsiteX10" fmla="*/ 1321069 w 1371064"/>
                <a:gd name="connsiteY10" fmla="*/ 72292 h 869531"/>
                <a:gd name="connsiteX11" fmla="*/ 1362979 w 1371064"/>
                <a:gd name="connsiteY11" fmla="*/ 175162 h 869531"/>
                <a:gd name="connsiteX12" fmla="*/ 1224939 w 1371064"/>
                <a:gd name="connsiteY12" fmla="*/ 174934 h 869531"/>
                <a:gd name="connsiteX13" fmla="*/ 1023488 w 1371064"/>
                <a:gd name="connsiteY13" fmla="*/ 283659 h 869531"/>
                <a:gd name="connsiteX14" fmla="*/ 1032419 w 1371064"/>
                <a:gd name="connsiteY14" fmla="*/ 568794 h 869531"/>
                <a:gd name="connsiteX15" fmla="*/ 1237677 w 1371064"/>
                <a:gd name="connsiteY15" fmla="*/ 683233 h 869531"/>
                <a:gd name="connsiteX16" fmla="*/ 1184106 w 1371064"/>
                <a:gd name="connsiteY16" fmla="*/ 753720 h 869531"/>
                <a:gd name="connsiteX17" fmla="*/ 1001029 w 1371064"/>
                <a:gd name="connsiteY17" fmla="*/ 645697 h 869531"/>
                <a:gd name="connsiteX18" fmla="*/ 376189 w 1371064"/>
                <a:gd name="connsiteY18" fmla="*/ 651412 h 869531"/>
                <a:gd name="connsiteX19" fmla="*/ 189098 w 1371064"/>
                <a:gd name="connsiteY19" fmla="*/ 753101 h 869531"/>
                <a:gd name="connsiteX20" fmla="*/ 52338 w 1371064"/>
                <a:gd name="connsiteY20" fmla="*/ 796192 h 869531"/>
                <a:gd name="connsiteX21" fmla="*/ 135160 w 1371064"/>
                <a:gd name="connsiteY21" fmla="*/ 692760 h 869531"/>
                <a:gd name="connsiteX22" fmla="*/ 342574 w 1371064"/>
                <a:gd name="connsiteY22" fmla="*/ 568933 h 869531"/>
                <a:gd name="connsiteX23" fmla="*/ 355427 w 1371064"/>
                <a:gd name="connsiteY23" fmla="*/ 288759 h 869531"/>
                <a:gd name="connsiteX24" fmla="*/ 141473 w 1371064"/>
                <a:gd name="connsiteY24" fmla="*/ 167454 h 869531"/>
                <a:gd name="connsiteX25" fmla="*/ 75277 w 1371064"/>
                <a:gd name="connsiteY25" fmla="*/ 203509 h 869531"/>
                <a:gd name="connsiteX26" fmla="*/ 503 w 1371064"/>
                <a:gd name="connsiteY26" fmla="*/ 132883 h 869531"/>
                <a:gd name="connsiteX0" fmla="*/ 503 w 1371064"/>
                <a:gd name="connsiteY0" fmla="*/ 132883 h 852365"/>
                <a:gd name="connsiteX1" fmla="*/ 67772 w 1371064"/>
                <a:gd name="connsiteY1" fmla="*/ 59203 h 852365"/>
                <a:gd name="connsiteX2" fmla="*/ 142549 w 1371064"/>
                <a:gd name="connsiteY2" fmla="*/ 9 h 852365"/>
                <a:gd name="connsiteX3" fmla="*/ 211360 w 1371064"/>
                <a:gd name="connsiteY3" fmla="*/ 66682 h 852365"/>
                <a:gd name="connsiteX4" fmla="*/ 194813 w 1371064"/>
                <a:gd name="connsiteY4" fmla="*/ 114926 h 852365"/>
                <a:gd name="connsiteX5" fmla="*/ 389721 w 1371064"/>
                <a:gd name="connsiteY5" fmla="*/ 222892 h 852365"/>
                <a:gd name="connsiteX6" fmla="*/ 683322 w 1371064"/>
                <a:gd name="connsiteY6" fmla="*/ 70494 h 852365"/>
                <a:gd name="connsiteX7" fmla="*/ 980984 w 1371064"/>
                <a:gd name="connsiteY7" fmla="*/ 215413 h 852365"/>
                <a:gd name="connsiteX8" fmla="*/ 1179698 w 1371064"/>
                <a:gd name="connsiteY8" fmla="*/ 108118 h 852365"/>
                <a:gd name="connsiteX9" fmla="*/ 1246773 w 1371064"/>
                <a:gd name="connsiteY9" fmla="*/ 1807 h 852365"/>
                <a:gd name="connsiteX10" fmla="*/ 1321069 w 1371064"/>
                <a:gd name="connsiteY10" fmla="*/ 72292 h 852365"/>
                <a:gd name="connsiteX11" fmla="*/ 1362979 w 1371064"/>
                <a:gd name="connsiteY11" fmla="*/ 175162 h 852365"/>
                <a:gd name="connsiteX12" fmla="*/ 1224939 w 1371064"/>
                <a:gd name="connsiteY12" fmla="*/ 174934 h 852365"/>
                <a:gd name="connsiteX13" fmla="*/ 1023488 w 1371064"/>
                <a:gd name="connsiteY13" fmla="*/ 283659 h 852365"/>
                <a:gd name="connsiteX14" fmla="*/ 1032419 w 1371064"/>
                <a:gd name="connsiteY14" fmla="*/ 568794 h 852365"/>
                <a:gd name="connsiteX15" fmla="*/ 1237677 w 1371064"/>
                <a:gd name="connsiteY15" fmla="*/ 683233 h 852365"/>
                <a:gd name="connsiteX16" fmla="*/ 1184106 w 1371064"/>
                <a:gd name="connsiteY16" fmla="*/ 753720 h 852365"/>
                <a:gd name="connsiteX17" fmla="*/ 1001029 w 1371064"/>
                <a:gd name="connsiteY17" fmla="*/ 645697 h 852365"/>
                <a:gd name="connsiteX18" fmla="*/ 376189 w 1371064"/>
                <a:gd name="connsiteY18" fmla="*/ 651412 h 852365"/>
                <a:gd name="connsiteX19" fmla="*/ 189098 w 1371064"/>
                <a:gd name="connsiteY19" fmla="*/ 753101 h 852365"/>
                <a:gd name="connsiteX20" fmla="*/ 172353 w 1371064"/>
                <a:gd name="connsiteY20" fmla="*/ 851436 h 852365"/>
                <a:gd name="connsiteX21" fmla="*/ 52338 w 1371064"/>
                <a:gd name="connsiteY21" fmla="*/ 796192 h 852365"/>
                <a:gd name="connsiteX22" fmla="*/ 135160 w 1371064"/>
                <a:gd name="connsiteY22" fmla="*/ 692760 h 852365"/>
                <a:gd name="connsiteX23" fmla="*/ 342574 w 1371064"/>
                <a:gd name="connsiteY23" fmla="*/ 568933 h 852365"/>
                <a:gd name="connsiteX24" fmla="*/ 355427 w 1371064"/>
                <a:gd name="connsiteY24" fmla="*/ 288759 h 852365"/>
                <a:gd name="connsiteX25" fmla="*/ 141473 w 1371064"/>
                <a:gd name="connsiteY25" fmla="*/ 167454 h 852365"/>
                <a:gd name="connsiteX26" fmla="*/ 75277 w 1371064"/>
                <a:gd name="connsiteY26" fmla="*/ 203509 h 852365"/>
                <a:gd name="connsiteX27" fmla="*/ 503 w 1371064"/>
                <a:gd name="connsiteY27" fmla="*/ 132883 h 852365"/>
                <a:gd name="connsiteX0" fmla="*/ 503 w 1371064"/>
                <a:gd name="connsiteY0" fmla="*/ 132883 h 852365"/>
                <a:gd name="connsiteX1" fmla="*/ 67772 w 1371064"/>
                <a:gd name="connsiteY1" fmla="*/ 59203 h 852365"/>
                <a:gd name="connsiteX2" fmla="*/ 142549 w 1371064"/>
                <a:gd name="connsiteY2" fmla="*/ 9 h 852365"/>
                <a:gd name="connsiteX3" fmla="*/ 211360 w 1371064"/>
                <a:gd name="connsiteY3" fmla="*/ 66682 h 852365"/>
                <a:gd name="connsiteX4" fmla="*/ 194813 w 1371064"/>
                <a:gd name="connsiteY4" fmla="*/ 114926 h 852365"/>
                <a:gd name="connsiteX5" fmla="*/ 389721 w 1371064"/>
                <a:gd name="connsiteY5" fmla="*/ 222892 h 852365"/>
                <a:gd name="connsiteX6" fmla="*/ 683322 w 1371064"/>
                <a:gd name="connsiteY6" fmla="*/ 70494 h 852365"/>
                <a:gd name="connsiteX7" fmla="*/ 980984 w 1371064"/>
                <a:gd name="connsiteY7" fmla="*/ 215413 h 852365"/>
                <a:gd name="connsiteX8" fmla="*/ 1179698 w 1371064"/>
                <a:gd name="connsiteY8" fmla="*/ 108118 h 852365"/>
                <a:gd name="connsiteX9" fmla="*/ 1246773 w 1371064"/>
                <a:gd name="connsiteY9" fmla="*/ 1807 h 852365"/>
                <a:gd name="connsiteX10" fmla="*/ 1321069 w 1371064"/>
                <a:gd name="connsiteY10" fmla="*/ 72292 h 852365"/>
                <a:gd name="connsiteX11" fmla="*/ 1362979 w 1371064"/>
                <a:gd name="connsiteY11" fmla="*/ 175162 h 852365"/>
                <a:gd name="connsiteX12" fmla="*/ 1224939 w 1371064"/>
                <a:gd name="connsiteY12" fmla="*/ 174934 h 852365"/>
                <a:gd name="connsiteX13" fmla="*/ 1023488 w 1371064"/>
                <a:gd name="connsiteY13" fmla="*/ 283659 h 852365"/>
                <a:gd name="connsiteX14" fmla="*/ 1032419 w 1371064"/>
                <a:gd name="connsiteY14" fmla="*/ 568794 h 852365"/>
                <a:gd name="connsiteX15" fmla="*/ 1237677 w 1371064"/>
                <a:gd name="connsiteY15" fmla="*/ 683233 h 852365"/>
                <a:gd name="connsiteX16" fmla="*/ 1184106 w 1371064"/>
                <a:gd name="connsiteY16" fmla="*/ 753720 h 852365"/>
                <a:gd name="connsiteX17" fmla="*/ 1001029 w 1371064"/>
                <a:gd name="connsiteY17" fmla="*/ 645697 h 852365"/>
                <a:gd name="connsiteX18" fmla="*/ 376189 w 1371064"/>
                <a:gd name="connsiteY18" fmla="*/ 651412 h 852365"/>
                <a:gd name="connsiteX19" fmla="*/ 189098 w 1371064"/>
                <a:gd name="connsiteY19" fmla="*/ 753101 h 852365"/>
                <a:gd name="connsiteX20" fmla="*/ 172353 w 1371064"/>
                <a:gd name="connsiteY20" fmla="*/ 851436 h 852365"/>
                <a:gd name="connsiteX21" fmla="*/ 52338 w 1371064"/>
                <a:gd name="connsiteY21" fmla="*/ 796192 h 852365"/>
                <a:gd name="connsiteX22" fmla="*/ 135160 w 1371064"/>
                <a:gd name="connsiteY22" fmla="*/ 692760 h 852365"/>
                <a:gd name="connsiteX23" fmla="*/ 342574 w 1371064"/>
                <a:gd name="connsiteY23" fmla="*/ 568933 h 852365"/>
                <a:gd name="connsiteX24" fmla="*/ 355427 w 1371064"/>
                <a:gd name="connsiteY24" fmla="*/ 288759 h 852365"/>
                <a:gd name="connsiteX25" fmla="*/ 141473 w 1371064"/>
                <a:gd name="connsiteY25" fmla="*/ 167454 h 852365"/>
                <a:gd name="connsiteX26" fmla="*/ 75277 w 1371064"/>
                <a:gd name="connsiteY26" fmla="*/ 203509 h 852365"/>
                <a:gd name="connsiteX27" fmla="*/ 503 w 1371064"/>
                <a:gd name="connsiteY27" fmla="*/ 132883 h 852365"/>
                <a:gd name="connsiteX0" fmla="*/ 503 w 1371064"/>
                <a:gd name="connsiteY0" fmla="*/ 132883 h 852365"/>
                <a:gd name="connsiteX1" fmla="*/ 67772 w 1371064"/>
                <a:gd name="connsiteY1" fmla="*/ 59203 h 852365"/>
                <a:gd name="connsiteX2" fmla="*/ 142549 w 1371064"/>
                <a:gd name="connsiteY2" fmla="*/ 9 h 852365"/>
                <a:gd name="connsiteX3" fmla="*/ 211360 w 1371064"/>
                <a:gd name="connsiteY3" fmla="*/ 66682 h 852365"/>
                <a:gd name="connsiteX4" fmla="*/ 194813 w 1371064"/>
                <a:gd name="connsiteY4" fmla="*/ 114926 h 852365"/>
                <a:gd name="connsiteX5" fmla="*/ 389721 w 1371064"/>
                <a:gd name="connsiteY5" fmla="*/ 222892 h 852365"/>
                <a:gd name="connsiteX6" fmla="*/ 683322 w 1371064"/>
                <a:gd name="connsiteY6" fmla="*/ 70494 h 852365"/>
                <a:gd name="connsiteX7" fmla="*/ 980984 w 1371064"/>
                <a:gd name="connsiteY7" fmla="*/ 215413 h 852365"/>
                <a:gd name="connsiteX8" fmla="*/ 1179698 w 1371064"/>
                <a:gd name="connsiteY8" fmla="*/ 108118 h 852365"/>
                <a:gd name="connsiteX9" fmla="*/ 1246773 w 1371064"/>
                <a:gd name="connsiteY9" fmla="*/ 1807 h 852365"/>
                <a:gd name="connsiteX10" fmla="*/ 1321069 w 1371064"/>
                <a:gd name="connsiteY10" fmla="*/ 72292 h 852365"/>
                <a:gd name="connsiteX11" fmla="*/ 1362979 w 1371064"/>
                <a:gd name="connsiteY11" fmla="*/ 175162 h 852365"/>
                <a:gd name="connsiteX12" fmla="*/ 1224939 w 1371064"/>
                <a:gd name="connsiteY12" fmla="*/ 174934 h 852365"/>
                <a:gd name="connsiteX13" fmla="*/ 1023488 w 1371064"/>
                <a:gd name="connsiteY13" fmla="*/ 283659 h 852365"/>
                <a:gd name="connsiteX14" fmla="*/ 1032419 w 1371064"/>
                <a:gd name="connsiteY14" fmla="*/ 568794 h 852365"/>
                <a:gd name="connsiteX15" fmla="*/ 1237677 w 1371064"/>
                <a:gd name="connsiteY15" fmla="*/ 683233 h 852365"/>
                <a:gd name="connsiteX16" fmla="*/ 1184106 w 1371064"/>
                <a:gd name="connsiteY16" fmla="*/ 753720 h 852365"/>
                <a:gd name="connsiteX17" fmla="*/ 1001029 w 1371064"/>
                <a:gd name="connsiteY17" fmla="*/ 645697 h 852365"/>
                <a:gd name="connsiteX18" fmla="*/ 376189 w 1371064"/>
                <a:gd name="connsiteY18" fmla="*/ 651412 h 852365"/>
                <a:gd name="connsiteX19" fmla="*/ 189098 w 1371064"/>
                <a:gd name="connsiteY19" fmla="*/ 753101 h 852365"/>
                <a:gd name="connsiteX20" fmla="*/ 172353 w 1371064"/>
                <a:gd name="connsiteY20" fmla="*/ 851436 h 852365"/>
                <a:gd name="connsiteX21" fmla="*/ 52338 w 1371064"/>
                <a:gd name="connsiteY21" fmla="*/ 796192 h 852365"/>
                <a:gd name="connsiteX22" fmla="*/ 135160 w 1371064"/>
                <a:gd name="connsiteY22" fmla="*/ 692760 h 852365"/>
                <a:gd name="connsiteX23" fmla="*/ 342574 w 1371064"/>
                <a:gd name="connsiteY23" fmla="*/ 568933 h 852365"/>
                <a:gd name="connsiteX24" fmla="*/ 355427 w 1371064"/>
                <a:gd name="connsiteY24" fmla="*/ 288759 h 852365"/>
                <a:gd name="connsiteX25" fmla="*/ 141473 w 1371064"/>
                <a:gd name="connsiteY25" fmla="*/ 167454 h 852365"/>
                <a:gd name="connsiteX26" fmla="*/ 75277 w 1371064"/>
                <a:gd name="connsiteY26" fmla="*/ 203509 h 852365"/>
                <a:gd name="connsiteX27" fmla="*/ 503 w 1371064"/>
                <a:gd name="connsiteY27" fmla="*/ 132883 h 852365"/>
                <a:gd name="connsiteX0" fmla="*/ 503 w 1371064"/>
                <a:gd name="connsiteY0" fmla="*/ 132883 h 859053"/>
                <a:gd name="connsiteX1" fmla="*/ 67772 w 1371064"/>
                <a:gd name="connsiteY1" fmla="*/ 59203 h 859053"/>
                <a:gd name="connsiteX2" fmla="*/ 142549 w 1371064"/>
                <a:gd name="connsiteY2" fmla="*/ 9 h 859053"/>
                <a:gd name="connsiteX3" fmla="*/ 211360 w 1371064"/>
                <a:gd name="connsiteY3" fmla="*/ 66682 h 859053"/>
                <a:gd name="connsiteX4" fmla="*/ 194813 w 1371064"/>
                <a:gd name="connsiteY4" fmla="*/ 114926 h 859053"/>
                <a:gd name="connsiteX5" fmla="*/ 389721 w 1371064"/>
                <a:gd name="connsiteY5" fmla="*/ 222892 h 859053"/>
                <a:gd name="connsiteX6" fmla="*/ 683322 w 1371064"/>
                <a:gd name="connsiteY6" fmla="*/ 70494 h 859053"/>
                <a:gd name="connsiteX7" fmla="*/ 980984 w 1371064"/>
                <a:gd name="connsiteY7" fmla="*/ 215413 h 859053"/>
                <a:gd name="connsiteX8" fmla="*/ 1179698 w 1371064"/>
                <a:gd name="connsiteY8" fmla="*/ 108118 h 859053"/>
                <a:gd name="connsiteX9" fmla="*/ 1246773 w 1371064"/>
                <a:gd name="connsiteY9" fmla="*/ 1807 h 859053"/>
                <a:gd name="connsiteX10" fmla="*/ 1321069 w 1371064"/>
                <a:gd name="connsiteY10" fmla="*/ 72292 h 859053"/>
                <a:gd name="connsiteX11" fmla="*/ 1362979 w 1371064"/>
                <a:gd name="connsiteY11" fmla="*/ 175162 h 859053"/>
                <a:gd name="connsiteX12" fmla="*/ 1224939 w 1371064"/>
                <a:gd name="connsiteY12" fmla="*/ 174934 h 859053"/>
                <a:gd name="connsiteX13" fmla="*/ 1023488 w 1371064"/>
                <a:gd name="connsiteY13" fmla="*/ 283659 h 859053"/>
                <a:gd name="connsiteX14" fmla="*/ 1032419 w 1371064"/>
                <a:gd name="connsiteY14" fmla="*/ 568794 h 859053"/>
                <a:gd name="connsiteX15" fmla="*/ 1237677 w 1371064"/>
                <a:gd name="connsiteY15" fmla="*/ 683233 h 859053"/>
                <a:gd name="connsiteX16" fmla="*/ 1184106 w 1371064"/>
                <a:gd name="connsiteY16" fmla="*/ 753720 h 859053"/>
                <a:gd name="connsiteX17" fmla="*/ 1001029 w 1371064"/>
                <a:gd name="connsiteY17" fmla="*/ 645697 h 859053"/>
                <a:gd name="connsiteX18" fmla="*/ 376189 w 1371064"/>
                <a:gd name="connsiteY18" fmla="*/ 651412 h 859053"/>
                <a:gd name="connsiteX19" fmla="*/ 189098 w 1371064"/>
                <a:gd name="connsiteY19" fmla="*/ 753101 h 859053"/>
                <a:gd name="connsiteX20" fmla="*/ 172353 w 1371064"/>
                <a:gd name="connsiteY20" fmla="*/ 851436 h 859053"/>
                <a:gd name="connsiteX21" fmla="*/ 52338 w 1371064"/>
                <a:gd name="connsiteY21" fmla="*/ 796192 h 859053"/>
                <a:gd name="connsiteX22" fmla="*/ 135160 w 1371064"/>
                <a:gd name="connsiteY22" fmla="*/ 692760 h 859053"/>
                <a:gd name="connsiteX23" fmla="*/ 342574 w 1371064"/>
                <a:gd name="connsiteY23" fmla="*/ 568933 h 859053"/>
                <a:gd name="connsiteX24" fmla="*/ 355427 w 1371064"/>
                <a:gd name="connsiteY24" fmla="*/ 288759 h 859053"/>
                <a:gd name="connsiteX25" fmla="*/ 141473 w 1371064"/>
                <a:gd name="connsiteY25" fmla="*/ 167454 h 859053"/>
                <a:gd name="connsiteX26" fmla="*/ 75277 w 1371064"/>
                <a:gd name="connsiteY26" fmla="*/ 203509 h 859053"/>
                <a:gd name="connsiteX27" fmla="*/ 503 w 1371064"/>
                <a:gd name="connsiteY27" fmla="*/ 132883 h 859053"/>
                <a:gd name="connsiteX0" fmla="*/ 503 w 1371064"/>
                <a:gd name="connsiteY0" fmla="*/ 132883 h 859053"/>
                <a:gd name="connsiteX1" fmla="*/ 67772 w 1371064"/>
                <a:gd name="connsiteY1" fmla="*/ 59203 h 859053"/>
                <a:gd name="connsiteX2" fmla="*/ 142549 w 1371064"/>
                <a:gd name="connsiteY2" fmla="*/ 9 h 859053"/>
                <a:gd name="connsiteX3" fmla="*/ 211360 w 1371064"/>
                <a:gd name="connsiteY3" fmla="*/ 66682 h 859053"/>
                <a:gd name="connsiteX4" fmla="*/ 194813 w 1371064"/>
                <a:gd name="connsiteY4" fmla="*/ 114926 h 859053"/>
                <a:gd name="connsiteX5" fmla="*/ 389721 w 1371064"/>
                <a:gd name="connsiteY5" fmla="*/ 222892 h 859053"/>
                <a:gd name="connsiteX6" fmla="*/ 683322 w 1371064"/>
                <a:gd name="connsiteY6" fmla="*/ 70494 h 859053"/>
                <a:gd name="connsiteX7" fmla="*/ 980984 w 1371064"/>
                <a:gd name="connsiteY7" fmla="*/ 215413 h 859053"/>
                <a:gd name="connsiteX8" fmla="*/ 1179698 w 1371064"/>
                <a:gd name="connsiteY8" fmla="*/ 108118 h 859053"/>
                <a:gd name="connsiteX9" fmla="*/ 1246773 w 1371064"/>
                <a:gd name="connsiteY9" fmla="*/ 1807 h 859053"/>
                <a:gd name="connsiteX10" fmla="*/ 1321069 w 1371064"/>
                <a:gd name="connsiteY10" fmla="*/ 72292 h 859053"/>
                <a:gd name="connsiteX11" fmla="*/ 1362979 w 1371064"/>
                <a:gd name="connsiteY11" fmla="*/ 175162 h 859053"/>
                <a:gd name="connsiteX12" fmla="*/ 1224939 w 1371064"/>
                <a:gd name="connsiteY12" fmla="*/ 174934 h 859053"/>
                <a:gd name="connsiteX13" fmla="*/ 1023488 w 1371064"/>
                <a:gd name="connsiteY13" fmla="*/ 283659 h 859053"/>
                <a:gd name="connsiteX14" fmla="*/ 1032419 w 1371064"/>
                <a:gd name="connsiteY14" fmla="*/ 568794 h 859053"/>
                <a:gd name="connsiteX15" fmla="*/ 1237677 w 1371064"/>
                <a:gd name="connsiteY15" fmla="*/ 683233 h 859053"/>
                <a:gd name="connsiteX16" fmla="*/ 1184106 w 1371064"/>
                <a:gd name="connsiteY16" fmla="*/ 753720 h 859053"/>
                <a:gd name="connsiteX17" fmla="*/ 1001029 w 1371064"/>
                <a:gd name="connsiteY17" fmla="*/ 645697 h 859053"/>
                <a:gd name="connsiteX18" fmla="*/ 376189 w 1371064"/>
                <a:gd name="connsiteY18" fmla="*/ 651412 h 859053"/>
                <a:gd name="connsiteX19" fmla="*/ 189098 w 1371064"/>
                <a:gd name="connsiteY19" fmla="*/ 753101 h 859053"/>
                <a:gd name="connsiteX20" fmla="*/ 172353 w 1371064"/>
                <a:gd name="connsiteY20" fmla="*/ 851436 h 859053"/>
                <a:gd name="connsiteX21" fmla="*/ 52338 w 1371064"/>
                <a:gd name="connsiteY21" fmla="*/ 796192 h 859053"/>
                <a:gd name="connsiteX22" fmla="*/ 135160 w 1371064"/>
                <a:gd name="connsiteY22" fmla="*/ 692760 h 859053"/>
                <a:gd name="connsiteX23" fmla="*/ 342574 w 1371064"/>
                <a:gd name="connsiteY23" fmla="*/ 568933 h 859053"/>
                <a:gd name="connsiteX24" fmla="*/ 355427 w 1371064"/>
                <a:gd name="connsiteY24" fmla="*/ 288759 h 859053"/>
                <a:gd name="connsiteX25" fmla="*/ 141473 w 1371064"/>
                <a:gd name="connsiteY25" fmla="*/ 167454 h 859053"/>
                <a:gd name="connsiteX26" fmla="*/ 75277 w 1371064"/>
                <a:gd name="connsiteY26" fmla="*/ 203509 h 859053"/>
                <a:gd name="connsiteX27" fmla="*/ 503 w 1371064"/>
                <a:gd name="connsiteY27" fmla="*/ 132883 h 859053"/>
                <a:gd name="connsiteX0" fmla="*/ 503 w 1371064"/>
                <a:gd name="connsiteY0" fmla="*/ 132883 h 856970"/>
                <a:gd name="connsiteX1" fmla="*/ 67772 w 1371064"/>
                <a:gd name="connsiteY1" fmla="*/ 59203 h 856970"/>
                <a:gd name="connsiteX2" fmla="*/ 142549 w 1371064"/>
                <a:gd name="connsiteY2" fmla="*/ 9 h 856970"/>
                <a:gd name="connsiteX3" fmla="*/ 211360 w 1371064"/>
                <a:gd name="connsiteY3" fmla="*/ 66682 h 856970"/>
                <a:gd name="connsiteX4" fmla="*/ 194813 w 1371064"/>
                <a:gd name="connsiteY4" fmla="*/ 114926 h 856970"/>
                <a:gd name="connsiteX5" fmla="*/ 389721 w 1371064"/>
                <a:gd name="connsiteY5" fmla="*/ 222892 h 856970"/>
                <a:gd name="connsiteX6" fmla="*/ 683322 w 1371064"/>
                <a:gd name="connsiteY6" fmla="*/ 70494 h 856970"/>
                <a:gd name="connsiteX7" fmla="*/ 980984 w 1371064"/>
                <a:gd name="connsiteY7" fmla="*/ 215413 h 856970"/>
                <a:gd name="connsiteX8" fmla="*/ 1179698 w 1371064"/>
                <a:gd name="connsiteY8" fmla="*/ 108118 h 856970"/>
                <a:gd name="connsiteX9" fmla="*/ 1246773 w 1371064"/>
                <a:gd name="connsiteY9" fmla="*/ 1807 h 856970"/>
                <a:gd name="connsiteX10" fmla="*/ 1321069 w 1371064"/>
                <a:gd name="connsiteY10" fmla="*/ 72292 h 856970"/>
                <a:gd name="connsiteX11" fmla="*/ 1362979 w 1371064"/>
                <a:gd name="connsiteY11" fmla="*/ 175162 h 856970"/>
                <a:gd name="connsiteX12" fmla="*/ 1224939 w 1371064"/>
                <a:gd name="connsiteY12" fmla="*/ 174934 h 856970"/>
                <a:gd name="connsiteX13" fmla="*/ 1023488 w 1371064"/>
                <a:gd name="connsiteY13" fmla="*/ 283659 h 856970"/>
                <a:gd name="connsiteX14" fmla="*/ 1032419 w 1371064"/>
                <a:gd name="connsiteY14" fmla="*/ 568794 h 856970"/>
                <a:gd name="connsiteX15" fmla="*/ 1237677 w 1371064"/>
                <a:gd name="connsiteY15" fmla="*/ 683233 h 856970"/>
                <a:gd name="connsiteX16" fmla="*/ 1184106 w 1371064"/>
                <a:gd name="connsiteY16" fmla="*/ 753720 h 856970"/>
                <a:gd name="connsiteX17" fmla="*/ 1001029 w 1371064"/>
                <a:gd name="connsiteY17" fmla="*/ 645697 h 856970"/>
                <a:gd name="connsiteX18" fmla="*/ 376189 w 1371064"/>
                <a:gd name="connsiteY18" fmla="*/ 651412 h 856970"/>
                <a:gd name="connsiteX19" fmla="*/ 189098 w 1371064"/>
                <a:gd name="connsiteY19" fmla="*/ 753101 h 856970"/>
                <a:gd name="connsiteX20" fmla="*/ 172353 w 1371064"/>
                <a:gd name="connsiteY20" fmla="*/ 851436 h 856970"/>
                <a:gd name="connsiteX21" fmla="*/ 52338 w 1371064"/>
                <a:gd name="connsiteY21" fmla="*/ 796192 h 856970"/>
                <a:gd name="connsiteX22" fmla="*/ 135160 w 1371064"/>
                <a:gd name="connsiteY22" fmla="*/ 692760 h 856970"/>
                <a:gd name="connsiteX23" fmla="*/ 342574 w 1371064"/>
                <a:gd name="connsiteY23" fmla="*/ 568933 h 856970"/>
                <a:gd name="connsiteX24" fmla="*/ 355427 w 1371064"/>
                <a:gd name="connsiteY24" fmla="*/ 288759 h 856970"/>
                <a:gd name="connsiteX25" fmla="*/ 141473 w 1371064"/>
                <a:gd name="connsiteY25" fmla="*/ 167454 h 856970"/>
                <a:gd name="connsiteX26" fmla="*/ 75277 w 1371064"/>
                <a:gd name="connsiteY26" fmla="*/ 203509 h 856970"/>
                <a:gd name="connsiteX27" fmla="*/ 503 w 1371064"/>
                <a:gd name="connsiteY27" fmla="*/ 132883 h 856970"/>
                <a:gd name="connsiteX0" fmla="*/ 503 w 1371064"/>
                <a:gd name="connsiteY0" fmla="*/ 132883 h 865361"/>
                <a:gd name="connsiteX1" fmla="*/ 67772 w 1371064"/>
                <a:gd name="connsiteY1" fmla="*/ 59203 h 865361"/>
                <a:gd name="connsiteX2" fmla="*/ 142549 w 1371064"/>
                <a:gd name="connsiteY2" fmla="*/ 9 h 865361"/>
                <a:gd name="connsiteX3" fmla="*/ 211360 w 1371064"/>
                <a:gd name="connsiteY3" fmla="*/ 66682 h 865361"/>
                <a:gd name="connsiteX4" fmla="*/ 194813 w 1371064"/>
                <a:gd name="connsiteY4" fmla="*/ 114926 h 865361"/>
                <a:gd name="connsiteX5" fmla="*/ 389721 w 1371064"/>
                <a:gd name="connsiteY5" fmla="*/ 222892 h 865361"/>
                <a:gd name="connsiteX6" fmla="*/ 683322 w 1371064"/>
                <a:gd name="connsiteY6" fmla="*/ 70494 h 865361"/>
                <a:gd name="connsiteX7" fmla="*/ 980984 w 1371064"/>
                <a:gd name="connsiteY7" fmla="*/ 215413 h 865361"/>
                <a:gd name="connsiteX8" fmla="*/ 1179698 w 1371064"/>
                <a:gd name="connsiteY8" fmla="*/ 108118 h 865361"/>
                <a:gd name="connsiteX9" fmla="*/ 1246773 w 1371064"/>
                <a:gd name="connsiteY9" fmla="*/ 1807 h 865361"/>
                <a:gd name="connsiteX10" fmla="*/ 1321069 w 1371064"/>
                <a:gd name="connsiteY10" fmla="*/ 72292 h 865361"/>
                <a:gd name="connsiteX11" fmla="*/ 1362979 w 1371064"/>
                <a:gd name="connsiteY11" fmla="*/ 175162 h 865361"/>
                <a:gd name="connsiteX12" fmla="*/ 1224939 w 1371064"/>
                <a:gd name="connsiteY12" fmla="*/ 174934 h 865361"/>
                <a:gd name="connsiteX13" fmla="*/ 1023488 w 1371064"/>
                <a:gd name="connsiteY13" fmla="*/ 283659 h 865361"/>
                <a:gd name="connsiteX14" fmla="*/ 1032419 w 1371064"/>
                <a:gd name="connsiteY14" fmla="*/ 568794 h 865361"/>
                <a:gd name="connsiteX15" fmla="*/ 1237677 w 1371064"/>
                <a:gd name="connsiteY15" fmla="*/ 683233 h 865361"/>
                <a:gd name="connsiteX16" fmla="*/ 1184106 w 1371064"/>
                <a:gd name="connsiteY16" fmla="*/ 753720 h 865361"/>
                <a:gd name="connsiteX17" fmla="*/ 1001029 w 1371064"/>
                <a:gd name="connsiteY17" fmla="*/ 645697 h 865361"/>
                <a:gd name="connsiteX18" fmla="*/ 376189 w 1371064"/>
                <a:gd name="connsiteY18" fmla="*/ 651412 h 865361"/>
                <a:gd name="connsiteX19" fmla="*/ 189098 w 1371064"/>
                <a:gd name="connsiteY19" fmla="*/ 753101 h 865361"/>
                <a:gd name="connsiteX20" fmla="*/ 172353 w 1371064"/>
                <a:gd name="connsiteY20" fmla="*/ 851436 h 865361"/>
                <a:gd name="connsiteX21" fmla="*/ 52338 w 1371064"/>
                <a:gd name="connsiteY21" fmla="*/ 796192 h 865361"/>
                <a:gd name="connsiteX22" fmla="*/ 135160 w 1371064"/>
                <a:gd name="connsiteY22" fmla="*/ 692760 h 865361"/>
                <a:gd name="connsiteX23" fmla="*/ 342574 w 1371064"/>
                <a:gd name="connsiteY23" fmla="*/ 568933 h 865361"/>
                <a:gd name="connsiteX24" fmla="*/ 355427 w 1371064"/>
                <a:gd name="connsiteY24" fmla="*/ 288759 h 865361"/>
                <a:gd name="connsiteX25" fmla="*/ 141473 w 1371064"/>
                <a:gd name="connsiteY25" fmla="*/ 167454 h 865361"/>
                <a:gd name="connsiteX26" fmla="*/ 75277 w 1371064"/>
                <a:gd name="connsiteY26" fmla="*/ 203509 h 865361"/>
                <a:gd name="connsiteX27" fmla="*/ 503 w 1371064"/>
                <a:gd name="connsiteY27" fmla="*/ 132883 h 865361"/>
                <a:gd name="connsiteX0" fmla="*/ 503 w 1371064"/>
                <a:gd name="connsiteY0" fmla="*/ 132883 h 865361"/>
                <a:gd name="connsiteX1" fmla="*/ 67772 w 1371064"/>
                <a:gd name="connsiteY1" fmla="*/ 59203 h 865361"/>
                <a:gd name="connsiteX2" fmla="*/ 142549 w 1371064"/>
                <a:gd name="connsiteY2" fmla="*/ 9 h 865361"/>
                <a:gd name="connsiteX3" fmla="*/ 211360 w 1371064"/>
                <a:gd name="connsiteY3" fmla="*/ 66682 h 865361"/>
                <a:gd name="connsiteX4" fmla="*/ 194813 w 1371064"/>
                <a:gd name="connsiteY4" fmla="*/ 114926 h 865361"/>
                <a:gd name="connsiteX5" fmla="*/ 389721 w 1371064"/>
                <a:gd name="connsiteY5" fmla="*/ 222892 h 865361"/>
                <a:gd name="connsiteX6" fmla="*/ 683322 w 1371064"/>
                <a:gd name="connsiteY6" fmla="*/ 70494 h 865361"/>
                <a:gd name="connsiteX7" fmla="*/ 980984 w 1371064"/>
                <a:gd name="connsiteY7" fmla="*/ 215413 h 865361"/>
                <a:gd name="connsiteX8" fmla="*/ 1179698 w 1371064"/>
                <a:gd name="connsiteY8" fmla="*/ 108118 h 865361"/>
                <a:gd name="connsiteX9" fmla="*/ 1246773 w 1371064"/>
                <a:gd name="connsiteY9" fmla="*/ 1807 h 865361"/>
                <a:gd name="connsiteX10" fmla="*/ 1321069 w 1371064"/>
                <a:gd name="connsiteY10" fmla="*/ 72292 h 865361"/>
                <a:gd name="connsiteX11" fmla="*/ 1362979 w 1371064"/>
                <a:gd name="connsiteY11" fmla="*/ 175162 h 865361"/>
                <a:gd name="connsiteX12" fmla="*/ 1224939 w 1371064"/>
                <a:gd name="connsiteY12" fmla="*/ 174934 h 865361"/>
                <a:gd name="connsiteX13" fmla="*/ 1023488 w 1371064"/>
                <a:gd name="connsiteY13" fmla="*/ 283659 h 865361"/>
                <a:gd name="connsiteX14" fmla="*/ 1032419 w 1371064"/>
                <a:gd name="connsiteY14" fmla="*/ 568794 h 865361"/>
                <a:gd name="connsiteX15" fmla="*/ 1237677 w 1371064"/>
                <a:gd name="connsiteY15" fmla="*/ 683233 h 865361"/>
                <a:gd name="connsiteX16" fmla="*/ 1184106 w 1371064"/>
                <a:gd name="connsiteY16" fmla="*/ 753720 h 865361"/>
                <a:gd name="connsiteX17" fmla="*/ 1001029 w 1371064"/>
                <a:gd name="connsiteY17" fmla="*/ 645697 h 865361"/>
                <a:gd name="connsiteX18" fmla="*/ 376189 w 1371064"/>
                <a:gd name="connsiteY18" fmla="*/ 651412 h 865361"/>
                <a:gd name="connsiteX19" fmla="*/ 189098 w 1371064"/>
                <a:gd name="connsiteY19" fmla="*/ 753101 h 865361"/>
                <a:gd name="connsiteX20" fmla="*/ 172353 w 1371064"/>
                <a:gd name="connsiteY20" fmla="*/ 851436 h 865361"/>
                <a:gd name="connsiteX21" fmla="*/ 52338 w 1371064"/>
                <a:gd name="connsiteY21" fmla="*/ 796192 h 865361"/>
                <a:gd name="connsiteX22" fmla="*/ 135160 w 1371064"/>
                <a:gd name="connsiteY22" fmla="*/ 692760 h 865361"/>
                <a:gd name="connsiteX23" fmla="*/ 342574 w 1371064"/>
                <a:gd name="connsiteY23" fmla="*/ 568933 h 865361"/>
                <a:gd name="connsiteX24" fmla="*/ 355427 w 1371064"/>
                <a:gd name="connsiteY24" fmla="*/ 288759 h 865361"/>
                <a:gd name="connsiteX25" fmla="*/ 141473 w 1371064"/>
                <a:gd name="connsiteY25" fmla="*/ 167454 h 865361"/>
                <a:gd name="connsiteX26" fmla="*/ 75277 w 1371064"/>
                <a:gd name="connsiteY26" fmla="*/ 203509 h 865361"/>
                <a:gd name="connsiteX27" fmla="*/ 503 w 1371064"/>
                <a:gd name="connsiteY27" fmla="*/ 132883 h 865361"/>
                <a:gd name="connsiteX0" fmla="*/ 503 w 1371064"/>
                <a:gd name="connsiteY0" fmla="*/ 132883 h 865361"/>
                <a:gd name="connsiteX1" fmla="*/ 67772 w 1371064"/>
                <a:gd name="connsiteY1" fmla="*/ 59203 h 865361"/>
                <a:gd name="connsiteX2" fmla="*/ 142549 w 1371064"/>
                <a:gd name="connsiteY2" fmla="*/ 9 h 865361"/>
                <a:gd name="connsiteX3" fmla="*/ 211360 w 1371064"/>
                <a:gd name="connsiteY3" fmla="*/ 66682 h 865361"/>
                <a:gd name="connsiteX4" fmla="*/ 194813 w 1371064"/>
                <a:gd name="connsiteY4" fmla="*/ 114926 h 865361"/>
                <a:gd name="connsiteX5" fmla="*/ 389721 w 1371064"/>
                <a:gd name="connsiteY5" fmla="*/ 222892 h 865361"/>
                <a:gd name="connsiteX6" fmla="*/ 683322 w 1371064"/>
                <a:gd name="connsiteY6" fmla="*/ 70494 h 865361"/>
                <a:gd name="connsiteX7" fmla="*/ 980984 w 1371064"/>
                <a:gd name="connsiteY7" fmla="*/ 215413 h 865361"/>
                <a:gd name="connsiteX8" fmla="*/ 1179698 w 1371064"/>
                <a:gd name="connsiteY8" fmla="*/ 108118 h 865361"/>
                <a:gd name="connsiteX9" fmla="*/ 1246773 w 1371064"/>
                <a:gd name="connsiteY9" fmla="*/ 1807 h 865361"/>
                <a:gd name="connsiteX10" fmla="*/ 1321069 w 1371064"/>
                <a:gd name="connsiteY10" fmla="*/ 72292 h 865361"/>
                <a:gd name="connsiteX11" fmla="*/ 1362979 w 1371064"/>
                <a:gd name="connsiteY11" fmla="*/ 175162 h 865361"/>
                <a:gd name="connsiteX12" fmla="*/ 1224939 w 1371064"/>
                <a:gd name="connsiteY12" fmla="*/ 174934 h 865361"/>
                <a:gd name="connsiteX13" fmla="*/ 1023488 w 1371064"/>
                <a:gd name="connsiteY13" fmla="*/ 283659 h 865361"/>
                <a:gd name="connsiteX14" fmla="*/ 1032419 w 1371064"/>
                <a:gd name="connsiteY14" fmla="*/ 568794 h 865361"/>
                <a:gd name="connsiteX15" fmla="*/ 1237677 w 1371064"/>
                <a:gd name="connsiteY15" fmla="*/ 683233 h 865361"/>
                <a:gd name="connsiteX16" fmla="*/ 1193631 w 1371064"/>
                <a:gd name="connsiteY16" fmla="*/ 759435 h 865361"/>
                <a:gd name="connsiteX17" fmla="*/ 1001029 w 1371064"/>
                <a:gd name="connsiteY17" fmla="*/ 645697 h 865361"/>
                <a:gd name="connsiteX18" fmla="*/ 376189 w 1371064"/>
                <a:gd name="connsiteY18" fmla="*/ 651412 h 865361"/>
                <a:gd name="connsiteX19" fmla="*/ 189098 w 1371064"/>
                <a:gd name="connsiteY19" fmla="*/ 753101 h 865361"/>
                <a:gd name="connsiteX20" fmla="*/ 172353 w 1371064"/>
                <a:gd name="connsiteY20" fmla="*/ 851436 h 865361"/>
                <a:gd name="connsiteX21" fmla="*/ 52338 w 1371064"/>
                <a:gd name="connsiteY21" fmla="*/ 796192 h 865361"/>
                <a:gd name="connsiteX22" fmla="*/ 135160 w 1371064"/>
                <a:gd name="connsiteY22" fmla="*/ 692760 h 865361"/>
                <a:gd name="connsiteX23" fmla="*/ 342574 w 1371064"/>
                <a:gd name="connsiteY23" fmla="*/ 568933 h 865361"/>
                <a:gd name="connsiteX24" fmla="*/ 355427 w 1371064"/>
                <a:gd name="connsiteY24" fmla="*/ 288759 h 865361"/>
                <a:gd name="connsiteX25" fmla="*/ 141473 w 1371064"/>
                <a:gd name="connsiteY25" fmla="*/ 167454 h 865361"/>
                <a:gd name="connsiteX26" fmla="*/ 75277 w 1371064"/>
                <a:gd name="connsiteY26" fmla="*/ 203509 h 865361"/>
                <a:gd name="connsiteX27" fmla="*/ 503 w 1371064"/>
                <a:gd name="connsiteY27" fmla="*/ 132883 h 865361"/>
                <a:gd name="connsiteX0" fmla="*/ 503 w 1371064"/>
                <a:gd name="connsiteY0" fmla="*/ 132883 h 865361"/>
                <a:gd name="connsiteX1" fmla="*/ 67772 w 1371064"/>
                <a:gd name="connsiteY1" fmla="*/ 59203 h 865361"/>
                <a:gd name="connsiteX2" fmla="*/ 142549 w 1371064"/>
                <a:gd name="connsiteY2" fmla="*/ 9 h 865361"/>
                <a:gd name="connsiteX3" fmla="*/ 211360 w 1371064"/>
                <a:gd name="connsiteY3" fmla="*/ 66682 h 865361"/>
                <a:gd name="connsiteX4" fmla="*/ 194813 w 1371064"/>
                <a:gd name="connsiteY4" fmla="*/ 114926 h 865361"/>
                <a:gd name="connsiteX5" fmla="*/ 389721 w 1371064"/>
                <a:gd name="connsiteY5" fmla="*/ 222892 h 865361"/>
                <a:gd name="connsiteX6" fmla="*/ 683322 w 1371064"/>
                <a:gd name="connsiteY6" fmla="*/ 70494 h 865361"/>
                <a:gd name="connsiteX7" fmla="*/ 980984 w 1371064"/>
                <a:gd name="connsiteY7" fmla="*/ 215413 h 865361"/>
                <a:gd name="connsiteX8" fmla="*/ 1179698 w 1371064"/>
                <a:gd name="connsiteY8" fmla="*/ 108118 h 865361"/>
                <a:gd name="connsiteX9" fmla="*/ 1246773 w 1371064"/>
                <a:gd name="connsiteY9" fmla="*/ 1807 h 865361"/>
                <a:gd name="connsiteX10" fmla="*/ 1321069 w 1371064"/>
                <a:gd name="connsiteY10" fmla="*/ 72292 h 865361"/>
                <a:gd name="connsiteX11" fmla="*/ 1362979 w 1371064"/>
                <a:gd name="connsiteY11" fmla="*/ 175162 h 865361"/>
                <a:gd name="connsiteX12" fmla="*/ 1224939 w 1371064"/>
                <a:gd name="connsiteY12" fmla="*/ 174934 h 865361"/>
                <a:gd name="connsiteX13" fmla="*/ 1023488 w 1371064"/>
                <a:gd name="connsiteY13" fmla="*/ 283659 h 865361"/>
                <a:gd name="connsiteX14" fmla="*/ 1032419 w 1371064"/>
                <a:gd name="connsiteY14" fmla="*/ 568794 h 865361"/>
                <a:gd name="connsiteX15" fmla="*/ 1237677 w 1371064"/>
                <a:gd name="connsiteY15" fmla="*/ 683233 h 865361"/>
                <a:gd name="connsiteX16" fmla="*/ 1193631 w 1371064"/>
                <a:gd name="connsiteY16" fmla="*/ 759435 h 865361"/>
                <a:gd name="connsiteX17" fmla="*/ 1001029 w 1371064"/>
                <a:gd name="connsiteY17" fmla="*/ 645697 h 865361"/>
                <a:gd name="connsiteX18" fmla="*/ 376189 w 1371064"/>
                <a:gd name="connsiteY18" fmla="*/ 651412 h 865361"/>
                <a:gd name="connsiteX19" fmla="*/ 189098 w 1371064"/>
                <a:gd name="connsiteY19" fmla="*/ 753101 h 865361"/>
                <a:gd name="connsiteX20" fmla="*/ 172353 w 1371064"/>
                <a:gd name="connsiteY20" fmla="*/ 851436 h 865361"/>
                <a:gd name="connsiteX21" fmla="*/ 52338 w 1371064"/>
                <a:gd name="connsiteY21" fmla="*/ 796192 h 865361"/>
                <a:gd name="connsiteX22" fmla="*/ 135160 w 1371064"/>
                <a:gd name="connsiteY22" fmla="*/ 692760 h 865361"/>
                <a:gd name="connsiteX23" fmla="*/ 346384 w 1371064"/>
                <a:gd name="connsiteY23" fmla="*/ 576553 h 865361"/>
                <a:gd name="connsiteX24" fmla="*/ 355427 w 1371064"/>
                <a:gd name="connsiteY24" fmla="*/ 288759 h 865361"/>
                <a:gd name="connsiteX25" fmla="*/ 141473 w 1371064"/>
                <a:gd name="connsiteY25" fmla="*/ 167454 h 865361"/>
                <a:gd name="connsiteX26" fmla="*/ 75277 w 1371064"/>
                <a:gd name="connsiteY26" fmla="*/ 203509 h 865361"/>
                <a:gd name="connsiteX27" fmla="*/ 503 w 1371064"/>
                <a:gd name="connsiteY27" fmla="*/ 132883 h 865361"/>
                <a:gd name="connsiteX0" fmla="*/ 503 w 1371064"/>
                <a:gd name="connsiteY0" fmla="*/ 132883 h 865361"/>
                <a:gd name="connsiteX1" fmla="*/ 67772 w 1371064"/>
                <a:gd name="connsiteY1" fmla="*/ 59203 h 865361"/>
                <a:gd name="connsiteX2" fmla="*/ 142549 w 1371064"/>
                <a:gd name="connsiteY2" fmla="*/ 9 h 865361"/>
                <a:gd name="connsiteX3" fmla="*/ 211360 w 1371064"/>
                <a:gd name="connsiteY3" fmla="*/ 66682 h 865361"/>
                <a:gd name="connsiteX4" fmla="*/ 194813 w 1371064"/>
                <a:gd name="connsiteY4" fmla="*/ 114926 h 865361"/>
                <a:gd name="connsiteX5" fmla="*/ 389721 w 1371064"/>
                <a:gd name="connsiteY5" fmla="*/ 222892 h 865361"/>
                <a:gd name="connsiteX6" fmla="*/ 683322 w 1371064"/>
                <a:gd name="connsiteY6" fmla="*/ 70494 h 865361"/>
                <a:gd name="connsiteX7" fmla="*/ 980984 w 1371064"/>
                <a:gd name="connsiteY7" fmla="*/ 215413 h 865361"/>
                <a:gd name="connsiteX8" fmla="*/ 1179698 w 1371064"/>
                <a:gd name="connsiteY8" fmla="*/ 108118 h 865361"/>
                <a:gd name="connsiteX9" fmla="*/ 1246773 w 1371064"/>
                <a:gd name="connsiteY9" fmla="*/ 1807 h 865361"/>
                <a:gd name="connsiteX10" fmla="*/ 1321069 w 1371064"/>
                <a:gd name="connsiteY10" fmla="*/ 72292 h 865361"/>
                <a:gd name="connsiteX11" fmla="*/ 1362979 w 1371064"/>
                <a:gd name="connsiteY11" fmla="*/ 175162 h 865361"/>
                <a:gd name="connsiteX12" fmla="*/ 1224939 w 1371064"/>
                <a:gd name="connsiteY12" fmla="*/ 174934 h 865361"/>
                <a:gd name="connsiteX13" fmla="*/ 1023488 w 1371064"/>
                <a:gd name="connsiteY13" fmla="*/ 283659 h 865361"/>
                <a:gd name="connsiteX14" fmla="*/ 1032419 w 1371064"/>
                <a:gd name="connsiteY14" fmla="*/ 568794 h 865361"/>
                <a:gd name="connsiteX15" fmla="*/ 1237677 w 1371064"/>
                <a:gd name="connsiteY15" fmla="*/ 683233 h 865361"/>
                <a:gd name="connsiteX16" fmla="*/ 1330593 w 1371064"/>
                <a:gd name="connsiteY16" fmla="*/ 798096 h 865361"/>
                <a:gd name="connsiteX17" fmla="*/ 1193631 w 1371064"/>
                <a:gd name="connsiteY17" fmla="*/ 759435 h 865361"/>
                <a:gd name="connsiteX18" fmla="*/ 1001029 w 1371064"/>
                <a:gd name="connsiteY18" fmla="*/ 645697 h 865361"/>
                <a:gd name="connsiteX19" fmla="*/ 376189 w 1371064"/>
                <a:gd name="connsiteY19" fmla="*/ 651412 h 865361"/>
                <a:gd name="connsiteX20" fmla="*/ 189098 w 1371064"/>
                <a:gd name="connsiteY20" fmla="*/ 753101 h 865361"/>
                <a:gd name="connsiteX21" fmla="*/ 172353 w 1371064"/>
                <a:gd name="connsiteY21" fmla="*/ 851436 h 865361"/>
                <a:gd name="connsiteX22" fmla="*/ 52338 w 1371064"/>
                <a:gd name="connsiteY22" fmla="*/ 796192 h 865361"/>
                <a:gd name="connsiteX23" fmla="*/ 135160 w 1371064"/>
                <a:gd name="connsiteY23" fmla="*/ 692760 h 865361"/>
                <a:gd name="connsiteX24" fmla="*/ 346384 w 1371064"/>
                <a:gd name="connsiteY24" fmla="*/ 576553 h 865361"/>
                <a:gd name="connsiteX25" fmla="*/ 355427 w 1371064"/>
                <a:gd name="connsiteY25" fmla="*/ 288759 h 865361"/>
                <a:gd name="connsiteX26" fmla="*/ 141473 w 1371064"/>
                <a:gd name="connsiteY26" fmla="*/ 167454 h 865361"/>
                <a:gd name="connsiteX27" fmla="*/ 75277 w 1371064"/>
                <a:gd name="connsiteY27" fmla="*/ 203509 h 865361"/>
                <a:gd name="connsiteX28" fmla="*/ 503 w 1371064"/>
                <a:gd name="connsiteY28" fmla="*/ 132883 h 865361"/>
                <a:gd name="connsiteX0" fmla="*/ 503 w 1371064"/>
                <a:gd name="connsiteY0" fmla="*/ 132883 h 865361"/>
                <a:gd name="connsiteX1" fmla="*/ 67772 w 1371064"/>
                <a:gd name="connsiteY1" fmla="*/ 59203 h 865361"/>
                <a:gd name="connsiteX2" fmla="*/ 142549 w 1371064"/>
                <a:gd name="connsiteY2" fmla="*/ 9 h 865361"/>
                <a:gd name="connsiteX3" fmla="*/ 211360 w 1371064"/>
                <a:gd name="connsiteY3" fmla="*/ 66682 h 865361"/>
                <a:gd name="connsiteX4" fmla="*/ 194813 w 1371064"/>
                <a:gd name="connsiteY4" fmla="*/ 114926 h 865361"/>
                <a:gd name="connsiteX5" fmla="*/ 389721 w 1371064"/>
                <a:gd name="connsiteY5" fmla="*/ 222892 h 865361"/>
                <a:gd name="connsiteX6" fmla="*/ 683322 w 1371064"/>
                <a:gd name="connsiteY6" fmla="*/ 70494 h 865361"/>
                <a:gd name="connsiteX7" fmla="*/ 980984 w 1371064"/>
                <a:gd name="connsiteY7" fmla="*/ 215413 h 865361"/>
                <a:gd name="connsiteX8" fmla="*/ 1179698 w 1371064"/>
                <a:gd name="connsiteY8" fmla="*/ 108118 h 865361"/>
                <a:gd name="connsiteX9" fmla="*/ 1246773 w 1371064"/>
                <a:gd name="connsiteY9" fmla="*/ 1807 h 865361"/>
                <a:gd name="connsiteX10" fmla="*/ 1321069 w 1371064"/>
                <a:gd name="connsiteY10" fmla="*/ 72292 h 865361"/>
                <a:gd name="connsiteX11" fmla="*/ 1362979 w 1371064"/>
                <a:gd name="connsiteY11" fmla="*/ 175162 h 865361"/>
                <a:gd name="connsiteX12" fmla="*/ 1224939 w 1371064"/>
                <a:gd name="connsiteY12" fmla="*/ 174934 h 865361"/>
                <a:gd name="connsiteX13" fmla="*/ 1023488 w 1371064"/>
                <a:gd name="connsiteY13" fmla="*/ 283659 h 865361"/>
                <a:gd name="connsiteX14" fmla="*/ 1032419 w 1371064"/>
                <a:gd name="connsiteY14" fmla="*/ 568794 h 865361"/>
                <a:gd name="connsiteX15" fmla="*/ 1237677 w 1371064"/>
                <a:gd name="connsiteY15" fmla="*/ 683233 h 865361"/>
                <a:gd name="connsiteX16" fmla="*/ 1351548 w 1371064"/>
                <a:gd name="connsiteY16" fmla="*/ 678081 h 865361"/>
                <a:gd name="connsiteX17" fmla="*/ 1330593 w 1371064"/>
                <a:gd name="connsiteY17" fmla="*/ 798096 h 865361"/>
                <a:gd name="connsiteX18" fmla="*/ 1193631 w 1371064"/>
                <a:gd name="connsiteY18" fmla="*/ 759435 h 865361"/>
                <a:gd name="connsiteX19" fmla="*/ 1001029 w 1371064"/>
                <a:gd name="connsiteY19" fmla="*/ 645697 h 865361"/>
                <a:gd name="connsiteX20" fmla="*/ 376189 w 1371064"/>
                <a:gd name="connsiteY20" fmla="*/ 651412 h 865361"/>
                <a:gd name="connsiteX21" fmla="*/ 189098 w 1371064"/>
                <a:gd name="connsiteY21" fmla="*/ 753101 h 865361"/>
                <a:gd name="connsiteX22" fmla="*/ 172353 w 1371064"/>
                <a:gd name="connsiteY22" fmla="*/ 851436 h 865361"/>
                <a:gd name="connsiteX23" fmla="*/ 52338 w 1371064"/>
                <a:gd name="connsiteY23" fmla="*/ 796192 h 865361"/>
                <a:gd name="connsiteX24" fmla="*/ 135160 w 1371064"/>
                <a:gd name="connsiteY24" fmla="*/ 692760 h 865361"/>
                <a:gd name="connsiteX25" fmla="*/ 346384 w 1371064"/>
                <a:gd name="connsiteY25" fmla="*/ 576553 h 865361"/>
                <a:gd name="connsiteX26" fmla="*/ 355427 w 1371064"/>
                <a:gd name="connsiteY26" fmla="*/ 288759 h 865361"/>
                <a:gd name="connsiteX27" fmla="*/ 141473 w 1371064"/>
                <a:gd name="connsiteY27" fmla="*/ 167454 h 865361"/>
                <a:gd name="connsiteX28" fmla="*/ 75277 w 1371064"/>
                <a:gd name="connsiteY28" fmla="*/ 203509 h 865361"/>
                <a:gd name="connsiteX29" fmla="*/ 503 w 1371064"/>
                <a:gd name="connsiteY29" fmla="*/ 132883 h 865361"/>
                <a:gd name="connsiteX0" fmla="*/ 503 w 1371064"/>
                <a:gd name="connsiteY0" fmla="*/ 132883 h 866968"/>
                <a:gd name="connsiteX1" fmla="*/ 67772 w 1371064"/>
                <a:gd name="connsiteY1" fmla="*/ 59203 h 866968"/>
                <a:gd name="connsiteX2" fmla="*/ 142549 w 1371064"/>
                <a:gd name="connsiteY2" fmla="*/ 9 h 866968"/>
                <a:gd name="connsiteX3" fmla="*/ 211360 w 1371064"/>
                <a:gd name="connsiteY3" fmla="*/ 66682 h 866968"/>
                <a:gd name="connsiteX4" fmla="*/ 194813 w 1371064"/>
                <a:gd name="connsiteY4" fmla="*/ 114926 h 866968"/>
                <a:gd name="connsiteX5" fmla="*/ 389721 w 1371064"/>
                <a:gd name="connsiteY5" fmla="*/ 222892 h 866968"/>
                <a:gd name="connsiteX6" fmla="*/ 683322 w 1371064"/>
                <a:gd name="connsiteY6" fmla="*/ 70494 h 866968"/>
                <a:gd name="connsiteX7" fmla="*/ 980984 w 1371064"/>
                <a:gd name="connsiteY7" fmla="*/ 215413 h 866968"/>
                <a:gd name="connsiteX8" fmla="*/ 1179698 w 1371064"/>
                <a:gd name="connsiteY8" fmla="*/ 108118 h 866968"/>
                <a:gd name="connsiteX9" fmla="*/ 1246773 w 1371064"/>
                <a:gd name="connsiteY9" fmla="*/ 1807 h 866968"/>
                <a:gd name="connsiteX10" fmla="*/ 1321069 w 1371064"/>
                <a:gd name="connsiteY10" fmla="*/ 72292 h 866968"/>
                <a:gd name="connsiteX11" fmla="*/ 1362979 w 1371064"/>
                <a:gd name="connsiteY11" fmla="*/ 175162 h 866968"/>
                <a:gd name="connsiteX12" fmla="*/ 1224939 w 1371064"/>
                <a:gd name="connsiteY12" fmla="*/ 174934 h 866968"/>
                <a:gd name="connsiteX13" fmla="*/ 1023488 w 1371064"/>
                <a:gd name="connsiteY13" fmla="*/ 283659 h 866968"/>
                <a:gd name="connsiteX14" fmla="*/ 1032419 w 1371064"/>
                <a:gd name="connsiteY14" fmla="*/ 568794 h 866968"/>
                <a:gd name="connsiteX15" fmla="*/ 1237677 w 1371064"/>
                <a:gd name="connsiteY15" fmla="*/ 683233 h 866968"/>
                <a:gd name="connsiteX16" fmla="*/ 1351548 w 1371064"/>
                <a:gd name="connsiteY16" fmla="*/ 678081 h 866968"/>
                <a:gd name="connsiteX17" fmla="*/ 1330593 w 1371064"/>
                <a:gd name="connsiteY17" fmla="*/ 798096 h 866968"/>
                <a:gd name="connsiteX18" fmla="*/ 1225818 w 1371064"/>
                <a:gd name="connsiteY18" fmla="*/ 866676 h 866968"/>
                <a:gd name="connsiteX19" fmla="*/ 1193631 w 1371064"/>
                <a:gd name="connsiteY19" fmla="*/ 759435 h 866968"/>
                <a:gd name="connsiteX20" fmla="*/ 1001029 w 1371064"/>
                <a:gd name="connsiteY20" fmla="*/ 645697 h 866968"/>
                <a:gd name="connsiteX21" fmla="*/ 376189 w 1371064"/>
                <a:gd name="connsiteY21" fmla="*/ 651412 h 866968"/>
                <a:gd name="connsiteX22" fmla="*/ 189098 w 1371064"/>
                <a:gd name="connsiteY22" fmla="*/ 753101 h 866968"/>
                <a:gd name="connsiteX23" fmla="*/ 172353 w 1371064"/>
                <a:gd name="connsiteY23" fmla="*/ 851436 h 866968"/>
                <a:gd name="connsiteX24" fmla="*/ 52338 w 1371064"/>
                <a:gd name="connsiteY24" fmla="*/ 796192 h 866968"/>
                <a:gd name="connsiteX25" fmla="*/ 135160 w 1371064"/>
                <a:gd name="connsiteY25" fmla="*/ 692760 h 866968"/>
                <a:gd name="connsiteX26" fmla="*/ 346384 w 1371064"/>
                <a:gd name="connsiteY26" fmla="*/ 576553 h 866968"/>
                <a:gd name="connsiteX27" fmla="*/ 355427 w 1371064"/>
                <a:gd name="connsiteY27" fmla="*/ 288759 h 866968"/>
                <a:gd name="connsiteX28" fmla="*/ 141473 w 1371064"/>
                <a:gd name="connsiteY28" fmla="*/ 167454 h 866968"/>
                <a:gd name="connsiteX29" fmla="*/ 75277 w 1371064"/>
                <a:gd name="connsiteY29" fmla="*/ 203509 h 866968"/>
                <a:gd name="connsiteX30" fmla="*/ 503 w 1371064"/>
                <a:gd name="connsiteY30" fmla="*/ 132883 h 866968"/>
                <a:gd name="connsiteX0" fmla="*/ 503 w 1371064"/>
                <a:gd name="connsiteY0" fmla="*/ 132883 h 873835"/>
                <a:gd name="connsiteX1" fmla="*/ 67772 w 1371064"/>
                <a:gd name="connsiteY1" fmla="*/ 59203 h 873835"/>
                <a:gd name="connsiteX2" fmla="*/ 142549 w 1371064"/>
                <a:gd name="connsiteY2" fmla="*/ 9 h 873835"/>
                <a:gd name="connsiteX3" fmla="*/ 211360 w 1371064"/>
                <a:gd name="connsiteY3" fmla="*/ 66682 h 873835"/>
                <a:gd name="connsiteX4" fmla="*/ 194813 w 1371064"/>
                <a:gd name="connsiteY4" fmla="*/ 114926 h 873835"/>
                <a:gd name="connsiteX5" fmla="*/ 389721 w 1371064"/>
                <a:gd name="connsiteY5" fmla="*/ 222892 h 873835"/>
                <a:gd name="connsiteX6" fmla="*/ 683322 w 1371064"/>
                <a:gd name="connsiteY6" fmla="*/ 70494 h 873835"/>
                <a:gd name="connsiteX7" fmla="*/ 980984 w 1371064"/>
                <a:gd name="connsiteY7" fmla="*/ 215413 h 873835"/>
                <a:gd name="connsiteX8" fmla="*/ 1179698 w 1371064"/>
                <a:gd name="connsiteY8" fmla="*/ 108118 h 873835"/>
                <a:gd name="connsiteX9" fmla="*/ 1246773 w 1371064"/>
                <a:gd name="connsiteY9" fmla="*/ 1807 h 873835"/>
                <a:gd name="connsiteX10" fmla="*/ 1321069 w 1371064"/>
                <a:gd name="connsiteY10" fmla="*/ 72292 h 873835"/>
                <a:gd name="connsiteX11" fmla="*/ 1362979 w 1371064"/>
                <a:gd name="connsiteY11" fmla="*/ 175162 h 873835"/>
                <a:gd name="connsiteX12" fmla="*/ 1224939 w 1371064"/>
                <a:gd name="connsiteY12" fmla="*/ 174934 h 873835"/>
                <a:gd name="connsiteX13" fmla="*/ 1023488 w 1371064"/>
                <a:gd name="connsiteY13" fmla="*/ 283659 h 873835"/>
                <a:gd name="connsiteX14" fmla="*/ 1032419 w 1371064"/>
                <a:gd name="connsiteY14" fmla="*/ 568794 h 873835"/>
                <a:gd name="connsiteX15" fmla="*/ 1237677 w 1371064"/>
                <a:gd name="connsiteY15" fmla="*/ 683233 h 873835"/>
                <a:gd name="connsiteX16" fmla="*/ 1351548 w 1371064"/>
                <a:gd name="connsiteY16" fmla="*/ 678081 h 873835"/>
                <a:gd name="connsiteX17" fmla="*/ 1330593 w 1371064"/>
                <a:gd name="connsiteY17" fmla="*/ 798096 h 873835"/>
                <a:gd name="connsiteX18" fmla="*/ 1225818 w 1371064"/>
                <a:gd name="connsiteY18" fmla="*/ 866676 h 873835"/>
                <a:gd name="connsiteX19" fmla="*/ 1193631 w 1371064"/>
                <a:gd name="connsiteY19" fmla="*/ 759435 h 873835"/>
                <a:gd name="connsiteX20" fmla="*/ 1001029 w 1371064"/>
                <a:gd name="connsiteY20" fmla="*/ 645697 h 873835"/>
                <a:gd name="connsiteX21" fmla="*/ 376189 w 1371064"/>
                <a:gd name="connsiteY21" fmla="*/ 651412 h 873835"/>
                <a:gd name="connsiteX22" fmla="*/ 189098 w 1371064"/>
                <a:gd name="connsiteY22" fmla="*/ 753101 h 873835"/>
                <a:gd name="connsiteX23" fmla="*/ 172353 w 1371064"/>
                <a:gd name="connsiteY23" fmla="*/ 851436 h 873835"/>
                <a:gd name="connsiteX24" fmla="*/ 52338 w 1371064"/>
                <a:gd name="connsiteY24" fmla="*/ 796192 h 873835"/>
                <a:gd name="connsiteX25" fmla="*/ 135160 w 1371064"/>
                <a:gd name="connsiteY25" fmla="*/ 692760 h 873835"/>
                <a:gd name="connsiteX26" fmla="*/ 346384 w 1371064"/>
                <a:gd name="connsiteY26" fmla="*/ 576553 h 873835"/>
                <a:gd name="connsiteX27" fmla="*/ 355427 w 1371064"/>
                <a:gd name="connsiteY27" fmla="*/ 288759 h 873835"/>
                <a:gd name="connsiteX28" fmla="*/ 141473 w 1371064"/>
                <a:gd name="connsiteY28" fmla="*/ 167454 h 873835"/>
                <a:gd name="connsiteX29" fmla="*/ 75277 w 1371064"/>
                <a:gd name="connsiteY29" fmla="*/ 203509 h 873835"/>
                <a:gd name="connsiteX30" fmla="*/ 503 w 1371064"/>
                <a:gd name="connsiteY30" fmla="*/ 132883 h 873835"/>
                <a:gd name="connsiteX0" fmla="*/ 503 w 1371064"/>
                <a:gd name="connsiteY0" fmla="*/ 132883 h 869142"/>
                <a:gd name="connsiteX1" fmla="*/ 67772 w 1371064"/>
                <a:gd name="connsiteY1" fmla="*/ 59203 h 869142"/>
                <a:gd name="connsiteX2" fmla="*/ 142549 w 1371064"/>
                <a:gd name="connsiteY2" fmla="*/ 9 h 869142"/>
                <a:gd name="connsiteX3" fmla="*/ 211360 w 1371064"/>
                <a:gd name="connsiteY3" fmla="*/ 66682 h 869142"/>
                <a:gd name="connsiteX4" fmla="*/ 194813 w 1371064"/>
                <a:gd name="connsiteY4" fmla="*/ 114926 h 869142"/>
                <a:gd name="connsiteX5" fmla="*/ 389721 w 1371064"/>
                <a:gd name="connsiteY5" fmla="*/ 222892 h 869142"/>
                <a:gd name="connsiteX6" fmla="*/ 683322 w 1371064"/>
                <a:gd name="connsiteY6" fmla="*/ 70494 h 869142"/>
                <a:gd name="connsiteX7" fmla="*/ 980984 w 1371064"/>
                <a:gd name="connsiteY7" fmla="*/ 215413 h 869142"/>
                <a:gd name="connsiteX8" fmla="*/ 1179698 w 1371064"/>
                <a:gd name="connsiteY8" fmla="*/ 108118 h 869142"/>
                <a:gd name="connsiteX9" fmla="*/ 1246773 w 1371064"/>
                <a:gd name="connsiteY9" fmla="*/ 1807 h 869142"/>
                <a:gd name="connsiteX10" fmla="*/ 1321069 w 1371064"/>
                <a:gd name="connsiteY10" fmla="*/ 72292 h 869142"/>
                <a:gd name="connsiteX11" fmla="*/ 1362979 w 1371064"/>
                <a:gd name="connsiteY11" fmla="*/ 175162 h 869142"/>
                <a:gd name="connsiteX12" fmla="*/ 1224939 w 1371064"/>
                <a:gd name="connsiteY12" fmla="*/ 174934 h 869142"/>
                <a:gd name="connsiteX13" fmla="*/ 1023488 w 1371064"/>
                <a:gd name="connsiteY13" fmla="*/ 283659 h 869142"/>
                <a:gd name="connsiteX14" fmla="*/ 1032419 w 1371064"/>
                <a:gd name="connsiteY14" fmla="*/ 568794 h 869142"/>
                <a:gd name="connsiteX15" fmla="*/ 1237677 w 1371064"/>
                <a:gd name="connsiteY15" fmla="*/ 683233 h 869142"/>
                <a:gd name="connsiteX16" fmla="*/ 1351548 w 1371064"/>
                <a:gd name="connsiteY16" fmla="*/ 678081 h 869142"/>
                <a:gd name="connsiteX17" fmla="*/ 1330593 w 1371064"/>
                <a:gd name="connsiteY17" fmla="*/ 798096 h 869142"/>
                <a:gd name="connsiteX18" fmla="*/ 1225818 w 1371064"/>
                <a:gd name="connsiteY18" fmla="*/ 866676 h 869142"/>
                <a:gd name="connsiteX19" fmla="*/ 1193631 w 1371064"/>
                <a:gd name="connsiteY19" fmla="*/ 759435 h 869142"/>
                <a:gd name="connsiteX20" fmla="*/ 1001029 w 1371064"/>
                <a:gd name="connsiteY20" fmla="*/ 645697 h 869142"/>
                <a:gd name="connsiteX21" fmla="*/ 376189 w 1371064"/>
                <a:gd name="connsiteY21" fmla="*/ 651412 h 869142"/>
                <a:gd name="connsiteX22" fmla="*/ 189098 w 1371064"/>
                <a:gd name="connsiteY22" fmla="*/ 753101 h 869142"/>
                <a:gd name="connsiteX23" fmla="*/ 172353 w 1371064"/>
                <a:gd name="connsiteY23" fmla="*/ 851436 h 869142"/>
                <a:gd name="connsiteX24" fmla="*/ 52338 w 1371064"/>
                <a:gd name="connsiteY24" fmla="*/ 796192 h 869142"/>
                <a:gd name="connsiteX25" fmla="*/ 135160 w 1371064"/>
                <a:gd name="connsiteY25" fmla="*/ 692760 h 869142"/>
                <a:gd name="connsiteX26" fmla="*/ 346384 w 1371064"/>
                <a:gd name="connsiteY26" fmla="*/ 576553 h 869142"/>
                <a:gd name="connsiteX27" fmla="*/ 355427 w 1371064"/>
                <a:gd name="connsiteY27" fmla="*/ 288759 h 869142"/>
                <a:gd name="connsiteX28" fmla="*/ 141473 w 1371064"/>
                <a:gd name="connsiteY28" fmla="*/ 167454 h 869142"/>
                <a:gd name="connsiteX29" fmla="*/ 75277 w 1371064"/>
                <a:gd name="connsiteY29" fmla="*/ 203509 h 869142"/>
                <a:gd name="connsiteX30" fmla="*/ 503 w 1371064"/>
                <a:gd name="connsiteY30" fmla="*/ 132883 h 869142"/>
                <a:gd name="connsiteX0" fmla="*/ 503 w 1371064"/>
                <a:gd name="connsiteY0" fmla="*/ 132883 h 869142"/>
                <a:gd name="connsiteX1" fmla="*/ 67772 w 1371064"/>
                <a:gd name="connsiteY1" fmla="*/ 59203 h 869142"/>
                <a:gd name="connsiteX2" fmla="*/ 142549 w 1371064"/>
                <a:gd name="connsiteY2" fmla="*/ 9 h 869142"/>
                <a:gd name="connsiteX3" fmla="*/ 211360 w 1371064"/>
                <a:gd name="connsiteY3" fmla="*/ 66682 h 869142"/>
                <a:gd name="connsiteX4" fmla="*/ 194813 w 1371064"/>
                <a:gd name="connsiteY4" fmla="*/ 114926 h 869142"/>
                <a:gd name="connsiteX5" fmla="*/ 389721 w 1371064"/>
                <a:gd name="connsiteY5" fmla="*/ 222892 h 869142"/>
                <a:gd name="connsiteX6" fmla="*/ 683322 w 1371064"/>
                <a:gd name="connsiteY6" fmla="*/ 70494 h 869142"/>
                <a:gd name="connsiteX7" fmla="*/ 980984 w 1371064"/>
                <a:gd name="connsiteY7" fmla="*/ 215413 h 869142"/>
                <a:gd name="connsiteX8" fmla="*/ 1179698 w 1371064"/>
                <a:gd name="connsiteY8" fmla="*/ 108118 h 869142"/>
                <a:gd name="connsiteX9" fmla="*/ 1246773 w 1371064"/>
                <a:gd name="connsiteY9" fmla="*/ 1807 h 869142"/>
                <a:gd name="connsiteX10" fmla="*/ 1321069 w 1371064"/>
                <a:gd name="connsiteY10" fmla="*/ 72292 h 869142"/>
                <a:gd name="connsiteX11" fmla="*/ 1362979 w 1371064"/>
                <a:gd name="connsiteY11" fmla="*/ 175162 h 869142"/>
                <a:gd name="connsiteX12" fmla="*/ 1224939 w 1371064"/>
                <a:gd name="connsiteY12" fmla="*/ 174934 h 869142"/>
                <a:gd name="connsiteX13" fmla="*/ 1023488 w 1371064"/>
                <a:gd name="connsiteY13" fmla="*/ 283659 h 869142"/>
                <a:gd name="connsiteX14" fmla="*/ 1032419 w 1371064"/>
                <a:gd name="connsiteY14" fmla="*/ 568794 h 869142"/>
                <a:gd name="connsiteX15" fmla="*/ 1237677 w 1371064"/>
                <a:gd name="connsiteY15" fmla="*/ 683233 h 869142"/>
                <a:gd name="connsiteX16" fmla="*/ 1351548 w 1371064"/>
                <a:gd name="connsiteY16" fmla="*/ 678081 h 869142"/>
                <a:gd name="connsiteX17" fmla="*/ 1330593 w 1371064"/>
                <a:gd name="connsiteY17" fmla="*/ 798096 h 869142"/>
                <a:gd name="connsiteX18" fmla="*/ 1225818 w 1371064"/>
                <a:gd name="connsiteY18" fmla="*/ 866676 h 869142"/>
                <a:gd name="connsiteX19" fmla="*/ 1193631 w 1371064"/>
                <a:gd name="connsiteY19" fmla="*/ 759435 h 869142"/>
                <a:gd name="connsiteX20" fmla="*/ 1001029 w 1371064"/>
                <a:gd name="connsiteY20" fmla="*/ 645697 h 869142"/>
                <a:gd name="connsiteX21" fmla="*/ 376189 w 1371064"/>
                <a:gd name="connsiteY21" fmla="*/ 651412 h 869142"/>
                <a:gd name="connsiteX22" fmla="*/ 189098 w 1371064"/>
                <a:gd name="connsiteY22" fmla="*/ 753101 h 869142"/>
                <a:gd name="connsiteX23" fmla="*/ 172353 w 1371064"/>
                <a:gd name="connsiteY23" fmla="*/ 851436 h 869142"/>
                <a:gd name="connsiteX24" fmla="*/ 52338 w 1371064"/>
                <a:gd name="connsiteY24" fmla="*/ 796192 h 869142"/>
                <a:gd name="connsiteX25" fmla="*/ 135160 w 1371064"/>
                <a:gd name="connsiteY25" fmla="*/ 692760 h 869142"/>
                <a:gd name="connsiteX26" fmla="*/ 346384 w 1371064"/>
                <a:gd name="connsiteY26" fmla="*/ 576553 h 869142"/>
                <a:gd name="connsiteX27" fmla="*/ 355427 w 1371064"/>
                <a:gd name="connsiteY27" fmla="*/ 288759 h 869142"/>
                <a:gd name="connsiteX28" fmla="*/ 141473 w 1371064"/>
                <a:gd name="connsiteY28" fmla="*/ 167454 h 869142"/>
                <a:gd name="connsiteX29" fmla="*/ 75277 w 1371064"/>
                <a:gd name="connsiteY29" fmla="*/ 203509 h 869142"/>
                <a:gd name="connsiteX30" fmla="*/ 503 w 1371064"/>
                <a:gd name="connsiteY30" fmla="*/ 132883 h 869142"/>
                <a:gd name="connsiteX0" fmla="*/ 503 w 1371064"/>
                <a:gd name="connsiteY0" fmla="*/ 132883 h 871512"/>
                <a:gd name="connsiteX1" fmla="*/ 67772 w 1371064"/>
                <a:gd name="connsiteY1" fmla="*/ 59203 h 871512"/>
                <a:gd name="connsiteX2" fmla="*/ 142549 w 1371064"/>
                <a:gd name="connsiteY2" fmla="*/ 9 h 871512"/>
                <a:gd name="connsiteX3" fmla="*/ 211360 w 1371064"/>
                <a:gd name="connsiteY3" fmla="*/ 66682 h 871512"/>
                <a:gd name="connsiteX4" fmla="*/ 194813 w 1371064"/>
                <a:gd name="connsiteY4" fmla="*/ 114926 h 871512"/>
                <a:gd name="connsiteX5" fmla="*/ 389721 w 1371064"/>
                <a:gd name="connsiteY5" fmla="*/ 222892 h 871512"/>
                <a:gd name="connsiteX6" fmla="*/ 683322 w 1371064"/>
                <a:gd name="connsiteY6" fmla="*/ 70494 h 871512"/>
                <a:gd name="connsiteX7" fmla="*/ 980984 w 1371064"/>
                <a:gd name="connsiteY7" fmla="*/ 215413 h 871512"/>
                <a:gd name="connsiteX8" fmla="*/ 1179698 w 1371064"/>
                <a:gd name="connsiteY8" fmla="*/ 108118 h 871512"/>
                <a:gd name="connsiteX9" fmla="*/ 1246773 w 1371064"/>
                <a:gd name="connsiteY9" fmla="*/ 1807 h 871512"/>
                <a:gd name="connsiteX10" fmla="*/ 1321069 w 1371064"/>
                <a:gd name="connsiteY10" fmla="*/ 72292 h 871512"/>
                <a:gd name="connsiteX11" fmla="*/ 1362979 w 1371064"/>
                <a:gd name="connsiteY11" fmla="*/ 175162 h 871512"/>
                <a:gd name="connsiteX12" fmla="*/ 1224939 w 1371064"/>
                <a:gd name="connsiteY12" fmla="*/ 174934 h 871512"/>
                <a:gd name="connsiteX13" fmla="*/ 1023488 w 1371064"/>
                <a:gd name="connsiteY13" fmla="*/ 283659 h 871512"/>
                <a:gd name="connsiteX14" fmla="*/ 1032419 w 1371064"/>
                <a:gd name="connsiteY14" fmla="*/ 568794 h 871512"/>
                <a:gd name="connsiteX15" fmla="*/ 1237677 w 1371064"/>
                <a:gd name="connsiteY15" fmla="*/ 683233 h 871512"/>
                <a:gd name="connsiteX16" fmla="*/ 1351548 w 1371064"/>
                <a:gd name="connsiteY16" fmla="*/ 678081 h 871512"/>
                <a:gd name="connsiteX17" fmla="*/ 1330593 w 1371064"/>
                <a:gd name="connsiteY17" fmla="*/ 798096 h 871512"/>
                <a:gd name="connsiteX18" fmla="*/ 1225818 w 1371064"/>
                <a:gd name="connsiteY18" fmla="*/ 866676 h 871512"/>
                <a:gd name="connsiteX19" fmla="*/ 1193631 w 1371064"/>
                <a:gd name="connsiteY19" fmla="*/ 759435 h 871512"/>
                <a:gd name="connsiteX20" fmla="*/ 1001029 w 1371064"/>
                <a:gd name="connsiteY20" fmla="*/ 645697 h 871512"/>
                <a:gd name="connsiteX21" fmla="*/ 376189 w 1371064"/>
                <a:gd name="connsiteY21" fmla="*/ 651412 h 871512"/>
                <a:gd name="connsiteX22" fmla="*/ 189098 w 1371064"/>
                <a:gd name="connsiteY22" fmla="*/ 753101 h 871512"/>
                <a:gd name="connsiteX23" fmla="*/ 172353 w 1371064"/>
                <a:gd name="connsiteY23" fmla="*/ 851436 h 871512"/>
                <a:gd name="connsiteX24" fmla="*/ 52338 w 1371064"/>
                <a:gd name="connsiteY24" fmla="*/ 796192 h 871512"/>
                <a:gd name="connsiteX25" fmla="*/ 135160 w 1371064"/>
                <a:gd name="connsiteY25" fmla="*/ 692760 h 871512"/>
                <a:gd name="connsiteX26" fmla="*/ 346384 w 1371064"/>
                <a:gd name="connsiteY26" fmla="*/ 576553 h 871512"/>
                <a:gd name="connsiteX27" fmla="*/ 355427 w 1371064"/>
                <a:gd name="connsiteY27" fmla="*/ 288759 h 871512"/>
                <a:gd name="connsiteX28" fmla="*/ 141473 w 1371064"/>
                <a:gd name="connsiteY28" fmla="*/ 167454 h 871512"/>
                <a:gd name="connsiteX29" fmla="*/ 75277 w 1371064"/>
                <a:gd name="connsiteY29" fmla="*/ 203509 h 871512"/>
                <a:gd name="connsiteX30" fmla="*/ 503 w 1371064"/>
                <a:gd name="connsiteY30" fmla="*/ 132883 h 871512"/>
                <a:gd name="connsiteX0" fmla="*/ 503 w 1371064"/>
                <a:gd name="connsiteY0" fmla="*/ 132883 h 867659"/>
                <a:gd name="connsiteX1" fmla="*/ 67772 w 1371064"/>
                <a:gd name="connsiteY1" fmla="*/ 59203 h 867659"/>
                <a:gd name="connsiteX2" fmla="*/ 142549 w 1371064"/>
                <a:gd name="connsiteY2" fmla="*/ 9 h 867659"/>
                <a:gd name="connsiteX3" fmla="*/ 211360 w 1371064"/>
                <a:gd name="connsiteY3" fmla="*/ 66682 h 867659"/>
                <a:gd name="connsiteX4" fmla="*/ 194813 w 1371064"/>
                <a:gd name="connsiteY4" fmla="*/ 114926 h 867659"/>
                <a:gd name="connsiteX5" fmla="*/ 389721 w 1371064"/>
                <a:gd name="connsiteY5" fmla="*/ 222892 h 867659"/>
                <a:gd name="connsiteX6" fmla="*/ 683322 w 1371064"/>
                <a:gd name="connsiteY6" fmla="*/ 70494 h 867659"/>
                <a:gd name="connsiteX7" fmla="*/ 980984 w 1371064"/>
                <a:gd name="connsiteY7" fmla="*/ 215413 h 867659"/>
                <a:gd name="connsiteX8" fmla="*/ 1179698 w 1371064"/>
                <a:gd name="connsiteY8" fmla="*/ 108118 h 867659"/>
                <a:gd name="connsiteX9" fmla="*/ 1246773 w 1371064"/>
                <a:gd name="connsiteY9" fmla="*/ 1807 h 867659"/>
                <a:gd name="connsiteX10" fmla="*/ 1321069 w 1371064"/>
                <a:gd name="connsiteY10" fmla="*/ 72292 h 867659"/>
                <a:gd name="connsiteX11" fmla="*/ 1362979 w 1371064"/>
                <a:gd name="connsiteY11" fmla="*/ 175162 h 867659"/>
                <a:gd name="connsiteX12" fmla="*/ 1224939 w 1371064"/>
                <a:gd name="connsiteY12" fmla="*/ 174934 h 867659"/>
                <a:gd name="connsiteX13" fmla="*/ 1023488 w 1371064"/>
                <a:gd name="connsiteY13" fmla="*/ 283659 h 867659"/>
                <a:gd name="connsiteX14" fmla="*/ 1032419 w 1371064"/>
                <a:gd name="connsiteY14" fmla="*/ 568794 h 867659"/>
                <a:gd name="connsiteX15" fmla="*/ 1237677 w 1371064"/>
                <a:gd name="connsiteY15" fmla="*/ 683233 h 867659"/>
                <a:gd name="connsiteX16" fmla="*/ 1351548 w 1371064"/>
                <a:gd name="connsiteY16" fmla="*/ 678081 h 867659"/>
                <a:gd name="connsiteX17" fmla="*/ 1330593 w 1371064"/>
                <a:gd name="connsiteY17" fmla="*/ 798096 h 867659"/>
                <a:gd name="connsiteX18" fmla="*/ 1225818 w 1371064"/>
                <a:gd name="connsiteY18" fmla="*/ 866676 h 867659"/>
                <a:gd name="connsiteX19" fmla="*/ 1193631 w 1371064"/>
                <a:gd name="connsiteY19" fmla="*/ 759435 h 867659"/>
                <a:gd name="connsiteX20" fmla="*/ 1001029 w 1371064"/>
                <a:gd name="connsiteY20" fmla="*/ 645697 h 867659"/>
                <a:gd name="connsiteX21" fmla="*/ 376189 w 1371064"/>
                <a:gd name="connsiteY21" fmla="*/ 651412 h 867659"/>
                <a:gd name="connsiteX22" fmla="*/ 189098 w 1371064"/>
                <a:gd name="connsiteY22" fmla="*/ 753101 h 867659"/>
                <a:gd name="connsiteX23" fmla="*/ 172353 w 1371064"/>
                <a:gd name="connsiteY23" fmla="*/ 851436 h 867659"/>
                <a:gd name="connsiteX24" fmla="*/ 52338 w 1371064"/>
                <a:gd name="connsiteY24" fmla="*/ 796192 h 867659"/>
                <a:gd name="connsiteX25" fmla="*/ 135160 w 1371064"/>
                <a:gd name="connsiteY25" fmla="*/ 692760 h 867659"/>
                <a:gd name="connsiteX26" fmla="*/ 346384 w 1371064"/>
                <a:gd name="connsiteY26" fmla="*/ 576553 h 867659"/>
                <a:gd name="connsiteX27" fmla="*/ 355427 w 1371064"/>
                <a:gd name="connsiteY27" fmla="*/ 288759 h 867659"/>
                <a:gd name="connsiteX28" fmla="*/ 141473 w 1371064"/>
                <a:gd name="connsiteY28" fmla="*/ 167454 h 867659"/>
                <a:gd name="connsiteX29" fmla="*/ 75277 w 1371064"/>
                <a:gd name="connsiteY29" fmla="*/ 203509 h 867659"/>
                <a:gd name="connsiteX30" fmla="*/ 503 w 1371064"/>
                <a:gd name="connsiteY30" fmla="*/ 132883 h 867659"/>
                <a:gd name="connsiteX0" fmla="*/ 503 w 1371064"/>
                <a:gd name="connsiteY0" fmla="*/ 132883 h 870580"/>
                <a:gd name="connsiteX1" fmla="*/ 67772 w 1371064"/>
                <a:gd name="connsiteY1" fmla="*/ 59203 h 870580"/>
                <a:gd name="connsiteX2" fmla="*/ 142549 w 1371064"/>
                <a:gd name="connsiteY2" fmla="*/ 9 h 870580"/>
                <a:gd name="connsiteX3" fmla="*/ 211360 w 1371064"/>
                <a:gd name="connsiteY3" fmla="*/ 66682 h 870580"/>
                <a:gd name="connsiteX4" fmla="*/ 194813 w 1371064"/>
                <a:gd name="connsiteY4" fmla="*/ 114926 h 870580"/>
                <a:gd name="connsiteX5" fmla="*/ 389721 w 1371064"/>
                <a:gd name="connsiteY5" fmla="*/ 222892 h 870580"/>
                <a:gd name="connsiteX6" fmla="*/ 683322 w 1371064"/>
                <a:gd name="connsiteY6" fmla="*/ 70494 h 870580"/>
                <a:gd name="connsiteX7" fmla="*/ 980984 w 1371064"/>
                <a:gd name="connsiteY7" fmla="*/ 215413 h 870580"/>
                <a:gd name="connsiteX8" fmla="*/ 1179698 w 1371064"/>
                <a:gd name="connsiteY8" fmla="*/ 108118 h 870580"/>
                <a:gd name="connsiteX9" fmla="*/ 1246773 w 1371064"/>
                <a:gd name="connsiteY9" fmla="*/ 1807 h 870580"/>
                <a:gd name="connsiteX10" fmla="*/ 1321069 w 1371064"/>
                <a:gd name="connsiteY10" fmla="*/ 72292 h 870580"/>
                <a:gd name="connsiteX11" fmla="*/ 1362979 w 1371064"/>
                <a:gd name="connsiteY11" fmla="*/ 175162 h 870580"/>
                <a:gd name="connsiteX12" fmla="*/ 1224939 w 1371064"/>
                <a:gd name="connsiteY12" fmla="*/ 174934 h 870580"/>
                <a:gd name="connsiteX13" fmla="*/ 1023488 w 1371064"/>
                <a:gd name="connsiteY13" fmla="*/ 283659 h 870580"/>
                <a:gd name="connsiteX14" fmla="*/ 1032419 w 1371064"/>
                <a:gd name="connsiteY14" fmla="*/ 568794 h 870580"/>
                <a:gd name="connsiteX15" fmla="*/ 1237677 w 1371064"/>
                <a:gd name="connsiteY15" fmla="*/ 683233 h 870580"/>
                <a:gd name="connsiteX16" fmla="*/ 1351548 w 1371064"/>
                <a:gd name="connsiteY16" fmla="*/ 678081 h 870580"/>
                <a:gd name="connsiteX17" fmla="*/ 1330593 w 1371064"/>
                <a:gd name="connsiteY17" fmla="*/ 798096 h 870580"/>
                <a:gd name="connsiteX18" fmla="*/ 1225818 w 1371064"/>
                <a:gd name="connsiteY18" fmla="*/ 866676 h 870580"/>
                <a:gd name="connsiteX19" fmla="*/ 1193631 w 1371064"/>
                <a:gd name="connsiteY19" fmla="*/ 759435 h 870580"/>
                <a:gd name="connsiteX20" fmla="*/ 1001029 w 1371064"/>
                <a:gd name="connsiteY20" fmla="*/ 645697 h 870580"/>
                <a:gd name="connsiteX21" fmla="*/ 376189 w 1371064"/>
                <a:gd name="connsiteY21" fmla="*/ 651412 h 870580"/>
                <a:gd name="connsiteX22" fmla="*/ 189098 w 1371064"/>
                <a:gd name="connsiteY22" fmla="*/ 753101 h 870580"/>
                <a:gd name="connsiteX23" fmla="*/ 172353 w 1371064"/>
                <a:gd name="connsiteY23" fmla="*/ 851436 h 870580"/>
                <a:gd name="connsiteX24" fmla="*/ 52338 w 1371064"/>
                <a:gd name="connsiteY24" fmla="*/ 796192 h 870580"/>
                <a:gd name="connsiteX25" fmla="*/ 135160 w 1371064"/>
                <a:gd name="connsiteY25" fmla="*/ 692760 h 870580"/>
                <a:gd name="connsiteX26" fmla="*/ 346384 w 1371064"/>
                <a:gd name="connsiteY26" fmla="*/ 576553 h 870580"/>
                <a:gd name="connsiteX27" fmla="*/ 355427 w 1371064"/>
                <a:gd name="connsiteY27" fmla="*/ 288759 h 870580"/>
                <a:gd name="connsiteX28" fmla="*/ 141473 w 1371064"/>
                <a:gd name="connsiteY28" fmla="*/ 167454 h 870580"/>
                <a:gd name="connsiteX29" fmla="*/ 75277 w 1371064"/>
                <a:gd name="connsiteY29" fmla="*/ 203509 h 870580"/>
                <a:gd name="connsiteX30" fmla="*/ 503 w 1371064"/>
                <a:gd name="connsiteY30" fmla="*/ 132883 h 870580"/>
                <a:gd name="connsiteX0" fmla="*/ 503 w 1371064"/>
                <a:gd name="connsiteY0" fmla="*/ 132883 h 872144"/>
                <a:gd name="connsiteX1" fmla="*/ 67772 w 1371064"/>
                <a:gd name="connsiteY1" fmla="*/ 59203 h 872144"/>
                <a:gd name="connsiteX2" fmla="*/ 142549 w 1371064"/>
                <a:gd name="connsiteY2" fmla="*/ 9 h 872144"/>
                <a:gd name="connsiteX3" fmla="*/ 211360 w 1371064"/>
                <a:gd name="connsiteY3" fmla="*/ 66682 h 872144"/>
                <a:gd name="connsiteX4" fmla="*/ 194813 w 1371064"/>
                <a:gd name="connsiteY4" fmla="*/ 114926 h 872144"/>
                <a:gd name="connsiteX5" fmla="*/ 389721 w 1371064"/>
                <a:gd name="connsiteY5" fmla="*/ 222892 h 872144"/>
                <a:gd name="connsiteX6" fmla="*/ 683322 w 1371064"/>
                <a:gd name="connsiteY6" fmla="*/ 70494 h 872144"/>
                <a:gd name="connsiteX7" fmla="*/ 980984 w 1371064"/>
                <a:gd name="connsiteY7" fmla="*/ 215413 h 872144"/>
                <a:gd name="connsiteX8" fmla="*/ 1179698 w 1371064"/>
                <a:gd name="connsiteY8" fmla="*/ 108118 h 872144"/>
                <a:gd name="connsiteX9" fmla="*/ 1246773 w 1371064"/>
                <a:gd name="connsiteY9" fmla="*/ 1807 h 872144"/>
                <a:gd name="connsiteX10" fmla="*/ 1321069 w 1371064"/>
                <a:gd name="connsiteY10" fmla="*/ 72292 h 872144"/>
                <a:gd name="connsiteX11" fmla="*/ 1362979 w 1371064"/>
                <a:gd name="connsiteY11" fmla="*/ 175162 h 872144"/>
                <a:gd name="connsiteX12" fmla="*/ 1224939 w 1371064"/>
                <a:gd name="connsiteY12" fmla="*/ 174934 h 872144"/>
                <a:gd name="connsiteX13" fmla="*/ 1023488 w 1371064"/>
                <a:gd name="connsiteY13" fmla="*/ 283659 h 872144"/>
                <a:gd name="connsiteX14" fmla="*/ 1032419 w 1371064"/>
                <a:gd name="connsiteY14" fmla="*/ 568794 h 872144"/>
                <a:gd name="connsiteX15" fmla="*/ 1237677 w 1371064"/>
                <a:gd name="connsiteY15" fmla="*/ 683233 h 872144"/>
                <a:gd name="connsiteX16" fmla="*/ 1351548 w 1371064"/>
                <a:gd name="connsiteY16" fmla="*/ 678081 h 872144"/>
                <a:gd name="connsiteX17" fmla="*/ 1330593 w 1371064"/>
                <a:gd name="connsiteY17" fmla="*/ 798096 h 872144"/>
                <a:gd name="connsiteX18" fmla="*/ 1225818 w 1371064"/>
                <a:gd name="connsiteY18" fmla="*/ 866676 h 872144"/>
                <a:gd name="connsiteX19" fmla="*/ 1193631 w 1371064"/>
                <a:gd name="connsiteY19" fmla="*/ 759435 h 872144"/>
                <a:gd name="connsiteX20" fmla="*/ 1001029 w 1371064"/>
                <a:gd name="connsiteY20" fmla="*/ 645697 h 872144"/>
                <a:gd name="connsiteX21" fmla="*/ 376189 w 1371064"/>
                <a:gd name="connsiteY21" fmla="*/ 651412 h 872144"/>
                <a:gd name="connsiteX22" fmla="*/ 189098 w 1371064"/>
                <a:gd name="connsiteY22" fmla="*/ 753101 h 872144"/>
                <a:gd name="connsiteX23" fmla="*/ 172353 w 1371064"/>
                <a:gd name="connsiteY23" fmla="*/ 851436 h 872144"/>
                <a:gd name="connsiteX24" fmla="*/ 52338 w 1371064"/>
                <a:gd name="connsiteY24" fmla="*/ 796192 h 872144"/>
                <a:gd name="connsiteX25" fmla="*/ 135160 w 1371064"/>
                <a:gd name="connsiteY25" fmla="*/ 692760 h 872144"/>
                <a:gd name="connsiteX26" fmla="*/ 346384 w 1371064"/>
                <a:gd name="connsiteY26" fmla="*/ 576553 h 872144"/>
                <a:gd name="connsiteX27" fmla="*/ 355427 w 1371064"/>
                <a:gd name="connsiteY27" fmla="*/ 288759 h 872144"/>
                <a:gd name="connsiteX28" fmla="*/ 141473 w 1371064"/>
                <a:gd name="connsiteY28" fmla="*/ 167454 h 872144"/>
                <a:gd name="connsiteX29" fmla="*/ 75277 w 1371064"/>
                <a:gd name="connsiteY29" fmla="*/ 203509 h 872144"/>
                <a:gd name="connsiteX30" fmla="*/ 503 w 1371064"/>
                <a:gd name="connsiteY30" fmla="*/ 132883 h 872144"/>
                <a:gd name="connsiteX0" fmla="*/ 503 w 1371064"/>
                <a:gd name="connsiteY0" fmla="*/ 132883 h 872144"/>
                <a:gd name="connsiteX1" fmla="*/ 67772 w 1371064"/>
                <a:gd name="connsiteY1" fmla="*/ 59203 h 872144"/>
                <a:gd name="connsiteX2" fmla="*/ 142549 w 1371064"/>
                <a:gd name="connsiteY2" fmla="*/ 9 h 872144"/>
                <a:gd name="connsiteX3" fmla="*/ 211360 w 1371064"/>
                <a:gd name="connsiteY3" fmla="*/ 66682 h 872144"/>
                <a:gd name="connsiteX4" fmla="*/ 194813 w 1371064"/>
                <a:gd name="connsiteY4" fmla="*/ 114926 h 872144"/>
                <a:gd name="connsiteX5" fmla="*/ 389721 w 1371064"/>
                <a:gd name="connsiteY5" fmla="*/ 222892 h 872144"/>
                <a:gd name="connsiteX6" fmla="*/ 683322 w 1371064"/>
                <a:gd name="connsiteY6" fmla="*/ 70494 h 872144"/>
                <a:gd name="connsiteX7" fmla="*/ 980984 w 1371064"/>
                <a:gd name="connsiteY7" fmla="*/ 215413 h 872144"/>
                <a:gd name="connsiteX8" fmla="*/ 1179698 w 1371064"/>
                <a:gd name="connsiteY8" fmla="*/ 108118 h 872144"/>
                <a:gd name="connsiteX9" fmla="*/ 1246773 w 1371064"/>
                <a:gd name="connsiteY9" fmla="*/ 1807 h 872144"/>
                <a:gd name="connsiteX10" fmla="*/ 1321069 w 1371064"/>
                <a:gd name="connsiteY10" fmla="*/ 72292 h 872144"/>
                <a:gd name="connsiteX11" fmla="*/ 1362979 w 1371064"/>
                <a:gd name="connsiteY11" fmla="*/ 175162 h 872144"/>
                <a:gd name="connsiteX12" fmla="*/ 1224939 w 1371064"/>
                <a:gd name="connsiteY12" fmla="*/ 174934 h 872144"/>
                <a:gd name="connsiteX13" fmla="*/ 1023488 w 1371064"/>
                <a:gd name="connsiteY13" fmla="*/ 283659 h 872144"/>
                <a:gd name="connsiteX14" fmla="*/ 1032419 w 1371064"/>
                <a:gd name="connsiteY14" fmla="*/ 568794 h 872144"/>
                <a:gd name="connsiteX15" fmla="*/ 1237677 w 1371064"/>
                <a:gd name="connsiteY15" fmla="*/ 683233 h 872144"/>
                <a:gd name="connsiteX16" fmla="*/ 1351548 w 1371064"/>
                <a:gd name="connsiteY16" fmla="*/ 678081 h 872144"/>
                <a:gd name="connsiteX17" fmla="*/ 1330593 w 1371064"/>
                <a:gd name="connsiteY17" fmla="*/ 798096 h 872144"/>
                <a:gd name="connsiteX18" fmla="*/ 1225818 w 1371064"/>
                <a:gd name="connsiteY18" fmla="*/ 866676 h 872144"/>
                <a:gd name="connsiteX19" fmla="*/ 1193631 w 1371064"/>
                <a:gd name="connsiteY19" fmla="*/ 759435 h 872144"/>
                <a:gd name="connsiteX20" fmla="*/ 1001029 w 1371064"/>
                <a:gd name="connsiteY20" fmla="*/ 645697 h 872144"/>
                <a:gd name="connsiteX21" fmla="*/ 376189 w 1371064"/>
                <a:gd name="connsiteY21" fmla="*/ 651412 h 872144"/>
                <a:gd name="connsiteX22" fmla="*/ 189098 w 1371064"/>
                <a:gd name="connsiteY22" fmla="*/ 753101 h 872144"/>
                <a:gd name="connsiteX23" fmla="*/ 172353 w 1371064"/>
                <a:gd name="connsiteY23" fmla="*/ 851436 h 872144"/>
                <a:gd name="connsiteX24" fmla="*/ 52338 w 1371064"/>
                <a:gd name="connsiteY24" fmla="*/ 796192 h 872144"/>
                <a:gd name="connsiteX25" fmla="*/ 135160 w 1371064"/>
                <a:gd name="connsiteY25" fmla="*/ 692760 h 872144"/>
                <a:gd name="connsiteX26" fmla="*/ 346384 w 1371064"/>
                <a:gd name="connsiteY26" fmla="*/ 576553 h 872144"/>
                <a:gd name="connsiteX27" fmla="*/ 355427 w 1371064"/>
                <a:gd name="connsiteY27" fmla="*/ 288759 h 872144"/>
                <a:gd name="connsiteX28" fmla="*/ 141473 w 1371064"/>
                <a:gd name="connsiteY28" fmla="*/ 167454 h 872144"/>
                <a:gd name="connsiteX29" fmla="*/ 75277 w 1371064"/>
                <a:gd name="connsiteY29" fmla="*/ 203509 h 872144"/>
                <a:gd name="connsiteX30" fmla="*/ 503 w 1371064"/>
                <a:gd name="connsiteY30" fmla="*/ 132883 h 872144"/>
                <a:gd name="connsiteX0" fmla="*/ 503 w 1371064"/>
                <a:gd name="connsiteY0" fmla="*/ 132883 h 872144"/>
                <a:gd name="connsiteX1" fmla="*/ 67772 w 1371064"/>
                <a:gd name="connsiteY1" fmla="*/ 59203 h 872144"/>
                <a:gd name="connsiteX2" fmla="*/ 142549 w 1371064"/>
                <a:gd name="connsiteY2" fmla="*/ 9 h 872144"/>
                <a:gd name="connsiteX3" fmla="*/ 211360 w 1371064"/>
                <a:gd name="connsiteY3" fmla="*/ 66682 h 872144"/>
                <a:gd name="connsiteX4" fmla="*/ 194813 w 1371064"/>
                <a:gd name="connsiteY4" fmla="*/ 114926 h 872144"/>
                <a:gd name="connsiteX5" fmla="*/ 389721 w 1371064"/>
                <a:gd name="connsiteY5" fmla="*/ 222892 h 872144"/>
                <a:gd name="connsiteX6" fmla="*/ 683322 w 1371064"/>
                <a:gd name="connsiteY6" fmla="*/ 70494 h 872144"/>
                <a:gd name="connsiteX7" fmla="*/ 980984 w 1371064"/>
                <a:gd name="connsiteY7" fmla="*/ 215413 h 872144"/>
                <a:gd name="connsiteX8" fmla="*/ 1179698 w 1371064"/>
                <a:gd name="connsiteY8" fmla="*/ 108118 h 872144"/>
                <a:gd name="connsiteX9" fmla="*/ 1246773 w 1371064"/>
                <a:gd name="connsiteY9" fmla="*/ 1807 h 872144"/>
                <a:gd name="connsiteX10" fmla="*/ 1321069 w 1371064"/>
                <a:gd name="connsiteY10" fmla="*/ 72292 h 872144"/>
                <a:gd name="connsiteX11" fmla="*/ 1362979 w 1371064"/>
                <a:gd name="connsiteY11" fmla="*/ 175162 h 872144"/>
                <a:gd name="connsiteX12" fmla="*/ 1224939 w 1371064"/>
                <a:gd name="connsiteY12" fmla="*/ 174934 h 872144"/>
                <a:gd name="connsiteX13" fmla="*/ 1023488 w 1371064"/>
                <a:gd name="connsiteY13" fmla="*/ 283659 h 872144"/>
                <a:gd name="connsiteX14" fmla="*/ 1032419 w 1371064"/>
                <a:gd name="connsiteY14" fmla="*/ 568794 h 872144"/>
                <a:gd name="connsiteX15" fmla="*/ 1237677 w 1371064"/>
                <a:gd name="connsiteY15" fmla="*/ 683233 h 872144"/>
                <a:gd name="connsiteX16" fmla="*/ 1351548 w 1371064"/>
                <a:gd name="connsiteY16" fmla="*/ 678081 h 872144"/>
                <a:gd name="connsiteX17" fmla="*/ 1330593 w 1371064"/>
                <a:gd name="connsiteY17" fmla="*/ 798096 h 872144"/>
                <a:gd name="connsiteX18" fmla="*/ 1225818 w 1371064"/>
                <a:gd name="connsiteY18" fmla="*/ 866676 h 872144"/>
                <a:gd name="connsiteX19" fmla="*/ 1193631 w 1371064"/>
                <a:gd name="connsiteY19" fmla="*/ 759435 h 872144"/>
                <a:gd name="connsiteX20" fmla="*/ 1001029 w 1371064"/>
                <a:gd name="connsiteY20" fmla="*/ 645697 h 872144"/>
                <a:gd name="connsiteX21" fmla="*/ 376189 w 1371064"/>
                <a:gd name="connsiteY21" fmla="*/ 651412 h 872144"/>
                <a:gd name="connsiteX22" fmla="*/ 189098 w 1371064"/>
                <a:gd name="connsiteY22" fmla="*/ 753101 h 872144"/>
                <a:gd name="connsiteX23" fmla="*/ 172353 w 1371064"/>
                <a:gd name="connsiteY23" fmla="*/ 851436 h 872144"/>
                <a:gd name="connsiteX24" fmla="*/ 52338 w 1371064"/>
                <a:gd name="connsiteY24" fmla="*/ 796192 h 872144"/>
                <a:gd name="connsiteX25" fmla="*/ 135160 w 1371064"/>
                <a:gd name="connsiteY25" fmla="*/ 692760 h 872144"/>
                <a:gd name="connsiteX26" fmla="*/ 346384 w 1371064"/>
                <a:gd name="connsiteY26" fmla="*/ 576553 h 872144"/>
                <a:gd name="connsiteX27" fmla="*/ 355427 w 1371064"/>
                <a:gd name="connsiteY27" fmla="*/ 288759 h 872144"/>
                <a:gd name="connsiteX28" fmla="*/ 141473 w 1371064"/>
                <a:gd name="connsiteY28" fmla="*/ 167454 h 872144"/>
                <a:gd name="connsiteX29" fmla="*/ 75277 w 1371064"/>
                <a:gd name="connsiteY29" fmla="*/ 203509 h 872144"/>
                <a:gd name="connsiteX30" fmla="*/ 503 w 1371064"/>
                <a:gd name="connsiteY30" fmla="*/ 132883 h 872144"/>
                <a:gd name="connsiteX0" fmla="*/ 503 w 1371064"/>
                <a:gd name="connsiteY0" fmla="*/ 132883 h 872144"/>
                <a:gd name="connsiteX1" fmla="*/ 67772 w 1371064"/>
                <a:gd name="connsiteY1" fmla="*/ 59203 h 872144"/>
                <a:gd name="connsiteX2" fmla="*/ 142549 w 1371064"/>
                <a:gd name="connsiteY2" fmla="*/ 9 h 872144"/>
                <a:gd name="connsiteX3" fmla="*/ 211360 w 1371064"/>
                <a:gd name="connsiteY3" fmla="*/ 66682 h 872144"/>
                <a:gd name="connsiteX4" fmla="*/ 194813 w 1371064"/>
                <a:gd name="connsiteY4" fmla="*/ 114926 h 872144"/>
                <a:gd name="connsiteX5" fmla="*/ 389721 w 1371064"/>
                <a:gd name="connsiteY5" fmla="*/ 222892 h 872144"/>
                <a:gd name="connsiteX6" fmla="*/ 683322 w 1371064"/>
                <a:gd name="connsiteY6" fmla="*/ 70494 h 872144"/>
                <a:gd name="connsiteX7" fmla="*/ 980984 w 1371064"/>
                <a:gd name="connsiteY7" fmla="*/ 215413 h 872144"/>
                <a:gd name="connsiteX8" fmla="*/ 1179698 w 1371064"/>
                <a:gd name="connsiteY8" fmla="*/ 108118 h 872144"/>
                <a:gd name="connsiteX9" fmla="*/ 1246773 w 1371064"/>
                <a:gd name="connsiteY9" fmla="*/ 1807 h 872144"/>
                <a:gd name="connsiteX10" fmla="*/ 1321069 w 1371064"/>
                <a:gd name="connsiteY10" fmla="*/ 72292 h 872144"/>
                <a:gd name="connsiteX11" fmla="*/ 1362979 w 1371064"/>
                <a:gd name="connsiteY11" fmla="*/ 175162 h 872144"/>
                <a:gd name="connsiteX12" fmla="*/ 1224939 w 1371064"/>
                <a:gd name="connsiteY12" fmla="*/ 174934 h 872144"/>
                <a:gd name="connsiteX13" fmla="*/ 1023488 w 1371064"/>
                <a:gd name="connsiteY13" fmla="*/ 283659 h 872144"/>
                <a:gd name="connsiteX14" fmla="*/ 1032419 w 1371064"/>
                <a:gd name="connsiteY14" fmla="*/ 568794 h 872144"/>
                <a:gd name="connsiteX15" fmla="*/ 1237677 w 1371064"/>
                <a:gd name="connsiteY15" fmla="*/ 683233 h 872144"/>
                <a:gd name="connsiteX16" fmla="*/ 1351548 w 1371064"/>
                <a:gd name="connsiteY16" fmla="*/ 678081 h 872144"/>
                <a:gd name="connsiteX17" fmla="*/ 1330593 w 1371064"/>
                <a:gd name="connsiteY17" fmla="*/ 798096 h 872144"/>
                <a:gd name="connsiteX18" fmla="*/ 1225818 w 1371064"/>
                <a:gd name="connsiteY18" fmla="*/ 866676 h 872144"/>
                <a:gd name="connsiteX19" fmla="*/ 1193631 w 1371064"/>
                <a:gd name="connsiteY19" fmla="*/ 759435 h 872144"/>
                <a:gd name="connsiteX20" fmla="*/ 1001029 w 1371064"/>
                <a:gd name="connsiteY20" fmla="*/ 645697 h 872144"/>
                <a:gd name="connsiteX21" fmla="*/ 376189 w 1371064"/>
                <a:gd name="connsiteY21" fmla="*/ 651412 h 872144"/>
                <a:gd name="connsiteX22" fmla="*/ 189098 w 1371064"/>
                <a:gd name="connsiteY22" fmla="*/ 753101 h 872144"/>
                <a:gd name="connsiteX23" fmla="*/ 172353 w 1371064"/>
                <a:gd name="connsiteY23" fmla="*/ 851436 h 872144"/>
                <a:gd name="connsiteX24" fmla="*/ 52338 w 1371064"/>
                <a:gd name="connsiteY24" fmla="*/ 796192 h 872144"/>
                <a:gd name="connsiteX25" fmla="*/ 135160 w 1371064"/>
                <a:gd name="connsiteY25" fmla="*/ 692760 h 872144"/>
                <a:gd name="connsiteX26" fmla="*/ 346384 w 1371064"/>
                <a:gd name="connsiteY26" fmla="*/ 576553 h 872144"/>
                <a:gd name="connsiteX27" fmla="*/ 355427 w 1371064"/>
                <a:gd name="connsiteY27" fmla="*/ 288759 h 872144"/>
                <a:gd name="connsiteX28" fmla="*/ 141473 w 1371064"/>
                <a:gd name="connsiteY28" fmla="*/ 167454 h 872144"/>
                <a:gd name="connsiteX29" fmla="*/ 75277 w 1371064"/>
                <a:gd name="connsiteY29" fmla="*/ 203509 h 872144"/>
                <a:gd name="connsiteX30" fmla="*/ 503 w 1371064"/>
                <a:gd name="connsiteY30" fmla="*/ 132883 h 872144"/>
                <a:gd name="connsiteX0" fmla="*/ 503 w 1371185"/>
                <a:gd name="connsiteY0" fmla="*/ 132883 h 872144"/>
                <a:gd name="connsiteX1" fmla="*/ 67772 w 1371185"/>
                <a:gd name="connsiteY1" fmla="*/ 59203 h 872144"/>
                <a:gd name="connsiteX2" fmla="*/ 142549 w 1371185"/>
                <a:gd name="connsiteY2" fmla="*/ 9 h 872144"/>
                <a:gd name="connsiteX3" fmla="*/ 211360 w 1371185"/>
                <a:gd name="connsiteY3" fmla="*/ 66682 h 872144"/>
                <a:gd name="connsiteX4" fmla="*/ 194813 w 1371185"/>
                <a:gd name="connsiteY4" fmla="*/ 114926 h 872144"/>
                <a:gd name="connsiteX5" fmla="*/ 389721 w 1371185"/>
                <a:gd name="connsiteY5" fmla="*/ 222892 h 872144"/>
                <a:gd name="connsiteX6" fmla="*/ 683322 w 1371185"/>
                <a:gd name="connsiteY6" fmla="*/ 70494 h 872144"/>
                <a:gd name="connsiteX7" fmla="*/ 980984 w 1371185"/>
                <a:gd name="connsiteY7" fmla="*/ 215413 h 872144"/>
                <a:gd name="connsiteX8" fmla="*/ 1179698 w 1371185"/>
                <a:gd name="connsiteY8" fmla="*/ 108118 h 872144"/>
                <a:gd name="connsiteX9" fmla="*/ 1246773 w 1371185"/>
                <a:gd name="connsiteY9" fmla="*/ 1807 h 872144"/>
                <a:gd name="connsiteX10" fmla="*/ 1321069 w 1371185"/>
                <a:gd name="connsiteY10" fmla="*/ 72292 h 872144"/>
                <a:gd name="connsiteX11" fmla="*/ 1362979 w 1371185"/>
                <a:gd name="connsiteY11" fmla="*/ 175162 h 872144"/>
                <a:gd name="connsiteX12" fmla="*/ 1224939 w 1371185"/>
                <a:gd name="connsiteY12" fmla="*/ 174934 h 872144"/>
                <a:gd name="connsiteX13" fmla="*/ 1023488 w 1371185"/>
                <a:gd name="connsiteY13" fmla="*/ 283659 h 872144"/>
                <a:gd name="connsiteX14" fmla="*/ 1032419 w 1371185"/>
                <a:gd name="connsiteY14" fmla="*/ 568794 h 872144"/>
                <a:gd name="connsiteX15" fmla="*/ 1237677 w 1371185"/>
                <a:gd name="connsiteY15" fmla="*/ 683233 h 872144"/>
                <a:gd name="connsiteX16" fmla="*/ 1351548 w 1371185"/>
                <a:gd name="connsiteY16" fmla="*/ 678081 h 872144"/>
                <a:gd name="connsiteX17" fmla="*/ 1330593 w 1371185"/>
                <a:gd name="connsiteY17" fmla="*/ 798096 h 872144"/>
                <a:gd name="connsiteX18" fmla="*/ 1225818 w 1371185"/>
                <a:gd name="connsiteY18" fmla="*/ 866676 h 872144"/>
                <a:gd name="connsiteX19" fmla="*/ 1193631 w 1371185"/>
                <a:gd name="connsiteY19" fmla="*/ 759435 h 872144"/>
                <a:gd name="connsiteX20" fmla="*/ 1001029 w 1371185"/>
                <a:gd name="connsiteY20" fmla="*/ 645697 h 872144"/>
                <a:gd name="connsiteX21" fmla="*/ 376189 w 1371185"/>
                <a:gd name="connsiteY21" fmla="*/ 651412 h 872144"/>
                <a:gd name="connsiteX22" fmla="*/ 189098 w 1371185"/>
                <a:gd name="connsiteY22" fmla="*/ 753101 h 872144"/>
                <a:gd name="connsiteX23" fmla="*/ 172353 w 1371185"/>
                <a:gd name="connsiteY23" fmla="*/ 851436 h 872144"/>
                <a:gd name="connsiteX24" fmla="*/ 52338 w 1371185"/>
                <a:gd name="connsiteY24" fmla="*/ 796192 h 872144"/>
                <a:gd name="connsiteX25" fmla="*/ 135160 w 1371185"/>
                <a:gd name="connsiteY25" fmla="*/ 692760 h 872144"/>
                <a:gd name="connsiteX26" fmla="*/ 346384 w 1371185"/>
                <a:gd name="connsiteY26" fmla="*/ 576553 h 872144"/>
                <a:gd name="connsiteX27" fmla="*/ 355427 w 1371185"/>
                <a:gd name="connsiteY27" fmla="*/ 288759 h 872144"/>
                <a:gd name="connsiteX28" fmla="*/ 141473 w 1371185"/>
                <a:gd name="connsiteY28" fmla="*/ 167454 h 872144"/>
                <a:gd name="connsiteX29" fmla="*/ 75277 w 1371185"/>
                <a:gd name="connsiteY29" fmla="*/ 203509 h 872144"/>
                <a:gd name="connsiteX30" fmla="*/ 503 w 1371185"/>
                <a:gd name="connsiteY30" fmla="*/ 132883 h 872144"/>
                <a:gd name="connsiteX0" fmla="*/ 503 w 1371185"/>
                <a:gd name="connsiteY0" fmla="*/ 132883 h 872144"/>
                <a:gd name="connsiteX1" fmla="*/ 67772 w 1371185"/>
                <a:gd name="connsiteY1" fmla="*/ 59203 h 872144"/>
                <a:gd name="connsiteX2" fmla="*/ 142549 w 1371185"/>
                <a:gd name="connsiteY2" fmla="*/ 9 h 872144"/>
                <a:gd name="connsiteX3" fmla="*/ 211360 w 1371185"/>
                <a:gd name="connsiteY3" fmla="*/ 66682 h 872144"/>
                <a:gd name="connsiteX4" fmla="*/ 194813 w 1371185"/>
                <a:gd name="connsiteY4" fmla="*/ 114926 h 872144"/>
                <a:gd name="connsiteX5" fmla="*/ 389721 w 1371185"/>
                <a:gd name="connsiteY5" fmla="*/ 222892 h 872144"/>
                <a:gd name="connsiteX6" fmla="*/ 683322 w 1371185"/>
                <a:gd name="connsiteY6" fmla="*/ 70494 h 872144"/>
                <a:gd name="connsiteX7" fmla="*/ 980984 w 1371185"/>
                <a:gd name="connsiteY7" fmla="*/ 215413 h 872144"/>
                <a:gd name="connsiteX8" fmla="*/ 1179698 w 1371185"/>
                <a:gd name="connsiteY8" fmla="*/ 108118 h 872144"/>
                <a:gd name="connsiteX9" fmla="*/ 1246773 w 1371185"/>
                <a:gd name="connsiteY9" fmla="*/ 1807 h 872144"/>
                <a:gd name="connsiteX10" fmla="*/ 1321069 w 1371185"/>
                <a:gd name="connsiteY10" fmla="*/ 72292 h 872144"/>
                <a:gd name="connsiteX11" fmla="*/ 1362979 w 1371185"/>
                <a:gd name="connsiteY11" fmla="*/ 175162 h 872144"/>
                <a:gd name="connsiteX12" fmla="*/ 1224939 w 1371185"/>
                <a:gd name="connsiteY12" fmla="*/ 174934 h 872144"/>
                <a:gd name="connsiteX13" fmla="*/ 1023488 w 1371185"/>
                <a:gd name="connsiteY13" fmla="*/ 283659 h 872144"/>
                <a:gd name="connsiteX14" fmla="*/ 1032419 w 1371185"/>
                <a:gd name="connsiteY14" fmla="*/ 568794 h 872144"/>
                <a:gd name="connsiteX15" fmla="*/ 1237677 w 1371185"/>
                <a:gd name="connsiteY15" fmla="*/ 683233 h 872144"/>
                <a:gd name="connsiteX16" fmla="*/ 1351548 w 1371185"/>
                <a:gd name="connsiteY16" fmla="*/ 678081 h 872144"/>
                <a:gd name="connsiteX17" fmla="*/ 1330593 w 1371185"/>
                <a:gd name="connsiteY17" fmla="*/ 798096 h 872144"/>
                <a:gd name="connsiteX18" fmla="*/ 1225818 w 1371185"/>
                <a:gd name="connsiteY18" fmla="*/ 866676 h 872144"/>
                <a:gd name="connsiteX19" fmla="*/ 1193631 w 1371185"/>
                <a:gd name="connsiteY19" fmla="*/ 759435 h 872144"/>
                <a:gd name="connsiteX20" fmla="*/ 1001029 w 1371185"/>
                <a:gd name="connsiteY20" fmla="*/ 645697 h 872144"/>
                <a:gd name="connsiteX21" fmla="*/ 431433 w 1371185"/>
                <a:gd name="connsiteY21" fmla="*/ 697130 h 872144"/>
                <a:gd name="connsiteX22" fmla="*/ 376189 w 1371185"/>
                <a:gd name="connsiteY22" fmla="*/ 651412 h 872144"/>
                <a:gd name="connsiteX23" fmla="*/ 189098 w 1371185"/>
                <a:gd name="connsiteY23" fmla="*/ 753101 h 872144"/>
                <a:gd name="connsiteX24" fmla="*/ 172353 w 1371185"/>
                <a:gd name="connsiteY24" fmla="*/ 851436 h 872144"/>
                <a:gd name="connsiteX25" fmla="*/ 52338 w 1371185"/>
                <a:gd name="connsiteY25" fmla="*/ 796192 h 872144"/>
                <a:gd name="connsiteX26" fmla="*/ 135160 w 1371185"/>
                <a:gd name="connsiteY26" fmla="*/ 692760 h 872144"/>
                <a:gd name="connsiteX27" fmla="*/ 346384 w 1371185"/>
                <a:gd name="connsiteY27" fmla="*/ 576553 h 872144"/>
                <a:gd name="connsiteX28" fmla="*/ 355427 w 1371185"/>
                <a:gd name="connsiteY28" fmla="*/ 288759 h 872144"/>
                <a:gd name="connsiteX29" fmla="*/ 141473 w 1371185"/>
                <a:gd name="connsiteY29" fmla="*/ 167454 h 872144"/>
                <a:gd name="connsiteX30" fmla="*/ 75277 w 1371185"/>
                <a:gd name="connsiteY30" fmla="*/ 203509 h 872144"/>
                <a:gd name="connsiteX31" fmla="*/ 503 w 1371185"/>
                <a:gd name="connsiteY31" fmla="*/ 132883 h 872144"/>
                <a:gd name="connsiteX0" fmla="*/ 503 w 1371185"/>
                <a:gd name="connsiteY0" fmla="*/ 132883 h 872144"/>
                <a:gd name="connsiteX1" fmla="*/ 67772 w 1371185"/>
                <a:gd name="connsiteY1" fmla="*/ 59203 h 872144"/>
                <a:gd name="connsiteX2" fmla="*/ 142549 w 1371185"/>
                <a:gd name="connsiteY2" fmla="*/ 9 h 872144"/>
                <a:gd name="connsiteX3" fmla="*/ 211360 w 1371185"/>
                <a:gd name="connsiteY3" fmla="*/ 66682 h 872144"/>
                <a:gd name="connsiteX4" fmla="*/ 194813 w 1371185"/>
                <a:gd name="connsiteY4" fmla="*/ 114926 h 872144"/>
                <a:gd name="connsiteX5" fmla="*/ 389721 w 1371185"/>
                <a:gd name="connsiteY5" fmla="*/ 222892 h 872144"/>
                <a:gd name="connsiteX6" fmla="*/ 683322 w 1371185"/>
                <a:gd name="connsiteY6" fmla="*/ 70494 h 872144"/>
                <a:gd name="connsiteX7" fmla="*/ 980984 w 1371185"/>
                <a:gd name="connsiteY7" fmla="*/ 215413 h 872144"/>
                <a:gd name="connsiteX8" fmla="*/ 1179698 w 1371185"/>
                <a:gd name="connsiteY8" fmla="*/ 108118 h 872144"/>
                <a:gd name="connsiteX9" fmla="*/ 1246773 w 1371185"/>
                <a:gd name="connsiteY9" fmla="*/ 1807 h 872144"/>
                <a:gd name="connsiteX10" fmla="*/ 1321069 w 1371185"/>
                <a:gd name="connsiteY10" fmla="*/ 72292 h 872144"/>
                <a:gd name="connsiteX11" fmla="*/ 1362979 w 1371185"/>
                <a:gd name="connsiteY11" fmla="*/ 175162 h 872144"/>
                <a:gd name="connsiteX12" fmla="*/ 1224939 w 1371185"/>
                <a:gd name="connsiteY12" fmla="*/ 174934 h 872144"/>
                <a:gd name="connsiteX13" fmla="*/ 1023488 w 1371185"/>
                <a:gd name="connsiteY13" fmla="*/ 283659 h 872144"/>
                <a:gd name="connsiteX14" fmla="*/ 1032419 w 1371185"/>
                <a:gd name="connsiteY14" fmla="*/ 568794 h 872144"/>
                <a:gd name="connsiteX15" fmla="*/ 1237677 w 1371185"/>
                <a:gd name="connsiteY15" fmla="*/ 683233 h 872144"/>
                <a:gd name="connsiteX16" fmla="*/ 1351548 w 1371185"/>
                <a:gd name="connsiteY16" fmla="*/ 678081 h 872144"/>
                <a:gd name="connsiteX17" fmla="*/ 1330593 w 1371185"/>
                <a:gd name="connsiteY17" fmla="*/ 798096 h 872144"/>
                <a:gd name="connsiteX18" fmla="*/ 1225818 w 1371185"/>
                <a:gd name="connsiteY18" fmla="*/ 866676 h 872144"/>
                <a:gd name="connsiteX19" fmla="*/ 1193631 w 1371185"/>
                <a:gd name="connsiteY19" fmla="*/ 759435 h 872144"/>
                <a:gd name="connsiteX20" fmla="*/ 1001029 w 1371185"/>
                <a:gd name="connsiteY20" fmla="*/ 645697 h 872144"/>
                <a:gd name="connsiteX21" fmla="*/ 431433 w 1371185"/>
                <a:gd name="connsiteY21" fmla="*/ 697130 h 872144"/>
                <a:gd name="connsiteX22" fmla="*/ 379999 w 1371185"/>
                <a:gd name="connsiteY22" fmla="*/ 649507 h 872144"/>
                <a:gd name="connsiteX23" fmla="*/ 189098 w 1371185"/>
                <a:gd name="connsiteY23" fmla="*/ 753101 h 872144"/>
                <a:gd name="connsiteX24" fmla="*/ 172353 w 1371185"/>
                <a:gd name="connsiteY24" fmla="*/ 851436 h 872144"/>
                <a:gd name="connsiteX25" fmla="*/ 52338 w 1371185"/>
                <a:gd name="connsiteY25" fmla="*/ 796192 h 872144"/>
                <a:gd name="connsiteX26" fmla="*/ 135160 w 1371185"/>
                <a:gd name="connsiteY26" fmla="*/ 692760 h 872144"/>
                <a:gd name="connsiteX27" fmla="*/ 346384 w 1371185"/>
                <a:gd name="connsiteY27" fmla="*/ 576553 h 872144"/>
                <a:gd name="connsiteX28" fmla="*/ 355427 w 1371185"/>
                <a:gd name="connsiteY28" fmla="*/ 288759 h 872144"/>
                <a:gd name="connsiteX29" fmla="*/ 141473 w 1371185"/>
                <a:gd name="connsiteY29" fmla="*/ 167454 h 872144"/>
                <a:gd name="connsiteX30" fmla="*/ 75277 w 1371185"/>
                <a:gd name="connsiteY30" fmla="*/ 203509 h 872144"/>
                <a:gd name="connsiteX31" fmla="*/ 503 w 1371185"/>
                <a:gd name="connsiteY31" fmla="*/ 132883 h 872144"/>
                <a:gd name="connsiteX0" fmla="*/ 503 w 1371185"/>
                <a:gd name="connsiteY0" fmla="*/ 132883 h 872144"/>
                <a:gd name="connsiteX1" fmla="*/ 67772 w 1371185"/>
                <a:gd name="connsiteY1" fmla="*/ 59203 h 872144"/>
                <a:gd name="connsiteX2" fmla="*/ 142549 w 1371185"/>
                <a:gd name="connsiteY2" fmla="*/ 9 h 872144"/>
                <a:gd name="connsiteX3" fmla="*/ 211360 w 1371185"/>
                <a:gd name="connsiteY3" fmla="*/ 66682 h 872144"/>
                <a:gd name="connsiteX4" fmla="*/ 194813 w 1371185"/>
                <a:gd name="connsiteY4" fmla="*/ 114926 h 872144"/>
                <a:gd name="connsiteX5" fmla="*/ 389721 w 1371185"/>
                <a:gd name="connsiteY5" fmla="*/ 222892 h 872144"/>
                <a:gd name="connsiteX6" fmla="*/ 683322 w 1371185"/>
                <a:gd name="connsiteY6" fmla="*/ 70494 h 872144"/>
                <a:gd name="connsiteX7" fmla="*/ 980984 w 1371185"/>
                <a:gd name="connsiteY7" fmla="*/ 215413 h 872144"/>
                <a:gd name="connsiteX8" fmla="*/ 1179698 w 1371185"/>
                <a:gd name="connsiteY8" fmla="*/ 108118 h 872144"/>
                <a:gd name="connsiteX9" fmla="*/ 1246773 w 1371185"/>
                <a:gd name="connsiteY9" fmla="*/ 1807 h 872144"/>
                <a:gd name="connsiteX10" fmla="*/ 1321069 w 1371185"/>
                <a:gd name="connsiteY10" fmla="*/ 72292 h 872144"/>
                <a:gd name="connsiteX11" fmla="*/ 1362979 w 1371185"/>
                <a:gd name="connsiteY11" fmla="*/ 175162 h 872144"/>
                <a:gd name="connsiteX12" fmla="*/ 1224939 w 1371185"/>
                <a:gd name="connsiteY12" fmla="*/ 174934 h 872144"/>
                <a:gd name="connsiteX13" fmla="*/ 1023488 w 1371185"/>
                <a:gd name="connsiteY13" fmla="*/ 283659 h 872144"/>
                <a:gd name="connsiteX14" fmla="*/ 1032419 w 1371185"/>
                <a:gd name="connsiteY14" fmla="*/ 568794 h 872144"/>
                <a:gd name="connsiteX15" fmla="*/ 1237677 w 1371185"/>
                <a:gd name="connsiteY15" fmla="*/ 683233 h 872144"/>
                <a:gd name="connsiteX16" fmla="*/ 1351548 w 1371185"/>
                <a:gd name="connsiteY16" fmla="*/ 678081 h 872144"/>
                <a:gd name="connsiteX17" fmla="*/ 1330593 w 1371185"/>
                <a:gd name="connsiteY17" fmla="*/ 798096 h 872144"/>
                <a:gd name="connsiteX18" fmla="*/ 1225818 w 1371185"/>
                <a:gd name="connsiteY18" fmla="*/ 866676 h 872144"/>
                <a:gd name="connsiteX19" fmla="*/ 1193631 w 1371185"/>
                <a:gd name="connsiteY19" fmla="*/ 759435 h 872144"/>
                <a:gd name="connsiteX20" fmla="*/ 1001029 w 1371185"/>
                <a:gd name="connsiteY20" fmla="*/ 645697 h 872144"/>
                <a:gd name="connsiteX21" fmla="*/ 943878 w 1371185"/>
                <a:gd name="connsiteY21" fmla="*/ 695225 h 872144"/>
                <a:gd name="connsiteX22" fmla="*/ 431433 w 1371185"/>
                <a:gd name="connsiteY22" fmla="*/ 697130 h 872144"/>
                <a:gd name="connsiteX23" fmla="*/ 379999 w 1371185"/>
                <a:gd name="connsiteY23" fmla="*/ 649507 h 872144"/>
                <a:gd name="connsiteX24" fmla="*/ 189098 w 1371185"/>
                <a:gd name="connsiteY24" fmla="*/ 753101 h 872144"/>
                <a:gd name="connsiteX25" fmla="*/ 172353 w 1371185"/>
                <a:gd name="connsiteY25" fmla="*/ 851436 h 872144"/>
                <a:gd name="connsiteX26" fmla="*/ 52338 w 1371185"/>
                <a:gd name="connsiteY26" fmla="*/ 796192 h 872144"/>
                <a:gd name="connsiteX27" fmla="*/ 135160 w 1371185"/>
                <a:gd name="connsiteY27" fmla="*/ 692760 h 872144"/>
                <a:gd name="connsiteX28" fmla="*/ 346384 w 1371185"/>
                <a:gd name="connsiteY28" fmla="*/ 576553 h 872144"/>
                <a:gd name="connsiteX29" fmla="*/ 355427 w 1371185"/>
                <a:gd name="connsiteY29" fmla="*/ 288759 h 872144"/>
                <a:gd name="connsiteX30" fmla="*/ 141473 w 1371185"/>
                <a:gd name="connsiteY30" fmla="*/ 167454 h 872144"/>
                <a:gd name="connsiteX31" fmla="*/ 75277 w 1371185"/>
                <a:gd name="connsiteY31" fmla="*/ 203509 h 872144"/>
                <a:gd name="connsiteX32" fmla="*/ 503 w 1371185"/>
                <a:gd name="connsiteY32" fmla="*/ 132883 h 872144"/>
                <a:gd name="connsiteX0" fmla="*/ 503 w 1371185"/>
                <a:gd name="connsiteY0" fmla="*/ 132883 h 872144"/>
                <a:gd name="connsiteX1" fmla="*/ 67772 w 1371185"/>
                <a:gd name="connsiteY1" fmla="*/ 59203 h 872144"/>
                <a:gd name="connsiteX2" fmla="*/ 142549 w 1371185"/>
                <a:gd name="connsiteY2" fmla="*/ 9 h 872144"/>
                <a:gd name="connsiteX3" fmla="*/ 211360 w 1371185"/>
                <a:gd name="connsiteY3" fmla="*/ 66682 h 872144"/>
                <a:gd name="connsiteX4" fmla="*/ 194813 w 1371185"/>
                <a:gd name="connsiteY4" fmla="*/ 114926 h 872144"/>
                <a:gd name="connsiteX5" fmla="*/ 389721 w 1371185"/>
                <a:gd name="connsiteY5" fmla="*/ 222892 h 872144"/>
                <a:gd name="connsiteX6" fmla="*/ 683322 w 1371185"/>
                <a:gd name="connsiteY6" fmla="*/ 70494 h 872144"/>
                <a:gd name="connsiteX7" fmla="*/ 980984 w 1371185"/>
                <a:gd name="connsiteY7" fmla="*/ 215413 h 872144"/>
                <a:gd name="connsiteX8" fmla="*/ 1179698 w 1371185"/>
                <a:gd name="connsiteY8" fmla="*/ 108118 h 872144"/>
                <a:gd name="connsiteX9" fmla="*/ 1246773 w 1371185"/>
                <a:gd name="connsiteY9" fmla="*/ 1807 h 872144"/>
                <a:gd name="connsiteX10" fmla="*/ 1321069 w 1371185"/>
                <a:gd name="connsiteY10" fmla="*/ 72292 h 872144"/>
                <a:gd name="connsiteX11" fmla="*/ 1362979 w 1371185"/>
                <a:gd name="connsiteY11" fmla="*/ 175162 h 872144"/>
                <a:gd name="connsiteX12" fmla="*/ 1224939 w 1371185"/>
                <a:gd name="connsiteY12" fmla="*/ 174934 h 872144"/>
                <a:gd name="connsiteX13" fmla="*/ 1023488 w 1371185"/>
                <a:gd name="connsiteY13" fmla="*/ 283659 h 872144"/>
                <a:gd name="connsiteX14" fmla="*/ 1032419 w 1371185"/>
                <a:gd name="connsiteY14" fmla="*/ 568794 h 872144"/>
                <a:gd name="connsiteX15" fmla="*/ 1237677 w 1371185"/>
                <a:gd name="connsiteY15" fmla="*/ 683233 h 872144"/>
                <a:gd name="connsiteX16" fmla="*/ 1351548 w 1371185"/>
                <a:gd name="connsiteY16" fmla="*/ 678081 h 872144"/>
                <a:gd name="connsiteX17" fmla="*/ 1330593 w 1371185"/>
                <a:gd name="connsiteY17" fmla="*/ 798096 h 872144"/>
                <a:gd name="connsiteX18" fmla="*/ 1225818 w 1371185"/>
                <a:gd name="connsiteY18" fmla="*/ 866676 h 872144"/>
                <a:gd name="connsiteX19" fmla="*/ 1193631 w 1371185"/>
                <a:gd name="connsiteY19" fmla="*/ 759435 h 872144"/>
                <a:gd name="connsiteX20" fmla="*/ 1001029 w 1371185"/>
                <a:gd name="connsiteY20" fmla="*/ 645697 h 872144"/>
                <a:gd name="connsiteX21" fmla="*/ 943878 w 1371185"/>
                <a:gd name="connsiteY21" fmla="*/ 695225 h 872144"/>
                <a:gd name="connsiteX22" fmla="*/ 431433 w 1371185"/>
                <a:gd name="connsiteY22" fmla="*/ 697130 h 872144"/>
                <a:gd name="connsiteX23" fmla="*/ 379999 w 1371185"/>
                <a:gd name="connsiteY23" fmla="*/ 649507 h 872144"/>
                <a:gd name="connsiteX24" fmla="*/ 189098 w 1371185"/>
                <a:gd name="connsiteY24" fmla="*/ 753101 h 872144"/>
                <a:gd name="connsiteX25" fmla="*/ 172353 w 1371185"/>
                <a:gd name="connsiteY25" fmla="*/ 851436 h 872144"/>
                <a:gd name="connsiteX26" fmla="*/ 52338 w 1371185"/>
                <a:gd name="connsiteY26" fmla="*/ 796192 h 872144"/>
                <a:gd name="connsiteX27" fmla="*/ 135160 w 1371185"/>
                <a:gd name="connsiteY27" fmla="*/ 692760 h 872144"/>
                <a:gd name="connsiteX28" fmla="*/ 346384 w 1371185"/>
                <a:gd name="connsiteY28" fmla="*/ 576553 h 872144"/>
                <a:gd name="connsiteX29" fmla="*/ 355427 w 1371185"/>
                <a:gd name="connsiteY29" fmla="*/ 288759 h 872144"/>
                <a:gd name="connsiteX30" fmla="*/ 141473 w 1371185"/>
                <a:gd name="connsiteY30" fmla="*/ 167454 h 872144"/>
                <a:gd name="connsiteX31" fmla="*/ 75277 w 1371185"/>
                <a:gd name="connsiteY31" fmla="*/ 203509 h 872144"/>
                <a:gd name="connsiteX32" fmla="*/ 503 w 1371185"/>
                <a:gd name="connsiteY32" fmla="*/ 132883 h 872144"/>
                <a:gd name="connsiteX0" fmla="*/ 503 w 1371185"/>
                <a:gd name="connsiteY0" fmla="*/ 132883 h 872144"/>
                <a:gd name="connsiteX1" fmla="*/ 67772 w 1371185"/>
                <a:gd name="connsiteY1" fmla="*/ 59203 h 872144"/>
                <a:gd name="connsiteX2" fmla="*/ 142549 w 1371185"/>
                <a:gd name="connsiteY2" fmla="*/ 9 h 872144"/>
                <a:gd name="connsiteX3" fmla="*/ 211360 w 1371185"/>
                <a:gd name="connsiteY3" fmla="*/ 66682 h 872144"/>
                <a:gd name="connsiteX4" fmla="*/ 194813 w 1371185"/>
                <a:gd name="connsiteY4" fmla="*/ 114926 h 872144"/>
                <a:gd name="connsiteX5" fmla="*/ 389721 w 1371185"/>
                <a:gd name="connsiteY5" fmla="*/ 222892 h 872144"/>
                <a:gd name="connsiteX6" fmla="*/ 683322 w 1371185"/>
                <a:gd name="connsiteY6" fmla="*/ 70494 h 872144"/>
                <a:gd name="connsiteX7" fmla="*/ 980984 w 1371185"/>
                <a:gd name="connsiteY7" fmla="*/ 215413 h 872144"/>
                <a:gd name="connsiteX8" fmla="*/ 1179698 w 1371185"/>
                <a:gd name="connsiteY8" fmla="*/ 108118 h 872144"/>
                <a:gd name="connsiteX9" fmla="*/ 1246773 w 1371185"/>
                <a:gd name="connsiteY9" fmla="*/ 1807 h 872144"/>
                <a:gd name="connsiteX10" fmla="*/ 1321069 w 1371185"/>
                <a:gd name="connsiteY10" fmla="*/ 72292 h 872144"/>
                <a:gd name="connsiteX11" fmla="*/ 1362979 w 1371185"/>
                <a:gd name="connsiteY11" fmla="*/ 175162 h 872144"/>
                <a:gd name="connsiteX12" fmla="*/ 1224939 w 1371185"/>
                <a:gd name="connsiteY12" fmla="*/ 174934 h 872144"/>
                <a:gd name="connsiteX13" fmla="*/ 1023488 w 1371185"/>
                <a:gd name="connsiteY13" fmla="*/ 283659 h 872144"/>
                <a:gd name="connsiteX14" fmla="*/ 1032419 w 1371185"/>
                <a:gd name="connsiteY14" fmla="*/ 568794 h 872144"/>
                <a:gd name="connsiteX15" fmla="*/ 1237677 w 1371185"/>
                <a:gd name="connsiteY15" fmla="*/ 683233 h 872144"/>
                <a:gd name="connsiteX16" fmla="*/ 1351548 w 1371185"/>
                <a:gd name="connsiteY16" fmla="*/ 678081 h 872144"/>
                <a:gd name="connsiteX17" fmla="*/ 1330593 w 1371185"/>
                <a:gd name="connsiteY17" fmla="*/ 798096 h 872144"/>
                <a:gd name="connsiteX18" fmla="*/ 1225818 w 1371185"/>
                <a:gd name="connsiteY18" fmla="*/ 866676 h 872144"/>
                <a:gd name="connsiteX19" fmla="*/ 1193631 w 1371185"/>
                <a:gd name="connsiteY19" fmla="*/ 759435 h 872144"/>
                <a:gd name="connsiteX20" fmla="*/ 995314 w 1371185"/>
                <a:gd name="connsiteY20" fmla="*/ 645697 h 872144"/>
                <a:gd name="connsiteX21" fmla="*/ 943878 w 1371185"/>
                <a:gd name="connsiteY21" fmla="*/ 695225 h 872144"/>
                <a:gd name="connsiteX22" fmla="*/ 431433 w 1371185"/>
                <a:gd name="connsiteY22" fmla="*/ 697130 h 872144"/>
                <a:gd name="connsiteX23" fmla="*/ 379999 w 1371185"/>
                <a:gd name="connsiteY23" fmla="*/ 649507 h 872144"/>
                <a:gd name="connsiteX24" fmla="*/ 189098 w 1371185"/>
                <a:gd name="connsiteY24" fmla="*/ 753101 h 872144"/>
                <a:gd name="connsiteX25" fmla="*/ 172353 w 1371185"/>
                <a:gd name="connsiteY25" fmla="*/ 851436 h 872144"/>
                <a:gd name="connsiteX26" fmla="*/ 52338 w 1371185"/>
                <a:gd name="connsiteY26" fmla="*/ 796192 h 872144"/>
                <a:gd name="connsiteX27" fmla="*/ 135160 w 1371185"/>
                <a:gd name="connsiteY27" fmla="*/ 692760 h 872144"/>
                <a:gd name="connsiteX28" fmla="*/ 346384 w 1371185"/>
                <a:gd name="connsiteY28" fmla="*/ 576553 h 872144"/>
                <a:gd name="connsiteX29" fmla="*/ 355427 w 1371185"/>
                <a:gd name="connsiteY29" fmla="*/ 288759 h 872144"/>
                <a:gd name="connsiteX30" fmla="*/ 141473 w 1371185"/>
                <a:gd name="connsiteY30" fmla="*/ 167454 h 872144"/>
                <a:gd name="connsiteX31" fmla="*/ 75277 w 1371185"/>
                <a:gd name="connsiteY31" fmla="*/ 203509 h 872144"/>
                <a:gd name="connsiteX32" fmla="*/ 503 w 1371185"/>
                <a:gd name="connsiteY32" fmla="*/ 132883 h 872144"/>
                <a:gd name="connsiteX0" fmla="*/ 503 w 1371185"/>
                <a:gd name="connsiteY0" fmla="*/ 132883 h 872144"/>
                <a:gd name="connsiteX1" fmla="*/ 67772 w 1371185"/>
                <a:gd name="connsiteY1" fmla="*/ 59203 h 872144"/>
                <a:gd name="connsiteX2" fmla="*/ 142549 w 1371185"/>
                <a:gd name="connsiteY2" fmla="*/ 9 h 872144"/>
                <a:gd name="connsiteX3" fmla="*/ 211360 w 1371185"/>
                <a:gd name="connsiteY3" fmla="*/ 66682 h 872144"/>
                <a:gd name="connsiteX4" fmla="*/ 194813 w 1371185"/>
                <a:gd name="connsiteY4" fmla="*/ 114926 h 872144"/>
                <a:gd name="connsiteX5" fmla="*/ 389721 w 1371185"/>
                <a:gd name="connsiteY5" fmla="*/ 222892 h 872144"/>
                <a:gd name="connsiteX6" fmla="*/ 683322 w 1371185"/>
                <a:gd name="connsiteY6" fmla="*/ 70494 h 872144"/>
                <a:gd name="connsiteX7" fmla="*/ 980984 w 1371185"/>
                <a:gd name="connsiteY7" fmla="*/ 215413 h 872144"/>
                <a:gd name="connsiteX8" fmla="*/ 1179698 w 1371185"/>
                <a:gd name="connsiteY8" fmla="*/ 108118 h 872144"/>
                <a:gd name="connsiteX9" fmla="*/ 1246773 w 1371185"/>
                <a:gd name="connsiteY9" fmla="*/ 1807 h 872144"/>
                <a:gd name="connsiteX10" fmla="*/ 1321069 w 1371185"/>
                <a:gd name="connsiteY10" fmla="*/ 72292 h 872144"/>
                <a:gd name="connsiteX11" fmla="*/ 1362979 w 1371185"/>
                <a:gd name="connsiteY11" fmla="*/ 175162 h 872144"/>
                <a:gd name="connsiteX12" fmla="*/ 1224939 w 1371185"/>
                <a:gd name="connsiteY12" fmla="*/ 174934 h 872144"/>
                <a:gd name="connsiteX13" fmla="*/ 1023488 w 1371185"/>
                <a:gd name="connsiteY13" fmla="*/ 283659 h 872144"/>
                <a:gd name="connsiteX14" fmla="*/ 1032419 w 1371185"/>
                <a:gd name="connsiteY14" fmla="*/ 568794 h 872144"/>
                <a:gd name="connsiteX15" fmla="*/ 1237677 w 1371185"/>
                <a:gd name="connsiteY15" fmla="*/ 683233 h 872144"/>
                <a:gd name="connsiteX16" fmla="*/ 1351548 w 1371185"/>
                <a:gd name="connsiteY16" fmla="*/ 678081 h 872144"/>
                <a:gd name="connsiteX17" fmla="*/ 1330593 w 1371185"/>
                <a:gd name="connsiteY17" fmla="*/ 798096 h 872144"/>
                <a:gd name="connsiteX18" fmla="*/ 1225818 w 1371185"/>
                <a:gd name="connsiteY18" fmla="*/ 866676 h 872144"/>
                <a:gd name="connsiteX19" fmla="*/ 1193631 w 1371185"/>
                <a:gd name="connsiteY19" fmla="*/ 759435 h 872144"/>
                <a:gd name="connsiteX20" fmla="*/ 995314 w 1371185"/>
                <a:gd name="connsiteY20" fmla="*/ 645697 h 872144"/>
                <a:gd name="connsiteX21" fmla="*/ 943878 w 1371185"/>
                <a:gd name="connsiteY21" fmla="*/ 695225 h 872144"/>
                <a:gd name="connsiteX22" fmla="*/ 501918 w 1371185"/>
                <a:gd name="connsiteY22" fmla="*/ 716180 h 872144"/>
                <a:gd name="connsiteX23" fmla="*/ 431433 w 1371185"/>
                <a:gd name="connsiteY23" fmla="*/ 697130 h 872144"/>
                <a:gd name="connsiteX24" fmla="*/ 379999 w 1371185"/>
                <a:gd name="connsiteY24" fmla="*/ 649507 h 872144"/>
                <a:gd name="connsiteX25" fmla="*/ 189098 w 1371185"/>
                <a:gd name="connsiteY25" fmla="*/ 753101 h 872144"/>
                <a:gd name="connsiteX26" fmla="*/ 172353 w 1371185"/>
                <a:gd name="connsiteY26" fmla="*/ 851436 h 872144"/>
                <a:gd name="connsiteX27" fmla="*/ 52338 w 1371185"/>
                <a:gd name="connsiteY27" fmla="*/ 796192 h 872144"/>
                <a:gd name="connsiteX28" fmla="*/ 135160 w 1371185"/>
                <a:gd name="connsiteY28" fmla="*/ 692760 h 872144"/>
                <a:gd name="connsiteX29" fmla="*/ 346384 w 1371185"/>
                <a:gd name="connsiteY29" fmla="*/ 576553 h 872144"/>
                <a:gd name="connsiteX30" fmla="*/ 355427 w 1371185"/>
                <a:gd name="connsiteY30" fmla="*/ 288759 h 872144"/>
                <a:gd name="connsiteX31" fmla="*/ 141473 w 1371185"/>
                <a:gd name="connsiteY31" fmla="*/ 167454 h 872144"/>
                <a:gd name="connsiteX32" fmla="*/ 75277 w 1371185"/>
                <a:gd name="connsiteY32" fmla="*/ 203509 h 872144"/>
                <a:gd name="connsiteX33" fmla="*/ 503 w 1371185"/>
                <a:gd name="connsiteY33" fmla="*/ 132883 h 872144"/>
                <a:gd name="connsiteX0" fmla="*/ 503 w 1371185"/>
                <a:gd name="connsiteY0" fmla="*/ 132883 h 872144"/>
                <a:gd name="connsiteX1" fmla="*/ 67772 w 1371185"/>
                <a:gd name="connsiteY1" fmla="*/ 59203 h 872144"/>
                <a:gd name="connsiteX2" fmla="*/ 142549 w 1371185"/>
                <a:gd name="connsiteY2" fmla="*/ 9 h 872144"/>
                <a:gd name="connsiteX3" fmla="*/ 211360 w 1371185"/>
                <a:gd name="connsiteY3" fmla="*/ 66682 h 872144"/>
                <a:gd name="connsiteX4" fmla="*/ 194813 w 1371185"/>
                <a:gd name="connsiteY4" fmla="*/ 114926 h 872144"/>
                <a:gd name="connsiteX5" fmla="*/ 389721 w 1371185"/>
                <a:gd name="connsiteY5" fmla="*/ 222892 h 872144"/>
                <a:gd name="connsiteX6" fmla="*/ 683322 w 1371185"/>
                <a:gd name="connsiteY6" fmla="*/ 70494 h 872144"/>
                <a:gd name="connsiteX7" fmla="*/ 980984 w 1371185"/>
                <a:gd name="connsiteY7" fmla="*/ 215413 h 872144"/>
                <a:gd name="connsiteX8" fmla="*/ 1179698 w 1371185"/>
                <a:gd name="connsiteY8" fmla="*/ 108118 h 872144"/>
                <a:gd name="connsiteX9" fmla="*/ 1246773 w 1371185"/>
                <a:gd name="connsiteY9" fmla="*/ 1807 h 872144"/>
                <a:gd name="connsiteX10" fmla="*/ 1321069 w 1371185"/>
                <a:gd name="connsiteY10" fmla="*/ 72292 h 872144"/>
                <a:gd name="connsiteX11" fmla="*/ 1362979 w 1371185"/>
                <a:gd name="connsiteY11" fmla="*/ 175162 h 872144"/>
                <a:gd name="connsiteX12" fmla="*/ 1224939 w 1371185"/>
                <a:gd name="connsiteY12" fmla="*/ 174934 h 872144"/>
                <a:gd name="connsiteX13" fmla="*/ 1023488 w 1371185"/>
                <a:gd name="connsiteY13" fmla="*/ 283659 h 872144"/>
                <a:gd name="connsiteX14" fmla="*/ 1032419 w 1371185"/>
                <a:gd name="connsiteY14" fmla="*/ 568794 h 872144"/>
                <a:gd name="connsiteX15" fmla="*/ 1237677 w 1371185"/>
                <a:gd name="connsiteY15" fmla="*/ 683233 h 872144"/>
                <a:gd name="connsiteX16" fmla="*/ 1351548 w 1371185"/>
                <a:gd name="connsiteY16" fmla="*/ 678081 h 872144"/>
                <a:gd name="connsiteX17" fmla="*/ 1330593 w 1371185"/>
                <a:gd name="connsiteY17" fmla="*/ 798096 h 872144"/>
                <a:gd name="connsiteX18" fmla="*/ 1225818 w 1371185"/>
                <a:gd name="connsiteY18" fmla="*/ 866676 h 872144"/>
                <a:gd name="connsiteX19" fmla="*/ 1193631 w 1371185"/>
                <a:gd name="connsiteY19" fmla="*/ 759435 h 872144"/>
                <a:gd name="connsiteX20" fmla="*/ 995314 w 1371185"/>
                <a:gd name="connsiteY20" fmla="*/ 645697 h 872144"/>
                <a:gd name="connsiteX21" fmla="*/ 943878 w 1371185"/>
                <a:gd name="connsiteY21" fmla="*/ 695225 h 872144"/>
                <a:gd name="connsiteX22" fmla="*/ 501918 w 1371185"/>
                <a:gd name="connsiteY22" fmla="*/ 716180 h 872144"/>
                <a:gd name="connsiteX23" fmla="*/ 431433 w 1371185"/>
                <a:gd name="connsiteY23" fmla="*/ 697130 h 872144"/>
                <a:gd name="connsiteX24" fmla="*/ 379999 w 1371185"/>
                <a:gd name="connsiteY24" fmla="*/ 649507 h 872144"/>
                <a:gd name="connsiteX25" fmla="*/ 189098 w 1371185"/>
                <a:gd name="connsiteY25" fmla="*/ 753101 h 872144"/>
                <a:gd name="connsiteX26" fmla="*/ 172353 w 1371185"/>
                <a:gd name="connsiteY26" fmla="*/ 851436 h 872144"/>
                <a:gd name="connsiteX27" fmla="*/ 52338 w 1371185"/>
                <a:gd name="connsiteY27" fmla="*/ 796192 h 872144"/>
                <a:gd name="connsiteX28" fmla="*/ 135160 w 1371185"/>
                <a:gd name="connsiteY28" fmla="*/ 692760 h 872144"/>
                <a:gd name="connsiteX29" fmla="*/ 346384 w 1371185"/>
                <a:gd name="connsiteY29" fmla="*/ 576553 h 872144"/>
                <a:gd name="connsiteX30" fmla="*/ 355427 w 1371185"/>
                <a:gd name="connsiteY30" fmla="*/ 288759 h 872144"/>
                <a:gd name="connsiteX31" fmla="*/ 141473 w 1371185"/>
                <a:gd name="connsiteY31" fmla="*/ 167454 h 872144"/>
                <a:gd name="connsiteX32" fmla="*/ 75277 w 1371185"/>
                <a:gd name="connsiteY32" fmla="*/ 203509 h 872144"/>
                <a:gd name="connsiteX33" fmla="*/ 503 w 1371185"/>
                <a:gd name="connsiteY33" fmla="*/ 132883 h 872144"/>
                <a:gd name="connsiteX0" fmla="*/ 503 w 1371185"/>
                <a:gd name="connsiteY0" fmla="*/ 132883 h 872144"/>
                <a:gd name="connsiteX1" fmla="*/ 67772 w 1371185"/>
                <a:gd name="connsiteY1" fmla="*/ 59203 h 872144"/>
                <a:gd name="connsiteX2" fmla="*/ 142549 w 1371185"/>
                <a:gd name="connsiteY2" fmla="*/ 9 h 872144"/>
                <a:gd name="connsiteX3" fmla="*/ 211360 w 1371185"/>
                <a:gd name="connsiteY3" fmla="*/ 66682 h 872144"/>
                <a:gd name="connsiteX4" fmla="*/ 194813 w 1371185"/>
                <a:gd name="connsiteY4" fmla="*/ 114926 h 872144"/>
                <a:gd name="connsiteX5" fmla="*/ 389721 w 1371185"/>
                <a:gd name="connsiteY5" fmla="*/ 222892 h 872144"/>
                <a:gd name="connsiteX6" fmla="*/ 683322 w 1371185"/>
                <a:gd name="connsiteY6" fmla="*/ 70494 h 872144"/>
                <a:gd name="connsiteX7" fmla="*/ 980984 w 1371185"/>
                <a:gd name="connsiteY7" fmla="*/ 215413 h 872144"/>
                <a:gd name="connsiteX8" fmla="*/ 1179698 w 1371185"/>
                <a:gd name="connsiteY8" fmla="*/ 108118 h 872144"/>
                <a:gd name="connsiteX9" fmla="*/ 1246773 w 1371185"/>
                <a:gd name="connsiteY9" fmla="*/ 1807 h 872144"/>
                <a:gd name="connsiteX10" fmla="*/ 1321069 w 1371185"/>
                <a:gd name="connsiteY10" fmla="*/ 72292 h 872144"/>
                <a:gd name="connsiteX11" fmla="*/ 1362979 w 1371185"/>
                <a:gd name="connsiteY11" fmla="*/ 175162 h 872144"/>
                <a:gd name="connsiteX12" fmla="*/ 1224939 w 1371185"/>
                <a:gd name="connsiteY12" fmla="*/ 174934 h 872144"/>
                <a:gd name="connsiteX13" fmla="*/ 1023488 w 1371185"/>
                <a:gd name="connsiteY13" fmla="*/ 283659 h 872144"/>
                <a:gd name="connsiteX14" fmla="*/ 1032419 w 1371185"/>
                <a:gd name="connsiteY14" fmla="*/ 568794 h 872144"/>
                <a:gd name="connsiteX15" fmla="*/ 1237677 w 1371185"/>
                <a:gd name="connsiteY15" fmla="*/ 683233 h 872144"/>
                <a:gd name="connsiteX16" fmla="*/ 1351548 w 1371185"/>
                <a:gd name="connsiteY16" fmla="*/ 678081 h 872144"/>
                <a:gd name="connsiteX17" fmla="*/ 1330593 w 1371185"/>
                <a:gd name="connsiteY17" fmla="*/ 798096 h 872144"/>
                <a:gd name="connsiteX18" fmla="*/ 1225818 w 1371185"/>
                <a:gd name="connsiteY18" fmla="*/ 866676 h 872144"/>
                <a:gd name="connsiteX19" fmla="*/ 1193631 w 1371185"/>
                <a:gd name="connsiteY19" fmla="*/ 759435 h 872144"/>
                <a:gd name="connsiteX20" fmla="*/ 995314 w 1371185"/>
                <a:gd name="connsiteY20" fmla="*/ 645697 h 872144"/>
                <a:gd name="connsiteX21" fmla="*/ 943878 w 1371185"/>
                <a:gd name="connsiteY21" fmla="*/ 695225 h 872144"/>
                <a:gd name="connsiteX22" fmla="*/ 498108 w 1371185"/>
                <a:gd name="connsiteY22" fmla="*/ 710465 h 872144"/>
                <a:gd name="connsiteX23" fmla="*/ 431433 w 1371185"/>
                <a:gd name="connsiteY23" fmla="*/ 697130 h 872144"/>
                <a:gd name="connsiteX24" fmla="*/ 379999 w 1371185"/>
                <a:gd name="connsiteY24" fmla="*/ 649507 h 872144"/>
                <a:gd name="connsiteX25" fmla="*/ 189098 w 1371185"/>
                <a:gd name="connsiteY25" fmla="*/ 753101 h 872144"/>
                <a:gd name="connsiteX26" fmla="*/ 172353 w 1371185"/>
                <a:gd name="connsiteY26" fmla="*/ 851436 h 872144"/>
                <a:gd name="connsiteX27" fmla="*/ 52338 w 1371185"/>
                <a:gd name="connsiteY27" fmla="*/ 796192 h 872144"/>
                <a:gd name="connsiteX28" fmla="*/ 135160 w 1371185"/>
                <a:gd name="connsiteY28" fmla="*/ 692760 h 872144"/>
                <a:gd name="connsiteX29" fmla="*/ 346384 w 1371185"/>
                <a:gd name="connsiteY29" fmla="*/ 576553 h 872144"/>
                <a:gd name="connsiteX30" fmla="*/ 355427 w 1371185"/>
                <a:gd name="connsiteY30" fmla="*/ 288759 h 872144"/>
                <a:gd name="connsiteX31" fmla="*/ 141473 w 1371185"/>
                <a:gd name="connsiteY31" fmla="*/ 167454 h 872144"/>
                <a:gd name="connsiteX32" fmla="*/ 75277 w 1371185"/>
                <a:gd name="connsiteY32" fmla="*/ 203509 h 872144"/>
                <a:gd name="connsiteX33" fmla="*/ 503 w 1371185"/>
                <a:gd name="connsiteY33" fmla="*/ 132883 h 872144"/>
                <a:gd name="connsiteX0" fmla="*/ 503 w 1371185"/>
                <a:gd name="connsiteY0" fmla="*/ 132883 h 872144"/>
                <a:gd name="connsiteX1" fmla="*/ 67772 w 1371185"/>
                <a:gd name="connsiteY1" fmla="*/ 59203 h 872144"/>
                <a:gd name="connsiteX2" fmla="*/ 142549 w 1371185"/>
                <a:gd name="connsiteY2" fmla="*/ 9 h 872144"/>
                <a:gd name="connsiteX3" fmla="*/ 211360 w 1371185"/>
                <a:gd name="connsiteY3" fmla="*/ 66682 h 872144"/>
                <a:gd name="connsiteX4" fmla="*/ 194813 w 1371185"/>
                <a:gd name="connsiteY4" fmla="*/ 114926 h 872144"/>
                <a:gd name="connsiteX5" fmla="*/ 389721 w 1371185"/>
                <a:gd name="connsiteY5" fmla="*/ 222892 h 872144"/>
                <a:gd name="connsiteX6" fmla="*/ 683322 w 1371185"/>
                <a:gd name="connsiteY6" fmla="*/ 70494 h 872144"/>
                <a:gd name="connsiteX7" fmla="*/ 980984 w 1371185"/>
                <a:gd name="connsiteY7" fmla="*/ 215413 h 872144"/>
                <a:gd name="connsiteX8" fmla="*/ 1179698 w 1371185"/>
                <a:gd name="connsiteY8" fmla="*/ 108118 h 872144"/>
                <a:gd name="connsiteX9" fmla="*/ 1246773 w 1371185"/>
                <a:gd name="connsiteY9" fmla="*/ 1807 h 872144"/>
                <a:gd name="connsiteX10" fmla="*/ 1321069 w 1371185"/>
                <a:gd name="connsiteY10" fmla="*/ 72292 h 872144"/>
                <a:gd name="connsiteX11" fmla="*/ 1362979 w 1371185"/>
                <a:gd name="connsiteY11" fmla="*/ 175162 h 872144"/>
                <a:gd name="connsiteX12" fmla="*/ 1224939 w 1371185"/>
                <a:gd name="connsiteY12" fmla="*/ 174934 h 872144"/>
                <a:gd name="connsiteX13" fmla="*/ 1023488 w 1371185"/>
                <a:gd name="connsiteY13" fmla="*/ 283659 h 872144"/>
                <a:gd name="connsiteX14" fmla="*/ 1032419 w 1371185"/>
                <a:gd name="connsiteY14" fmla="*/ 568794 h 872144"/>
                <a:gd name="connsiteX15" fmla="*/ 1237677 w 1371185"/>
                <a:gd name="connsiteY15" fmla="*/ 683233 h 872144"/>
                <a:gd name="connsiteX16" fmla="*/ 1351548 w 1371185"/>
                <a:gd name="connsiteY16" fmla="*/ 678081 h 872144"/>
                <a:gd name="connsiteX17" fmla="*/ 1330593 w 1371185"/>
                <a:gd name="connsiteY17" fmla="*/ 798096 h 872144"/>
                <a:gd name="connsiteX18" fmla="*/ 1225818 w 1371185"/>
                <a:gd name="connsiteY18" fmla="*/ 866676 h 872144"/>
                <a:gd name="connsiteX19" fmla="*/ 1193631 w 1371185"/>
                <a:gd name="connsiteY19" fmla="*/ 759435 h 872144"/>
                <a:gd name="connsiteX20" fmla="*/ 995314 w 1371185"/>
                <a:gd name="connsiteY20" fmla="*/ 645697 h 872144"/>
                <a:gd name="connsiteX21" fmla="*/ 943878 w 1371185"/>
                <a:gd name="connsiteY21" fmla="*/ 695225 h 872144"/>
                <a:gd name="connsiteX22" fmla="*/ 498108 w 1371185"/>
                <a:gd name="connsiteY22" fmla="*/ 710465 h 872144"/>
                <a:gd name="connsiteX23" fmla="*/ 431433 w 1371185"/>
                <a:gd name="connsiteY23" fmla="*/ 697130 h 872144"/>
                <a:gd name="connsiteX24" fmla="*/ 379999 w 1371185"/>
                <a:gd name="connsiteY24" fmla="*/ 649507 h 872144"/>
                <a:gd name="connsiteX25" fmla="*/ 189098 w 1371185"/>
                <a:gd name="connsiteY25" fmla="*/ 753101 h 872144"/>
                <a:gd name="connsiteX26" fmla="*/ 172353 w 1371185"/>
                <a:gd name="connsiteY26" fmla="*/ 851436 h 872144"/>
                <a:gd name="connsiteX27" fmla="*/ 52338 w 1371185"/>
                <a:gd name="connsiteY27" fmla="*/ 796192 h 872144"/>
                <a:gd name="connsiteX28" fmla="*/ 135160 w 1371185"/>
                <a:gd name="connsiteY28" fmla="*/ 692760 h 872144"/>
                <a:gd name="connsiteX29" fmla="*/ 346384 w 1371185"/>
                <a:gd name="connsiteY29" fmla="*/ 576553 h 872144"/>
                <a:gd name="connsiteX30" fmla="*/ 355427 w 1371185"/>
                <a:gd name="connsiteY30" fmla="*/ 288759 h 872144"/>
                <a:gd name="connsiteX31" fmla="*/ 141473 w 1371185"/>
                <a:gd name="connsiteY31" fmla="*/ 167454 h 872144"/>
                <a:gd name="connsiteX32" fmla="*/ 75277 w 1371185"/>
                <a:gd name="connsiteY32" fmla="*/ 203509 h 872144"/>
                <a:gd name="connsiteX33" fmla="*/ 503 w 1371185"/>
                <a:gd name="connsiteY33" fmla="*/ 132883 h 872144"/>
                <a:gd name="connsiteX0" fmla="*/ 503 w 1371185"/>
                <a:gd name="connsiteY0" fmla="*/ 132883 h 872144"/>
                <a:gd name="connsiteX1" fmla="*/ 67772 w 1371185"/>
                <a:gd name="connsiteY1" fmla="*/ 59203 h 872144"/>
                <a:gd name="connsiteX2" fmla="*/ 142549 w 1371185"/>
                <a:gd name="connsiteY2" fmla="*/ 9 h 872144"/>
                <a:gd name="connsiteX3" fmla="*/ 211360 w 1371185"/>
                <a:gd name="connsiteY3" fmla="*/ 66682 h 872144"/>
                <a:gd name="connsiteX4" fmla="*/ 194813 w 1371185"/>
                <a:gd name="connsiteY4" fmla="*/ 114926 h 872144"/>
                <a:gd name="connsiteX5" fmla="*/ 389721 w 1371185"/>
                <a:gd name="connsiteY5" fmla="*/ 222892 h 872144"/>
                <a:gd name="connsiteX6" fmla="*/ 683322 w 1371185"/>
                <a:gd name="connsiteY6" fmla="*/ 70494 h 872144"/>
                <a:gd name="connsiteX7" fmla="*/ 980984 w 1371185"/>
                <a:gd name="connsiteY7" fmla="*/ 215413 h 872144"/>
                <a:gd name="connsiteX8" fmla="*/ 1179698 w 1371185"/>
                <a:gd name="connsiteY8" fmla="*/ 108118 h 872144"/>
                <a:gd name="connsiteX9" fmla="*/ 1246773 w 1371185"/>
                <a:gd name="connsiteY9" fmla="*/ 1807 h 872144"/>
                <a:gd name="connsiteX10" fmla="*/ 1321069 w 1371185"/>
                <a:gd name="connsiteY10" fmla="*/ 72292 h 872144"/>
                <a:gd name="connsiteX11" fmla="*/ 1362979 w 1371185"/>
                <a:gd name="connsiteY11" fmla="*/ 175162 h 872144"/>
                <a:gd name="connsiteX12" fmla="*/ 1224939 w 1371185"/>
                <a:gd name="connsiteY12" fmla="*/ 174934 h 872144"/>
                <a:gd name="connsiteX13" fmla="*/ 1023488 w 1371185"/>
                <a:gd name="connsiteY13" fmla="*/ 283659 h 872144"/>
                <a:gd name="connsiteX14" fmla="*/ 1032419 w 1371185"/>
                <a:gd name="connsiteY14" fmla="*/ 568794 h 872144"/>
                <a:gd name="connsiteX15" fmla="*/ 1237677 w 1371185"/>
                <a:gd name="connsiteY15" fmla="*/ 683233 h 872144"/>
                <a:gd name="connsiteX16" fmla="*/ 1351548 w 1371185"/>
                <a:gd name="connsiteY16" fmla="*/ 678081 h 872144"/>
                <a:gd name="connsiteX17" fmla="*/ 1330593 w 1371185"/>
                <a:gd name="connsiteY17" fmla="*/ 798096 h 872144"/>
                <a:gd name="connsiteX18" fmla="*/ 1225818 w 1371185"/>
                <a:gd name="connsiteY18" fmla="*/ 866676 h 872144"/>
                <a:gd name="connsiteX19" fmla="*/ 1193631 w 1371185"/>
                <a:gd name="connsiteY19" fmla="*/ 759435 h 872144"/>
                <a:gd name="connsiteX20" fmla="*/ 995314 w 1371185"/>
                <a:gd name="connsiteY20" fmla="*/ 645697 h 872144"/>
                <a:gd name="connsiteX21" fmla="*/ 943878 w 1371185"/>
                <a:gd name="connsiteY21" fmla="*/ 695225 h 872144"/>
                <a:gd name="connsiteX22" fmla="*/ 873393 w 1371185"/>
                <a:gd name="connsiteY22" fmla="*/ 710465 h 872144"/>
                <a:gd name="connsiteX23" fmla="*/ 498108 w 1371185"/>
                <a:gd name="connsiteY23" fmla="*/ 710465 h 872144"/>
                <a:gd name="connsiteX24" fmla="*/ 431433 w 1371185"/>
                <a:gd name="connsiteY24" fmla="*/ 697130 h 872144"/>
                <a:gd name="connsiteX25" fmla="*/ 379999 w 1371185"/>
                <a:gd name="connsiteY25" fmla="*/ 649507 h 872144"/>
                <a:gd name="connsiteX26" fmla="*/ 189098 w 1371185"/>
                <a:gd name="connsiteY26" fmla="*/ 753101 h 872144"/>
                <a:gd name="connsiteX27" fmla="*/ 172353 w 1371185"/>
                <a:gd name="connsiteY27" fmla="*/ 851436 h 872144"/>
                <a:gd name="connsiteX28" fmla="*/ 52338 w 1371185"/>
                <a:gd name="connsiteY28" fmla="*/ 796192 h 872144"/>
                <a:gd name="connsiteX29" fmla="*/ 135160 w 1371185"/>
                <a:gd name="connsiteY29" fmla="*/ 692760 h 872144"/>
                <a:gd name="connsiteX30" fmla="*/ 346384 w 1371185"/>
                <a:gd name="connsiteY30" fmla="*/ 576553 h 872144"/>
                <a:gd name="connsiteX31" fmla="*/ 355427 w 1371185"/>
                <a:gd name="connsiteY31" fmla="*/ 288759 h 872144"/>
                <a:gd name="connsiteX32" fmla="*/ 141473 w 1371185"/>
                <a:gd name="connsiteY32" fmla="*/ 167454 h 872144"/>
                <a:gd name="connsiteX33" fmla="*/ 75277 w 1371185"/>
                <a:gd name="connsiteY33" fmla="*/ 203509 h 872144"/>
                <a:gd name="connsiteX34" fmla="*/ 503 w 1371185"/>
                <a:gd name="connsiteY34" fmla="*/ 132883 h 872144"/>
                <a:gd name="connsiteX0" fmla="*/ 503 w 1371185"/>
                <a:gd name="connsiteY0" fmla="*/ 132883 h 872144"/>
                <a:gd name="connsiteX1" fmla="*/ 67772 w 1371185"/>
                <a:gd name="connsiteY1" fmla="*/ 59203 h 872144"/>
                <a:gd name="connsiteX2" fmla="*/ 142549 w 1371185"/>
                <a:gd name="connsiteY2" fmla="*/ 9 h 872144"/>
                <a:gd name="connsiteX3" fmla="*/ 211360 w 1371185"/>
                <a:gd name="connsiteY3" fmla="*/ 66682 h 872144"/>
                <a:gd name="connsiteX4" fmla="*/ 194813 w 1371185"/>
                <a:gd name="connsiteY4" fmla="*/ 114926 h 872144"/>
                <a:gd name="connsiteX5" fmla="*/ 389721 w 1371185"/>
                <a:gd name="connsiteY5" fmla="*/ 222892 h 872144"/>
                <a:gd name="connsiteX6" fmla="*/ 683322 w 1371185"/>
                <a:gd name="connsiteY6" fmla="*/ 70494 h 872144"/>
                <a:gd name="connsiteX7" fmla="*/ 980984 w 1371185"/>
                <a:gd name="connsiteY7" fmla="*/ 215413 h 872144"/>
                <a:gd name="connsiteX8" fmla="*/ 1179698 w 1371185"/>
                <a:gd name="connsiteY8" fmla="*/ 108118 h 872144"/>
                <a:gd name="connsiteX9" fmla="*/ 1246773 w 1371185"/>
                <a:gd name="connsiteY9" fmla="*/ 1807 h 872144"/>
                <a:gd name="connsiteX10" fmla="*/ 1321069 w 1371185"/>
                <a:gd name="connsiteY10" fmla="*/ 72292 h 872144"/>
                <a:gd name="connsiteX11" fmla="*/ 1362979 w 1371185"/>
                <a:gd name="connsiteY11" fmla="*/ 175162 h 872144"/>
                <a:gd name="connsiteX12" fmla="*/ 1224939 w 1371185"/>
                <a:gd name="connsiteY12" fmla="*/ 174934 h 872144"/>
                <a:gd name="connsiteX13" fmla="*/ 1023488 w 1371185"/>
                <a:gd name="connsiteY13" fmla="*/ 283659 h 872144"/>
                <a:gd name="connsiteX14" fmla="*/ 1032419 w 1371185"/>
                <a:gd name="connsiteY14" fmla="*/ 568794 h 872144"/>
                <a:gd name="connsiteX15" fmla="*/ 1237677 w 1371185"/>
                <a:gd name="connsiteY15" fmla="*/ 683233 h 872144"/>
                <a:gd name="connsiteX16" fmla="*/ 1351548 w 1371185"/>
                <a:gd name="connsiteY16" fmla="*/ 678081 h 872144"/>
                <a:gd name="connsiteX17" fmla="*/ 1330593 w 1371185"/>
                <a:gd name="connsiteY17" fmla="*/ 798096 h 872144"/>
                <a:gd name="connsiteX18" fmla="*/ 1225818 w 1371185"/>
                <a:gd name="connsiteY18" fmla="*/ 866676 h 872144"/>
                <a:gd name="connsiteX19" fmla="*/ 1193631 w 1371185"/>
                <a:gd name="connsiteY19" fmla="*/ 759435 h 872144"/>
                <a:gd name="connsiteX20" fmla="*/ 995314 w 1371185"/>
                <a:gd name="connsiteY20" fmla="*/ 645697 h 872144"/>
                <a:gd name="connsiteX21" fmla="*/ 943878 w 1371185"/>
                <a:gd name="connsiteY21" fmla="*/ 695225 h 872144"/>
                <a:gd name="connsiteX22" fmla="*/ 873393 w 1371185"/>
                <a:gd name="connsiteY22" fmla="*/ 710465 h 872144"/>
                <a:gd name="connsiteX23" fmla="*/ 498108 w 1371185"/>
                <a:gd name="connsiteY23" fmla="*/ 710465 h 872144"/>
                <a:gd name="connsiteX24" fmla="*/ 431433 w 1371185"/>
                <a:gd name="connsiteY24" fmla="*/ 697130 h 872144"/>
                <a:gd name="connsiteX25" fmla="*/ 379999 w 1371185"/>
                <a:gd name="connsiteY25" fmla="*/ 649507 h 872144"/>
                <a:gd name="connsiteX26" fmla="*/ 189098 w 1371185"/>
                <a:gd name="connsiteY26" fmla="*/ 753101 h 872144"/>
                <a:gd name="connsiteX27" fmla="*/ 172353 w 1371185"/>
                <a:gd name="connsiteY27" fmla="*/ 851436 h 872144"/>
                <a:gd name="connsiteX28" fmla="*/ 52338 w 1371185"/>
                <a:gd name="connsiteY28" fmla="*/ 796192 h 872144"/>
                <a:gd name="connsiteX29" fmla="*/ 135160 w 1371185"/>
                <a:gd name="connsiteY29" fmla="*/ 692760 h 872144"/>
                <a:gd name="connsiteX30" fmla="*/ 346384 w 1371185"/>
                <a:gd name="connsiteY30" fmla="*/ 576553 h 872144"/>
                <a:gd name="connsiteX31" fmla="*/ 355427 w 1371185"/>
                <a:gd name="connsiteY31" fmla="*/ 288759 h 872144"/>
                <a:gd name="connsiteX32" fmla="*/ 141473 w 1371185"/>
                <a:gd name="connsiteY32" fmla="*/ 167454 h 872144"/>
                <a:gd name="connsiteX33" fmla="*/ 75277 w 1371185"/>
                <a:gd name="connsiteY33" fmla="*/ 203509 h 872144"/>
                <a:gd name="connsiteX34" fmla="*/ 503 w 1371185"/>
                <a:gd name="connsiteY34" fmla="*/ 132883 h 872144"/>
                <a:gd name="connsiteX0" fmla="*/ 503 w 1371185"/>
                <a:gd name="connsiteY0" fmla="*/ 132883 h 872144"/>
                <a:gd name="connsiteX1" fmla="*/ 67772 w 1371185"/>
                <a:gd name="connsiteY1" fmla="*/ 59203 h 872144"/>
                <a:gd name="connsiteX2" fmla="*/ 142549 w 1371185"/>
                <a:gd name="connsiteY2" fmla="*/ 9 h 872144"/>
                <a:gd name="connsiteX3" fmla="*/ 211360 w 1371185"/>
                <a:gd name="connsiteY3" fmla="*/ 66682 h 872144"/>
                <a:gd name="connsiteX4" fmla="*/ 194813 w 1371185"/>
                <a:gd name="connsiteY4" fmla="*/ 114926 h 872144"/>
                <a:gd name="connsiteX5" fmla="*/ 389721 w 1371185"/>
                <a:gd name="connsiteY5" fmla="*/ 222892 h 872144"/>
                <a:gd name="connsiteX6" fmla="*/ 683322 w 1371185"/>
                <a:gd name="connsiteY6" fmla="*/ 70494 h 872144"/>
                <a:gd name="connsiteX7" fmla="*/ 980984 w 1371185"/>
                <a:gd name="connsiteY7" fmla="*/ 215413 h 872144"/>
                <a:gd name="connsiteX8" fmla="*/ 1179698 w 1371185"/>
                <a:gd name="connsiteY8" fmla="*/ 108118 h 872144"/>
                <a:gd name="connsiteX9" fmla="*/ 1246773 w 1371185"/>
                <a:gd name="connsiteY9" fmla="*/ 1807 h 872144"/>
                <a:gd name="connsiteX10" fmla="*/ 1321069 w 1371185"/>
                <a:gd name="connsiteY10" fmla="*/ 72292 h 872144"/>
                <a:gd name="connsiteX11" fmla="*/ 1362979 w 1371185"/>
                <a:gd name="connsiteY11" fmla="*/ 175162 h 872144"/>
                <a:gd name="connsiteX12" fmla="*/ 1224939 w 1371185"/>
                <a:gd name="connsiteY12" fmla="*/ 174934 h 872144"/>
                <a:gd name="connsiteX13" fmla="*/ 1023488 w 1371185"/>
                <a:gd name="connsiteY13" fmla="*/ 283659 h 872144"/>
                <a:gd name="connsiteX14" fmla="*/ 1032419 w 1371185"/>
                <a:gd name="connsiteY14" fmla="*/ 568794 h 872144"/>
                <a:gd name="connsiteX15" fmla="*/ 1237677 w 1371185"/>
                <a:gd name="connsiteY15" fmla="*/ 683233 h 872144"/>
                <a:gd name="connsiteX16" fmla="*/ 1351548 w 1371185"/>
                <a:gd name="connsiteY16" fmla="*/ 678081 h 872144"/>
                <a:gd name="connsiteX17" fmla="*/ 1330593 w 1371185"/>
                <a:gd name="connsiteY17" fmla="*/ 798096 h 872144"/>
                <a:gd name="connsiteX18" fmla="*/ 1225818 w 1371185"/>
                <a:gd name="connsiteY18" fmla="*/ 866676 h 872144"/>
                <a:gd name="connsiteX19" fmla="*/ 1193631 w 1371185"/>
                <a:gd name="connsiteY19" fmla="*/ 759435 h 872144"/>
                <a:gd name="connsiteX20" fmla="*/ 995314 w 1371185"/>
                <a:gd name="connsiteY20" fmla="*/ 645697 h 872144"/>
                <a:gd name="connsiteX21" fmla="*/ 943878 w 1371185"/>
                <a:gd name="connsiteY21" fmla="*/ 695225 h 872144"/>
                <a:gd name="connsiteX22" fmla="*/ 873393 w 1371185"/>
                <a:gd name="connsiteY22" fmla="*/ 710465 h 872144"/>
                <a:gd name="connsiteX23" fmla="*/ 458103 w 1371185"/>
                <a:gd name="connsiteY23" fmla="*/ 843815 h 872144"/>
                <a:gd name="connsiteX24" fmla="*/ 498108 w 1371185"/>
                <a:gd name="connsiteY24" fmla="*/ 710465 h 872144"/>
                <a:gd name="connsiteX25" fmla="*/ 431433 w 1371185"/>
                <a:gd name="connsiteY25" fmla="*/ 697130 h 872144"/>
                <a:gd name="connsiteX26" fmla="*/ 379999 w 1371185"/>
                <a:gd name="connsiteY26" fmla="*/ 649507 h 872144"/>
                <a:gd name="connsiteX27" fmla="*/ 189098 w 1371185"/>
                <a:gd name="connsiteY27" fmla="*/ 753101 h 872144"/>
                <a:gd name="connsiteX28" fmla="*/ 172353 w 1371185"/>
                <a:gd name="connsiteY28" fmla="*/ 851436 h 872144"/>
                <a:gd name="connsiteX29" fmla="*/ 52338 w 1371185"/>
                <a:gd name="connsiteY29" fmla="*/ 796192 h 872144"/>
                <a:gd name="connsiteX30" fmla="*/ 135160 w 1371185"/>
                <a:gd name="connsiteY30" fmla="*/ 692760 h 872144"/>
                <a:gd name="connsiteX31" fmla="*/ 346384 w 1371185"/>
                <a:gd name="connsiteY31" fmla="*/ 576553 h 872144"/>
                <a:gd name="connsiteX32" fmla="*/ 355427 w 1371185"/>
                <a:gd name="connsiteY32" fmla="*/ 288759 h 872144"/>
                <a:gd name="connsiteX33" fmla="*/ 141473 w 1371185"/>
                <a:gd name="connsiteY33" fmla="*/ 167454 h 872144"/>
                <a:gd name="connsiteX34" fmla="*/ 75277 w 1371185"/>
                <a:gd name="connsiteY34" fmla="*/ 203509 h 872144"/>
                <a:gd name="connsiteX35" fmla="*/ 503 w 1371185"/>
                <a:gd name="connsiteY35" fmla="*/ 132883 h 872144"/>
                <a:gd name="connsiteX0" fmla="*/ 503 w 1371185"/>
                <a:gd name="connsiteY0" fmla="*/ 132883 h 872144"/>
                <a:gd name="connsiteX1" fmla="*/ 67772 w 1371185"/>
                <a:gd name="connsiteY1" fmla="*/ 59203 h 872144"/>
                <a:gd name="connsiteX2" fmla="*/ 142549 w 1371185"/>
                <a:gd name="connsiteY2" fmla="*/ 9 h 872144"/>
                <a:gd name="connsiteX3" fmla="*/ 211360 w 1371185"/>
                <a:gd name="connsiteY3" fmla="*/ 66682 h 872144"/>
                <a:gd name="connsiteX4" fmla="*/ 194813 w 1371185"/>
                <a:gd name="connsiteY4" fmla="*/ 114926 h 872144"/>
                <a:gd name="connsiteX5" fmla="*/ 389721 w 1371185"/>
                <a:gd name="connsiteY5" fmla="*/ 222892 h 872144"/>
                <a:gd name="connsiteX6" fmla="*/ 683322 w 1371185"/>
                <a:gd name="connsiteY6" fmla="*/ 70494 h 872144"/>
                <a:gd name="connsiteX7" fmla="*/ 980984 w 1371185"/>
                <a:gd name="connsiteY7" fmla="*/ 215413 h 872144"/>
                <a:gd name="connsiteX8" fmla="*/ 1179698 w 1371185"/>
                <a:gd name="connsiteY8" fmla="*/ 108118 h 872144"/>
                <a:gd name="connsiteX9" fmla="*/ 1246773 w 1371185"/>
                <a:gd name="connsiteY9" fmla="*/ 1807 h 872144"/>
                <a:gd name="connsiteX10" fmla="*/ 1321069 w 1371185"/>
                <a:gd name="connsiteY10" fmla="*/ 72292 h 872144"/>
                <a:gd name="connsiteX11" fmla="*/ 1362979 w 1371185"/>
                <a:gd name="connsiteY11" fmla="*/ 175162 h 872144"/>
                <a:gd name="connsiteX12" fmla="*/ 1224939 w 1371185"/>
                <a:gd name="connsiteY12" fmla="*/ 174934 h 872144"/>
                <a:gd name="connsiteX13" fmla="*/ 1023488 w 1371185"/>
                <a:gd name="connsiteY13" fmla="*/ 283659 h 872144"/>
                <a:gd name="connsiteX14" fmla="*/ 1032419 w 1371185"/>
                <a:gd name="connsiteY14" fmla="*/ 568794 h 872144"/>
                <a:gd name="connsiteX15" fmla="*/ 1237677 w 1371185"/>
                <a:gd name="connsiteY15" fmla="*/ 683233 h 872144"/>
                <a:gd name="connsiteX16" fmla="*/ 1351548 w 1371185"/>
                <a:gd name="connsiteY16" fmla="*/ 678081 h 872144"/>
                <a:gd name="connsiteX17" fmla="*/ 1330593 w 1371185"/>
                <a:gd name="connsiteY17" fmla="*/ 798096 h 872144"/>
                <a:gd name="connsiteX18" fmla="*/ 1225818 w 1371185"/>
                <a:gd name="connsiteY18" fmla="*/ 866676 h 872144"/>
                <a:gd name="connsiteX19" fmla="*/ 1193631 w 1371185"/>
                <a:gd name="connsiteY19" fmla="*/ 759435 h 872144"/>
                <a:gd name="connsiteX20" fmla="*/ 995314 w 1371185"/>
                <a:gd name="connsiteY20" fmla="*/ 645697 h 872144"/>
                <a:gd name="connsiteX21" fmla="*/ 943878 w 1371185"/>
                <a:gd name="connsiteY21" fmla="*/ 695225 h 872144"/>
                <a:gd name="connsiteX22" fmla="*/ 873393 w 1371185"/>
                <a:gd name="connsiteY22" fmla="*/ 710465 h 872144"/>
                <a:gd name="connsiteX23" fmla="*/ 909588 w 1371185"/>
                <a:gd name="connsiteY23" fmla="*/ 849530 h 872144"/>
                <a:gd name="connsiteX24" fmla="*/ 458103 w 1371185"/>
                <a:gd name="connsiteY24" fmla="*/ 843815 h 872144"/>
                <a:gd name="connsiteX25" fmla="*/ 498108 w 1371185"/>
                <a:gd name="connsiteY25" fmla="*/ 710465 h 872144"/>
                <a:gd name="connsiteX26" fmla="*/ 431433 w 1371185"/>
                <a:gd name="connsiteY26" fmla="*/ 697130 h 872144"/>
                <a:gd name="connsiteX27" fmla="*/ 379999 w 1371185"/>
                <a:gd name="connsiteY27" fmla="*/ 649507 h 872144"/>
                <a:gd name="connsiteX28" fmla="*/ 189098 w 1371185"/>
                <a:gd name="connsiteY28" fmla="*/ 753101 h 872144"/>
                <a:gd name="connsiteX29" fmla="*/ 172353 w 1371185"/>
                <a:gd name="connsiteY29" fmla="*/ 851436 h 872144"/>
                <a:gd name="connsiteX30" fmla="*/ 52338 w 1371185"/>
                <a:gd name="connsiteY30" fmla="*/ 796192 h 872144"/>
                <a:gd name="connsiteX31" fmla="*/ 135160 w 1371185"/>
                <a:gd name="connsiteY31" fmla="*/ 692760 h 872144"/>
                <a:gd name="connsiteX32" fmla="*/ 346384 w 1371185"/>
                <a:gd name="connsiteY32" fmla="*/ 576553 h 872144"/>
                <a:gd name="connsiteX33" fmla="*/ 355427 w 1371185"/>
                <a:gd name="connsiteY33" fmla="*/ 288759 h 872144"/>
                <a:gd name="connsiteX34" fmla="*/ 141473 w 1371185"/>
                <a:gd name="connsiteY34" fmla="*/ 167454 h 872144"/>
                <a:gd name="connsiteX35" fmla="*/ 75277 w 1371185"/>
                <a:gd name="connsiteY35" fmla="*/ 203509 h 872144"/>
                <a:gd name="connsiteX36" fmla="*/ 503 w 1371185"/>
                <a:gd name="connsiteY36" fmla="*/ 132883 h 872144"/>
                <a:gd name="connsiteX0" fmla="*/ 503 w 1371185"/>
                <a:gd name="connsiteY0" fmla="*/ 132883 h 872144"/>
                <a:gd name="connsiteX1" fmla="*/ 67772 w 1371185"/>
                <a:gd name="connsiteY1" fmla="*/ 59203 h 872144"/>
                <a:gd name="connsiteX2" fmla="*/ 142549 w 1371185"/>
                <a:gd name="connsiteY2" fmla="*/ 9 h 872144"/>
                <a:gd name="connsiteX3" fmla="*/ 211360 w 1371185"/>
                <a:gd name="connsiteY3" fmla="*/ 66682 h 872144"/>
                <a:gd name="connsiteX4" fmla="*/ 194813 w 1371185"/>
                <a:gd name="connsiteY4" fmla="*/ 114926 h 872144"/>
                <a:gd name="connsiteX5" fmla="*/ 389721 w 1371185"/>
                <a:gd name="connsiteY5" fmla="*/ 222892 h 872144"/>
                <a:gd name="connsiteX6" fmla="*/ 683322 w 1371185"/>
                <a:gd name="connsiteY6" fmla="*/ 70494 h 872144"/>
                <a:gd name="connsiteX7" fmla="*/ 980984 w 1371185"/>
                <a:gd name="connsiteY7" fmla="*/ 215413 h 872144"/>
                <a:gd name="connsiteX8" fmla="*/ 1179698 w 1371185"/>
                <a:gd name="connsiteY8" fmla="*/ 108118 h 872144"/>
                <a:gd name="connsiteX9" fmla="*/ 1246773 w 1371185"/>
                <a:gd name="connsiteY9" fmla="*/ 1807 h 872144"/>
                <a:gd name="connsiteX10" fmla="*/ 1321069 w 1371185"/>
                <a:gd name="connsiteY10" fmla="*/ 72292 h 872144"/>
                <a:gd name="connsiteX11" fmla="*/ 1362979 w 1371185"/>
                <a:gd name="connsiteY11" fmla="*/ 175162 h 872144"/>
                <a:gd name="connsiteX12" fmla="*/ 1224939 w 1371185"/>
                <a:gd name="connsiteY12" fmla="*/ 174934 h 872144"/>
                <a:gd name="connsiteX13" fmla="*/ 1023488 w 1371185"/>
                <a:gd name="connsiteY13" fmla="*/ 283659 h 872144"/>
                <a:gd name="connsiteX14" fmla="*/ 1032419 w 1371185"/>
                <a:gd name="connsiteY14" fmla="*/ 568794 h 872144"/>
                <a:gd name="connsiteX15" fmla="*/ 1237677 w 1371185"/>
                <a:gd name="connsiteY15" fmla="*/ 683233 h 872144"/>
                <a:gd name="connsiteX16" fmla="*/ 1351548 w 1371185"/>
                <a:gd name="connsiteY16" fmla="*/ 678081 h 872144"/>
                <a:gd name="connsiteX17" fmla="*/ 1330593 w 1371185"/>
                <a:gd name="connsiteY17" fmla="*/ 798096 h 872144"/>
                <a:gd name="connsiteX18" fmla="*/ 1225818 w 1371185"/>
                <a:gd name="connsiteY18" fmla="*/ 866676 h 872144"/>
                <a:gd name="connsiteX19" fmla="*/ 1193631 w 1371185"/>
                <a:gd name="connsiteY19" fmla="*/ 759435 h 872144"/>
                <a:gd name="connsiteX20" fmla="*/ 995314 w 1371185"/>
                <a:gd name="connsiteY20" fmla="*/ 645697 h 872144"/>
                <a:gd name="connsiteX21" fmla="*/ 943878 w 1371185"/>
                <a:gd name="connsiteY21" fmla="*/ 695225 h 872144"/>
                <a:gd name="connsiteX22" fmla="*/ 873393 w 1371185"/>
                <a:gd name="connsiteY22" fmla="*/ 710465 h 872144"/>
                <a:gd name="connsiteX23" fmla="*/ 909588 w 1371185"/>
                <a:gd name="connsiteY23" fmla="*/ 849530 h 872144"/>
                <a:gd name="connsiteX24" fmla="*/ 458103 w 1371185"/>
                <a:gd name="connsiteY24" fmla="*/ 843815 h 872144"/>
                <a:gd name="connsiteX25" fmla="*/ 498108 w 1371185"/>
                <a:gd name="connsiteY25" fmla="*/ 710465 h 872144"/>
                <a:gd name="connsiteX26" fmla="*/ 431433 w 1371185"/>
                <a:gd name="connsiteY26" fmla="*/ 697130 h 872144"/>
                <a:gd name="connsiteX27" fmla="*/ 379999 w 1371185"/>
                <a:gd name="connsiteY27" fmla="*/ 649507 h 872144"/>
                <a:gd name="connsiteX28" fmla="*/ 189098 w 1371185"/>
                <a:gd name="connsiteY28" fmla="*/ 753101 h 872144"/>
                <a:gd name="connsiteX29" fmla="*/ 172353 w 1371185"/>
                <a:gd name="connsiteY29" fmla="*/ 851436 h 872144"/>
                <a:gd name="connsiteX30" fmla="*/ 52338 w 1371185"/>
                <a:gd name="connsiteY30" fmla="*/ 796192 h 872144"/>
                <a:gd name="connsiteX31" fmla="*/ 135160 w 1371185"/>
                <a:gd name="connsiteY31" fmla="*/ 692760 h 872144"/>
                <a:gd name="connsiteX32" fmla="*/ 346384 w 1371185"/>
                <a:gd name="connsiteY32" fmla="*/ 576553 h 872144"/>
                <a:gd name="connsiteX33" fmla="*/ 355427 w 1371185"/>
                <a:gd name="connsiteY33" fmla="*/ 288759 h 872144"/>
                <a:gd name="connsiteX34" fmla="*/ 141473 w 1371185"/>
                <a:gd name="connsiteY34" fmla="*/ 167454 h 872144"/>
                <a:gd name="connsiteX35" fmla="*/ 75277 w 1371185"/>
                <a:gd name="connsiteY35" fmla="*/ 203509 h 872144"/>
                <a:gd name="connsiteX36" fmla="*/ 503 w 1371185"/>
                <a:gd name="connsiteY36" fmla="*/ 132883 h 872144"/>
                <a:gd name="connsiteX0" fmla="*/ 503 w 1371185"/>
                <a:gd name="connsiteY0" fmla="*/ 132883 h 872144"/>
                <a:gd name="connsiteX1" fmla="*/ 67772 w 1371185"/>
                <a:gd name="connsiteY1" fmla="*/ 59203 h 872144"/>
                <a:gd name="connsiteX2" fmla="*/ 142549 w 1371185"/>
                <a:gd name="connsiteY2" fmla="*/ 9 h 872144"/>
                <a:gd name="connsiteX3" fmla="*/ 211360 w 1371185"/>
                <a:gd name="connsiteY3" fmla="*/ 66682 h 872144"/>
                <a:gd name="connsiteX4" fmla="*/ 194813 w 1371185"/>
                <a:gd name="connsiteY4" fmla="*/ 114926 h 872144"/>
                <a:gd name="connsiteX5" fmla="*/ 389721 w 1371185"/>
                <a:gd name="connsiteY5" fmla="*/ 222892 h 872144"/>
                <a:gd name="connsiteX6" fmla="*/ 683322 w 1371185"/>
                <a:gd name="connsiteY6" fmla="*/ 70494 h 872144"/>
                <a:gd name="connsiteX7" fmla="*/ 980984 w 1371185"/>
                <a:gd name="connsiteY7" fmla="*/ 215413 h 872144"/>
                <a:gd name="connsiteX8" fmla="*/ 1179698 w 1371185"/>
                <a:gd name="connsiteY8" fmla="*/ 108118 h 872144"/>
                <a:gd name="connsiteX9" fmla="*/ 1246773 w 1371185"/>
                <a:gd name="connsiteY9" fmla="*/ 1807 h 872144"/>
                <a:gd name="connsiteX10" fmla="*/ 1321069 w 1371185"/>
                <a:gd name="connsiteY10" fmla="*/ 72292 h 872144"/>
                <a:gd name="connsiteX11" fmla="*/ 1362979 w 1371185"/>
                <a:gd name="connsiteY11" fmla="*/ 175162 h 872144"/>
                <a:gd name="connsiteX12" fmla="*/ 1224939 w 1371185"/>
                <a:gd name="connsiteY12" fmla="*/ 174934 h 872144"/>
                <a:gd name="connsiteX13" fmla="*/ 1023488 w 1371185"/>
                <a:gd name="connsiteY13" fmla="*/ 283659 h 872144"/>
                <a:gd name="connsiteX14" fmla="*/ 1032419 w 1371185"/>
                <a:gd name="connsiteY14" fmla="*/ 568794 h 872144"/>
                <a:gd name="connsiteX15" fmla="*/ 1237677 w 1371185"/>
                <a:gd name="connsiteY15" fmla="*/ 683233 h 872144"/>
                <a:gd name="connsiteX16" fmla="*/ 1351548 w 1371185"/>
                <a:gd name="connsiteY16" fmla="*/ 678081 h 872144"/>
                <a:gd name="connsiteX17" fmla="*/ 1330593 w 1371185"/>
                <a:gd name="connsiteY17" fmla="*/ 798096 h 872144"/>
                <a:gd name="connsiteX18" fmla="*/ 1225818 w 1371185"/>
                <a:gd name="connsiteY18" fmla="*/ 866676 h 872144"/>
                <a:gd name="connsiteX19" fmla="*/ 1193631 w 1371185"/>
                <a:gd name="connsiteY19" fmla="*/ 759435 h 872144"/>
                <a:gd name="connsiteX20" fmla="*/ 995314 w 1371185"/>
                <a:gd name="connsiteY20" fmla="*/ 645697 h 872144"/>
                <a:gd name="connsiteX21" fmla="*/ 943878 w 1371185"/>
                <a:gd name="connsiteY21" fmla="*/ 695225 h 872144"/>
                <a:gd name="connsiteX22" fmla="*/ 873393 w 1371185"/>
                <a:gd name="connsiteY22" fmla="*/ 710465 h 872144"/>
                <a:gd name="connsiteX23" fmla="*/ 913398 w 1371185"/>
                <a:gd name="connsiteY23" fmla="*/ 849530 h 872144"/>
                <a:gd name="connsiteX24" fmla="*/ 458103 w 1371185"/>
                <a:gd name="connsiteY24" fmla="*/ 843815 h 872144"/>
                <a:gd name="connsiteX25" fmla="*/ 498108 w 1371185"/>
                <a:gd name="connsiteY25" fmla="*/ 710465 h 872144"/>
                <a:gd name="connsiteX26" fmla="*/ 431433 w 1371185"/>
                <a:gd name="connsiteY26" fmla="*/ 697130 h 872144"/>
                <a:gd name="connsiteX27" fmla="*/ 379999 w 1371185"/>
                <a:gd name="connsiteY27" fmla="*/ 649507 h 872144"/>
                <a:gd name="connsiteX28" fmla="*/ 189098 w 1371185"/>
                <a:gd name="connsiteY28" fmla="*/ 753101 h 872144"/>
                <a:gd name="connsiteX29" fmla="*/ 172353 w 1371185"/>
                <a:gd name="connsiteY29" fmla="*/ 851436 h 872144"/>
                <a:gd name="connsiteX30" fmla="*/ 52338 w 1371185"/>
                <a:gd name="connsiteY30" fmla="*/ 796192 h 872144"/>
                <a:gd name="connsiteX31" fmla="*/ 135160 w 1371185"/>
                <a:gd name="connsiteY31" fmla="*/ 692760 h 872144"/>
                <a:gd name="connsiteX32" fmla="*/ 346384 w 1371185"/>
                <a:gd name="connsiteY32" fmla="*/ 576553 h 872144"/>
                <a:gd name="connsiteX33" fmla="*/ 355427 w 1371185"/>
                <a:gd name="connsiteY33" fmla="*/ 288759 h 872144"/>
                <a:gd name="connsiteX34" fmla="*/ 141473 w 1371185"/>
                <a:gd name="connsiteY34" fmla="*/ 167454 h 872144"/>
                <a:gd name="connsiteX35" fmla="*/ 75277 w 1371185"/>
                <a:gd name="connsiteY35" fmla="*/ 203509 h 872144"/>
                <a:gd name="connsiteX36" fmla="*/ 503 w 1371185"/>
                <a:gd name="connsiteY36" fmla="*/ 132883 h 872144"/>
                <a:gd name="connsiteX0" fmla="*/ 503 w 1371185"/>
                <a:gd name="connsiteY0" fmla="*/ 132883 h 878195"/>
                <a:gd name="connsiteX1" fmla="*/ 67772 w 1371185"/>
                <a:gd name="connsiteY1" fmla="*/ 59203 h 878195"/>
                <a:gd name="connsiteX2" fmla="*/ 142549 w 1371185"/>
                <a:gd name="connsiteY2" fmla="*/ 9 h 878195"/>
                <a:gd name="connsiteX3" fmla="*/ 211360 w 1371185"/>
                <a:gd name="connsiteY3" fmla="*/ 66682 h 878195"/>
                <a:gd name="connsiteX4" fmla="*/ 194813 w 1371185"/>
                <a:gd name="connsiteY4" fmla="*/ 114926 h 878195"/>
                <a:gd name="connsiteX5" fmla="*/ 389721 w 1371185"/>
                <a:gd name="connsiteY5" fmla="*/ 222892 h 878195"/>
                <a:gd name="connsiteX6" fmla="*/ 683322 w 1371185"/>
                <a:gd name="connsiteY6" fmla="*/ 70494 h 878195"/>
                <a:gd name="connsiteX7" fmla="*/ 980984 w 1371185"/>
                <a:gd name="connsiteY7" fmla="*/ 215413 h 878195"/>
                <a:gd name="connsiteX8" fmla="*/ 1179698 w 1371185"/>
                <a:gd name="connsiteY8" fmla="*/ 108118 h 878195"/>
                <a:gd name="connsiteX9" fmla="*/ 1246773 w 1371185"/>
                <a:gd name="connsiteY9" fmla="*/ 1807 h 878195"/>
                <a:gd name="connsiteX10" fmla="*/ 1321069 w 1371185"/>
                <a:gd name="connsiteY10" fmla="*/ 72292 h 878195"/>
                <a:gd name="connsiteX11" fmla="*/ 1362979 w 1371185"/>
                <a:gd name="connsiteY11" fmla="*/ 175162 h 878195"/>
                <a:gd name="connsiteX12" fmla="*/ 1224939 w 1371185"/>
                <a:gd name="connsiteY12" fmla="*/ 174934 h 878195"/>
                <a:gd name="connsiteX13" fmla="*/ 1023488 w 1371185"/>
                <a:gd name="connsiteY13" fmla="*/ 283659 h 878195"/>
                <a:gd name="connsiteX14" fmla="*/ 1032419 w 1371185"/>
                <a:gd name="connsiteY14" fmla="*/ 568794 h 878195"/>
                <a:gd name="connsiteX15" fmla="*/ 1237677 w 1371185"/>
                <a:gd name="connsiteY15" fmla="*/ 683233 h 878195"/>
                <a:gd name="connsiteX16" fmla="*/ 1351548 w 1371185"/>
                <a:gd name="connsiteY16" fmla="*/ 678081 h 878195"/>
                <a:gd name="connsiteX17" fmla="*/ 1330593 w 1371185"/>
                <a:gd name="connsiteY17" fmla="*/ 798096 h 878195"/>
                <a:gd name="connsiteX18" fmla="*/ 1225818 w 1371185"/>
                <a:gd name="connsiteY18" fmla="*/ 866676 h 878195"/>
                <a:gd name="connsiteX19" fmla="*/ 1193631 w 1371185"/>
                <a:gd name="connsiteY19" fmla="*/ 759435 h 878195"/>
                <a:gd name="connsiteX20" fmla="*/ 995314 w 1371185"/>
                <a:gd name="connsiteY20" fmla="*/ 645697 h 878195"/>
                <a:gd name="connsiteX21" fmla="*/ 943878 w 1371185"/>
                <a:gd name="connsiteY21" fmla="*/ 695225 h 878195"/>
                <a:gd name="connsiteX22" fmla="*/ 873393 w 1371185"/>
                <a:gd name="connsiteY22" fmla="*/ 710465 h 878195"/>
                <a:gd name="connsiteX23" fmla="*/ 913398 w 1371185"/>
                <a:gd name="connsiteY23" fmla="*/ 849530 h 878195"/>
                <a:gd name="connsiteX24" fmla="*/ 488583 w 1371185"/>
                <a:gd name="connsiteY24" fmla="*/ 878105 h 878195"/>
                <a:gd name="connsiteX25" fmla="*/ 458103 w 1371185"/>
                <a:gd name="connsiteY25" fmla="*/ 843815 h 878195"/>
                <a:gd name="connsiteX26" fmla="*/ 498108 w 1371185"/>
                <a:gd name="connsiteY26" fmla="*/ 710465 h 878195"/>
                <a:gd name="connsiteX27" fmla="*/ 431433 w 1371185"/>
                <a:gd name="connsiteY27" fmla="*/ 697130 h 878195"/>
                <a:gd name="connsiteX28" fmla="*/ 379999 w 1371185"/>
                <a:gd name="connsiteY28" fmla="*/ 649507 h 878195"/>
                <a:gd name="connsiteX29" fmla="*/ 189098 w 1371185"/>
                <a:gd name="connsiteY29" fmla="*/ 753101 h 878195"/>
                <a:gd name="connsiteX30" fmla="*/ 172353 w 1371185"/>
                <a:gd name="connsiteY30" fmla="*/ 851436 h 878195"/>
                <a:gd name="connsiteX31" fmla="*/ 52338 w 1371185"/>
                <a:gd name="connsiteY31" fmla="*/ 796192 h 878195"/>
                <a:gd name="connsiteX32" fmla="*/ 135160 w 1371185"/>
                <a:gd name="connsiteY32" fmla="*/ 692760 h 878195"/>
                <a:gd name="connsiteX33" fmla="*/ 346384 w 1371185"/>
                <a:gd name="connsiteY33" fmla="*/ 576553 h 878195"/>
                <a:gd name="connsiteX34" fmla="*/ 355427 w 1371185"/>
                <a:gd name="connsiteY34" fmla="*/ 288759 h 878195"/>
                <a:gd name="connsiteX35" fmla="*/ 141473 w 1371185"/>
                <a:gd name="connsiteY35" fmla="*/ 167454 h 878195"/>
                <a:gd name="connsiteX36" fmla="*/ 75277 w 1371185"/>
                <a:gd name="connsiteY36" fmla="*/ 203509 h 878195"/>
                <a:gd name="connsiteX37" fmla="*/ 503 w 1371185"/>
                <a:gd name="connsiteY37" fmla="*/ 132883 h 878195"/>
                <a:gd name="connsiteX0" fmla="*/ 503 w 1371185"/>
                <a:gd name="connsiteY0" fmla="*/ 132883 h 879165"/>
                <a:gd name="connsiteX1" fmla="*/ 67772 w 1371185"/>
                <a:gd name="connsiteY1" fmla="*/ 59203 h 879165"/>
                <a:gd name="connsiteX2" fmla="*/ 142549 w 1371185"/>
                <a:gd name="connsiteY2" fmla="*/ 9 h 879165"/>
                <a:gd name="connsiteX3" fmla="*/ 211360 w 1371185"/>
                <a:gd name="connsiteY3" fmla="*/ 66682 h 879165"/>
                <a:gd name="connsiteX4" fmla="*/ 194813 w 1371185"/>
                <a:gd name="connsiteY4" fmla="*/ 114926 h 879165"/>
                <a:gd name="connsiteX5" fmla="*/ 389721 w 1371185"/>
                <a:gd name="connsiteY5" fmla="*/ 222892 h 879165"/>
                <a:gd name="connsiteX6" fmla="*/ 683322 w 1371185"/>
                <a:gd name="connsiteY6" fmla="*/ 70494 h 879165"/>
                <a:gd name="connsiteX7" fmla="*/ 980984 w 1371185"/>
                <a:gd name="connsiteY7" fmla="*/ 215413 h 879165"/>
                <a:gd name="connsiteX8" fmla="*/ 1179698 w 1371185"/>
                <a:gd name="connsiteY8" fmla="*/ 108118 h 879165"/>
                <a:gd name="connsiteX9" fmla="*/ 1246773 w 1371185"/>
                <a:gd name="connsiteY9" fmla="*/ 1807 h 879165"/>
                <a:gd name="connsiteX10" fmla="*/ 1321069 w 1371185"/>
                <a:gd name="connsiteY10" fmla="*/ 72292 h 879165"/>
                <a:gd name="connsiteX11" fmla="*/ 1362979 w 1371185"/>
                <a:gd name="connsiteY11" fmla="*/ 175162 h 879165"/>
                <a:gd name="connsiteX12" fmla="*/ 1224939 w 1371185"/>
                <a:gd name="connsiteY12" fmla="*/ 174934 h 879165"/>
                <a:gd name="connsiteX13" fmla="*/ 1023488 w 1371185"/>
                <a:gd name="connsiteY13" fmla="*/ 283659 h 879165"/>
                <a:gd name="connsiteX14" fmla="*/ 1032419 w 1371185"/>
                <a:gd name="connsiteY14" fmla="*/ 568794 h 879165"/>
                <a:gd name="connsiteX15" fmla="*/ 1237677 w 1371185"/>
                <a:gd name="connsiteY15" fmla="*/ 683233 h 879165"/>
                <a:gd name="connsiteX16" fmla="*/ 1351548 w 1371185"/>
                <a:gd name="connsiteY16" fmla="*/ 678081 h 879165"/>
                <a:gd name="connsiteX17" fmla="*/ 1330593 w 1371185"/>
                <a:gd name="connsiteY17" fmla="*/ 798096 h 879165"/>
                <a:gd name="connsiteX18" fmla="*/ 1225818 w 1371185"/>
                <a:gd name="connsiteY18" fmla="*/ 866676 h 879165"/>
                <a:gd name="connsiteX19" fmla="*/ 1193631 w 1371185"/>
                <a:gd name="connsiteY19" fmla="*/ 759435 h 879165"/>
                <a:gd name="connsiteX20" fmla="*/ 995314 w 1371185"/>
                <a:gd name="connsiteY20" fmla="*/ 645697 h 879165"/>
                <a:gd name="connsiteX21" fmla="*/ 943878 w 1371185"/>
                <a:gd name="connsiteY21" fmla="*/ 695225 h 879165"/>
                <a:gd name="connsiteX22" fmla="*/ 873393 w 1371185"/>
                <a:gd name="connsiteY22" fmla="*/ 710465 h 879165"/>
                <a:gd name="connsiteX23" fmla="*/ 913398 w 1371185"/>
                <a:gd name="connsiteY23" fmla="*/ 849530 h 879165"/>
                <a:gd name="connsiteX24" fmla="*/ 892443 w 1371185"/>
                <a:gd name="connsiteY24" fmla="*/ 874295 h 879165"/>
                <a:gd name="connsiteX25" fmla="*/ 488583 w 1371185"/>
                <a:gd name="connsiteY25" fmla="*/ 878105 h 879165"/>
                <a:gd name="connsiteX26" fmla="*/ 458103 w 1371185"/>
                <a:gd name="connsiteY26" fmla="*/ 843815 h 879165"/>
                <a:gd name="connsiteX27" fmla="*/ 498108 w 1371185"/>
                <a:gd name="connsiteY27" fmla="*/ 710465 h 879165"/>
                <a:gd name="connsiteX28" fmla="*/ 431433 w 1371185"/>
                <a:gd name="connsiteY28" fmla="*/ 697130 h 879165"/>
                <a:gd name="connsiteX29" fmla="*/ 379999 w 1371185"/>
                <a:gd name="connsiteY29" fmla="*/ 649507 h 879165"/>
                <a:gd name="connsiteX30" fmla="*/ 189098 w 1371185"/>
                <a:gd name="connsiteY30" fmla="*/ 753101 h 879165"/>
                <a:gd name="connsiteX31" fmla="*/ 172353 w 1371185"/>
                <a:gd name="connsiteY31" fmla="*/ 851436 h 879165"/>
                <a:gd name="connsiteX32" fmla="*/ 52338 w 1371185"/>
                <a:gd name="connsiteY32" fmla="*/ 796192 h 879165"/>
                <a:gd name="connsiteX33" fmla="*/ 135160 w 1371185"/>
                <a:gd name="connsiteY33" fmla="*/ 692760 h 879165"/>
                <a:gd name="connsiteX34" fmla="*/ 346384 w 1371185"/>
                <a:gd name="connsiteY34" fmla="*/ 576553 h 879165"/>
                <a:gd name="connsiteX35" fmla="*/ 355427 w 1371185"/>
                <a:gd name="connsiteY35" fmla="*/ 288759 h 879165"/>
                <a:gd name="connsiteX36" fmla="*/ 141473 w 1371185"/>
                <a:gd name="connsiteY36" fmla="*/ 167454 h 879165"/>
                <a:gd name="connsiteX37" fmla="*/ 75277 w 1371185"/>
                <a:gd name="connsiteY37" fmla="*/ 203509 h 879165"/>
                <a:gd name="connsiteX38" fmla="*/ 503 w 1371185"/>
                <a:gd name="connsiteY38" fmla="*/ 132883 h 879165"/>
                <a:gd name="connsiteX0" fmla="*/ 503 w 1371185"/>
                <a:gd name="connsiteY0" fmla="*/ 132883 h 878105"/>
                <a:gd name="connsiteX1" fmla="*/ 67772 w 1371185"/>
                <a:gd name="connsiteY1" fmla="*/ 59203 h 878105"/>
                <a:gd name="connsiteX2" fmla="*/ 142549 w 1371185"/>
                <a:gd name="connsiteY2" fmla="*/ 9 h 878105"/>
                <a:gd name="connsiteX3" fmla="*/ 211360 w 1371185"/>
                <a:gd name="connsiteY3" fmla="*/ 66682 h 878105"/>
                <a:gd name="connsiteX4" fmla="*/ 194813 w 1371185"/>
                <a:gd name="connsiteY4" fmla="*/ 114926 h 878105"/>
                <a:gd name="connsiteX5" fmla="*/ 389721 w 1371185"/>
                <a:gd name="connsiteY5" fmla="*/ 222892 h 878105"/>
                <a:gd name="connsiteX6" fmla="*/ 683322 w 1371185"/>
                <a:gd name="connsiteY6" fmla="*/ 70494 h 878105"/>
                <a:gd name="connsiteX7" fmla="*/ 980984 w 1371185"/>
                <a:gd name="connsiteY7" fmla="*/ 215413 h 878105"/>
                <a:gd name="connsiteX8" fmla="*/ 1179698 w 1371185"/>
                <a:gd name="connsiteY8" fmla="*/ 108118 h 878105"/>
                <a:gd name="connsiteX9" fmla="*/ 1246773 w 1371185"/>
                <a:gd name="connsiteY9" fmla="*/ 1807 h 878105"/>
                <a:gd name="connsiteX10" fmla="*/ 1321069 w 1371185"/>
                <a:gd name="connsiteY10" fmla="*/ 72292 h 878105"/>
                <a:gd name="connsiteX11" fmla="*/ 1362979 w 1371185"/>
                <a:gd name="connsiteY11" fmla="*/ 175162 h 878105"/>
                <a:gd name="connsiteX12" fmla="*/ 1224939 w 1371185"/>
                <a:gd name="connsiteY12" fmla="*/ 174934 h 878105"/>
                <a:gd name="connsiteX13" fmla="*/ 1023488 w 1371185"/>
                <a:gd name="connsiteY13" fmla="*/ 283659 h 878105"/>
                <a:gd name="connsiteX14" fmla="*/ 1032419 w 1371185"/>
                <a:gd name="connsiteY14" fmla="*/ 568794 h 878105"/>
                <a:gd name="connsiteX15" fmla="*/ 1237677 w 1371185"/>
                <a:gd name="connsiteY15" fmla="*/ 683233 h 878105"/>
                <a:gd name="connsiteX16" fmla="*/ 1351548 w 1371185"/>
                <a:gd name="connsiteY16" fmla="*/ 678081 h 878105"/>
                <a:gd name="connsiteX17" fmla="*/ 1330593 w 1371185"/>
                <a:gd name="connsiteY17" fmla="*/ 798096 h 878105"/>
                <a:gd name="connsiteX18" fmla="*/ 1225818 w 1371185"/>
                <a:gd name="connsiteY18" fmla="*/ 866676 h 878105"/>
                <a:gd name="connsiteX19" fmla="*/ 1193631 w 1371185"/>
                <a:gd name="connsiteY19" fmla="*/ 759435 h 878105"/>
                <a:gd name="connsiteX20" fmla="*/ 995314 w 1371185"/>
                <a:gd name="connsiteY20" fmla="*/ 645697 h 878105"/>
                <a:gd name="connsiteX21" fmla="*/ 943878 w 1371185"/>
                <a:gd name="connsiteY21" fmla="*/ 695225 h 878105"/>
                <a:gd name="connsiteX22" fmla="*/ 873393 w 1371185"/>
                <a:gd name="connsiteY22" fmla="*/ 710465 h 878105"/>
                <a:gd name="connsiteX23" fmla="*/ 913398 w 1371185"/>
                <a:gd name="connsiteY23" fmla="*/ 849530 h 878105"/>
                <a:gd name="connsiteX24" fmla="*/ 892443 w 1371185"/>
                <a:gd name="connsiteY24" fmla="*/ 874295 h 878105"/>
                <a:gd name="connsiteX25" fmla="*/ 488583 w 1371185"/>
                <a:gd name="connsiteY25" fmla="*/ 878105 h 878105"/>
                <a:gd name="connsiteX26" fmla="*/ 458103 w 1371185"/>
                <a:gd name="connsiteY26" fmla="*/ 843815 h 878105"/>
                <a:gd name="connsiteX27" fmla="*/ 498108 w 1371185"/>
                <a:gd name="connsiteY27" fmla="*/ 710465 h 878105"/>
                <a:gd name="connsiteX28" fmla="*/ 431433 w 1371185"/>
                <a:gd name="connsiteY28" fmla="*/ 697130 h 878105"/>
                <a:gd name="connsiteX29" fmla="*/ 379999 w 1371185"/>
                <a:gd name="connsiteY29" fmla="*/ 649507 h 878105"/>
                <a:gd name="connsiteX30" fmla="*/ 189098 w 1371185"/>
                <a:gd name="connsiteY30" fmla="*/ 753101 h 878105"/>
                <a:gd name="connsiteX31" fmla="*/ 172353 w 1371185"/>
                <a:gd name="connsiteY31" fmla="*/ 851436 h 878105"/>
                <a:gd name="connsiteX32" fmla="*/ 52338 w 1371185"/>
                <a:gd name="connsiteY32" fmla="*/ 796192 h 878105"/>
                <a:gd name="connsiteX33" fmla="*/ 135160 w 1371185"/>
                <a:gd name="connsiteY33" fmla="*/ 692760 h 878105"/>
                <a:gd name="connsiteX34" fmla="*/ 346384 w 1371185"/>
                <a:gd name="connsiteY34" fmla="*/ 576553 h 878105"/>
                <a:gd name="connsiteX35" fmla="*/ 355427 w 1371185"/>
                <a:gd name="connsiteY35" fmla="*/ 288759 h 878105"/>
                <a:gd name="connsiteX36" fmla="*/ 141473 w 1371185"/>
                <a:gd name="connsiteY36" fmla="*/ 167454 h 878105"/>
                <a:gd name="connsiteX37" fmla="*/ 75277 w 1371185"/>
                <a:gd name="connsiteY37" fmla="*/ 203509 h 878105"/>
                <a:gd name="connsiteX38" fmla="*/ 503 w 1371185"/>
                <a:gd name="connsiteY38" fmla="*/ 132883 h 878105"/>
                <a:gd name="connsiteX0" fmla="*/ 503 w 1371185"/>
                <a:gd name="connsiteY0" fmla="*/ 132883 h 876200"/>
                <a:gd name="connsiteX1" fmla="*/ 67772 w 1371185"/>
                <a:gd name="connsiteY1" fmla="*/ 59203 h 876200"/>
                <a:gd name="connsiteX2" fmla="*/ 142549 w 1371185"/>
                <a:gd name="connsiteY2" fmla="*/ 9 h 876200"/>
                <a:gd name="connsiteX3" fmla="*/ 211360 w 1371185"/>
                <a:gd name="connsiteY3" fmla="*/ 66682 h 876200"/>
                <a:gd name="connsiteX4" fmla="*/ 194813 w 1371185"/>
                <a:gd name="connsiteY4" fmla="*/ 114926 h 876200"/>
                <a:gd name="connsiteX5" fmla="*/ 389721 w 1371185"/>
                <a:gd name="connsiteY5" fmla="*/ 222892 h 876200"/>
                <a:gd name="connsiteX6" fmla="*/ 683322 w 1371185"/>
                <a:gd name="connsiteY6" fmla="*/ 70494 h 876200"/>
                <a:gd name="connsiteX7" fmla="*/ 980984 w 1371185"/>
                <a:gd name="connsiteY7" fmla="*/ 215413 h 876200"/>
                <a:gd name="connsiteX8" fmla="*/ 1179698 w 1371185"/>
                <a:gd name="connsiteY8" fmla="*/ 108118 h 876200"/>
                <a:gd name="connsiteX9" fmla="*/ 1246773 w 1371185"/>
                <a:gd name="connsiteY9" fmla="*/ 1807 h 876200"/>
                <a:gd name="connsiteX10" fmla="*/ 1321069 w 1371185"/>
                <a:gd name="connsiteY10" fmla="*/ 72292 h 876200"/>
                <a:gd name="connsiteX11" fmla="*/ 1362979 w 1371185"/>
                <a:gd name="connsiteY11" fmla="*/ 175162 h 876200"/>
                <a:gd name="connsiteX12" fmla="*/ 1224939 w 1371185"/>
                <a:gd name="connsiteY12" fmla="*/ 174934 h 876200"/>
                <a:gd name="connsiteX13" fmla="*/ 1023488 w 1371185"/>
                <a:gd name="connsiteY13" fmla="*/ 283659 h 876200"/>
                <a:gd name="connsiteX14" fmla="*/ 1032419 w 1371185"/>
                <a:gd name="connsiteY14" fmla="*/ 568794 h 876200"/>
                <a:gd name="connsiteX15" fmla="*/ 1237677 w 1371185"/>
                <a:gd name="connsiteY15" fmla="*/ 683233 h 876200"/>
                <a:gd name="connsiteX16" fmla="*/ 1351548 w 1371185"/>
                <a:gd name="connsiteY16" fmla="*/ 678081 h 876200"/>
                <a:gd name="connsiteX17" fmla="*/ 1330593 w 1371185"/>
                <a:gd name="connsiteY17" fmla="*/ 798096 h 876200"/>
                <a:gd name="connsiteX18" fmla="*/ 1225818 w 1371185"/>
                <a:gd name="connsiteY18" fmla="*/ 866676 h 876200"/>
                <a:gd name="connsiteX19" fmla="*/ 1193631 w 1371185"/>
                <a:gd name="connsiteY19" fmla="*/ 759435 h 876200"/>
                <a:gd name="connsiteX20" fmla="*/ 995314 w 1371185"/>
                <a:gd name="connsiteY20" fmla="*/ 645697 h 876200"/>
                <a:gd name="connsiteX21" fmla="*/ 943878 w 1371185"/>
                <a:gd name="connsiteY21" fmla="*/ 695225 h 876200"/>
                <a:gd name="connsiteX22" fmla="*/ 873393 w 1371185"/>
                <a:gd name="connsiteY22" fmla="*/ 710465 h 876200"/>
                <a:gd name="connsiteX23" fmla="*/ 913398 w 1371185"/>
                <a:gd name="connsiteY23" fmla="*/ 849530 h 876200"/>
                <a:gd name="connsiteX24" fmla="*/ 892443 w 1371185"/>
                <a:gd name="connsiteY24" fmla="*/ 874295 h 876200"/>
                <a:gd name="connsiteX25" fmla="*/ 490488 w 1371185"/>
                <a:gd name="connsiteY25" fmla="*/ 876200 h 876200"/>
                <a:gd name="connsiteX26" fmla="*/ 458103 w 1371185"/>
                <a:gd name="connsiteY26" fmla="*/ 843815 h 876200"/>
                <a:gd name="connsiteX27" fmla="*/ 498108 w 1371185"/>
                <a:gd name="connsiteY27" fmla="*/ 710465 h 876200"/>
                <a:gd name="connsiteX28" fmla="*/ 431433 w 1371185"/>
                <a:gd name="connsiteY28" fmla="*/ 697130 h 876200"/>
                <a:gd name="connsiteX29" fmla="*/ 379999 w 1371185"/>
                <a:gd name="connsiteY29" fmla="*/ 649507 h 876200"/>
                <a:gd name="connsiteX30" fmla="*/ 189098 w 1371185"/>
                <a:gd name="connsiteY30" fmla="*/ 753101 h 876200"/>
                <a:gd name="connsiteX31" fmla="*/ 172353 w 1371185"/>
                <a:gd name="connsiteY31" fmla="*/ 851436 h 876200"/>
                <a:gd name="connsiteX32" fmla="*/ 52338 w 1371185"/>
                <a:gd name="connsiteY32" fmla="*/ 796192 h 876200"/>
                <a:gd name="connsiteX33" fmla="*/ 135160 w 1371185"/>
                <a:gd name="connsiteY33" fmla="*/ 692760 h 876200"/>
                <a:gd name="connsiteX34" fmla="*/ 346384 w 1371185"/>
                <a:gd name="connsiteY34" fmla="*/ 576553 h 876200"/>
                <a:gd name="connsiteX35" fmla="*/ 355427 w 1371185"/>
                <a:gd name="connsiteY35" fmla="*/ 288759 h 876200"/>
                <a:gd name="connsiteX36" fmla="*/ 141473 w 1371185"/>
                <a:gd name="connsiteY36" fmla="*/ 167454 h 876200"/>
                <a:gd name="connsiteX37" fmla="*/ 75277 w 1371185"/>
                <a:gd name="connsiteY37" fmla="*/ 203509 h 876200"/>
                <a:gd name="connsiteX38" fmla="*/ 503 w 1371185"/>
                <a:gd name="connsiteY38" fmla="*/ 132883 h 876200"/>
                <a:gd name="connsiteX0" fmla="*/ 503 w 1371185"/>
                <a:gd name="connsiteY0" fmla="*/ 132883 h 876200"/>
                <a:gd name="connsiteX1" fmla="*/ 67772 w 1371185"/>
                <a:gd name="connsiteY1" fmla="*/ 59203 h 876200"/>
                <a:gd name="connsiteX2" fmla="*/ 142549 w 1371185"/>
                <a:gd name="connsiteY2" fmla="*/ 9 h 876200"/>
                <a:gd name="connsiteX3" fmla="*/ 211360 w 1371185"/>
                <a:gd name="connsiteY3" fmla="*/ 66682 h 876200"/>
                <a:gd name="connsiteX4" fmla="*/ 194813 w 1371185"/>
                <a:gd name="connsiteY4" fmla="*/ 114926 h 876200"/>
                <a:gd name="connsiteX5" fmla="*/ 389721 w 1371185"/>
                <a:gd name="connsiteY5" fmla="*/ 222892 h 876200"/>
                <a:gd name="connsiteX6" fmla="*/ 683322 w 1371185"/>
                <a:gd name="connsiteY6" fmla="*/ 70494 h 876200"/>
                <a:gd name="connsiteX7" fmla="*/ 980984 w 1371185"/>
                <a:gd name="connsiteY7" fmla="*/ 215413 h 876200"/>
                <a:gd name="connsiteX8" fmla="*/ 1179698 w 1371185"/>
                <a:gd name="connsiteY8" fmla="*/ 108118 h 876200"/>
                <a:gd name="connsiteX9" fmla="*/ 1246773 w 1371185"/>
                <a:gd name="connsiteY9" fmla="*/ 1807 h 876200"/>
                <a:gd name="connsiteX10" fmla="*/ 1321069 w 1371185"/>
                <a:gd name="connsiteY10" fmla="*/ 72292 h 876200"/>
                <a:gd name="connsiteX11" fmla="*/ 1362979 w 1371185"/>
                <a:gd name="connsiteY11" fmla="*/ 175162 h 876200"/>
                <a:gd name="connsiteX12" fmla="*/ 1224939 w 1371185"/>
                <a:gd name="connsiteY12" fmla="*/ 174934 h 876200"/>
                <a:gd name="connsiteX13" fmla="*/ 1023488 w 1371185"/>
                <a:gd name="connsiteY13" fmla="*/ 283659 h 876200"/>
                <a:gd name="connsiteX14" fmla="*/ 1032419 w 1371185"/>
                <a:gd name="connsiteY14" fmla="*/ 568794 h 876200"/>
                <a:gd name="connsiteX15" fmla="*/ 1237677 w 1371185"/>
                <a:gd name="connsiteY15" fmla="*/ 683233 h 876200"/>
                <a:gd name="connsiteX16" fmla="*/ 1351548 w 1371185"/>
                <a:gd name="connsiteY16" fmla="*/ 678081 h 876200"/>
                <a:gd name="connsiteX17" fmla="*/ 1330593 w 1371185"/>
                <a:gd name="connsiteY17" fmla="*/ 798096 h 876200"/>
                <a:gd name="connsiteX18" fmla="*/ 1225818 w 1371185"/>
                <a:gd name="connsiteY18" fmla="*/ 866676 h 876200"/>
                <a:gd name="connsiteX19" fmla="*/ 1193631 w 1371185"/>
                <a:gd name="connsiteY19" fmla="*/ 759435 h 876200"/>
                <a:gd name="connsiteX20" fmla="*/ 995314 w 1371185"/>
                <a:gd name="connsiteY20" fmla="*/ 645697 h 876200"/>
                <a:gd name="connsiteX21" fmla="*/ 943878 w 1371185"/>
                <a:gd name="connsiteY21" fmla="*/ 695225 h 876200"/>
                <a:gd name="connsiteX22" fmla="*/ 873393 w 1371185"/>
                <a:gd name="connsiteY22" fmla="*/ 710465 h 876200"/>
                <a:gd name="connsiteX23" fmla="*/ 913398 w 1371185"/>
                <a:gd name="connsiteY23" fmla="*/ 849530 h 876200"/>
                <a:gd name="connsiteX24" fmla="*/ 892443 w 1371185"/>
                <a:gd name="connsiteY24" fmla="*/ 874295 h 876200"/>
                <a:gd name="connsiteX25" fmla="*/ 490488 w 1371185"/>
                <a:gd name="connsiteY25" fmla="*/ 876200 h 876200"/>
                <a:gd name="connsiteX26" fmla="*/ 458103 w 1371185"/>
                <a:gd name="connsiteY26" fmla="*/ 843815 h 876200"/>
                <a:gd name="connsiteX27" fmla="*/ 498108 w 1371185"/>
                <a:gd name="connsiteY27" fmla="*/ 710465 h 876200"/>
                <a:gd name="connsiteX28" fmla="*/ 431433 w 1371185"/>
                <a:gd name="connsiteY28" fmla="*/ 697130 h 876200"/>
                <a:gd name="connsiteX29" fmla="*/ 379999 w 1371185"/>
                <a:gd name="connsiteY29" fmla="*/ 649507 h 876200"/>
                <a:gd name="connsiteX30" fmla="*/ 189098 w 1371185"/>
                <a:gd name="connsiteY30" fmla="*/ 753101 h 876200"/>
                <a:gd name="connsiteX31" fmla="*/ 172353 w 1371185"/>
                <a:gd name="connsiteY31" fmla="*/ 851436 h 876200"/>
                <a:gd name="connsiteX32" fmla="*/ 52338 w 1371185"/>
                <a:gd name="connsiteY32" fmla="*/ 796192 h 876200"/>
                <a:gd name="connsiteX33" fmla="*/ 135160 w 1371185"/>
                <a:gd name="connsiteY33" fmla="*/ 692760 h 876200"/>
                <a:gd name="connsiteX34" fmla="*/ 346384 w 1371185"/>
                <a:gd name="connsiteY34" fmla="*/ 576553 h 876200"/>
                <a:gd name="connsiteX35" fmla="*/ 355427 w 1371185"/>
                <a:gd name="connsiteY35" fmla="*/ 288759 h 876200"/>
                <a:gd name="connsiteX36" fmla="*/ 141473 w 1371185"/>
                <a:gd name="connsiteY36" fmla="*/ 167454 h 876200"/>
                <a:gd name="connsiteX37" fmla="*/ 75277 w 1371185"/>
                <a:gd name="connsiteY37" fmla="*/ 203509 h 876200"/>
                <a:gd name="connsiteX38" fmla="*/ 503 w 1371185"/>
                <a:gd name="connsiteY38" fmla="*/ 132883 h 876200"/>
                <a:gd name="connsiteX0" fmla="*/ 503 w 1371185"/>
                <a:gd name="connsiteY0" fmla="*/ 132883 h 876200"/>
                <a:gd name="connsiteX1" fmla="*/ 67772 w 1371185"/>
                <a:gd name="connsiteY1" fmla="*/ 59203 h 876200"/>
                <a:gd name="connsiteX2" fmla="*/ 142549 w 1371185"/>
                <a:gd name="connsiteY2" fmla="*/ 9 h 876200"/>
                <a:gd name="connsiteX3" fmla="*/ 211360 w 1371185"/>
                <a:gd name="connsiteY3" fmla="*/ 66682 h 876200"/>
                <a:gd name="connsiteX4" fmla="*/ 194813 w 1371185"/>
                <a:gd name="connsiteY4" fmla="*/ 114926 h 876200"/>
                <a:gd name="connsiteX5" fmla="*/ 389721 w 1371185"/>
                <a:gd name="connsiteY5" fmla="*/ 222892 h 876200"/>
                <a:gd name="connsiteX6" fmla="*/ 683322 w 1371185"/>
                <a:gd name="connsiteY6" fmla="*/ 70494 h 876200"/>
                <a:gd name="connsiteX7" fmla="*/ 980984 w 1371185"/>
                <a:gd name="connsiteY7" fmla="*/ 215413 h 876200"/>
                <a:gd name="connsiteX8" fmla="*/ 1179698 w 1371185"/>
                <a:gd name="connsiteY8" fmla="*/ 108118 h 876200"/>
                <a:gd name="connsiteX9" fmla="*/ 1246773 w 1371185"/>
                <a:gd name="connsiteY9" fmla="*/ 1807 h 876200"/>
                <a:gd name="connsiteX10" fmla="*/ 1321069 w 1371185"/>
                <a:gd name="connsiteY10" fmla="*/ 72292 h 876200"/>
                <a:gd name="connsiteX11" fmla="*/ 1362979 w 1371185"/>
                <a:gd name="connsiteY11" fmla="*/ 175162 h 876200"/>
                <a:gd name="connsiteX12" fmla="*/ 1224939 w 1371185"/>
                <a:gd name="connsiteY12" fmla="*/ 174934 h 876200"/>
                <a:gd name="connsiteX13" fmla="*/ 1023488 w 1371185"/>
                <a:gd name="connsiteY13" fmla="*/ 283659 h 876200"/>
                <a:gd name="connsiteX14" fmla="*/ 1032419 w 1371185"/>
                <a:gd name="connsiteY14" fmla="*/ 568794 h 876200"/>
                <a:gd name="connsiteX15" fmla="*/ 1237677 w 1371185"/>
                <a:gd name="connsiteY15" fmla="*/ 683233 h 876200"/>
                <a:gd name="connsiteX16" fmla="*/ 1351548 w 1371185"/>
                <a:gd name="connsiteY16" fmla="*/ 678081 h 876200"/>
                <a:gd name="connsiteX17" fmla="*/ 1330593 w 1371185"/>
                <a:gd name="connsiteY17" fmla="*/ 798096 h 876200"/>
                <a:gd name="connsiteX18" fmla="*/ 1225818 w 1371185"/>
                <a:gd name="connsiteY18" fmla="*/ 866676 h 876200"/>
                <a:gd name="connsiteX19" fmla="*/ 1193631 w 1371185"/>
                <a:gd name="connsiteY19" fmla="*/ 759435 h 876200"/>
                <a:gd name="connsiteX20" fmla="*/ 995314 w 1371185"/>
                <a:gd name="connsiteY20" fmla="*/ 645697 h 876200"/>
                <a:gd name="connsiteX21" fmla="*/ 943878 w 1371185"/>
                <a:gd name="connsiteY21" fmla="*/ 695225 h 876200"/>
                <a:gd name="connsiteX22" fmla="*/ 873393 w 1371185"/>
                <a:gd name="connsiteY22" fmla="*/ 710465 h 876200"/>
                <a:gd name="connsiteX23" fmla="*/ 913398 w 1371185"/>
                <a:gd name="connsiteY23" fmla="*/ 849530 h 876200"/>
                <a:gd name="connsiteX24" fmla="*/ 892443 w 1371185"/>
                <a:gd name="connsiteY24" fmla="*/ 874295 h 876200"/>
                <a:gd name="connsiteX25" fmla="*/ 490488 w 1371185"/>
                <a:gd name="connsiteY25" fmla="*/ 876200 h 876200"/>
                <a:gd name="connsiteX26" fmla="*/ 458103 w 1371185"/>
                <a:gd name="connsiteY26" fmla="*/ 843815 h 876200"/>
                <a:gd name="connsiteX27" fmla="*/ 498108 w 1371185"/>
                <a:gd name="connsiteY27" fmla="*/ 710465 h 876200"/>
                <a:gd name="connsiteX28" fmla="*/ 431433 w 1371185"/>
                <a:gd name="connsiteY28" fmla="*/ 697130 h 876200"/>
                <a:gd name="connsiteX29" fmla="*/ 379999 w 1371185"/>
                <a:gd name="connsiteY29" fmla="*/ 649507 h 876200"/>
                <a:gd name="connsiteX30" fmla="*/ 189098 w 1371185"/>
                <a:gd name="connsiteY30" fmla="*/ 753101 h 876200"/>
                <a:gd name="connsiteX31" fmla="*/ 172353 w 1371185"/>
                <a:gd name="connsiteY31" fmla="*/ 851436 h 876200"/>
                <a:gd name="connsiteX32" fmla="*/ 52338 w 1371185"/>
                <a:gd name="connsiteY32" fmla="*/ 796192 h 876200"/>
                <a:gd name="connsiteX33" fmla="*/ 135160 w 1371185"/>
                <a:gd name="connsiteY33" fmla="*/ 692760 h 876200"/>
                <a:gd name="connsiteX34" fmla="*/ 346384 w 1371185"/>
                <a:gd name="connsiteY34" fmla="*/ 576553 h 876200"/>
                <a:gd name="connsiteX35" fmla="*/ 355427 w 1371185"/>
                <a:gd name="connsiteY35" fmla="*/ 288759 h 876200"/>
                <a:gd name="connsiteX36" fmla="*/ 141473 w 1371185"/>
                <a:gd name="connsiteY36" fmla="*/ 167454 h 876200"/>
                <a:gd name="connsiteX37" fmla="*/ 75277 w 1371185"/>
                <a:gd name="connsiteY37" fmla="*/ 203509 h 876200"/>
                <a:gd name="connsiteX38" fmla="*/ 503 w 1371185"/>
                <a:gd name="connsiteY38" fmla="*/ 132883 h 876200"/>
                <a:gd name="connsiteX0" fmla="*/ 503 w 1371185"/>
                <a:gd name="connsiteY0" fmla="*/ 132883 h 876200"/>
                <a:gd name="connsiteX1" fmla="*/ 67772 w 1371185"/>
                <a:gd name="connsiteY1" fmla="*/ 59203 h 876200"/>
                <a:gd name="connsiteX2" fmla="*/ 142549 w 1371185"/>
                <a:gd name="connsiteY2" fmla="*/ 9 h 876200"/>
                <a:gd name="connsiteX3" fmla="*/ 211360 w 1371185"/>
                <a:gd name="connsiteY3" fmla="*/ 66682 h 876200"/>
                <a:gd name="connsiteX4" fmla="*/ 194813 w 1371185"/>
                <a:gd name="connsiteY4" fmla="*/ 114926 h 876200"/>
                <a:gd name="connsiteX5" fmla="*/ 389721 w 1371185"/>
                <a:gd name="connsiteY5" fmla="*/ 222892 h 876200"/>
                <a:gd name="connsiteX6" fmla="*/ 683322 w 1371185"/>
                <a:gd name="connsiteY6" fmla="*/ 70494 h 876200"/>
                <a:gd name="connsiteX7" fmla="*/ 980984 w 1371185"/>
                <a:gd name="connsiteY7" fmla="*/ 215413 h 876200"/>
                <a:gd name="connsiteX8" fmla="*/ 1179698 w 1371185"/>
                <a:gd name="connsiteY8" fmla="*/ 108118 h 876200"/>
                <a:gd name="connsiteX9" fmla="*/ 1246773 w 1371185"/>
                <a:gd name="connsiteY9" fmla="*/ 1807 h 876200"/>
                <a:gd name="connsiteX10" fmla="*/ 1321069 w 1371185"/>
                <a:gd name="connsiteY10" fmla="*/ 72292 h 876200"/>
                <a:gd name="connsiteX11" fmla="*/ 1362979 w 1371185"/>
                <a:gd name="connsiteY11" fmla="*/ 175162 h 876200"/>
                <a:gd name="connsiteX12" fmla="*/ 1224939 w 1371185"/>
                <a:gd name="connsiteY12" fmla="*/ 174934 h 876200"/>
                <a:gd name="connsiteX13" fmla="*/ 1023488 w 1371185"/>
                <a:gd name="connsiteY13" fmla="*/ 283659 h 876200"/>
                <a:gd name="connsiteX14" fmla="*/ 1032419 w 1371185"/>
                <a:gd name="connsiteY14" fmla="*/ 568794 h 876200"/>
                <a:gd name="connsiteX15" fmla="*/ 1237677 w 1371185"/>
                <a:gd name="connsiteY15" fmla="*/ 683233 h 876200"/>
                <a:gd name="connsiteX16" fmla="*/ 1351548 w 1371185"/>
                <a:gd name="connsiteY16" fmla="*/ 678081 h 876200"/>
                <a:gd name="connsiteX17" fmla="*/ 1330593 w 1371185"/>
                <a:gd name="connsiteY17" fmla="*/ 798096 h 876200"/>
                <a:gd name="connsiteX18" fmla="*/ 1225818 w 1371185"/>
                <a:gd name="connsiteY18" fmla="*/ 866676 h 876200"/>
                <a:gd name="connsiteX19" fmla="*/ 1193631 w 1371185"/>
                <a:gd name="connsiteY19" fmla="*/ 759435 h 876200"/>
                <a:gd name="connsiteX20" fmla="*/ 995314 w 1371185"/>
                <a:gd name="connsiteY20" fmla="*/ 645697 h 876200"/>
                <a:gd name="connsiteX21" fmla="*/ 943878 w 1371185"/>
                <a:gd name="connsiteY21" fmla="*/ 695225 h 876200"/>
                <a:gd name="connsiteX22" fmla="*/ 873393 w 1371185"/>
                <a:gd name="connsiteY22" fmla="*/ 710465 h 876200"/>
                <a:gd name="connsiteX23" fmla="*/ 913398 w 1371185"/>
                <a:gd name="connsiteY23" fmla="*/ 849530 h 876200"/>
                <a:gd name="connsiteX24" fmla="*/ 892443 w 1371185"/>
                <a:gd name="connsiteY24" fmla="*/ 874295 h 876200"/>
                <a:gd name="connsiteX25" fmla="*/ 490488 w 1371185"/>
                <a:gd name="connsiteY25" fmla="*/ 876200 h 876200"/>
                <a:gd name="connsiteX26" fmla="*/ 458103 w 1371185"/>
                <a:gd name="connsiteY26" fmla="*/ 843815 h 876200"/>
                <a:gd name="connsiteX27" fmla="*/ 498108 w 1371185"/>
                <a:gd name="connsiteY27" fmla="*/ 710465 h 876200"/>
                <a:gd name="connsiteX28" fmla="*/ 431433 w 1371185"/>
                <a:gd name="connsiteY28" fmla="*/ 697130 h 876200"/>
                <a:gd name="connsiteX29" fmla="*/ 379999 w 1371185"/>
                <a:gd name="connsiteY29" fmla="*/ 649507 h 876200"/>
                <a:gd name="connsiteX30" fmla="*/ 189098 w 1371185"/>
                <a:gd name="connsiteY30" fmla="*/ 753101 h 876200"/>
                <a:gd name="connsiteX31" fmla="*/ 172353 w 1371185"/>
                <a:gd name="connsiteY31" fmla="*/ 851436 h 876200"/>
                <a:gd name="connsiteX32" fmla="*/ 52338 w 1371185"/>
                <a:gd name="connsiteY32" fmla="*/ 796192 h 876200"/>
                <a:gd name="connsiteX33" fmla="*/ 135160 w 1371185"/>
                <a:gd name="connsiteY33" fmla="*/ 692760 h 876200"/>
                <a:gd name="connsiteX34" fmla="*/ 346384 w 1371185"/>
                <a:gd name="connsiteY34" fmla="*/ 576553 h 876200"/>
                <a:gd name="connsiteX35" fmla="*/ 355427 w 1371185"/>
                <a:gd name="connsiteY35" fmla="*/ 288759 h 876200"/>
                <a:gd name="connsiteX36" fmla="*/ 141473 w 1371185"/>
                <a:gd name="connsiteY36" fmla="*/ 167454 h 876200"/>
                <a:gd name="connsiteX37" fmla="*/ 75277 w 1371185"/>
                <a:gd name="connsiteY37" fmla="*/ 203509 h 876200"/>
                <a:gd name="connsiteX38" fmla="*/ 503 w 1371185"/>
                <a:gd name="connsiteY38" fmla="*/ 132883 h 876200"/>
                <a:gd name="connsiteX0" fmla="*/ 503 w 1371185"/>
                <a:gd name="connsiteY0" fmla="*/ 132883 h 876200"/>
                <a:gd name="connsiteX1" fmla="*/ 67772 w 1371185"/>
                <a:gd name="connsiteY1" fmla="*/ 59203 h 876200"/>
                <a:gd name="connsiteX2" fmla="*/ 142549 w 1371185"/>
                <a:gd name="connsiteY2" fmla="*/ 9 h 876200"/>
                <a:gd name="connsiteX3" fmla="*/ 211360 w 1371185"/>
                <a:gd name="connsiteY3" fmla="*/ 66682 h 876200"/>
                <a:gd name="connsiteX4" fmla="*/ 194813 w 1371185"/>
                <a:gd name="connsiteY4" fmla="*/ 114926 h 876200"/>
                <a:gd name="connsiteX5" fmla="*/ 389721 w 1371185"/>
                <a:gd name="connsiteY5" fmla="*/ 222892 h 876200"/>
                <a:gd name="connsiteX6" fmla="*/ 683322 w 1371185"/>
                <a:gd name="connsiteY6" fmla="*/ 70494 h 876200"/>
                <a:gd name="connsiteX7" fmla="*/ 980984 w 1371185"/>
                <a:gd name="connsiteY7" fmla="*/ 215413 h 876200"/>
                <a:gd name="connsiteX8" fmla="*/ 1179698 w 1371185"/>
                <a:gd name="connsiteY8" fmla="*/ 108118 h 876200"/>
                <a:gd name="connsiteX9" fmla="*/ 1246773 w 1371185"/>
                <a:gd name="connsiteY9" fmla="*/ 1807 h 876200"/>
                <a:gd name="connsiteX10" fmla="*/ 1321069 w 1371185"/>
                <a:gd name="connsiteY10" fmla="*/ 72292 h 876200"/>
                <a:gd name="connsiteX11" fmla="*/ 1362979 w 1371185"/>
                <a:gd name="connsiteY11" fmla="*/ 175162 h 876200"/>
                <a:gd name="connsiteX12" fmla="*/ 1224939 w 1371185"/>
                <a:gd name="connsiteY12" fmla="*/ 174934 h 876200"/>
                <a:gd name="connsiteX13" fmla="*/ 1023488 w 1371185"/>
                <a:gd name="connsiteY13" fmla="*/ 283659 h 876200"/>
                <a:gd name="connsiteX14" fmla="*/ 1032419 w 1371185"/>
                <a:gd name="connsiteY14" fmla="*/ 568794 h 876200"/>
                <a:gd name="connsiteX15" fmla="*/ 1237677 w 1371185"/>
                <a:gd name="connsiteY15" fmla="*/ 683233 h 876200"/>
                <a:gd name="connsiteX16" fmla="*/ 1351548 w 1371185"/>
                <a:gd name="connsiteY16" fmla="*/ 678081 h 876200"/>
                <a:gd name="connsiteX17" fmla="*/ 1330593 w 1371185"/>
                <a:gd name="connsiteY17" fmla="*/ 798096 h 876200"/>
                <a:gd name="connsiteX18" fmla="*/ 1225818 w 1371185"/>
                <a:gd name="connsiteY18" fmla="*/ 866676 h 876200"/>
                <a:gd name="connsiteX19" fmla="*/ 1193631 w 1371185"/>
                <a:gd name="connsiteY19" fmla="*/ 759435 h 876200"/>
                <a:gd name="connsiteX20" fmla="*/ 995314 w 1371185"/>
                <a:gd name="connsiteY20" fmla="*/ 645697 h 876200"/>
                <a:gd name="connsiteX21" fmla="*/ 943878 w 1371185"/>
                <a:gd name="connsiteY21" fmla="*/ 695225 h 876200"/>
                <a:gd name="connsiteX22" fmla="*/ 873393 w 1371185"/>
                <a:gd name="connsiteY22" fmla="*/ 710465 h 876200"/>
                <a:gd name="connsiteX23" fmla="*/ 913398 w 1371185"/>
                <a:gd name="connsiteY23" fmla="*/ 849530 h 876200"/>
                <a:gd name="connsiteX24" fmla="*/ 892443 w 1371185"/>
                <a:gd name="connsiteY24" fmla="*/ 874295 h 876200"/>
                <a:gd name="connsiteX25" fmla="*/ 490488 w 1371185"/>
                <a:gd name="connsiteY25" fmla="*/ 876200 h 876200"/>
                <a:gd name="connsiteX26" fmla="*/ 458103 w 1371185"/>
                <a:gd name="connsiteY26" fmla="*/ 843815 h 876200"/>
                <a:gd name="connsiteX27" fmla="*/ 498108 w 1371185"/>
                <a:gd name="connsiteY27" fmla="*/ 710465 h 876200"/>
                <a:gd name="connsiteX28" fmla="*/ 431433 w 1371185"/>
                <a:gd name="connsiteY28" fmla="*/ 697130 h 876200"/>
                <a:gd name="connsiteX29" fmla="*/ 379999 w 1371185"/>
                <a:gd name="connsiteY29" fmla="*/ 649507 h 876200"/>
                <a:gd name="connsiteX30" fmla="*/ 189098 w 1371185"/>
                <a:gd name="connsiteY30" fmla="*/ 753101 h 876200"/>
                <a:gd name="connsiteX31" fmla="*/ 172353 w 1371185"/>
                <a:gd name="connsiteY31" fmla="*/ 851436 h 876200"/>
                <a:gd name="connsiteX32" fmla="*/ 52338 w 1371185"/>
                <a:gd name="connsiteY32" fmla="*/ 796192 h 876200"/>
                <a:gd name="connsiteX33" fmla="*/ 135160 w 1371185"/>
                <a:gd name="connsiteY33" fmla="*/ 692760 h 876200"/>
                <a:gd name="connsiteX34" fmla="*/ 346384 w 1371185"/>
                <a:gd name="connsiteY34" fmla="*/ 576553 h 876200"/>
                <a:gd name="connsiteX35" fmla="*/ 355427 w 1371185"/>
                <a:gd name="connsiteY35" fmla="*/ 288759 h 876200"/>
                <a:gd name="connsiteX36" fmla="*/ 141473 w 1371185"/>
                <a:gd name="connsiteY36" fmla="*/ 167454 h 876200"/>
                <a:gd name="connsiteX37" fmla="*/ 75277 w 1371185"/>
                <a:gd name="connsiteY37" fmla="*/ 203509 h 876200"/>
                <a:gd name="connsiteX38" fmla="*/ 503 w 1371185"/>
                <a:gd name="connsiteY38" fmla="*/ 132883 h 876200"/>
                <a:gd name="connsiteX0" fmla="*/ 503 w 1371185"/>
                <a:gd name="connsiteY0" fmla="*/ 132883 h 876200"/>
                <a:gd name="connsiteX1" fmla="*/ 67772 w 1371185"/>
                <a:gd name="connsiteY1" fmla="*/ 59203 h 876200"/>
                <a:gd name="connsiteX2" fmla="*/ 142549 w 1371185"/>
                <a:gd name="connsiteY2" fmla="*/ 9 h 876200"/>
                <a:gd name="connsiteX3" fmla="*/ 211360 w 1371185"/>
                <a:gd name="connsiteY3" fmla="*/ 66682 h 876200"/>
                <a:gd name="connsiteX4" fmla="*/ 194813 w 1371185"/>
                <a:gd name="connsiteY4" fmla="*/ 114926 h 876200"/>
                <a:gd name="connsiteX5" fmla="*/ 389721 w 1371185"/>
                <a:gd name="connsiteY5" fmla="*/ 222892 h 876200"/>
                <a:gd name="connsiteX6" fmla="*/ 683322 w 1371185"/>
                <a:gd name="connsiteY6" fmla="*/ 70494 h 876200"/>
                <a:gd name="connsiteX7" fmla="*/ 980984 w 1371185"/>
                <a:gd name="connsiteY7" fmla="*/ 215413 h 876200"/>
                <a:gd name="connsiteX8" fmla="*/ 1179698 w 1371185"/>
                <a:gd name="connsiteY8" fmla="*/ 108118 h 876200"/>
                <a:gd name="connsiteX9" fmla="*/ 1246773 w 1371185"/>
                <a:gd name="connsiteY9" fmla="*/ 1807 h 876200"/>
                <a:gd name="connsiteX10" fmla="*/ 1321069 w 1371185"/>
                <a:gd name="connsiteY10" fmla="*/ 72292 h 876200"/>
                <a:gd name="connsiteX11" fmla="*/ 1362979 w 1371185"/>
                <a:gd name="connsiteY11" fmla="*/ 175162 h 876200"/>
                <a:gd name="connsiteX12" fmla="*/ 1224939 w 1371185"/>
                <a:gd name="connsiteY12" fmla="*/ 174934 h 876200"/>
                <a:gd name="connsiteX13" fmla="*/ 1023488 w 1371185"/>
                <a:gd name="connsiteY13" fmla="*/ 283659 h 876200"/>
                <a:gd name="connsiteX14" fmla="*/ 1032419 w 1371185"/>
                <a:gd name="connsiteY14" fmla="*/ 568794 h 876200"/>
                <a:gd name="connsiteX15" fmla="*/ 1237677 w 1371185"/>
                <a:gd name="connsiteY15" fmla="*/ 683233 h 876200"/>
                <a:gd name="connsiteX16" fmla="*/ 1351548 w 1371185"/>
                <a:gd name="connsiteY16" fmla="*/ 678081 h 876200"/>
                <a:gd name="connsiteX17" fmla="*/ 1330593 w 1371185"/>
                <a:gd name="connsiteY17" fmla="*/ 798096 h 876200"/>
                <a:gd name="connsiteX18" fmla="*/ 1225818 w 1371185"/>
                <a:gd name="connsiteY18" fmla="*/ 866676 h 876200"/>
                <a:gd name="connsiteX19" fmla="*/ 1193631 w 1371185"/>
                <a:gd name="connsiteY19" fmla="*/ 759435 h 876200"/>
                <a:gd name="connsiteX20" fmla="*/ 995314 w 1371185"/>
                <a:gd name="connsiteY20" fmla="*/ 645697 h 876200"/>
                <a:gd name="connsiteX21" fmla="*/ 943878 w 1371185"/>
                <a:gd name="connsiteY21" fmla="*/ 695225 h 876200"/>
                <a:gd name="connsiteX22" fmla="*/ 873393 w 1371185"/>
                <a:gd name="connsiteY22" fmla="*/ 710465 h 876200"/>
                <a:gd name="connsiteX23" fmla="*/ 913398 w 1371185"/>
                <a:gd name="connsiteY23" fmla="*/ 849530 h 876200"/>
                <a:gd name="connsiteX24" fmla="*/ 892443 w 1371185"/>
                <a:gd name="connsiteY24" fmla="*/ 874295 h 876200"/>
                <a:gd name="connsiteX25" fmla="*/ 490488 w 1371185"/>
                <a:gd name="connsiteY25" fmla="*/ 876200 h 876200"/>
                <a:gd name="connsiteX26" fmla="*/ 458103 w 1371185"/>
                <a:gd name="connsiteY26" fmla="*/ 843815 h 876200"/>
                <a:gd name="connsiteX27" fmla="*/ 498108 w 1371185"/>
                <a:gd name="connsiteY27" fmla="*/ 710465 h 876200"/>
                <a:gd name="connsiteX28" fmla="*/ 431433 w 1371185"/>
                <a:gd name="connsiteY28" fmla="*/ 697130 h 876200"/>
                <a:gd name="connsiteX29" fmla="*/ 379999 w 1371185"/>
                <a:gd name="connsiteY29" fmla="*/ 649507 h 876200"/>
                <a:gd name="connsiteX30" fmla="*/ 189098 w 1371185"/>
                <a:gd name="connsiteY30" fmla="*/ 753101 h 876200"/>
                <a:gd name="connsiteX31" fmla="*/ 172353 w 1371185"/>
                <a:gd name="connsiteY31" fmla="*/ 851436 h 876200"/>
                <a:gd name="connsiteX32" fmla="*/ 52338 w 1371185"/>
                <a:gd name="connsiteY32" fmla="*/ 796192 h 876200"/>
                <a:gd name="connsiteX33" fmla="*/ 135160 w 1371185"/>
                <a:gd name="connsiteY33" fmla="*/ 692760 h 876200"/>
                <a:gd name="connsiteX34" fmla="*/ 346384 w 1371185"/>
                <a:gd name="connsiteY34" fmla="*/ 576553 h 876200"/>
                <a:gd name="connsiteX35" fmla="*/ 355427 w 1371185"/>
                <a:gd name="connsiteY35" fmla="*/ 288759 h 876200"/>
                <a:gd name="connsiteX36" fmla="*/ 141473 w 1371185"/>
                <a:gd name="connsiteY36" fmla="*/ 167454 h 876200"/>
                <a:gd name="connsiteX37" fmla="*/ 75277 w 1371185"/>
                <a:gd name="connsiteY37" fmla="*/ 203509 h 876200"/>
                <a:gd name="connsiteX38" fmla="*/ 503 w 1371185"/>
                <a:gd name="connsiteY38" fmla="*/ 132883 h 876200"/>
                <a:gd name="connsiteX0" fmla="*/ 503 w 1371185"/>
                <a:gd name="connsiteY0" fmla="*/ 132883 h 876200"/>
                <a:gd name="connsiteX1" fmla="*/ 67772 w 1371185"/>
                <a:gd name="connsiteY1" fmla="*/ 59203 h 876200"/>
                <a:gd name="connsiteX2" fmla="*/ 142549 w 1371185"/>
                <a:gd name="connsiteY2" fmla="*/ 9 h 876200"/>
                <a:gd name="connsiteX3" fmla="*/ 211360 w 1371185"/>
                <a:gd name="connsiteY3" fmla="*/ 66682 h 876200"/>
                <a:gd name="connsiteX4" fmla="*/ 194813 w 1371185"/>
                <a:gd name="connsiteY4" fmla="*/ 114926 h 876200"/>
                <a:gd name="connsiteX5" fmla="*/ 389721 w 1371185"/>
                <a:gd name="connsiteY5" fmla="*/ 222892 h 876200"/>
                <a:gd name="connsiteX6" fmla="*/ 683322 w 1371185"/>
                <a:gd name="connsiteY6" fmla="*/ 70494 h 876200"/>
                <a:gd name="connsiteX7" fmla="*/ 980984 w 1371185"/>
                <a:gd name="connsiteY7" fmla="*/ 215413 h 876200"/>
                <a:gd name="connsiteX8" fmla="*/ 1179698 w 1371185"/>
                <a:gd name="connsiteY8" fmla="*/ 108118 h 876200"/>
                <a:gd name="connsiteX9" fmla="*/ 1246773 w 1371185"/>
                <a:gd name="connsiteY9" fmla="*/ 1807 h 876200"/>
                <a:gd name="connsiteX10" fmla="*/ 1321069 w 1371185"/>
                <a:gd name="connsiteY10" fmla="*/ 72292 h 876200"/>
                <a:gd name="connsiteX11" fmla="*/ 1362979 w 1371185"/>
                <a:gd name="connsiteY11" fmla="*/ 175162 h 876200"/>
                <a:gd name="connsiteX12" fmla="*/ 1224939 w 1371185"/>
                <a:gd name="connsiteY12" fmla="*/ 174934 h 876200"/>
                <a:gd name="connsiteX13" fmla="*/ 1023488 w 1371185"/>
                <a:gd name="connsiteY13" fmla="*/ 283659 h 876200"/>
                <a:gd name="connsiteX14" fmla="*/ 1032419 w 1371185"/>
                <a:gd name="connsiteY14" fmla="*/ 568794 h 876200"/>
                <a:gd name="connsiteX15" fmla="*/ 1237677 w 1371185"/>
                <a:gd name="connsiteY15" fmla="*/ 683233 h 876200"/>
                <a:gd name="connsiteX16" fmla="*/ 1351548 w 1371185"/>
                <a:gd name="connsiteY16" fmla="*/ 678081 h 876200"/>
                <a:gd name="connsiteX17" fmla="*/ 1330593 w 1371185"/>
                <a:gd name="connsiteY17" fmla="*/ 798096 h 876200"/>
                <a:gd name="connsiteX18" fmla="*/ 1225818 w 1371185"/>
                <a:gd name="connsiteY18" fmla="*/ 866676 h 876200"/>
                <a:gd name="connsiteX19" fmla="*/ 1193631 w 1371185"/>
                <a:gd name="connsiteY19" fmla="*/ 759435 h 876200"/>
                <a:gd name="connsiteX20" fmla="*/ 995314 w 1371185"/>
                <a:gd name="connsiteY20" fmla="*/ 645697 h 876200"/>
                <a:gd name="connsiteX21" fmla="*/ 943878 w 1371185"/>
                <a:gd name="connsiteY21" fmla="*/ 695225 h 876200"/>
                <a:gd name="connsiteX22" fmla="*/ 873393 w 1371185"/>
                <a:gd name="connsiteY22" fmla="*/ 710465 h 876200"/>
                <a:gd name="connsiteX23" fmla="*/ 913398 w 1371185"/>
                <a:gd name="connsiteY23" fmla="*/ 849530 h 876200"/>
                <a:gd name="connsiteX24" fmla="*/ 892443 w 1371185"/>
                <a:gd name="connsiteY24" fmla="*/ 874295 h 876200"/>
                <a:gd name="connsiteX25" fmla="*/ 490488 w 1371185"/>
                <a:gd name="connsiteY25" fmla="*/ 876200 h 876200"/>
                <a:gd name="connsiteX26" fmla="*/ 458103 w 1371185"/>
                <a:gd name="connsiteY26" fmla="*/ 843815 h 876200"/>
                <a:gd name="connsiteX27" fmla="*/ 498108 w 1371185"/>
                <a:gd name="connsiteY27" fmla="*/ 710465 h 876200"/>
                <a:gd name="connsiteX28" fmla="*/ 431433 w 1371185"/>
                <a:gd name="connsiteY28" fmla="*/ 697130 h 876200"/>
                <a:gd name="connsiteX29" fmla="*/ 379999 w 1371185"/>
                <a:gd name="connsiteY29" fmla="*/ 649507 h 876200"/>
                <a:gd name="connsiteX30" fmla="*/ 189098 w 1371185"/>
                <a:gd name="connsiteY30" fmla="*/ 753101 h 876200"/>
                <a:gd name="connsiteX31" fmla="*/ 172353 w 1371185"/>
                <a:gd name="connsiteY31" fmla="*/ 851436 h 876200"/>
                <a:gd name="connsiteX32" fmla="*/ 52338 w 1371185"/>
                <a:gd name="connsiteY32" fmla="*/ 796192 h 876200"/>
                <a:gd name="connsiteX33" fmla="*/ 135160 w 1371185"/>
                <a:gd name="connsiteY33" fmla="*/ 692760 h 876200"/>
                <a:gd name="connsiteX34" fmla="*/ 346384 w 1371185"/>
                <a:gd name="connsiteY34" fmla="*/ 576553 h 876200"/>
                <a:gd name="connsiteX35" fmla="*/ 355427 w 1371185"/>
                <a:gd name="connsiteY35" fmla="*/ 288759 h 876200"/>
                <a:gd name="connsiteX36" fmla="*/ 141473 w 1371185"/>
                <a:gd name="connsiteY36" fmla="*/ 167454 h 876200"/>
                <a:gd name="connsiteX37" fmla="*/ 75277 w 1371185"/>
                <a:gd name="connsiteY37" fmla="*/ 203509 h 876200"/>
                <a:gd name="connsiteX38" fmla="*/ 503 w 1371185"/>
                <a:gd name="connsiteY38" fmla="*/ 132883 h 876200"/>
                <a:gd name="connsiteX0" fmla="*/ 503 w 1371185"/>
                <a:gd name="connsiteY0" fmla="*/ 132883 h 876200"/>
                <a:gd name="connsiteX1" fmla="*/ 67772 w 1371185"/>
                <a:gd name="connsiteY1" fmla="*/ 59203 h 876200"/>
                <a:gd name="connsiteX2" fmla="*/ 142549 w 1371185"/>
                <a:gd name="connsiteY2" fmla="*/ 9 h 876200"/>
                <a:gd name="connsiteX3" fmla="*/ 211360 w 1371185"/>
                <a:gd name="connsiteY3" fmla="*/ 66682 h 876200"/>
                <a:gd name="connsiteX4" fmla="*/ 194813 w 1371185"/>
                <a:gd name="connsiteY4" fmla="*/ 114926 h 876200"/>
                <a:gd name="connsiteX5" fmla="*/ 389721 w 1371185"/>
                <a:gd name="connsiteY5" fmla="*/ 222892 h 876200"/>
                <a:gd name="connsiteX6" fmla="*/ 683322 w 1371185"/>
                <a:gd name="connsiteY6" fmla="*/ 70494 h 876200"/>
                <a:gd name="connsiteX7" fmla="*/ 980984 w 1371185"/>
                <a:gd name="connsiteY7" fmla="*/ 215413 h 876200"/>
                <a:gd name="connsiteX8" fmla="*/ 1179698 w 1371185"/>
                <a:gd name="connsiteY8" fmla="*/ 108118 h 876200"/>
                <a:gd name="connsiteX9" fmla="*/ 1246773 w 1371185"/>
                <a:gd name="connsiteY9" fmla="*/ 1807 h 876200"/>
                <a:gd name="connsiteX10" fmla="*/ 1321069 w 1371185"/>
                <a:gd name="connsiteY10" fmla="*/ 72292 h 876200"/>
                <a:gd name="connsiteX11" fmla="*/ 1362979 w 1371185"/>
                <a:gd name="connsiteY11" fmla="*/ 175162 h 876200"/>
                <a:gd name="connsiteX12" fmla="*/ 1224939 w 1371185"/>
                <a:gd name="connsiteY12" fmla="*/ 174934 h 876200"/>
                <a:gd name="connsiteX13" fmla="*/ 1023488 w 1371185"/>
                <a:gd name="connsiteY13" fmla="*/ 283659 h 876200"/>
                <a:gd name="connsiteX14" fmla="*/ 1032419 w 1371185"/>
                <a:gd name="connsiteY14" fmla="*/ 568794 h 876200"/>
                <a:gd name="connsiteX15" fmla="*/ 1237677 w 1371185"/>
                <a:gd name="connsiteY15" fmla="*/ 683233 h 876200"/>
                <a:gd name="connsiteX16" fmla="*/ 1351548 w 1371185"/>
                <a:gd name="connsiteY16" fmla="*/ 678081 h 876200"/>
                <a:gd name="connsiteX17" fmla="*/ 1330593 w 1371185"/>
                <a:gd name="connsiteY17" fmla="*/ 798096 h 876200"/>
                <a:gd name="connsiteX18" fmla="*/ 1225818 w 1371185"/>
                <a:gd name="connsiteY18" fmla="*/ 866676 h 876200"/>
                <a:gd name="connsiteX19" fmla="*/ 1193631 w 1371185"/>
                <a:gd name="connsiteY19" fmla="*/ 759435 h 876200"/>
                <a:gd name="connsiteX20" fmla="*/ 995314 w 1371185"/>
                <a:gd name="connsiteY20" fmla="*/ 645697 h 876200"/>
                <a:gd name="connsiteX21" fmla="*/ 943878 w 1371185"/>
                <a:gd name="connsiteY21" fmla="*/ 695225 h 876200"/>
                <a:gd name="connsiteX22" fmla="*/ 873393 w 1371185"/>
                <a:gd name="connsiteY22" fmla="*/ 710465 h 876200"/>
                <a:gd name="connsiteX23" fmla="*/ 913398 w 1371185"/>
                <a:gd name="connsiteY23" fmla="*/ 849530 h 876200"/>
                <a:gd name="connsiteX24" fmla="*/ 892443 w 1371185"/>
                <a:gd name="connsiteY24" fmla="*/ 874295 h 876200"/>
                <a:gd name="connsiteX25" fmla="*/ 490488 w 1371185"/>
                <a:gd name="connsiteY25" fmla="*/ 876200 h 876200"/>
                <a:gd name="connsiteX26" fmla="*/ 458103 w 1371185"/>
                <a:gd name="connsiteY26" fmla="*/ 843815 h 876200"/>
                <a:gd name="connsiteX27" fmla="*/ 498108 w 1371185"/>
                <a:gd name="connsiteY27" fmla="*/ 710465 h 876200"/>
                <a:gd name="connsiteX28" fmla="*/ 431433 w 1371185"/>
                <a:gd name="connsiteY28" fmla="*/ 697130 h 876200"/>
                <a:gd name="connsiteX29" fmla="*/ 379999 w 1371185"/>
                <a:gd name="connsiteY29" fmla="*/ 649507 h 876200"/>
                <a:gd name="connsiteX30" fmla="*/ 189098 w 1371185"/>
                <a:gd name="connsiteY30" fmla="*/ 753101 h 876200"/>
                <a:gd name="connsiteX31" fmla="*/ 172353 w 1371185"/>
                <a:gd name="connsiteY31" fmla="*/ 851436 h 876200"/>
                <a:gd name="connsiteX32" fmla="*/ 52338 w 1371185"/>
                <a:gd name="connsiteY32" fmla="*/ 796192 h 876200"/>
                <a:gd name="connsiteX33" fmla="*/ 135160 w 1371185"/>
                <a:gd name="connsiteY33" fmla="*/ 692760 h 876200"/>
                <a:gd name="connsiteX34" fmla="*/ 346384 w 1371185"/>
                <a:gd name="connsiteY34" fmla="*/ 576553 h 876200"/>
                <a:gd name="connsiteX35" fmla="*/ 355427 w 1371185"/>
                <a:gd name="connsiteY35" fmla="*/ 288759 h 876200"/>
                <a:gd name="connsiteX36" fmla="*/ 141473 w 1371185"/>
                <a:gd name="connsiteY36" fmla="*/ 167454 h 876200"/>
                <a:gd name="connsiteX37" fmla="*/ 75277 w 1371185"/>
                <a:gd name="connsiteY37" fmla="*/ 203509 h 876200"/>
                <a:gd name="connsiteX38" fmla="*/ 503 w 1371185"/>
                <a:gd name="connsiteY38" fmla="*/ 132883 h 876200"/>
                <a:gd name="connsiteX0" fmla="*/ 503 w 1371185"/>
                <a:gd name="connsiteY0" fmla="*/ 132883 h 876200"/>
                <a:gd name="connsiteX1" fmla="*/ 67772 w 1371185"/>
                <a:gd name="connsiteY1" fmla="*/ 59203 h 876200"/>
                <a:gd name="connsiteX2" fmla="*/ 142549 w 1371185"/>
                <a:gd name="connsiteY2" fmla="*/ 9 h 876200"/>
                <a:gd name="connsiteX3" fmla="*/ 211360 w 1371185"/>
                <a:gd name="connsiteY3" fmla="*/ 66682 h 876200"/>
                <a:gd name="connsiteX4" fmla="*/ 194813 w 1371185"/>
                <a:gd name="connsiteY4" fmla="*/ 114926 h 876200"/>
                <a:gd name="connsiteX5" fmla="*/ 389721 w 1371185"/>
                <a:gd name="connsiteY5" fmla="*/ 222892 h 876200"/>
                <a:gd name="connsiteX6" fmla="*/ 683322 w 1371185"/>
                <a:gd name="connsiteY6" fmla="*/ 70494 h 876200"/>
                <a:gd name="connsiteX7" fmla="*/ 980984 w 1371185"/>
                <a:gd name="connsiteY7" fmla="*/ 215413 h 876200"/>
                <a:gd name="connsiteX8" fmla="*/ 1179698 w 1371185"/>
                <a:gd name="connsiteY8" fmla="*/ 108118 h 876200"/>
                <a:gd name="connsiteX9" fmla="*/ 1246773 w 1371185"/>
                <a:gd name="connsiteY9" fmla="*/ 1807 h 876200"/>
                <a:gd name="connsiteX10" fmla="*/ 1321069 w 1371185"/>
                <a:gd name="connsiteY10" fmla="*/ 72292 h 876200"/>
                <a:gd name="connsiteX11" fmla="*/ 1362979 w 1371185"/>
                <a:gd name="connsiteY11" fmla="*/ 175162 h 876200"/>
                <a:gd name="connsiteX12" fmla="*/ 1224939 w 1371185"/>
                <a:gd name="connsiteY12" fmla="*/ 174934 h 876200"/>
                <a:gd name="connsiteX13" fmla="*/ 1023488 w 1371185"/>
                <a:gd name="connsiteY13" fmla="*/ 283659 h 876200"/>
                <a:gd name="connsiteX14" fmla="*/ 1032419 w 1371185"/>
                <a:gd name="connsiteY14" fmla="*/ 568794 h 876200"/>
                <a:gd name="connsiteX15" fmla="*/ 1237677 w 1371185"/>
                <a:gd name="connsiteY15" fmla="*/ 683233 h 876200"/>
                <a:gd name="connsiteX16" fmla="*/ 1351548 w 1371185"/>
                <a:gd name="connsiteY16" fmla="*/ 678081 h 876200"/>
                <a:gd name="connsiteX17" fmla="*/ 1330593 w 1371185"/>
                <a:gd name="connsiteY17" fmla="*/ 798096 h 876200"/>
                <a:gd name="connsiteX18" fmla="*/ 1225818 w 1371185"/>
                <a:gd name="connsiteY18" fmla="*/ 866676 h 876200"/>
                <a:gd name="connsiteX19" fmla="*/ 1193631 w 1371185"/>
                <a:gd name="connsiteY19" fmla="*/ 759435 h 876200"/>
                <a:gd name="connsiteX20" fmla="*/ 995314 w 1371185"/>
                <a:gd name="connsiteY20" fmla="*/ 645697 h 876200"/>
                <a:gd name="connsiteX21" fmla="*/ 943878 w 1371185"/>
                <a:gd name="connsiteY21" fmla="*/ 695225 h 876200"/>
                <a:gd name="connsiteX22" fmla="*/ 873393 w 1371185"/>
                <a:gd name="connsiteY22" fmla="*/ 710465 h 876200"/>
                <a:gd name="connsiteX23" fmla="*/ 913398 w 1371185"/>
                <a:gd name="connsiteY23" fmla="*/ 845720 h 876200"/>
                <a:gd name="connsiteX24" fmla="*/ 892443 w 1371185"/>
                <a:gd name="connsiteY24" fmla="*/ 874295 h 876200"/>
                <a:gd name="connsiteX25" fmla="*/ 490488 w 1371185"/>
                <a:gd name="connsiteY25" fmla="*/ 876200 h 876200"/>
                <a:gd name="connsiteX26" fmla="*/ 458103 w 1371185"/>
                <a:gd name="connsiteY26" fmla="*/ 843815 h 876200"/>
                <a:gd name="connsiteX27" fmla="*/ 498108 w 1371185"/>
                <a:gd name="connsiteY27" fmla="*/ 710465 h 876200"/>
                <a:gd name="connsiteX28" fmla="*/ 431433 w 1371185"/>
                <a:gd name="connsiteY28" fmla="*/ 697130 h 876200"/>
                <a:gd name="connsiteX29" fmla="*/ 379999 w 1371185"/>
                <a:gd name="connsiteY29" fmla="*/ 649507 h 876200"/>
                <a:gd name="connsiteX30" fmla="*/ 189098 w 1371185"/>
                <a:gd name="connsiteY30" fmla="*/ 753101 h 876200"/>
                <a:gd name="connsiteX31" fmla="*/ 172353 w 1371185"/>
                <a:gd name="connsiteY31" fmla="*/ 851436 h 876200"/>
                <a:gd name="connsiteX32" fmla="*/ 52338 w 1371185"/>
                <a:gd name="connsiteY32" fmla="*/ 796192 h 876200"/>
                <a:gd name="connsiteX33" fmla="*/ 135160 w 1371185"/>
                <a:gd name="connsiteY33" fmla="*/ 692760 h 876200"/>
                <a:gd name="connsiteX34" fmla="*/ 346384 w 1371185"/>
                <a:gd name="connsiteY34" fmla="*/ 576553 h 876200"/>
                <a:gd name="connsiteX35" fmla="*/ 355427 w 1371185"/>
                <a:gd name="connsiteY35" fmla="*/ 288759 h 876200"/>
                <a:gd name="connsiteX36" fmla="*/ 141473 w 1371185"/>
                <a:gd name="connsiteY36" fmla="*/ 167454 h 876200"/>
                <a:gd name="connsiteX37" fmla="*/ 75277 w 1371185"/>
                <a:gd name="connsiteY37" fmla="*/ 203509 h 876200"/>
                <a:gd name="connsiteX38" fmla="*/ 503 w 1371185"/>
                <a:gd name="connsiteY38" fmla="*/ 132883 h 876200"/>
                <a:gd name="connsiteX0" fmla="*/ 503 w 1371185"/>
                <a:gd name="connsiteY0" fmla="*/ 132883 h 876200"/>
                <a:gd name="connsiteX1" fmla="*/ 67772 w 1371185"/>
                <a:gd name="connsiteY1" fmla="*/ 59203 h 876200"/>
                <a:gd name="connsiteX2" fmla="*/ 142549 w 1371185"/>
                <a:gd name="connsiteY2" fmla="*/ 9 h 876200"/>
                <a:gd name="connsiteX3" fmla="*/ 211360 w 1371185"/>
                <a:gd name="connsiteY3" fmla="*/ 66682 h 876200"/>
                <a:gd name="connsiteX4" fmla="*/ 194813 w 1371185"/>
                <a:gd name="connsiteY4" fmla="*/ 114926 h 876200"/>
                <a:gd name="connsiteX5" fmla="*/ 389721 w 1371185"/>
                <a:gd name="connsiteY5" fmla="*/ 222892 h 876200"/>
                <a:gd name="connsiteX6" fmla="*/ 683322 w 1371185"/>
                <a:gd name="connsiteY6" fmla="*/ 70494 h 876200"/>
                <a:gd name="connsiteX7" fmla="*/ 980984 w 1371185"/>
                <a:gd name="connsiteY7" fmla="*/ 215413 h 876200"/>
                <a:gd name="connsiteX8" fmla="*/ 1179698 w 1371185"/>
                <a:gd name="connsiteY8" fmla="*/ 108118 h 876200"/>
                <a:gd name="connsiteX9" fmla="*/ 1246773 w 1371185"/>
                <a:gd name="connsiteY9" fmla="*/ 1807 h 876200"/>
                <a:gd name="connsiteX10" fmla="*/ 1321069 w 1371185"/>
                <a:gd name="connsiteY10" fmla="*/ 72292 h 876200"/>
                <a:gd name="connsiteX11" fmla="*/ 1362979 w 1371185"/>
                <a:gd name="connsiteY11" fmla="*/ 175162 h 876200"/>
                <a:gd name="connsiteX12" fmla="*/ 1224939 w 1371185"/>
                <a:gd name="connsiteY12" fmla="*/ 174934 h 876200"/>
                <a:gd name="connsiteX13" fmla="*/ 1023488 w 1371185"/>
                <a:gd name="connsiteY13" fmla="*/ 283659 h 876200"/>
                <a:gd name="connsiteX14" fmla="*/ 1032419 w 1371185"/>
                <a:gd name="connsiteY14" fmla="*/ 568794 h 876200"/>
                <a:gd name="connsiteX15" fmla="*/ 1237677 w 1371185"/>
                <a:gd name="connsiteY15" fmla="*/ 683233 h 876200"/>
                <a:gd name="connsiteX16" fmla="*/ 1351548 w 1371185"/>
                <a:gd name="connsiteY16" fmla="*/ 678081 h 876200"/>
                <a:gd name="connsiteX17" fmla="*/ 1330593 w 1371185"/>
                <a:gd name="connsiteY17" fmla="*/ 798096 h 876200"/>
                <a:gd name="connsiteX18" fmla="*/ 1225818 w 1371185"/>
                <a:gd name="connsiteY18" fmla="*/ 866676 h 876200"/>
                <a:gd name="connsiteX19" fmla="*/ 1193631 w 1371185"/>
                <a:gd name="connsiteY19" fmla="*/ 759435 h 876200"/>
                <a:gd name="connsiteX20" fmla="*/ 995314 w 1371185"/>
                <a:gd name="connsiteY20" fmla="*/ 645697 h 876200"/>
                <a:gd name="connsiteX21" fmla="*/ 943878 w 1371185"/>
                <a:gd name="connsiteY21" fmla="*/ 695225 h 876200"/>
                <a:gd name="connsiteX22" fmla="*/ 873393 w 1371185"/>
                <a:gd name="connsiteY22" fmla="*/ 710465 h 876200"/>
                <a:gd name="connsiteX23" fmla="*/ 913398 w 1371185"/>
                <a:gd name="connsiteY23" fmla="*/ 845720 h 876200"/>
                <a:gd name="connsiteX24" fmla="*/ 892443 w 1371185"/>
                <a:gd name="connsiteY24" fmla="*/ 874295 h 876200"/>
                <a:gd name="connsiteX25" fmla="*/ 559068 w 1371185"/>
                <a:gd name="connsiteY25" fmla="*/ 874295 h 876200"/>
                <a:gd name="connsiteX26" fmla="*/ 490488 w 1371185"/>
                <a:gd name="connsiteY26" fmla="*/ 876200 h 876200"/>
                <a:gd name="connsiteX27" fmla="*/ 458103 w 1371185"/>
                <a:gd name="connsiteY27" fmla="*/ 843815 h 876200"/>
                <a:gd name="connsiteX28" fmla="*/ 498108 w 1371185"/>
                <a:gd name="connsiteY28" fmla="*/ 710465 h 876200"/>
                <a:gd name="connsiteX29" fmla="*/ 431433 w 1371185"/>
                <a:gd name="connsiteY29" fmla="*/ 697130 h 876200"/>
                <a:gd name="connsiteX30" fmla="*/ 379999 w 1371185"/>
                <a:gd name="connsiteY30" fmla="*/ 649507 h 876200"/>
                <a:gd name="connsiteX31" fmla="*/ 189098 w 1371185"/>
                <a:gd name="connsiteY31" fmla="*/ 753101 h 876200"/>
                <a:gd name="connsiteX32" fmla="*/ 172353 w 1371185"/>
                <a:gd name="connsiteY32" fmla="*/ 851436 h 876200"/>
                <a:gd name="connsiteX33" fmla="*/ 52338 w 1371185"/>
                <a:gd name="connsiteY33" fmla="*/ 796192 h 876200"/>
                <a:gd name="connsiteX34" fmla="*/ 135160 w 1371185"/>
                <a:gd name="connsiteY34" fmla="*/ 692760 h 876200"/>
                <a:gd name="connsiteX35" fmla="*/ 346384 w 1371185"/>
                <a:gd name="connsiteY35" fmla="*/ 576553 h 876200"/>
                <a:gd name="connsiteX36" fmla="*/ 355427 w 1371185"/>
                <a:gd name="connsiteY36" fmla="*/ 288759 h 876200"/>
                <a:gd name="connsiteX37" fmla="*/ 141473 w 1371185"/>
                <a:gd name="connsiteY37" fmla="*/ 167454 h 876200"/>
                <a:gd name="connsiteX38" fmla="*/ 75277 w 1371185"/>
                <a:gd name="connsiteY38" fmla="*/ 203509 h 876200"/>
                <a:gd name="connsiteX39" fmla="*/ 503 w 1371185"/>
                <a:gd name="connsiteY39" fmla="*/ 132883 h 876200"/>
                <a:gd name="connsiteX0" fmla="*/ 503 w 1371185"/>
                <a:gd name="connsiteY0" fmla="*/ 132883 h 876200"/>
                <a:gd name="connsiteX1" fmla="*/ 67772 w 1371185"/>
                <a:gd name="connsiteY1" fmla="*/ 59203 h 876200"/>
                <a:gd name="connsiteX2" fmla="*/ 142549 w 1371185"/>
                <a:gd name="connsiteY2" fmla="*/ 9 h 876200"/>
                <a:gd name="connsiteX3" fmla="*/ 211360 w 1371185"/>
                <a:gd name="connsiteY3" fmla="*/ 66682 h 876200"/>
                <a:gd name="connsiteX4" fmla="*/ 194813 w 1371185"/>
                <a:gd name="connsiteY4" fmla="*/ 114926 h 876200"/>
                <a:gd name="connsiteX5" fmla="*/ 389721 w 1371185"/>
                <a:gd name="connsiteY5" fmla="*/ 222892 h 876200"/>
                <a:gd name="connsiteX6" fmla="*/ 683322 w 1371185"/>
                <a:gd name="connsiteY6" fmla="*/ 70494 h 876200"/>
                <a:gd name="connsiteX7" fmla="*/ 980984 w 1371185"/>
                <a:gd name="connsiteY7" fmla="*/ 215413 h 876200"/>
                <a:gd name="connsiteX8" fmla="*/ 1179698 w 1371185"/>
                <a:gd name="connsiteY8" fmla="*/ 108118 h 876200"/>
                <a:gd name="connsiteX9" fmla="*/ 1246773 w 1371185"/>
                <a:gd name="connsiteY9" fmla="*/ 1807 h 876200"/>
                <a:gd name="connsiteX10" fmla="*/ 1321069 w 1371185"/>
                <a:gd name="connsiteY10" fmla="*/ 72292 h 876200"/>
                <a:gd name="connsiteX11" fmla="*/ 1362979 w 1371185"/>
                <a:gd name="connsiteY11" fmla="*/ 175162 h 876200"/>
                <a:gd name="connsiteX12" fmla="*/ 1224939 w 1371185"/>
                <a:gd name="connsiteY12" fmla="*/ 174934 h 876200"/>
                <a:gd name="connsiteX13" fmla="*/ 1023488 w 1371185"/>
                <a:gd name="connsiteY13" fmla="*/ 283659 h 876200"/>
                <a:gd name="connsiteX14" fmla="*/ 1032419 w 1371185"/>
                <a:gd name="connsiteY14" fmla="*/ 568794 h 876200"/>
                <a:gd name="connsiteX15" fmla="*/ 1237677 w 1371185"/>
                <a:gd name="connsiteY15" fmla="*/ 683233 h 876200"/>
                <a:gd name="connsiteX16" fmla="*/ 1351548 w 1371185"/>
                <a:gd name="connsiteY16" fmla="*/ 678081 h 876200"/>
                <a:gd name="connsiteX17" fmla="*/ 1330593 w 1371185"/>
                <a:gd name="connsiteY17" fmla="*/ 798096 h 876200"/>
                <a:gd name="connsiteX18" fmla="*/ 1225818 w 1371185"/>
                <a:gd name="connsiteY18" fmla="*/ 866676 h 876200"/>
                <a:gd name="connsiteX19" fmla="*/ 1193631 w 1371185"/>
                <a:gd name="connsiteY19" fmla="*/ 759435 h 876200"/>
                <a:gd name="connsiteX20" fmla="*/ 995314 w 1371185"/>
                <a:gd name="connsiteY20" fmla="*/ 645697 h 876200"/>
                <a:gd name="connsiteX21" fmla="*/ 943878 w 1371185"/>
                <a:gd name="connsiteY21" fmla="*/ 695225 h 876200"/>
                <a:gd name="connsiteX22" fmla="*/ 873393 w 1371185"/>
                <a:gd name="connsiteY22" fmla="*/ 710465 h 876200"/>
                <a:gd name="connsiteX23" fmla="*/ 913398 w 1371185"/>
                <a:gd name="connsiteY23" fmla="*/ 845720 h 876200"/>
                <a:gd name="connsiteX24" fmla="*/ 892443 w 1371185"/>
                <a:gd name="connsiteY24" fmla="*/ 874295 h 876200"/>
                <a:gd name="connsiteX25" fmla="*/ 812433 w 1371185"/>
                <a:gd name="connsiteY25" fmla="*/ 874295 h 876200"/>
                <a:gd name="connsiteX26" fmla="*/ 559068 w 1371185"/>
                <a:gd name="connsiteY26" fmla="*/ 874295 h 876200"/>
                <a:gd name="connsiteX27" fmla="*/ 490488 w 1371185"/>
                <a:gd name="connsiteY27" fmla="*/ 876200 h 876200"/>
                <a:gd name="connsiteX28" fmla="*/ 458103 w 1371185"/>
                <a:gd name="connsiteY28" fmla="*/ 843815 h 876200"/>
                <a:gd name="connsiteX29" fmla="*/ 498108 w 1371185"/>
                <a:gd name="connsiteY29" fmla="*/ 710465 h 876200"/>
                <a:gd name="connsiteX30" fmla="*/ 431433 w 1371185"/>
                <a:gd name="connsiteY30" fmla="*/ 697130 h 876200"/>
                <a:gd name="connsiteX31" fmla="*/ 379999 w 1371185"/>
                <a:gd name="connsiteY31" fmla="*/ 649507 h 876200"/>
                <a:gd name="connsiteX32" fmla="*/ 189098 w 1371185"/>
                <a:gd name="connsiteY32" fmla="*/ 753101 h 876200"/>
                <a:gd name="connsiteX33" fmla="*/ 172353 w 1371185"/>
                <a:gd name="connsiteY33" fmla="*/ 851436 h 876200"/>
                <a:gd name="connsiteX34" fmla="*/ 52338 w 1371185"/>
                <a:gd name="connsiteY34" fmla="*/ 796192 h 876200"/>
                <a:gd name="connsiteX35" fmla="*/ 135160 w 1371185"/>
                <a:gd name="connsiteY35" fmla="*/ 692760 h 876200"/>
                <a:gd name="connsiteX36" fmla="*/ 346384 w 1371185"/>
                <a:gd name="connsiteY36" fmla="*/ 576553 h 876200"/>
                <a:gd name="connsiteX37" fmla="*/ 355427 w 1371185"/>
                <a:gd name="connsiteY37" fmla="*/ 288759 h 876200"/>
                <a:gd name="connsiteX38" fmla="*/ 141473 w 1371185"/>
                <a:gd name="connsiteY38" fmla="*/ 167454 h 876200"/>
                <a:gd name="connsiteX39" fmla="*/ 75277 w 1371185"/>
                <a:gd name="connsiteY39" fmla="*/ 203509 h 876200"/>
                <a:gd name="connsiteX40" fmla="*/ 503 w 1371185"/>
                <a:gd name="connsiteY40" fmla="*/ 132883 h 876200"/>
                <a:gd name="connsiteX0" fmla="*/ 503 w 1371185"/>
                <a:gd name="connsiteY0" fmla="*/ 132883 h 876200"/>
                <a:gd name="connsiteX1" fmla="*/ 67772 w 1371185"/>
                <a:gd name="connsiteY1" fmla="*/ 59203 h 876200"/>
                <a:gd name="connsiteX2" fmla="*/ 142549 w 1371185"/>
                <a:gd name="connsiteY2" fmla="*/ 9 h 876200"/>
                <a:gd name="connsiteX3" fmla="*/ 211360 w 1371185"/>
                <a:gd name="connsiteY3" fmla="*/ 66682 h 876200"/>
                <a:gd name="connsiteX4" fmla="*/ 194813 w 1371185"/>
                <a:gd name="connsiteY4" fmla="*/ 114926 h 876200"/>
                <a:gd name="connsiteX5" fmla="*/ 389721 w 1371185"/>
                <a:gd name="connsiteY5" fmla="*/ 222892 h 876200"/>
                <a:gd name="connsiteX6" fmla="*/ 683322 w 1371185"/>
                <a:gd name="connsiteY6" fmla="*/ 70494 h 876200"/>
                <a:gd name="connsiteX7" fmla="*/ 980984 w 1371185"/>
                <a:gd name="connsiteY7" fmla="*/ 215413 h 876200"/>
                <a:gd name="connsiteX8" fmla="*/ 1179698 w 1371185"/>
                <a:gd name="connsiteY8" fmla="*/ 108118 h 876200"/>
                <a:gd name="connsiteX9" fmla="*/ 1246773 w 1371185"/>
                <a:gd name="connsiteY9" fmla="*/ 1807 h 876200"/>
                <a:gd name="connsiteX10" fmla="*/ 1321069 w 1371185"/>
                <a:gd name="connsiteY10" fmla="*/ 72292 h 876200"/>
                <a:gd name="connsiteX11" fmla="*/ 1362979 w 1371185"/>
                <a:gd name="connsiteY11" fmla="*/ 175162 h 876200"/>
                <a:gd name="connsiteX12" fmla="*/ 1224939 w 1371185"/>
                <a:gd name="connsiteY12" fmla="*/ 174934 h 876200"/>
                <a:gd name="connsiteX13" fmla="*/ 1023488 w 1371185"/>
                <a:gd name="connsiteY13" fmla="*/ 283659 h 876200"/>
                <a:gd name="connsiteX14" fmla="*/ 1032419 w 1371185"/>
                <a:gd name="connsiteY14" fmla="*/ 568794 h 876200"/>
                <a:gd name="connsiteX15" fmla="*/ 1237677 w 1371185"/>
                <a:gd name="connsiteY15" fmla="*/ 683233 h 876200"/>
                <a:gd name="connsiteX16" fmla="*/ 1351548 w 1371185"/>
                <a:gd name="connsiteY16" fmla="*/ 678081 h 876200"/>
                <a:gd name="connsiteX17" fmla="*/ 1330593 w 1371185"/>
                <a:gd name="connsiteY17" fmla="*/ 798096 h 876200"/>
                <a:gd name="connsiteX18" fmla="*/ 1225818 w 1371185"/>
                <a:gd name="connsiteY18" fmla="*/ 866676 h 876200"/>
                <a:gd name="connsiteX19" fmla="*/ 1193631 w 1371185"/>
                <a:gd name="connsiteY19" fmla="*/ 759435 h 876200"/>
                <a:gd name="connsiteX20" fmla="*/ 995314 w 1371185"/>
                <a:gd name="connsiteY20" fmla="*/ 645697 h 876200"/>
                <a:gd name="connsiteX21" fmla="*/ 943878 w 1371185"/>
                <a:gd name="connsiteY21" fmla="*/ 695225 h 876200"/>
                <a:gd name="connsiteX22" fmla="*/ 873393 w 1371185"/>
                <a:gd name="connsiteY22" fmla="*/ 710465 h 876200"/>
                <a:gd name="connsiteX23" fmla="*/ 913398 w 1371185"/>
                <a:gd name="connsiteY23" fmla="*/ 845720 h 876200"/>
                <a:gd name="connsiteX24" fmla="*/ 892443 w 1371185"/>
                <a:gd name="connsiteY24" fmla="*/ 874295 h 876200"/>
                <a:gd name="connsiteX25" fmla="*/ 812433 w 1371185"/>
                <a:gd name="connsiteY25" fmla="*/ 874295 h 876200"/>
                <a:gd name="connsiteX26" fmla="*/ 623838 w 1371185"/>
                <a:gd name="connsiteY26" fmla="*/ 874295 h 876200"/>
                <a:gd name="connsiteX27" fmla="*/ 559068 w 1371185"/>
                <a:gd name="connsiteY27" fmla="*/ 874295 h 876200"/>
                <a:gd name="connsiteX28" fmla="*/ 490488 w 1371185"/>
                <a:gd name="connsiteY28" fmla="*/ 876200 h 876200"/>
                <a:gd name="connsiteX29" fmla="*/ 458103 w 1371185"/>
                <a:gd name="connsiteY29" fmla="*/ 843815 h 876200"/>
                <a:gd name="connsiteX30" fmla="*/ 498108 w 1371185"/>
                <a:gd name="connsiteY30" fmla="*/ 710465 h 876200"/>
                <a:gd name="connsiteX31" fmla="*/ 431433 w 1371185"/>
                <a:gd name="connsiteY31" fmla="*/ 697130 h 876200"/>
                <a:gd name="connsiteX32" fmla="*/ 379999 w 1371185"/>
                <a:gd name="connsiteY32" fmla="*/ 649507 h 876200"/>
                <a:gd name="connsiteX33" fmla="*/ 189098 w 1371185"/>
                <a:gd name="connsiteY33" fmla="*/ 753101 h 876200"/>
                <a:gd name="connsiteX34" fmla="*/ 172353 w 1371185"/>
                <a:gd name="connsiteY34" fmla="*/ 851436 h 876200"/>
                <a:gd name="connsiteX35" fmla="*/ 52338 w 1371185"/>
                <a:gd name="connsiteY35" fmla="*/ 796192 h 876200"/>
                <a:gd name="connsiteX36" fmla="*/ 135160 w 1371185"/>
                <a:gd name="connsiteY36" fmla="*/ 692760 h 876200"/>
                <a:gd name="connsiteX37" fmla="*/ 346384 w 1371185"/>
                <a:gd name="connsiteY37" fmla="*/ 576553 h 876200"/>
                <a:gd name="connsiteX38" fmla="*/ 355427 w 1371185"/>
                <a:gd name="connsiteY38" fmla="*/ 288759 h 876200"/>
                <a:gd name="connsiteX39" fmla="*/ 141473 w 1371185"/>
                <a:gd name="connsiteY39" fmla="*/ 167454 h 876200"/>
                <a:gd name="connsiteX40" fmla="*/ 75277 w 1371185"/>
                <a:gd name="connsiteY40" fmla="*/ 203509 h 876200"/>
                <a:gd name="connsiteX41" fmla="*/ 503 w 1371185"/>
                <a:gd name="connsiteY41" fmla="*/ 132883 h 876200"/>
                <a:gd name="connsiteX0" fmla="*/ 503 w 1371185"/>
                <a:gd name="connsiteY0" fmla="*/ 132883 h 876200"/>
                <a:gd name="connsiteX1" fmla="*/ 67772 w 1371185"/>
                <a:gd name="connsiteY1" fmla="*/ 59203 h 876200"/>
                <a:gd name="connsiteX2" fmla="*/ 142549 w 1371185"/>
                <a:gd name="connsiteY2" fmla="*/ 9 h 876200"/>
                <a:gd name="connsiteX3" fmla="*/ 211360 w 1371185"/>
                <a:gd name="connsiteY3" fmla="*/ 66682 h 876200"/>
                <a:gd name="connsiteX4" fmla="*/ 194813 w 1371185"/>
                <a:gd name="connsiteY4" fmla="*/ 114926 h 876200"/>
                <a:gd name="connsiteX5" fmla="*/ 389721 w 1371185"/>
                <a:gd name="connsiteY5" fmla="*/ 222892 h 876200"/>
                <a:gd name="connsiteX6" fmla="*/ 683322 w 1371185"/>
                <a:gd name="connsiteY6" fmla="*/ 70494 h 876200"/>
                <a:gd name="connsiteX7" fmla="*/ 980984 w 1371185"/>
                <a:gd name="connsiteY7" fmla="*/ 215413 h 876200"/>
                <a:gd name="connsiteX8" fmla="*/ 1179698 w 1371185"/>
                <a:gd name="connsiteY8" fmla="*/ 108118 h 876200"/>
                <a:gd name="connsiteX9" fmla="*/ 1246773 w 1371185"/>
                <a:gd name="connsiteY9" fmla="*/ 1807 h 876200"/>
                <a:gd name="connsiteX10" fmla="*/ 1321069 w 1371185"/>
                <a:gd name="connsiteY10" fmla="*/ 72292 h 876200"/>
                <a:gd name="connsiteX11" fmla="*/ 1362979 w 1371185"/>
                <a:gd name="connsiteY11" fmla="*/ 175162 h 876200"/>
                <a:gd name="connsiteX12" fmla="*/ 1224939 w 1371185"/>
                <a:gd name="connsiteY12" fmla="*/ 174934 h 876200"/>
                <a:gd name="connsiteX13" fmla="*/ 1023488 w 1371185"/>
                <a:gd name="connsiteY13" fmla="*/ 283659 h 876200"/>
                <a:gd name="connsiteX14" fmla="*/ 1032419 w 1371185"/>
                <a:gd name="connsiteY14" fmla="*/ 568794 h 876200"/>
                <a:gd name="connsiteX15" fmla="*/ 1237677 w 1371185"/>
                <a:gd name="connsiteY15" fmla="*/ 683233 h 876200"/>
                <a:gd name="connsiteX16" fmla="*/ 1351548 w 1371185"/>
                <a:gd name="connsiteY16" fmla="*/ 678081 h 876200"/>
                <a:gd name="connsiteX17" fmla="*/ 1330593 w 1371185"/>
                <a:gd name="connsiteY17" fmla="*/ 798096 h 876200"/>
                <a:gd name="connsiteX18" fmla="*/ 1225818 w 1371185"/>
                <a:gd name="connsiteY18" fmla="*/ 866676 h 876200"/>
                <a:gd name="connsiteX19" fmla="*/ 1193631 w 1371185"/>
                <a:gd name="connsiteY19" fmla="*/ 759435 h 876200"/>
                <a:gd name="connsiteX20" fmla="*/ 995314 w 1371185"/>
                <a:gd name="connsiteY20" fmla="*/ 645697 h 876200"/>
                <a:gd name="connsiteX21" fmla="*/ 943878 w 1371185"/>
                <a:gd name="connsiteY21" fmla="*/ 695225 h 876200"/>
                <a:gd name="connsiteX22" fmla="*/ 873393 w 1371185"/>
                <a:gd name="connsiteY22" fmla="*/ 710465 h 876200"/>
                <a:gd name="connsiteX23" fmla="*/ 913398 w 1371185"/>
                <a:gd name="connsiteY23" fmla="*/ 845720 h 876200"/>
                <a:gd name="connsiteX24" fmla="*/ 892443 w 1371185"/>
                <a:gd name="connsiteY24" fmla="*/ 874295 h 876200"/>
                <a:gd name="connsiteX25" fmla="*/ 812433 w 1371185"/>
                <a:gd name="connsiteY25" fmla="*/ 874295 h 876200"/>
                <a:gd name="connsiteX26" fmla="*/ 749568 w 1371185"/>
                <a:gd name="connsiteY26" fmla="*/ 872390 h 876200"/>
                <a:gd name="connsiteX27" fmla="*/ 623838 w 1371185"/>
                <a:gd name="connsiteY27" fmla="*/ 874295 h 876200"/>
                <a:gd name="connsiteX28" fmla="*/ 559068 w 1371185"/>
                <a:gd name="connsiteY28" fmla="*/ 874295 h 876200"/>
                <a:gd name="connsiteX29" fmla="*/ 490488 w 1371185"/>
                <a:gd name="connsiteY29" fmla="*/ 876200 h 876200"/>
                <a:gd name="connsiteX30" fmla="*/ 458103 w 1371185"/>
                <a:gd name="connsiteY30" fmla="*/ 843815 h 876200"/>
                <a:gd name="connsiteX31" fmla="*/ 498108 w 1371185"/>
                <a:gd name="connsiteY31" fmla="*/ 710465 h 876200"/>
                <a:gd name="connsiteX32" fmla="*/ 431433 w 1371185"/>
                <a:gd name="connsiteY32" fmla="*/ 697130 h 876200"/>
                <a:gd name="connsiteX33" fmla="*/ 379999 w 1371185"/>
                <a:gd name="connsiteY33" fmla="*/ 649507 h 876200"/>
                <a:gd name="connsiteX34" fmla="*/ 189098 w 1371185"/>
                <a:gd name="connsiteY34" fmla="*/ 753101 h 876200"/>
                <a:gd name="connsiteX35" fmla="*/ 172353 w 1371185"/>
                <a:gd name="connsiteY35" fmla="*/ 851436 h 876200"/>
                <a:gd name="connsiteX36" fmla="*/ 52338 w 1371185"/>
                <a:gd name="connsiteY36" fmla="*/ 796192 h 876200"/>
                <a:gd name="connsiteX37" fmla="*/ 135160 w 1371185"/>
                <a:gd name="connsiteY37" fmla="*/ 692760 h 876200"/>
                <a:gd name="connsiteX38" fmla="*/ 346384 w 1371185"/>
                <a:gd name="connsiteY38" fmla="*/ 576553 h 876200"/>
                <a:gd name="connsiteX39" fmla="*/ 355427 w 1371185"/>
                <a:gd name="connsiteY39" fmla="*/ 288759 h 876200"/>
                <a:gd name="connsiteX40" fmla="*/ 141473 w 1371185"/>
                <a:gd name="connsiteY40" fmla="*/ 167454 h 876200"/>
                <a:gd name="connsiteX41" fmla="*/ 75277 w 1371185"/>
                <a:gd name="connsiteY41" fmla="*/ 203509 h 876200"/>
                <a:gd name="connsiteX42" fmla="*/ 503 w 1371185"/>
                <a:gd name="connsiteY42" fmla="*/ 132883 h 876200"/>
                <a:gd name="connsiteX0" fmla="*/ 503 w 1371185"/>
                <a:gd name="connsiteY0" fmla="*/ 132883 h 876200"/>
                <a:gd name="connsiteX1" fmla="*/ 67772 w 1371185"/>
                <a:gd name="connsiteY1" fmla="*/ 59203 h 876200"/>
                <a:gd name="connsiteX2" fmla="*/ 142549 w 1371185"/>
                <a:gd name="connsiteY2" fmla="*/ 9 h 876200"/>
                <a:gd name="connsiteX3" fmla="*/ 211360 w 1371185"/>
                <a:gd name="connsiteY3" fmla="*/ 66682 h 876200"/>
                <a:gd name="connsiteX4" fmla="*/ 194813 w 1371185"/>
                <a:gd name="connsiteY4" fmla="*/ 114926 h 876200"/>
                <a:gd name="connsiteX5" fmla="*/ 389721 w 1371185"/>
                <a:gd name="connsiteY5" fmla="*/ 222892 h 876200"/>
                <a:gd name="connsiteX6" fmla="*/ 683322 w 1371185"/>
                <a:gd name="connsiteY6" fmla="*/ 70494 h 876200"/>
                <a:gd name="connsiteX7" fmla="*/ 980984 w 1371185"/>
                <a:gd name="connsiteY7" fmla="*/ 215413 h 876200"/>
                <a:gd name="connsiteX8" fmla="*/ 1179698 w 1371185"/>
                <a:gd name="connsiteY8" fmla="*/ 108118 h 876200"/>
                <a:gd name="connsiteX9" fmla="*/ 1246773 w 1371185"/>
                <a:gd name="connsiteY9" fmla="*/ 1807 h 876200"/>
                <a:gd name="connsiteX10" fmla="*/ 1321069 w 1371185"/>
                <a:gd name="connsiteY10" fmla="*/ 72292 h 876200"/>
                <a:gd name="connsiteX11" fmla="*/ 1362979 w 1371185"/>
                <a:gd name="connsiteY11" fmla="*/ 175162 h 876200"/>
                <a:gd name="connsiteX12" fmla="*/ 1224939 w 1371185"/>
                <a:gd name="connsiteY12" fmla="*/ 174934 h 876200"/>
                <a:gd name="connsiteX13" fmla="*/ 1023488 w 1371185"/>
                <a:gd name="connsiteY13" fmla="*/ 283659 h 876200"/>
                <a:gd name="connsiteX14" fmla="*/ 1032419 w 1371185"/>
                <a:gd name="connsiteY14" fmla="*/ 568794 h 876200"/>
                <a:gd name="connsiteX15" fmla="*/ 1237677 w 1371185"/>
                <a:gd name="connsiteY15" fmla="*/ 683233 h 876200"/>
                <a:gd name="connsiteX16" fmla="*/ 1351548 w 1371185"/>
                <a:gd name="connsiteY16" fmla="*/ 678081 h 876200"/>
                <a:gd name="connsiteX17" fmla="*/ 1330593 w 1371185"/>
                <a:gd name="connsiteY17" fmla="*/ 798096 h 876200"/>
                <a:gd name="connsiteX18" fmla="*/ 1225818 w 1371185"/>
                <a:gd name="connsiteY18" fmla="*/ 866676 h 876200"/>
                <a:gd name="connsiteX19" fmla="*/ 1193631 w 1371185"/>
                <a:gd name="connsiteY19" fmla="*/ 759435 h 876200"/>
                <a:gd name="connsiteX20" fmla="*/ 995314 w 1371185"/>
                <a:gd name="connsiteY20" fmla="*/ 645697 h 876200"/>
                <a:gd name="connsiteX21" fmla="*/ 943878 w 1371185"/>
                <a:gd name="connsiteY21" fmla="*/ 695225 h 876200"/>
                <a:gd name="connsiteX22" fmla="*/ 873393 w 1371185"/>
                <a:gd name="connsiteY22" fmla="*/ 710465 h 876200"/>
                <a:gd name="connsiteX23" fmla="*/ 913398 w 1371185"/>
                <a:gd name="connsiteY23" fmla="*/ 845720 h 876200"/>
                <a:gd name="connsiteX24" fmla="*/ 892443 w 1371185"/>
                <a:gd name="connsiteY24" fmla="*/ 874295 h 876200"/>
                <a:gd name="connsiteX25" fmla="*/ 812433 w 1371185"/>
                <a:gd name="connsiteY25" fmla="*/ 874295 h 876200"/>
                <a:gd name="connsiteX26" fmla="*/ 749568 w 1371185"/>
                <a:gd name="connsiteY26" fmla="*/ 872390 h 876200"/>
                <a:gd name="connsiteX27" fmla="*/ 661938 w 1371185"/>
                <a:gd name="connsiteY27" fmla="*/ 874295 h 876200"/>
                <a:gd name="connsiteX28" fmla="*/ 623838 w 1371185"/>
                <a:gd name="connsiteY28" fmla="*/ 874295 h 876200"/>
                <a:gd name="connsiteX29" fmla="*/ 559068 w 1371185"/>
                <a:gd name="connsiteY29" fmla="*/ 874295 h 876200"/>
                <a:gd name="connsiteX30" fmla="*/ 490488 w 1371185"/>
                <a:gd name="connsiteY30" fmla="*/ 876200 h 876200"/>
                <a:gd name="connsiteX31" fmla="*/ 458103 w 1371185"/>
                <a:gd name="connsiteY31" fmla="*/ 843815 h 876200"/>
                <a:gd name="connsiteX32" fmla="*/ 498108 w 1371185"/>
                <a:gd name="connsiteY32" fmla="*/ 710465 h 876200"/>
                <a:gd name="connsiteX33" fmla="*/ 431433 w 1371185"/>
                <a:gd name="connsiteY33" fmla="*/ 697130 h 876200"/>
                <a:gd name="connsiteX34" fmla="*/ 379999 w 1371185"/>
                <a:gd name="connsiteY34" fmla="*/ 649507 h 876200"/>
                <a:gd name="connsiteX35" fmla="*/ 189098 w 1371185"/>
                <a:gd name="connsiteY35" fmla="*/ 753101 h 876200"/>
                <a:gd name="connsiteX36" fmla="*/ 172353 w 1371185"/>
                <a:gd name="connsiteY36" fmla="*/ 851436 h 876200"/>
                <a:gd name="connsiteX37" fmla="*/ 52338 w 1371185"/>
                <a:gd name="connsiteY37" fmla="*/ 796192 h 876200"/>
                <a:gd name="connsiteX38" fmla="*/ 135160 w 1371185"/>
                <a:gd name="connsiteY38" fmla="*/ 692760 h 876200"/>
                <a:gd name="connsiteX39" fmla="*/ 346384 w 1371185"/>
                <a:gd name="connsiteY39" fmla="*/ 576553 h 876200"/>
                <a:gd name="connsiteX40" fmla="*/ 355427 w 1371185"/>
                <a:gd name="connsiteY40" fmla="*/ 288759 h 876200"/>
                <a:gd name="connsiteX41" fmla="*/ 141473 w 1371185"/>
                <a:gd name="connsiteY41" fmla="*/ 167454 h 876200"/>
                <a:gd name="connsiteX42" fmla="*/ 75277 w 1371185"/>
                <a:gd name="connsiteY42" fmla="*/ 203509 h 876200"/>
                <a:gd name="connsiteX43" fmla="*/ 503 w 1371185"/>
                <a:gd name="connsiteY43" fmla="*/ 132883 h 876200"/>
                <a:gd name="connsiteX0" fmla="*/ 503 w 1371185"/>
                <a:gd name="connsiteY0" fmla="*/ 132883 h 876200"/>
                <a:gd name="connsiteX1" fmla="*/ 67772 w 1371185"/>
                <a:gd name="connsiteY1" fmla="*/ 59203 h 876200"/>
                <a:gd name="connsiteX2" fmla="*/ 142549 w 1371185"/>
                <a:gd name="connsiteY2" fmla="*/ 9 h 876200"/>
                <a:gd name="connsiteX3" fmla="*/ 211360 w 1371185"/>
                <a:gd name="connsiteY3" fmla="*/ 66682 h 876200"/>
                <a:gd name="connsiteX4" fmla="*/ 194813 w 1371185"/>
                <a:gd name="connsiteY4" fmla="*/ 114926 h 876200"/>
                <a:gd name="connsiteX5" fmla="*/ 389721 w 1371185"/>
                <a:gd name="connsiteY5" fmla="*/ 222892 h 876200"/>
                <a:gd name="connsiteX6" fmla="*/ 683322 w 1371185"/>
                <a:gd name="connsiteY6" fmla="*/ 70494 h 876200"/>
                <a:gd name="connsiteX7" fmla="*/ 980984 w 1371185"/>
                <a:gd name="connsiteY7" fmla="*/ 215413 h 876200"/>
                <a:gd name="connsiteX8" fmla="*/ 1179698 w 1371185"/>
                <a:gd name="connsiteY8" fmla="*/ 108118 h 876200"/>
                <a:gd name="connsiteX9" fmla="*/ 1246773 w 1371185"/>
                <a:gd name="connsiteY9" fmla="*/ 1807 h 876200"/>
                <a:gd name="connsiteX10" fmla="*/ 1321069 w 1371185"/>
                <a:gd name="connsiteY10" fmla="*/ 72292 h 876200"/>
                <a:gd name="connsiteX11" fmla="*/ 1362979 w 1371185"/>
                <a:gd name="connsiteY11" fmla="*/ 175162 h 876200"/>
                <a:gd name="connsiteX12" fmla="*/ 1224939 w 1371185"/>
                <a:gd name="connsiteY12" fmla="*/ 174934 h 876200"/>
                <a:gd name="connsiteX13" fmla="*/ 1023488 w 1371185"/>
                <a:gd name="connsiteY13" fmla="*/ 283659 h 876200"/>
                <a:gd name="connsiteX14" fmla="*/ 1032419 w 1371185"/>
                <a:gd name="connsiteY14" fmla="*/ 568794 h 876200"/>
                <a:gd name="connsiteX15" fmla="*/ 1237677 w 1371185"/>
                <a:gd name="connsiteY15" fmla="*/ 683233 h 876200"/>
                <a:gd name="connsiteX16" fmla="*/ 1351548 w 1371185"/>
                <a:gd name="connsiteY16" fmla="*/ 678081 h 876200"/>
                <a:gd name="connsiteX17" fmla="*/ 1330593 w 1371185"/>
                <a:gd name="connsiteY17" fmla="*/ 798096 h 876200"/>
                <a:gd name="connsiteX18" fmla="*/ 1225818 w 1371185"/>
                <a:gd name="connsiteY18" fmla="*/ 866676 h 876200"/>
                <a:gd name="connsiteX19" fmla="*/ 1193631 w 1371185"/>
                <a:gd name="connsiteY19" fmla="*/ 759435 h 876200"/>
                <a:gd name="connsiteX20" fmla="*/ 995314 w 1371185"/>
                <a:gd name="connsiteY20" fmla="*/ 645697 h 876200"/>
                <a:gd name="connsiteX21" fmla="*/ 943878 w 1371185"/>
                <a:gd name="connsiteY21" fmla="*/ 695225 h 876200"/>
                <a:gd name="connsiteX22" fmla="*/ 873393 w 1371185"/>
                <a:gd name="connsiteY22" fmla="*/ 710465 h 876200"/>
                <a:gd name="connsiteX23" fmla="*/ 913398 w 1371185"/>
                <a:gd name="connsiteY23" fmla="*/ 845720 h 876200"/>
                <a:gd name="connsiteX24" fmla="*/ 892443 w 1371185"/>
                <a:gd name="connsiteY24" fmla="*/ 874295 h 876200"/>
                <a:gd name="connsiteX25" fmla="*/ 812433 w 1371185"/>
                <a:gd name="connsiteY25" fmla="*/ 874295 h 876200"/>
                <a:gd name="connsiteX26" fmla="*/ 749568 w 1371185"/>
                <a:gd name="connsiteY26" fmla="*/ 872390 h 876200"/>
                <a:gd name="connsiteX27" fmla="*/ 722898 w 1371185"/>
                <a:gd name="connsiteY27" fmla="*/ 872390 h 876200"/>
                <a:gd name="connsiteX28" fmla="*/ 661938 w 1371185"/>
                <a:gd name="connsiteY28" fmla="*/ 874295 h 876200"/>
                <a:gd name="connsiteX29" fmla="*/ 623838 w 1371185"/>
                <a:gd name="connsiteY29" fmla="*/ 874295 h 876200"/>
                <a:gd name="connsiteX30" fmla="*/ 559068 w 1371185"/>
                <a:gd name="connsiteY30" fmla="*/ 874295 h 876200"/>
                <a:gd name="connsiteX31" fmla="*/ 490488 w 1371185"/>
                <a:gd name="connsiteY31" fmla="*/ 876200 h 876200"/>
                <a:gd name="connsiteX32" fmla="*/ 458103 w 1371185"/>
                <a:gd name="connsiteY32" fmla="*/ 843815 h 876200"/>
                <a:gd name="connsiteX33" fmla="*/ 498108 w 1371185"/>
                <a:gd name="connsiteY33" fmla="*/ 710465 h 876200"/>
                <a:gd name="connsiteX34" fmla="*/ 431433 w 1371185"/>
                <a:gd name="connsiteY34" fmla="*/ 697130 h 876200"/>
                <a:gd name="connsiteX35" fmla="*/ 379999 w 1371185"/>
                <a:gd name="connsiteY35" fmla="*/ 649507 h 876200"/>
                <a:gd name="connsiteX36" fmla="*/ 189098 w 1371185"/>
                <a:gd name="connsiteY36" fmla="*/ 753101 h 876200"/>
                <a:gd name="connsiteX37" fmla="*/ 172353 w 1371185"/>
                <a:gd name="connsiteY37" fmla="*/ 851436 h 876200"/>
                <a:gd name="connsiteX38" fmla="*/ 52338 w 1371185"/>
                <a:gd name="connsiteY38" fmla="*/ 796192 h 876200"/>
                <a:gd name="connsiteX39" fmla="*/ 135160 w 1371185"/>
                <a:gd name="connsiteY39" fmla="*/ 692760 h 876200"/>
                <a:gd name="connsiteX40" fmla="*/ 346384 w 1371185"/>
                <a:gd name="connsiteY40" fmla="*/ 576553 h 876200"/>
                <a:gd name="connsiteX41" fmla="*/ 355427 w 1371185"/>
                <a:gd name="connsiteY41" fmla="*/ 288759 h 876200"/>
                <a:gd name="connsiteX42" fmla="*/ 141473 w 1371185"/>
                <a:gd name="connsiteY42" fmla="*/ 167454 h 876200"/>
                <a:gd name="connsiteX43" fmla="*/ 75277 w 1371185"/>
                <a:gd name="connsiteY43" fmla="*/ 203509 h 876200"/>
                <a:gd name="connsiteX44" fmla="*/ 503 w 1371185"/>
                <a:gd name="connsiteY44" fmla="*/ 132883 h 876200"/>
                <a:gd name="connsiteX0" fmla="*/ 503 w 1371185"/>
                <a:gd name="connsiteY0" fmla="*/ 132883 h 914300"/>
                <a:gd name="connsiteX1" fmla="*/ 67772 w 1371185"/>
                <a:gd name="connsiteY1" fmla="*/ 59203 h 914300"/>
                <a:gd name="connsiteX2" fmla="*/ 142549 w 1371185"/>
                <a:gd name="connsiteY2" fmla="*/ 9 h 914300"/>
                <a:gd name="connsiteX3" fmla="*/ 211360 w 1371185"/>
                <a:gd name="connsiteY3" fmla="*/ 66682 h 914300"/>
                <a:gd name="connsiteX4" fmla="*/ 194813 w 1371185"/>
                <a:gd name="connsiteY4" fmla="*/ 114926 h 914300"/>
                <a:gd name="connsiteX5" fmla="*/ 389721 w 1371185"/>
                <a:gd name="connsiteY5" fmla="*/ 222892 h 914300"/>
                <a:gd name="connsiteX6" fmla="*/ 683322 w 1371185"/>
                <a:gd name="connsiteY6" fmla="*/ 70494 h 914300"/>
                <a:gd name="connsiteX7" fmla="*/ 980984 w 1371185"/>
                <a:gd name="connsiteY7" fmla="*/ 215413 h 914300"/>
                <a:gd name="connsiteX8" fmla="*/ 1179698 w 1371185"/>
                <a:gd name="connsiteY8" fmla="*/ 108118 h 914300"/>
                <a:gd name="connsiteX9" fmla="*/ 1246773 w 1371185"/>
                <a:gd name="connsiteY9" fmla="*/ 1807 h 914300"/>
                <a:gd name="connsiteX10" fmla="*/ 1321069 w 1371185"/>
                <a:gd name="connsiteY10" fmla="*/ 72292 h 914300"/>
                <a:gd name="connsiteX11" fmla="*/ 1362979 w 1371185"/>
                <a:gd name="connsiteY11" fmla="*/ 175162 h 914300"/>
                <a:gd name="connsiteX12" fmla="*/ 1224939 w 1371185"/>
                <a:gd name="connsiteY12" fmla="*/ 174934 h 914300"/>
                <a:gd name="connsiteX13" fmla="*/ 1023488 w 1371185"/>
                <a:gd name="connsiteY13" fmla="*/ 283659 h 914300"/>
                <a:gd name="connsiteX14" fmla="*/ 1032419 w 1371185"/>
                <a:gd name="connsiteY14" fmla="*/ 568794 h 914300"/>
                <a:gd name="connsiteX15" fmla="*/ 1237677 w 1371185"/>
                <a:gd name="connsiteY15" fmla="*/ 683233 h 914300"/>
                <a:gd name="connsiteX16" fmla="*/ 1351548 w 1371185"/>
                <a:gd name="connsiteY16" fmla="*/ 678081 h 914300"/>
                <a:gd name="connsiteX17" fmla="*/ 1330593 w 1371185"/>
                <a:gd name="connsiteY17" fmla="*/ 798096 h 914300"/>
                <a:gd name="connsiteX18" fmla="*/ 1225818 w 1371185"/>
                <a:gd name="connsiteY18" fmla="*/ 866676 h 914300"/>
                <a:gd name="connsiteX19" fmla="*/ 1193631 w 1371185"/>
                <a:gd name="connsiteY19" fmla="*/ 759435 h 914300"/>
                <a:gd name="connsiteX20" fmla="*/ 995314 w 1371185"/>
                <a:gd name="connsiteY20" fmla="*/ 645697 h 914300"/>
                <a:gd name="connsiteX21" fmla="*/ 943878 w 1371185"/>
                <a:gd name="connsiteY21" fmla="*/ 695225 h 914300"/>
                <a:gd name="connsiteX22" fmla="*/ 873393 w 1371185"/>
                <a:gd name="connsiteY22" fmla="*/ 710465 h 914300"/>
                <a:gd name="connsiteX23" fmla="*/ 913398 w 1371185"/>
                <a:gd name="connsiteY23" fmla="*/ 845720 h 914300"/>
                <a:gd name="connsiteX24" fmla="*/ 892443 w 1371185"/>
                <a:gd name="connsiteY24" fmla="*/ 874295 h 914300"/>
                <a:gd name="connsiteX25" fmla="*/ 812433 w 1371185"/>
                <a:gd name="connsiteY25" fmla="*/ 874295 h 914300"/>
                <a:gd name="connsiteX26" fmla="*/ 749568 w 1371185"/>
                <a:gd name="connsiteY26" fmla="*/ 872390 h 914300"/>
                <a:gd name="connsiteX27" fmla="*/ 722898 w 1371185"/>
                <a:gd name="connsiteY27" fmla="*/ 872390 h 914300"/>
                <a:gd name="connsiteX28" fmla="*/ 661938 w 1371185"/>
                <a:gd name="connsiteY28" fmla="*/ 874295 h 914300"/>
                <a:gd name="connsiteX29" fmla="*/ 623838 w 1371185"/>
                <a:gd name="connsiteY29" fmla="*/ 874295 h 914300"/>
                <a:gd name="connsiteX30" fmla="*/ 591453 w 1371185"/>
                <a:gd name="connsiteY30" fmla="*/ 914300 h 914300"/>
                <a:gd name="connsiteX31" fmla="*/ 559068 w 1371185"/>
                <a:gd name="connsiteY31" fmla="*/ 874295 h 914300"/>
                <a:gd name="connsiteX32" fmla="*/ 490488 w 1371185"/>
                <a:gd name="connsiteY32" fmla="*/ 876200 h 914300"/>
                <a:gd name="connsiteX33" fmla="*/ 458103 w 1371185"/>
                <a:gd name="connsiteY33" fmla="*/ 843815 h 914300"/>
                <a:gd name="connsiteX34" fmla="*/ 498108 w 1371185"/>
                <a:gd name="connsiteY34" fmla="*/ 710465 h 914300"/>
                <a:gd name="connsiteX35" fmla="*/ 431433 w 1371185"/>
                <a:gd name="connsiteY35" fmla="*/ 697130 h 914300"/>
                <a:gd name="connsiteX36" fmla="*/ 379999 w 1371185"/>
                <a:gd name="connsiteY36" fmla="*/ 649507 h 914300"/>
                <a:gd name="connsiteX37" fmla="*/ 189098 w 1371185"/>
                <a:gd name="connsiteY37" fmla="*/ 753101 h 914300"/>
                <a:gd name="connsiteX38" fmla="*/ 172353 w 1371185"/>
                <a:gd name="connsiteY38" fmla="*/ 851436 h 914300"/>
                <a:gd name="connsiteX39" fmla="*/ 52338 w 1371185"/>
                <a:gd name="connsiteY39" fmla="*/ 796192 h 914300"/>
                <a:gd name="connsiteX40" fmla="*/ 135160 w 1371185"/>
                <a:gd name="connsiteY40" fmla="*/ 692760 h 914300"/>
                <a:gd name="connsiteX41" fmla="*/ 346384 w 1371185"/>
                <a:gd name="connsiteY41" fmla="*/ 576553 h 914300"/>
                <a:gd name="connsiteX42" fmla="*/ 355427 w 1371185"/>
                <a:gd name="connsiteY42" fmla="*/ 288759 h 914300"/>
                <a:gd name="connsiteX43" fmla="*/ 141473 w 1371185"/>
                <a:gd name="connsiteY43" fmla="*/ 167454 h 914300"/>
                <a:gd name="connsiteX44" fmla="*/ 75277 w 1371185"/>
                <a:gd name="connsiteY44" fmla="*/ 203509 h 914300"/>
                <a:gd name="connsiteX45" fmla="*/ 503 w 1371185"/>
                <a:gd name="connsiteY45" fmla="*/ 132883 h 914300"/>
                <a:gd name="connsiteX0" fmla="*/ 503 w 1371185"/>
                <a:gd name="connsiteY0" fmla="*/ 132883 h 916683"/>
                <a:gd name="connsiteX1" fmla="*/ 67772 w 1371185"/>
                <a:gd name="connsiteY1" fmla="*/ 59203 h 916683"/>
                <a:gd name="connsiteX2" fmla="*/ 142549 w 1371185"/>
                <a:gd name="connsiteY2" fmla="*/ 9 h 916683"/>
                <a:gd name="connsiteX3" fmla="*/ 211360 w 1371185"/>
                <a:gd name="connsiteY3" fmla="*/ 66682 h 916683"/>
                <a:gd name="connsiteX4" fmla="*/ 194813 w 1371185"/>
                <a:gd name="connsiteY4" fmla="*/ 114926 h 916683"/>
                <a:gd name="connsiteX5" fmla="*/ 389721 w 1371185"/>
                <a:gd name="connsiteY5" fmla="*/ 222892 h 916683"/>
                <a:gd name="connsiteX6" fmla="*/ 683322 w 1371185"/>
                <a:gd name="connsiteY6" fmla="*/ 70494 h 916683"/>
                <a:gd name="connsiteX7" fmla="*/ 980984 w 1371185"/>
                <a:gd name="connsiteY7" fmla="*/ 215413 h 916683"/>
                <a:gd name="connsiteX8" fmla="*/ 1179698 w 1371185"/>
                <a:gd name="connsiteY8" fmla="*/ 108118 h 916683"/>
                <a:gd name="connsiteX9" fmla="*/ 1246773 w 1371185"/>
                <a:gd name="connsiteY9" fmla="*/ 1807 h 916683"/>
                <a:gd name="connsiteX10" fmla="*/ 1321069 w 1371185"/>
                <a:gd name="connsiteY10" fmla="*/ 72292 h 916683"/>
                <a:gd name="connsiteX11" fmla="*/ 1362979 w 1371185"/>
                <a:gd name="connsiteY11" fmla="*/ 175162 h 916683"/>
                <a:gd name="connsiteX12" fmla="*/ 1224939 w 1371185"/>
                <a:gd name="connsiteY12" fmla="*/ 174934 h 916683"/>
                <a:gd name="connsiteX13" fmla="*/ 1023488 w 1371185"/>
                <a:gd name="connsiteY13" fmla="*/ 283659 h 916683"/>
                <a:gd name="connsiteX14" fmla="*/ 1032419 w 1371185"/>
                <a:gd name="connsiteY14" fmla="*/ 568794 h 916683"/>
                <a:gd name="connsiteX15" fmla="*/ 1237677 w 1371185"/>
                <a:gd name="connsiteY15" fmla="*/ 683233 h 916683"/>
                <a:gd name="connsiteX16" fmla="*/ 1351548 w 1371185"/>
                <a:gd name="connsiteY16" fmla="*/ 678081 h 916683"/>
                <a:gd name="connsiteX17" fmla="*/ 1330593 w 1371185"/>
                <a:gd name="connsiteY17" fmla="*/ 798096 h 916683"/>
                <a:gd name="connsiteX18" fmla="*/ 1225818 w 1371185"/>
                <a:gd name="connsiteY18" fmla="*/ 866676 h 916683"/>
                <a:gd name="connsiteX19" fmla="*/ 1193631 w 1371185"/>
                <a:gd name="connsiteY19" fmla="*/ 759435 h 916683"/>
                <a:gd name="connsiteX20" fmla="*/ 995314 w 1371185"/>
                <a:gd name="connsiteY20" fmla="*/ 645697 h 916683"/>
                <a:gd name="connsiteX21" fmla="*/ 943878 w 1371185"/>
                <a:gd name="connsiteY21" fmla="*/ 695225 h 916683"/>
                <a:gd name="connsiteX22" fmla="*/ 873393 w 1371185"/>
                <a:gd name="connsiteY22" fmla="*/ 710465 h 916683"/>
                <a:gd name="connsiteX23" fmla="*/ 913398 w 1371185"/>
                <a:gd name="connsiteY23" fmla="*/ 845720 h 916683"/>
                <a:gd name="connsiteX24" fmla="*/ 892443 w 1371185"/>
                <a:gd name="connsiteY24" fmla="*/ 874295 h 916683"/>
                <a:gd name="connsiteX25" fmla="*/ 812433 w 1371185"/>
                <a:gd name="connsiteY25" fmla="*/ 874295 h 916683"/>
                <a:gd name="connsiteX26" fmla="*/ 749568 w 1371185"/>
                <a:gd name="connsiteY26" fmla="*/ 872390 h 916683"/>
                <a:gd name="connsiteX27" fmla="*/ 722898 w 1371185"/>
                <a:gd name="connsiteY27" fmla="*/ 872390 h 916683"/>
                <a:gd name="connsiteX28" fmla="*/ 661938 w 1371185"/>
                <a:gd name="connsiteY28" fmla="*/ 874295 h 916683"/>
                <a:gd name="connsiteX29" fmla="*/ 623838 w 1371185"/>
                <a:gd name="connsiteY29" fmla="*/ 874295 h 916683"/>
                <a:gd name="connsiteX30" fmla="*/ 591453 w 1371185"/>
                <a:gd name="connsiteY30" fmla="*/ 914300 h 916683"/>
                <a:gd name="connsiteX31" fmla="*/ 559068 w 1371185"/>
                <a:gd name="connsiteY31" fmla="*/ 874295 h 916683"/>
                <a:gd name="connsiteX32" fmla="*/ 490488 w 1371185"/>
                <a:gd name="connsiteY32" fmla="*/ 876200 h 916683"/>
                <a:gd name="connsiteX33" fmla="*/ 458103 w 1371185"/>
                <a:gd name="connsiteY33" fmla="*/ 843815 h 916683"/>
                <a:gd name="connsiteX34" fmla="*/ 498108 w 1371185"/>
                <a:gd name="connsiteY34" fmla="*/ 710465 h 916683"/>
                <a:gd name="connsiteX35" fmla="*/ 431433 w 1371185"/>
                <a:gd name="connsiteY35" fmla="*/ 697130 h 916683"/>
                <a:gd name="connsiteX36" fmla="*/ 379999 w 1371185"/>
                <a:gd name="connsiteY36" fmla="*/ 649507 h 916683"/>
                <a:gd name="connsiteX37" fmla="*/ 189098 w 1371185"/>
                <a:gd name="connsiteY37" fmla="*/ 753101 h 916683"/>
                <a:gd name="connsiteX38" fmla="*/ 172353 w 1371185"/>
                <a:gd name="connsiteY38" fmla="*/ 851436 h 916683"/>
                <a:gd name="connsiteX39" fmla="*/ 52338 w 1371185"/>
                <a:gd name="connsiteY39" fmla="*/ 796192 h 916683"/>
                <a:gd name="connsiteX40" fmla="*/ 135160 w 1371185"/>
                <a:gd name="connsiteY40" fmla="*/ 692760 h 916683"/>
                <a:gd name="connsiteX41" fmla="*/ 346384 w 1371185"/>
                <a:gd name="connsiteY41" fmla="*/ 576553 h 916683"/>
                <a:gd name="connsiteX42" fmla="*/ 355427 w 1371185"/>
                <a:gd name="connsiteY42" fmla="*/ 288759 h 916683"/>
                <a:gd name="connsiteX43" fmla="*/ 141473 w 1371185"/>
                <a:gd name="connsiteY43" fmla="*/ 167454 h 916683"/>
                <a:gd name="connsiteX44" fmla="*/ 75277 w 1371185"/>
                <a:gd name="connsiteY44" fmla="*/ 203509 h 916683"/>
                <a:gd name="connsiteX45" fmla="*/ 503 w 1371185"/>
                <a:gd name="connsiteY45" fmla="*/ 132883 h 916683"/>
                <a:gd name="connsiteX0" fmla="*/ 503 w 1371185"/>
                <a:gd name="connsiteY0" fmla="*/ 132883 h 914374"/>
                <a:gd name="connsiteX1" fmla="*/ 67772 w 1371185"/>
                <a:gd name="connsiteY1" fmla="*/ 59203 h 914374"/>
                <a:gd name="connsiteX2" fmla="*/ 142549 w 1371185"/>
                <a:gd name="connsiteY2" fmla="*/ 9 h 914374"/>
                <a:gd name="connsiteX3" fmla="*/ 211360 w 1371185"/>
                <a:gd name="connsiteY3" fmla="*/ 66682 h 914374"/>
                <a:gd name="connsiteX4" fmla="*/ 194813 w 1371185"/>
                <a:gd name="connsiteY4" fmla="*/ 114926 h 914374"/>
                <a:gd name="connsiteX5" fmla="*/ 389721 w 1371185"/>
                <a:gd name="connsiteY5" fmla="*/ 222892 h 914374"/>
                <a:gd name="connsiteX6" fmla="*/ 683322 w 1371185"/>
                <a:gd name="connsiteY6" fmla="*/ 70494 h 914374"/>
                <a:gd name="connsiteX7" fmla="*/ 980984 w 1371185"/>
                <a:gd name="connsiteY7" fmla="*/ 215413 h 914374"/>
                <a:gd name="connsiteX8" fmla="*/ 1179698 w 1371185"/>
                <a:gd name="connsiteY8" fmla="*/ 108118 h 914374"/>
                <a:gd name="connsiteX9" fmla="*/ 1246773 w 1371185"/>
                <a:gd name="connsiteY9" fmla="*/ 1807 h 914374"/>
                <a:gd name="connsiteX10" fmla="*/ 1321069 w 1371185"/>
                <a:gd name="connsiteY10" fmla="*/ 72292 h 914374"/>
                <a:gd name="connsiteX11" fmla="*/ 1362979 w 1371185"/>
                <a:gd name="connsiteY11" fmla="*/ 175162 h 914374"/>
                <a:gd name="connsiteX12" fmla="*/ 1224939 w 1371185"/>
                <a:gd name="connsiteY12" fmla="*/ 174934 h 914374"/>
                <a:gd name="connsiteX13" fmla="*/ 1023488 w 1371185"/>
                <a:gd name="connsiteY13" fmla="*/ 283659 h 914374"/>
                <a:gd name="connsiteX14" fmla="*/ 1032419 w 1371185"/>
                <a:gd name="connsiteY14" fmla="*/ 568794 h 914374"/>
                <a:gd name="connsiteX15" fmla="*/ 1237677 w 1371185"/>
                <a:gd name="connsiteY15" fmla="*/ 683233 h 914374"/>
                <a:gd name="connsiteX16" fmla="*/ 1351548 w 1371185"/>
                <a:gd name="connsiteY16" fmla="*/ 678081 h 914374"/>
                <a:gd name="connsiteX17" fmla="*/ 1330593 w 1371185"/>
                <a:gd name="connsiteY17" fmla="*/ 798096 h 914374"/>
                <a:gd name="connsiteX18" fmla="*/ 1225818 w 1371185"/>
                <a:gd name="connsiteY18" fmla="*/ 866676 h 914374"/>
                <a:gd name="connsiteX19" fmla="*/ 1193631 w 1371185"/>
                <a:gd name="connsiteY19" fmla="*/ 759435 h 914374"/>
                <a:gd name="connsiteX20" fmla="*/ 995314 w 1371185"/>
                <a:gd name="connsiteY20" fmla="*/ 645697 h 914374"/>
                <a:gd name="connsiteX21" fmla="*/ 943878 w 1371185"/>
                <a:gd name="connsiteY21" fmla="*/ 695225 h 914374"/>
                <a:gd name="connsiteX22" fmla="*/ 873393 w 1371185"/>
                <a:gd name="connsiteY22" fmla="*/ 710465 h 914374"/>
                <a:gd name="connsiteX23" fmla="*/ 913398 w 1371185"/>
                <a:gd name="connsiteY23" fmla="*/ 845720 h 914374"/>
                <a:gd name="connsiteX24" fmla="*/ 892443 w 1371185"/>
                <a:gd name="connsiteY24" fmla="*/ 874295 h 914374"/>
                <a:gd name="connsiteX25" fmla="*/ 812433 w 1371185"/>
                <a:gd name="connsiteY25" fmla="*/ 874295 h 914374"/>
                <a:gd name="connsiteX26" fmla="*/ 749568 w 1371185"/>
                <a:gd name="connsiteY26" fmla="*/ 872390 h 914374"/>
                <a:gd name="connsiteX27" fmla="*/ 722898 w 1371185"/>
                <a:gd name="connsiteY27" fmla="*/ 872390 h 914374"/>
                <a:gd name="connsiteX28" fmla="*/ 661938 w 1371185"/>
                <a:gd name="connsiteY28" fmla="*/ 874295 h 914374"/>
                <a:gd name="connsiteX29" fmla="*/ 623838 w 1371185"/>
                <a:gd name="connsiteY29" fmla="*/ 874295 h 914374"/>
                <a:gd name="connsiteX30" fmla="*/ 591453 w 1371185"/>
                <a:gd name="connsiteY30" fmla="*/ 914300 h 914374"/>
                <a:gd name="connsiteX31" fmla="*/ 559068 w 1371185"/>
                <a:gd name="connsiteY31" fmla="*/ 874295 h 914374"/>
                <a:gd name="connsiteX32" fmla="*/ 490488 w 1371185"/>
                <a:gd name="connsiteY32" fmla="*/ 876200 h 914374"/>
                <a:gd name="connsiteX33" fmla="*/ 458103 w 1371185"/>
                <a:gd name="connsiteY33" fmla="*/ 843815 h 914374"/>
                <a:gd name="connsiteX34" fmla="*/ 498108 w 1371185"/>
                <a:gd name="connsiteY34" fmla="*/ 710465 h 914374"/>
                <a:gd name="connsiteX35" fmla="*/ 431433 w 1371185"/>
                <a:gd name="connsiteY35" fmla="*/ 697130 h 914374"/>
                <a:gd name="connsiteX36" fmla="*/ 379999 w 1371185"/>
                <a:gd name="connsiteY36" fmla="*/ 649507 h 914374"/>
                <a:gd name="connsiteX37" fmla="*/ 189098 w 1371185"/>
                <a:gd name="connsiteY37" fmla="*/ 753101 h 914374"/>
                <a:gd name="connsiteX38" fmla="*/ 172353 w 1371185"/>
                <a:gd name="connsiteY38" fmla="*/ 851436 h 914374"/>
                <a:gd name="connsiteX39" fmla="*/ 52338 w 1371185"/>
                <a:gd name="connsiteY39" fmla="*/ 796192 h 914374"/>
                <a:gd name="connsiteX40" fmla="*/ 135160 w 1371185"/>
                <a:gd name="connsiteY40" fmla="*/ 692760 h 914374"/>
                <a:gd name="connsiteX41" fmla="*/ 346384 w 1371185"/>
                <a:gd name="connsiteY41" fmla="*/ 576553 h 914374"/>
                <a:gd name="connsiteX42" fmla="*/ 355427 w 1371185"/>
                <a:gd name="connsiteY42" fmla="*/ 288759 h 914374"/>
                <a:gd name="connsiteX43" fmla="*/ 141473 w 1371185"/>
                <a:gd name="connsiteY43" fmla="*/ 167454 h 914374"/>
                <a:gd name="connsiteX44" fmla="*/ 75277 w 1371185"/>
                <a:gd name="connsiteY44" fmla="*/ 203509 h 914374"/>
                <a:gd name="connsiteX45" fmla="*/ 503 w 1371185"/>
                <a:gd name="connsiteY45" fmla="*/ 132883 h 914374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49568 w 1371185"/>
                <a:gd name="connsiteY26" fmla="*/ 872390 h 914407"/>
                <a:gd name="connsiteX27" fmla="*/ 722898 w 1371185"/>
                <a:gd name="connsiteY27" fmla="*/ 872390 h 914407"/>
                <a:gd name="connsiteX28" fmla="*/ 661938 w 1371185"/>
                <a:gd name="connsiteY28" fmla="*/ 874295 h 914407"/>
                <a:gd name="connsiteX29" fmla="*/ 623838 w 1371185"/>
                <a:gd name="connsiteY29" fmla="*/ 874295 h 914407"/>
                <a:gd name="connsiteX30" fmla="*/ 591453 w 1371185"/>
                <a:gd name="connsiteY30" fmla="*/ 914300 h 914407"/>
                <a:gd name="connsiteX31" fmla="*/ 559068 w 1371185"/>
                <a:gd name="connsiteY31" fmla="*/ 874295 h 914407"/>
                <a:gd name="connsiteX32" fmla="*/ 490488 w 1371185"/>
                <a:gd name="connsiteY32" fmla="*/ 876200 h 914407"/>
                <a:gd name="connsiteX33" fmla="*/ 458103 w 1371185"/>
                <a:gd name="connsiteY33" fmla="*/ 843815 h 914407"/>
                <a:gd name="connsiteX34" fmla="*/ 498108 w 1371185"/>
                <a:gd name="connsiteY34" fmla="*/ 710465 h 914407"/>
                <a:gd name="connsiteX35" fmla="*/ 431433 w 1371185"/>
                <a:gd name="connsiteY35" fmla="*/ 697130 h 914407"/>
                <a:gd name="connsiteX36" fmla="*/ 379999 w 1371185"/>
                <a:gd name="connsiteY36" fmla="*/ 649507 h 914407"/>
                <a:gd name="connsiteX37" fmla="*/ 189098 w 1371185"/>
                <a:gd name="connsiteY37" fmla="*/ 753101 h 914407"/>
                <a:gd name="connsiteX38" fmla="*/ 172353 w 1371185"/>
                <a:gd name="connsiteY38" fmla="*/ 851436 h 914407"/>
                <a:gd name="connsiteX39" fmla="*/ 52338 w 1371185"/>
                <a:gd name="connsiteY39" fmla="*/ 796192 h 914407"/>
                <a:gd name="connsiteX40" fmla="*/ 135160 w 1371185"/>
                <a:gd name="connsiteY40" fmla="*/ 692760 h 914407"/>
                <a:gd name="connsiteX41" fmla="*/ 346384 w 1371185"/>
                <a:gd name="connsiteY41" fmla="*/ 576553 h 914407"/>
                <a:gd name="connsiteX42" fmla="*/ 355427 w 1371185"/>
                <a:gd name="connsiteY42" fmla="*/ 288759 h 914407"/>
                <a:gd name="connsiteX43" fmla="*/ 141473 w 1371185"/>
                <a:gd name="connsiteY43" fmla="*/ 167454 h 914407"/>
                <a:gd name="connsiteX44" fmla="*/ 75277 w 1371185"/>
                <a:gd name="connsiteY44" fmla="*/ 203509 h 914407"/>
                <a:gd name="connsiteX45" fmla="*/ 503 w 1371185"/>
                <a:gd name="connsiteY45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49568 w 1371185"/>
                <a:gd name="connsiteY26" fmla="*/ 872390 h 914407"/>
                <a:gd name="connsiteX27" fmla="*/ 722898 w 1371185"/>
                <a:gd name="connsiteY27" fmla="*/ 872390 h 914407"/>
                <a:gd name="connsiteX28" fmla="*/ 661938 w 1371185"/>
                <a:gd name="connsiteY28" fmla="*/ 874295 h 914407"/>
                <a:gd name="connsiteX29" fmla="*/ 623838 w 1371185"/>
                <a:gd name="connsiteY29" fmla="*/ 874295 h 914407"/>
                <a:gd name="connsiteX30" fmla="*/ 591453 w 1371185"/>
                <a:gd name="connsiteY30" fmla="*/ 914300 h 914407"/>
                <a:gd name="connsiteX31" fmla="*/ 559068 w 1371185"/>
                <a:gd name="connsiteY31" fmla="*/ 874295 h 914407"/>
                <a:gd name="connsiteX32" fmla="*/ 490488 w 1371185"/>
                <a:gd name="connsiteY32" fmla="*/ 876200 h 914407"/>
                <a:gd name="connsiteX33" fmla="*/ 458103 w 1371185"/>
                <a:gd name="connsiteY33" fmla="*/ 843815 h 914407"/>
                <a:gd name="connsiteX34" fmla="*/ 498108 w 1371185"/>
                <a:gd name="connsiteY34" fmla="*/ 710465 h 914407"/>
                <a:gd name="connsiteX35" fmla="*/ 431433 w 1371185"/>
                <a:gd name="connsiteY35" fmla="*/ 697130 h 914407"/>
                <a:gd name="connsiteX36" fmla="*/ 379999 w 1371185"/>
                <a:gd name="connsiteY36" fmla="*/ 649507 h 914407"/>
                <a:gd name="connsiteX37" fmla="*/ 189098 w 1371185"/>
                <a:gd name="connsiteY37" fmla="*/ 753101 h 914407"/>
                <a:gd name="connsiteX38" fmla="*/ 172353 w 1371185"/>
                <a:gd name="connsiteY38" fmla="*/ 851436 h 914407"/>
                <a:gd name="connsiteX39" fmla="*/ 52338 w 1371185"/>
                <a:gd name="connsiteY39" fmla="*/ 796192 h 914407"/>
                <a:gd name="connsiteX40" fmla="*/ 135160 w 1371185"/>
                <a:gd name="connsiteY40" fmla="*/ 692760 h 914407"/>
                <a:gd name="connsiteX41" fmla="*/ 346384 w 1371185"/>
                <a:gd name="connsiteY41" fmla="*/ 576553 h 914407"/>
                <a:gd name="connsiteX42" fmla="*/ 355427 w 1371185"/>
                <a:gd name="connsiteY42" fmla="*/ 288759 h 914407"/>
                <a:gd name="connsiteX43" fmla="*/ 141473 w 1371185"/>
                <a:gd name="connsiteY43" fmla="*/ 167454 h 914407"/>
                <a:gd name="connsiteX44" fmla="*/ 75277 w 1371185"/>
                <a:gd name="connsiteY44" fmla="*/ 203509 h 914407"/>
                <a:gd name="connsiteX45" fmla="*/ 503 w 1371185"/>
                <a:gd name="connsiteY45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49568 w 1371185"/>
                <a:gd name="connsiteY26" fmla="*/ 872390 h 914407"/>
                <a:gd name="connsiteX27" fmla="*/ 722898 w 1371185"/>
                <a:gd name="connsiteY27" fmla="*/ 872390 h 914407"/>
                <a:gd name="connsiteX28" fmla="*/ 694323 w 1371185"/>
                <a:gd name="connsiteY28" fmla="*/ 914300 h 914407"/>
                <a:gd name="connsiteX29" fmla="*/ 661938 w 1371185"/>
                <a:gd name="connsiteY29" fmla="*/ 874295 h 914407"/>
                <a:gd name="connsiteX30" fmla="*/ 623838 w 1371185"/>
                <a:gd name="connsiteY30" fmla="*/ 874295 h 914407"/>
                <a:gd name="connsiteX31" fmla="*/ 591453 w 1371185"/>
                <a:gd name="connsiteY31" fmla="*/ 914300 h 914407"/>
                <a:gd name="connsiteX32" fmla="*/ 559068 w 1371185"/>
                <a:gd name="connsiteY32" fmla="*/ 874295 h 914407"/>
                <a:gd name="connsiteX33" fmla="*/ 490488 w 1371185"/>
                <a:gd name="connsiteY33" fmla="*/ 876200 h 914407"/>
                <a:gd name="connsiteX34" fmla="*/ 458103 w 1371185"/>
                <a:gd name="connsiteY34" fmla="*/ 843815 h 914407"/>
                <a:gd name="connsiteX35" fmla="*/ 498108 w 1371185"/>
                <a:gd name="connsiteY35" fmla="*/ 710465 h 914407"/>
                <a:gd name="connsiteX36" fmla="*/ 431433 w 1371185"/>
                <a:gd name="connsiteY36" fmla="*/ 697130 h 914407"/>
                <a:gd name="connsiteX37" fmla="*/ 379999 w 1371185"/>
                <a:gd name="connsiteY37" fmla="*/ 649507 h 914407"/>
                <a:gd name="connsiteX38" fmla="*/ 189098 w 1371185"/>
                <a:gd name="connsiteY38" fmla="*/ 753101 h 914407"/>
                <a:gd name="connsiteX39" fmla="*/ 172353 w 1371185"/>
                <a:gd name="connsiteY39" fmla="*/ 851436 h 914407"/>
                <a:gd name="connsiteX40" fmla="*/ 52338 w 1371185"/>
                <a:gd name="connsiteY40" fmla="*/ 796192 h 914407"/>
                <a:gd name="connsiteX41" fmla="*/ 135160 w 1371185"/>
                <a:gd name="connsiteY41" fmla="*/ 692760 h 914407"/>
                <a:gd name="connsiteX42" fmla="*/ 346384 w 1371185"/>
                <a:gd name="connsiteY42" fmla="*/ 576553 h 914407"/>
                <a:gd name="connsiteX43" fmla="*/ 355427 w 1371185"/>
                <a:gd name="connsiteY43" fmla="*/ 288759 h 914407"/>
                <a:gd name="connsiteX44" fmla="*/ 141473 w 1371185"/>
                <a:gd name="connsiteY44" fmla="*/ 167454 h 914407"/>
                <a:gd name="connsiteX45" fmla="*/ 75277 w 1371185"/>
                <a:gd name="connsiteY45" fmla="*/ 203509 h 914407"/>
                <a:gd name="connsiteX46" fmla="*/ 503 w 1371185"/>
                <a:gd name="connsiteY46" fmla="*/ 132883 h 914407"/>
                <a:gd name="connsiteX0" fmla="*/ 503 w 1371185"/>
                <a:gd name="connsiteY0" fmla="*/ 132883 h 916617"/>
                <a:gd name="connsiteX1" fmla="*/ 67772 w 1371185"/>
                <a:gd name="connsiteY1" fmla="*/ 59203 h 916617"/>
                <a:gd name="connsiteX2" fmla="*/ 142549 w 1371185"/>
                <a:gd name="connsiteY2" fmla="*/ 9 h 916617"/>
                <a:gd name="connsiteX3" fmla="*/ 211360 w 1371185"/>
                <a:gd name="connsiteY3" fmla="*/ 66682 h 916617"/>
                <a:gd name="connsiteX4" fmla="*/ 194813 w 1371185"/>
                <a:gd name="connsiteY4" fmla="*/ 114926 h 916617"/>
                <a:gd name="connsiteX5" fmla="*/ 389721 w 1371185"/>
                <a:gd name="connsiteY5" fmla="*/ 222892 h 916617"/>
                <a:gd name="connsiteX6" fmla="*/ 683322 w 1371185"/>
                <a:gd name="connsiteY6" fmla="*/ 70494 h 916617"/>
                <a:gd name="connsiteX7" fmla="*/ 980984 w 1371185"/>
                <a:gd name="connsiteY7" fmla="*/ 215413 h 916617"/>
                <a:gd name="connsiteX8" fmla="*/ 1179698 w 1371185"/>
                <a:gd name="connsiteY8" fmla="*/ 108118 h 916617"/>
                <a:gd name="connsiteX9" fmla="*/ 1246773 w 1371185"/>
                <a:gd name="connsiteY9" fmla="*/ 1807 h 916617"/>
                <a:gd name="connsiteX10" fmla="*/ 1321069 w 1371185"/>
                <a:gd name="connsiteY10" fmla="*/ 72292 h 916617"/>
                <a:gd name="connsiteX11" fmla="*/ 1362979 w 1371185"/>
                <a:gd name="connsiteY11" fmla="*/ 175162 h 916617"/>
                <a:gd name="connsiteX12" fmla="*/ 1224939 w 1371185"/>
                <a:gd name="connsiteY12" fmla="*/ 174934 h 916617"/>
                <a:gd name="connsiteX13" fmla="*/ 1023488 w 1371185"/>
                <a:gd name="connsiteY13" fmla="*/ 283659 h 916617"/>
                <a:gd name="connsiteX14" fmla="*/ 1032419 w 1371185"/>
                <a:gd name="connsiteY14" fmla="*/ 568794 h 916617"/>
                <a:gd name="connsiteX15" fmla="*/ 1237677 w 1371185"/>
                <a:gd name="connsiteY15" fmla="*/ 683233 h 916617"/>
                <a:gd name="connsiteX16" fmla="*/ 1351548 w 1371185"/>
                <a:gd name="connsiteY16" fmla="*/ 678081 h 916617"/>
                <a:gd name="connsiteX17" fmla="*/ 1330593 w 1371185"/>
                <a:gd name="connsiteY17" fmla="*/ 798096 h 916617"/>
                <a:gd name="connsiteX18" fmla="*/ 1225818 w 1371185"/>
                <a:gd name="connsiteY18" fmla="*/ 866676 h 916617"/>
                <a:gd name="connsiteX19" fmla="*/ 1193631 w 1371185"/>
                <a:gd name="connsiteY19" fmla="*/ 759435 h 916617"/>
                <a:gd name="connsiteX20" fmla="*/ 995314 w 1371185"/>
                <a:gd name="connsiteY20" fmla="*/ 645697 h 916617"/>
                <a:gd name="connsiteX21" fmla="*/ 943878 w 1371185"/>
                <a:gd name="connsiteY21" fmla="*/ 695225 h 916617"/>
                <a:gd name="connsiteX22" fmla="*/ 873393 w 1371185"/>
                <a:gd name="connsiteY22" fmla="*/ 710465 h 916617"/>
                <a:gd name="connsiteX23" fmla="*/ 913398 w 1371185"/>
                <a:gd name="connsiteY23" fmla="*/ 845720 h 916617"/>
                <a:gd name="connsiteX24" fmla="*/ 892443 w 1371185"/>
                <a:gd name="connsiteY24" fmla="*/ 874295 h 916617"/>
                <a:gd name="connsiteX25" fmla="*/ 812433 w 1371185"/>
                <a:gd name="connsiteY25" fmla="*/ 874295 h 916617"/>
                <a:gd name="connsiteX26" fmla="*/ 749568 w 1371185"/>
                <a:gd name="connsiteY26" fmla="*/ 872390 h 916617"/>
                <a:gd name="connsiteX27" fmla="*/ 722898 w 1371185"/>
                <a:gd name="connsiteY27" fmla="*/ 872390 h 916617"/>
                <a:gd name="connsiteX28" fmla="*/ 694323 w 1371185"/>
                <a:gd name="connsiteY28" fmla="*/ 914300 h 916617"/>
                <a:gd name="connsiteX29" fmla="*/ 661938 w 1371185"/>
                <a:gd name="connsiteY29" fmla="*/ 874295 h 916617"/>
                <a:gd name="connsiteX30" fmla="*/ 623838 w 1371185"/>
                <a:gd name="connsiteY30" fmla="*/ 874295 h 916617"/>
                <a:gd name="connsiteX31" fmla="*/ 591453 w 1371185"/>
                <a:gd name="connsiteY31" fmla="*/ 914300 h 916617"/>
                <a:gd name="connsiteX32" fmla="*/ 559068 w 1371185"/>
                <a:gd name="connsiteY32" fmla="*/ 874295 h 916617"/>
                <a:gd name="connsiteX33" fmla="*/ 490488 w 1371185"/>
                <a:gd name="connsiteY33" fmla="*/ 876200 h 916617"/>
                <a:gd name="connsiteX34" fmla="*/ 458103 w 1371185"/>
                <a:gd name="connsiteY34" fmla="*/ 843815 h 916617"/>
                <a:gd name="connsiteX35" fmla="*/ 498108 w 1371185"/>
                <a:gd name="connsiteY35" fmla="*/ 710465 h 916617"/>
                <a:gd name="connsiteX36" fmla="*/ 431433 w 1371185"/>
                <a:gd name="connsiteY36" fmla="*/ 697130 h 916617"/>
                <a:gd name="connsiteX37" fmla="*/ 379999 w 1371185"/>
                <a:gd name="connsiteY37" fmla="*/ 649507 h 916617"/>
                <a:gd name="connsiteX38" fmla="*/ 189098 w 1371185"/>
                <a:gd name="connsiteY38" fmla="*/ 753101 h 916617"/>
                <a:gd name="connsiteX39" fmla="*/ 172353 w 1371185"/>
                <a:gd name="connsiteY39" fmla="*/ 851436 h 916617"/>
                <a:gd name="connsiteX40" fmla="*/ 52338 w 1371185"/>
                <a:gd name="connsiteY40" fmla="*/ 796192 h 916617"/>
                <a:gd name="connsiteX41" fmla="*/ 135160 w 1371185"/>
                <a:gd name="connsiteY41" fmla="*/ 692760 h 916617"/>
                <a:gd name="connsiteX42" fmla="*/ 346384 w 1371185"/>
                <a:gd name="connsiteY42" fmla="*/ 576553 h 916617"/>
                <a:gd name="connsiteX43" fmla="*/ 355427 w 1371185"/>
                <a:gd name="connsiteY43" fmla="*/ 288759 h 916617"/>
                <a:gd name="connsiteX44" fmla="*/ 141473 w 1371185"/>
                <a:gd name="connsiteY44" fmla="*/ 167454 h 916617"/>
                <a:gd name="connsiteX45" fmla="*/ 75277 w 1371185"/>
                <a:gd name="connsiteY45" fmla="*/ 203509 h 916617"/>
                <a:gd name="connsiteX46" fmla="*/ 503 w 1371185"/>
                <a:gd name="connsiteY46" fmla="*/ 132883 h 91661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49568 w 1371185"/>
                <a:gd name="connsiteY26" fmla="*/ 872390 h 914407"/>
                <a:gd name="connsiteX27" fmla="*/ 722898 w 1371185"/>
                <a:gd name="connsiteY27" fmla="*/ 872390 h 914407"/>
                <a:gd name="connsiteX28" fmla="*/ 694323 w 1371185"/>
                <a:gd name="connsiteY28" fmla="*/ 914300 h 914407"/>
                <a:gd name="connsiteX29" fmla="*/ 661938 w 1371185"/>
                <a:gd name="connsiteY29" fmla="*/ 874295 h 914407"/>
                <a:gd name="connsiteX30" fmla="*/ 623838 w 1371185"/>
                <a:gd name="connsiteY30" fmla="*/ 874295 h 914407"/>
                <a:gd name="connsiteX31" fmla="*/ 591453 w 1371185"/>
                <a:gd name="connsiteY31" fmla="*/ 914300 h 914407"/>
                <a:gd name="connsiteX32" fmla="*/ 559068 w 1371185"/>
                <a:gd name="connsiteY32" fmla="*/ 874295 h 914407"/>
                <a:gd name="connsiteX33" fmla="*/ 490488 w 1371185"/>
                <a:gd name="connsiteY33" fmla="*/ 876200 h 914407"/>
                <a:gd name="connsiteX34" fmla="*/ 458103 w 1371185"/>
                <a:gd name="connsiteY34" fmla="*/ 843815 h 914407"/>
                <a:gd name="connsiteX35" fmla="*/ 498108 w 1371185"/>
                <a:gd name="connsiteY35" fmla="*/ 710465 h 914407"/>
                <a:gd name="connsiteX36" fmla="*/ 431433 w 1371185"/>
                <a:gd name="connsiteY36" fmla="*/ 697130 h 914407"/>
                <a:gd name="connsiteX37" fmla="*/ 379999 w 1371185"/>
                <a:gd name="connsiteY37" fmla="*/ 649507 h 914407"/>
                <a:gd name="connsiteX38" fmla="*/ 189098 w 1371185"/>
                <a:gd name="connsiteY38" fmla="*/ 753101 h 914407"/>
                <a:gd name="connsiteX39" fmla="*/ 172353 w 1371185"/>
                <a:gd name="connsiteY39" fmla="*/ 851436 h 914407"/>
                <a:gd name="connsiteX40" fmla="*/ 52338 w 1371185"/>
                <a:gd name="connsiteY40" fmla="*/ 796192 h 914407"/>
                <a:gd name="connsiteX41" fmla="*/ 135160 w 1371185"/>
                <a:gd name="connsiteY41" fmla="*/ 692760 h 914407"/>
                <a:gd name="connsiteX42" fmla="*/ 346384 w 1371185"/>
                <a:gd name="connsiteY42" fmla="*/ 576553 h 914407"/>
                <a:gd name="connsiteX43" fmla="*/ 355427 w 1371185"/>
                <a:gd name="connsiteY43" fmla="*/ 288759 h 914407"/>
                <a:gd name="connsiteX44" fmla="*/ 141473 w 1371185"/>
                <a:gd name="connsiteY44" fmla="*/ 167454 h 914407"/>
                <a:gd name="connsiteX45" fmla="*/ 75277 w 1371185"/>
                <a:gd name="connsiteY45" fmla="*/ 203509 h 914407"/>
                <a:gd name="connsiteX46" fmla="*/ 503 w 1371185"/>
                <a:gd name="connsiteY46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49568 w 1371185"/>
                <a:gd name="connsiteY26" fmla="*/ 872390 h 914407"/>
                <a:gd name="connsiteX27" fmla="*/ 722898 w 1371185"/>
                <a:gd name="connsiteY27" fmla="*/ 872390 h 914407"/>
                <a:gd name="connsiteX28" fmla="*/ 694323 w 1371185"/>
                <a:gd name="connsiteY28" fmla="*/ 914300 h 914407"/>
                <a:gd name="connsiteX29" fmla="*/ 661938 w 1371185"/>
                <a:gd name="connsiteY29" fmla="*/ 874295 h 914407"/>
                <a:gd name="connsiteX30" fmla="*/ 623838 w 1371185"/>
                <a:gd name="connsiteY30" fmla="*/ 874295 h 914407"/>
                <a:gd name="connsiteX31" fmla="*/ 591453 w 1371185"/>
                <a:gd name="connsiteY31" fmla="*/ 914300 h 914407"/>
                <a:gd name="connsiteX32" fmla="*/ 559068 w 1371185"/>
                <a:gd name="connsiteY32" fmla="*/ 874295 h 914407"/>
                <a:gd name="connsiteX33" fmla="*/ 490488 w 1371185"/>
                <a:gd name="connsiteY33" fmla="*/ 876200 h 914407"/>
                <a:gd name="connsiteX34" fmla="*/ 458103 w 1371185"/>
                <a:gd name="connsiteY34" fmla="*/ 843815 h 914407"/>
                <a:gd name="connsiteX35" fmla="*/ 498108 w 1371185"/>
                <a:gd name="connsiteY35" fmla="*/ 710465 h 914407"/>
                <a:gd name="connsiteX36" fmla="*/ 431433 w 1371185"/>
                <a:gd name="connsiteY36" fmla="*/ 697130 h 914407"/>
                <a:gd name="connsiteX37" fmla="*/ 379999 w 1371185"/>
                <a:gd name="connsiteY37" fmla="*/ 649507 h 914407"/>
                <a:gd name="connsiteX38" fmla="*/ 189098 w 1371185"/>
                <a:gd name="connsiteY38" fmla="*/ 753101 h 914407"/>
                <a:gd name="connsiteX39" fmla="*/ 172353 w 1371185"/>
                <a:gd name="connsiteY39" fmla="*/ 851436 h 914407"/>
                <a:gd name="connsiteX40" fmla="*/ 52338 w 1371185"/>
                <a:gd name="connsiteY40" fmla="*/ 796192 h 914407"/>
                <a:gd name="connsiteX41" fmla="*/ 135160 w 1371185"/>
                <a:gd name="connsiteY41" fmla="*/ 692760 h 914407"/>
                <a:gd name="connsiteX42" fmla="*/ 346384 w 1371185"/>
                <a:gd name="connsiteY42" fmla="*/ 576553 h 914407"/>
                <a:gd name="connsiteX43" fmla="*/ 355427 w 1371185"/>
                <a:gd name="connsiteY43" fmla="*/ 288759 h 914407"/>
                <a:gd name="connsiteX44" fmla="*/ 141473 w 1371185"/>
                <a:gd name="connsiteY44" fmla="*/ 167454 h 914407"/>
                <a:gd name="connsiteX45" fmla="*/ 75277 w 1371185"/>
                <a:gd name="connsiteY45" fmla="*/ 203509 h 914407"/>
                <a:gd name="connsiteX46" fmla="*/ 503 w 1371185"/>
                <a:gd name="connsiteY46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49568 w 1371185"/>
                <a:gd name="connsiteY26" fmla="*/ 872390 h 914407"/>
                <a:gd name="connsiteX27" fmla="*/ 722898 w 1371185"/>
                <a:gd name="connsiteY27" fmla="*/ 872390 h 914407"/>
                <a:gd name="connsiteX28" fmla="*/ 694323 w 1371185"/>
                <a:gd name="connsiteY28" fmla="*/ 914300 h 914407"/>
                <a:gd name="connsiteX29" fmla="*/ 661938 w 1371185"/>
                <a:gd name="connsiteY29" fmla="*/ 874295 h 914407"/>
                <a:gd name="connsiteX30" fmla="*/ 623838 w 1371185"/>
                <a:gd name="connsiteY30" fmla="*/ 874295 h 914407"/>
                <a:gd name="connsiteX31" fmla="*/ 591453 w 1371185"/>
                <a:gd name="connsiteY31" fmla="*/ 914300 h 914407"/>
                <a:gd name="connsiteX32" fmla="*/ 559068 w 1371185"/>
                <a:gd name="connsiteY32" fmla="*/ 874295 h 914407"/>
                <a:gd name="connsiteX33" fmla="*/ 490488 w 1371185"/>
                <a:gd name="connsiteY33" fmla="*/ 876200 h 914407"/>
                <a:gd name="connsiteX34" fmla="*/ 458103 w 1371185"/>
                <a:gd name="connsiteY34" fmla="*/ 843815 h 914407"/>
                <a:gd name="connsiteX35" fmla="*/ 498108 w 1371185"/>
                <a:gd name="connsiteY35" fmla="*/ 710465 h 914407"/>
                <a:gd name="connsiteX36" fmla="*/ 431433 w 1371185"/>
                <a:gd name="connsiteY36" fmla="*/ 697130 h 914407"/>
                <a:gd name="connsiteX37" fmla="*/ 379999 w 1371185"/>
                <a:gd name="connsiteY37" fmla="*/ 649507 h 914407"/>
                <a:gd name="connsiteX38" fmla="*/ 189098 w 1371185"/>
                <a:gd name="connsiteY38" fmla="*/ 753101 h 914407"/>
                <a:gd name="connsiteX39" fmla="*/ 172353 w 1371185"/>
                <a:gd name="connsiteY39" fmla="*/ 851436 h 914407"/>
                <a:gd name="connsiteX40" fmla="*/ 52338 w 1371185"/>
                <a:gd name="connsiteY40" fmla="*/ 796192 h 914407"/>
                <a:gd name="connsiteX41" fmla="*/ 135160 w 1371185"/>
                <a:gd name="connsiteY41" fmla="*/ 692760 h 914407"/>
                <a:gd name="connsiteX42" fmla="*/ 346384 w 1371185"/>
                <a:gd name="connsiteY42" fmla="*/ 576553 h 914407"/>
                <a:gd name="connsiteX43" fmla="*/ 355427 w 1371185"/>
                <a:gd name="connsiteY43" fmla="*/ 288759 h 914407"/>
                <a:gd name="connsiteX44" fmla="*/ 141473 w 1371185"/>
                <a:gd name="connsiteY44" fmla="*/ 167454 h 914407"/>
                <a:gd name="connsiteX45" fmla="*/ 75277 w 1371185"/>
                <a:gd name="connsiteY45" fmla="*/ 203509 h 914407"/>
                <a:gd name="connsiteX46" fmla="*/ 503 w 1371185"/>
                <a:gd name="connsiteY46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49568 w 1371185"/>
                <a:gd name="connsiteY26" fmla="*/ 872390 h 914407"/>
                <a:gd name="connsiteX27" fmla="*/ 722898 w 1371185"/>
                <a:gd name="connsiteY27" fmla="*/ 872390 h 914407"/>
                <a:gd name="connsiteX28" fmla="*/ 692418 w 1371185"/>
                <a:gd name="connsiteY28" fmla="*/ 912395 h 914407"/>
                <a:gd name="connsiteX29" fmla="*/ 661938 w 1371185"/>
                <a:gd name="connsiteY29" fmla="*/ 874295 h 914407"/>
                <a:gd name="connsiteX30" fmla="*/ 623838 w 1371185"/>
                <a:gd name="connsiteY30" fmla="*/ 874295 h 914407"/>
                <a:gd name="connsiteX31" fmla="*/ 591453 w 1371185"/>
                <a:gd name="connsiteY31" fmla="*/ 914300 h 914407"/>
                <a:gd name="connsiteX32" fmla="*/ 559068 w 1371185"/>
                <a:gd name="connsiteY32" fmla="*/ 874295 h 914407"/>
                <a:gd name="connsiteX33" fmla="*/ 490488 w 1371185"/>
                <a:gd name="connsiteY33" fmla="*/ 876200 h 914407"/>
                <a:gd name="connsiteX34" fmla="*/ 458103 w 1371185"/>
                <a:gd name="connsiteY34" fmla="*/ 843815 h 914407"/>
                <a:gd name="connsiteX35" fmla="*/ 498108 w 1371185"/>
                <a:gd name="connsiteY35" fmla="*/ 710465 h 914407"/>
                <a:gd name="connsiteX36" fmla="*/ 431433 w 1371185"/>
                <a:gd name="connsiteY36" fmla="*/ 697130 h 914407"/>
                <a:gd name="connsiteX37" fmla="*/ 379999 w 1371185"/>
                <a:gd name="connsiteY37" fmla="*/ 649507 h 914407"/>
                <a:gd name="connsiteX38" fmla="*/ 189098 w 1371185"/>
                <a:gd name="connsiteY38" fmla="*/ 753101 h 914407"/>
                <a:gd name="connsiteX39" fmla="*/ 172353 w 1371185"/>
                <a:gd name="connsiteY39" fmla="*/ 851436 h 914407"/>
                <a:gd name="connsiteX40" fmla="*/ 52338 w 1371185"/>
                <a:gd name="connsiteY40" fmla="*/ 796192 h 914407"/>
                <a:gd name="connsiteX41" fmla="*/ 135160 w 1371185"/>
                <a:gd name="connsiteY41" fmla="*/ 692760 h 914407"/>
                <a:gd name="connsiteX42" fmla="*/ 346384 w 1371185"/>
                <a:gd name="connsiteY42" fmla="*/ 576553 h 914407"/>
                <a:gd name="connsiteX43" fmla="*/ 355427 w 1371185"/>
                <a:gd name="connsiteY43" fmla="*/ 288759 h 914407"/>
                <a:gd name="connsiteX44" fmla="*/ 141473 w 1371185"/>
                <a:gd name="connsiteY44" fmla="*/ 167454 h 914407"/>
                <a:gd name="connsiteX45" fmla="*/ 75277 w 1371185"/>
                <a:gd name="connsiteY45" fmla="*/ 203509 h 914407"/>
                <a:gd name="connsiteX46" fmla="*/ 503 w 1371185"/>
                <a:gd name="connsiteY46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79999 w 1371185"/>
                <a:gd name="connsiteY38" fmla="*/ 64950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79999 w 1371185"/>
                <a:gd name="connsiteY38" fmla="*/ 64950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79999 w 1371185"/>
                <a:gd name="connsiteY38" fmla="*/ 64950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79999 w 1371185"/>
                <a:gd name="connsiteY38" fmla="*/ 64950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79999 w 1371185"/>
                <a:gd name="connsiteY38" fmla="*/ 64950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79999 w 1371185"/>
                <a:gd name="connsiteY38" fmla="*/ 64950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79999 w 1371185"/>
                <a:gd name="connsiteY38" fmla="*/ 64950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79999 w 1371185"/>
                <a:gd name="connsiteY38" fmla="*/ 64950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79999 w 1371185"/>
                <a:gd name="connsiteY38" fmla="*/ 64950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79999 w 1371185"/>
                <a:gd name="connsiteY38" fmla="*/ 64950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79999 w 1371185"/>
                <a:gd name="connsiteY38" fmla="*/ 64950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79999 w 1371185"/>
                <a:gd name="connsiteY38" fmla="*/ 64950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79999 w 1371185"/>
                <a:gd name="connsiteY38" fmla="*/ 64950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79999 w 1371185"/>
                <a:gd name="connsiteY38" fmla="*/ 64950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79999 w 1371185"/>
                <a:gd name="connsiteY38" fmla="*/ 64950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81906 w 1371185"/>
                <a:gd name="connsiteY38" fmla="*/ 64664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2454 w 1371185"/>
                <a:gd name="connsiteY20" fmla="*/ 643791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81906 w 1371185"/>
                <a:gd name="connsiteY38" fmla="*/ 64664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17769 w 1371185"/>
                <a:gd name="connsiteY13" fmla="*/ 287472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2454 w 1371185"/>
                <a:gd name="connsiteY20" fmla="*/ 643791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81906 w 1371185"/>
                <a:gd name="connsiteY38" fmla="*/ 64664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17769 w 1371185"/>
                <a:gd name="connsiteY13" fmla="*/ 287472 h 914407"/>
                <a:gd name="connsiteX14" fmla="*/ 1027653 w 1371185"/>
                <a:gd name="connsiteY14" fmla="*/ 567841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2454 w 1371185"/>
                <a:gd name="connsiteY20" fmla="*/ 643791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81906 w 1371185"/>
                <a:gd name="connsiteY38" fmla="*/ 64664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79078 w 1371185"/>
                <a:gd name="connsiteY7" fmla="*/ 21827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17769 w 1371185"/>
                <a:gd name="connsiteY13" fmla="*/ 287472 h 914407"/>
                <a:gd name="connsiteX14" fmla="*/ 1027653 w 1371185"/>
                <a:gd name="connsiteY14" fmla="*/ 567841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2454 w 1371185"/>
                <a:gd name="connsiteY20" fmla="*/ 643791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81906 w 1371185"/>
                <a:gd name="connsiteY38" fmla="*/ 64664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79078 w 1371185"/>
                <a:gd name="connsiteY7" fmla="*/ 21827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17769 w 1371185"/>
                <a:gd name="connsiteY13" fmla="*/ 287472 h 914407"/>
                <a:gd name="connsiteX14" fmla="*/ 1027653 w 1371185"/>
                <a:gd name="connsiteY14" fmla="*/ 567841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2454 w 1371185"/>
                <a:gd name="connsiteY20" fmla="*/ 643791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81906 w 1371185"/>
                <a:gd name="connsiteY38" fmla="*/ 64664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6181 w 1371185"/>
                <a:gd name="connsiteY6" fmla="*/ 71447 h 914407"/>
                <a:gd name="connsiteX7" fmla="*/ 979078 w 1371185"/>
                <a:gd name="connsiteY7" fmla="*/ 21827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17769 w 1371185"/>
                <a:gd name="connsiteY13" fmla="*/ 287472 h 914407"/>
                <a:gd name="connsiteX14" fmla="*/ 1027653 w 1371185"/>
                <a:gd name="connsiteY14" fmla="*/ 567841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2454 w 1371185"/>
                <a:gd name="connsiteY20" fmla="*/ 643791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81906 w 1371185"/>
                <a:gd name="connsiteY38" fmla="*/ 64664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6181 w 1371185"/>
                <a:gd name="connsiteY6" fmla="*/ 71447 h 914407"/>
                <a:gd name="connsiteX7" fmla="*/ 979078 w 1371185"/>
                <a:gd name="connsiteY7" fmla="*/ 21827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17769 w 1371185"/>
                <a:gd name="connsiteY13" fmla="*/ 287472 h 914407"/>
                <a:gd name="connsiteX14" fmla="*/ 1027653 w 1371185"/>
                <a:gd name="connsiteY14" fmla="*/ 567841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2454 w 1371185"/>
                <a:gd name="connsiteY20" fmla="*/ 643791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81906 w 1371185"/>
                <a:gd name="connsiteY38" fmla="*/ 64664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6181 w 1371185"/>
                <a:gd name="connsiteY6" fmla="*/ 71447 h 914407"/>
                <a:gd name="connsiteX7" fmla="*/ 979078 w 1371185"/>
                <a:gd name="connsiteY7" fmla="*/ 21827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17769 w 1371185"/>
                <a:gd name="connsiteY13" fmla="*/ 287472 h 914407"/>
                <a:gd name="connsiteX14" fmla="*/ 1027653 w 1371185"/>
                <a:gd name="connsiteY14" fmla="*/ 567841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2454 w 1371185"/>
                <a:gd name="connsiteY20" fmla="*/ 643791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81906 w 1371185"/>
                <a:gd name="connsiteY38" fmla="*/ 64664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6181 w 1371185"/>
                <a:gd name="connsiteY6" fmla="*/ 71447 h 914407"/>
                <a:gd name="connsiteX7" fmla="*/ 979078 w 1371185"/>
                <a:gd name="connsiteY7" fmla="*/ 21827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17769 w 1371185"/>
                <a:gd name="connsiteY13" fmla="*/ 287472 h 914407"/>
                <a:gd name="connsiteX14" fmla="*/ 1027653 w 1371185"/>
                <a:gd name="connsiteY14" fmla="*/ 567841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2454 w 1371185"/>
                <a:gd name="connsiteY20" fmla="*/ 643791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81906 w 1371185"/>
                <a:gd name="connsiteY38" fmla="*/ 64664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6181 w 1371185"/>
                <a:gd name="connsiteY6" fmla="*/ 71447 h 914407"/>
                <a:gd name="connsiteX7" fmla="*/ 979078 w 1371185"/>
                <a:gd name="connsiteY7" fmla="*/ 21827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17769 w 1371185"/>
                <a:gd name="connsiteY13" fmla="*/ 287472 h 914407"/>
                <a:gd name="connsiteX14" fmla="*/ 1027653 w 1371185"/>
                <a:gd name="connsiteY14" fmla="*/ 567841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2454 w 1371185"/>
                <a:gd name="connsiteY20" fmla="*/ 643791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81906 w 1371185"/>
                <a:gd name="connsiteY38" fmla="*/ 64664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6181 w 1371185"/>
                <a:gd name="connsiteY6" fmla="*/ 71447 h 914407"/>
                <a:gd name="connsiteX7" fmla="*/ 979078 w 1371185"/>
                <a:gd name="connsiteY7" fmla="*/ 21827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17769 w 1371185"/>
                <a:gd name="connsiteY13" fmla="*/ 287472 h 914407"/>
                <a:gd name="connsiteX14" fmla="*/ 1027653 w 1371185"/>
                <a:gd name="connsiteY14" fmla="*/ 567841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2454 w 1371185"/>
                <a:gd name="connsiteY20" fmla="*/ 643791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81906 w 1371185"/>
                <a:gd name="connsiteY38" fmla="*/ 64664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6181 w 1371185"/>
                <a:gd name="connsiteY6" fmla="*/ 71447 h 914407"/>
                <a:gd name="connsiteX7" fmla="*/ 979078 w 1371185"/>
                <a:gd name="connsiteY7" fmla="*/ 21827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17769 w 1371185"/>
                <a:gd name="connsiteY13" fmla="*/ 287472 h 914407"/>
                <a:gd name="connsiteX14" fmla="*/ 1027653 w 1371185"/>
                <a:gd name="connsiteY14" fmla="*/ 567841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2454 w 1371185"/>
                <a:gd name="connsiteY20" fmla="*/ 643791 h 914407"/>
                <a:gd name="connsiteX21" fmla="*/ 949597 w 1371185"/>
                <a:gd name="connsiteY21" fmla="*/ 694272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81906 w 1371185"/>
                <a:gd name="connsiteY38" fmla="*/ 64664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6181 w 1371185"/>
                <a:gd name="connsiteY6" fmla="*/ 71447 h 914407"/>
                <a:gd name="connsiteX7" fmla="*/ 979078 w 1371185"/>
                <a:gd name="connsiteY7" fmla="*/ 21827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17769 w 1371185"/>
                <a:gd name="connsiteY13" fmla="*/ 287472 h 914407"/>
                <a:gd name="connsiteX14" fmla="*/ 1027653 w 1371185"/>
                <a:gd name="connsiteY14" fmla="*/ 567841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2454 w 1371185"/>
                <a:gd name="connsiteY20" fmla="*/ 643791 h 914407"/>
                <a:gd name="connsiteX21" fmla="*/ 949597 w 1371185"/>
                <a:gd name="connsiteY21" fmla="*/ 694272 h 914407"/>
                <a:gd name="connsiteX22" fmla="*/ 876253 w 1371185"/>
                <a:gd name="connsiteY22" fmla="*/ 703793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81906 w 1371185"/>
                <a:gd name="connsiteY38" fmla="*/ 64664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6181 w 1371185"/>
                <a:gd name="connsiteY6" fmla="*/ 71447 h 914407"/>
                <a:gd name="connsiteX7" fmla="*/ 979078 w 1371185"/>
                <a:gd name="connsiteY7" fmla="*/ 21827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17769 w 1371185"/>
                <a:gd name="connsiteY13" fmla="*/ 287472 h 914407"/>
                <a:gd name="connsiteX14" fmla="*/ 1027653 w 1371185"/>
                <a:gd name="connsiteY14" fmla="*/ 567841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89595 w 1371185"/>
                <a:gd name="connsiteY20" fmla="*/ 640931 h 914407"/>
                <a:gd name="connsiteX21" fmla="*/ 949597 w 1371185"/>
                <a:gd name="connsiteY21" fmla="*/ 694272 h 914407"/>
                <a:gd name="connsiteX22" fmla="*/ 876253 w 1371185"/>
                <a:gd name="connsiteY22" fmla="*/ 703793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81906 w 1371185"/>
                <a:gd name="connsiteY38" fmla="*/ 64664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6181 w 1371185"/>
                <a:gd name="connsiteY6" fmla="*/ 71447 h 914407"/>
                <a:gd name="connsiteX7" fmla="*/ 979078 w 1371185"/>
                <a:gd name="connsiteY7" fmla="*/ 21827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17769 w 1371185"/>
                <a:gd name="connsiteY13" fmla="*/ 287472 h 914407"/>
                <a:gd name="connsiteX14" fmla="*/ 1027653 w 1371185"/>
                <a:gd name="connsiteY14" fmla="*/ 567841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89595 w 1371185"/>
                <a:gd name="connsiteY20" fmla="*/ 640931 h 914407"/>
                <a:gd name="connsiteX21" fmla="*/ 949597 w 1371185"/>
                <a:gd name="connsiteY21" fmla="*/ 694272 h 914407"/>
                <a:gd name="connsiteX22" fmla="*/ 876253 w 1371185"/>
                <a:gd name="connsiteY22" fmla="*/ 703793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25714 w 1371185"/>
                <a:gd name="connsiteY37" fmla="*/ 700943 h 914407"/>
                <a:gd name="connsiteX38" fmla="*/ 381906 w 1371185"/>
                <a:gd name="connsiteY38" fmla="*/ 64664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6181 w 1371185"/>
                <a:gd name="connsiteY6" fmla="*/ 71447 h 914407"/>
                <a:gd name="connsiteX7" fmla="*/ 979078 w 1371185"/>
                <a:gd name="connsiteY7" fmla="*/ 21827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17769 w 1371185"/>
                <a:gd name="connsiteY13" fmla="*/ 287472 h 914407"/>
                <a:gd name="connsiteX14" fmla="*/ 1027653 w 1371185"/>
                <a:gd name="connsiteY14" fmla="*/ 567841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89595 w 1371185"/>
                <a:gd name="connsiteY20" fmla="*/ 640931 h 914407"/>
                <a:gd name="connsiteX21" fmla="*/ 949597 w 1371185"/>
                <a:gd name="connsiteY21" fmla="*/ 694272 h 914407"/>
                <a:gd name="connsiteX22" fmla="*/ 876253 w 1371185"/>
                <a:gd name="connsiteY22" fmla="*/ 703793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500015 w 1371185"/>
                <a:gd name="connsiteY36" fmla="*/ 704746 h 914407"/>
                <a:gd name="connsiteX37" fmla="*/ 425714 w 1371185"/>
                <a:gd name="connsiteY37" fmla="*/ 700943 h 914407"/>
                <a:gd name="connsiteX38" fmla="*/ 381906 w 1371185"/>
                <a:gd name="connsiteY38" fmla="*/ 64664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300"/>
                <a:gd name="connsiteX1" fmla="*/ 67772 w 1371185"/>
                <a:gd name="connsiteY1" fmla="*/ 59203 h 914300"/>
                <a:gd name="connsiteX2" fmla="*/ 142549 w 1371185"/>
                <a:gd name="connsiteY2" fmla="*/ 9 h 914300"/>
                <a:gd name="connsiteX3" fmla="*/ 211360 w 1371185"/>
                <a:gd name="connsiteY3" fmla="*/ 66682 h 914300"/>
                <a:gd name="connsiteX4" fmla="*/ 194813 w 1371185"/>
                <a:gd name="connsiteY4" fmla="*/ 114926 h 914300"/>
                <a:gd name="connsiteX5" fmla="*/ 389721 w 1371185"/>
                <a:gd name="connsiteY5" fmla="*/ 222892 h 914300"/>
                <a:gd name="connsiteX6" fmla="*/ 686181 w 1371185"/>
                <a:gd name="connsiteY6" fmla="*/ 71447 h 914300"/>
                <a:gd name="connsiteX7" fmla="*/ 979078 w 1371185"/>
                <a:gd name="connsiteY7" fmla="*/ 218273 h 914300"/>
                <a:gd name="connsiteX8" fmla="*/ 1179698 w 1371185"/>
                <a:gd name="connsiteY8" fmla="*/ 108118 h 914300"/>
                <a:gd name="connsiteX9" fmla="*/ 1246773 w 1371185"/>
                <a:gd name="connsiteY9" fmla="*/ 1807 h 914300"/>
                <a:gd name="connsiteX10" fmla="*/ 1321069 w 1371185"/>
                <a:gd name="connsiteY10" fmla="*/ 72292 h 914300"/>
                <a:gd name="connsiteX11" fmla="*/ 1362979 w 1371185"/>
                <a:gd name="connsiteY11" fmla="*/ 175162 h 914300"/>
                <a:gd name="connsiteX12" fmla="*/ 1224939 w 1371185"/>
                <a:gd name="connsiteY12" fmla="*/ 174934 h 914300"/>
                <a:gd name="connsiteX13" fmla="*/ 1017769 w 1371185"/>
                <a:gd name="connsiteY13" fmla="*/ 287472 h 914300"/>
                <a:gd name="connsiteX14" fmla="*/ 1027653 w 1371185"/>
                <a:gd name="connsiteY14" fmla="*/ 567841 h 914300"/>
                <a:gd name="connsiteX15" fmla="*/ 1237677 w 1371185"/>
                <a:gd name="connsiteY15" fmla="*/ 683233 h 914300"/>
                <a:gd name="connsiteX16" fmla="*/ 1351548 w 1371185"/>
                <a:gd name="connsiteY16" fmla="*/ 678081 h 914300"/>
                <a:gd name="connsiteX17" fmla="*/ 1330593 w 1371185"/>
                <a:gd name="connsiteY17" fmla="*/ 798096 h 914300"/>
                <a:gd name="connsiteX18" fmla="*/ 1225818 w 1371185"/>
                <a:gd name="connsiteY18" fmla="*/ 866676 h 914300"/>
                <a:gd name="connsiteX19" fmla="*/ 1193631 w 1371185"/>
                <a:gd name="connsiteY19" fmla="*/ 759435 h 914300"/>
                <a:gd name="connsiteX20" fmla="*/ 989595 w 1371185"/>
                <a:gd name="connsiteY20" fmla="*/ 640931 h 914300"/>
                <a:gd name="connsiteX21" fmla="*/ 949597 w 1371185"/>
                <a:gd name="connsiteY21" fmla="*/ 694272 h 914300"/>
                <a:gd name="connsiteX22" fmla="*/ 876253 w 1371185"/>
                <a:gd name="connsiteY22" fmla="*/ 703793 h 914300"/>
                <a:gd name="connsiteX23" fmla="*/ 913398 w 1371185"/>
                <a:gd name="connsiteY23" fmla="*/ 845720 h 914300"/>
                <a:gd name="connsiteX24" fmla="*/ 892443 w 1371185"/>
                <a:gd name="connsiteY24" fmla="*/ 874295 h 914300"/>
                <a:gd name="connsiteX25" fmla="*/ 812433 w 1371185"/>
                <a:gd name="connsiteY25" fmla="*/ 874295 h 914300"/>
                <a:gd name="connsiteX26" fmla="*/ 781953 w 1371185"/>
                <a:gd name="connsiteY26" fmla="*/ 910490 h 914300"/>
                <a:gd name="connsiteX27" fmla="*/ 749568 w 1371185"/>
                <a:gd name="connsiteY27" fmla="*/ 872390 h 914300"/>
                <a:gd name="connsiteX28" fmla="*/ 722898 w 1371185"/>
                <a:gd name="connsiteY28" fmla="*/ 872390 h 914300"/>
                <a:gd name="connsiteX29" fmla="*/ 692418 w 1371185"/>
                <a:gd name="connsiteY29" fmla="*/ 912395 h 914300"/>
                <a:gd name="connsiteX30" fmla="*/ 661938 w 1371185"/>
                <a:gd name="connsiteY30" fmla="*/ 874295 h 914300"/>
                <a:gd name="connsiteX31" fmla="*/ 623838 w 1371185"/>
                <a:gd name="connsiteY31" fmla="*/ 874295 h 914300"/>
                <a:gd name="connsiteX32" fmla="*/ 591453 w 1371185"/>
                <a:gd name="connsiteY32" fmla="*/ 914300 h 914300"/>
                <a:gd name="connsiteX33" fmla="*/ 560975 w 1371185"/>
                <a:gd name="connsiteY33" fmla="*/ 875248 h 914300"/>
                <a:gd name="connsiteX34" fmla="*/ 490488 w 1371185"/>
                <a:gd name="connsiteY34" fmla="*/ 876200 h 914300"/>
                <a:gd name="connsiteX35" fmla="*/ 458103 w 1371185"/>
                <a:gd name="connsiteY35" fmla="*/ 843815 h 914300"/>
                <a:gd name="connsiteX36" fmla="*/ 500015 w 1371185"/>
                <a:gd name="connsiteY36" fmla="*/ 704746 h 914300"/>
                <a:gd name="connsiteX37" fmla="*/ 425714 w 1371185"/>
                <a:gd name="connsiteY37" fmla="*/ 700943 h 914300"/>
                <a:gd name="connsiteX38" fmla="*/ 381906 w 1371185"/>
                <a:gd name="connsiteY38" fmla="*/ 646647 h 914300"/>
                <a:gd name="connsiteX39" fmla="*/ 189098 w 1371185"/>
                <a:gd name="connsiteY39" fmla="*/ 753101 h 914300"/>
                <a:gd name="connsiteX40" fmla="*/ 172353 w 1371185"/>
                <a:gd name="connsiteY40" fmla="*/ 851436 h 914300"/>
                <a:gd name="connsiteX41" fmla="*/ 52338 w 1371185"/>
                <a:gd name="connsiteY41" fmla="*/ 796192 h 914300"/>
                <a:gd name="connsiteX42" fmla="*/ 135160 w 1371185"/>
                <a:gd name="connsiteY42" fmla="*/ 692760 h 914300"/>
                <a:gd name="connsiteX43" fmla="*/ 346384 w 1371185"/>
                <a:gd name="connsiteY43" fmla="*/ 576553 h 914300"/>
                <a:gd name="connsiteX44" fmla="*/ 355427 w 1371185"/>
                <a:gd name="connsiteY44" fmla="*/ 288759 h 914300"/>
                <a:gd name="connsiteX45" fmla="*/ 141473 w 1371185"/>
                <a:gd name="connsiteY45" fmla="*/ 167454 h 914300"/>
                <a:gd name="connsiteX46" fmla="*/ 75277 w 1371185"/>
                <a:gd name="connsiteY46" fmla="*/ 203509 h 914300"/>
                <a:gd name="connsiteX47" fmla="*/ 503 w 1371185"/>
                <a:gd name="connsiteY47" fmla="*/ 132883 h 914300"/>
                <a:gd name="connsiteX0" fmla="*/ 503 w 1371185"/>
                <a:gd name="connsiteY0" fmla="*/ 132883 h 914300"/>
                <a:gd name="connsiteX1" fmla="*/ 67772 w 1371185"/>
                <a:gd name="connsiteY1" fmla="*/ 59203 h 914300"/>
                <a:gd name="connsiteX2" fmla="*/ 142549 w 1371185"/>
                <a:gd name="connsiteY2" fmla="*/ 9 h 914300"/>
                <a:gd name="connsiteX3" fmla="*/ 211360 w 1371185"/>
                <a:gd name="connsiteY3" fmla="*/ 66682 h 914300"/>
                <a:gd name="connsiteX4" fmla="*/ 194813 w 1371185"/>
                <a:gd name="connsiteY4" fmla="*/ 114926 h 914300"/>
                <a:gd name="connsiteX5" fmla="*/ 389721 w 1371185"/>
                <a:gd name="connsiteY5" fmla="*/ 222892 h 914300"/>
                <a:gd name="connsiteX6" fmla="*/ 686181 w 1371185"/>
                <a:gd name="connsiteY6" fmla="*/ 71447 h 914300"/>
                <a:gd name="connsiteX7" fmla="*/ 979078 w 1371185"/>
                <a:gd name="connsiteY7" fmla="*/ 218273 h 914300"/>
                <a:gd name="connsiteX8" fmla="*/ 1179698 w 1371185"/>
                <a:gd name="connsiteY8" fmla="*/ 108118 h 914300"/>
                <a:gd name="connsiteX9" fmla="*/ 1246773 w 1371185"/>
                <a:gd name="connsiteY9" fmla="*/ 1807 h 914300"/>
                <a:gd name="connsiteX10" fmla="*/ 1321069 w 1371185"/>
                <a:gd name="connsiteY10" fmla="*/ 72292 h 914300"/>
                <a:gd name="connsiteX11" fmla="*/ 1362979 w 1371185"/>
                <a:gd name="connsiteY11" fmla="*/ 175162 h 914300"/>
                <a:gd name="connsiteX12" fmla="*/ 1224939 w 1371185"/>
                <a:gd name="connsiteY12" fmla="*/ 174934 h 914300"/>
                <a:gd name="connsiteX13" fmla="*/ 1017769 w 1371185"/>
                <a:gd name="connsiteY13" fmla="*/ 287472 h 914300"/>
                <a:gd name="connsiteX14" fmla="*/ 1027653 w 1371185"/>
                <a:gd name="connsiteY14" fmla="*/ 567841 h 914300"/>
                <a:gd name="connsiteX15" fmla="*/ 1237677 w 1371185"/>
                <a:gd name="connsiteY15" fmla="*/ 683233 h 914300"/>
                <a:gd name="connsiteX16" fmla="*/ 1351548 w 1371185"/>
                <a:gd name="connsiteY16" fmla="*/ 678081 h 914300"/>
                <a:gd name="connsiteX17" fmla="*/ 1330593 w 1371185"/>
                <a:gd name="connsiteY17" fmla="*/ 798096 h 914300"/>
                <a:gd name="connsiteX18" fmla="*/ 1225818 w 1371185"/>
                <a:gd name="connsiteY18" fmla="*/ 866676 h 914300"/>
                <a:gd name="connsiteX19" fmla="*/ 1193631 w 1371185"/>
                <a:gd name="connsiteY19" fmla="*/ 759435 h 914300"/>
                <a:gd name="connsiteX20" fmla="*/ 989595 w 1371185"/>
                <a:gd name="connsiteY20" fmla="*/ 640931 h 914300"/>
                <a:gd name="connsiteX21" fmla="*/ 949597 w 1371185"/>
                <a:gd name="connsiteY21" fmla="*/ 694272 h 914300"/>
                <a:gd name="connsiteX22" fmla="*/ 876253 w 1371185"/>
                <a:gd name="connsiteY22" fmla="*/ 703793 h 914300"/>
                <a:gd name="connsiteX23" fmla="*/ 913398 w 1371185"/>
                <a:gd name="connsiteY23" fmla="*/ 845720 h 914300"/>
                <a:gd name="connsiteX24" fmla="*/ 892443 w 1371185"/>
                <a:gd name="connsiteY24" fmla="*/ 874295 h 914300"/>
                <a:gd name="connsiteX25" fmla="*/ 812433 w 1371185"/>
                <a:gd name="connsiteY25" fmla="*/ 874295 h 914300"/>
                <a:gd name="connsiteX26" fmla="*/ 781953 w 1371185"/>
                <a:gd name="connsiteY26" fmla="*/ 910490 h 914300"/>
                <a:gd name="connsiteX27" fmla="*/ 749568 w 1371185"/>
                <a:gd name="connsiteY27" fmla="*/ 872390 h 914300"/>
                <a:gd name="connsiteX28" fmla="*/ 722898 w 1371185"/>
                <a:gd name="connsiteY28" fmla="*/ 872390 h 914300"/>
                <a:gd name="connsiteX29" fmla="*/ 692418 w 1371185"/>
                <a:gd name="connsiteY29" fmla="*/ 912395 h 914300"/>
                <a:gd name="connsiteX30" fmla="*/ 661938 w 1371185"/>
                <a:gd name="connsiteY30" fmla="*/ 874295 h 914300"/>
                <a:gd name="connsiteX31" fmla="*/ 620025 w 1371185"/>
                <a:gd name="connsiteY31" fmla="*/ 874295 h 914300"/>
                <a:gd name="connsiteX32" fmla="*/ 591453 w 1371185"/>
                <a:gd name="connsiteY32" fmla="*/ 914300 h 914300"/>
                <a:gd name="connsiteX33" fmla="*/ 560975 w 1371185"/>
                <a:gd name="connsiteY33" fmla="*/ 875248 h 914300"/>
                <a:gd name="connsiteX34" fmla="*/ 490488 w 1371185"/>
                <a:gd name="connsiteY34" fmla="*/ 876200 h 914300"/>
                <a:gd name="connsiteX35" fmla="*/ 458103 w 1371185"/>
                <a:gd name="connsiteY35" fmla="*/ 843815 h 914300"/>
                <a:gd name="connsiteX36" fmla="*/ 500015 w 1371185"/>
                <a:gd name="connsiteY36" fmla="*/ 704746 h 914300"/>
                <a:gd name="connsiteX37" fmla="*/ 425714 w 1371185"/>
                <a:gd name="connsiteY37" fmla="*/ 700943 h 914300"/>
                <a:gd name="connsiteX38" fmla="*/ 381906 w 1371185"/>
                <a:gd name="connsiteY38" fmla="*/ 646647 h 914300"/>
                <a:gd name="connsiteX39" fmla="*/ 189098 w 1371185"/>
                <a:gd name="connsiteY39" fmla="*/ 753101 h 914300"/>
                <a:gd name="connsiteX40" fmla="*/ 172353 w 1371185"/>
                <a:gd name="connsiteY40" fmla="*/ 851436 h 914300"/>
                <a:gd name="connsiteX41" fmla="*/ 52338 w 1371185"/>
                <a:gd name="connsiteY41" fmla="*/ 796192 h 914300"/>
                <a:gd name="connsiteX42" fmla="*/ 135160 w 1371185"/>
                <a:gd name="connsiteY42" fmla="*/ 692760 h 914300"/>
                <a:gd name="connsiteX43" fmla="*/ 346384 w 1371185"/>
                <a:gd name="connsiteY43" fmla="*/ 576553 h 914300"/>
                <a:gd name="connsiteX44" fmla="*/ 355427 w 1371185"/>
                <a:gd name="connsiteY44" fmla="*/ 288759 h 914300"/>
                <a:gd name="connsiteX45" fmla="*/ 141473 w 1371185"/>
                <a:gd name="connsiteY45" fmla="*/ 167454 h 914300"/>
                <a:gd name="connsiteX46" fmla="*/ 75277 w 1371185"/>
                <a:gd name="connsiteY46" fmla="*/ 203509 h 914300"/>
                <a:gd name="connsiteX47" fmla="*/ 503 w 1371185"/>
                <a:gd name="connsiteY47" fmla="*/ 132883 h 914300"/>
                <a:gd name="connsiteX0" fmla="*/ 503 w 1371185"/>
                <a:gd name="connsiteY0" fmla="*/ 132883 h 914300"/>
                <a:gd name="connsiteX1" fmla="*/ 67772 w 1371185"/>
                <a:gd name="connsiteY1" fmla="*/ 59203 h 914300"/>
                <a:gd name="connsiteX2" fmla="*/ 142549 w 1371185"/>
                <a:gd name="connsiteY2" fmla="*/ 9 h 914300"/>
                <a:gd name="connsiteX3" fmla="*/ 211360 w 1371185"/>
                <a:gd name="connsiteY3" fmla="*/ 66682 h 914300"/>
                <a:gd name="connsiteX4" fmla="*/ 194813 w 1371185"/>
                <a:gd name="connsiteY4" fmla="*/ 114926 h 914300"/>
                <a:gd name="connsiteX5" fmla="*/ 389721 w 1371185"/>
                <a:gd name="connsiteY5" fmla="*/ 222892 h 914300"/>
                <a:gd name="connsiteX6" fmla="*/ 686181 w 1371185"/>
                <a:gd name="connsiteY6" fmla="*/ 71447 h 914300"/>
                <a:gd name="connsiteX7" fmla="*/ 979078 w 1371185"/>
                <a:gd name="connsiteY7" fmla="*/ 218273 h 914300"/>
                <a:gd name="connsiteX8" fmla="*/ 1179698 w 1371185"/>
                <a:gd name="connsiteY8" fmla="*/ 108118 h 914300"/>
                <a:gd name="connsiteX9" fmla="*/ 1246773 w 1371185"/>
                <a:gd name="connsiteY9" fmla="*/ 1807 h 914300"/>
                <a:gd name="connsiteX10" fmla="*/ 1321069 w 1371185"/>
                <a:gd name="connsiteY10" fmla="*/ 72292 h 914300"/>
                <a:gd name="connsiteX11" fmla="*/ 1362979 w 1371185"/>
                <a:gd name="connsiteY11" fmla="*/ 175162 h 914300"/>
                <a:gd name="connsiteX12" fmla="*/ 1224939 w 1371185"/>
                <a:gd name="connsiteY12" fmla="*/ 174934 h 914300"/>
                <a:gd name="connsiteX13" fmla="*/ 1017769 w 1371185"/>
                <a:gd name="connsiteY13" fmla="*/ 287472 h 914300"/>
                <a:gd name="connsiteX14" fmla="*/ 1027653 w 1371185"/>
                <a:gd name="connsiteY14" fmla="*/ 567841 h 914300"/>
                <a:gd name="connsiteX15" fmla="*/ 1237677 w 1371185"/>
                <a:gd name="connsiteY15" fmla="*/ 683233 h 914300"/>
                <a:gd name="connsiteX16" fmla="*/ 1351548 w 1371185"/>
                <a:gd name="connsiteY16" fmla="*/ 678081 h 914300"/>
                <a:gd name="connsiteX17" fmla="*/ 1330593 w 1371185"/>
                <a:gd name="connsiteY17" fmla="*/ 798096 h 914300"/>
                <a:gd name="connsiteX18" fmla="*/ 1225818 w 1371185"/>
                <a:gd name="connsiteY18" fmla="*/ 866676 h 914300"/>
                <a:gd name="connsiteX19" fmla="*/ 1193631 w 1371185"/>
                <a:gd name="connsiteY19" fmla="*/ 759435 h 914300"/>
                <a:gd name="connsiteX20" fmla="*/ 989595 w 1371185"/>
                <a:gd name="connsiteY20" fmla="*/ 640931 h 914300"/>
                <a:gd name="connsiteX21" fmla="*/ 949597 w 1371185"/>
                <a:gd name="connsiteY21" fmla="*/ 694272 h 914300"/>
                <a:gd name="connsiteX22" fmla="*/ 876253 w 1371185"/>
                <a:gd name="connsiteY22" fmla="*/ 703793 h 914300"/>
                <a:gd name="connsiteX23" fmla="*/ 913398 w 1371185"/>
                <a:gd name="connsiteY23" fmla="*/ 845720 h 914300"/>
                <a:gd name="connsiteX24" fmla="*/ 892443 w 1371185"/>
                <a:gd name="connsiteY24" fmla="*/ 874295 h 914300"/>
                <a:gd name="connsiteX25" fmla="*/ 812433 w 1371185"/>
                <a:gd name="connsiteY25" fmla="*/ 874295 h 914300"/>
                <a:gd name="connsiteX26" fmla="*/ 781953 w 1371185"/>
                <a:gd name="connsiteY26" fmla="*/ 910490 h 914300"/>
                <a:gd name="connsiteX27" fmla="*/ 749568 w 1371185"/>
                <a:gd name="connsiteY27" fmla="*/ 872390 h 914300"/>
                <a:gd name="connsiteX28" fmla="*/ 722898 w 1371185"/>
                <a:gd name="connsiteY28" fmla="*/ 872390 h 914300"/>
                <a:gd name="connsiteX29" fmla="*/ 692418 w 1371185"/>
                <a:gd name="connsiteY29" fmla="*/ 912395 h 914300"/>
                <a:gd name="connsiteX30" fmla="*/ 657172 w 1371185"/>
                <a:gd name="connsiteY30" fmla="*/ 874295 h 914300"/>
                <a:gd name="connsiteX31" fmla="*/ 620025 w 1371185"/>
                <a:gd name="connsiteY31" fmla="*/ 874295 h 914300"/>
                <a:gd name="connsiteX32" fmla="*/ 591453 w 1371185"/>
                <a:gd name="connsiteY32" fmla="*/ 914300 h 914300"/>
                <a:gd name="connsiteX33" fmla="*/ 560975 w 1371185"/>
                <a:gd name="connsiteY33" fmla="*/ 875248 h 914300"/>
                <a:gd name="connsiteX34" fmla="*/ 490488 w 1371185"/>
                <a:gd name="connsiteY34" fmla="*/ 876200 h 914300"/>
                <a:gd name="connsiteX35" fmla="*/ 458103 w 1371185"/>
                <a:gd name="connsiteY35" fmla="*/ 843815 h 914300"/>
                <a:gd name="connsiteX36" fmla="*/ 500015 w 1371185"/>
                <a:gd name="connsiteY36" fmla="*/ 704746 h 914300"/>
                <a:gd name="connsiteX37" fmla="*/ 425714 w 1371185"/>
                <a:gd name="connsiteY37" fmla="*/ 700943 h 914300"/>
                <a:gd name="connsiteX38" fmla="*/ 381906 w 1371185"/>
                <a:gd name="connsiteY38" fmla="*/ 646647 h 914300"/>
                <a:gd name="connsiteX39" fmla="*/ 189098 w 1371185"/>
                <a:gd name="connsiteY39" fmla="*/ 753101 h 914300"/>
                <a:gd name="connsiteX40" fmla="*/ 172353 w 1371185"/>
                <a:gd name="connsiteY40" fmla="*/ 851436 h 914300"/>
                <a:gd name="connsiteX41" fmla="*/ 52338 w 1371185"/>
                <a:gd name="connsiteY41" fmla="*/ 796192 h 914300"/>
                <a:gd name="connsiteX42" fmla="*/ 135160 w 1371185"/>
                <a:gd name="connsiteY42" fmla="*/ 692760 h 914300"/>
                <a:gd name="connsiteX43" fmla="*/ 346384 w 1371185"/>
                <a:gd name="connsiteY43" fmla="*/ 576553 h 914300"/>
                <a:gd name="connsiteX44" fmla="*/ 355427 w 1371185"/>
                <a:gd name="connsiteY44" fmla="*/ 288759 h 914300"/>
                <a:gd name="connsiteX45" fmla="*/ 141473 w 1371185"/>
                <a:gd name="connsiteY45" fmla="*/ 167454 h 914300"/>
                <a:gd name="connsiteX46" fmla="*/ 75277 w 1371185"/>
                <a:gd name="connsiteY46" fmla="*/ 203509 h 914300"/>
                <a:gd name="connsiteX47" fmla="*/ 503 w 1371185"/>
                <a:gd name="connsiteY47" fmla="*/ 132883 h 914300"/>
                <a:gd name="connsiteX0" fmla="*/ 503 w 1371185"/>
                <a:gd name="connsiteY0" fmla="*/ 132883 h 914300"/>
                <a:gd name="connsiteX1" fmla="*/ 67772 w 1371185"/>
                <a:gd name="connsiteY1" fmla="*/ 59203 h 914300"/>
                <a:gd name="connsiteX2" fmla="*/ 142549 w 1371185"/>
                <a:gd name="connsiteY2" fmla="*/ 9 h 914300"/>
                <a:gd name="connsiteX3" fmla="*/ 211360 w 1371185"/>
                <a:gd name="connsiteY3" fmla="*/ 66682 h 914300"/>
                <a:gd name="connsiteX4" fmla="*/ 194813 w 1371185"/>
                <a:gd name="connsiteY4" fmla="*/ 114926 h 914300"/>
                <a:gd name="connsiteX5" fmla="*/ 389721 w 1371185"/>
                <a:gd name="connsiteY5" fmla="*/ 222892 h 914300"/>
                <a:gd name="connsiteX6" fmla="*/ 686181 w 1371185"/>
                <a:gd name="connsiteY6" fmla="*/ 71447 h 914300"/>
                <a:gd name="connsiteX7" fmla="*/ 979078 w 1371185"/>
                <a:gd name="connsiteY7" fmla="*/ 218273 h 914300"/>
                <a:gd name="connsiteX8" fmla="*/ 1179698 w 1371185"/>
                <a:gd name="connsiteY8" fmla="*/ 108118 h 914300"/>
                <a:gd name="connsiteX9" fmla="*/ 1246773 w 1371185"/>
                <a:gd name="connsiteY9" fmla="*/ 1807 h 914300"/>
                <a:gd name="connsiteX10" fmla="*/ 1321069 w 1371185"/>
                <a:gd name="connsiteY10" fmla="*/ 72292 h 914300"/>
                <a:gd name="connsiteX11" fmla="*/ 1362979 w 1371185"/>
                <a:gd name="connsiteY11" fmla="*/ 175162 h 914300"/>
                <a:gd name="connsiteX12" fmla="*/ 1224939 w 1371185"/>
                <a:gd name="connsiteY12" fmla="*/ 174934 h 914300"/>
                <a:gd name="connsiteX13" fmla="*/ 1017769 w 1371185"/>
                <a:gd name="connsiteY13" fmla="*/ 287472 h 914300"/>
                <a:gd name="connsiteX14" fmla="*/ 1027653 w 1371185"/>
                <a:gd name="connsiteY14" fmla="*/ 567841 h 914300"/>
                <a:gd name="connsiteX15" fmla="*/ 1237677 w 1371185"/>
                <a:gd name="connsiteY15" fmla="*/ 683233 h 914300"/>
                <a:gd name="connsiteX16" fmla="*/ 1351548 w 1371185"/>
                <a:gd name="connsiteY16" fmla="*/ 678081 h 914300"/>
                <a:gd name="connsiteX17" fmla="*/ 1330593 w 1371185"/>
                <a:gd name="connsiteY17" fmla="*/ 798096 h 914300"/>
                <a:gd name="connsiteX18" fmla="*/ 1225818 w 1371185"/>
                <a:gd name="connsiteY18" fmla="*/ 866676 h 914300"/>
                <a:gd name="connsiteX19" fmla="*/ 1193631 w 1371185"/>
                <a:gd name="connsiteY19" fmla="*/ 759435 h 914300"/>
                <a:gd name="connsiteX20" fmla="*/ 989595 w 1371185"/>
                <a:gd name="connsiteY20" fmla="*/ 640931 h 914300"/>
                <a:gd name="connsiteX21" fmla="*/ 949597 w 1371185"/>
                <a:gd name="connsiteY21" fmla="*/ 694272 h 914300"/>
                <a:gd name="connsiteX22" fmla="*/ 876253 w 1371185"/>
                <a:gd name="connsiteY22" fmla="*/ 703793 h 914300"/>
                <a:gd name="connsiteX23" fmla="*/ 913398 w 1371185"/>
                <a:gd name="connsiteY23" fmla="*/ 845720 h 914300"/>
                <a:gd name="connsiteX24" fmla="*/ 892443 w 1371185"/>
                <a:gd name="connsiteY24" fmla="*/ 874295 h 914300"/>
                <a:gd name="connsiteX25" fmla="*/ 812433 w 1371185"/>
                <a:gd name="connsiteY25" fmla="*/ 874295 h 914300"/>
                <a:gd name="connsiteX26" fmla="*/ 781953 w 1371185"/>
                <a:gd name="connsiteY26" fmla="*/ 910490 h 914300"/>
                <a:gd name="connsiteX27" fmla="*/ 749568 w 1371185"/>
                <a:gd name="connsiteY27" fmla="*/ 872390 h 914300"/>
                <a:gd name="connsiteX28" fmla="*/ 717179 w 1371185"/>
                <a:gd name="connsiteY28" fmla="*/ 872390 h 914300"/>
                <a:gd name="connsiteX29" fmla="*/ 692418 w 1371185"/>
                <a:gd name="connsiteY29" fmla="*/ 912395 h 914300"/>
                <a:gd name="connsiteX30" fmla="*/ 657172 w 1371185"/>
                <a:gd name="connsiteY30" fmla="*/ 874295 h 914300"/>
                <a:gd name="connsiteX31" fmla="*/ 620025 w 1371185"/>
                <a:gd name="connsiteY31" fmla="*/ 874295 h 914300"/>
                <a:gd name="connsiteX32" fmla="*/ 591453 w 1371185"/>
                <a:gd name="connsiteY32" fmla="*/ 914300 h 914300"/>
                <a:gd name="connsiteX33" fmla="*/ 560975 w 1371185"/>
                <a:gd name="connsiteY33" fmla="*/ 875248 h 914300"/>
                <a:gd name="connsiteX34" fmla="*/ 490488 w 1371185"/>
                <a:gd name="connsiteY34" fmla="*/ 876200 h 914300"/>
                <a:gd name="connsiteX35" fmla="*/ 458103 w 1371185"/>
                <a:gd name="connsiteY35" fmla="*/ 843815 h 914300"/>
                <a:gd name="connsiteX36" fmla="*/ 500015 w 1371185"/>
                <a:gd name="connsiteY36" fmla="*/ 704746 h 914300"/>
                <a:gd name="connsiteX37" fmla="*/ 425714 w 1371185"/>
                <a:gd name="connsiteY37" fmla="*/ 700943 h 914300"/>
                <a:gd name="connsiteX38" fmla="*/ 381906 w 1371185"/>
                <a:gd name="connsiteY38" fmla="*/ 646647 h 914300"/>
                <a:gd name="connsiteX39" fmla="*/ 189098 w 1371185"/>
                <a:gd name="connsiteY39" fmla="*/ 753101 h 914300"/>
                <a:gd name="connsiteX40" fmla="*/ 172353 w 1371185"/>
                <a:gd name="connsiteY40" fmla="*/ 851436 h 914300"/>
                <a:gd name="connsiteX41" fmla="*/ 52338 w 1371185"/>
                <a:gd name="connsiteY41" fmla="*/ 796192 h 914300"/>
                <a:gd name="connsiteX42" fmla="*/ 135160 w 1371185"/>
                <a:gd name="connsiteY42" fmla="*/ 692760 h 914300"/>
                <a:gd name="connsiteX43" fmla="*/ 346384 w 1371185"/>
                <a:gd name="connsiteY43" fmla="*/ 576553 h 914300"/>
                <a:gd name="connsiteX44" fmla="*/ 355427 w 1371185"/>
                <a:gd name="connsiteY44" fmla="*/ 288759 h 914300"/>
                <a:gd name="connsiteX45" fmla="*/ 141473 w 1371185"/>
                <a:gd name="connsiteY45" fmla="*/ 167454 h 914300"/>
                <a:gd name="connsiteX46" fmla="*/ 75277 w 1371185"/>
                <a:gd name="connsiteY46" fmla="*/ 203509 h 914300"/>
                <a:gd name="connsiteX47" fmla="*/ 503 w 1371185"/>
                <a:gd name="connsiteY47" fmla="*/ 132883 h 914300"/>
                <a:gd name="connsiteX0" fmla="*/ 503 w 1371185"/>
                <a:gd name="connsiteY0" fmla="*/ 132883 h 914300"/>
                <a:gd name="connsiteX1" fmla="*/ 67772 w 1371185"/>
                <a:gd name="connsiteY1" fmla="*/ 59203 h 914300"/>
                <a:gd name="connsiteX2" fmla="*/ 142549 w 1371185"/>
                <a:gd name="connsiteY2" fmla="*/ 9 h 914300"/>
                <a:gd name="connsiteX3" fmla="*/ 211360 w 1371185"/>
                <a:gd name="connsiteY3" fmla="*/ 66682 h 914300"/>
                <a:gd name="connsiteX4" fmla="*/ 194813 w 1371185"/>
                <a:gd name="connsiteY4" fmla="*/ 114926 h 914300"/>
                <a:gd name="connsiteX5" fmla="*/ 389721 w 1371185"/>
                <a:gd name="connsiteY5" fmla="*/ 222892 h 914300"/>
                <a:gd name="connsiteX6" fmla="*/ 686181 w 1371185"/>
                <a:gd name="connsiteY6" fmla="*/ 71447 h 914300"/>
                <a:gd name="connsiteX7" fmla="*/ 979078 w 1371185"/>
                <a:gd name="connsiteY7" fmla="*/ 218273 h 914300"/>
                <a:gd name="connsiteX8" fmla="*/ 1179698 w 1371185"/>
                <a:gd name="connsiteY8" fmla="*/ 108118 h 914300"/>
                <a:gd name="connsiteX9" fmla="*/ 1246773 w 1371185"/>
                <a:gd name="connsiteY9" fmla="*/ 1807 h 914300"/>
                <a:gd name="connsiteX10" fmla="*/ 1321069 w 1371185"/>
                <a:gd name="connsiteY10" fmla="*/ 72292 h 914300"/>
                <a:gd name="connsiteX11" fmla="*/ 1362979 w 1371185"/>
                <a:gd name="connsiteY11" fmla="*/ 175162 h 914300"/>
                <a:gd name="connsiteX12" fmla="*/ 1224939 w 1371185"/>
                <a:gd name="connsiteY12" fmla="*/ 174934 h 914300"/>
                <a:gd name="connsiteX13" fmla="*/ 1017769 w 1371185"/>
                <a:gd name="connsiteY13" fmla="*/ 287472 h 914300"/>
                <a:gd name="connsiteX14" fmla="*/ 1027653 w 1371185"/>
                <a:gd name="connsiteY14" fmla="*/ 567841 h 914300"/>
                <a:gd name="connsiteX15" fmla="*/ 1237677 w 1371185"/>
                <a:gd name="connsiteY15" fmla="*/ 683233 h 914300"/>
                <a:gd name="connsiteX16" fmla="*/ 1351548 w 1371185"/>
                <a:gd name="connsiteY16" fmla="*/ 678081 h 914300"/>
                <a:gd name="connsiteX17" fmla="*/ 1330593 w 1371185"/>
                <a:gd name="connsiteY17" fmla="*/ 798096 h 914300"/>
                <a:gd name="connsiteX18" fmla="*/ 1225818 w 1371185"/>
                <a:gd name="connsiteY18" fmla="*/ 866676 h 914300"/>
                <a:gd name="connsiteX19" fmla="*/ 1193631 w 1371185"/>
                <a:gd name="connsiteY19" fmla="*/ 759435 h 914300"/>
                <a:gd name="connsiteX20" fmla="*/ 989595 w 1371185"/>
                <a:gd name="connsiteY20" fmla="*/ 640931 h 914300"/>
                <a:gd name="connsiteX21" fmla="*/ 949597 w 1371185"/>
                <a:gd name="connsiteY21" fmla="*/ 694272 h 914300"/>
                <a:gd name="connsiteX22" fmla="*/ 876253 w 1371185"/>
                <a:gd name="connsiteY22" fmla="*/ 703793 h 914300"/>
                <a:gd name="connsiteX23" fmla="*/ 913398 w 1371185"/>
                <a:gd name="connsiteY23" fmla="*/ 845720 h 914300"/>
                <a:gd name="connsiteX24" fmla="*/ 892443 w 1371185"/>
                <a:gd name="connsiteY24" fmla="*/ 874295 h 914300"/>
                <a:gd name="connsiteX25" fmla="*/ 812433 w 1371185"/>
                <a:gd name="connsiteY25" fmla="*/ 874295 h 914300"/>
                <a:gd name="connsiteX26" fmla="*/ 781953 w 1371185"/>
                <a:gd name="connsiteY26" fmla="*/ 910490 h 914300"/>
                <a:gd name="connsiteX27" fmla="*/ 751475 w 1371185"/>
                <a:gd name="connsiteY27" fmla="*/ 872390 h 914300"/>
                <a:gd name="connsiteX28" fmla="*/ 717179 w 1371185"/>
                <a:gd name="connsiteY28" fmla="*/ 872390 h 914300"/>
                <a:gd name="connsiteX29" fmla="*/ 692418 w 1371185"/>
                <a:gd name="connsiteY29" fmla="*/ 912395 h 914300"/>
                <a:gd name="connsiteX30" fmla="*/ 657172 w 1371185"/>
                <a:gd name="connsiteY30" fmla="*/ 874295 h 914300"/>
                <a:gd name="connsiteX31" fmla="*/ 620025 w 1371185"/>
                <a:gd name="connsiteY31" fmla="*/ 874295 h 914300"/>
                <a:gd name="connsiteX32" fmla="*/ 591453 w 1371185"/>
                <a:gd name="connsiteY32" fmla="*/ 914300 h 914300"/>
                <a:gd name="connsiteX33" fmla="*/ 560975 w 1371185"/>
                <a:gd name="connsiteY33" fmla="*/ 875248 h 914300"/>
                <a:gd name="connsiteX34" fmla="*/ 490488 w 1371185"/>
                <a:gd name="connsiteY34" fmla="*/ 876200 h 914300"/>
                <a:gd name="connsiteX35" fmla="*/ 458103 w 1371185"/>
                <a:gd name="connsiteY35" fmla="*/ 843815 h 914300"/>
                <a:gd name="connsiteX36" fmla="*/ 500015 w 1371185"/>
                <a:gd name="connsiteY36" fmla="*/ 704746 h 914300"/>
                <a:gd name="connsiteX37" fmla="*/ 425714 w 1371185"/>
                <a:gd name="connsiteY37" fmla="*/ 700943 h 914300"/>
                <a:gd name="connsiteX38" fmla="*/ 381906 w 1371185"/>
                <a:gd name="connsiteY38" fmla="*/ 646647 h 914300"/>
                <a:gd name="connsiteX39" fmla="*/ 189098 w 1371185"/>
                <a:gd name="connsiteY39" fmla="*/ 753101 h 914300"/>
                <a:gd name="connsiteX40" fmla="*/ 172353 w 1371185"/>
                <a:gd name="connsiteY40" fmla="*/ 851436 h 914300"/>
                <a:gd name="connsiteX41" fmla="*/ 52338 w 1371185"/>
                <a:gd name="connsiteY41" fmla="*/ 796192 h 914300"/>
                <a:gd name="connsiteX42" fmla="*/ 135160 w 1371185"/>
                <a:gd name="connsiteY42" fmla="*/ 692760 h 914300"/>
                <a:gd name="connsiteX43" fmla="*/ 346384 w 1371185"/>
                <a:gd name="connsiteY43" fmla="*/ 576553 h 914300"/>
                <a:gd name="connsiteX44" fmla="*/ 355427 w 1371185"/>
                <a:gd name="connsiteY44" fmla="*/ 288759 h 914300"/>
                <a:gd name="connsiteX45" fmla="*/ 141473 w 1371185"/>
                <a:gd name="connsiteY45" fmla="*/ 167454 h 914300"/>
                <a:gd name="connsiteX46" fmla="*/ 75277 w 1371185"/>
                <a:gd name="connsiteY46" fmla="*/ 203509 h 914300"/>
                <a:gd name="connsiteX47" fmla="*/ 503 w 1371185"/>
                <a:gd name="connsiteY47" fmla="*/ 132883 h 914300"/>
                <a:gd name="connsiteX0" fmla="*/ 503 w 1371185"/>
                <a:gd name="connsiteY0" fmla="*/ 132883 h 914300"/>
                <a:gd name="connsiteX1" fmla="*/ 67772 w 1371185"/>
                <a:gd name="connsiteY1" fmla="*/ 59203 h 914300"/>
                <a:gd name="connsiteX2" fmla="*/ 142549 w 1371185"/>
                <a:gd name="connsiteY2" fmla="*/ 9 h 914300"/>
                <a:gd name="connsiteX3" fmla="*/ 211360 w 1371185"/>
                <a:gd name="connsiteY3" fmla="*/ 66682 h 914300"/>
                <a:gd name="connsiteX4" fmla="*/ 194813 w 1371185"/>
                <a:gd name="connsiteY4" fmla="*/ 114926 h 914300"/>
                <a:gd name="connsiteX5" fmla="*/ 389721 w 1371185"/>
                <a:gd name="connsiteY5" fmla="*/ 222892 h 914300"/>
                <a:gd name="connsiteX6" fmla="*/ 686181 w 1371185"/>
                <a:gd name="connsiteY6" fmla="*/ 71447 h 914300"/>
                <a:gd name="connsiteX7" fmla="*/ 979078 w 1371185"/>
                <a:gd name="connsiteY7" fmla="*/ 218273 h 914300"/>
                <a:gd name="connsiteX8" fmla="*/ 1179698 w 1371185"/>
                <a:gd name="connsiteY8" fmla="*/ 108118 h 914300"/>
                <a:gd name="connsiteX9" fmla="*/ 1246773 w 1371185"/>
                <a:gd name="connsiteY9" fmla="*/ 1807 h 914300"/>
                <a:gd name="connsiteX10" fmla="*/ 1321069 w 1371185"/>
                <a:gd name="connsiteY10" fmla="*/ 72292 h 914300"/>
                <a:gd name="connsiteX11" fmla="*/ 1362979 w 1371185"/>
                <a:gd name="connsiteY11" fmla="*/ 175162 h 914300"/>
                <a:gd name="connsiteX12" fmla="*/ 1224939 w 1371185"/>
                <a:gd name="connsiteY12" fmla="*/ 174934 h 914300"/>
                <a:gd name="connsiteX13" fmla="*/ 1017769 w 1371185"/>
                <a:gd name="connsiteY13" fmla="*/ 287472 h 914300"/>
                <a:gd name="connsiteX14" fmla="*/ 1027653 w 1371185"/>
                <a:gd name="connsiteY14" fmla="*/ 567841 h 914300"/>
                <a:gd name="connsiteX15" fmla="*/ 1237677 w 1371185"/>
                <a:gd name="connsiteY15" fmla="*/ 683233 h 914300"/>
                <a:gd name="connsiteX16" fmla="*/ 1351548 w 1371185"/>
                <a:gd name="connsiteY16" fmla="*/ 678081 h 914300"/>
                <a:gd name="connsiteX17" fmla="*/ 1330593 w 1371185"/>
                <a:gd name="connsiteY17" fmla="*/ 798096 h 914300"/>
                <a:gd name="connsiteX18" fmla="*/ 1225818 w 1371185"/>
                <a:gd name="connsiteY18" fmla="*/ 866676 h 914300"/>
                <a:gd name="connsiteX19" fmla="*/ 1193631 w 1371185"/>
                <a:gd name="connsiteY19" fmla="*/ 759435 h 914300"/>
                <a:gd name="connsiteX20" fmla="*/ 989595 w 1371185"/>
                <a:gd name="connsiteY20" fmla="*/ 640931 h 914300"/>
                <a:gd name="connsiteX21" fmla="*/ 949597 w 1371185"/>
                <a:gd name="connsiteY21" fmla="*/ 694272 h 914300"/>
                <a:gd name="connsiteX22" fmla="*/ 876253 w 1371185"/>
                <a:gd name="connsiteY22" fmla="*/ 703793 h 914300"/>
                <a:gd name="connsiteX23" fmla="*/ 913398 w 1371185"/>
                <a:gd name="connsiteY23" fmla="*/ 845720 h 914300"/>
                <a:gd name="connsiteX24" fmla="*/ 892443 w 1371185"/>
                <a:gd name="connsiteY24" fmla="*/ 874295 h 914300"/>
                <a:gd name="connsiteX25" fmla="*/ 811480 w 1371185"/>
                <a:gd name="connsiteY25" fmla="*/ 874295 h 914300"/>
                <a:gd name="connsiteX26" fmla="*/ 781953 w 1371185"/>
                <a:gd name="connsiteY26" fmla="*/ 910490 h 914300"/>
                <a:gd name="connsiteX27" fmla="*/ 751475 w 1371185"/>
                <a:gd name="connsiteY27" fmla="*/ 872390 h 914300"/>
                <a:gd name="connsiteX28" fmla="*/ 717179 w 1371185"/>
                <a:gd name="connsiteY28" fmla="*/ 872390 h 914300"/>
                <a:gd name="connsiteX29" fmla="*/ 692418 w 1371185"/>
                <a:gd name="connsiteY29" fmla="*/ 912395 h 914300"/>
                <a:gd name="connsiteX30" fmla="*/ 657172 w 1371185"/>
                <a:gd name="connsiteY30" fmla="*/ 874295 h 914300"/>
                <a:gd name="connsiteX31" fmla="*/ 620025 w 1371185"/>
                <a:gd name="connsiteY31" fmla="*/ 874295 h 914300"/>
                <a:gd name="connsiteX32" fmla="*/ 591453 w 1371185"/>
                <a:gd name="connsiteY32" fmla="*/ 914300 h 914300"/>
                <a:gd name="connsiteX33" fmla="*/ 560975 w 1371185"/>
                <a:gd name="connsiteY33" fmla="*/ 875248 h 914300"/>
                <a:gd name="connsiteX34" fmla="*/ 490488 w 1371185"/>
                <a:gd name="connsiteY34" fmla="*/ 876200 h 914300"/>
                <a:gd name="connsiteX35" fmla="*/ 458103 w 1371185"/>
                <a:gd name="connsiteY35" fmla="*/ 843815 h 914300"/>
                <a:gd name="connsiteX36" fmla="*/ 500015 w 1371185"/>
                <a:gd name="connsiteY36" fmla="*/ 704746 h 914300"/>
                <a:gd name="connsiteX37" fmla="*/ 425714 w 1371185"/>
                <a:gd name="connsiteY37" fmla="*/ 700943 h 914300"/>
                <a:gd name="connsiteX38" fmla="*/ 381906 w 1371185"/>
                <a:gd name="connsiteY38" fmla="*/ 646647 h 914300"/>
                <a:gd name="connsiteX39" fmla="*/ 189098 w 1371185"/>
                <a:gd name="connsiteY39" fmla="*/ 753101 h 914300"/>
                <a:gd name="connsiteX40" fmla="*/ 172353 w 1371185"/>
                <a:gd name="connsiteY40" fmla="*/ 851436 h 914300"/>
                <a:gd name="connsiteX41" fmla="*/ 52338 w 1371185"/>
                <a:gd name="connsiteY41" fmla="*/ 796192 h 914300"/>
                <a:gd name="connsiteX42" fmla="*/ 135160 w 1371185"/>
                <a:gd name="connsiteY42" fmla="*/ 692760 h 914300"/>
                <a:gd name="connsiteX43" fmla="*/ 346384 w 1371185"/>
                <a:gd name="connsiteY43" fmla="*/ 576553 h 914300"/>
                <a:gd name="connsiteX44" fmla="*/ 355427 w 1371185"/>
                <a:gd name="connsiteY44" fmla="*/ 288759 h 914300"/>
                <a:gd name="connsiteX45" fmla="*/ 141473 w 1371185"/>
                <a:gd name="connsiteY45" fmla="*/ 167454 h 914300"/>
                <a:gd name="connsiteX46" fmla="*/ 75277 w 1371185"/>
                <a:gd name="connsiteY46" fmla="*/ 203509 h 914300"/>
                <a:gd name="connsiteX47" fmla="*/ 503 w 1371185"/>
                <a:gd name="connsiteY47" fmla="*/ 132883 h 914300"/>
                <a:gd name="connsiteX0" fmla="*/ 503 w 1371185"/>
                <a:gd name="connsiteY0" fmla="*/ 132883 h 912399"/>
                <a:gd name="connsiteX1" fmla="*/ 67772 w 1371185"/>
                <a:gd name="connsiteY1" fmla="*/ 59203 h 912399"/>
                <a:gd name="connsiteX2" fmla="*/ 142549 w 1371185"/>
                <a:gd name="connsiteY2" fmla="*/ 9 h 912399"/>
                <a:gd name="connsiteX3" fmla="*/ 211360 w 1371185"/>
                <a:gd name="connsiteY3" fmla="*/ 66682 h 912399"/>
                <a:gd name="connsiteX4" fmla="*/ 194813 w 1371185"/>
                <a:gd name="connsiteY4" fmla="*/ 114926 h 912399"/>
                <a:gd name="connsiteX5" fmla="*/ 389721 w 1371185"/>
                <a:gd name="connsiteY5" fmla="*/ 222892 h 912399"/>
                <a:gd name="connsiteX6" fmla="*/ 686181 w 1371185"/>
                <a:gd name="connsiteY6" fmla="*/ 71447 h 912399"/>
                <a:gd name="connsiteX7" fmla="*/ 979078 w 1371185"/>
                <a:gd name="connsiteY7" fmla="*/ 218273 h 912399"/>
                <a:gd name="connsiteX8" fmla="*/ 1179698 w 1371185"/>
                <a:gd name="connsiteY8" fmla="*/ 108118 h 912399"/>
                <a:gd name="connsiteX9" fmla="*/ 1246773 w 1371185"/>
                <a:gd name="connsiteY9" fmla="*/ 1807 h 912399"/>
                <a:gd name="connsiteX10" fmla="*/ 1321069 w 1371185"/>
                <a:gd name="connsiteY10" fmla="*/ 72292 h 912399"/>
                <a:gd name="connsiteX11" fmla="*/ 1362979 w 1371185"/>
                <a:gd name="connsiteY11" fmla="*/ 175162 h 912399"/>
                <a:gd name="connsiteX12" fmla="*/ 1224939 w 1371185"/>
                <a:gd name="connsiteY12" fmla="*/ 174934 h 912399"/>
                <a:gd name="connsiteX13" fmla="*/ 1017769 w 1371185"/>
                <a:gd name="connsiteY13" fmla="*/ 287472 h 912399"/>
                <a:gd name="connsiteX14" fmla="*/ 1027653 w 1371185"/>
                <a:gd name="connsiteY14" fmla="*/ 567841 h 912399"/>
                <a:gd name="connsiteX15" fmla="*/ 1237677 w 1371185"/>
                <a:gd name="connsiteY15" fmla="*/ 683233 h 912399"/>
                <a:gd name="connsiteX16" fmla="*/ 1351548 w 1371185"/>
                <a:gd name="connsiteY16" fmla="*/ 678081 h 912399"/>
                <a:gd name="connsiteX17" fmla="*/ 1330593 w 1371185"/>
                <a:gd name="connsiteY17" fmla="*/ 798096 h 912399"/>
                <a:gd name="connsiteX18" fmla="*/ 1225818 w 1371185"/>
                <a:gd name="connsiteY18" fmla="*/ 866676 h 912399"/>
                <a:gd name="connsiteX19" fmla="*/ 1193631 w 1371185"/>
                <a:gd name="connsiteY19" fmla="*/ 759435 h 912399"/>
                <a:gd name="connsiteX20" fmla="*/ 989595 w 1371185"/>
                <a:gd name="connsiteY20" fmla="*/ 640931 h 912399"/>
                <a:gd name="connsiteX21" fmla="*/ 949597 w 1371185"/>
                <a:gd name="connsiteY21" fmla="*/ 694272 h 912399"/>
                <a:gd name="connsiteX22" fmla="*/ 876253 w 1371185"/>
                <a:gd name="connsiteY22" fmla="*/ 703793 h 912399"/>
                <a:gd name="connsiteX23" fmla="*/ 913398 w 1371185"/>
                <a:gd name="connsiteY23" fmla="*/ 845720 h 912399"/>
                <a:gd name="connsiteX24" fmla="*/ 892443 w 1371185"/>
                <a:gd name="connsiteY24" fmla="*/ 874295 h 912399"/>
                <a:gd name="connsiteX25" fmla="*/ 811480 w 1371185"/>
                <a:gd name="connsiteY25" fmla="*/ 874295 h 912399"/>
                <a:gd name="connsiteX26" fmla="*/ 781953 w 1371185"/>
                <a:gd name="connsiteY26" fmla="*/ 910490 h 912399"/>
                <a:gd name="connsiteX27" fmla="*/ 751475 w 1371185"/>
                <a:gd name="connsiteY27" fmla="*/ 872390 h 912399"/>
                <a:gd name="connsiteX28" fmla="*/ 717179 w 1371185"/>
                <a:gd name="connsiteY28" fmla="*/ 872390 h 912399"/>
                <a:gd name="connsiteX29" fmla="*/ 692418 w 1371185"/>
                <a:gd name="connsiteY29" fmla="*/ 912395 h 912399"/>
                <a:gd name="connsiteX30" fmla="*/ 657172 w 1371185"/>
                <a:gd name="connsiteY30" fmla="*/ 874295 h 912399"/>
                <a:gd name="connsiteX31" fmla="*/ 620025 w 1371185"/>
                <a:gd name="connsiteY31" fmla="*/ 874295 h 912399"/>
                <a:gd name="connsiteX32" fmla="*/ 562857 w 1371185"/>
                <a:gd name="connsiteY32" fmla="*/ 910487 h 912399"/>
                <a:gd name="connsiteX33" fmla="*/ 560975 w 1371185"/>
                <a:gd name="connsiteY33" fmla="*/ 875248 h 912399"/>
                <a:gd name="connsiteX34" fmla="*/ 490488 w 1371185"/>
                <a:gd name="connsiteY34" fmla="*/ 876200 h 912399"/>
                <a:gd name="connsiteX35" fmla="*/ 458103 w 1371185"/>
                <a:gd name="connsiteY35" fmla="*/ 843815 h 912399"/>
                <a:gd name="connsiteX36" fmla="*/ 500015 w 1371185"/>
                <a:gd name="connsiteY36" fmla="*/ 704746 h 912399"/>
                <a:gd name="connsiteX37" fmla="*/ 425714 w 1371185"/>
                <a:gd name="connsiteY37" fmla="*/ 700943 h 912399"/>
                <a:gd name="connsiteX38" fmla="*/ 381906 w 1371185"/>
                <a:gd name="connsiteY38" fmla="*/ 646647 h 912399"/>
                <a:gd name="connsiteX39" fmla="*/ 189098 w 1371185"/>
                <a:gd name="connsiteY39" fmla="*/ 753101 h 912399"/>
                <a:gd name="connsiteX40" fmla="*/ 172353 w 1371185"/>
                <a:gd name="connsiteY40" fmla="*/ 851436 h 912399"/>
                <a:gd name="connsiteX41" fmla="*/ 52338 w 1371185"/>
                <a:gd name="connsiteY41" fmla="*/ 796192 h 912399"/>
                <a:gd name="connsiteX42" fmla="*/ 135160 w 1371185"/>
                <a:gd name="connsiteY42" fmla="*/ 692760 h 912399"/>
                <a:gd name="connsiteX43" fmla="*/ 346384 w 1371185"/>
                <a:gd name="connsiteY43" fmla="*/ 576553 h 912399"/>
                <a:gd name="connsiteX44" fmla="*/ 355427 w 1371185"/>
                <a:gd name="connsiteY44" fmla="*/ 288759 h 912399"/>
                <a:gd name="connsiteX45" fmla="*/ 141473 w 1371185"/>
                <a:gd name="connsiteY45" fmla="*/ 167454 h 912399"/>
                <a:gd name="connsiteX46" fmla="*/ 75277 w 1371185"/>
                <a:gd name="connsiteY46" fmla="*/ 203509 h 912399"/>
                <a:gd name="connsiteX47" fmla="*/ 503 w 1371185"/>
                <a:gd name="connsiteY47" fmla="*/ 132883 h 912399"/>
                <a:gd name="connsiteX0" fmla="*/ 503 w 1371185"/>
                <a:gd name="connsiteY0" fmla="*/ 132883 h 912399"/>
                <a:gd name="connsiteX1" fmla="*/ 67772 w 1371185"/>
                <a:gd name="connsiteY1" fmla="*/ 59203 h 912399"/>
                <a:gd name="connsiteX2" fmla="*/ 142549 w 1371185"/>
                <a:gd name="connsiteY2" fmla="*/ 9 h 912399"/>
                <a:gd name="connsiteX3" fmla="*/ 211360 w 1371185"/>
                <a:gd name="connsiteY3" fmla="*/ 66682 h 912399"/>
                <a:gd name="connsiteX4" fmla="*/ 194813 w 1371185"/>
                <a:gd name="connsiteY4" fmla="*/ 114926 h 912399"/>
                <a:gd name="connsiteX5" fmla="*/ 389721 w 1371185"/>
                <a:gd name="connsiteY5" fmla="*/ 222892 h 912399"/>
                <a:gd name="connsiteX6" fmla="*/ 686181 w 1371185"/>
                <a:gd name="connsiteY6" fmla="*/ 71447 h 912399"/>
                <a:gd name="connsiteX7" fmla="*/ 979078 w 1371185"/>
                <a:gd name="connsiteY7" fmla="*/ 218273 h 912399"/>
                <a:gd name="connsiteX8" fmla="*/ 1179698 w 1371185"/>
                <a:gd name="connsiteY8" fmla="*/ 108118 h 912399"/>
                <a:gd name="connsiteX9" fmla="*/ 1246773 w 1371185"/>
                <a:gd name="connsiteY9" fmla="*/ 1807 h 912399"/>
                <a:gd name="connsiteX10" fmla="*/ 1321069 w 1371185"/>
                <a:gd name="connsiteY10" fmla="*/ 72292 h 912399"/>
                <a:gd name="connsiteX11" fmla="*/ 1362979 w 1371185"/>
                <a:gd name="connsiteY11" fmla="*/ 175162 h 912399"/>
                <a:gd name="connsiteX12" fmla="*/ 1224939 w 1371185"/>
                <a:gd name="connsiteY12" fmla="*/ 174934 h 912399"/>
                <a:gd name="connsiteX13" fmla="*/ 1017769 w 1371185"/>
                <a:gd name="connsiteY13" fmla="*/ 287472 h 912399"/>
                <a:gd name="connsiteX14" fmla="*/ 1027653 w 1371185"/>
                <a:gd name="connsiteY14" fmla="*/ 567841 h 912399"/>
                <a:gd name="connsiteX15" fmla="*/ 1237677 w 1371185"/>
                <a:gd name="connsiteY15" fmla="*/ 683233 h 912399"/>
                <a:gd name="connsiteX16" fmla="*/ 1351548 w 1371185"/>
                <a:gd name="connsiteY16" fmla="*/ 678081 h 912399"/>
                <a:gd name="connsiteX17" fmla="*/ 1330593 w 1371185"/>
                <a:gd name="connsiteY17" fmla="*/ 798096 h 912399"/>
                <a:gd name="connsiteX18" fmla="*/ 1225818 w 1371185"/>
                <a:gd name="connsiteY18" fmla="*/ 866676 h 912399"/>
                <a:gd name="connsiteX19" fmla="*/ 1193631 w 1371185"/>
                <a:gd name="connsiteY19" fmla="*/ 759435 h 912399"/>
                <a:gd name="connsiteX20" fmla="*/ 989595 w 1371185"/>
                <a:gd name="connsiteY20" fmla="*/ 640931 h 912399"/>
                <a:gd name="connsiteX21" fmla="*/ 949597 w 1371185"/>
                <a:gd name="connsiteY21" fmla="*/ 694272 h 912399"/>
                <a:gd name="connsiteX22" fmla="*/ 876253 w 1371185"/>
                <a:gd name="connsiteY22" fmla="*/ 703793 h 912399"/>
                <a:gd name="connsiteX23" fmla="*/ 913398 w 1371185"/>
                <a:gd name="connsiteY23" fmla="*/ 845720 h 912399"/>
                <a:gd name="connsiteX24" fmla="*/ 892443 w 1371185"/>
                <a:gd name="connsiteY24" fmla="*/ 874295 h 912399"/>
                <a:gd name="connsiteX25" fmla="*/ 811480 w 1371185"/>
                <a:gd name="connsiteY25" fmla="*/ 874295 h 912399"/>
                <a:gd name="connsiteX26" fmla="*/ 781953 w 1371185"/>
                <a:gd name="connsiteY26" fmla="*/ 910490 h 912399"/>
                <a:gd name="connsiteX27" fmla="*/ 751475 w 1371185"/>
                <a:gd name="connsiteY27" fmla="*/ 872390 h 912399"/>
                <a:gd name="connsiteX28" fmla="*/ 717179 w 1371185"/>
                <a:gd name="connsiteY28" fmla="*/ 872390 h 912399"/>
                <a:gd name="connsiteX29" fmla="*/ 692418 w 1371185"/>
                <a:gd name="connsiteY29" fmla="*/ 912395 h 912399"/>
                <a:gd name="connsiteX30" fmla="*/ 657172 w 1371185"/>
                <a:gd name="connsiteY30" fmla="*/ 874295 h 912399"/>
                <a:gd name="connsiteX31" fmla="*/ 620025 w 1371185"/>
                <a:gd name="connsiteY31" fmla="*/ 874295 h 912399"/>
                <a:gd name="connsiteX32" fmla="*/ 562857 w 1371185"/>
                <a:gd name="connsiteY32" fmla="*/ 910487 h 912399"/>
                <a:gd name="connsiteX33" fmla="*/ 560975 w 1371185"/>
                <a:gd name="connsiteY33" fmla="*/ 875248 h 912399"/>
                <a:gd name="connsiteX34" fmla="*/ 490488 w 1371185"/>
                <a:gd name="connsiteY34" fmla="*/ 876200 h 912399"/>
                <a:gd name="connsiteX35" fmla="*/ 458103 w 1371185"/>
                <a:gd name="connsiteY35" fmla="*/ 843815 h 912399"/>
                <a:gd name="connsiteX36" fmla="*/ 500015 w 1371185"/>
                <a:gd name="connsiteY36" fmla="*/ 704746 h 912399"/>
                <a:gd name="connsiteX37" fmla="*/ 425714 w 1371185"/>
                <a:gd name="connsiteY37" fmla="*/ 700943 h 912399"/>
                <a:gd name="connsiteX38" fmla="*/ 381906 w 1371185"/>
                <a:gd name="connsiteY38" fmla="*/ 646647 h 912399"/>
                <a:gd name="connsiteX39" fmla="*/ 189098 w 1371185"/>
                <a:gd name="connsiteY39" fmla="*/ 753101 h 912399"/>
                <a:gd name="connsiteX40" fmla="*/ 172353 w 1371185"/>
                <a:gd name="connsiteY40" fmla="*/ 851436 h 912399"/>
                <a:gd name="connsiteX41" fmla="*/ 52338 w 1371185"/>
                <a:gd name="connsiteY41" fmla="*/ 796192 h 912399"/>
                <a:gd name="connsiteX42" fmla="*/ 135160 w 1371185"/>
                <a:gd name="connsiteY42" fmla="*/ 692760 h 912399"/>
                <a:gd name="connsiteX43" fmla="*/ 346384 w 1371185"/>
                <a:gd name="connsiteY43" fmla="*/ 576553 h 912399"/>
                <a:gd name="connsiteX44" fmla="*/ 355427 w 1371185"/>
                <a:gd name="connsiteY44" fmla="*/ 288759 h 912399"/>
                <a:gd name="connsiteX45" fmla="*/ 141473 w 1371185"/>
                <a:gd name="connsiteY45" fmla="*/ 167454 h 912399"/>
                <a:gd name="connsiteX46" fmla="*/ 75277 w 1371185"/>
                <a:gd name="connsiteY46" fmla="*/ 203509 h 912399"/>
                <a:gd name="connsiteX47" fmla="*/ 503 w 1371185"/>
                <a:gd name="connsiteY47" fmla="*/ 132883 h 912399"/>
                <a:gd name="connsiteX0" fmla="*/ 503 w 1371185"/>
                <a:gd name="connsiteY0" fmla="*/ 132883 h 913844"/>
                <a:gd name="connsiteX1" fmla="*/ 67772 w 1371185"/>
                <a:gd name="connsiteY1" fmla="*/ 59203 h 913844"/>
                <a:gd name="connsiteX2" fmla="*/ 142549 w 1371185"/>
                <a:gd name="connsiteY2" fmla="*/ 9 h 913844"/>
                <a:gd name="connsiteX3" fmla="*/ 211360 w 1371185"/>
                <a:gd name="connsiteY3" fmla="*/ 66682 h 913844"/>
                <a:gd name="connsiteX4" fmla="*/ 194813 w 1371185"/>
                <a:gd name="connsiteY4" fmla="*/ 114926 h 913844"/>
                <a:gd name="connsiteX5" fmla="*/ 389721 w 1371185"/>
                <a:gd name="connsiteY5" fmla="*/ 222892 h 913844"/>
                <a:gd name="connsiteX6" fmla="*/ 686181 w 1371185"/>
                <a:gd name="connsiteY6" fmla="*/ 71447 h 913844"/>
                <a:gd name="connsiteX7" fmla="*/ 979078 w 1371185"/>
                <a:gd name="connsiteY7" fmla="*/ 218273 h 913844"/>
                <a:gd name="connsiteX8" fmla="*/ 1179698 w 1371185"/>
                <a:gd name="connsiteY8" fmla="*/ 108118 h 913844"/>
                <a:gd name="connsiteX9" fmla="*/ 1246773 w 1371185"/>
                <a:gd name="connsiteY9" fmla="*/ 1807 h 913844"/>
                <a:gd name="connsiteX10" fmla="*/ 1321069 w 1371185"/>
                <a:gd name="connsiteY10" fmla="*/ 72292 h 913844"/>
                <a:gd name="connsiteX11" fmla="*/ 1362979 w 1371185"/>
                <a:gd name="connsiteY11" fmla="*/ 175162 h 913844"/>
                <a:gd name="connsiteX12" fmla="*/ 1224939 w 1371185"/>
                <a:gd name="connsiteY12" fmla="*/ 174934 h 913844"/>
                <a:gd name="connsiteX13" fmla="*/ 1017769 w 1371185"/>
                <a:gd name="connsiteY13" fmla="*/ 287472 h 913844"/>
                <a:gd name="connsiteX14" fmla="*/ 1027653 w 1371185"/>
                <a:gd name="connsiteY14" fmla="*/ 567841 h 913844"/>
                <a:gd name="connsiteX15" fmla="*/ 1237677 w 1371185"/>
                <a:gd name="connsiteY15" fmla="*/ 683233 h 913844"/>
                <a:gd name="connsiteX16" fmla="*/ 1351548 w 1371185"/>
                <a:gd name="connsiteY16" fmla="*/ 678081 h 913844"/>
                <a:gd name="connsiteX17" fmla="*/ 1330593 w 1371185"/>
                <a:gd name="connsiteY17" fmla="*/ 798096 h 913844"/>
                <a:gd name="connsiteX18" fmla="*/ 1225818 w 1371185"/>
                <a:gd name="connsiteY18" fmla="*/ 866676 h 913844"/>
                <a:gd name="connsiteX19" fmla="*/ 1193631 w 1371185"/>
                <a:gd name="connsiteY19" fmla="*/ 759435 h 913844"/>
                <a:gd name="connsiteX20" fmla="*/ 989595 w 1371185"/>
                <a:gd name="connsiteY20" fmla="*/ 640931 h 913844"/>
                <a:gd name="connsiteX21" fmla="*/ 949597 w 1371185"/>
                <a:gd name="connsiteY21" fmla="*/ 694272 h 913844"/>
                <a:gd name="connsiteX22" fmla="*/ 876253 w 1371185"/>
                <a:gd name="connsiteY22" fmla="*/ 703793 h 913844"/>
                <a:gd name="connsiteX23" fmla="*/ 913398 w 1371185"/>
                <a:gd name="connsiteY23" fmla="*/ 845720 h 913844"/>
                <a:gd name="connsiteX24" fmla="*/ 892443 w 1371185"/>
                <a:gd name="connsiteY24" fmla="*/ 874295 h 913844"/>
                <a:gd name="connsiteX25" fmla="*/ 811480 w 1371185"/>
                <a:gd name="connsiteY25" fmla="*/ 874295 h 913844"/>
                <a:gd name="connsiteX26" fmla="*/ 781953 w 1371185"/>
                <a:gd name="connsiteY26" fmla="*/ 910490 h 913844"/>
                <a:gd name="connsiteX27" fmla="*/ 751475 w 1371185"/>
                <a:gd name="connsiteY27" fmla="*/ 872390 h 913844"/>
                <a:gd name="connsiteX28" fmla="*/ 717179 w 1371185"/>
                <a:gd name="connsiteY28" fmla="*/ 872390 h 913844"/>
                <a:gd name="connsiteX29" fmla="*/ 692418 w 1371185"/>
                <a:gd name="connsiteY29" fmla="*/ 912395 h 913844"/>
                <a:gd name="connsiteX30" fmla="*/ 657172 w 1371185"/>
                <a:gd name="connsiteY30" fmla="*/ 874295 h 913844"/>
                <a:gd name="connsiteX31" fmla="*/ 620025 w 1371185"/>
                <a:gd name="connsiteY31" fmla="*/ 874295 h 913844"/>
                <a:gd name="connsiteX32" fmla="*/ 619321 w 1371185"/>
                <a:gd name="connsiteY32" fmla="*/ 908310 h 913844"/>
                <a:gd name="connsiteX33" fmla="*/ 562857 w 1371185"/>
                <a:gd name="connsiteY33" fmla="*/ 910487 h 913844"/>
                <a:gd name="connsiteX34" fmla="*/ 560975 w 1371185"/>
                <a:gd name="connsiteY34" fmla="*/ 875248 h 913844"/>
                <a:gd name="connsiteX35" fmla="*/ 490488 w 1371185"/>
                <a:gd name="connsiteY35" fmla="*/ 876200 h 913844"/>
                <a:gd name="connsiteX36" fmla="*/ 458103 w 1371185"/>
                <a:gd name="connsiteY36" fmla="*/ 843815 h 913844"/>
                <a:gd name="connsiteX37" fmla="*/ 500015 w 1371185"/>
                <a:gd name="connsiteY37" fmla="*/ 704746 h 913844"/>
                <a:gd name="connsiteX38" fmla="*/ 425714 w 1371185"/>
                <a:gd name="connsiteY38" fmla="*/ 700943 h 913844"/>
                <a:gd name="connsiteX39" fmla="*/ 381906 w 1371185"/>
                <a:gd name="connsiteY39" fmla="*/ 646647 h 913844"/>
                <a:gd name="connsiteX40" fmla="*/ 189098 w 1371185"/>
                <a:gd name="connsiteY40" fmla="*/ 753101 h 913844"/>
                <a:gd name="connsiteX41" fmla="*/ 172353 w 1371185"/>
                <a:gd name="connsiteY41" fmla="*/ 851436 h 913844"/>
                <a:gd name="connsiteX42" fmla="*/ 52338 w 1371185"/>
                <a:gd name="connsiteY42" fmla="*/ 796192 h 913844"/>
                <a:gd name="connsiteX43" fmla="*/ 135160 w 1371185"/>
                <a:gd name="connsiteY43" fmla="*/ 692760 h 913844"/>
                <a:gd name="connsiteX44" fmla="*/ 346384 w 1371185"/>
                <a:gd name="connsiteY44" fmla="*/ 576553 h 913844"/>
                <a:gd name="connsiteX45" fmla="*/ 355427 w 1371185"/>
                <a:gd name="connsiteY45" fmla="*/ 288759 h 913844"/>
                <a:gd name="connsiteX46" fmla="*/ 141473 w 1371185"/>
                <a:gd name="connsiteY46" fmla="*/ 167454 h 913844"/>
                <a:gd name="connsiteX47" fmla="*/ 75277 w 1371185"/>
                <a:gd name="connsiteY47" fmla="*/ 203509 h 913844"/>
                <a:gd name="connsiteX48" fmla="*/ 503 w 1371185"/>
                <a:gd name="connsiteY48" fmla="*/ 132883 h 913844"/>
                <a:gd name="connsiteX0" fmla="*/ 503 w 1371185"/>
                <a:gd name="connsiteY0" fmla="*/ 132883 h 913844"/>
                <a:gd name="connsiteX1" fmla="*/ 67772 w 1371185"/>
                <a:gd name="connsiteY1" fmla="*/ 59203 h 913844"/>
                <a:gd name="connsiteX2" fmla="*/ 142549 w 1371185"/>
                <a:gd name="connsiteY2" fmla="*/ 9 h 913844"/>
                <a:gd name="connsiteX3" fmla="*/ 211360 w 1371185"/>
                <a:gd name="connsiteY3" fmla="*/ 66682 h 913844"/>
                <a:gd name="connsiteX4" fmla="*/ 194813 w 1371185"/>
                <a:gd name="connsiteY4" fmla="*/ 114926 h 913844"/>
                <a:gd name="connsiteX5" fmla="*/ 389721 w 1371185"/>
                <a:gd name="connsiteY5" fmla="*/ 222892 h 913844"/>
                <a:gd name="connsiteX6" fmla="*/ 686181 w 1371185"/>
                <a:gd name="connsiteY6" fmla="*/ 71447 h 913844"/>
                <a:gd name="connsiteX7" fmla="*/ 979078 w 1371185"/>
                <a:gd name="connsiteY7" fmla="*/ 218273 h 913844"/>
                <a:gd name="connsiteX8" fmla="*/ 1179698 w 1371185"/>
                <a:gd name="connsiteY8" fmla="*/ 108118 h 913844"/>
                <a:gd name="connsiteX9" fmla="*/ 1246773 w 1371185"/>
                <a:gd name="connsiteY9" fmla="*/ 1807 h 913844"/>
                <a:gd name="connsiteX10" fmla="*/ 1321069 w 1371185"/>
                <a:gd name="connsiteY10" fmla="*/ 72292 h 913844"/>
                <a:gd name="connsiteX11" fmla="*/ 1362979 w 1371185"/>
                <a:gd name="connsiteY11" fmla="*/ 175162 h 913844"/>
                <a:gd name="connsiteX12" fmla="*/ 1224939 w 1371185"/>
                <a:gd name="connsiteY12" fmla="*/ 174934 h 913844"/>
                <a:gd name="connsiteX13" fmla="*/ 1017769 w 1371185"/>
                <a:gd name="connsiteY13" fmla="*/ 287472 h 913844"/>
                <a:gd name="connsiteX14" fmla="*/ 1027653 w 1371185"/>
                <a:gd name="connsiteY14" fmla="*/ 567841 h 913844"/>
                <a:gd name="connsiteX15" fmla="*/ 1237677 w 1371185"/>
                <a:gd name="connsiteY15" fmla="*/ 683233 h 913844"/>
                <a:gd name="connsiteX16" fmla="*/ 1351548 w 1371185"/>
                <a:gd name="connsiteY16" fmla="*/ 678081 h 913844"/>
                <a:gd name="connsiteX17" fmla="*/ 1330593 w 1371185"/>
                <a:gd name="connsiteY17" fmla="*/ 798096 h 913844"/>
                <a:gd name="connsiteX18" fmla="*/ 1225818 w 1371185"/>
                <a:gd name="connsiteY18" fmla="*/ 866676 h 913844"/>
                <a:gd name="connsiteX19" fmla="*/ 1193631 w 1371185"/>
                <a:gd name="connsiteY19" fmla="*/ 759435 h 913844"/>
                <a:gd name="connsiteX20" fmla="*/ 989595 w 1371185"/>
                <a:gd name="connsiteY20" fmla="*/ 640931 h 913844"/>
                <a:gd name="connsiteX21" fmla="*/ 949597 w 1371185"/>
                <a:gd name="connsiteY21" fmla="*/ 694272 h 913844"/>
                <a:gd name="connsiteX22" fmla="*/ 876253 w 1371185"/>
                <a:gd name="connsiteY22" fmla="*/ 703793 h 913844"/>
                <a:gd name="connsiteX23" fmla="*/ 913398 w 1371185"/>
                <a:gd name="connsiteY23" fmla="*/ 845720 h 913844"/>
                <a:gd name="connsiteX24" fmla="*/ 892443 w 1371185"/>
                <a:gd name="connsiteY24" fmla="*/ 874295 h 913844"/>
                <a:gd name="connsiteX25" fmla="*/ 811480 w 1371185"/>
                <a:gd name="connsiteY25" fmla="*/ 874295 h 913844"/>
                <a:gd name="connsiteX26" fmla="*/ 781953 w 1371185"/>
                <a:gd name="connsiteY26" fmla="*/ 910490 h 913844"/>
                <a:gd name="connsiteX27" fmla="*/ 751475 w 1371185"/>
                <a:gd name="connsiteY27" fmla="*/ 872390 h 913844"/>
                <a:gd name="connsiteX28" fmla="*/ 717179 w 1371185"/>
                <a:gd name="connsiteY28" fmla="*/ 872390 h 913844"/>
                <a:gd name="connsiteX29" fmla="*/ 692418 w 1371185"/>
                <a:gd name="connsiteY29" fmla="*/ 912395 h 913844"/>
                <a:gd name="connsiteX30" fmla="*/ 657172 w 1371185"/>
                <a:gd name="connsiteY30" fmla="*/ 874295 h 913844"/>
                <a:gd name="connsiteX31" fmla="*/ 620025 w 1371185"/>
                <a:gd name="connsiteY31" fmla="*/ 874295 h 913844"/>
                <a:gd name="connsiteX32" fmla="*/ 619321 w 1371185"/>
                <a:gd name="connsiteY32" fmla="*/ 908310 h 913844"/>
                <a:gd name="connsiteX33" fmla="*/ 562857 w 1371185"/>
                <a:gd name="connsiteY33" fmla="*/ 910487 h 913844"/>
                <a:gd name="connsiteX34" fmla="*/ 560975 w 1371185"/>
                <a:gd name="connsiteY34" fmla="*/ 875248 h 913844"/>
                <a:gd name="connsiteX35" fmla="*/ 490488 w 1371185"/>
                <a:gd name="connsiteY35" fmla="*/ 876200 h 913844"/>
                <a:gd name="connsiteX36" fmla="*/ 458103 w 1371185"/>
                <a:gd name="connsiteY36" fmla="*/ 843815 h 913844"/>
                <a:gd name="connsiteX37" fmla="*/ 500015 w 1371185"/>
                <a:gd name="connsiteY37" fmla="*/ 704746 h 913844"/>
                <a:gd name="connsiteX38" fmla="*/ 425714 w 1371185"/>
                <a:gd name="connsiteY38" fmla="*/ 700943 h 913844"/>
                <a:gd name="connsiteX39" fmla="*/ 381906 w 1371185"/>
                <a:gd name="connsiteY39" fmla="*/ 646647 h 913844"/>
                <a:gd name="connsiteX40" fmla="*/ 189098 w 1371185"/>
                <a:gd name="connsiteY40" fmla="*/ 753101 h 913844"/>
                <a:gd name="connsiteX41" fmla="*/ 172353 w 1371185"/>
                <a:gd name="connsiteY41" fmla="*/ 851436 h 913844"/>
                <a:gd name="connsiteX42" fmla="*/ 52338 w 1371185"/>
                <a:gd name="connsiteY42" fmla="*/ 796192 h 913844"/>
                <a:gd name="connsiteX43" fmla="*/ 135160 w 1371185"/>
                <a:gd name="connsiteY43" fmla="*/ 692760 h 913844"/>
                <a:gd name="connsiteX44" fmla="*/ 346384 w 1371185"/>
                <a:gd name="connsiteY44" fmla="*/ 576553 h 913844"/>
                <a:gd name="connsiteX45" fmla="*/ 355427 w 1371185"/>
                <a:gd name="connsiteY45" fmla="*/ 288759 h 913844"/>
                <a:gd name="connsiteX46" fmla="*/ 141473 w 1371185"/>
                <a:gd name="connsiteY46" fmla="*/ 167454 h 913844"/>
                <a:gd name="connsiteX47" fmla="*/ 75277 w 1371185"/>
                <a:gd name="connsiteY47" fmla="*/ 203509 h 913844"/>
                <a:gd name="connsiteX48" fmla="*/ 503 w 1371185"/>
                <a:gd name="connsiteY48" fmla="*/ 132883 h 913844"/>
                <a:gd name="connsiteX0" fmla="*/ 503 w 1371185"/>
                <a:gd name="connsiteY0" fmla="*/ 132883 h 913844"/>
                <a:gd name="connsiteX1" fmla="*/ 67772 w 1371185"/>
                <a:gd name="connsiteY1" fmla="*/ 59203 h 913844"/>
                <a:gd name="connsiteX2" fmla="*/ 142549 w 1371185"/>
                <a:gd name="connsiteY2" fmla="*/ 9 h 913844"/>
                <a:gd name="connsiteX3" fmla="*/ 211360 w 1371185"/>
                <a:gd name="connsiteY3" fmla="*/ 66682 h 913844"/>
                <a:gd name="connsiteX4" fmla="*/ 194813 w 1371185"/>
                <a:gd name="connsiteY4" fmla="*/ 114926 h 913844"/>
                <a:gd name="connsiteX5" fmla="*/ 389721 w 1371185"/>
                <a:gd name="connsiteY5" fmla="*/ 222892 h 913844"/>
                <a:gd name="connsiteX6" fmla="*/ 686181 w 1371185"/>
                <a:gd name="connsiteY6" fmla="*/ 71447 h 913844"/>
                <a:gd name="connsiteX7" fmla="*/ 979078 w 1371185"/>
                <a:gd name="connsiteY7" fmla="*/ 218273 h 913844"/>
                <a:gd name="connsiteX8" fmla="*/ 1179698 w 1371185"/>
                <a:gd name="connsiteY8" fmla="*/ 108118 h 913844"/>
                <a:gd name="connsiteX9" fmla="*/ 1246773 w 1371185"/>
                <a:gd name="connsiteY9" fmla="*/ 1807 h 913844"/>
                <a:gd name="connsiteX10" fmla="*/ 1321069 w 1371185"/>
                <a:gd name="connsiteY10" fmla="*/ 72292 h 913844"/>
                <a:gd name="connsiteX11" fmla="*/ 1362979 w 1371185"/>
                <a:gd name="connsiteY11" fmla="*/ 175162 h 913844"/>
                <a:gd name="connsiteX12" fmla="*/ 1224939 w 1371185"/>
                <a:gd name="connsiteY12" fmla="*/ 174934 h 913844"/>
                <a:gd name="connsiteX13" fmla="*/ 1017769 w 1371185"/>
                <a:gd name="connsiteY13" fmla="*/ 287472 h 913844"/>
                <a:gd name="connsiteX14" fmla="*/ 1027653 w 1371185"/>
                <a:gd name="connsiteY14" fmla="*/ 567841 h 913844"/>
                <a:gd name="connsiteX15" fmla="*/ 1237677 w 1371185"/>
                <a:gd name="connsiteY15" fmla="*/ 683233 h 913844"/>
                <a:gd name="connsiteX16" fmla="*/ 1351548 w 1371185"/>
                <a:gd name="connsiteY16" fmla="*/ 678081 h 913844"/>
                <a:gd name="connsiteX17" fmla="*/ 1330593 w 1371185"/>
                <a:gd name="connsiteY17" fmla="*/ 798096 h 913844"/>
                <a:gd name="connsiteX18" fmla="*/ 1225818 w 1371185"/>
                <a:gd name="connsiteY18" fmla="*/ 866676 h 913844"/>
                <a:gd name="connsiteX19" fmla="*/ 1193631 w 1371185"/>
                <a:gd name="connsiteY19" fmla="*/ 759435 h 913844"/>
                <a:gd name="connsiteX20" fmla="*/ 989595 w 1371185"/>
                <a:gd name="connsiteY20" fmla="*/ 640931 h 913844"/>
                <a:gd name="connsiteX21" fmla="*/ 949597 w 1371185"/>
                <a:gd name="connsiteY21" fmla="*/ 694272 h 913844"/>
                <a:gd name="connsiteX22" fmla="*/ 876253 w 1371185"/>
                <a:gd name="connsiteY22" fmla="*/ 703793 h 913844"/>
                <a:gd name="connsiteX23" fmla="*/ 913398 w 1371185"/>
                <a:gd name="connsiteY23" fmla="*/ 845720 h 913844"/>
                <a:gd name="connsiteX24" fmla="*/ 892443 w 1371185"/>
                <a:gd name="connsiteY24" fmla="*/ 874295 h 913844"/>
                <a:gd name="connsiteX25" fmla="*/ 811480 w 1371185"/>
                <a:gd name="connsiteY25" fmla="*/ 874295 h 913844"/>
                <a:gd name="connsiteX26" fmla="*/ 781953 w 1371185"/>
                <a:gd name="connsiteY26" fmla="*/ 910490 h 913844"/>
                <a:gd name="connsiteX27" fmla="*/ 751475 w 1371185"/>
                <a:gd name="connsiteY27" fmla="*/ 872390 h 913844"/>
                <a:gd name="connsiteX28" fmla="*/ 717179 w 1371185"/>
                <a:gd name="connsiteY28" fmla="*/ 872390 h 913844"/>
                <a:gd name="connsiteX29" fmla="*/ 692418 w 1371185"/>
                <a:gd name="connsiteY29" fmla="*/ 912395 h 913844"/>
                <a:gd name="connsiteX30" fmla="*/ 657172 w 1371185"/>
                <a:gd name="connsiteY30" fmla="*/ 874295 h 913844"/>
                <a:gd name="connsiteX31" fmla="*/ 620025 w 1371185"/>
                <a:gd name="connsiteY31" fmla="*/ 874295 h 913844"/>
                <a:gd name="connsiteX32" fmla="*/ 619321 w 1371185"/>
                <a:gd name="connsiteY32" fmla="*/ 908310 h 913844"/>
                <a:gd name="connsiteX33" fmla="*/ 562857 w 1371185"/>
                <a:gd name="connsiteY33" fmla="*/ 910487 h 913844"/>
                <a:gd name="connsiteX34" fmla="*/ 560975 w 1371185"/>
                <a:gd name="connsiteY34" fmla="*/ 875248 h 913844"/>
                <a:gd name="connsiteX35" fmla="*/ 490488 w 1371185"/>
                <a:gd name="connsiteY35" fmla="*/ 876200 h 913844"/>
                <a:gd name="connsiteX36" fmla="*/ 458103 w 1371185"/>
                <a:gd name="connsiteY36" fmla="*/ 843815 h 913844"/>
                <a:gd name="connsiteX37" fmla="*/ 500015 w 1371185"/>
                <a:gd name="connsiteY37" fmla="*/ 704746 h 913844"/>
                <a:gd name="connsiteX38" fmla="*/ 425714 w 1371185"/>
                <a:gd name="connsiteY38" fmla="*/ 700943 h 913844"/>
                <a:gd name="connsiteX39" fmla="*/ 381906 w 1371185"/>
                <a:gd name="connsiteY39" fmla="*/ 646647 h 913844"/>
                <a:gd name="connsiteX40" fmla="*/ 189098 w 1371185"/>
                <a:gd name="connsiteY40" fmla="*/ 753101 h 913844"/>
                <a:gd name="connsiteX41" fmla="*/ 172353 w 1371185"/>
                <a:gd name="connsiteY41" fmla="*/ 851436 h 913844"/>
                <a:gd name="connsiteX42" fmla="*/ 52338 w 1371185"/>
                <a:gd name="connsiteY42" fmla="*/ 796192 h 913844"/>
                <a:gd name="connsiteX43" fmla="*/ 135160 w 1371185"/>
                <a:gd name="connsiteY43" fmla="*/ 692760 h 913844"/>
                <a:gd name="connsiteX44" fmla="*/ 346384 w 1371185"/>
                <a:gd name="connsiteY44" fmla="*/ 576553 h 913844"/>
                <a:gd name="connsiteX45" fmla="*/ 355427 w 1371185"/>
                <a:gd name="connsiteY45" fmla="*/ 288759 h 913844"/>
                <a:gd name="connsiteX46" fmla="*/ 141473 w 1371185"/>
                <a:gd name="connsiteY46" fmla="*/ 167454 h 913844"/>
                <a:gd name="connsiteX47" fmla="*/ 75277 w 1371185"/>
                <a:gd name="connsiteY47" fmla="*/ 203509 h 913844"/>
                <a:gd name="connsiteX48" fmla="*/ 503 w 1371185"/>
                <a:gd name="connsiteY48" fmla="*/ 132883 h 913844"/>
                <a:gd name="connsiteX0" fmla="*/ 503 w 1371185"/>
                <a:gd name="connsiteY0" fmla="*/ 132883 h 912399"/>
                <a:gd name="connsiteX1" fmla="*/ 67772 w 1371185"/>
                <a:gd name="connsiteY1" fmla="*/ 59203 h 912399"/>
                <a:gd name="connsiteX2" fmla="*/ 142549 w 1371185"/>
                <a:gd name="connsiteY2" fmla="*/ 9 h 912399"/>
                <a:gd name="connsiteX3" fmla="*/ 211360 w 1371185"/>
                <a:gd name="connsiteY3" fmla="*/ 66682 h 912399"/>
                <a:gd name="connsiteX4" fmla="*/ 194813 w 1371185"/>
                <a:gd name="connsiteY4" fmla="*/ 114926 h 912399"/>
                <a:gd name="connsiteX5" fmla="*/ 389721 w 1371185"/>
                <a:gd name="connsiteY5" fmla="*/ 222892 h 912399"/>
                <a:gd name="connsiteX6" fmla="*/ 686181 w 1371185"/>
                <a:gd name="connsiteY6" fmla="*/ 71447 h 912399"/>
                <a:gd name="connsiteX7" fmla="*/ 979078 w 1371185"/>
                <a:gd name="connsiteY7" fmla="*/ 218273 h 912399"/>
                <a:gd name="connsiteX8" fmla="*/ 1179698 w 1371185"/>
                <a:gd name="connsiteY8" fmla="*/ 108118 h 912399"/>
                <a:gd name="connsiteX9" fmla="*/ 1246773 w 1371185"/>
                <a:gd name="connsiteY9" fmla="*/ 1807 h 912399"/>
                <a:gd name="connsiteX10" fmla="*/ 1321069 w 1371185"/>
                <a:gd name="connsiteY10" fmla="*/ 72292 h 912399"/>
                <a:gd name="connsiteX11" fmla="*/ 1362979 w 1371185"/>
                <a:gd name="connsiteY11" fmla="*/ 175162 h 912399"/>
                <a:gd name="connsiteX12" fmla="*/ 1224939 w 1371185"/>
                <a:gd name="connsiteY12" fmla="*/ 174934 h 912399"/>
                <a:gd name="connsiteX13" fmla="*/ 1017769 w 1371185"/>
                <a:gd name="connsiteY13" fmla="*/ 287472 h 912399"/>
                <a:gd name="connsiteX14" fmla="*/ 1027653 w 1371185"/>
                <a:gd name="connsiteY14" fmla="*/ 567841 h 912399"/>
                <a:gd name="connsiteX15" fmla="*/ 1237677 w 1371185"/>
                <a:gd name="connsiteY15" fmla="*/ 683233 h 912399"/>
                <a:gd name="connsiteX16" fmla="*/ 1351548 w 1371185"/>
                <a:gd name="connsiteY16" fmla="*/ 678081 h 912399"/>
                <a:gd name="connsiteX17" fmla="*/ 1330593 w 1371185"/>
                <a:gd name="connsiteY17" fmla="*/ 798096 h 912399"/>
                <a:gd name="connsiteX18" fmla="*/ 1225818 w 1371185"/>
                <a:gd name="connsiteY18" fmla="*/ 866676 h 912399"/>
                <a:gd name="connsiteX19" fmla="*/ 1193631 w 1371185"/>
                <a:gd name="connsiteY19" fmla="*/ 759435 h 912399"/>
                <a:gd name="connsiteX20" fmla="*/ 989595 w 1371185"/>
                <a:gd name="connsiteY20" fmla="*/ 640931 h 912399"/>
                <a:gd name="connsiteX21" fmla="*/ 949597 w 1371185"/>
                <a:gd name="connsiteY21" fmla="*/ 694272 h 912399"/>
                <a:gd name="connsiteX22" fmla="*/ 876253 w 1371185"/>
                <a:gd name="connsiteY22" fmla="*/ 703793 h 912399"/>
                <a:gd name="connsiteX23" fmla="*/ 913398 w 1371185"/>
                <a:gd name="connsiteY23" fmla="*/ 845720 h 912399"/>
                <a:gd name="connsiteX24" fmla="*/ 892443 w 1371185"/>
                <a:gd name="connsiteY24" fmla="*/ 874295 h 912399"/>
                <a:gd name="connsiteX25" fmla="*/ 811480 w 1371185"/>
                <a:gd name="connsiteY25" fmla="*/ 874295 h 912399"/>
                <a:gd name="connsiteX26" fmla="*/ 781953 w 1371185"/>
                <a:gd name="connsiteY26" fmla="*/ 910490 h 912399"/>
                <a:gd name="connsiteX27" fmla="*/ 751475 w 1371185"/>
                <a:gd name="connsiteY27" fmla="*/ 872390 h 912399"/>
                <a:gd name="connsiteX28" fmla="*/ 717179 w 1371185"/>
                <a:gd name="connsiteY28" fmla="*/ 872390 h 912399"/>
                <a:gd name="connsiteX29" fmla="*/ 692418 w 1371185"/>
                <a:gd name="connsiteY29" fmla="*/ 912395 h 912399"/>
                <a:gd name="connsiteX30" fmla="*/ 657172 w 1371185"/>
                <a:gd name="connsiteY30" fmla="*/ 874295 h 912399"/>
                <a:gd name="connsiteX31" fmla="*/ 620025 w 1371185"/>
                <a:gd name="connsiteY31" fmla="*/ 874295 h 912399"/>
                <a:gd name="connsiteX32" fmla="*/ 619321 w 1371185"/>
                <a:gd name="connsiteY32" fmla="*/ 908310 h 912399"/>
                <a:gd name="connsiteX33" fmla="*/ 562857 w 1371185"/>
                <a:gd name="connsiteY33" fmla="*/ 910487 h 912399"/>
                <a:gd name="connsiteX34" fmla="*/ 560975 w 1371185"/>
                <a:gd name="connsiteY34" fmla="*/ 875248 h 912399"/>
                <a:gd name="connsiteX35" fmla="*/ 490488 w 1371185"/>
                <a:gd name="connsiteY35" fmla="*/ 876200 h 912399"/>
                <a:gd name="connsiteX36" fmla="*/ 458103 w 1371185"/>
                <a:gd name="connsiteY36" fmla="*/ 843815 h 912399"/>
                <a:gd name="connsiteX37" fmla="*/ 500015 w 1371185"/>
                <a:gd name="connsiteY37" fmla="*/ 704746 h 912399"/>
                <a:gd name="connsiteX38" fmla="*/ 425714 w 1371185"/>
                <a:gd name="connsiteY38" fmla="*/ 700943 h 912399"/>
                <a:gd name="connsiteX39" fmla="*/ 381906 w 1371185"/>
                <a:gd name="connsiteY39" fmla="*/ 646647 h 912399"/>
                <a:gd name="connsiteX40" fmla="*/ 189098 w 1371185"/>
                <a:gd name="connsiteY40" fmla="*/ 753101 h 912399"/>
                <a:gd name="connsiteX41" fmla="*/ 172353 w 1371185"/>
                <a:gd name="connsiteY41" fmla="*/ 851436 h 912399"/>
                <a:gd name="connsiteX42" fmla="*/ 52338 w 1371185"/>
                <a:gd name="connsiteY42" fmla="*/ 796192 h 912399"/>
                <a:gd name="connsiteX43" fmla="*/ 135160 w 1371185"/>
                <a:gd name="connsiteY43" fmla="*/ 692760 h 912399"/>
                <a:gd name="connsiteX44" fmla="*/ 346384 w 1371185"/>
                <a:gd name="connsiteY44" fmla="*/ 576553 h 912399"/>
                <a:gd name="connsiteX45" fmla="*/ 355427 w 1371185"/>
                <a:gd name="connsiteY45" fmla="*/ 288759 h 912399"/>
                <a:gd name="connsiteX46" fmla="*/ 141473 w 1371185"/>
                <a:gd name="connsiteY46" fmla="*/ 167454 h 912399"/>
                <a:gd name="connsiteX47" fmla="*/ 75277 w 1371185"/>
                <a:gd name="connsiteY47" fmla="*/ 203509 h 912399"/>
                <a:gd name="connsiteX48" fmla="*/ 503 w 1371185"/>
                <a:gd name="connsiteY48" fmla="*/ 132883 h 912399"/>
                <a:gd name="connsiteX0" fmla="*/ 503 w 1371185"/>
                <a:gd name="connsiteY0" fmla="*/ 132883 h 913027"/>
                <a:gd name="connsiteX1" fmla="*/ 67772 w 1371185"/>
                <a:gd name="connsiteY1" fmla="*/ 59203 h 913027"/>
                <a:gd name="connsiteX2" fmla="*/ 142549 w 1371185"/>
                <a:gd name="connsiteY2" fmla="*/ 9 h 913027"/>
                <a:gd name="connsiteX3" fmla="*/ 211360 w 1371185"/>
                <a:gd name="connsiteY3" fmla="*/ 66682 h 913027"/>
                <a:gd name="connsiteX4" fmla="*/ 194813 w 1371185"/>
                <a:gd name="connsiteY4" fmla="*/ 114926 h 913027"/>
                <a:gd name="connsiteX5" fmla="*/ 389721 w 1371185"/>
                <a:gd name="connsiteY5" fmla="*/ 222892 h 913027"/>
                <a:gd name="connsiteX6" fmla="*/ 686181 w 1371185"/>
                <a:gd name="connsiteY6" fmla="*/ 71447 h 913027"/>
                <a:gd name="connsiteX7" fmla="*/ 979078 w 1371185"/>
                <a:gd name="connsiteY7" fmla="*/ 218273 h 913027"/>
                <a:gd name="connsiteX8" fmla="*/ 1179698 w 1371185"/>
                <a:gd name="connsiteY8" fmla="*/ 108118 h 913027"/>
                <a:gd name="connsiteX9" fmla="*/ 1246773 w 1371185"/>
                <a:gd name="connsiteY9" fmla="*/ 1807 h 913027"/>
                <a:gd name="connsiteX10" fmla="*/ 1321069 w 1371185"/>
                <a:gd name="connsiteY10" fmla="*/ 72292 h 913027"/>
                <a:gd name="connsiteX11" fmla="*/ 1362979 w 1371185"/>
                <a:gd name="connsiteY11" fmla="*/ 175162 h 913027"/>
                <a:gd name="connsiteX12" fmla="*/ 1224939 w 1371185"/>
                <a:gd name="connsiteY12" fmla="*/ 174934 h 913027"/>
                <a:gd name="connsiteX13" fmla="*/ 1017769 w 1371185"/>
                <a:gd name="connsiteY13" fmla="*/ 287472 h 913027"/>
                <a:gd name="connsiteX14" fmla="*/ 1027653 w 1371185"/>
                <a:gd name="connsiteY14" fmla="*/ 567841 h 913027"/>
                <a:gd name="connsiteX15" fmla="*/ 1237677 w 1371185"/>
                <a:gd name="connsiteY15" fmla="*/ 683233 h 913027"/>
                <a:gd name="connsiteX16" fmla="*/ 1351548 w 1371185"/>
                <a:gd name="connsiteY16" fmla="*/ 678081 h 913027"/>
                <a:gd name="connsiteX17" fmla="*/ 1330593 w 1371185"/>
                <a:gd name="connsiteY17" fmla="*/ 798096 h 913027"/>
                <a:gd name="connsiteX18" fmla="*/ 1225818 w 1371185"/>
                <a:gd name="connsiteY18" fmla="*/ 866676 h 913027"/>
                <a:gd name="connsiteX19" fmla="*/ 1193631 w 1371185"/>
                <a:gd name="connsiteY19" fmla="*/ 759435 h 913027"/>
                <a:gd name="connsiteX20" fmla="*/ 989595 w 1371185"/>
                <a:gd name="connsiteY20" fmla="*/ 640931 h 913027"/>
                <a:gd name="connsiteX21" fmla="*/ 949597 w 1371185"/>
                <a:gd name="connsiteY21" fmla="*/ 694272 h 913027"/>
                <a:gd name="connsiteX22" fmla="*/ 876253 w 1371185"/>
                <a:gd name="connsiteY22" fmla="*/ 703793 h 913027"/>
                <a:gd name="connsiteX23" fmla="*/ 913398 w 1371185"/>
                <a:gd name="connsiteY23" fmla="*/ 845720 h 913027"/>
                <a:gd name="connsiteX24" fmla="*/ 892443 w 1371185"/>
                <a:gd name="connsiteY24" fmla="*/ 874295 h 913027"/>
                <a:gd name="connsiteX25" fmla="*/ 811480 w 1371185"/>
                <a:gd name="connsiteY25" fmla="*/ 874295 h 913027"/>
                <a:gd name="connsiteX26" fmla="*/ 781953 w 1371185"/>
                <a:gd name="connsiteY26" fmla="*/ 910490 h 913027"/>
                <a:gd name="connsiteX27" fmla="*/ 751475 w 1371185"/>
                <a:gd name="connsiteY27" fmla="*/ 872390 h 913027"/>
                <a:gd name="connsiteX28" fmla="*/ 717179 w 1371185"/>
                <a:gd name="connsiteY28" fmla="*/ 872390 h 913027"/>
                <a:gd name="connsiteX29" fmla="*/ 692418 w 1371185"/>
                <a:gd name="connsiteY29" fmla="*/ 912395 h 913027"/>
                <a:gd name="connsiteX30" fmla="*/ 657172 w 1371185"/>
                <a:gd name="connsiteY30" fmla="*/ 874295 h 913027"/>
                <a:gd name="connsiteX31" fmla="*/ 620025 w 1371185"/>
                <a:gd name="connsiteY31" fmla="*/ 874295 h 913027"/>
                <a:gd name="connsiteX32" fmla="*/ 621228 w 1371185"/>
                <a:gd name="connsiteY32" fmla="*/ 910216 h 913027"/>
                <a:gd name="connsiteX33" fmla="*/ 562857 w 1371185"/>
                <a:gd name="connsiteY33" fmla="*/ 910487 h 913027"/>
                <a:gd name="connsiteX34" fmla="*/ 560975 w 1371185"/>
                <a:gd name="connsiteY34" fmla="*/ 875248 h 913027"/>
                <a:gd name="connsiteX35" fmla="*/ 490488 w 1371185"/>
                <a:gd name="connsiteY35" fmla="*/ 876200 h 913027"/>
                <a:gd name="connsiteX36" fmla="*/ 458103 w 1371185"/>
                <a:gd name="connsiteY36" fmla="*/ 843815 h 913027"/>
                <a:gd name="connsiteX37" fmla="*/ 500015 w 1371185"/>
                <a:gd name="connsiteY37" fmla="*/ 704746 h 913027"/>
                <a:gd name="connsiteX38" fmla="*/ 425714 w 1371185"/>
                <a:gd name="connsiteY38" fmla="*/ 700943 h 913027"/>
                <a:gd name="connsiteX39" fmla="*/ 381906 w 1371185"/>
                <a:gd name="connsiteY39" fmla="*/ 646647 h 913027"/>
                <a:gd name="connsiteX40" fmla="*/ 189098 w 1371185"/>
                <a:gd name="connsiteY40" fmla="*/ 753101 h 913027"/>
                <a:gd name="connsiteX41" fmla="*/ 172353 w 1371185"/>
                <a:gd name="connsiteY41" fmla="*/ 851436 h 913027"/>
                <a:gd name="connsiteX42" fmla="*/ 52338 w 1371185"/>
                <a:gd name="connsiteY42" fmla="*/ 796192 h 913027"/>
                <a:gd name="connsiteX43" fmla="*/ 135160 w 1371185"/>
                <a:gd name="connsiteY43" fmla="*/ 692760 h 913027"/>
                <a:gd name="connsiteX44" fmla="*/ 346384 w 1371185"/>
                <a:gd name="connsiteY44" fmla="*/ 576553 h 913027"/>
                <a:gd name="connsiteX45" fmla="*/ 355427 w 1371185"/>
                <a:gd name="connsiteY45" fmla="*/ 288759 h 913027"/>
                <a:gd name="connsiteX46" fmla="*/ 141473 w 1371185"/>
                <a:gd name="connsiteY46" fmla="*/ 167454 h 913027"/>
                <a:gd name="connsiteX47" fmla="*/ 75277 w 1371185"/>
                <a:gd name="connsiteY47" fmla="*/ 203509 h 913027"/>
                <a:gd name="connsiteX48" fmla="*/ 503 w 1371185"/>
                <a:gd name="connsiteY48" fmla="*/ 132883 h 913027"/>
                <a:gd name="connsiteX0" fmla="*/ 503 w 1371185"/>
                <a:gd name="connsiteY0" fmla="*/ 132883 h 912399"/>
                <a:gd name="connsiteX1" fmla="*/ 67772 w 1371185"/>
                <a:gd name="connsiteY1" fmla="*/ 59203 h 912399"/>
                <a:gd name="connsiteX2" fmla="*/ 142549 w 1371185"/>
                <a:gd name="connsiteY2" fmla="*/ 9 h 912399"/>
                <a:gd name="connsiteX3" fmla="*/ 211360 w 1371185"/>
                <a:gd name="connsiteY3" fmla="*/ 66682 h 912399"/>
                <a:gd name="connsiteX4" fmla="*/ 194813 w 1371185"/>
                <a:gd name="connsiteY4" fmla="*/ 114926 h 912399"/>
                <a:gd name="connsiteX5" fmla="*/ 389721 w 1371185"/>
                <a:gd name="connsiteY5" fmla="*/ 222892 h 912399"/>
                <a:gd name="connsiteX6" fmla="*/ 686181 w 1371185"/>
                <a:gd name="connsiteY6" fmla="*/ 71447 h 912399"/>
                <a:gd name="connsiteX7" fmla="*/ 979078 w 1371185"/>
                <a:gd name="connsiteY7" fmla="*/ 218273 h 912399"/>
                <a:gd name="connsiteX8" fmla="*/ 1179698 w 1371185"/>
                <a:gd name="connsiteY8" fmla="*/ 108118 h 912399"/>
                <a:gd name="connsiteX9" fmla="*/ 1246773 w 1371185"/>
                <a:gd name="connsiteY9" fmla="*/ 1807 h 912399"/>
                <a:gd name="connsiteX10" fmla="*/ 1321069 w 1371185"/>
                <a:gd name="connsiteY10" fmla="*/ 72292 h 912399"/>
                <a:gd name="connsiteX11" fmla="*/ 1362979 w 1371185"/>
                <a:gd name="connsiteY11" fmla="*/ 175162 h 912399"/>
                <a:gd name="connsiteX12" fmla="*/ 1224939 w 1371185"/>
                <a:gd name="connsiteY12" fmla="*/ 174934 h 912399"/>
                <a:gd name="connsiteX13" fmla="*/ 1017769 w 1371185"/>
                <a:gd name="connsiteY13" fmla="*/ 287472 h 912399"/>
                <a:gd name="connsiteX14" fmla="*/ 1027653 w 1371185"/>
                <a:gd name="connsiteY14" fmla="*/ 567841 h 912399"/>
                <a:gd name="connsiteX15" fmla="*/ 1237677 w 1371185"/>
                <a:gd name="connsiteY15" fmla="*/ 683233 h 912399"/>
                <a:gd name="connsiteX16" fmla="*/ 1351548 w 1371185"/>
                <a:gd name="connsiteY16" fmla="*/ 678081 h 912399"/>
                <a:gd name="connsiteX17" fmla="*/ 1330593 w 1371185"/>
                <a:gd name="connsiteY17" fmla="*/ 798096 h 912399"/>
                <a:gd name="connsiteX18" fmla="*/ 1225818 w 1371185"/>
                <a:gd name="connsiteY18" fmla="*/ 866676 h 912399"/>
                <a:gd name="connsiteX19" fmla="*/ 1193631 w 1371185"/>
                <a:gd name="connsiteY19" fmla="*/ 759435 h 912399"/>
                <a:gd name="connsiteX20" fmla="*/ 989595 w 1371185"/>
                <a:gd name="connsiteY20" fmla="*/ 640931 h 912399"/>
                <a:gd name="connsiteX21" fmla="*/ 949597 w 1371185"/>
                <a:gd name="connsiteY21" fmla="*/ 694272 h 912399"/>
                <a:gd name="connsiteX22" fmla="*/ 876253 w 1371185"/>
                <a:gd name="connsiteY22" fmla="*/ 703793 h 912399"/>
                <a:gd name="connsiteX23" fmla="*/ 913398 w 1371185"/>
                <a:gd name="connsiteY23" fmla="*/ 845720 h 912399"/>
                <a:gd name="connsiteX24" fmla="*/ 892443 w 1371185"/>
                <a:gd name="connsiteY24" fmla="*/ 874295 h 912399"/>
                <a:gd name="connsiteX25" fmla="*/ 811480 w 1371185"/>
                <a:gd name="connsiteY25" fmla="*/ 874295 h 912399"/>
                <a:gd name="connsiteX26" fmla="*/ 781953 w 1371185"/>
                <a:gd name="connsiteY26" fmla="*/ 910490 h 912399"/>
                <a:gd name="connsiteX27" fmla="*/ 751475 w 1371185"/>
                <a:gd name="connsiteY27" fmla="*/ 872390 h 912399"/>
                <a:gd name="connsiteX28" fmla="*/ 717179 w 1371185"/>
                <a:gd name="connsiteY28" fmla="*/ 872390 h 912399"/>
                <a:gd name="connsiteX29" fmla="*/ 692418 w 1371185"/>
                <a:gd name="connsiteY29" fmla="*/ 912395 h 912399"/>
                <a:gd name="connsiteX30" fmla="*/ 657172 w 1371185"/>
                <a:gd name="connsiteY30" fmla="*/ 874295 h 912399"/>
                <a:gd name="connsiteX31" fmla="*/ 620025 w 1371185"/>
                <a:gd name="connsiteY31" fmla="*/ 874295 h 912399"/>
                <a:gd name="connsiteX32" fmla="*/ 621228 w 1371185"/>
                <a:gd name="connsiteY32" fmla="*/ 910216 h 912399"/>
                <a:gd name="connsiteX33" fmla="*/ 562857 w 1371185"/>
                <a:gd name="connsiteY33" fmla="*/ 910487 h 912399"/>
                <a:gd name="connsiteX34" fmla="*/ 560975 w 1371185"/>
                <a:gd name="connsiteY34" fmla="*/ 875248 h 912399"/>
                <a:gd name="connsiteX35" fmla="*/ 490488 w 1371185"/>
                <a:gd name="connsiteY35" fmla="*/ 876200 h 912399"/>
                <a:gd name="connsiteX36" fmla="*/ 458103 w 1371185"/>
                <a:gd name="connsiteY36" fmla="*/ 843815 h 912399"/>
                <a:gd name="connsiteX37" fmla="*/ 500015 w 1371185"/>
                <a:gd name="connsiteY37" fmla="*/ 704746 h 912399"/>
                <a:gd name="connsiteX38" fmla="*/ 425714 w 1371185"/>
                <a:gd name="connsiteY38" fmla="*/ 700943 h 912399"/>
                <a:gd name="connsiteX39" fmla="*/ 381906 w 1371185"/>
                <a:gd name="connsiteY39" fmla="*/ 646647 h 912399"/>
                <a:gd name="connsiteX40" fmla="*/ 189098 w 1371185"/>
                <a:gd name="connsiteY40" fmla="*/ 753101 h 912399"/>
                <a:gd name="connsiteX41" fmla="*/ 172353 w 1371185"/>
                <a:gd name="connsiteY41" fmla="*/ 851436 h 912399"/>
                <a:gd name="connsiteX42" fmla="*/ 52338 w 1371185"/>
                <a:gd name="connsiteY42" fmla="*/ 796192 h 912399"/>
                <a:gd name="connsiteX43" fmla="*/ 135160 w 1371185"/>
                <a:gd name="connsiteY43" fmla="*/ 692760 h 912399"/>
                <a:gd name="connsiteX44" fmla="*/ 346384 w 1371185"/>
                <a:gd name="connsiteY44" fmla="*/ 576553 h 912399"/>
                <a:gd name="connsiteX45" fmla="*/ 355427 w 1371185"/>
                <a:gd name="connsiteY45" fmla="*/ 288759 h 912399"/>
                <a:gd name="connsiteX46" fmla="*/ 141473 w 1371185"/>
                <a:gd name="connsiteY46" fmla="*/ 167454 h 912399"/>
                <a:gd name="connsiteX47" fmla="*/ 75277 w 1371185"/>
                <a:gd name="connsiteY47" fmla="*/ 203509 h 912399"/>
                <a:gd name="connsiteX48" fmla="*/ 503 w 1371185"/>
                <a:gd name="connsiteY48" fmla="*/ 132883 h 912399"/>
                <a:gd name="connsiteX0" fmla="*/ 503 w 1371185"/>
                <a:gd name="connsiteY0" fmla="*/ 132883 h 912399"/>
                <a:gd name="connsiteX1" fmla="*/ 67772 w 1371185"/>
                <a:gd name="connsiteY1" fmla="*/ 59203 h 912399"/>
                <a:gd name="connsiteX2" fmla="*/ 142549 w 1371185"/>
                <a:gd name="connsiteY2" fmla="*/ 9 h 912399"/>
                <a:gd name="connsiteX3" fmla="*/ 211360 w 1371185"/>
                <a:gd name="connsiteY3" fmla="*/ 66682 h 912399"/>
                <a:gd name="connsiteX4" fmla="*/ 194813 w 1371185"/>
                <a:gd name="connsiteY4" fmla="*/ 114926 h 912399"/>
                <a:gd name="connsiteX5" fmla="*/ 389721 w 1371185"/>
                <a:gd name="connsiteY5" fmla="*/ 222892 h 912399"/>
                <a:gd name="connsiteX6" fmla="*/ 686181 w 1371185"/>
                <a:gd name="connsiteY6" fmla="*/ 71447 h 912399"/>
                <a:gd name="connsiteX7" fmla="*/ 979078 w 1371185"/>
                <a:gd name="connsiteY7" fmla="*/ 218273 h 912399"/>
                <a:gd name="connsiteX8" fmla="*/ 1179698 w 1371185"/>
                <a:gd name="connsiteY8" fmla="*/ 108118 h 912399"/>
                <a:gd name="connsiteX9" fmla="*/ 1246773 w 1371185"/>
                <a:gd name="connsiteY9" fmla="*/ 1807 h 912399"/>
                <a:gd name="connsiteX10" fmla="*/ 1321069 w 1371185"/>
                <a:gd name="connsiteY10" fmla="*/ 72292 h 912399"/>
                <a:gd name="connsiteX11" fmla="*/ 1362979 w 1371185"/>
                <a:gd name="connsiteY11" fmla="*/ 175162 h 912399"/>
                <a:gd name="connsiteX12" fmla="*/ 1224939 w 1371185"/>
                <a:gd name="connsiteY12" fmla="*/ 174934 h 912399"/>
                <a:gd name="connsiteX13" fmla="*/ 1017769 w 1371185"/>
                <a:gd name="connsiteY13" fmla="*/ 287472 h 912399"/>
                <a:gd name="connsiteX14" fmla="*/ 1027653 w 1371185"/>
                <a:gd name="connsiteY14" fmla="*/ 567841 h 912399"/>
                <a:gd name="connsiteX15" fmla="*/ 1237677 w 1371185"/>
                <a:gd name="connsiteY15" fmla="*/ 683233 h 912399"/>
                <a:gd name="connsiteX16" fmla="*/ 1351548 w 1371185"/>
                <a:gd name="connsiteY16" fmla="*/ 678081 h 912399"/>
                <a:gd name="connsiteX17" fmla="*/ 1330593 w 1371185"/>
                <a:gd name="connsiteY17" fmla="*/ 798096 h 912399"/>
                <a:gd name="connsiteX18" fmla="*/ 1225818 w 1371185"/>
                <a:gd name="connsiteY18" fmla="*/ 866676 h 912399"/>
                <a:gd name="connsiteX19" fmla="*/ 1193631 w 1371185"/>
                <a:gd name="connsiteY19" fmla="*/ 759435 h 912399"/>
                <a:gd name="connsiteX20" fmla="*/ 989595 w 1371185"/>
                <a:gd name="connsiteY20" fmla="*/ 640931 h 912399"/>
                <a:gd name="connsiteX21" fmla="*/ 949597 w 1371185"/>
                <a:gd name="connsiteY21" fmla="*/ 694272 h 912399"/>
                <a:gd name="connsiteX22" fmla="*/ 876253 w 1371185"/>
                <a:gd name="connsiteY22" fmla="*/ 703793 h 912399"/>
                <a:gd name="connsiteX23" fmla="*/ 913398 w 1371185"/>
                <a:gd name="connsiteY23" fmla="*/ 845720 h 912399"/>
                <a:gd name="connsiteX24" fmla="*/ 892443 w 1371185"/>
                <a:gd name="connsiteY24" fmla="*/ 874295 h 912399"/>
                <a:gd name="connsiteX25" fmla="*/ 811480 w 1371185"/>
                <a:gd name="connsiteY25" fmla="*/ 874295 h 912399"/>
                <a:gd name="connsiteX26" fmla="*/ 781953 w 1371185"/>
                <a:gd name="connsiteY26" fmla="*/ 910490 h 912399"/>
                <a:gd name="connsiteX27" fmla="*/ 751475 w 1371185"/>
                <a:gd name="connsiteY27" fmla="*/ 872390 h 912399"/>
                <a:gd name="connsiteX28" fmla="*/ 717179 w 1371185"/>
                <a:gd name="connsiteY28" fmla="*/ 872390 h 912399"/>
                <a:gd name="connsiteX29" fmla="*/ 692418 w 1371185"/>
                <a:gd name="connsiteY29" fmla="*/ 912395 h 912399"/>
                <a:gd name="connsiteX30" fmla="*/ 657172 w 1371185"/>
                <a:gd name="connsiteY30" fmla="*/ 874295 h 912399"/>
                <a:gd name="connsiteX31" fmla="*/ 620025 w 1371185"/>
                <a:gd name="connsiteY31" fmla="*/ 874295 h 912399"/>
                <a:gd name="connsiteX32" fmla="*/ 621228 w 1371185"/>
                <a:gd name="connsiteY32" fmla="*/ 910216 h 912399"/>
                <a:gd name="connsiteX33" fmla="*/ 562857 w 1371185"/>
                <a:gd name="connsiteY33" fmla="*/ 910487 h 912399"/>
                <a:gd name="connsiteX34" fmla="*/ 560975 w 1371185"/>
                <a:gd name="connsiteY34" fmla="*/ 875248 h 912399"/>
                <a:gd name="connsiteX35" fmla="*/ 490488 w 1371185"/>
                <a:gd name="connsiteY35" fmla="*/ 876200 h 912399"/>
                <a:gd name="connsiteX36" fmla="*/ 458103 w 1371185"/>
                <a:gd name="connsiteY36" fmla="*/ 843815 h 912399"/>
                <a:gd name="connsiteX37" fmla="*/ 500015 w 1371185"/>
                <a:gd name="connsiteY37" fmla="*/ 704746 h 912399"/>
                <a:gd name="connsiteX38" fmla="*/ 425714 w 1371185"/>
                <a:gd name="connsiteY38" fmla="*/ 700943 h 912399"/>
                <a:gd name="connsiteX39" fmla="*/ 381906 w 1371185"/>
                <a:gd name="connsiteY39" fmla="*/ 646647 h 912399"/>
                <a:gd name="connsiteX40" fmla="*/ 189098 w 1371185"/>
                <a:gd name="connsiteY40" fmla="*/ 753101 h 912399"/>
                <a:gd name="connsiteX41" fmla="*/ 172353 w 1371185"/>
                <a:gd name="connsiteY41" fmla="*/ 851436 h 912399"/>
                <a:gd name="connsiteX42" fmla="*/ 52338 w 1371185"/>
                <a:gd name="connsiteY42" fmla="*/ 796192 h 912399"/>
                <a:gd name="connsiteX43" fmla="*/ 135160 w 1371185"/>
                <a:gd name="connsiteY43" fmla="*/ 692760 h 912399"/>
                <a:gd name="connsiteX44" fmla="*/ 346384 w 1371185"/>
                <a:gd name="connsiteY44" fmla="*/ 576553 h 912399"/>
                <a:gd name="connsiteX45" fmla="*/ 355427 w 1371185"/>
                <a:gd name="connsiteY45" fmla="*/ 288759 h 912399"/>
                <a:gd name="connsiteX46" fmla="*/ 141473 w 1371185"/>
                <a:gd name="connsiteY46" fmla="*/ 167454 h 912399"/>
                <a:gd name="connsiteX47" fmla="*/ 75277 w 1371185"/>
                <a:gd name="connsiteY47" fmla="*/ 203509 h 912399"/>
                <a:gd name="connsiteX48" fmla="*/ 503 w 1371185"/>
                <a:gd name="connsiteY48" fmla="*/ 132883 h 912399"/>
                <a:gd name="connsiteX0" fmla="*/ 503 w 1371185"/>
                <a:gd name="connsiteY0" fmla="*/ 132883 h 915781"/>
                <a:gd name="connsiteX1" fmla="*/ 67772 w 1371185"/>
                <a:gd name="connsiteY1" fmla="*/ 59203 h 915781"/>
                <a:gd name="connsiteX2" fmla="*/ 142549 w 1371185"/>
                <a:gd name="connsiteY2" fmla="*/ 9 h 915781"/>
                <a:gd name="connsiteX3" fmla="*/ 211360 w 1371185"/>
                <a:gd name="connsiteY3" fmla="*/ 66682 h 915781"/>
                <a:gd name="connsiteX4" fmla="*/ 194813 w 1371185"/>
                <a:gd name="connsiteY4" fmla="*/ 114926 h 915781"/>
                <a:gd name="connsiteX5" fmla="*/ 389721 w 1371185"/>
                <a:gd name="connsiteY5" fmla="*/ 222892 h 915781"/>
                <a:gd name="connsiteX6" fmla="*/ 686181 w 1371185"/>
                <a:gd name="connsiteY6" fmla="*/ 71447 h 915781"/>
                <a:gd name="connsiteX7" fmla="*/ 979078 w 1371185"/>
                <a:gd name="connsiteY7" fmla="*/ 218273 h 915781"/>
                <a:gd name="connsiteX8" fmla="*/ 1179698 w 1371185"/>
                <a:gd name="connsiteY8" fmla="*/ 108118 h 915781"/>
                <a:gd name="connsiteX9" fmla="*/ 1246773 w 1371185"/>
                <a:gd name="connsiteY9" fmla="*/ 1807 h 915781"/>
                <a:gd name="connsiteX10" fmla="*/ 1321069 w 1371185"/>
                <a:gd name="connsiteY10" fmla="*/ 72292 h 915781"/>
                <a:gd name="connsiteX11" fmla="*/ 1362979 w 1371185"/>
                <a:gd name="connsiteY11" fmla="*/ 175162 h 915781"/>
                <a:gd name="connsiteX12" fmla="*/ 1224939 w 1371185"/>
                <a:gd name="connsiteY12" fmla="*/ 174934 h 915781"/>
                <a:gd name="connsiteX13" fmla="*/ 1017769 w 1371185"/>
                <a:gd name="connsiteY13" fmla="*/ 287472 h 915781"/>
                <a:gd name="connsiteX14" fmla="*/ 1027653 w 1371185"/>
                <a:gd name="connsiteY14" fmla="*/ 567841 h 915781"/>
                <a:gd name="connsiteX15" fmla="*/ 1237677 w 1371185"/>
                <a:gd name="connsiteY15" fmla="*/ 683233 h 915781"/>
                <a:gd name="connsiteX16" fmla="*/ 1351548 w 1371185"/>
                <a:gd name="connsiteY16" fmla="*/ 678081 h 915781"/>
                <a:gd name="connsiteX17" fmla="*/ 1330593 w 1371185"/>
                <a:gd name="connsiteY17" fmla="*/ 798096 h 915781"/>
                <a:gd name="connsiteX18" fmla="*/ 1225818 w 1371185"/>
                <a:gd name="connsiteY18" fmla="*/ 866676 h 915781"/>
                <a:gd name="connsiteX19" fmla="*/ 1193631 w 1371185"/>
                <a:gd name="connsiteY19" fmla="*/ 759435 h 915781"/>
                <a:gd name="connsiteX20" fmla="*/ 989595 w 1371185"/>
                <a:gd name="connsiteY20" fmla="*/ 640931 h 915781"/>
                <a:gd name="connsiteX21" fmla="*/ 949597 w 1371185"/>
                <a:gd name="connsiteY21" fmla="*/ 694272 h 915781"/>
                <a:gd name="connsiteX22" fmla="*/ 876253 w 1371185"/>
                <a:gd name="connsiteY22" fmla="*/ 703793 h 915781"/>
                <a:gd name="connsiteX23" fmla="*/ 913398 w 1371185"/>
                <a:gd name="connsiteY23" fmla="*/ 845720 h 915781"/>
                <a:gd name="connsiteX24" fmla="*/ 892443 w 1371185"/>
                <a:gd name="connsiteY24" fmla="*/ 874295 h 915781"/>
                <a:gd name="connsiteX25" fmla="*/ 811480 w 1371185"/>
                <a:gd name="connsiteY25" fmla="*/ 874295 h 915781"/>
                <a:gd name="connsiteX26" fmla="*/ 781953 w 1371185"/>
                <a:gd name="connsiteY26" fmla="*/ 910490 h 915781"/>
                <a:gd name="connsiteX27" fmla="*/ 751475 w 1371185"/>
                <a:gd name="connsiteY27" fmla="*/ 872390 h 915781"/>
                <a:gd name="connsiteX28" fmla="*/ 717179 w 1371185"/>
                <a:gd name="connsiteY28" fmla="*/ 872390 h 915781"/>
                <a:gd name="connsiteX29" fmla="*/ 692418 w 1371185"/>
                <a:gd name="connsiteY29" fmla="*/ 912395 h 915781"/>
                <a:gd name="connsiteX30" fmla="*/ 659355 w 1371185"/>
                <a:gd name="connsiteY30" fmla="*/ 909263 h 915781"/>
                <a:gd name="connsiteX31" fmla="*/ 657172 w 1371185"/>
                <a:gd name="connsiteY31" fmla="*/ 874295 h 915781"/>
                <a:gd name="connsiteX32" fmla="*/ 620025 w 1371185"/>
                <a:gd name="connsiteY32" fmla="*/ 874295 h 915781"/>
                <a:gd name="connsiteX33" fmla="*/ 621228 w 1371185"/>
                <a:gd name="connsiteY33" fmla="*/ 910216 h 915781"/>
                <a:gd name="connsiteX34" fmla="*/ 562857 w 1371185"/>
                <a:gd name="connsiteY34" fmla="*/ 910487 h 915781"/>
                <a:gd name="connsiteX35" fmla="*/ 560975 w 1371185"/>
                <a:gd name="connsiteY35" fmla="*/ 875248 h 915781"/>
                <a:gd name="connsiteX36" fmla="*/ 490488 w 1371185"/>
                <a:gd name="connsiteY36" fmla="*/ 876200 h 915781"/>
                <a:gd name="connsiteX37" fmla="*/ 458103 w 1371185"/>
                <a:gd name="connsiteY37" fmla="*/ 843815 h 915781"/>
                <a:gd name="connsiteX38" fmla="*/ 500015 w 1371185"/>
                <a:gd name="connsiteY38" fmla="*/ 704746 h 915781"/>
                <a:gd name="connsiteX39" fmla="*/ 425714 w 1371185"/>
                <a:gd name="connsiteY39" fmla="*/ 700943 h 915781"/>
                <a:gd name="connsiteX40" fmla="*/ 381906 w 1371185"/>
                <a:gd name="connsiteY40" fmla="*/ 646647 h 915781"/>
                <a:gd name="connsiteX41" fmla="*/ 189098 w 1371185"/>
                <a:gd name="connsiteY41" fmla="*/ 753101 h 915781"/>
                <a:gd name="connsiteX42" fmla="*/ 172353 w 1371185"/>
                <a:gd name="connsiteY42" fmla="*/ 851436 h 915781"/>
                <a:gd name="connsiteX43" fmla="*/ 52338 w 1371185"/>
                <a:gd name="connsiteY43" fmla="*/ 796192 h 915781"/>
                <a:gd name="connsiteX44" fmla="*/ 135160 w 1371185"/>
                <a:gd name="connsiteY44" fmla="*/ 692760 h 915781"/>
                <a:gd name="connsiteX45" fmla="*/ 346384 w 1371185"/>
                <a:gd name="connsiteY45" fmla="*/ 576553 h 915781"/>
                <a:gd name="connsiteX46" fmla="*/ 355427 w 1371185"/>
                <a:gd name="connsiteY46" fmla="*/ 288759 h 915781"/>
                <a:gd name="connsiteX47" fmla="*/ 141473 w 1371185"/>
                <a:gd name="connsiteY47" fmla="*/ 167454 h 915781"/>
                <a:gd name="connsiteX48" fmla="*/ 75277 w 1371185"/>
                <a:gd name="connsiteY48" fmla="*/ 203509 h 915781"/>
                <a:gd name="connsiteX49" fmla="*/ 503 w 1371185"/>
                <a:gd name="connsiteY49" fmla="*/ 132883 h 915781"/>
                <a:gd name="connsiteX0" fmla="*/ 503 w 1371185"/>
                <a:gd name="connsiteY0" fmla="*/ 132883 h 913626"/>
                <a:gd name="connsiteX1" fmla="*/ 67772 w 1371185"/>
                <a:gd name="connsiteY1" fmla="*/ 59203 h 913626"/>
                <a:gd name="connsiteX2" fmla="*/ 142549 w 1371185"/>
                <a:gd name="connsiteY2" fmla="*/ 9 h 913626"/>
                <a:gd name="connsiteX3" fmla="*/ 211360 w 1371185"/>
                <a:gd name="connsiteY3" fmla="*/ 66682 h 913626"/>
                <a:gd name="connsiteX4" fmla="*/ 194813 w 1371185"/>
                <a:gd name="connsiteY4" fmla="*/ 114926 h 913626"/>
                <a:gd name="connsiteX5" fmla="*/ 389721 w 1371185"/>
                <a:gd name="connsiteY5" fmla="*/ 222892 h 913626"/>
                <a:gd name="connsiteX6" fmla="*/ 686181 w 1371185"/>
                <a:gd name="connsiteY6" fmla="*/ 71447 h 913626"/>
                <a:gd name="connsiteX7" fmla="*/ 979078 w 1371185"/>
                <a:gd name="connsiteY7" fmla="*/ 218273 h 913626"/>
                <a:gd name="connsiteX8" fmla="*/ 1179698 w 1371185"/>
                <a:gd name="connsiteY8" fmla="*/ 108118 h 913626"/>
                <a:gd name="connsiteX9" fmla="*/ 1246773 w 1371185"/>
                <a:gd name="connsiteY9" fmla="*/ 1807 h 913626"/>
                <a:gd name="connsiteX10" fmla="*/ 1321069 w 1371185"/>
                <a:gd name="connsiteY10" fmla="*/ 72292 h 913626"/>
                <a:gd name="connsiteX11" fmla="*/ 1362979 w 1371185"/>
                <a:gd name="connsiteY11" fmla="*/ 175162 h 913626"/>
                <a:gd name="connsiteX12" fmla="*/ 1224939 w 1371185"/>
                <a:gd name="connsiteY12" fmla="*/ 174934 h 913626"/>
                <a:gd name="connsiteX13" fmla="*/ 1017769 w 1371185"/>
                <a:gd name="connsiteY13" fmla="*/ 287472 h 913626"/>
                <a:gd name="connsiteX14" fmla="*/ 1027653 w 1371185"/>
                <a:gd name="connsiteY14" fmla="*/ 567841 h 913626"/>
                <a:gd name="connsiteX15" fmla="*/ 1237677 w 1371185"/>
                <a:gd name="connsiteY15" fmla="*/ 683233 h 913626"/>
                <a:gd name="connsiteX16" fmla="*/ 1351548 w 1371185"/>
                <a:gd name="connsiteY16" fmla="*/ 678081 h 913626"/>
                <a:gd name="connsiteX17" fmla="*/ 1330593 w 1371185"/>
                <a:gd name="connsiteY17" fmla="*/ 798096 h 913626"/>
                <a:gd name="connsiteX18" fmla="*/ 1225818 w 1371185"/>
                <a:gd name="connsiteY18" fmla="*/ 866676 h 913626"/>
                <a:gd name="connsiteX19" fmla="*/ 1193631 w 1371185"/>
                <a:gd name="connsiteY19" fmla="*/ 759435 h 913626"/>
                <a:gd name="connsiteX20" fmla="*/ 989595 w 1371185"/>
                <a:gd name="connsiteY20" fmla="*/ 640931 h 913626"/>
                <a:gd name="connsiteX21" fmla="*/ 949597 w 1371185"/>
                <a:gd name="connsiteY21" fmla="*/ 694272 h 913626"/>
                <a:gd name="connsiteX22" fmla="*/ 876253 w 1371185"/>
                <a:gd name="connsiteY22" fmla="*/ 703793 h 913626"/>
                <a:gd name="connsiteX23" fmla="*/ 913398 w 1371185"/>
                <a:gd name="connsiteY23" fmla="*/ 845720 h 913626"/>
                <a:gd name="connsiteX24" fmla="*/ 892443 w 1371185"/>
                <a:gd name="connsiteY24" fmla="*/ 874295 h 913626"/>
                <a:gd name="connsiteX25" fmla="*/ 811480 w 1371185"/>
                <a:gd name="connsiteY25" fmla="*/ 874295 h 913626"/>
                <a:gd name="connsiteX26" fmla="*/ 781953 w 1371185"/>
                <a:gd name="connsiteY26" fmla="*/ 910490 h 913626"/>
                <a:gd name="connsiteX27" fmla="*/ 751475 w 1371185"/>
                <a:gd name="connsiteY27" fmla="*/ 872390 h 913626"/>
                <a:gd name="connsiteX28" fmla="*/ 717179 w 1371185"/>
                <a:gd name="connsiteY28" fmla="*/ 872390 h 913626"/>
                <a:gd name="connsiteX29" fmla="*/ 718155 w 1371185"/>
                <a:gd name="connsiteY29" fmla="*/ 908582 h 913626"/>
                <a:gd name="connsiteX30" fmla="*/ 659355 w 1371185"/>
                <a:gd name="connsiteY30" fmla="*/ 909263 h 913626"/>
                <a:gd name="connsiteX31" fmla="*/ 657172 w 1371185"/>
                <a:gd name="connsiteY31" fmla="*/ 874295 h 913626"/>
                <a:gd name="connsiteX32" fmla="*/ 620025 w 1371185"/>
                <a:gd name="connsiteY32" fmla="*/ 874295 h 913626"/>
                <a:gd name="connsiteX33" fmla="*/ 621228 w 1371185"/>
                <a:gd name="connsiteY33" fmla="*/ 910216 h 913626"/>
                <a:gd name="connsiteX34" fmla="*/ 562857 w 1371185"/>
                <a:gd name="connsiteY34" fmla="*/ 910487 h 913626"/>
                <a:gd name="connsiteX35" fmla="*/ 560975 w 1371185"/>
                <a:gd name="connsiteY35" fmla="*/ 875248 h 913626"/>
                <a:gd name="connsiteX36" fmla="*/ 490488 w 1371185"/>
                <a:gd name="connsiteY36" fmla="*/ 876200 h 913626"/>
                <a:gd name="connsiteX37" fmla="*/ 458103 w 1371185"/>
                <a:gd name="connsiteY37" fmla="*/ 843815 h 913626"/>
                <a:gd name="connsiteX38" fmla="*/ 500015 w 1371185"/>
                <a:gd name="connsiteY38" fmla="*/ 704746 h 913626"/>
                <a:gd name="connsiteX39" fmla="*/ 425714 w 1371185"/>
                <a:gd name="connsiteY39" fmla="*/ 700943 h 913626"/>
                <a:gd name="connsiteX40" fmla="*/ 381906 w 1371185"/>
                <a:gd name="connsiteY40" fmla="*/ 646647 h 913626"/>
                <a:gd name="connsiteX41" fmla="*/ 189098 w 1371185"/>
                <a:gd name="connsiteY41" fmla="*/ 753101 h 913626"/>
                <a:gd name="connsiteX42" fmla="*/ 172353 w 1371185"/>
                <a:gd name="connsiteY42" fmla="*/ 851436 h 913626"/>
                <a:gd name="connsiteX43" fmla="*/ 52338 w 1371185"/>
                <a:gd name="connsiteY43" fmla="*/ 796192 h 913626"/>
                <a:gd name="connsiteX44" fmla="*/ 135160 w 1371185"/>
                <a:gd name="connsiteY44" fmla="*/ 692760 h 913626"/>
                <a:gd name="connsiteX45" fmla="*/ 346384 w 1371185"/>
                <a:gd name="connsiteY45" fmla="*/ 576553 h 913626"/>
                <a:gd name="connsiteX46" fmla="*/ 355427 w 1371185"/>
                <a:gd name="connsiteY46" fmla="*/ 288759 h 913626"/>
                <a:gd name="connsiteX47" fmla="*/ 141473 w 1371185"/>
                <a:gd name="connsiteY47" fmla="*/ 167454 h 913626"/>
                <a:gd name="connsiteX48" fmla="*/ 75277 w 1371185"/>
                <a:gd name="connsiteY48" fmla="*/ 203509 h 913626"/>
                <a:gd name="connsiteX49" fmla="*/ 503 w 1371185"/>
                <a:gd name="connsiteY49" fmla="*/ 132883 h 913626"/>
                <a:gd name="connsiteX0" fmla="*/ 503 w 1371185"/>
                <a:gd name="connsiteY0" fmla="*/ 132883 h 913626"/>
                <a:gd name="connsiteX1" fmla="*/ 67772 w 1371185"/>
                <a:gd name="connsiteY1" fmla="*/ 59203 h 913626"/>
                <a:gd name="connsiteX2" fmla="*/ 142549 w 1371185"/>
                <a:gd name="connsiteY2" fmla="*/ 9 h 913626"/>
                <a:gd name="connsiteX3" fmla="*/ 211360 w 1371185"/>
                <a:gd name="connsiteY3" fmla="*/ 66682 h 913626"/>
                <a:gd name="connsiteX4" fmla="*/ 194813 w 1371185"/>
                <a:gd name="connsiteY4" fmla="*/ 114926 h 913626"/>
                <a:gd name="connsiteX5" fmla="*/ 389721 w 1371185"/>
                <a:gd name="connsiteY5" fmla="*/ 222892 h 913626"/>
                <a:gd name="connsiteX6" fmla="*/ 686181 w 1371185"/>
                <a:gd name="connsiteY6" fmla="*/ 71447 h 913626"/>
                <a:gd name="connsiteX7" fmla="*/ 979078 w 1371185"/>
                <a:gd name="connsiteY7" fmla="*/ 218273 h 913626"/>
                <a:gd name="connsiteX8" fmla="*/ 1179698 w 1371185"/>
                <a:gd name="connsiteY8" fmla="*/ 108118 h 913626"/>
                <a:gd name="connsiteX9" fmla="*/ 1246773 w 1371185"/>
                <a:gd name="connsiteY9" fmla="*/ 1807 h 913626"/>
                <a:gd name="connsiteX10" fmla="*/ 1321069 w 1371185"/>
                <a:gd name="connsiteY10" fmla="*/ 72292 h 913626"/>
                <a:gd name="connsiteX11" fmla="*/ 1362979 w 1371185"/>
                <a:gd name="connsiteY11" fmla="*/ 175162 h 913626"/>
                <a:gd name="connsiteX12" fmla="*/ 1224939 w 1371185"/>
                <a:gd name="connsiteY12" fmla="*/ 174934 h 913626"/>
                <a:gd name="connsiteX13" fmla="*/ 1017769 w 1371185"/>
                <a:gd name="connsiteY13" fmla="*/ 287472 h 913626"/>
                <a:gd name="connsiteX14" fmla="*/ 1027653 w 1371185"/>
                <a:gd name="connsiteY14" fmla="*/ 567841 h 913626"/>
                <a:gd name="connsiteX15" fmla="*/ 1237677 w 1371185"/>
                <a:gd name="connsiteY15" fmla="*/ 683233 h 913626"/>
                <a:gd name="connsiteX16" fmla="*/ 1351548 w 1371185"/>
                <a:gd name="connsiteY16" fmla="*/ 678081 h 913626"/>
                <a:gd name="connsiteX17" fmla="*/ 1330593 w 1371185"/>
                <a:gd name="connsiteY17" fmla="*/ 798096 h 913626"/>
                <a:gd name="connsiteX18" fmla="*/ 1225818 w 1371185"/>
                <a:gd name="connsiteY18" fmla="*/ 866676 h 913626"/>
                <a:gd name="connsiteX19" fmla="*/ 1193631 w 1371185"/>
                <a:gd name="connsiteY19" fmla="*/ 759435 h 913626"/>
                <a:gd name="connsiteX20" fmla="*/ 989595 w 1371185"/>
                <a:gd name="connsiteY20" fmla="*/ 640931 h 913626"/>
                <a:gd name="connsiteX21" fmla="*/ 949597 w 1371185"/>
                <a:gd name="connsiteY21" fmla="*/ 694272 h 913626"/>
                <a:gd name="connsiteX22" fmla="*/ 876253 w 1371185"/>
                <a:gd name="connsiteY22" fmla="*/ 703793 h 913626"/>
                <a:gd name="connsiteX23" fmla="*/ 913398 w 1371185"/>
                <a:gd name="connsiteY23" fmla="*/ 845720 h 913626"/>
                <a:gd name="connsiteX24" fmla="*/ 892443 w 1371185"/>
                <a:gd name="connsiteY24" fmla="*/ 874295 h 913626"/>
                <a:gd name="connsiteX25" fmla="*/ 811480 w 1371185"/>
                <a:gd name="connsiteY25" fmla="*/ 874295 h 913626"/>
                <a:gd name="connsiteX26" fmla="*/ 781953 w 1371185"/>
                <a:gd name="connsiteY26" fmla="*/ 910490 h 913626"/>
                <a:gd name="connsiteX27" fmla="*/ 751475 w 1371185"/>
                <a:gd name="connsiteY27" fmla="*/ 872390 h 913626"/>
                <a:gd name="connsiteX28" fmla="*/ 717179 w 1371185"/>
                <a:gd name="connsiteY28" fmla="*/ 872390 h 913626"/>
                <a:gd name="connsiteX29" fmla="*/ 718155 w 1371185"/>
                <a:gd name="connsiteY29" fmla="*/ 908582 h 913626"/>
                <a:gd name="connsiteX30" fmla="*/ 659355 w 1371185"/>
                <a:gd name="connsiteY30" fmla="*/ 909263 h 913626"/>
                <a:gd name="connsiteX31" fmla="*/ 657172 w 1371185"/>
                <a:gd name="connsiteY31" fmla="*/ 874295 h 913626"/>
                <a:gd name="connsiteX32" fmla="*/ 620025 w 1371185"/>
                <a:gd name="connsiteY32" fmla="*/ 874295 h 913626"/>
                <a:gd name="connsiteX33" fmla="*/ 621228 w 1371185"/>
                <a:gd name="connsiteY33" fmla="*/ 910216 h 913626"/>
                <a:gd name="connsiteX34" fmla="*/ 562857 w 1371185"/>
                <a:gd name="connsiteY34" fmla="*/ 910487 h 913626"/>
                <a:gd name="connsiteX35" fmla="*/ 560975 w 1371185"/>
                <a:gd name="connsiteY35" fmla="*/ 875248 h 913626"/>
                <a:gd name="connsiteX36" fmla="*/ 490488 w 1371185"/>
                <a:gd name="connsiteY36" fmla="*/ 876200 h 913626"/>
                <a:gd name="connsiteX37" fmla="*/ 458103 w 1371185"/>
                <a:gd name="connsiteY37" fmla="*/ 843815 h 913626"/>
                <a:gd name="connsiteX38" fmla="*/ 500015 w 1371185"/>
                <a:gd name="connsiteY38" fmla="*/ 704746 h 913626"/>
                <a:gd name="connsiteX39" fmla="*/ 425714 w 1371185"/>
                <a:gd name="connsiteY39" fmla="*/ 700943 h 913626"/>
                <a:gd name="connsiteX40" fmla="*/ 381906 w 1371185"/>
                <a:gd name="connsiteY40" fmla="*/ 646647 h 913626"/>
                <a:gd name="connsiteX41" fmla="*/ 189098 w 1371185"/>
                <a:gd name="connsiteY41" fmla="*/ 753101 h 913626"/>
                <a:gd name="connsiteX42" fmla="*/ 172353 w 1371185"/>
                <a:gd name="connsiteY42" fmla="*/ 851436 h 913626"/>
                <a:gd name="connsiteX43" fmla="*/ 52338 w 1371185"/>
                <a:gd name="connsiteY43" fmla="*/ 796192 h 913626"/>
                <a:gd name="connsiteX44" fmla="*/ 135160 w 1371185"/>
                <a:gd name="connsiteY44" fmla="*/ 692760 h 913626"/>
                <a:gd name="connsiteX45" fmla="*/ 346384 w 1371185"/>
                <a:gd name="connsiteY45" fmla="*/ 576553 h 913626"/>
                <a:gd name="connsiteX46" fmla="*/ 355427 w 1371185"/>
                <a:gd name="connsiteY46" fmla="*/ 288759 h 913626"/>
                <a:gd name="connsiteX47" fmla="*/ 141473 w 1371185"/>
                <a:gd name="connsiteY47" fmla="*/ 167454 h 913626"/>
                <a:gd name="connsiteX48" fmla="*/ 75277 w 1371185"/>
                <a:gd name="connsiteY48" fmla="*/ 203509 h 913626"/>
                <a:gd name="connsiteX49" fmla="*/ 503 w 1371185"/>
                <a:gd name="connsiteY49" fmla="*/ 132883 h 913626"/>
                <a:gd name="connsiteX0" fmla="*/ 503 w 1371185"/>
                <a:gd name="connsiteY0" fmla="*/ 132883 h 910511"/>
                <a:gd name="connsiteX1" fmla="*/ 67772 w 1371185"/>
                <a:gd name="connsiteY1" fmla="*/ 59203 h 910511"/>
                <a:gd name="connsiteX2" fmla="*/ 142549 w 1371185"/>
                <a:gd name="connsiteY2" fmla="*/ 9 h 910511"/>
                <a:gd name="connsiteX3" fmla="*/ 211360 w 1371185"/>
                <a:gd name="connsiteY3" fmla="*/ 66682 h 910511"/>
                <a:gd name="connsiteX4" fmla="*/ 194813 w 1371185"/>
                <a:gd name="connsiteY4" fmla="*/ 114926 h 910511"/>
                <a:gd name="connsiteX5" fmla="*/ 389721 w 1371185"/>
                <a:gd name="connsiteY5" fmla="*/ 222892 h 910511"/>
                <a:gd name="connsiteX6" fmla="*/ 686181 w 1371185"/>
                <a:gd name="connsiteY6" fmla="*/ 71447 h 910511"/>
                <a:gd name="connsiteX7" fmla="*/ 979078 w 1371185"/>
                <a:gd name="connsiteY7" fmla="*/ 218273 h 910511"/>
                <a:gd name="connsiteX8" fmla="*/ 1179698 w 1371185"/>
                <a:gd name="connsiteY8" fmla="*/ 108118 h 910511"/>
                <a:gd name="connsiteX9" fmla="*/ 1246773 w 1371185"/>
                <a:gd name="connsiteY9" fmla="*/ 1807 h 910511"/>
                <a:gd name="connsiteX10" fmla="*/ 1321069 w 1371185"/>
                <a:gd name="connsiteY10" fmla="*/ 72292 h 910511"/>
                <a:gd name="connsiteX11" fmla="*/ 1362979 w 1371185"/>
                <a:gd name="connsiteY11" fmla="*/ 175162 h 910511"/>
                <a:gd name="connsiteX12" fmla="*/ 1224939 w 1371185"/>
                <a:gd name="connsiteY12" fmla="*/ 174934 h 910511"/>
                <a:gd name="connsiteX13" fmla="*/ 1017769 w 1371185"/>
                <a:gd name="connsiteY13" fmla="*/ 287472 h 910511"/>
                <a:gd name="connsiteX14" fmla="*/ 1027653 w 1371185"/>
                <a:gd name="connsiteY14" fmla="*/ 567841 h 910511"/>
                <a:gd name="connsiteX15" fmla="*/ 1237677 w 1371185"/>
                <a:gd name="connsiteY15" fmla="*/ 683233 h 910511"/>
                <a:gd name="connsiteX16" fmla="*/ 1351548 w 1371185"/>
                <a:gd name="connsiteY16" fmla="*/ 678081 h 910511"/>
                <a:gd name="connsiteX17" fmla="*/ 1330593 w 1371185"/>
                <a:gd name="connsiteY17" fmla="*/ 798096 h 910511"/>
                <a:gd name="connsiteX18" fmla="*/ 1225818 w 1371185"/>
                <a:gd name="connsiteY18" fmla="*/ 866676 h 910511"/>
                <a:gd name="connsiteX19" fmla="*/ 1193631 w 1371185"/>
                <a:gd name="connsiteY19" fmla="*/ 759435 h 910511"/>
                <a:gd name="connsiteX20" fmla="*/ 989595 w 1371185"/>
                <a:gd name="connsiteY20" fmla="*/ 640931 h 910511"/>
                <a:gd name="connsiteX21" fmla="*/ 949597 w 1371185"/>
                <a:gd name="connsiteY21" fmla="*/ 694272 h 910511"/>
                <a:gd name="connsiteX22" fmla="*/ 876253 w 1371185"/>
                <a:gd name="connsiteY22" fmla="*/ 703793 h 910511"/>
                <a:gd name="connsiteX23" fmla="*/ 913398 w 1371185"/>
                <a:gd name="connsiteY23" fmla="*/ 845720 h 910511"/>
                <a:gd name="connsiteX24" fmla="*/ 892443 w 1371185"/>
                <a:gd name="connsiteY24" fmla="*/ 874295 h 910511"/>
                <a:gd name="connsiteX25" fmla="*/ 811480 w 1371185"/>
                <a:gd name="connsiteY25" fmla="*/ 874295 h 910511"/>
                <a:gd name="connsiteX26" fmla="*/ 781953 w 1371185"/>
                <a:gd name="connsiteY26" fmla="*/ 910490 h 910511"/>
                <a:gd name="connsiteX27" fmla="*/ 751475 w 1371185"/>
                <a:gd name="connsiteY27" fmla="*/ 872390 h 910511"/>
                <a:gd name="connsiteX28" fmla="*/ 717179 w 1371185"/>
                <a:gd name="connsiteY28" fmla="*/ 872390 h 910511"/>
                <a:gd name="connsiteX29" fmla="*/ 718155 w 1371185"/>
                <a:gd name="connsiteY29" fmla="*/ 908582 h 910511"/>
                <a:gd name="connsiteX30" fmla="*/ 659355 w 1371185"/>
                <a:gd name="connsiteY30" fmla="*/ 909263 h 910511"/>
                <a:gd name="connsiteX31" fmla="*/ 657172 w 1371185"/>
                <a:gd name="connsiteY31" fmla="*/ 874295 h 910511"/>
                <a:gd name="connsiteX32" fmla="*/ 620025 w 1371185"/>
                <a:gd name="connsiteY32" fmla="*/ 874295 h 910511"/>
                <a:gd name="connsiteX33" fmla="*/ 621228 w 1371185"/>
                <a:gd name="connsiteY33" fmla="*/ 910216 h 910511"/>
                <a:gd name="connsiteX34" fmla="*/ 562857 w 1371185"/>
                <a:gd name="connsiteY34" fmla="*/ 910487 h 910511"/>
                <a:gd name="connsiteX35" fmla="*/ 560975 w 1371185"/>
                <a:gd name="connsiteY35" fmla="*/ 875248 h 910511"/>
                <a:gd name="connsiteX36" fmla="*/ 490488 w 1371185"/>
                <a:gd name="connsiteY36" fmla="*/ 876200 h 910511"/>
                <a:gd name="connsiteX37" fmla="*/ 458103 w 1371185"/>
                <a:gd name="connsiteY37" fmla="*/ 843815 h 910511"/>
                <a:gd name="connsiteX38" fmla="*/ 500015 w 1371185"/>
                <a:gd name="connsiteY38" fmla="*/ 704746 h 910511"/>
                <a:gd name="connsiteX39" fmla="*/ 425714 w 1371185"/>
                <a:gd name="connsiteY39" fmla="*/ 700943 h 910511"/>
                <a:gd name="connsiteX40" fmla="*/ 381906 w 1371185"/>
                <a:gd name="connsiteY40" fmla="*/ 646647 h 910511"/>
                <a:gd name="connsiteX41" fmla="*/ 189098 w 1371185"/>
                <a:gd name="connsiteY41" fmla="*/ 753101 h 910511"/>
                <a:gd name="connsiteX42" fmla="*/ 172353 w 1371185"/>
                <a:gd name="connsiteY42" fmla="*/ 851436 h 910511"/>
                <a:gd name="connsiteX43" fmla="*/ 52338 w 1371185"/>
                <a:gd name="connsiteY43" fmla="*/ 796192 h 910511"/>
                <a:gd name="connsiteX44" fmla="*/ 135160 w 1371185"/>
                <a:gd name="connsiteY44" fmla="*/ 692760 h 910511"/>
                <a:gd name="connsiteX45" fmla="*/ 346384 w 1371185"/>
                <a:gd name="connsiteY45" fmla="*/ 576553 h 910511"/>
                <a:gd name="connsiteX46" fmla="*/ 355427 w 1371185"/>
                <a:gd name="connsiteY46" fmla="*/ 288759 h 910511"/>
                <a:gd name="connsiteX47" fmla="*/ 141473 w 1371185"/>
                <a:gd name="connsiteY47" fmla="*/ 167454 h 910511"/>
                <a:gd name="connsiteX48" fmla="*/ 75277 w 1371185"/>
                <a:gd name="connsiteY48" fmla="*/ 203509 h 910511"/>
                <a:gd name="connsiteX49" fmla="*/ 503 w 1371185"/>
                <a:gd name="connsiteY49" fmla="*/ 132883 h 910511"/>
                <a:gd name="connsiteX0" fmla="*/ 503 w 1371185"/>
                <a:gd name="connsiteY0" fmla="*/ 132883 h 910511"/>
                <a:gd name="connsiteX1" fmla="*/ 67772 w 1371185"/>
                <a:gd name="connsiteY1" fmla="*/ 59203 h 910511"/>
                <a:gd name="connsiteX2" fmla="*/ 142549 w 1371185"/>
                <a:gd name="connsiteY2" fmla="*/ 9 h 910511"/>
                <a:gd name="connsiteX3" fmla="*/ 211360 w 1371185"/>
                <a:gd name="connsiteY3" fmla="*/ 66682 h 910511"/>
                <a:gd name="connsiteX4" fmla="*/ 194813 w 1371185"/>
                <a:gd name="connsiteY4" fmla="*/ 114926 h 910511"/>
                <a:gd name="connsiteX5" fmla="*/ 389721 w 1371185"/>
                <a:gd name="connsiteY5" fmla="*/ 222892 h 910511"/>
                <a:gd name="connsiteX6" fmla="*/ 686181 w 1371185"/>
                <a:gd name="connsiteY6" fmla="*/ 71447 h 910511"/>
                <a:gd name="connsiteX7" fmla="*/ 979078 w 1371185"/>
                <a:gd name="connsiteY7" fmla="*/ 218273 h 910511"/>
                <a:gd name="connsiteX8" fmla="*/ 1179698 w 1371185"/>
                <a:gd name="connsiteY8" fmla="*/ 108118 h 910511"/>
                <a:gd name="connsiteX9" fmla="*/ 1246773 w 1371185"/>
                <a:gd name="connsiteY9" fmla="*/ 1807 h 910511"/>
                <a:gd name="connsiteX10" fmla="*/ 1321069 w 1371185"/>
                <a:gd name="connsiteY10" fmla="*/ 72292 h 910511"/>
                <a:gd name="connsiteX11" fmla="*/ 1362979 w 1371185"/>
                <a:gd name="connsiteY11" fmla="*/ 175162 h 910511"/>
                <a:gd name="connsiteX12" fmla="*/ 1224939 w 1371185"/>
                <a:gd name="connsiteY12" fmla="*/ 174934 h 910511"/>
                <a:gd name="connsiteX13" fmla="*/ 1017769 w 1371185"/>
                <a:gd name="connsiteY13" fmla="*/ 287472 h 910511"/>
                <a:gd name="connsiteX14" fmla="*/ 1027653 w 1371185"/>
                <a:gd name="connsiteY14" fmla="*/ 567841 h 910511"/>
                <a:gd name="connsiteX15" fmla="*/ 1237677 w 1371185"/>
                <a:gd name="connsiteY15" fmla="*/ 683233 h 910511"/>
                <a:gd name="connsiteX16" fmla="*/ 1351548 w 1371185"/>
                <a:gd name="connsiteY16" fmla="*/ 678081 h 910511"/>
                <a:gd name="connsiteX17" fmla="*/ 1330593 w 1371185"/>
                <a:gd name="connsiteY17" fmla="*/ 798096 h 910511"/>
                <a:gd name="connsiteX18" fmla="*/ 1225818 w 1371185"/>
                <a:gd name="connsiteY18" fmla="*/ 866676 h 910511"/>
                <a:gd name="connsiteX19" fmla="*/ 1193631 w 1371185"/>
                <a:gd name="connsiteY19" fmla="*/ 759435 h 910511"/>
                <a:gd name="connsiteX20" fmla="*/ 989595 w 1371185"/>
                <a:gd name="connsiteY20" fmla="*/ 640931 h 910511"/>
                <a:gd name="connsiteX21" fmla="*/ 949597 w 1371185"/>
                <a:gd name="connsiteY21" fmla="*/ 694272 h 910511"/>
                <a:gd name="connsiteX22" fmla="*/ 876253 w 1371185"/>
                <a:gd name="connsiteY22" fmla="*/ 703793 h 910511"/>
                <a:gd name="connsiteX23" fmla="*/ 913398 w 1371185"/>
                <a:gd name="connsiteY23" fmla="*/ 845720 h 910511"/>
                <a:gd name="connsiteX24" fmla="*/ 892443 w 1371185"/>
                <a:gd name="connsiteY24" fmla="*/ 874295 h 910511"/>
                <a:gd name="connsiteX25" fmla="*/ 811480 w 1371185"/>
                <a:gd name="connsiteY25" fmla="*/ 874295 h 910511"/>
                <a:gd name="connsiteX26" fmla="*/ 781953 w 1371185"/>
                <a:gd name="connsiteY26" fmla="*/ 910490 h 910511"/>
                <a:gd name="connsiteX27" fmla="*/ 751475 w 1371185"/>
                <a:gd name="connsiteY27" fmla="*/ 872390 h 910511"/>
                <a:gd name="connsiteX28" fmla="*/ 717179 w 1371185"/>
                <a:gd name="connsiteY28" fmla="*/ 872390 h 910511"/>
                <a:gd name="connsiteX29" fmla="*/ 718155 w 1371185"/>
                <a:gd name="connsiteY29" fmla="*/ 908582 h 910511"/>
                <a:gd name="connsiteX30" fmla="*/ 659355 w 1371185"/>
                <a:gd name="connsiteY30" fmla="*/ 909263 h 910511"/>
                <a:gd name="connsiteX31" fmla="*/ 657172 w 1371185"/>
                <a:gd name="connsiteY31" fmla="*/ 874295 h 910511"/>
                <a:gd name="connsiteX32" fmla="*/ 620025 w 1371185"/>
                <a:gd name="connsiteY32" fmla="*/ 874295 h 910511"/>
                <a:gd name="connsiteX33" fmla="*/ 621228 w 1371185"/>
                <a:gd name="connsiteY33" fmla="*/ 910216 h 910511"/>
                <a:gd name="connsiteX34" fmla="*/ 562857 w 1371185"/>
                <a:gd name="connsiteY34" fmla="*/ 910487 h 910511"/>
                <a:gd name="connsiteX35" fmla="*/ 560975 w 1371185"/>
                <a:gd name="connsiteY35" fmla="*/ 875248 h 910511"/>
                <a:gd name="connsiteX36" fmla="*/ 490488 w 1371185"/>
                <a:gd name="connsiteY36" fmla="*/ 876200 h 910511"/>
                <a:gd name="connsiteX37" fmla="*/ 458103 w 1371185"/>
                <a:gd name="connsiteY37" fmla="*/ 843815 h 910511"/>
                <a:gd name="connsiteX38" fmla="*/ 500015 w 1371185"/>
                <a:gd name="connsiteY38" fmla="*/ 704746 h 910511"/>
                <a:gd name="connsiteX39" fmla="*/ 425714 w 1371185"/>
                <a:gd name="connsiteY39" fmla="*/ 700943 h 910511"/>
                <a:gd name="connsiteX40" fmla="*/ 381906 w 1371185"/>
                <a:gd name="connsiteY40" fmla="*/ 646647 h 910511"/>
                <a:gd name="connsiteX41" fmla="*/ 189098 w 1371185"/>
                <a:gd name="connsiteY41" fmla="*/ 753101 h 910511"/>
                <a:gd name="connsiteX42" fmla="*/ 172353 w 1371185"/>
                <a:gd name="connsiteY42" fmla="*/ 851436 h 910511"/>
                <a:gd name="connsiteX43" fmla="*/ 52338 w 1371185"/>
                <a:gd name="connsiteY43" fmla="*/ 796192 h 910511"/>
                <a:gd name="connsiteX44" fmla="*/ 135160 w 1371185"/>
                <a:gd name="connsiteY44" fmla="*/ 692760 h 910511"/>
                <a:gd name="connsiteX45" fmla="*/ 346384 w 1371185"/>
                <a:gd name="connsiteY45" fmla="*/ 576553 h 910511"/>
                <a:gd name="connsiteX46" fmla="*/ 355427 w 1371185"/>
                <a:gd name="connsiteY46" fmla="*/ 288759 h 910511"/>
                <a:gd name="connsiteX47" fmla="*/ 141473 w 1371185"/>
                <a:gd name="connsiteY47" fmla="*/ 167454 h 910511"/>
                <a:gd name="connsiteX48" fmla="*/ 75277 w 1371185"/>
                <a:gd name="connsiteY48" fmla="*/ 203509 h 910511"/>
                <a:gd name="connsiteX49" fmla="*/ 503 w 1371185"/>
                <a:gd name="connsiteY49" fmla="*/ 132883 h 910511"/>
                <a:gd name="connsiteX0" fmla="*/ 503 w 1371185"/>
                <a:gd name="connsiteY0" fmla="*/ 132883 h 910511"/>
                <a:gd name="connsiteX1" fmla="*/ 67772 w 1371185"/>
                <a:gd name="connsiteY1" fmla="*/ 59203 h 910511"/>
                <a:gd name="connsiteX2" fmla="*/ 142549 w 1371185"/>
                <a:gd name="connsiteY2" fmla="*/ 9 h 910511"/>
                <a:gd name="connsiteX3" fmla="*/ 211360 w 1371185"/>
                <a:gd name="connsiteY3" fmla="*/ 66682 h 910511"/>
                <a:gd name="connsiteX4" fmla="*/ 194813 w 1371185"/>
                <a:gd name="connsiteY4" fmla="*/ 114926 h 910511"/>
                <a:gd name="connsiteX5" fmla="*/ 389721 w 1371185"/>
                <a:gd name="connsiteY5" fmla="*/ 222892 h 910511"/>
                <a:gd name="connsiteX6" fmla="*/ 686181 w 1371185"/>
                <a:gd name="connsiteY6" fmla="*/ 71447 h 910511"/>
                <a:gd name="connsiteX7" fmla="*/ 979078 w 1371185"/>
                <a:gd name="connsiteY7" fmla="*/ 218273 h 910511"/>
                <a:gd name="connsiteX8" fmla="*/ 1179698 w 1371185"/>
                <a:gd name="connsiteY8" fmla="*/ 108118 h 910511"/>
                <a:gd name="connsiteX9" fmla="*/ 1246773 w 1371185"/>
                <a:gd name="connsiteY9" fmla="*/ 1807 h 910511"/>
                <a:gd name="connsiteX10" fmla="*/ 1321069 w 1371185"/>
                <a:gd name="connsiteY10" fmla="*/ 72292 h 910511"/>
                <a:gd name="connsiteX11" fmla="*/ 1362979 w 1371185"/>
                <a:gd name="connsiteY11" fmla="*/ 175162 h 910511"/>
                <a:gd name="connsiteX12" fmla="*/ 1224939 w 1371185"/>
                <a:gd name="connsiteY12" fmla="*/ 174934 h 910511"/>
                <a:gd name="connsiteX13" fmla="*/ 1017769 w 1371185"/>
                <a:gd name="connsiteY13" fmla="*/ 287472 h 910511"/>
                <a:gd name="connsiteX14" fmla="*/ 1027653 w 1371185"/>
                <a:gd name="connsiteY14" fmla="*/ 567841 h 910511"/>
                <a:gd name="connsiteX15" fmla="*/ 1237677 w 1371185"/>
                <a:gd name="connsiteY15" fmla="*/ 683233 h 910511"/>
                <a:gd name="connsiteX16" fmla="*/ 1351548 w 1371185"/>
                <a:gd name="connsiteY16" fmla="*/ 678081 h 910511"/>
                <a:gd name="connsiteX17" fmla="*/ 1330593 w 1371185"/>
                <a:gd name="connsiteY17" fmla="*/ 798096 h 910511"/>
                <a:gd name="connsiteX18" fmla="*/ 1225818 w 1371185"/>
                <a:gd name="connsiteY18" fmla="*/ 866676 h 910511"/>
                <a:gd name="connsiteX19" fmla="*/ 1193631 w 1371185"/>
                <a:gd name="connsiteY19" fmla="*/ 759435 h 910511"/>
                <a:gd name="connsiteX20" fmla="*/ 989595 w 1371185"/>
                <a:gd name="connsiteY20" fmla="*/ 640931 h 910511"/>
                <a:gd name="connsiteX21" fmla="*/ 949597 w 1371185"/>
                <a:gd name="connsiteY21" fmla="*/ 694272 h 910511"/>
                <a:gd name="connsiteX22" fmla="*/ 876253 w 1371185"/>
                <a:gd name="connsiteY22" fmla="*/ 703793 h 910511"/>
                <a:gd name="connsiteX23" fmla="*/ 913398 w 1371185"/>
                <a:gd name="connsiteY23" fmla="*/ 845720 h 910511"/>
                <a:gd name="connsiteX24" fmla="*/ 892443 w 1371185"/>
                <a:gd name="connsiteY24" fmla="*/ 874295 h 910511"/>
                <a:gd name="connsiteX25" fmla="*/ 811480 w 1371185"/>
                <a:gd name="connsiteY25" fmla="*/ 874295 h 910511"/>
                <a:gd name="connsiteX26" fmla="*/ 781953 w 1371185"/>
                <a:gd name="connsiteY26" fmla="*/ 910490 h 910511"/>
                <a:gd name="connsiteX27" fmla="*/ 751475 w 1371185"/>
                <a:gd name="connsiteY27" fmla="*/ 872390 h 910511"/>
                <a:gd name="connsiteX28" fmla="*/ 717179 w 1371185"/>
                <a:gd name="connsiteY28" fmla="*/ 872390 h 910511"/>
                <a:gd name="connsiteX29" fmla="*/ 718155 w 1371185"/>
                <a:gd name="connsiteY29" fmla="*/ 910488 h 910511"/>
                <a:gd name="connsiteX30" fmla="*/ 659355 w 1371185"/>
                <a:gd name="connsiteY30" fmla="*/ 909263 h 910511"/>
                <a:gd name="connsiteX31" fmla="*/ 657172 w 1371185"/>
                <a:gd name="connsiteY31" fmla="*/ 874295 h 910511"/>
                <a:gd name="connsiteX32" fmla="*/ 620025 w 1371185"/>
                <a:gd name="connsiteY32" fmla="*/ 874295 h 910511"/>
                <a:gd name="connsiteX33" fmla="*/ 621228 w 1371185"/>
                <a:gd name="connsiteY33" fmla="*/ 910216 h 910511"/>
                <a:gd name="connsiteX34" fmla="*/ 562857 w 1371185"/>
                <a:gd name="connsiteY34" fmla="*/ 910487 h 910511"/>
                <a:gd name="connsiteX35" fmla="*/ 560975 w 1371185"/>
                <a:gd name="connsiteY35" fmla="*/ 875248 h 910511"/>
                <a:gd name="connsiteX36" fmla="*/ 490488 w 1371185"/>
                <a:gd name="connsiteY36" fmla="*/ 876200 h 910511"/>
                <a:gd name="connsiteX37" fmla="*/ 458103 w 1371185"/>
                <a:gd name="connsiteY37" fmla="*/ 843815 h 910511"/>
                <a:gd name="connsiteX38" fmla="*/ 500015 w 1371185"/>
                <a:gd name="connsiteY38" fmla="*/ 704746 h 910511"/>
                <a:gd name="connsiteX39" fmla="*/ 425714 w 1371185"/>
                <a:gd name="connsiteY39" fmla="*/ 700943 h 910511"/>
                <a:gd name="connsiteX40" fmla="*/ 381906 w 1371185"/>
                <a:gd name="connsiteY40" fmla="*/ 646647 h 910511"/>
                <a:gd name="connsiteX41" fmla="*/ 189098 w 1371185"/>
                <a:gd name="connsiteY41" fmla="*/ 753101 h 910511"/>
                <a:gd name="connsiteX42" fmla="*/ 172353 w 1371185"/>
                <a:gd name="connsiteY42" fmla="*/ 851436 h 910511"/>
                <a:gd name="connsiteX43" fmla="*/ 52338 w 1371185"/>
                <a:gd name="connsiteY43" fmla="*/ 796192 h 910511"/>
                <a:gd name="connsiteX44" fmla="*/ 135160 w 1371185"/>
                <a:gd name="connsiteY44" fmla="*/ 692760 h 910511"/>
                <a:gd name="connsiteX45" fmla="*/ 346384 w 1371185"/>
                <a:gd name="connsiteY45" fmla="*/ 576553 h 910511"/>
                <a:gd name="connsiteX46" fmla="*/ 355427 w 1371185"/>
                <a:gd name="connsiteY46" fmla="*/ 288759 h 910511"/>
                <a:gd name="connsiteX47" fmla="*/ 141473 w 1371185"/>
                <a:gd name="connsiteY47" fmla="*/ 167454 h 910511"/>
                <a:gd name="connsiteX48" fmla="*/ 75277 w 1371185"/>
                <a:gd name="connsiteY48" fmla="*/ 203509 h 910511"/>
                <a:gd name="connsiteX49" fmla="*/ 503 w 1371185"/>
                <a:gd name="connsiteY49" fmla="*/ 132883 h 910511"/>
                <a:gd name="connsiteX0" fmla="*/ 503 w 1371185"/>
                <a:gd name="connsiteY0" fmla="*/ 132883 h 913240"/>
                <a:gd name="connsiteX1" fmla="*/ 67772 w 1371185"/>
                <a:gd name="connsiteY1" fmla="*/ 59203 h 913240"/>
                <a:gd name="connsiteX2" fmla="*/ 142549 w 1371185"/>
                <a:gd name="connsiteY2" fmla="*/ 9 h 913240"/>
                <a:gd name="connsiteX3" fmla="*/ 211360 w 1371185"/>
                <a:gd name="connsiteY3" fmla="*/ 66682 h 913240"/>
                <a:gd name="connsiteX4" fmla="*/ 194813 w 1371185"/>
                <a:gd name="connsiteY4" fmla="*/ 114926 h 913240"/>
                <a:gd name="connsiteX5" fmla="*/ 389721 w 1371185"/>
                <a:gd name="connsiteY5" fmla="*/ 222892 h 913240"/>
                <a:gd name="connsiteX6" fmla="*/ 686181 w 1371185"/>
                <a:gd name="connsiteY6" fmla="*/ 71447 h 913240"/>
                <a:gd name="connsiteX7" fmla="*/ 979078 w 1371185"/>
                <a:gd name="connsiteY7" fmla="*/ 218273 h 913240"/>
                <a:gd name="connsiteX8" fmla="*/ 1179698 w 1371185"/>
                <a:gd name="connsiteY8" fmla="*/ 108118 h 913240"/>
                <a:gd name="connsiteX9" fmla="*/ 1246773 w 1371185"/>
                <a:gd name="connsiteY9" fmla="*/ 1807 h 913240"/>
                <a:gd name="connsiteX10" fmla="*/ 1321069 w 1371185"/>
                <a:gd name="connsiteY10" fmla="*/ 72292 h 913240"/>
                <a:gd name="connsiteX11" fmla="*/ 1362979 w 1371185"/>
                <a:gd name="connsiteY11" fmla="*/ 175162 h 913240"/>
                <a:gd name="connsiteX12" fmla="*/ 1224939 w 1371185"/>
                <a:gd name="connsiteY12" fmla="*/ 174934 h 913240"/>
                <a:gd name="connsiteX13" fmla="*/ 1017769 w 1371185"/>
                <a:gd name="connsiteY13" fmla="*/ 287472 h 913240"/>
                <a:gd name="connsiteX14" fmla="*/ 1027653 w 1371185"/>
                <a:gd name="connsiteY14" fmla="*/ 567841 h 913240"/>
                <a:gd name="connsiteX15" fmla="*/ 1237677 w 1371185"/>
                <a:gd name="connsiteY15" fmla="*/ 683233 h 913240"/>
                <a:gd name="connsiteX16" fmla="*/ 1351548 w 1371185"/>
                <a:gd name="connsiteY16" fmla="*/ 678081 h 913240"/>
                <a:gd name="connsiteX17" fmla="*/ 1330593 w 1371185"/>
                <a:gd name="connsiteY17" fmla="*/ 798096 h 913240"/>
                <a:gd name="connsiteX18" fmla="*/ 1225818 w 1371185"/>
                <a:gd name="connsiteY18" fmla="*/ 866676 h 913240"/>
                <a:gd name="connsiteX19" fmla="*/ 1193631 w 1371185"/>
                <a:gd name="connsiteY19" fmla="*/ 759435 h 913240"/>
                <a:gd name="connsiteX20" fmla="*/ 989595 w 1371185"/>
                <a:gd name="connsiteY20" fmla="*/ 640931 h 913240"/>
                <a:gd name="connsiteX21" fmla="*/ 949597 w 1371185"/>
                <a:gd name="connsiteY21" fmla="*/ 694272 h 913240"/>
                <a:gd name="connsiteX22" fmla="*/ 876253 w 1371185"/>
                <a:gd name="connsiteY22" fmla="*/ 703793 h 913240"/>
                <a:gd name="connsiteX23" fmla="*/ 913398 w 1371185"/>
                <a:gd name="connsiteY23" fmla="*/ 845720 h 913240"/>
                <a:gd name="connsiteX24" fmla="*/ 892443 w 1371185"/>
                <a:gd name="connsiteY24" fmla="*/ 874295 h 913240"/>
                <a:gd name="connsiteX25" fmla="*/ 811480 w 1371185"/>
                <a:gd name="connsiteY25" fmla="*/ 874295 h 913240"/>
                <a:gd name="connsiteX26" fmla="*/ 781953 w 1371185"/>
                <a:gd name="connsiteY26" fmla="*/ 910490 h 913240"/>
                <a:gd name="connsiteX27" fmla="*/ 751475 w 1371185"/>
                <a:gd name="connsiteY27" fmla="*/ 872390 h 913240"/>
                <a:gd name="connsiteX28" fmla="*/ 717179 w 1371185"/>
                <a:gd name="connsiteY28" fmla="*/ 872390 h 913240"/>
                <a:gd name="connsiteX29" fmla="*/ 718155 w 1371185"/>
                <a:gd name="connsiteY29" fmla="*/ 910488 h 913240"/>
                <a:gd name="connsiteX30" fmla="*/ 657449 w 1371185"/>
                <a:gd name="connsiteY30" fmla="*/ 910216 h 913240"/>
                <a:gd name="connsiteX31" fmla="*/ 657172 w 1371185"/>
                <a:gd name="connsiteY31" fmla="*/ 874295 h 913240"/>
                <a:gd name="connsiteX32" fmla="*/ 620025 w 1371185"/>
                <a:gd name="connsiteY32" fmla="*/ 874295 h 913240"/>
                <a:gd name="connsiteX33" fmla="*/ 621228 w 1371185"/>
                <a:gd name="connsiteY33" fmla="*/ 910216 h 913240"/>
                <a:gd name="connsiteX34" fmla="*/ 562857 w 1371185"/>
                <a:gd name="connsiteY34" fmla="*/ 910487 h 913240"/>
                <a:gd name="connsiteX35" fmla="*/ 560975 w 1371185"/>
                <a:gd name="connsiteY35" fmla="*/ 875248 h 913240"/>
                <a:gd name="connsiteX36" fmla="*/ 490488 w 1371185"/>
                <a:gd name="connsiteY36" fmla="*/ 876200 h 913240"/>
                <a:gd name="connsiteX37" fmla="*/ 458103 w 1371185"/>
                <a:gd name="connsiteY37" fmla="*/ 843815 h 913240"/>
                <a:gd name="connsiteX38" fmla="*/ 500015 w 1371185"/>
                <a:gd name="connsiteY38" fmla="*/ 704746 h 913240"/>
                <a:gd name="connsiteX39" fmla="*/ 425714 w 1371185"/>
                <a:gd name="connsiteY39" fmla="*/ 700943 h 913240"/>
                <a:gd name="connsiteX40" fmla="*/ 381906 w 1371185"/>
                <a:gd name="connsiteY40" fmla="*/ 646647 h 913240"/>
                <a:gd name="connsiteX41" fmla="*/ 189098 w 1371185"/>
                <a:gd name="connsiteY41" fmla="*/ 753101 h 913240"/>
                <a:gd name="connsiteX42" fmla="*/ 172353 w 1371185"/>
                <a:gd name="connsiteY42" fmla="*/ 851436 h 913240"/>
                <a:gd name="connsiteX43" fmla="*/ 52338 w 1371185"/>
                <a:gd name="connsiteY43" fmla="*/ 796192 h 913240"/>
                <a:gd name="connsiteX44" fmla="*/ 135160 w 1371185"/>
                <a:gd name="connsiteY44" fmla="*/ 692760 h 913240"/>
                <a:gd name="connsiteX45" fmla="*/ 346384 w 1371185"/>
                <a:gd name="connsiteY45" fmla="*/ 576553 h 913240"/>
                <a:gd name="connsiteX46" fmla="*/ 355427 w 1371185"/>
                <a:gd name="connsiteY46" fmla="*/ 288759 h 913240"/>
                <a:gd name="connsiteX47" fmla="*/ 141473 w 1371185"/>
                <a:gd name="connsiteY47" fmla="*/ 167454 h 913240"/>
                <a:gd name="connsiteX48" fmla="*/ 75277 w 1371185"/>
                <a:gd name="connsiteY48" fmla="*/ 203509 h 913240"/>
                <a:gd name="connsiteX49" fmla="*/ 503 w 1371185"/>
                <a:gd name="connsiteY49" fmla="*/ 132883 h 913240"/>
                <a:gd name="connsiteX0" fmla="*/ 503 w 1371185"/>
                <a:gd name="connsiteY0" fmla="*/ 132883 h 910511"/>
                <a:gd name="connsiteX1" fmla="*/ 67772 w 1371185"/>
                <a:gd name="connsiteY1" fmla="*/ 59203 h 910511"/>
                <a:gd name="connsiteX2" fmla="*/ 142549 w 1371185"/>
                <a:gd name="connsiteY2" fmla="*/ 9 h 910511"/>
                <a:gd name="connsiteX3" fmla="*/ 211360 w 1371185"/>
                <a:gd name="connsiteY3" fmla="*/ 66682 h 910511"/>
                <a:gd name="connsiteX4" fmla="*/ 194813 w 1371185"/>
                <a:gd name="connsiteY4" fmla="*/ 114926 h 910511"/>
                <a:gd name="connsiteX5" fmla="*/ 389721 w 1371185"/>
                <a:gd name="connsiteY5" fmla="*/ 222892 h 910511"/>
                <a:gd name="connsiteX6" fmla="*/ 686181 w 1371185"/>
                <a:gd name="connsiteY6" fmla="*/ 71447 h 910511"/>
                <a:gd name="connsiteX7" fmla="*/ 979078 w 1371185"/>
                <a:gd name="connsiteY7" fmla="*/ 218273 h 910511"/>
                <a:gd name="connsiteX8" fmla="*/ 1179698 w 1371185"/>
                <a:gd name="connsiteY8" fmla="*/ 108118 h 910511"/>
                <a:gd name="connsiteX9" fmla="*/ 1246773 w 1371185"/>
                <a:gd name="connsiteY9" fmla="*/ 1807 h 910511"/>
                <a:gd name="connsiteX10" fmla="*/ 1321069 w 1371185"/>
                <a:gd name="connsiteY10" fmla="*/ 72292 h 910511"/>
                <a:gd name="connsiteX11" fmla="*/ 1362979 w 1371185"/>
                <a:gd name="connsiteY11" fmla="*/ 175162 h 910511"/>
                <a:gd name="connsiteX12" fmla="*/ 1224939 w 1371185"/>
                <a:gd name="connsiteY12" fmla="*/ 174934 h 910511"/>
                <a:gd name="connsiteX13" fmla="*/ 1017769 w 1371185"/>
                <a:gd name="connsiteY13" fmla="*/ 287472 h 910511"/>
                <a:gd name="connsiteX14" fmla="*/ 1027653 w 1371185"/>
                <a:gd name="connsiteY14" fmla="*/ 567841 h 910511"/>
                <a:gd name="connsiteX15" fmla="*/ 1237677 w 1371185"/>
                <a:gd name="connsiteY15" fmla="*/ 683233 h 910511"/>
                <a:gd name="connsiteX16" fmla="*/ 1351548 w 1371185"/>
                <a:gd name="connsiteY16" fmla="*/ 678081 h 910511"/>
                <a:gd name="connsiteX17" fmla="*/ 1330593 w 1371185"/>
                <a:gd name="connsiteY17" fmla="*/ 798096 h 910511"/>
                <a:gd name="connsiteX18" fmla="*/ 1225818 w 1371185"/>
                <a:gd name="connsiteY18" fmla="*/ 866676 h 910511"/>
                <a:gd name="connsiteX19" fmla="*/ 1193631 w 1371185"/>
                <a:gd name="connsiteY19" fmla="*/ 759435 h 910511"/>
                <a:gd name="connsiteX20" fmla="*/ 989595 w 1371185"/>
                <a:gd name="connsiteY20" fmla="*/ 640931 h 910511"/>
                <a:gd name="connsiteX21" fmla="*/ 949597 w 1371185"/>
                <a:gd name="connsiteY21" fmla="*/ 694272 h 910511"/>
                <a:gd name="connsiteX22" fmla="*/ 876253 w 1371185"/>
                <a:gd name="connsiteY22" fmla="*/ 703793 h 910511"/>
                <a:gd name="connsiteX23" fmla="*/ 913398 w 1371185"/>
                <a:gd name="connsiteY23" fmla="*/ 845720 h 910511"/>
                <a:gd name="connsiteX24" fmla="*/ 892443 w 1371185"/>
                <a:gd name="connsiteY24" fmla="*/ 874295 h 910511"/>
                <a:gd name="connsiteX25" fmla="*/ 811480 w 1371185"/>
                <a:gd name="connsiteY25" fmla="*/ 874295 h 910511"/>
                <a:gd name="connsiteX26" fmla="*/ 781953 w 1371185"/>
                <a:gd name="connsiteY26" fmla="*/ 910490 h 910511"/>
                <a:gd name="connsiteX27" fmla="*/ 751475 w 1371185"/>
                <a:gd name="connsiteY27" fmla="*/ 872390 h 910511"/>
                <a:gd name="connsiteX28" fmla="*/ 717179 w 1371185"/>
                <a:gd name="connsiteY28" fmla="*/ 872390 h 910511"/>
                <a:gd name="connsiteX29" fmla="*/ 718155 w 1371185"/>
                <a:gd name="connsiteY29" fmla="*/ 910488 h 910511"/>
                <a:gd name="connsiteX30" fmla="*/ 657449 w 1371185"/>
                <a:gd name="connsiteY30" fmla="*/ 910216 h 910511"/>
                <a:gd name="connsiteX31" fmla="*/ 657172 w 1371185"/>
                <a:gd name="connsiteY31" fmla="*/ 874295 h 910511"/>
                <a:gd name="connsiteX32" fmla="*/ 620025 w 1371185"/>
                <a:gd name="connsiteY32" fmla="*/ 874295 h 910511"/>
                <a:gd name="connsiteX33" fmla="*/ 621228 w 1371185"/>
                <a:gd name="connsiteY33" fmla="*/ 910216 h 910511"/>
                <a:gd name="connsiteX34" fmla="*/ 562857 w 1371185"/>
                <a:gd name="connsiteY34" fmla="*/ 910487 h 910511"/>
                <a:gd name="connsiteX35" fmla="*/ 560975 w 1371185"/>
                <a:gd name="connsiteY35" fmla="*/ 875248 h 910511"/>
                <a:gd name="connsiteX36" fmla="*/ 490488 w 1371185"/>
                <a:gd name="connsiteY36" fmla="*/ 876200 h 910511"/>
                <a:gd name="connsiteX37" fmla="*/ 458103 w 1371185"/>
                <a:gd name="connsiteY37" fmla="*/ 843815 h 910511"/>
                <a:gd name="connsiteX38" fmla="*/ 500015 w 1371185"/>
                <a:gd name="connsiteY38" fmla="*/ 704746 h 910511"/>
                <a:gd name="connsiteX39" fmla="*/ 425714 w 1371185"/>
                <a:gd name="connsiteY39" fmla="*/ 700943 h 910511"/>
                <a:gd name="connsiteX40" fmla="*/ 381906 w 1371185"/>
                <a:gd name="connsiteY40" fmla="*/ 646647 h 910511"/>
                <a:gd name="connsiteX41" fmla="*/ 189098 w 1371185"/>
                <a:gd name="connsiteY41" fmla="*/ 753101 h 910511"/>
                <a:gd name="connsiteX42" fmla="*/ 172353 w 1371185"/>
                <a:gd name="connsiteY42" fmla="*/ 851436 h 910511"/>
                <a:gd name="connsiteX43" fmla="*/ 52338 w 1371185"/>
                <a:gd name="connsiteY43" fmla="*/ 796192 h 910511"/>
                <a:gd name="connsiteX44" fmla="*/ 135160 w 1371185"/>
                <a:gd name="connsiteY44" fmla="*/ 692760 h 910511"/>
                <a:gd name="connsiteX45" fmla="*/ 346384 w 1371185"/>
                <a:gd name="connsiteY45" fmla="*/ 576553 h 910511"/>
                <a:gd name="connsiteX46" fmla="*/ 355427 w 1371185"/>
                <a:gd name="connsiteY46" fmla="*/ 288759 h 910511"/>
                <a:gd name="connsiteX47" fmla="*/ 141473 w 1371185"/>
                <a:gd name="connsiteY47" fmla="*/ 167454 h 910511"/>
                <a:gd name="connsiteX48" fmla="*/ 75277 w 1371185"/>
                <a:gd name="connsiteY48" fmla="*/ 203509 h 910511"/>
                <a:gd name="connsiteX49" fmla="*/ 503 w 1371185"/>
                <a:gd name="connsiteY49" fmla="*/ 132883 h 910511"/>
                <a:gd name="connsiteX0" fmla="*/ 503 w 1371185"/>
                <a:gd name="connsiteY0" fmla="*/ 132883 h 910511"/>
                <a:gd name="connsiteX1" fmla="*/ 67772 w 1371185"/>
                <a:gd name="connsiteY1" fmla="*/ 59203 h 910511"/>
                <a:gd name="connsiteX2" fmla="*/ 142549 w 1371185"/>
                <a:gd name="connsiteY2" fmla="*/ 9 h 910511"/>
                <a:gd name="connsiteX3" fmla="*/ 211360 w 1371185"/>
                <a:gd name="connsiteY3" fmla="*/ 66682 h 910511"/>
                <a:gd name="connsiteX4" fmla="*/ 194813 w 1371185"/>
                <a:gd name="connsiteY4" fmla="*/ 114926 h 910511"/>
                <a:gd name="connsiteX5" fmla="*/ 389721 w 1371185"/>
                <a:gd name="connsiteY5" fmla="*/ 222892 h 910511"/>
                <a:gd name="connsiteX6" fmla="*/ 686181 w 1371185"/>
                <a:gd name="connsiteY6" fmla="*/ 71447 h 910511"/>
                <a:gd name="connsiteX7" fmla="*/ 979078 w 1371185"/>
                <a:gd name="connsiteY7" fmla="*/ 218273 h 910511"/>
                <a:gd name="connsiteX8" fmla="*/ 1179698 w 1371185"/>
                <a:gd name="connsiteY8" fmla="*/ 108118 h 910511"/>
                <a:gd name="connsiteX9" fmla="*/ 1246773 w 1371185"/>
                <a:gd name="connsiteY9" fmla="*/ 1807 h 910511"/>
                <a:gd name="connsiteX10" fmla="*/ 1321069 w 1371185"/>
                <a:gd name="connsiteY10" fmla="*/ 72292 h 910511"/>
                <a:gd name="connsiteX11" fmla="*/ 1362979 w 1371185"/>
                <a:gd name="connsiteY11" fmla="*/ 175162 h 910511"/>
                <a:gd name="connsiteX12" fmla="*/ 1224939 w 1371185"/>
                <a:gd name="connsiteY12" fmla="*/ 174934 h 910511"/>
                <a:gd name="connsiteX13" fmla="*/ 1017769 w 1371185"/>
                <a:gd name="connsiteY13" fmla="*/ 287472 h 910511"/>
                <a:gd name="connsiteX14" fmla="*/ 1027653 w 1371185"/>
                <a:gd name="connsiteY14" fmla="*/ 567841 h 910511"/>
                <a:gd name="connsiteX15" fmla="*/ 1237677 w 1371185"/>
                <a:gd name="connsiteY15" fmla="*/ 683233 h 910511"/>
                <a:gd name="connsiteX16" fmla="*/ 1351548 w 1371185"/>
                <a:gd name="connsiteY16" fmla="*/ 678081 h 910511"/>
                <a:gd name="connsiteX17" fmla="*/ 1330593 w 1371185"/>
                <a:gd name="connsiteY17" fmla="*/ 798096 h 910511"/>
                <a:gd name="connsiteX18" fmla="*/ 1225818 w 1371185"/>
                <a:gd name="connsiteY18" fmla="*/ 866676 h 910511"/>
                <a:gd name="connsiteX19" fmla="*/ 1193631 w 1371185"/>
                <a:gd name="connsiteY19" fmla="*/ 759435 h 910511"/>
                <a:gd name="connsiteX20" fmla="*/ 989595 w 1371185"/>
                <a:gd name="connsiteY20" fmla="*/ 640931 h 910511"/>
                <a:gd name="connsiteX21" fmla="*/ 949597 w 1371185"/>
                <a:gd name="connsiteY21" fmla="*/ 694272 h 910511"/>
                <a:gd name="connsiteX22" fmla="*/ 876253 w 1371185"/>
                <a:gd name="connsiteY22" fmla="*/ 703793 h 910511"/>
                <a:gd name="connsiteX23" fmla="*/ 913398 w 1371185"/>
                <a:gd name="connsiteY23" fmla="*/ 845720 h 910511"/>
                <a:gd name="connsiteX24" fmla="*/ 892443 w 1371185"/>
                <a:gd name="connsiteY24" fmla="*/ 874295 h 910511"/>
                <a:gd name="connsiteX25" fmla="*/ 811480 w 1371185"/>
                <a:gd name="connsiteY25" fmla="*/ 874295 h 910511"/>
                <a:gd name="connsiteX26" fmla="*/ 781953 w 1371185"/>
                <a:gd name="connsiteY26" fmla="*/ 910490 h 910511"/>
                <a:gd name="connsiteX27" fmla="*/ 751475 w 1371185"/>
                <a:gd name="connsiteY27" fmla="*/ 872390 h 910511"/>
                <a:gd name="connsiteX28" fmla="*/ 717179 w 1371185"/>
                <a:gd name="connsiteY28" fmla="*/ 872390 h 910511"/>
                <a:gd name="connsiteX29" fmla="*/ 718155 w 1371185"/>
                <a:gd name="connsiteY29" fmla="*/ 910488 h 910511"/>
                <a:gd name="connsiteX30" fmla="*/ 657449 w 1371185"/>
                <a:gd name="connsiteY30" fmla="*/ 910216 h 910511"/>
                <a:gd name="connsiteX31" fmla="*/ 657172 w 1371185"/>
                <a:gd name="connsiteY31" fmla="*/ 874295 h 910511"/>
                <a:gd name="connsiteX32" fmla="*/ 620025 w 1371185"/>
                <a:gd name="connsiteY32" fmla="*/ 874295 h 910511"/>
                <a:gd name="connsiteX33" fmla="*/ 621228 w 1371185"/>
                <a:gd name="connsiteY33" fmla="*/ 910216 h 910511"/>
                <a:gd name="connsiteX34" fmla="*/ 562857 w 1371185"/>
                <a:gd name="connsiteY34" fmla="*/ 910487 h 910511"/>
                <a:gd name="connsiteX35" fmla="*/ 560975 w 1371185"/>
                <a:gd name="connsiteY35" fmla="*/ 875248 h 910511"/>
                <a:gd name="connsiteX36" fmla="*/ 490488 w 1371185"/>
                <a:gd name="connsiteY36" fmla="*/ 876200 h 910511"/>
                <a:gd name="connsiteX37" fmla="*/ 458103 w 1371185"/>
                <a:gd name="connsiteY37" fmla="*/ 843815 h 910511"/>
                <a:gd name="connsiteX38" fmla="*/ 500015 w 1371185"/>
                <a:gd name="connsiteY38" fmla="*/ 704746 h 910511"/>
                <a:gd name="connsiteX39" fmla="*/ 425714 w 1371185"/>
                <a:gd name="connsiteY39" fmla="*/ 700943 h 910511"/>
                <a:gd name="connsiteX40" fmla="*/ 381906 w 1371185"/>
                <a:gd name="connsiteY40" fmla="*/ 646647 h 910511"/>
                <a:gd name="connsiteX41" fmla="*/ 189098 w 1371185"/>
                <a:gd name="connsiteY41" fmla="*/ 753101 h 910511"/>
                <a:gd name="connsiteX42" fmla="*/ 172353 w 1371185"/>
                <a:gd name="connsiteY42" fmla="*/ 851436 h 910511"/>
                <a:gd name="connsiteX43" fmla="*/ 52338 w 1371185"/>
                <a:gd name="connsiteY43" fmla="*/ 796192 h 910511"/>
                <a:gd name="connsiteX44" fmla="*/ 135160 w 1371185"/>
                <a:gd name="connsiteY44" fmla="*/ 692760 h 910511"/>
                <a:gd name="connsiteX45" fmla="*/ 346384 w 1371185"/>
                <a:gd name="connsiteY45" fmla="*/ 576553 h 910511"/>
                <a:gd name="connsiteX46" fmla="*/ 355427 w 1371185"/>
                <a:gd name="connsiteY46" fmla="*/ 288759 h 910511"/>
                <a:gd name="connsiteX47" fmla="*/ 141473 w 1371185"/>
                <a:gd name="connsiteY47" fmla="*/ 167454 h 910511"/>
                <a:gd name="connsiteX48" fmla="*/ 75277 w 1371185"/>
                <a:gd name="connsiteY48" fmla="*/ 203509 h 910511"/>
                <a:gd name="connsiteX49" fmla="*/ 503 w 1371185"/>
                <a:gd name="connsiteY49" fmla="*/ 132883 h 910511"/>
                <a:gd name="connsiteX0" fmla="*/ 503 w 1371185"/>
                <a:gd name="connsiteY0" fmla="*/ 132883 h 910511"/>
                <a:gd name="connsiteX1" fmla="*/ 67772 w 1371185"/>
                <a:gd name="connsiteY1" fmla="*/ 59203 h 910511"/>
                <a:gd name="connsiteX2" fmla="*/ 142549 w 1371185"/>
                <a:gd name="connsiteY2" fmla="*/ 9 h 910511"/>
                <a:gd name="connsiteX3" fmla="*/ 211360 w 1371185"/>
                <a:gd name="connsiteY3" fmla="*/ 66682 h 910511"/>
                <a:gd name="connsiteX4" fmla="*/ 194813 w 1371185"/>
                <a:gd name="connsiteY4" fmla="*/ 114926 h 910511"/>
                <a:gd name="connsiteX5" fmla="*/ 389721 w 1371185"/>
                <a:gd name="connsiteY5" fmla="*/ 222892 h 910511"/>
                <a:gd name="connsiteX6" fmla="*/ 686181 w 1371185"/>
                <a:gd name="connsiteY6" fmla="*/ 71447 h 910511"/>
                <a:gd name="connsiteX7" fmla="*/ 979078 w 1371185"/>
                <a:gd name="connsiteY7" fmla="*/ 218273 h 910511"/>
                <a:gd name="connsiteX8" fmla="*/ 1179698 w 1371185"/>
                <a:gd name="connsiteY8" fmla="*/ 108118 h 910511"/>
                <a:gd name="connsiteX9" fmla="*/ 1246773 w 1371185"/>
                <a:gd name="connsiteY9" fmla="*/ 1807 h 910511"/>
                <a:gd name="connsiteX10" fmla="*/ 1321069 w 1371185"/>
                <a:gd name="connsiteY10" fmla="*/ 72292 h 910511"/>
                <a:gd name="connsiteX11" fmla="*/ 1362979 w 1371185"/>
                <a:gd name="connsiteY11" fmla="*/ 175162 h 910511"/>
                <a:gd name="connsiteX12" fmla="*/ 1224939 w 1371185"/>
                <a:gd name="connsiteY12" fmla="*/ 174934 h 910511"/>
                <a:gd name="connsiteX13" fmla="*/ 1017769 w 1371185"/>
                <a:gd name="connsiteY13" fmla="*/ 287472 h 910511"/>
                <a:gd name="connsiteX14" fmla="*/ 1027653 w 1371185"/>
                <a:gd name="connsiteY14" fmla="*/ 567841 h 910511"/>
                <a:gd name="connsiteX15" fmla="*/ 1237677 w 1371185"/>
                <a:gd name="connsiteY15" fmla="*/ 683233 h 910511"/>
                <a:gd name="connsiteX16" fmla="*/ 1351548 w 1371185"/>
                <a:gd name="connsiteY16" fmla="*/ 678081 h 910511"/>
                <a:gd name="connsiteX17" fmla="*/ 1330593 w 1371185"/>
                <a:gd name="connsiteY17" fmla="*/ 798096 h 910511"/>
                <a:gd name="connsiteX18" fmla="*/ 1225818 w 1371185"/>
                <a:gd name="connsiteY18" fmla="*/ 866676 h 910511"/>
                <a:gd name="connsiteX19" fmla="*/ 1193631 w 1371185"/>
                <a:gd name="connsiteY19" fmla="*/ 759435 h 910511"/>
                <a:gd name="connsiteX20" fmla="*/ 989595 w 1371185"/>
                <a:gd name="connsiteY20" fmla="*/ 640931 h 910511"/>
                <a:gd name="connsiteX21" fmla="*/ 949597 w 1371185"/>
                <a:gd name="connsiteY21" fmla="*/ 694272 h 910511"/>
                <a:gd name="connsiteX22" fmla="*/ 876253 w 1371185"/>
                <a:gd name="connsiteY22" fmla="*/ 703793 h 910511"/>
                <a:gd name="connsiteX23" fmla="*/ 913398 w 1371185"/>
                <a:gd name="connsiteY23" fmla="*/ 845720 h 910511"/>
                <a:gd name="connsiteX24" fmla="*/ 892443 w 1371185"/>
                <a:gd name="connsiteY24" fmla="*/ 874295 h 910511"/>
                <a:gd name="connsiteX25" fmla="*/ 811480 w 1371185"/>
                <a:gd name="connsiteY25" fmla="*/ 874295 h 910511"/>
                <a:gd name="connsiteX26" fmla="*/ 807690 w 1371185"/>
                <a:gd name="connsiteY26" fmla="*/ 910490 h 910511"/>
                <a:gd name="connsiteX27" fmla="*/ 751475 w 1371185"/>
                <a:gd name="connsiteY27" fmla="*/ 872390 h 910511"/>
                <a:gd name="connsiteX28" fmla="*/ 717179 w 1371185"/>
                <a:gd name="connsiteY28" fmla="*/ 872390 h 910511"/>
                <a:gd name="connsiteX29" fmla="*/ 718155 w 1371185"/>
                <a:gd name="connsiteY29" fmla="*/ 910488 h 910511"/>
                <a:gd name="connsiteX30" fmla="*/ 657449 w 1371185"/>
                <a:gd name="connsiteY30" fmla="*/ 910216 h 910511"/>
                <a:gd name="connsiteX31" fmla="*/ 657172 w 1371185"/>
                <a:gd name="connsiteY31" fmla="*/ 874295 h 910511"/>
                <a:gd name="connsiteX32" fmla="*/ 620025 w 1371185"/>
                <a:gd name="connsiteY32" fmla="*/ 874295 h 910511"/>
                <a:gd name="connsiteX33" fmla="*/ 621228 w 1371185"/>
                <a:gd name="connsiteY33" fmla="*/ 910216 h 910511"/>
                <a:gd name="connsiteX34" fmla="*/ 562857 w 1371185"/>
                <a:gd name="connsiteY34" fmla="*/ 910487 h 910511"/>
                <a:gd name="connsiteX35" fmla="*/ 560975 w 1371185"/>
                <a:gd name="connsiteY35" fmla="*/ 875248 h 910511"/>
                <a:gd name="connsiteX36" fmla="*/ 490488 w 1371185"/>
                <a:gd name="connsiteY36" fmla="*/ 876200 h 910511"/>
                <a:gd name="connsiteX37" fmla="*/ 458103 w 1371185"/>
                <a:gd name="connsiteY37" fmla="*/ 843815 h 910511"/>
                <a:gd name="connsiteX38" fmla="*/ 500015 w 1371185"/>
                <a:gd name="connsiteY38" fmla="*/ 704746 h 910511"/>
                <a:gd name="connsiteX39" fmla="*/ 425714 w 1371185"/>
                <a:gd name="connsiteY39" fmla="*/ 700943 h 910511"/>
                <a:gd name="connsiteX40" fmla="*/ 381906 w 1371185"/>
                <a:gd name="connsiteY40" fmla="*/ 646647 h 910511"/>
                <a:gd name="connsiteX41" fmla="*/ 189098 w 1371185"/>
                <a:gd name="connsiteY41" fmla="*/ 753101 h 910511"/>
                <a:gd name="connsiteX42" fmla="*/ 172353 w 1371185"/>
                <a:gd name="connsiteY42" fmla="*/ 851436 h 910511"/>
                <a:gd name="connsiteX43" fmla="*/ 52338 w 1371185"/>
                <a:gd name="connsiteY43" fmla="*/ 796192 h 910511"/>
                <a:gd name="connsiteX44" fmla="*/ 135160 w 1371185"/>
                <a:gd name="connsiteY44" fmla="*/ 692760 h 910511"/>
                <a:gd name="connsiteX45" fmla="*/ 346384 w 1371185"/>
                <a:gd name="connsiteY45" fmla="*/ 576553 h 910511"/>
                <a:gd name="connsiteX46" fmla="*/ 355427 w 1371185"/>
                <a:gd name="connsiteY46" fmla="*/ 288759 h 910511"/>
                <a:gd name="connsiteX47" fmla="*/ 141473 w 1371185"/>
                <a:gd name="connsiteY47" fmla="*/ 167454 h 910511"/>
                <a:gd name="connsiteX48" fmla="*/ 75277 w 1371185"/>
                <a:gd name="connsiteY48" fmla="*/ 203509 h 910511"/>
                <a:gd name="connsiteX49" fmla="*/ 503 w 1371185"/>
                <a:gd name="connsiteY49" fmla="*/ 132883 h 910511"/>
                <a:gd name="connsiteX0" fmla="*/ 503 w 1371185"/>
                <a:gd name="connsiteY0" fmla="*/ 132883 h 915533"/>
                <a:gd name="connsiteX1" fmla="*/ 67772 w 1371185"/>
                <a:gd name="connsiteY1" fmla="*/ 59203 h 915533"/>
                <a:gd name="connsiteX2" fmla="*/ 142549 w 1371185"/>
                <a:gd name="connsiteY2" fmla="*/ 9 h 915533"/>
                <a:gd name="connsiteX3" fmla="*/ 211360 w 1371185"/>
                <a:gd name="connsiteY3" fmla="*/ 66682 h 915533"/>
                <a:gd name="connsiteX4" fmla="*/ 194813 w 1371185"/>
                <a:gd name="connsiteY4" fmla="*/ 114926 h 915533"/>
                <a:gd name="connsiteX5" fmla="*/ 389721 w 1371185"/>
                <a:gd name="connsiteY5" fmla="*/ 222892 h 915533"/>
                <a:gd name="connsiteX6" fmla="*/ 686181 w 1371185"/>
                <a:gd name="connsiteY6" fmla="*/ 71447 h 915533"/>
                <a:gd name="connsiteX7" fmla="*/ 979078 w 1371185"/>
                <a:gd name="connsiteY7" fmla="*/ 218273 h 915533"/>
                <a:gd name="connsiteX8" fmla="*/ 1179698 w 1371185"/>
                <a:gd name="connsiteY8" fmla="*/ 108118 h 915533"/>
                <a:gd name="connsiteX9" fmla="*/ 1246773 w 1371185"/>
                <a:gd name="connsiteY9" fmla="*/ 1807 h 915533"/>
                <a:gd name="connsiteX10" fmla="*/ 1321069 w 1371185"/>
                <a:gd name="connsiteY10" fmla="*/ 72292 h 915533"/>
                <a:gd name="connsiteX11" fmla="*/ 1362979 w 1371185"/>
                <a:gd name="connsiteY11" fmla="*/ 175162 h 915533"/>
                <a:gd name="connsiteX12" fmla="*/ 1224939 w 1371185"/>
                <a:gd name="connsiteY12" fmla="*/ 174934 h 915533"/>
                <a:gd name="connsiteX13" fmla="*/ 1017769 w 1371185"/>
                <a:gd name="connsiteY13" fmla="*/ 287472 h 915533"/>
                <a:gd name="connsiteX14" fmla="*/ 1027653 w 1371185"/>
                <a:gd name="connsiteY14" fmla="*/ 567841 h 915533"/>
                <a:gd name="connsiteX15" fmla="*/ 1237677 w 1371185"/>
                <a:gd name="connsiteY15" fmla="*/ 683233 h 915533"/>
                <a:gd name="connsiteX16" fmla="*/ 1351548 w 1371185"/>
                <a:gd name="connsiteY16" fmla="*/ 678081 h 915533"/>
                <a:gd name="connsiteX17" fmla="*/ 1330593 w 1371185"/>
                <a:gd name="connsiteY17" fmla="*/ 798096 h 915533"/>
                <a:gd name="connsiteX18" fmla="*/ 1225818 w 1371185"/>
                <a:gd name="connsiteY18" fmla="*/ 866676 h 915533"/>
                <a:gd name="connsiteX19" fmla="*/ 1193631 w 1371185"/>
                <a:gd name="connsiteY19" fmla="*/ 759435 h 915533"/>
                <a:gd name="connsiteX20" fmla="*/ 989595 w 1371185"/>
                <a:gd name="connsiteY20" fmla="*/ 640931 h 915533"/>
                <a:gd name="connsiteX21" fmla="*/ 949597 w 1371185"/>
                <a:gd name="connsiteY21" fmla="*/ 694272 h 915533"/>
                <a:gd name="connsiteX22" fmla="*/ 876253 w 1371185"/>
                <a:gd name="connsiteY22" fmla="*/ 703793 h 915533"/>
                <a:gd name="connsiteX23" fmla="*/ 913398 w 1371185"/>
                <a:gd name="connsiteY23" fmla="*/ 845720 h 915533"/>
                <a:gd name="connsiteX24" fmla="*/ 892443 w 1371185"/>
                <a:gd name="connsiteY24" fmla="*/ 874295 h 915533"/>
                <a:gd name="connsiteX25" fmla="*/ 811480 w 1371185"/>
                <a:gd name="connsiteY25" fmla="*/ 874295 h 915533"/>
                <a:gd name="connsiteX26" fmla="*/ 807690 w 1371185"/>
                <a:gd name="connsiteY26" fmla="*/ 910490 h 915533"/>
                <a:gd name="connsiteX27" fmla="*/ 754676 w 1371185"/>
                <a:gd name="connsiteY27" fmla="*/ 911169 h 915533"/>
                <a:gd name="connsiteX28" fmla="*/ 751475 w 1371185"/>
                <a:gd name="connsiteY28" fmla="*/ 872390 h 915533"/>
                <a:gd name="connsiteX29" fmla="*/ 717179 w 1371185"/>
                <a:gd name="connsiteY29" fmla="*/ 872390 h 915533"/>
                <a:gd name="connsiteX30" fmla="*/ 718155 w 1371185"/>
                <a:gd name="connsiteY30" fmla="*/ 910488 h 915533"/>
                <a:gd name="connsiteX31" fmla="*/ 657449 w 1371185"/>
                <a:gd name="connsiteY31" fmla="*/ 910216 h 915533"/>
                <a:gd name="connsiteX32" fmla="*/ 657172 w 1371185"/>
                <a:gd name="connsiteY32" fmla="*/ 874295 h 915533"/>
                <a:gd name="connsiteX33" fmla="*/ 620025 w 1371185"/>
                <a:gd name="connsiteY33" fmla="*/ 874295 h 915533"/>
                <a:gd name="connsiteX34" fmla="*/ 621228 w 1371185"/>
                <a:gd name="connsiteY34" fmla="*/ 910216 h 915533"/>
                <a:gd name="connsiteX35" fmla="*/ 562857 w 1371185"/>
                <a:gd name="connsiteY35" fmla="*/ 910487 h 915533"/>
                <a:gd name="connsiteX36" fmla="*/ 560975 w 1371185"/>
                <a:gd name="connsiteY36" fmla="*/ 875248 h 915533"/>
                <a:gd name="connsiteX37" fmla="*/ 490488 w 1371185"/>
                <a:gd name="connsiteY37" fmla="*/ 876200 h 915533"/>
                <a:gd name="connsiteX38" fmla="*/ 458103 w 1371185"/>
                <a:gd name="connsiteY38" fmla="*/ 843815 h 915533"/>
                <a:gd name="connsiteX39" fmla="*/ 500015 w 1371185"/>
                <a:gd name="connsiteY39" fmla="*/ 704746 h 915533"/>
                <a:gd name="connsiteX40" fmla="*/ 425714 w 1371185"/>
                <a:gd name="connsiteY40" fmla="*/ 700943 h 915533"/>
                <a:gd name="connsiteX41" fmla="*/ 381906 w 1371185"/>
                <a:gd name="connsiteY41" fmla="*/ 646647 h 915533"/>
                <a:gd name="connsiteX42" fmla="*/ 189098 w 1371185"/>
                <a:gd name="connsiteY42" fmla="*/ 753101 h 915533"/>
                <a:gd name="connsiteX43" fmla="*/ 172353 w 1371185"/>
                <a:gd name="connsiteY43" fmla="*/ 851436 h 915533"/>
                <a:gd name="connsiteX44" fmla="*/ 52338 w 1371185"/>
                <a:gd name="connsiteY44" fmla="*/ 796192 h 915533"/>
                <a:gd name="connsiteX45" fmla="*/ 135160 w 1371185"/>
                <a:gd name="connsiteY45" fmla="*/ 692760 h 915533"/>
                <a:gd name="connsiteX46" fmla="*/ 346384 w 1371185"/>
                <a:gd name="connsiteY46" fmla="*/ 576553 h 915533"/>
                <a:gd name="connsiteX47" fmla="*/ 355427 w 1371185"/>
                <a:gd name="connsiteY47" fmla="*/ 288759 h 915533"/>
                <a:gd name="connsiteX48" fmla="*/ 141473 w 1371185"/>
                <a:gd name="connsiteY48" fmla="*/ 167454 h 915533"/>
                <a:gd name="connsiteX49" fmla="*/ 75277 w 1371185"/>
                <a:gd name="connsiteY49" fmla="*/ 203509 h 915533"/>
                <a:gd name="connsiteX50" fmla="*/ 503 w 1371185"/>
                <a:gd name="connsiteY50" fmla="*/ 132883 h 915533"/>
                <a:gd name="connsiteX0" fmla="*/ 503 w 1371185"/>
                <a:gd name="connsiteY0" fmla="*/ 132883 h 915533"/>
                <a:gd name="connsiteX1" fmla="*/ 67772 w 1371185"/>
                <a:gd name="connsiteY1" fmla="*/ 59203 h 915533"/>
                <a:gd name="connsiteX2" fmla="*/ 142549 w 1371185"/>
                <a:gd name="connsiteY2" fmla="*/ 9 h 915533"/>
                <a:gd name="connsiteX3" fmla="*/ 211360 w 1371185"/>
                <a:gd name="connsiteY3" fmla="*/ 66682 h 915533"/>
                <a:gd name="connsiteX4" fmla="*/ 194813 w 1371185"/>
                <a:gd name="connsiteY4" fmla="*/ 114926 h 915533"/>
                <a:gd name="connsiteX5" fmla="*/ 389721 w 1371185"/>
                <a:gd name="connsiteY5" fmla="*/ 222892 h 915533"/>
                <a:gd name="connsiteX6" fmla="*/ 686181 w 1371185"/>
                <a:gd name="connsiteY6" fmla="*/ 71447 h 915533"/>
                <a:gd name="connsiteX7" fmla="*/ 979078 w 1371185"/>
                <a:gd name="connsiteY7" fmla="*/ 218273 h 915533"/>
                <a:gd name="connsiteX8" fmla="*/ 1179698 w 1371185"/>
                <a:gd name="connsiteY8" fmla="*/ 108118 h 915533"/>
                <a:gd name="connsiteX9" fmla="*/ 1246773 w 1371185"/>
                <a:gd name="connsiteY9" fmla="*/ 1807 h 915533"/>
                <a:gd name="connsiteX10" fmla="*/ 1321069 w 1371185"/>
                <a:gd name="connsiteY10" fmla="*/ 72292 h 915533"/>
                <a:gd name="connsiteX11" fmla="*/ 1362979 w 1371185"/>
                <a:gd name="connsiteY11" fmla="*/ 175162 h 915533"/>
                <a:gd name="connsiteX12" fmla="*/ 1224939 w 1371185"/>
                <a:gd name="connsiteY12" fmla="*/ 174934 h 915533"/>
                <a:gd name="connsiteX13" fmla="*/ 1017769 w 1371185"/>
                <a:gd name="connsiteY13" fmla="*/ 287472 h 915533"/>
                <a:gd name="connsiteX14" fmla="*/ 1027653 w 1371185"/>
                <a:gd name="connsiteY14" fmla="*/ 567841 h 915533"/>
                <a:gd name="connsiteX15" fmla="*/ 1237677 w 1371185"/>
                <a:gd name="connsiteY15" fmla="*/ 683233 h 915533"/>
                <a:gd name="connsiteX16" fmla="*/ 1351548 w 1371185"/>
                <a:gd name="connsiteY16" fmla="*/ 678081 h 915533"/>
                <a:gd name="connsiteX17" fmla="*/ 1330593 w 1371185"/>
                <a:gd name="connsiteY17" fmla="*/ 798096 h 915533"/>
                <a:gd name="connsiteX18" fmla="*/ 1225818 w 1371185"/>
                <a:gd name="connsiteY18" fmla="*/ 866676 h 915533"/>
                <a:gd name="connsiteX19" fmla="*/ 1193631 w 1371185"/>
                <a:gd name="connsiteY19" fmla="*/ 759435 h 915533"/>
                <a:gd name="connsiteX20" fmla="*/ 989595 w 1371185"/>
                <a:gd name="connsiteY20" fmla="*/ 640931 h 915533"/>
                <a:gd name="connsiteX21" fmla="*/ 949597 w 1371185"/>
                <a:gd name="connsiteY21" fmla="*/ 694272 h 915533"/>
                <a:gd name="connsiteX22" fmla="*/ 876253 w 1371185"/>
                <a:gd name="connsiteY22" fmla="*/ 703793 h 915533"/>
                <a:gd name="connsiteX23" fmla="*/ 913398 w 1371185"/>
                <a:gd name="connsiteY23" fmla="*/ 845720 h 915533"/>
                <a:gd name="connsiteX24" fmla="*/ 892443 w 1371185"/>
                <a:gd name="connsiteY24" fmla="*/ 874295 h 915533"/>
                <a:gd name="connsiteX25" fmla="*/ 811480 w 1371185"/>
                <a:gd name="connsiteY25" fmla="*/ 874295 h 915533"/>
                <a:gd name="connsiteX26" fmla="*/ 807690 w 1371185"/>
                <a:gd name="connsiteY26" fmla="*/ 910490 h 915533"/>
                <a:gd name="connsiteX27" fmla="*/ 754676 w 1371185"/>
                <a:gd name="connsiteY27" fmla="*/ 911169 h 915533"/>
                <a:gd name="connsiteX28" fmla="*/ 751475 w 1371185"/>
                <a:gd name="connsiteY28" fmla="*/ 872390 h 915533"/>
                <a:gd name="connsiteX29" fmla="*/ 717179 w 1371185"/>
                <a:gd name="connsiteY29" fmla="*/ 872390 h 915533"/>
                <a:gd name="connsiteX30" fmla="*/ 718155 w 1371185"/>
                <a:gd name="connsiteY30" fmla="*/ 910488 h 915533"/>
                <a:gd name="connsiteX31" fmla="*/ 657449 w 1371185"/>
                <a:gd name="connsiteY31" fmla="*/ 910216 h 915533"/>
                <a:gd name="connsiteX32" fmla="*/ 657172 w 1371185"/>
                <a:gd name="connsiteY32" fmla="*/ 874295 h 915533"/>
                <a:gd name="connsiteX33" fmla="*/ 620025 w 1371185"/>
                <a:gd name="connsiteY33" fmla="*/ 874295 h 915533"/>
                <a:gd name="connsiteX34" fmla="*/ 621228 w 1371185"/>
                <a:gd name="connsiteY34" fmla="*/ 910216 h 915533"/>
                <a:gd name="connsiteX35" fmla="*/ 562857 w 1371185"/>
                <a:gd name="connsiteY35" fmla="*/ 910487 h 915533"/>
                <a:gd name="connsiteX36" fmla="*/ 560975 w 1371185"/>
                <a:gd name="connsiteY36" fmla="*/ 875248 h 915533"/>
                <a:gd name="connsiteX37" fmla="*/ 490488 w 1371185"/>
                <a:gd name="connsiteY37" fmla="*/ 876200 h 915533"/>
                <a:gd name="connsiteX38" fmla="*/ 458103 w 1371185"/>
                <a:gd name="connsiteY38" fmla="*/ 843815 h 915533"/>
                <a:gd name="connsiteX39" fmla="*/ 500015 w 1371185"/>
                <a:gd name="connsiteY39" fmla="*/ 704746 h 915533"/>
                <a:gd name="connsiteX40" fmla="*/ 425714 w 1371185"/>
                <a:gd name="connsiteY40" fmla="*/ 700943 h 915533"/>
                <a:gd name="connsiteX41" fmla="*/ 381906 w 1371185"/>
                <a:gd name="connsiteY41" fmla="*/ 646647 h 915533"/>
                <a:gd name="connsiteX42" fmla="*/ 189098 w 1371185"/>
                <a:gd name="connsiteY42" fmla="*/ 753101 h 915533"/>
                <a:gd name="connsiteX43" fmla="*/ 172353 w 1371185"/>
                <a:gd name="connsiteY43" fmla="*/ 851436 h 915533"/>
                <a:gd name="connsiteX44" fmla="*/ 52338 w 1371185"/>
                <a:gd name="connsiteY44" fmla="*/ 796192 h 915533"/>
                <a:gd name="connsiteX45" fmla="*/ 135160 w 1371185"/>
                <a:gd name="connsiteY45" fmla="*/ 692760 h 915533"/>
                <a:gd name="connsiteX46" fmla="*/ 346384 w 1371185"/>
                <a:gd name="connsiteY46" fmla="*/ 576553 h 915533"/>
                <a:gd name="connsiteX47" fmla="*/ 355427 w 1371185"/>
                <a:gd name="connsiteY47" fmla="*/ 288759 h 915533"/>
                <a:gd name="connsiteX48" fmla="*/ 141473 w 1371185"/>
                <a:gd name="connsiteY48" fmla="*/ 167454 h 915533"/>
                <a:gd name="connsiteX49" fmla="*/ 75277 w 1371185"/>
                <a:gd name="connsiteY49" fmla="*/ 203509 h 915533"/>
                <a:gd name="connsiteX50" fmla="*/ 503 w 1371185"/>
                <a:gd name="connsiteY50" fmla="*/ 132883 h 915533"/>
                <a:gd name="connsiteX0" fmla="*/ 503 w 1371185"/>
                <a:gd name="connsiteY0" fmla="*/ 132883 h 915533"/>
                <a:gd name="connsiteX1" fmla="*/ 67772 w 1371185"/>
                <a:gd name="connsiteY1" fmla="*/ 59203 h 915533"/>
                <a:gd name="connsiteX2" fmla="*/ 142549 w 1371185"/>
                <a:gd name="connsiteY2" fmla="*/ 9 h 915533"/>
                <a:gd name="connsiteX3" fmla="*/ 211360 w 1371185"/>
                <a:gd name="connsiteY3" fmla="*/ 66682 h 915533"/>
                <a:gd name="connsiteX4" fmla="*/ 194813 w 1371185"/>
                <a:gd name="connsiteY4" fmla="*/ 114926 h 915533"/>
                <a:gd name="connsiteX5" fmla="*/ 389721 w 1371185"/>
                <a:gd name="connsiteY5" fmla="*/ 222892 h 915533"/>
                <a:gd name="connsiteX6" fmla="*/ 686181 w 1371185"/>
                <a:gd name="connsiteY6" fmla="*/ 71447 h 915533"/>
                <a:gd name="connsiteX7" fmla="*/ 979078 w 1371185"/>
                <a:gd name="connsiteY7" fmla="*/ 218273 h 915533"/>
                <a:gd name="connsiteX8" fmla="*/ 1179698 w 1371185"/>
                <a:gd name="connsiteY8" fmla="*/ 108118 h 915533"/>
                <a:gd name="connsiteX9" fmla="*/ 1246773 w 1371185"/>
                <a:gd name="connsiteY9" fmla="*/ 1807 h 915533"/>
                <a:gd name="connsiteX10" fmla="*/ 1321069 w 1371185"/>
                <a:gd name="connsiteY10" fmla="*/ 72292 h 915533"/>
                <a:gd name="connsiteX11" fmla="*/ 1362979 w 1371185"/>
                <a:gd name="connsiteY11" fmla="*/ 175162 h 915533"/>
                <a:gd name="connsiteX12" fmla="*/ 1224939 w 1371185"/>
                <a:gd name="connsiteY12" fmla="*/ 174934 h 915533"/>
                <a:gd name="connsiteX13" fmla="*/ 1017769 w 1371185"/>
                <a:gd name="connsiteY13" fmla="*/ 287472 h 915533"/>
                <a:gd name="connsiteX14" fmla="*/ 1027653 w 1371185"/>
                <a:gd name="connsiteY14" fmla="*/ 567841 h 915533"/>
                <a:gd name="connsiteX15" fmla="*/ 1237677 w 1371185"/>
                <a:gd name="connsiteY15" fmla="*/ 683233 h 915533"/>
                <a:gd name="connsiteX16" fmla="*/ 1351548 w 1371185"/>
                <a:gd name="connsiteY16" fmla="*/ 678081 h 915533"/>
                <a:gd name="connsiteX17" fmla="*/ 1330593 w 1371185"/>
                <a:gd name="connsiteY17" fmla="*/ 798096 h 915533"/>
                <a:gd name="connsiteX18" fmla="*/ 1225818 w 1371185"/>
                <a:gd name="connsiteY18" fmla="*/ 866676 h 915533"/>
                <a:gd name="connsiteX19" fmla="*/ 1193631 w 1371185"/>
                <a:gd name="connsiteY19" fmla="*/ 759435 h 915533"/>
                <a:gd name="connsiteX20" fmla="*/ 989595 w 1371185"/>
                <a:gd name="connsiteY20" fmla="*/ 640931 h 915533"/>
                <a:gd name="connsiteX21" fmla="*/ 949597 w 1371185"/>
                <a:gd name="connsiteY21" fmla="*/ 694272 h 915533"/>
                <a:gd name="connsiteX22" fmla="*/ 876253 w 1371185"/>
                <a:gd name="connsiteY22" fmla="*/ 703793 h 915533"/>
                <a:gd name="connsiteX23" fmla="*/ 913398 w 1371185"/>
                <a:gd name="connsiteY23" fmla="*/ 845720 h 915533"/>
                <a:gd name="connsiteX24" fmla="*/ 892443 w 1371185"/>
                <a:gd name="connsiteY24" fmla="*/ 874295 h 915533"/>
                <a:gd name="connsiteX25" fmla="*/ 811480 w 1371185"/>
                <a:gd name="connsiteY25" fmla="*/ 874295 h 915533"/>
                <a:gd name="connsiteX26" fmla="*/ 807690 w 1371185"/>
                <a:gd name="connsiteY26" fmla="*/ 910490 h 915533"/>
                <a:gd name="connsiteX27" fmla="*/ 754676 w 1371185"/>
                <a:gd name="connsiteY27" fmla="*/ 911169 h 915533"/>
                <a:gd name="connsiteX28" fmla="*/ 751475 w 1371185"/>
                <a:gd name="connsiteY28" fmla="*/ 872390 h 915533"/>
                <a:gd name="connsiteX29" fmla="*/ 717179 w 1371185"/>
                <a:gd name="connsiteY29" fmla="*/ 872390 h 915533"/>
                <a:gd name="connsiteX30" fmla="*/ 718155 w 1371185"/>
                <a:gd name="connsiteY30" fmla="*/ 910488 h 915533"/>
                <a:gd name="connsiteX31" fmla="*/ 657449 w 1371185"/>
                <a:gd name="connsiteY31" fmla="*/ 910216 h 915533"/>
                <a:gd name="connsiteX32" fmla="*/ 657172 w 1371185"/>
                <a:gd name="connsiteY32" fmla="*/ 874295 h 915533"/>
                <a:gd name="connsiteX33" fmla="*/ 620025 w 1371185"/>
                <a:gd name="connsiteY33" fmla="*/ 874295 h 915533"/>
                <a:gd name="connsiteX34" fmla="*/ 621228 w 1371185"/>
                <a:gd name="connsiteY34" fmla="*/ 910216 h 915533"/>
                <a:gd name="connsiteX35" fmla="*/ 562857 w 1371185"/>
                <a:gd name="connsiteY35" fmla="*/ 910487 h 915533"/>
                <a:gd name="connsiteX36" fmla="*/ 560975 w 1371185"/>
                <a:gd name="connsiteY36" fmla="*/ 875248 h 915533"/>
                <a:gd name="connsiteX37" fmla="*/ 490488 w 1371185"/>
                <a:gd name="connsiteY37" fmla="*/ 876200 h 915533"/>
                <a:gd name="connsiteX38" fmla="*/ 458103 w 1371185"/>
                <a:gd name="connsiteY38" fmla="*/ 843815 h 915533"/>
                <a:gd name="connsiteX39" fmla="*/ 500015 w 1371185"/>
                <a:gd name="connsiteY39" fmla="*/ 704746 h 915533"/>
                <a:gd name="connsiteX40" fmla="*/ 425714 w 1371185"/>
                <a:gd name="connsiteY40" fmla="*/ 700943 h 915533"/>
                <a:gd name="connsiteX41" fmla="*/ 381906 w 1371185"/>
                <a:gd name="connsiteY41" fmla="*/ 646647 h 915533"/>
                <a:gd name="connsiteX42" fmla="*/ 189098 w 1371185"/>
                <a:gd name="connsiteY42" fmla="*/ 753101 h 915533"/>
                <a:gd name="connsiteX43" fmla="*/ 172353 w 1371185"/>
                <a:gd name="connsiteY43" fmla="*/ 851436 h 915533"/>
                <a:gd name="connsiteX44" fmla="*/ 52338 w 1371185"/>
                <a:gd name="connsiteY44" fmla="*/ 796192 h 915533"/>
                <a:gd name="connsiteX45" fmla="*/ 135160 w 1371185"/>
                <a:gd name="connsiteY45" fmla="*/ 692760 h 915533"/>
                <a:gd name="connsiteX46" fmla="*/ 346384 w 1371185"/>
                <a:gd name="connsiteY46" fmla="*/ 576553 h 915533"/>
                <a:gd name="connsiteX47" fmla="*/ 355427 w 1371185"/>
                <a:gd name="connsiteY47" fmla="*/ 288759 h 915533"/>
                <a:gd name="connsiteX48" fmla="*/ 141473 w 1371185"/>
                <a:gd name="connsiteY48" fmla="*/ 167454 h 915533"/>
                <a:gd name="connsiteX49" fmla="*/ 75277 w 1371185"/>
                <a:gd name="connsiteY49" fmla="*/ 203509 h 915533"/>
                <a:gd name="connsiteX50" fmla="*/ 503 w 1371185"/>
                <a:gd name="connsiteY50" fmla="*/ 132883 h 915533"/>
                <a:gd name="connsiteX0" fmla="*/ 503 w 1371185"/>
                <a:gd name="connsiteY0" fmla="*/ 132883 h 914772"/>
                <a:gd name="connsiteX1" fmla="*/ 67772 w 1371185"/>
                <a:gd name="connsiteY1" fmla="*/ 59203 h 914772"/>
                <a:gd name="connsiteX2" fmla="*/ 142549 w 1371185"/>
                <a:gd name="connsiteY2" fmla="*/ 9 h 914772"/>
                <a:gd name="connsiteX3" fmla="*/ 211360 w 1371185"/>
                <a:gd name="connsiteY3" fmla="*/ 66682 h 914772"/>
                <a:gd name="connsiteX4" fmla="*/ 194813 w 1371185"/>
                <a:gd name="connsiteY4" fmla="*/ 114926 h 914772"/>
                <a:gd name="connsiteX5" fmla="*/ 389721 w 1371185"/>
                <a:gd name="connsiteY5" fmla="*/ 222892 h 914772"/>
                <a:gd name="connsiteX6" fmla="*/ 686181 w 1371185"/>
                <a:gd name="connsiteY6" fmla="*/ 71447 h 914772"/>
                <a:gd name="connsiteX7" fmla="*/ 979078 w 1371185"/>
                <a:gd name="connsiteY7" fmla="*/ 218273 h 914772"/>
                <a:gd name="connsiteX8" fmla="*/ 1179698 w 1371185"/>
                <a:gd name="connsiteY8" fmla="*/ 108118 h 914772"/>
                <a:gd name="connsiteX9" fmla="*/ 1246773 w 1371185"/>
                <a:gd name="connsiteY9" fmla="*/ 1807 h 914772"/>
                <a:gd name="connsiteX10" fmla="*/ 1321069 w 1371185"/>
                <a:gd name="connsiteY10" fmla="*/ 72292 h 914772"/>
                <a:gd name="connsiteX11" fmla="*/ 1362979 w 1371185"/>
                <a:gd name="connsiteY11" fmla="*/ 175162 h 914772"/>
                <a:gd name="connsiteX12" fmla="*/ 1224939 w 1371185"/>
                <a:gd name="connsiteY12" fmla="*/ 174934 h 914772"/>
                <a:gd name="connsiteX13" fmla="*/ 1017769 w 1371185"/>
                <a:gd name="connsiteY13" fmla="*/ 287472 h 914772"/>
                <a:gd name="connsiteX14" fmla="*/ 1027653 w 1371185"/>
                <a:gd name="connsiteY14" fmla="*/ 567841 h 914772"/>
                <a:gd name="connsiteX15" fmla="*/ 1237677 w 1371185"/>
                <a:gd name="connsiteY15" fmla="*/ 683233 h 914772"/>
                <a:gd name="connsiteX16" fmla="*/ 1351548 w 1371185"/>
                <a:gd name="connsiteY16" fmla="*/ 678081 h 914772"/>
                <a:gd name="connsiteX17" fmla="*/ 1330593 w 1371185"/>
                <a:gd name="connsiteY17" fmla="*/ 798096 h 914772"/>
                <a:gd name="connsiteX18" fmla="*/ 1225818 w 1371185"/>
                <a:gd name="connsiteY18" fmla="*/ 866676 h 914772"/>
                <a:gd name="connsiteX19" fmla="*/ 1193631 w 1371185"/>
                <a:gd name="connsiteY19" fmla="*/ 759435 h 914772"/>
                <a:gd name="connsiteX20" fmla="*/ 989595 w 1371185"/>
                <a:gd name="connsiteY20" fmla="*/ 640931 h 914772"/>
                <a:gd name="connsiteX21" fmla="*/ 949597 w 1371185"/>
                <a:gd name="connsiteY21" fmla="*/ 694272 h 914772"/>
                <a:gd name="connsiteX22" fmla="*/ 876253 w 1371185"/>
                <a:gd name="connsiteY22" fmla="*/ 703793 h 914772"/>
                <a:gd name="connsiteX23" fmla="*/ 913398 w 1371185"/>
                <a:gd name="connsiteY23" fmla="*/ 845720 h 914772"/>
                <a:gd name="connsiteX24" fmla="*/ 892443 w 1371185"/>
                <a:gd name="connsiteY24" fmla="*/ 874295 h 914772"/>
                <a:gd name="connsiteX25" fmla="*/ 811480 w 1371185"/>
                <a:gd name="connsiteY25" fmla="*/ 874295 h 914772"/>
                <a:gd name="connsiteX26" fmla="*/ 809596 w 1371185"/>
                <a:gd name="connsiteY26" fmla="*/ 908584 h 914772"/>
                <a:gd name="connsiteX27" fmla="*/ 754676 w 1371185"/>
                <a:gd name="connsiteY27" fmla="*/ 911169 h 914772"/>
                <a:gd name="connsiteX28" fmla="*/ 751475 w 1371185"/>
                <a:gd name="connsiteY28" fmla="*/ 872390 h 914772"/>
                <a:gd name="connsiteX29" fmla="*/ 717179 w 1371185"/>
                <a:gd name="connsiteY29" fmla="*/ 872390 h 914772"/>
                <a:gd name="connsiteX30" fmla="*/ 718155 w 1371185"/>
                <a:gd name="connsiteY30" fmla="*/ 910488 h 914772"/>
                <a:gd name="connsiteX31" fmla="*/ 657449 w 1371185"/>
                <a:gd name="connsiteY31" fmla="*/ 910216 h 914772"/>
                <a:gd name="connsiteX32" fmla="*/ 657172 w 1371185"/>
                <a:gd name="connsiteY32" fmla="*/ 874295 h 914772"/>
                <a:gd name="connsiteX33" fmla="*/ 620025 w 1371185"/>
                <a:gd name="connsiteY33" fmla="*/ 874295 h 914772"/>
                <a:gd name="connsiteX34" fmla="*/ 621228 w 1371185"/>
                <a:gd name="connsiteY34" fmla="*/ 910216 h 914772"/>
                <a:gd name="connsiteX35" fmla="*/ 562857 w 1371185"/>
                <a:gd name="connsiteY35" fmla="*/ 910487 h 914772"/>
                <a:gd name="connsiteX36" fmla="*/ 560975 w 1371185"/>
                <a:gd name="connsiteY36" fmla="*/ 875248 h 914772"/>
                <a:gd name="connsiteX37" fmla="*/ 490488 w 1371185"/>
                <a:gd name="connsiteY37" fmla="*/ 876200 h 914772"/>
                <a:gd name="connsiteX38" fmla="*/ 458103 w 1371185"/>
                <a:gd name="connsiteY38" fmla="*/ 843815 h 914772"/>
                <a:gd name="connsiteX39" fmla="*/ 500015 w 1371185"/>
                <a:gd name="connsiteY39" fmla="*/ 704746 h 914772"/>
                <a:gd name="connsiteX40" fmla="*/ 425714 w 1371185"/>
                <a:gd name="connsiteY40" fmla="*/ 700943 h 914772"/>
                <a:gd name="connsiteX41" fmla="*/ 381906 w 1371185"/>
                <a:gd name="connsiteY41" fmla="*/ 646647 h 914772"/>
                <a:gd name="connsiteX42" fmla="*/ 189098 w 1371185"/>
                <a:gd name="connsiteY42" fmla="*/ 753101 h 914772"/>
                <a:gd name="connsiteX43" fmla="*/ 172353 w 1371185"/>
                <a:gd name="connsiteY43" fmla="*/ 851436 h 914772"/>
                <a:gd name="connsiteX44" fmla="*/ 52338 w 1371185"/>
                <a:gd name="connsiteY44" fmla="*/ 796192 h 914772"/>
                <a:gd name="connsiteX45" fmla="*/ 135160 w 1371185"/>
                <a:gd name="connsiteY45" fmla="*/ 692760 h 914772"/>
                <a:gd name="connsiteX46" fmla="*/ 346384 w 1371185"/>
                <a:gd name="connsiteY46" fmla="*/ 576553 h 914772"/>
                <a:gd name="connsiteX47" fmla="*/ 355427 w 1371185"/>
                <a:gd name="connsiteY47" fmla="*/ 288759 h 914772"/>
                <a:gd name="connsiteX48" fmla="*/ 141473 w 1371185"/>
                <a:gd name="connsiteY48" fmla="*/ 167454 h 914772"/>
                <a:gd name="connsiteX49" fmla="*/ 75277 w 1371185"/>
                <a:gd name="connsiteY49" fmla="*/ 203509 h 914772"/>
                <a:gd name="connsiteX50" fmla="*/ 503 w 1371185"/>
                <a:gd name="connsiteY50" fmla="*/ 132883 h 914772"/>
                <a:gd name="connsiteX0" fmla="*/ 503 w 1371185"/>
                <a:gd name="connsiteY0" fmla="*/ 132883 h 911169"/>
                <a:gd name="connsiteX1" fmla="*/ 67772 w 1371185"/>
                <a:gd name="connsiteY1" fmla="*/ 59203 h 911169"/>
                <a:gd name="connsiteX2" fmla="*/ 142549 w 1371185"/>
                <a:gd name="connsiteY2" fmla="*/ 9 h 911169"/>
                <a:gd name="connsiteX3" fmla="*/ 211360 w 1371185"/>
                <a:gd name="connsiteY3" fmla="*/ 66682 h 911169"/>
                <a:gd name="connsiteX4" fmla="*/ 194813 w 1371185"/>
                <a:gd name="connsiteY4" fmla="*/ 114926 h 911169"/>
                <a:gd name="connsiteX5" fmla="*/ 389721 w 1371185"/>
                <a:gd name="connsiteY5" fmla="*/ 222892 h 911169"/>
                <a:gd name="connsiteX6" fmla="*/ 686181 w 1371185"/>
                <a:gd name="connsiteY6" fmla="*/ 71447 h 911169"/>
                <a:gd name="connsiteX7" fmla="*/ 979078 w 1371185"/>
                <a:gd name="connsiteY7" fmla="*/ 218273 h 911169"/>
                <a:gd name="connsiteX8" fmla="*/ 1179698 w 1371185"/>
                <a:gd name="connsiteY8" fmla="*/ 108118 h 911169"/>
                <a:gd name="connsiteX9" fmla="*/ 1246773 w 1371185"/>
                <a:gd name="connsiteY9" fmla="*/ 1807 h 911169"/>
                <a:gd name="connsiteX10" fmla="*/ 1321069 w 1371185"/>
                <a:gd name="connsiteY10" fmla="*/ 72292 h 911169"/>
                <a:gd name="connsiteX11" fmla="*/ 1362979 w 1371185"/>
                <a:gd name="connsiteY11" fmla="*/ 175162 h 911169"/>
                <a:gd name="connsiteX12" fmla="*/ 1224939 w 1371185"/>
                <a:gd name="connsiteY12" fmla="*/ 174934 h 911169"/>
                <a:gd name="connsiteX13" fmla="*/ 1017769 w 1371185"/>
                <a:gd name="connsiteY13" fmla="*/ 287472 h 911169"/>
                <a:gd name="connsiteX14" fmla="*/ 1027653 w 1371185"/>
                <a:gd name="connsiteY14" fmla="*/ 567841 h 911169"/>
                <a:gd name="connsiteX15" fmla="*/ 1237677 w 1371185"/>
                <a:gd name="connsiteY15" fmla="*/ 683233 h 911169"/>
                <a:gd name="connsiteX16" fmla="*/ 1351548 w 1371185"/>
                <a:gd name="connsiteY16" fmla="*/ 678081 h 911169"/>
                <a:gd name="connsiteX17" fmla="*/ 1330593 w 1371185"/>
                <a:gd name="connsiteY17" fmla="*/ 798096 h 911169"/>
                <a:gd name="connsiteX18" fmla="*/ 1225818 w 1371185"/>
                <a:gd name="connsiteY18" fmla="*/ 866676 h 911169"/>
                <a:gd name="connsiteX19" fmla="*/ 1193631 w 1371185"/>
                <a:gd name="connsiteY19" fmla="*/ 759435 h 911169"/>
                <a:gd name="connsiteX20" fmla="*/ 989595 w 1371185"/>
                <a:gd name="connsiteY20" fmla="*/ 640931 h 911169"/>
                <a:gd name="connsiteX21" fmla="*/ 949597 w 1371185"/>
                <a:gd name="connsiteY21" fmla="*/ 694272 h 911169"/>
                <a:gd name="connsiteX22" fmla="*/ 876253 w 1371185"/>
                <a:gd name="connsiteY22" fmla="*/ 703793 h 911169"/>
                <a:gd name="connsiteX23" fmla="*/ 913398 w 1371185"/>
                <a:gd name="connsiteY23" fmla="*/ 845720 h 911169"/>
                <a:gd name="connsiteX24" fmla="*/ 892443 w 1371185"/>
                <a:gd name="connsiteY24" fmla="*/ 874295 h 911169"/>
                <a:gd name="connsiteX25" fmla="*/ 811480 w 1371185"/>
                <a:gd name="connsiteY25" fmla="*/ 874295 h 911169"/>
                <a:gd name="connsiteX26" fmla="*/ 809596 w 1371185"/>
                <a:gd name="connsiteY26" fmla="*/ 908584 h 911169"/>
                <a:gd name="connsiteX27" fmla="*/ 754676 w 1371185"/>
                <a:gd name="connsiteY27" fmla="*/ 911169 h 911169"/>
                <a:gd name="connsiteX28" fmla="*/ 751475 w 1371185"/>
                <a:gd name="connsiteY28" fmla="*/ 872390 h 911169"/>
                <a:gd name="connsiteX29" fmla="*/ 717179 w 1371185"/>
                <a:gd name="connsiteY29" fmla="*/ 872390 h 911169"/>
                <a:gd name="connsiteX30" fmla="*/ 718155 w 1371185"/>
                <a:gd name="connsiteY30" fmla="*/ 910488 h 911169"/>
                <a:gd name="connsiteX31" fmla="*/ 657449 w 1371185"/>
                <a:gd name="connsiteY31" fmla="*/ 910216 h 911169"/>
                <a:gd name="connsiteX32" fmla="*/ 657172 w 1371185"/>
                <a:gd name="connsiteY32" fmla="*/ 874295 h 911169"/>
                <a:gd name="connsiteX33" fmla="*/ 620025 w 1371185"/>
                <a:gd name="connsiteY33" fmla="*/ 874295 h 911169"/>
                <a:gd name="connsiteX34" fmla="*/ 621228 w 1371185"/>
                <a:gd name="connsiteY34" fmla="*/ 910216 h 911169"/>
                <a:gd name="connsiteX35" fmla="*/ 562857 w 1371185"/>
                <a:gd name="connsiteY35" fmla="*/ 910487 h 911169"/>
                <a:gd name="connsiteX36" fmla="*/ 560975 w 1371185"/>
                <a:gd name="connsiteY36" fmla="*/ 875248 h 911169"/>
                <a:gd name="connsiteX37" fmla="*/ 490488 w 1371185"/>
                <a:gd name="connsiteY37" fmla="*/ 876200 h 911169"/>
                <a:gd name="connsiteX38" fmla="*/ 458103 w 1371185"/>
                <a:gd name="connsiteY38" fmla="*/ 843815 h 911169"/>
                <a:gd name="connsiteX39" fmla="*/ 500015 w 1371185"/>
                <a:gd name="connsiteY39" fmla="*/ 704746 h 911169"/>
                <a:gd name="connsiteX40" fmla="*/ 425714 w 1371185"/>
                <a:gd name="connsiteY40" fmla="*/ 700943 h 911169"/>
                <a:gd name="connsiteX41" fmla="*/ 381906 w 1371185"/>
                <a:gd name="connsiteY41" fmla="*/ 646647 h 911169"/>
                <a:gd name="connsiteX42" fmla="*/ 189098 w 1371185"/>
                <a:gd name="connsiteY42" fmla="*/ 753101 h 911169"/>
                <a:gd name="connsiteX43" fmla="*/ 172353 w 1371185"/>
                <a:gd name="connsiteY43" fmla="*/ 851436 h 911169"/>
                <a:gd name="connsiteX44" fmla="*/ 52338 w 1371185"/>
                <a:gd name="connsiteY44" fmla="*/ 796192 h 911169"/>
                <a:gd name="connsiteX45" fmla="*/ 135160 w 1371185"/>
                <a:gd name="connsiteY45" fmla="*/ 692760 h 911169"/>
                <a:gd name="connsiteX46" fmla="*/ 346384 w 1371185"/>
                <a:gd name="connsiteY46" fmla="*/ 576553 h 911169"/>
                <a:gd name="connsiteX47" fmla="*/ 355427 w 1371185"/>
                <a:gd name="connsiteY47" fmla="*/ 288759 h 911169"/>
                <a:gd name="connsiteX48" fmla="*/ 141473 w 1371185"/>
                <a:gd name="connsiteY48" fmla="*/ 167454 h 911169"/>
                <a:gd name="connsiteX49" fmla="*/ 75277 w 1371185"/>
                <a:gd name="connsiteY49" fmla="*/ 203509 h 911169"/>
                <a:gd name="connsiteX50" fmla="*/ 503 w 1371185"/>
                <a:gd name="connsiteY50" fmla="*/ 132883 h 911169"/>
                <a:gd name="connsiteX0" fmla="*/ 503 w 1371185"/>
                <a:gd name="connsiteY0" fmla="*/ 132883 h 911444"/>
                <a:gd name="connsiteX1" fmla="*/ 67772 w 1371185"/>
                <a:gd name="connsiteY1" fmla="*/ 59203 h 911444"/>
                <a:gd name="connsiteX2" fmla="*/ 142549 w 1371185"/>
                <a:gd name="connsiteY2" fmla="*/ 9 h 911444"/>
                <a:gd name="connsiteX3" fmla="*/ 211360 w 1371185"/>
                <a:gd name="connsiteY3" fmla="*/ 66682 h 911444"/>
                <a:gd name="connsiteX4" fmla="*/ 194813 w 1371185"/>
                <a:gd name="connsiteY4" fmla="*/ 114926 h 911444"/>
                <a:gd name="connsiteX5" fmla="*/ 389721 w 1371185"/>
                <a:gd name="connsiteY5" fmla="*/ 222892 h 911444"/>
                <a:gd name="connsiteX6" fmla="*/ 686181 w 1371185"/>
                <a:gd name="connsiteY6" fmla="*/ 71447 h 911444"/>
                <a:gd name="connsiteX7" fmla="*/ 979078 w 1371185"/>
                <a:gd name="connsiteY7" fmla="*/ 218273 h 911444"/>
                <a:gd name="connsiteX8" fmla="*/ 1179698 w 1371185"/>
                <a:gd name="connsiteY8" fmla="*/ 108118 h 911444"/>
                <a:gd name="connsiteX9" fmla="*/ 1246773 w 1371185"/>
                <a:gd name="connsiteY9" fmla="*/ 1807 h 911444"/>
                <a:gd name="connsiteX10" fmla="*/ 1321069 w 1371185"/>
                <a:gd name="connsiteY10" fmla="*/ 72292 h 911444"/>
                <a:gd name="connsiteX11" fmla="*/ 1362979 w 1371185"/>
                <a:gd name="connsiteY11" fmla="*/ 175162 h 911444"/>
                <a:gd name="connsiteX12" fmla="*/ 1224939 w 1371185"/>
                <a:gd name="connsiteY12" fmla="*/ 174934 h 911444"/>
                <a:gd name="connsiteX13" fmla="*/ 1017769 w 1371185"/>
                <a:gd name="connsiteY13" fmla="*/ 287472 h 911444"/>
                <a:gd name="connsiteX14" fmla="*/ 1027653 w 1371185"/>
                <a:gd name="connsiteY14" fmla="*/ 567841 h 911444"/>
                <a:gd name="connsiteX15" fmla="*/ 1237677 w 1371185"/>
                <a:gd name="connsiteY15" fmla="*/ 683233 h 911444"/>
                <a:gd name="connsiteX16" fmla="*/ 1351548 w 1371185"/>
                <a:gd name="connsiteY16" fmla="*/ 678081 h 911444"/>
                <a:gd name="connsiteX17" fmla="*/ 1330593 w 1371185"/>
                <a:gd name="connsiteY17" fmla="*/ 798096 h 911444"/>
                <a:gd name="connsiteX18" fmla="*/ 1225818 w 1371185"/>
                <a:gd name="connsiteY18" fmla="*/ 866676 h 911444"/>
                <a:gd name="connsiteX19" fmla="*/ 1193631 w 1371185"/>
                <a:gd name="connsiteY19" fmla="*/ 759435 h 911444"/>
                <a:gd name="connsiteX20" fmla="*/ 989595 w 1371185"/>
                <a:gd name="connsiteY20" fmla="*/ 640931 h 911444"/>
                <a:gd name="connsiteX21" fmla="*/ 949597 w 1371185"/>
                <a:gd name="connsiteY21" fmla="*/ 694272 h 911444"/>
                <a:gd name="connsiteX22" fmla="*/ 876253 w 1371185"/>
                <a:gd name="connsiteY22" fmla="*/ 703793 h 911444"/>
                <a:gd name="connsiteX23" fmla="*/ 913398 w 1371185"/>
                <a:gd name="connsiteY23" fmla="*/ 845720 h 911444"/>
                <a:gd name="connsiteX24" fmla="*/ 892443 w 1371185"/>
                <a:gd name="connsiteY24" fmla="*/ 874295 h 911444"/>
                <a:gd name="connsiteX25" fmla="*/ 811480 w 1371185"/>
                <a:gd name="connsiteY25" fmla="*/ 874295 h 911444"/>
                <a:gd name="connsiteX26" fmla="*/ 810549 w 1371185"/>
                <a:gd name="connsiteY26" fmla="*/ 911444 h 911444"/>
                <a:gd name="connsiteX27" fmla="*/ 754676 w 1371185"/>
                <a:gd name="connsiteY27" fmla="*/ 911169 h 911444"/>
                <a:gd name="connsiteX28" fmla="*/ 751475 w 1371185"/>
                <a:gd name="connsiteY28" fmla="*/ 872390 h 911444"/>
                <a:gd name="connsiteX29" fmla="*/ 717179 w 1371185"/>
                <a:gd name="connsiteY29" fmla="*/ 872390 h 911444"/>
                <a:gd name="connsiteX30" fmla="*/ 718155 w 1371185"/>
                <a:gd name="connsiteY30" fmla="*/ 910488 h 911444"/>
                <a:gd name="connsiteX31" fmla="*/ 657449 w 1371185"/>
                <a:gd name="connsiteY31" fmla="*/ 910216 h 911444"/>
                <a:gd name="connsiteX32" fmla="*/ 657172 w 1371185"/>
                <a:gd name="connsiteY32" fmla="*/ 874295 h 911444"/>
                <a:gd name="connsiteX33" fmla="*/ 620025 w 1371185"/>
                <a:gd name="connsiteY33" fmla="*/ 874295 h 911444"/>
                <a:gd name="connsiteX34" fmla="*/ 621228 w 1371185"/>
                <a:gd name="connsiteY34" fmla="*/ 910216 h 911444"/>
                <a:gd name="connsiteX35" fmla="*/ 562857 w 1371185"/>
                <a:gd name="connsiteY35" fmla="*/ 910487 h 911444"/>
                <a:gd name="connsiteX36" fmla="*/ 560975 w 1371185"/>
                <a:gd name="connsiteY36" fmla="*/ 875248 h 911444"/>
                <a:gd name="connsiteX37" fmla="*/ 490488 w 1371185"/>
                <a:gd name="connsiteY37" fmla="*/ 876200 h 911444"/>
                <a:gd name="connsiteX38" fmla="*/ 458103 w 1371185"/>
                <a:gd name="connsiteY38" fmla="*/ 843815 h 911444"/>
                <a:gd name="connsiteX39" fmla="*/ 500015 w 1371185"/>
                <a:gd name="connsiteY39" fmla="*/ 704746 h 911444"/>
                <a:gd name="connsiteX40" fmla="*/ 425714 w 1371185"/>
                <a:gd name="connsiteY40" fmla="*/ 700943 h 911444"/>
                <a:gd name="connsiteX41" fmla="*/ 381906 w 1371185"/>
                <a:gd name="connsiteY41" fmla="*/ 646647 h 911444"/>
                <a:gd name="connsiteX42" fmla="*/ 189098 w 1371185"/>
                <a:gd name="connsiteY42" fmla="*/ 753101 h 911444"/>
                <a:gd name="connsiteX43" fmla="*/ 172353 w 1371185"/>
                <a:gd name="connsiteY43" fmla="*/ 851436 h 911444"/>
                <a:gd name="connsiteX44" fmla="*/ 52338 w 1371185"/>
                <a:gd name="connsiteY44" fmla="*/ 796192 h 911444"/>
                <a:gd name="connsiteX45" fmla="*/ 135160 w 1371185"/>
                <a:gd name="connsiteY45" fmla="*/ 692760 h 911444"/>
                <a:gd name="connsiteX46" fmla="*/ 346384 w 1371185"/>
                <a:gd name="connsiteY46" fmla="*/ 576553 h 911444"/>
                <a:gd name="connsiteX47" fmla="*/ 355427 w 1371185"/>
                <a:gd name="connsiteY47" fmla="*/ 288759 h 911444"/>
                <a:gd name="connsiteX48" fmla="*/ 141473 w 1371185"/>
                <a:gd name="connsiteY48" fmla="*/ 167454 h 911444"/>
                <a:gd name="connsiteX49" fmla="*/ 75277 w 1371185"/>
                <a:gd name="connsiteY49" fmla="*/ 203509 h 911444"/>
                <a:gd name="connsiteX50" fmla="*/ 503 w 1371185"/>
                <a:gd name="connsiteY50" fmla="*/ 132883 h 911444"/>
                <a:gd name="connsiteX0" fmla="*/ 503 w 1371185"/>
                <a:gd name="connsiteY0" fmla="*/ 132883 h 914125"/>
                <a:gd name="connsiteX1" fmla="*/ 67772 w 1371185"/>
                <a:gd name="connsiteY1" fmla="*/ 59203 h 914125"/>
                <a:gd name="connsiteX2" fmla="*/ 142549 w 1371185"/>
                <a:gd name="connsiteY2" fmla="*/ 9 h 914125"/>
                <a:gd name="connsiteX3" fmla="*/ 211360 w 1371185"/>
                <a:gd name="connsiteY3" fmla="*/ 66682 h 914125"/>
                <a:gd name="connsiteX4" fmla="*/ 194813 w 1371185"/>
                <a:gd name="connsiteY4" fmla="*/ 114926 h 914125"/>
                <a:gd name="connsiteX5" fmla="*/ 389721 w 1371185"/>
                <a:gd name="connsiteY5" fmla="*/ 222892 h 914125"/>
                <a:gd name="connsiteX6" fmla="*/ 686181 w 1371185"/>
                <a:gd name="connsiteY6" fmla="*/ 71447 h 914125"/>
                <a:gd name="connsiteX7" fmla="*/ 979078 w 1371185"/>
                <a:gd name="connsiteY7" fmla="*/ 218273 h 914125"/>
                <a:gd name="connsiteX8" fmla="*/ 1179698 w 1371185"/>
                <a:gd name="connsiteY8" fmla="*/ 108118 h 914125"/>
                <a:gd name="connsiteX9" fmla="*/ 1246773 w 1371185"/>
                <a:gd name="connsiteY9" fmla="*/ 1807 h 914125"/>
                <a:gd name="connsiteX10" fmla="*/ 1321069 w 1371185"/>
                <a:gd name="connsiteY10" fmla="*/ 72292 h 914125"/>
                <a:gd name="connsiteX11" fmla="*/ 1362979 w 1371185"/>
                <a:gd name="connsiteY11" fmla="*/ 175162 h 914125"/>
                <a:gd name="connsiteX12" fmla="*/ 1224939 w 1371185"/>
                <a:gd name="connsiteY12" fmla="*/ 174934 h 914125"/>
                <a:gd name="connsiteX13" fmla="*/ 1017769 w 1371185"/>
                <a:gd name="connsiteY13" fmla="*/ 287472 h 914125"/>
                <a:gd name="connsiteX14" fmla="*/ 1027653 w 1371185"/>
                <a:gd name="connsiteY14" fmla="*/ 567841 h 914125"/>
                <a:gd name="connsiteX15" fmla="*/ 1237677 w 1371185"/>
                <a:gd name="connsiteY15" fmla="*/ 683233 h 914125"/>
                <a:gd name="connsiteX16" fmla="*/ 1351548 w 1371185"/>
                <a:gd name="connsiteY16" fmla="*/ 678081 h 914125"/>
                <a:gd name="connsiteX17" fmla="*/ 1330593 w 1371185"/>
                <a:gd name="connsiteY17" fmla="*/ 798096 h 914125"/>
                <a:gd name="connsiteX18" fmla="*/ 1225818 w 1371185"/>
                <a:gd name="connsiteY18" fmla="*/ 866676 h 914125"/>
                <a:gd name="connsiteX19" fmla="*/ 1193631 w 1371185"/>
                <a:gd name="connsiteY19" fmla="*/ 759435 h 914125"/>
                <a:gd name="connsiteX20" fmla="*/ 989595 w 1371185"/>
                <a:gd name="connsiteY20" fmla="*/ 640931 h 914125"/>
                <a:gd name="connsiteX21" fmla="*/ 949597 w 1371185"/>
                <a:gd name="connsiteY21" fmla="*/ 694272 h 914125"/>
                <a:gd name="connsiteX22" fmla="*/ 876253 w 1371185"/>
                <a:gd name="connsiteY22" fmla="*/ 703793 h 914125"/>
                <a:gd name="connsiteX23" fmla="*/ 913398 w 1371185"/>
                <a:gd name="connsiteY23" fmla="*/ 845720 h 914125"/>
                <a:gd name="connsiteX24" fmla="*/ 892443 w 1371185"/>
                <a:gd name="connsiteY24" fmla="*/ 874295 h 914125"/>
                <a:gd name="connsiteX25" fmla="*/ 811480 w 1371185"/>
                <a:gd name="connsiteY25" fmla="*/ 874295 h 914125"/>
                <a:gd name="connsiteX26" fmla="*/ 810549 w 1371185"/>
                <a:gd name="connsiteY26" fmla="*/ 911444 h 914125"/>
                <a:gd name="connsiteX27" fmla="*/ 751816 w 1371185"/>
                <a:gd name="connsiteY27" fmla="*/ 911169 h 914125"/>
                <a:gd name="connsiteX28" fmla="*/ 751475 w 1371185"/>
                <a:gd name="connsiteY28" fmla="*/ 872390 h 914125"/>
                <a:gd name="connsiteX29" fmla="*/ 717179 w 1371185"/>
                <a:gd name="connsiteY29" fmla="*/ 872390 h 914125"/>
                <a:gd name="connsiteX30" fmla="*/ 718155 w 1371185"/>
                <a:gd name="connsiteY30" fmla="*/ 910488 h 914125"/>
                <a:gd name="connsiteX31" fmla="*/ 657449 w 1371185"/>
                <a:gd name="connsiteY31" fmla="*/ 910216 h 914125"/>
                <a:gd name="connsiteX32" fmla="*/ 657172 w 1371185"/>
                <a:gd name="connsiteY32" fmla="*/ 874295 h 914125"/>
                <a:gd name="connsiteX33" fmla="*/ 620025 w 1371185"/>
                <a:gd name="connsiteY33" fmla="*/ 874295 h 914125"/>
                <a:gd name="connsiteX34" fmla="*/ 621228 w 1371185"/>
                <a:gd name="connsiteY34" fmla="*/ 910216 h 914125"/>
                <a:gd name="connsiteX35" fmla="*/ 562857 w 1371185"/>
                <a:gd name="connsiteY35" fmla="*/ 910487 h 914125"/>
                <a:gd name="connsiteX36" fmla="*/ 560975 w 1371185"/>
                <a:gd name="connsiteY36" fmla="*/ 875248 h 914125"/>
                <a:gd name="connsiteX37" fmla="*/ 490488 w 1371185"/>
                <a:gd name="connsiteY37" fmla="*/ 876200 h 914125"/>
                <a:gd name="connsiteX38" fmla="*/ 458103 w 1371185"/>
                <a:gd name="connsiteY38" fmla="*/ 843815 h 914125"/>
                <a:gd name="connsiteX39" fmla="*/ 500015 w 1371185"/>
                <a:gd name="connsiteY39" fmla="*/ 704746 h 914125"/>
                <a:gd name="connsiteX40" fmla="*/ 425714 w 1371185"/>
                <a:gd name="connsiteY40" fmla="*/ 700943 h 914125"/>
                <a:gd name="connsiteX41" fmla="*/ 381906 w 1371185"/>
                <a:gd name="connsiteY41" fmla="*/ 646647 h 914125"/>
                <a:gd name="connsiteX42" fmla="*/ 189098 w 1371185"/>
                <a:gd name="connsiteY42" fmla="*/ 753101 h 914125"/>
                <a:gd name="connsiteX43" fmla="*/ 172353 w 1371185"/>
                <a:gd name="connsiteY43" fmla="*/ 851436 h 914125"/>
                <a:gd name="connsiteX44" fmla="*/ 52338 w 1371185"/>
                <a:gd name="connsiteY44" fmla="*/ 796192 h 914125"/>
                <a:gd name="connsiteX45" fmla="*/ 135160 w 1371185"/>
                <a:gd name="connsiteY45" fmla="*/ 692760 h 914125"/>
                <a:gd name="connsiteX46" fmla="*/ 346384 w 1371185"/>
                <a:gd name="connsiteY46" fmla="*/ 576553 h 914125"/>
                <a:gd name="connsiteX47" fmla="*/ 355427 w 1371185"/>
                <a:gd name="connsiteY47" fmla="*/ 288759 h 914125"/>
                <a:gd name="connsiteX48" fmla="*/ 141473 w 1371185"/>
                <a:gd name="connsiteY48" fmla="*/ 167454 h 914125"/>
                <a:gd name="connsiteX49" fmla="*/ 75277 w 1371185"/>
                <a:gd name="connsiteY49" fmla="*/ 203509 h 914125"/>
                <a:gd name="connsiteX50" fmla="*/ 503 w 1371185"/>
                <a:gd name="connsiteY50" fmla="*/ 132883 h 914125"/>
                <a:gd name="connsiteX0" fmla="*/ 503 w 1371185"/>
                <a:gd name="connsiteY0" fmla="*/ 132883 h 911444"/>
                <a:gd name="connsiteX1" fmla="*/ 67772 w 1371185"/>
                <a:gd name="connsiteY1" fmla="*/ 59203 h 911444"/>
                <a:gd name="connsiteX2" fmla="*/ 142549 w 1371185"/>
                <a:gd name="connsiteY2" fmla="*/ 9 h 911444"/>
                <a:gd name="connsiteX3" fmla="*/ 211360 w 1371185"/>
                <a:gd name="connsiteY3" fmla="*/ 66682 h 911444"/>
                <a:gd name="connsiteX4" fmla="*/ 194813 w 1371185"/>
                <a:gd name="connsiteY4" fmla="*/ 114926 h 911444"/>
                <a:gd name="connsiteX5" fmla="*/ 389721 w 1371185"/>
                <a:gd name="connsiteY5" fmla="*/ 222892 h 911444"/>
                <a:gd name="connsiteX6" fmla="*/ 686181 w 1371185"/>
                <a:gd name="connsiteY6" fmla="*/ 71447 h 911444"/>
                <a:gd name="connsiteX7" fmla="*/ 979078 w 1371185"/>
                <a:gd name="connsiteY7" fmla="*/ 218273 h 911444"/>
                <a:gd name="connsiteX8" fmla="*/ 1179698 w 1371185"/>
                <a:gd name="connsiteY8" fmla="*/ 108118 h 911444"/>
                <a:gd name="connsiteX9" fmla="*/ 1246773 w 1371185"/>
                <a:gd name="connsiteY9" fmla="*/ 1807 h 911444"/>
                <a:gd name="connsiteX10" fmla="*/ 1321069 w 1371185"/>
                <a:gd name="connsiteY10" fmla="*/ 72292 h 911444"/>
                <a:gd name="connsiteX11" fmla="*/ 1362979 w 1371185"/>
                <a:gd name="connsiteY11" fmla="*/ 175162 h 911444"/>
                <a:gd name="connsiteX12" fmla="*/ 1224939 w 1371185"/>
                <a:gd name="connsiteY12" fmla="*/ 174934 h 911444"/>
                <a:gd name="connsiteX13" fmla="*/ 1017769 w 1371185"/>
                <a:gd name="connsiteY13" fmla="*/ 287472 h 911444"/>
                <a:gd name="connsiteX14" fmla="*/ 1027653 w 1371185"/>
                <a:gd name="connsiteY14" fmla="*/ 567841 h 911444"/>
                <a:gd name="connsiteX15" fmla="*/ 1237677 w 1371185"/>
                <a:gd name="connsiteY15" fmla="*/ 683233 h 911444"/>
                <a:gd name="connsiteX16" fmla="*/ 1351548 w 1371185"/>
                <a:gd name="connsiteY16" fmla="*/ 678081 h 911444"/>
                <a:gd name="connsiteX17" fmla="*/ 1330593 w 1371185"/>
                <a:gd name="connsiteY17" fmla="*/ 798096 h 911444"/>
                <a:gd name="connsiteX18" fmla="*/ 1225818 w 1371185"/>
                <a:gd name="connsiteY18" fmla="*/ 866676 h 911444"/>
                <a:gd name="connsiteX19" fmla="*/ 1193631 w 1371185"/>
                <a:gd name="connsiteY19" fmla="*/ 759435 h 911444"/>
                <a:gd name="connsiteX20" fmla="*/ 989595 w 1371185"/>
                <a:gd name="connsiteY20" fmla="*/ 640931 h 911444"/>
                <a:gd name="connsiteX21" fmla="*/ 949597 w 1371185"/>
                <a:gd name="connsiteY21" fmla="*/ 694272 h 911444"/>
                <a:gd name="connsiteX22" fmla="*/ 876253 w 1371185"/>
                <a:gd name="connsiteY22" fmla="*/ 703793 h 911444"/>
                <a:gd name="connsiteX23" fmla="*/ 913398 w 1371185"/>
                <a:gd name="connsiteY23" fmla="*/ 845720 h 911444"/>
                <a:gd name="connsiteX24" fmla="*/ 892443 w 1371185"/>
                <a:gd name="connsiteY24" fmla="*/ 874295 h 911444"/>
                <a:gd name="connsiteX25" fmla="*/ 811480 w 1371185"/>
                <a:gd name="connsiteY25" fmla="*/ 874295 h 911444"/>
                <a:gd name="connsiteX26" fmla="*/ 810549 w 1371185"/>
                <a:gd name="connsiteY26" fmla="*/ 911444 h 911444"/>
                <a:gd name="connsiteX27" fmla="*/ 751816 w 1371185"/>
                <a:gd name="connsiteY27" fmla="*/ 911169 h 911444"/>
                <a:gd name="connsiteX28" fmla="*/ 751475 w 1371185"/>
                <a:gd name="connsiteY28" fmla="*/ 872390 h 911444"/>
                <a:gd name="connsiteX29" fmla="*/ 717179 w 1371185"/>
                <a:gd name="connsiteY29" fmla="*/ 872390 h 911444"/>
                <a:gd name="connsiteX30" fmla="*/ 718155 w 1371185"/>
                <a:gd name="connsiteY30" fmla="*/ 910488 h 911444"/>
                <a:gd name="connsiteX31" fmla="*/ 657449 w 1371185"/>
                <a:gd name="connsiteY31" fmla="*/ 910216 h 911444"/>
                <a:gd name="connsiteX32" fmla="*/ 657172 w 1371185"/>
                <a:gd name="connsiteY32" fmla="*/ 874295 h 911444"/>
                <a:gd name="connsiteX33" fmla="*/ 620025 w 1371185"/>
                <a:gd name="connsiteY33" fmla="*/ 874295 h 911444"/>
                <a:gd name="connsiteX34" fmla="*/ 621228 w 1371185"/>
                <a:gd name="connsiteY34" fmla="*/ 910216 h 911444"/>
                <a:gd name="connsiteX35" fmla="*/ 562857 w 1371185"/>
                <a:gd name="connsiteY35" fmla="*/ 910487 h 911444"/>
                <a:gd name="connsiteX36" fmla="*/ 560975 w 1371185"/>
                <a:gd name="connsiteY36" fmla="*/ 875248 h 911444"/>
                <a:gd name="connsiteX37" fmla="*/ 490488 w 1371185"/>
                <a:gd name="connsiteY37" fmla="*/ 876200 h 911444"/>
                <a:gd name="connsiteX38" fmla="*/ 458103 w 1371185"/>
                <a:gd name="connsiteY38" fmla="*/ 843815 h 911444"/>
                <a:gd name="connsiteX39" fmla="*/ 500015 w 1371185"/>
                <a:gd name="connsiteY39" fmla="*/ 704746 h 911444"/>
                <a:gd name="connsiteX40" fmla="*/ 425714 w 1371185"/>
                <a:gd name="connsiteY40" fmla="*/ 700943 h 911444"/>
                <a:gd name="connsiteX41" fmla="*/ 381906 w 1371185"/>
                <a:gd name="connsiteY41" fmla="*/ 646647 h 911444"/>
                <a:gd name="connsiteX42" fmla="*/ 189098 w 1371185"/>
                <a:gd name="connsiteY42" fmla="*/ 753101 h 911444"/>
                <a:gd name="connsiteX43" fmla="*/ 172353 w 1371185"/>
                <a:gd name="connsiteY43" fmla="*/ 851436 h 911444"/>
                <a:gd name="connsiteX44" fmla="*/ 52338 w 1371185"/>
                <a:gd name="connsiteY44" fmla="*/ 796192 h 911444"/>
                <a:gd name="connsiteX45" fmla="*/ 135160 w 1371185"/>
                <a:gd name="connsiteY45" fmla="*/ 692760 h 911444"/>
                <a:gd name="connsiteX46" fmla="*/ 346384 w 1371185"/>
                <a:gd name="connsiteY46" fmla="*/ 576553 h 911444"/>
                <a:gd name="connsiteX47" fmla="*/ 355427 w 1371185"/>
                <a:gd name="connsiteY47" fmla="*/ 288759 h 911444"/>
                <a:gd name="connsiteX48" fmla="*/ 141473 w 1371185"/>
                <a:gd name="connsiteY48" fmla="*/ 167454 h 911444"/>
                <a:gd name="connsiteX49" fmla="*/ 75277 w 1371185"/>
                <a:gd name="connsiteY49" fmla="*/ 203509 h 911444"/>
                <a:gd name="connsiteX50" fmla="*/ 503 w 1371185"/>
                <a:gd name="connsiteY50" fmla="*/ 132883 h 911444"/>
                <a:gd name="connsiteX0" fmla="*/ 503 w 1371185"/>
                <a:gd name="connsiteY0" fmla="*/ 132883 h 911444"/>
                <a:gd name="connsiteX1" fmla="*/ 67772 w 1371185"/>
                <a:gd name="connsiteY1" fmla="*/ 59203 h 911444"/>
                <a:gd name="connsiteX2" fmla="*/ 142549 w 1371185"/>
                <a:gd name="connsiteY2" fmla="*/ 9 h 911444"/>
                <a:gd name="connsiteX3" fmla="*/ 211360 w 1371185"/>
                <a:gd name="connsiteY3" fmla="*/ 66682 h 911444"/>
                <a:gd name="connsiteX4" fmla="*/ 194813 w 1371185"/>
                <a:gd name="connsiteY4" fmla="*/ 114926 h 911444"/>
                <a:gd name="connsiteX5" fmla="*/ 389721 w 1371185"/>
                <a:gd name="connsiteY5" fmla="*/ 222892 h 911444"/>
                <a:gd name="connsiteX6" fmla="*/ 686181 w 1371185"/>
                <a:gd name="connsiteY6" fmla="*/ 71447 h 911444"/>
                <a:gd name="connsiteX7" fmla="*/ 979078 w 1371185"/>
                <a:gd name="connsiteY7" fmla="*/ 218273 h 911444"/>
                <a:gd name="connsiteX8" fmla="*/ 1179698 w 1371185"/>
                <a:gd name="connsiteY8" fmla="*/ 108118 h 911444"/>
                <a:gd name="connsiteX9" fmla="*/ 1246773 w 1371185"/>
                <a:gd name="connsiteY9" fmla="*/ 1807 h 911444"/>
                <a:gd name="connsiteX10" fmla="*/ 1321069 w 1371185"/>
                <a:gd name="connsiteY10" fmla="*/ 72292 h 911444"/>
                <a:gd name="connsiteX11" fmla="*/ 1362979 w 1371185"/>
                <a:gd name="connsiteY11" fmla="*/ 175162 h 911444"/>
                <a:gd name="connsiteX12" fmla="*/ 1224939 w 1371185"/>
                <a:gd name="connsiteY12" fmla="*/ 174934 h 911444"/>
                <a:gd name="connsiteX13" fmla="*/ 1017769 w 1371185"/>
                <a:gd name="connsiteY13" fmla="*/ 287472 h 911444"/>
                <a:gd name="connsiteX14" fmla="*/ 1027653 w 1371185"/>
                <a:gd name="connsiteY14" fmla="*/ 567841 h 911444"/>
                <a:gd name="connsiteX15" fmla="*/ 1237677 w 1371185"/>
                <a:gd name="connsiteY15" fmla="*/ 683233 h 911444"/>
                <a:gd name="connsiteX16" fmla="*/ 1351548 w 1371185"/>
                <a:gd name="connsiteY16" fmla="*/ 678081 h 911444"/>
                <a:gd name="connsiteX17" fmla="*/ 1330593 w 1371185"/>
                <a:gd name="connsiteY17" fmla="*/ 798096 h 911444"/>
                <a:gd name="connsiteX18" fmla="*/ 1225818 w 1371185"/>
                <a:gd name="connsiteY18" fmla="*/ 866676 h 911444"/>
                <a:gd name="connsiteX19" fmla="*/ 1193631 w 1371185"/>
                <a:gd name="connsiteY19" fmla="*/ 759435 h 911444"/>
                <a:gd name="connsiteX20" fmla="*/ 989595 w 1371185"/>
                <a:gd name="connsiteY20" fmla="*/ 640931 h 911444"/>
                <a:gd name="connsiteX21" fmla="*/ 949597 w 1371185"/>
                <a:gd name="connsiteY21" fmla="*/ 694272 h 911444"/>
                <a:gd name="connsiteX22" fmla="*/ 876253 w 1371185"/>
                <a:gd name="connsiteY22" fmla="*/ 703793 h 911444"/>
                <a:gd name="connsiteX23" fmla="*/ 913398 w 1371185"/>
                <a:gd name="connsiteY23" fmla="*/ 845720 h 911444"/>
                <a:gd name="connsiteX24" fmla="*/ 892443 w 1371185"/>
                <a:gd name="connsiteY24" fmla="*/ 874295 h 911444"/>
                <a:gd name="connsiteX25" fmla="*/ 811480 w 1371185"/>
                <a:gd name="connsiteY25" fmla="*/ 874295 h 911444"/>
                <a:gd name="connsiteX26" fmla="*/ 810549 w 1371185"/>
                <a:gd name="connsiteY26" fmla="*/ 911444 h 911444"/>
                <a:gd name="connsiteX27" fmla="*/ 751816 w 1371185"/>
                <a:gd name="connsiteY27" fmla="*/ 911169 h 911444"/>
                <a:gd name="connsiteX28" fmla="*/ 751475 w 1371185"/>
                <a:gd name="connsiteY28" fmla="*/ 872390 h 911444"/>
                <a:gd name="connsiteX29" fmla="*/ 717179 w 1371185"/>
                <a:gd name="connsiteY29" fmla="*/ 872390 h 911444"/>
                <a:gd name="connsiteX30" fmla="*/ 718155 w 1371185"/>
                <a:gd name="connsiteY30" fmla="*/ 910488 h 911444"/>
                <a:gd name="connsiteX31" fmla="*/ 657449 w 1371185"/>
                <a:gd name="connsiteY31" fmla="*/ 910216 h 911444"/>
                <a:gd name="connsiteX32" fmla="*/ 657172 w 1371185"/>
                <a:gd name="connsiteY32" fmla="*/ 874295 h 911444"/>
                <a:gd name="connsiteX33" fmla="*/ 620025 w 1371185"/>
                <a:gd name="connsiteY33" fmla="*/ 874295 h 911444"/>
                <a:gd name="connsiteX34" fmla="*/ 621228 w 1371185"/>
                <a:gd name="connsiteY34" fmla="*/ 910216 h 911444"/>
                <a:gd name="connsiteX35" fmla="*/ 562857 w 1371185"/>
                <a:gd name="connsiteY35" fmla="*/ 910487 h 911444"/>
                <a:gd name="connsiteX36" fmla="*/ 560975 w 1371185"/>
                <a:gd name="connsiteY36" fmla="*/ 875248 h 911444"/>
                <a:gd name="connsiteX37" fmla="*/ 490488 w 1371185"/>
                <a:gd name="connsiteY37" fmla="*/ 876200 h 911444"/>
                <a:gd name="connsiteX38" fmla="*/ 458103 w 1371185"/>
                <a:gd name="connsiteY38" fmla="*/ 843815 h 911444"/>
                <a:gd name="connsiteX39" fmla="*/ 500015 w 1371185"/>
                <a:gd name="connsiteY39" fmla="*/ 704746 h 911444"/>
                <a:gd name="connsiteX40" fmla="*/ 425714 w 1371185"/>
                <a:gd name="connsiteY40" fmla="*/ 700943 h 911444"/>
                <a:gd name="connsiteX41" fmla="*/ 381906 w 1371185"/>
                <a:gd name="connsiteY41" fmla="*/ 646647 h 911444"/>
                <a:gd name="connsiteX42" fmla="*/ 189098 w 1371185"/>
                <a:gd name="connsiteY42" fmla="*/ 753101 h 911444"/>
                <a:gd name="connsiteX43" fmla="*/ 172353 w 1371185"/>
                <a:gd name="connsiteY43" fmla="*/ 851436 h 911444"/>
                <a:gd name="connsiteX44" fmla="*/ 52338 w 1371185"/>
                <a:gd name="connsiteY44" fmla="*/ 796192 h 911444"/>
                <a:gd name="connsiteX45" fmla="*/ 135160 w 1371185"/>
                <a:gd name="connsiteY45" fmla="*/ 692760 h 911444"/>
                <a:gd name="connsiteX46" fmla="*/ 346384 w 1371185"/>
                <a:gd name="connsiteY46" fmla="*/ 576553 h 911444"/>
                <a:gd name="connsiteX47" fmla="*/ 355427 w 1371185"/>
                <a:gd name="connsiteY47" fmla="*/ 288759 h 911444"/>
                <a:gd name="connsiteX48" fmla="*/ 141473 w 1371185"/>
                <a:gd name="connsiteY48" fmla="*/ 167454 h 911444"/>
                <a:gd name="connsiteX49" fmla="*/ 75277 w 1371185"/>
                <a:gd name="connsiteY49" fmla="*/ 203509 h 911444"/>
                <a:gd name="connsiteX50" fmla="*/ 503 w 1371185"/>
                <a:gd name="connsiteY50" fmla="*/ 132883 h 911444"/>
                <a:gd name="connsiteX0" fmla="*/ 503 w 1371185"/>
                <a:gd name="connsiteY0" fmla="*/ 132883 h 911444"/>
                <a:gd name="connsiteX1" fmla="*/ 67772 w 1371185"/>
                <a:gd name="connsiteY1" fmla="*/ 59203 h 911444"/>
                <a:gd name="connsiteX2" fmla="*/ 142549 w 1371185"/>
                <a:gd name="connsiteY2" fmla="*/ 9 h 911444"/>
                <a:gd name="connsiteX3" fmla="*/ 211360 w 1371185"/>
                <a:gd name="connsiteY3" fmla="*/ 66682 h 911444"/>
                <a:gd name="connsiteX4" fmla="*/ 194813 w 1371185"/>
                <a:gd name="connsiteY4" fmla="*/ 114926 h 911444"/>
                <a:gd name="connsiteX5" fmla="*/ 389721 w 1371185"/>
                <a:gd name="connsiteY5" fmla="*/ 222892 h 911444"/>
                <a:gd name="connsiteX6" fmla="*/ 686181 w 1371185"/>
                <a:gd name="connsiteY6" fmla="*/ 71447 h 911444"/>
                <a:gd name="connsiteX7" fmla="*/ 979078 w 1371185"/>
                <a:gd name="connsiteY7" fmla="*/ 218273 h 911444"/>
                <a:gd name="connsiteX8" fmla="*/ 1179698 w 1371185"/>
                <a:gd name="connsiteY8" fmla="*/ 108118 h 911444"/>
                <a:gd name="connsiteX9" fmla="*/ 1246773 w 1371185"/>
                <a:gd name="connsiteY9" fmla="*/ 1807 h 911444"/>
                <a:gd name="connsiteX10" fmla="*/ 1321069 w 1371185"/>
                <a:gd name="connsiteY10" fmla="*/ 72292 h 911444"/>
                <a:gd name="connsiteX11" fmla="*/ 1362979 w 1371185"/>
                <a:gd name="connsiteY11" fmla="*/ 175162 h 911444"/>
                <a:gd name="connsiteX12" fmla="*/ 1224939 w 1371185"/>
                <a:gd name="connsiteY12" fmla="*/ 174934 h 911444"/>
                <a:gd name="connsiteX13" fmla="*/ 1017769 w 1371185"/>
                <a:gd name="connsiteY13" fmla="*/ 287472 h 911444"/>
                <a:gd name="connsiteX14" fmla="*/ 1027653 w 1371185"/>
                <a:gd name="connsiteY14" fmla="*/ 567841 h 911444"/>
                <a:gd name="connsiteX15" fmla="*/ 1237677 w 1371185"/>
                <a:gd name="connsiteY15" fmla="*/ 683233 h 911444"/>
                <a:gd name="connsiteX16" fmla="*/ 1351548 w 1371185"/>
                <a:gd name="connsiteY16" fmla="*/ 678081 h 911444"/>
                <a:gd name="connsiteX17" fmla="*/ 1330593 w 1371185"/>
                <a:gd name="connsiteY17" fmla="*/ 798096 h 911444"/>
                <a:gd name="connsiteX18" fmla="*/ 1225818 w 1371185"/>
                <a:gd name="connsiteY18" fmla="*/ 866676 h 911444"/>
                <a:gd name="connsiteX19" fmla="*/ 1193631 w 1371185"/>
                <a:gd name="connsiteY19" fmla="*/ 759435 h 911444"/>
                <a:gd name="connsiteX20" fmla="*/ 989595 w 1371185"/>
                <a:gd name="connsiteY20" fmla="*/ 640931 h 911444"/>
                <a:gd name="connsiteX21" fmla="*/ 949597 w 1371185"/>
                <a:gd name="connsiteY21" fmla="*/ 694272 h 911444"/>
                <a:gd name="connsiteX22" fmla="*/ 876253 w 1371185"/>
                <a:gd name="connsiteY22" fmla="*/ 703793 h 911444"/>
                <a:gd name="connsiteX23" fmla="*/ 913398 w 1371185"/>
                <a:gd name="connsiteY23" fmla="*/ 845720 h 911444"/>
                <a:gd name="connsiteX24" fmla="*/ 892443 w 1371185"/>
                <a:gd name="connsiteY24" fmla="*/ 874295 h 911444"/>
                <a:gd name="connsiteX25" fmla="*/ 811480 w 1371185"/>
                <a:gd name="connsiteY25" fmla="*/ 874295 h 911444"/>
                <a:gd name="connsiteX26" fmla="*/ 810549 w 1371185"/>
                <a:gd name="connsiteY26" fmla="*/ 911444 h 911444"/>
                <a:gd name="connsiteX27" fmla="*/ 751816 w 1371185"/>
                <a:gd name="connsiteY27" fmla="*/ 911169 h 911444"/>
                <a:gd name="connsiteX28" fmla="*/ 751475 w 1371185"/>
                <a:gd name="connsiteY28" fmla="*/ 872390 h 911444"/>
                <a:gd name="connsiteX29" fmla="*/ 717179 w 1371185"/>
                <a:gd name="connsiteY29" fmla="*/ 872390 h 911444"/>
                <a:gd name="connsiteX30" fmla="*/ 718155 w 1371185"/>
                <a:gd name="connsiteY30" fmla="*/ 910488 h 911444"/>
                <a:gd name="connsiteX31" fmla="*/ 657449 w 1371185"/>
                <a:gd name="connsiteY31" fmla="*/ 910216 h 911444"/>
                <a:gd name="connsiteX32" fmla="*/ 657172 w 1371185"/>
                <a:gd name="connsiteY32" fmla="*/ 874295 h 911444"/>
                <a:gd name="connsiteX33" fmla="*/ 620025 w 1371185"/>
                <a:gd name="connsiteY33" fmla="*/ 874295 h 911444"/>
                <a:gd name="connsiteX34" fmla="*/ 621228 w 1371185"/>
                <a:gd name="connsiteY34" fmla="*/ 910216 h 911444"/>
                <a:gd name="connsiteX35" fmla="*/ 562857 w 1371185"/>
                <a:gd name="connsiteY35" fmla="*/ 910487 h 911444"/>
                <a:gd name="connsiteX36" fmla="*/ 560975 w 1371185"/>
                <a:gd name="connsiteY36" fmla="*/ 875248 h 911444"/>
                <a:gd name="connsiteX37" fmla="*/ 490488 w 1371185"/>
                <a:gd name="connsiteY37" fmla="*/ 876200 h 911444"/>
                <a:gd name="connsiteX38" fmla="*/ 458103 w 1371185"/>
                <a:gd name="connsiteY38" fmla="*/ 843815 h 911444"/>
                <a:gd name="connsiteX39" fmla="*/ 500015 w 1371185"/>
                <a:gd name="connsiteY39" fmla="*/ 704746 h 911444"/>
                <a:gd name="connsiteX40" fmla="*/ 425714 w 1371185"/>
                <a:gd name="connsiteY40" fmla="*/ 700943 h 911444"/>
                <a:gd name="connsiteX41" fmla="*/ 381906 w 1371185"/>
                <a:gd name="connsiteY41" fmla="*/ 646647 h 911444"/>
                <a:gd name="connsiteX42" fmla="*/ 189098 w 1371185"/>
                <a:gd name="connsiteY42" fmla="*/ 753101 h 911444"/>
                <a:gd name="connsiteX43" fmla="*/ 172353 w 1371185"/>
                <a:gd name="connsiteY43" fmla="*/ 851436 h 911444"/>
                <a:gd name="connsiteX44" fmla="*/ 52338 w 1371185"/>
                <a:gd name="connsiteY44" fmla="*/ 796192 h 911444"/>
                <a:gd name="connsiteX45" fmla="*/ 135160 w 1371185"/>
                <a:gd name="connsiteY45" fmla="*/ 692760 h 911444"/>
                <a:gd name="connsiteX46" fmla="*/ 346384 w 1371185"/>
                <a:gd name="connsiteY46" fmla="*/ 576553 h 911444"/>
                <a:gd name="connsiteX47" fmla="*/ 355427 w 1371185"/>
                <a:gd name="connsiteY47" fmla="*/ 288759 h 911444"/>
                <a:gd name="connsiteX48" fmla="*/ 141473 w 1371185"/>
                <a:gd name="connsiteY48" fmla="*/ 167454 h 911444"/>
                <a:gd name="connsiteX49" fmla="*/ 75277 w 1371185"/>
                <a:gd name="connsiteY49" fmla="*/ 203509 h 911444"/>
                <a:gd name="connsiteX50" fmla="*/ 503 w 1371185"/>
                <a:gd name="connsiteY50" fmla="*/ 132883 h 911444"/>
                <a:gd name="connsiteX0" fmla="*/ 503 w 1371185"/>
                <a:gd name="connsiteY0" fmla="*/ 132883 h 911444"/>
                <a:gd name="connsiteX1" fmla="*/ 67772 w 1371185"/>
                <a:gd name="connsiteY1" fmla="*/ 59203 h 911444"/>
                <a:gd name="connsiteX2" fmla="*/ 142549 w 1371185"/>
                <a:gd name="connsiteY2" fmla="*/ 9 h 911444"/>
                <a:gd name="connsiteX3" fmla="*/ 211360 w 1371185"/>
                <a:gd name="connsiteY3" fmla="*/ 66682 h 911444"/>
                <a:gd name="connsiteX4" fmla="*/ 194813 w 1371185"/>
                <a:gd name="connsiteY4" fmla="*/ 114926 h 911444"/>
                <a:gd name="connsiteX5" fmla="*/ 389721 w 1371185"/>
                <a:gd name="connsiteY5" fmla="*/ 222892 h 911444"/>
                <a:gd name="connsiteX6" fmla="*/ 686181 w 1371185"/>
                <a:gd name="connsiteY6" fmla="*/ 71447 h 911444"/>
                <a:gd name="connsiteX7" fmla="*/ 979078 w 1371185"/>
                <a:gd name="connsiteY7" fmla="*/ 218273 h 911444"/>
                <a:gd name="connsiteX8" fmla="*/ 1179698 w 1371185"/>
                <a:gd name="connsiteY8" fmla="*/ 108118 h 911444"/>
                <a:gd name="connsiteX9" fmla="*/ 1246773 w 1371185"/>
                <a:gd name="connsiteY9" fmla="*/ 1807 h 911444"/>
                <a:gd name="connsiteX10" fmla="*/ 1321069 w 1371185"/>
                <a:gd name="connsiteY10" fmla="*/ 72292 h 911444"/>
                <a:gd name="connsiteX11" fmla="*/ 1362979 w 1371185"/>
                <a:gd name="connsiteY11" fmla="*/ 175162 h 911444"/>
                <a:gd name="connsiteX12" fmla="*/ 1224939 w 1371185"/>
                <a:gd name="connsiteY12" fmla="*/ 174934 h 911444"/>
                <a:gd name="connsiteX13" fmla="*/ 1017769 w 1371185"/>
                <a:gd name="connsiteY13" fmla="*/ 287472 h 911444"/>
                <a:gd name="connsiteX14" fmla="*/ 1027653 w 1371185"/>
                <a:gd name="connsiteY14" fmla="*/ 567841 h 911444"/>
                <a:gd name="connsiteX15" fmla="*/ 1237677 w 1371185"/>
                <a:gd name="connsiteY15" fmla="*/ 683233 h 911444"/>
                <a:gd name="connsiteX16" fmla="*/ 1351548 w 1371185"/>
                <a:gd name="connsiteY16" fmla="*/ 678081 h 911444"/>
                <a:gd name="connsiteX17" fmla="*/ 1330593 w 1371185"/>
                <a:gd name="connsiteY17" fmla="*/ 798096 h 911444"/>
                <a:gd name="connsiteX18" fmla="*/ 1225818 w 1371185"/>
                <a:gd name="connsiteY18" fmla="*/ 866676 h 911444"/>
                <a:gd name="connsiteX19" fmla="*/ 1193631 w 1371185"/>
                <a:gd name="connsiteY19" fmla="*/ 759435 h 911444"/>
                <a:gd name="connsiteX20" fmla="*/ 989595 w 1371185"/>
                <a:gd name="connsiteY20" fmla="*/ 640931 h 911444"/>
                <a:gd name="connsiteX21" fmla="*/ 949597 w 1371185"/>
                <a:gd name="connsiteY21" fmla="*/ 694272 h 911444"/>
                <a:gd name="connsiteX22" fmla="*/ 876253 w 1371185"/>
                <a:gd name="connsiteY22" fmla="*/ 703793 h 911444"/>
                <a:gd name="connsiteX23" fmla="*/ 913398 w 1371185"/>
                <a:gd name="connsiteY23" fmla="*/ 845720 h 911444"/>
                <a:gd name="connsiteX24" fmla="*/ 892443 w 1371185"/>
                <a:gd name="connsiteY24" fmla="*/ 874295 h 911444"/>
                <a:gd name="connsiteX25" fmla="*/ 811480 w 1371185"/>
                <a:gd name="connsiteY25" fmla="*/ 874295 h 911444"/>
                <a:gd name="connsiteX26" fmla="*/ 810549 w 1371185"/>
                <a:gd name="connsiteY26" fmla="*/ 911444 h 911444"/>
                <a:gd name="connsiteX27" fmla="*/ 751816 w 1371185"/>
                <a:gd name="connsiteY27" fmla="*/ 911169 h 911444"/>
                <a:gd name="connsiteX28" fmla="*/ 751475 w 1371185"/>
                <a:gd name="connsiteY28" fmla="*/ 872390 h 911444"/>
                <a:gd name="connsiteX29" fmla="*/ 717179 w 1371185"/>
                <a:gd name="connsiteY29" fmla="*/ 872390 h 911444"/>
                <a:gd name="connsiteX30" fmla="*/ 718155 w 1371185"/>
                <a:gd name="connsiteY30" fmla="*/ 910488 h 911444"/>
                <a:gd name="connsiteX31" fmla="*/ 657449 w 1371185"/>
                <a:gd name="connsiteY31" fmla="*/ 910216 h 911444"/>
                <a:gd name="connsiteX32" fmla="*/ 657172 w 1371185"/>
                <a:gd name="connsiteY32" fmla="*/ 874295 h 911444"/>
                <a:gd name="connsiteX33" fmla="*/ 620025 w 1371185"/>
                <a:gd name="connsiteY33" fmla="*/ 874295 h 911444"/>
                <a:gd name="connsiteX34" fmla="*/ 621228 w 1371185"/>
                <a:gd name="connsiteY34" fmla="*/ 910216 h 911444"/>
                <a:gd name="connsiteX35" fmla="*/ 562857 w 1371185"/>
                <a:gd name="connsiteY35" fmla="*/ 910487 h 911444"/>
                <a:gd name="connsiteX36" fmla="*/ 560975 w 1371185"/>
                <a:gd name="connsiteY36" fmla="*/ 875248 h 911444"/>
                <a:gd name="connsiteX37" fmla="*/ 490488 w 1371185"/>
                <a:gd name="connsiteY37" fmla="*/ 876200 h 911444"/>
                <a:gd name="connsiteX38" fmla="*/ 458103 w 1371185"/>
                <a:gd name="connsiteY38" fmla="*/ 843815 h 911444"/>
                <a:gd name="connsiteX39" fmla="*/ 500015 w 1371185"/>
                <a:gd name="connsiteY39" fmla="*/ 704746 h 911444"/>
                <a:gd name="connsiteX40" fmla="*/ 425714 w 1371185"/>
                <a:gd name="connsiteY40" fmla="*/ 700943 h 911444"/>
                <a:gd name="connsiteX41" fmla="*/ 381906 w 1371185"/>
                <a:gd name="connsiteY41" fmla="*/ 646647 h 911444"/>
                <a:gd name="connsiteX42" fmla="*/ 189098 w 1371185"/>
                <a:gd name="connsiteY42" fmla="*/ 753101 h 911444"/>
                <a:gd name="connsiteX43" fmla="*/ 172353 w 1371185"/>
                <a:gd name="connsiteY43" fmla="*/ 851436 h 911444"/>
                <a:gd name="connsiteX44" fmla="*/ 52338 w 1371185"/>
                <a:gd name="connsiteY44" fmla="*/ 796192 h 911444"/>
                <a:gd name="connsiteX45" fmla="*/ 135160 w 1371185"/>
                <a:gd name="connsiteY45" fmla="*/ 692760 h 911444"/>
                <a:gd name="connsiteX46" fmla="*/ 346384 w 1371185"/>
                <a:gd name="connsiteY46" fmla="*/ 576553 h 911444"/>
                <a:gd name="connsiteX47" fmla="*/ 355427 w 1371185"/>
                <a:gd name="connsiteY47" fmla="*/ 288759 h 911444"/>
                <a:gd name="connsiteX48" fmla="*/ 141473 w 1371185"/>
                <a:gd name="connsiteY48" fmla="*/ 167454 h 911444"/>
                <a:gd name="connsiteX49" fmla="*/ 75277 w 1371185"/>
                <a:gd name="connsiteY49" fmla="*/ 203509 h 911444"/>
                <a:gd name="connsiteX50" fmla="*/ 503 w 1371185"/>
                <a:gd name="connsiteY50" fmla="*/ 132883 h 911444"/>
                <a:gd name="connsiteX0" fmla="*/ 503 w 1371185"/>
                <a:gd name="connsiteY0" fmla="*/ 132883 h 911444"/>
                <a:gd name="connsiteX1" fmla="*/ 67772 w 1371185"/>
                <a:gd name="connsiteY1" fmla="*/ 59203 h 911444"/>
                <a:gd name="connsiteX2" fmla="*/ 142549 w 1371185"/>
                <a:gd name="connsiteY2" fmla="*/ 9 h 911444"/>
                <a:gd name="connsiteX3" fmla="*/ 211360 w 1371185"/>
                <a:gd name="connsiteY3" fmla="*/ 66682 h 911444"/>
                <a:gd name="connsiteX4" fmla="*/ 194813 w 1371185"/>
                <a:gd name="connsiteY4" fmla="*/ 114926 h 911444"/>
                <a:gd name="connsiteX5" fmla="*/ 389721 w 1371185"/>
                <a:gd name="connsiteY5" fmla="*/ 222892 h 911444"/>
                <a:gd name="connsiteX6" fmla="*/ 686181 w 1371185"/>
                <a:gd name="connsiteY6" fmla="*/ 71447 h 911444"/>
                <a:gd name="connsiteX7" fmla="*/ 979078 w 1371185"/>
                <a:gd name="connsiteY7" fmla="*/ 218273 h 911444"/>
                <a:gd name="connsiteX8" fmla="*/ 1179698 w 1371185"/>
                <a:gd name="connsiteY8" fmla="*/ 108118 h 911444"/>
                <a:gd name="connsiteX9" fmla="*/ 1246773 w 1371185"/>
                <a:gd name="connsiteY9" fmla="*/ 1807 h 911444"/>
                <a:gd name="connsiteX10" fmla="*/ 1321069 w 1371185"/>
                <a:gd name="connsiteY10" fmla="*/ 72292 h 911444"/>
                <a:gd name="connsiteX11" fmla="*/ 1362979 w 1371185"/>
                <a:gd name="connsiteY11" fmla="*/ 175162 h 911444"/>
                <a:gd name="connsiteX12" fmla="*/ 1224939 w 1371185"/>
                <a:gd name="connsiteY12" fmla="*/ 174934 h 911444"/>
                <a:gd name="connsiteX13" fmla="*/ 1017769 w 1371185"/>
                <a:gd name="connsiteY13" fmla="*/ 287472 h 911444"/>
                <a:gd name="connsiteX14" fmla="*/ 1027653 w 1371185"/>
                <a:gd name="connsiteY14" fmla="*/ 567841 h 911444"/>
                <a:gd name="connsiteX15" fmla="*/ 1237677 w 1371185"/>
                <a:gd name="connsiteY15" fmla="*/ 683233 h 911444"/>
                <a:gd name="connsiteX16" fmla="*/ 1351548 w 1371185"/>
                <a:gd name="connsiteY16" fmla="*/ 678081 h 911444"/>
                <a:gd name="connsiteX17" fmla="*/ 1330593 w 1371185"/>
                <a:gd name="connsiteY17" fmla="*/ 798096 h 911444"/>
                <a:gd name="connsiteX18" fmla="*/ 1225818 w 1371185"/>
                <a:gd name="connsiteY18" fmla="*/ 866676 h 911444"/>
                <a:gd name="connsiteX19" fmla="*/ 1193631 w 1371185"/>
                <a:gd name="connsiteY19" fmla="*/ 759435 h 911444"/>
                <a:gd name="connsiteX20" fmla="*/ 989595 w 1371185"/>
                <a:gd name="connsiteY20" fmla="*/ 640931 h 911444"/>
                <a:gd name="connsiteX21" fmla="*/ 949597 w 1371185"/>
                <a:gd name="connsiteY21" fmla="*/ 694272 h 911444"/>
                <a:gd name="connsiteX22" fmla="*/ 876253 w 1371185"/>
                <a:gd name="connsiteY22" fmla="*/ 703793 h 911444"/>
                <a:gd name="connsiteX23" fmla="*/ 913398 w 1371185"/>
                <a:gd name="connsiteY23" fmla="*/ 845720 h 911444"/>
                <a:gd name="connsiteX24" fmla="*/ 892443 w 1371185"/>
                <a:gd name="connsiteY24" fmla="*/ 874295 h 911444"/>
                <a:gd name="connsiteX25" fmla="*/ 811480 w 1371185"/>
                <a:gd name="connsiteY25" fmla="*/ 874295 h 911444"/>
                <a:gd name="connsiteX26" fmla="*/ 810549 w 1371185"/>
                <a:gd name="connsiteY26" fmla="*/ 911444 h 911444"/>
                <a:gd name="connsiteX27" fmla="*/ 751816 w 1371185"/>
                <a:gd name="connsiteY27" fmla="*/ 911169 h 911444"/>
                <a:gd name="connsiteX28" fmla="*/ 751475 w 1371185"/>
                <a:gd name="connsiteY28" fmla="*/ 872390 h 911444"/>
                <a:gd name="connsiteX29" fmla="*/ 717179 w 1371185"/>
                <a:gd name="connsiteY29" fmla="*/ 872390 h 911444"/>
                <a:gd name="connsiteX30" fmla="*/ 718155 w 1371185"/>
                <a:gd name="connsiteY30" fmla="*/ 910488 h 911444"/>
                <a:gd name="connsiteX31" fmla="*/ 657449 w 1371185"/>
                <a:gd name="connsiteY31" fmla="*/ 910216 h 911444"/>
                <a:gd name="connsiteX32" fmla="*/ 657172 w 1371185"/>
                <a:gd name="connsiteY32" fmla="*/ 874295 h 911444"/>
                <a:gd name="connsiteX33" fmla="*/ 620025 w 1371185"/>
                <a:gd name="connsiteY33" fmla="*/ 874295 h 911444"/>
                <a:gd name="connsiteX34" fmla="*/ 621228 w 1371185"/>
                <a:gd name="connsiteY34" fmla="*/ 910216 h 911444"/>
                <a:gd name="connsiteX35" fmla="*/ 562857 w 1371185"/>
                <a:gd name="connsiteY35" fmla="*/ 910487 h 911444"/>
                <a:gd name="connsiteX36" fmla="*/ 560975 w 1371185"/>
                <a:gd name="connsiteY36" fmla="*/ 875248 h 911444"/>
                <a:gd name="connsiteX37" fmla="*/ 490488 w 1371185"/>
                <a:gd name="connsiteY37" fmla="*/ 876200 h 911444"/>
                <a:gd name="connsiteX38" fmla="*/ 458103 w 1371185"/>
                <a:gd name="connsiteY38" fmla="*/ 843815 h 911444"/>
                <a:gd name="connsiteX39" fmla="*/ 500015 w 1371185"/>
                <a:gd name="connsiteY39" fmla="*/ 704746 h 911444"/>
                <a:gd name="connsiteX40" fmla="*/ 425714 w 1371185"/>
                <a:gd name="connsiteY40" fmla="*/ 700943 h 911444"/>
                <a:gd name="connsiteX41" fmla="*/ 381906 w 1371185"/>
                <a:gd name="connsiteY41" fmla="*/ 646647 h 911444"/>
                <a:gd name="connsiteX42" fmla="*/ 189098 w 1371185"/>
                <a:gd name="connsiteY42" fmla="*/ 753101 h 911444"/>
                <a:gd name="connsiteX43" fmla="*/ 172353 w 1371185"/>
                <a:gd name="connsiteY43" fmla="*/ 851436 h 911444"/>
                <a:gd name="connsiteX44" fmla="*/ 52338 w 1371185"/>
                <a:gd name="connsiteY44" fmla="*/ 796192 h 911444"/>
                <a:gd name="connsiteX45" fmla="*/ 135160 w 1371185"/>
                <a:gd name="connsiteY45" fmla="*/ 692760 h 911444"/>
                <a:gd name="connsiteX46" fmla="*/ 346384 w 1371185"/>
                <a:gd name="connsiteY46" fmla="*/ 576553 h 911444"/>
                <a:gd name="connsiteX47" fmla="*/ 355427 w 1371185"/>
                <a:gd name="connsiteY47" fmla="*/ 288759 h 911444"/>
                <a:gd name="connsiteX48" fmla="*/ 141473 w 1371185"/>
                <a:gd name="connsiteY48" fmla="*/ 167454 h 911444"/>
                <a:gd name="connsiteX49" fmla="*/ 75277 w 1371185"/>
                <a:gd name="connsiteY49" fmla="*/ 203509 h 911444"/>
                <a:gd name="connsiteX50" fmla="*/ 503 w 1371185"/>
                <a:gd name="connsiteY50" fmla="*/ 132883 h 911444"/>
                <a:gd name="connsiteX0" fmla="*/ 503 w 1371185"/>
                <a:gd name="connsiteY0" fmla="*/ 132883 h 911444"/>
                <a:gd name="connsiteX1" fmla="*/ 67772 w 1371185"/>
                <a:gd name="connsiteY1" fmla="*/ 59203 h 911444"/>
                <a:gd name="connsiteX2" fmla="*/ 142549 w 1371185"/>
                <a:gd name="connsiteY2" fmla="*/ 9 h 911444"/>
                <a:gd name="connsiteX3" fmla="*/ 211360 w 1371185"/>
                <a:gd name="connsiteY3" fmla="*/ 66682 h 911444"/>
                <a:gd name="connsiteX4" fmla="*/ 194813 w 1371185"/>
                <a:gd name="connsiteY4" fmla="*/ 114926 h 911444"/>
                <a:gd name="connsiteX5" fmla="*/ 389721 w 1371185"/>
                <a:gd name="connsiteY5" fmla="*/ 222892 h 911444"/>
                <a:gd name="connsiteX6" fmla="*/ 686181 w 1371185"/>
                <a:gd name="connsiteY6" fmla="*/ 71447 h 911444"/>
                <a:gd name="connsiteX7" fmla="*/ 979078 w 1371185"/>
                <a:gd name="connsiteY7" fmla="*/ 218273 h 911444"/>
                <a:gd name="connsiteX8" fmla="*/ 1179698 w 1371185"/>
                <a:gd name="connsiteY8" fmla="*/ 108118 h 911444"/>
                <a:gd name="connsiteX9" fmla="*/ 1246773 w 1371185"/>
                <a:gd name="connsiteY9" fmla="*/ 1807 h 911444"/>
                <a:gd name="connsiteX10" fmla="*/ 1321069 w 1371185"/>
                <a:gd name="connsiteY10" fmla="*/ 72292 h 911444"/>
                <a:gd name="connsiteX11" fmla="*/ 1362979 w 1371185"/>
                <a:gd name="connsiteY11" fmla="*/ 175162 h 911444"/>
                <a:gd name="connsiteX12" fmla="*/ 1224939 w 1371185"/>
                <a:gd name="connsiteY12" fmla="*/ 174934 h 911444"/>
                <a:gd name="connsiteX13" fmla="*/ 1017769 w 1371185"/>
                <a:gd name="connsiteY13" fmla="*/ 287472 h 911444"/>
                <a:gd name="connsiteX14" fmla="*/ 1027653 w 1371185"/>
                <a:gd name="connsiteY14" fmla="*/ 567841 h 911444"/>
                <a:gd name="connsiteX15" fmla="*/ 1237677 w 1371185"/>
                <a:gd name="connsiteY15" fmla="*/ 683233 h 911444"/>
                <a:gd name="connsiteX16" fmla="*/ 1351548 w 1371185"/>
                <a:gd name="connsiteY16" fmla="*/ 678081 h 911444"/>
                <a:gd name="connsiteX17" fmla="*/ 1330593 w 1371185"/>
                <a:gd name="connsiteY17" fmla="*/ 798096 h 911444"/>
                <a:gd name="connsiteX18" fmla="*/ 1225818 w 1371185"/>
                <a:gd name="connsiteY18" fmla="*/ 866676 h 911444"/>
                <a:gd name="connsiteX19" fmla="*/ 1193631 w 1371185"/>
                <a:gd name="connsiteY19" fmla="*/ 759435 h 911444"/>
                <a:gd name="connsiteX20" fmla="*/ 989595 w 1371185"/>
                <a:gd name="connsiteY20" fmla="*/ 640931 h 911444"/>
                <a:gd name="connsiteX21" fmla="*/ 949597 w 1371185"/>
                <a:gd name="connsiteY21" fmla="*/ 694272 h 911444"/>
                <a:gd name="connsiteX22" fmla="*/ 876253 w 1371185"/>
                <a:gd name="connsiteY22" fmla="*/ 703793 h 911444"/>
                <a:gd name="connsiteX23" fmla="*/ 913398 w 1371185"/>
                <a:gd name="connsiteY23" fmla="*/ 845720 h 911444"/>
                <a:gd name="connsiteX24" fmla="*/ 892443 w 1371185"/>
                <a:gd name="connsiteY24" fmla="*/ 874295 h 911444"/>
                <a:gd name="connsiteX25" fmla="*/ 811480 w 1371185"/>
                <a:gd name="connsiteY25" fmla="*/ 874295 h 911444"/>
                <a:gd name="connsiteX26" fmla="*/ 810549 w 1371185"/>
                <a:gd name="connsiteY26" fmla="*/ 911444 h 911444"/>
                <a:gd name="connsiteX27" fmla="*/ 751816 w 1371185"/>
                <a:gd name="connsiteY27" fmla="*/ 911169 h 911444"/>
                <a:gd name="connsiteX28" fmla="*/ 751475 w 1371185"/>
                <a:gd name="connsiteY28" fmla="*/ 872390 h 911444"/>
                <a:gd name="connsiteX29" fmla="*/ 717179 w 1371185"/>
                <a:gd name="connsiteY29" fmla="*/ 872390 h 911444"/>
                <a:gd name="connsiteX30" fmla="*/ 718155 w 1371185"/>
                <a:gd name="connsiteY30" fmla="*/ 910488 h 911444"/>
                <a:gd name="connsiteX31" fmla="*/ 657449 w 1371185"/>
                <a:gd name="connsiteY31" fmla="*/ 910216 h 911444"/>
                <a:gd name="connsiteX32" fmla="*/ 657172 w 1371185"/>
                <a:gd name="connsiteY32" fmla="*/ 874295 h 911444"/>
                <a:gd name="connsiteX33" fmla="*/ 620025 w 1371185"/>
                <a:gd name="connsiteY33" fmla="*/ 874295 h 911444"/>
                <a:gd name="connsiteX34" fmla="*/ 621228 w 1371185"/>
                <a:gd name="connsiteY34" fmla="*/ 910216 h 911444"/>
                <a:gd name="connsiteX35" fmla="*/ 562857 w 1371185"/>
                <a:gd name="connsiteY35" fmla="*/ 910487 h 911444"/>
                <a:gd name="connsiteX36" fmla="*/ 560975 w 1371185"/>
                <a:gd name="connsiteY36" fmla="*/ 875248 h 911444"/>
                <a:gd name="connsiteX37" fmla="*/ 490488 w 1371185"/>
                <a:gd name="connsiteY37" fmla="*/ 876200 h 911444"/>
                <a:gd name="connsiteX38" fmla="*/ 458103 w 1371185"/>
                <a:gd name="connsiteY38" fmla="*/ 843815 h 911444"/>
                <a:gd name="connsiteX39" fmla="*/ 500015 w 1371185"/>
                <a:gd name="connsiteY39" fmla="*/ 704746 h 911444"/>
                <a:gd name="connsiteX40" fmla="*/ 425714 w 1371185"/>
                <a:gd name="connsiteY40" fmla="*/ 700943 h 911444"/>
                <a:gd name="connsiteX41" fmla="*/ 381906 w 1371185"/>
                <a:gd name="connsiteY41" fmla="*/ 646647 h 911444"/>
                <a:gd name="connsiteX42" fmla="*/ 189098 w 1371185"/>
                <a:gd name="connsiteY42" fmla="*/ 753101 h 911444"/>
                <a:gd name="connsiteX43" fmla="*/ 172353 w 1371185"/>
                <a:gd name="connsiteY43" fmla="*/ 851436 h 911444"/>
                <a:gd name="connsiteX44" fmla="*/ 52338 w 1371185"/>
                <a:gd name="connsiteY44" fmla="*/ 796192 h 911444"/>
                <a:gd name="connsiteX45" fmla="*/ 135160 w 1371185"/>
                <a:gd name="connsiteY45" fmla="*/ 692760 h 911444"/>
                <a:gd name="connsiteX46" fmla="*/ 346384 w 1371185"/>
                <a:gd name="connsiteY46" fmla="*/ 576553 h 911444"/>
                <a:gd name="connsiteX47" fmla="*/ 355427 w 1371185"/>
                <a:gd name="connsiteY47" fmla="*/ 288759 h 911444"/>
                <a:gd name="connsiteX48" fmla="*/ 141473 w 1371185"/>
                <a:gd name="connsiteY48" fmla="*/ 167454 h 911444"/>
                <a:gd name="connsiteX49" fmla="*/ 75277 w 1371185"/>
                <a:gd name="connsiteY49" fmla="*/ 203509 h 911444"/>
                <a:gd name="connsiteX50" fmla="*/ 503 w 1371185"/>
                <a:gd name="connsiteY50" fmla="*/ 132883 h 911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371185" h="911444">
                  <a:moveTo>
                    <a:pt x="503" y="132883"/>
                  </a:moveTo>
                  <a:cubicBezTo>
                    <a:pt x="-748" y="91687"/>
                    <a:pt x="31715" y="57854"/>
                    <a:pt x="67772" y="59203"/>
                  </a:cubicBezTo>
                  <a:cubicBezTo>
                    <a:pt x="70473" y="24232"/>
                    <a:pt x="109093" y="668"/>
                    <a:pt x="142549" y="9"/>
                  </a:cubicBezTo>
                  <a:cubicBezTo>
                    <a:pt x="176005" y="-650"/>
                    <a:pt x="212174" y="38004"/>
                    <a:pt x="211360" y="66682"/>
                  </a:cubicBezTo>
                  <a:cubicBezTo>
                    <a:pt x="210546" y="95360"/>
                    <a:pt x="208584" y="98845"/>
                    <a:pt x="194813" y="114926"/>
                  </a:cubicBezTo>
                  <a:lnTo>
                    <a:pt x="389721" y="222892"/>
                  </a:lnTo>
                  <a:cubicBezTo>
                    <a:pt x="463523" y="121190"/>
                    <a:pt x="575563" y="73170"/>
                    <a:pt x="686181" y="71447"/>
                  </a:cubicBezTo>
                  <a:cubicBezTo>
                    <a:pt x="796799" y="69724"/>
                    <a:pt x="912870" y="127547"/>
                    <a:pt x="979078" y="218273"/>
                  </a:cubicBezTo>
                  <a:lnTo>
                    <a:pt x="1179698" y="108118"/>
                  </a:lnTo>
                  <a:cubicBezTo>
                    <a:pt x="1151606" y="44895"/>
                    <a:pt x="1206066" y="3968"/>
                    <a:pt x="1246773" y="1807"/>
                  </a:cubicBezTo>
                  <a:cubicBezTo>
                    <a:pt x="1287480" y="-354"/>
                    <a:pt x="1322656" y="39590"/>
                    <a:pt x="1321069" y="72292"/>
                  </a:cubicBezTo>
                  <a:cubicBezTo>
                    <a:pt x="1354089" y="94517"/>
                    <a:pt x="1386621" y="129480"/>
                    <a:pt x="1362979" y="175162"/>
                  </a:cubicBezTo>
                  <a:cubicBezTo>
                    <a:pt x="1339337" y="220844"/>
                    <a:pt x="1278572" y="237875"/>
                    <a:pt x="1224939" y="174934"/>
                  </a:cubicBezTo>
                  <a:lnTo>
                    <a:pt x="1017769" y="287472"/>
                  </a:lnTo>
                  <a:cubicBezTo>
                    <a:pt x="1057264" y="377444"/>
                    <a:pt x="1064361" y="461682"/>
                    <a:pt x="1027653" y="567841"/>
                  </a:cubicBezTo>
                  <a:lnTo>
                    <a:pt x="1237677" y="683233"/>
                  </a:lnTo>
                  <a:cubicBezTo>
                    <a:pt x="1269910" y="638582"/>
                    <a:pt x="1330347" y="649412"/>
                    <a:pt x="1351548" y="678081"/>
                  </a:cubicBezTo>
                  <a:cubicBezTo>
                    <a:pt x="1372749" y="706750"/>
                    <a:pt x="1389648" y="754281"/>
                    <a:pt x="1330593" y="798096"/>
                  </a:cubicBezTo>
                  <a:cubicBezTo>
                    <a:pt x="1328053" y="864771"/>
                    <a:pt x="1267695" y="882644"/>
                    <a:pt x="1225818" y="866676"/>
                  </a:cubicBezTo>
                  <a:cubicBezTo>
                    <a:pt x="1183941" y="850708"/>
                    <a:pt x="1177690" y="797087"/>
                    <a:pt x="1193631" y="759435"/>
                  </a:cubicBezTo>
                  <a:lnTo>
                    <a:pt x="989595" y="640931"/>
                  </a:lnTo>
                  <a:lnTo>
                    <a:pt x="949597" y="694272"/>
                  </a:lnTo>
                  <a:lnTo>
                    <a:pt x="876253" y="703793"/>
                  </a:lnTo>
                  <a:lnTo>
                    <a:pt x="913398" y="845720"/>
                  </a:lnTo>
                  <a:cubicBezTo>
                    <a:pt x="918796" y="860642"/>
                    <a:pt x="908635" y="873342"/>
                    <a:pt x="892443" y="874295"/>
                  </a:cubicBezTo>
                  <a:lnTo>
                    <a:pt x="811480" y="874295"/>
                  </a:lnTo>
                  <a:cubicBezTo>
                    <a:pt x="811170" y="886678"/>
                    <a:pt x="810859" y="899061"/>
                    <a:pt x="810549" y="911444"/>
                  </a:cubicBezTo>
                  <a:lnTo>
                    <a:pt x="751816" y="911169"/>
                  </a:lnTo>
                  <a:cubicBezTo>
                    <a:pt x="751702" y="898243"/>
                    <a:pt x="751589" y="885316"/>
                    <a:pt x="751475" y="872390"/>
                  </a:cubicBezTo>
                  <a:lnTo>
                    <a:pt x="717179" y="872390"/>
                  </a:lnTo>
                  <a:cubicBezTo>
                    <a:pt x="717504" y="885089"/>
                    <a:pt x="717830" y="897789"/>
                    <a:pt x="718155" y="910488"/>
                  </a:cubicBezTo>
                  <a:lnTo>
                    <a:pt x="657449" y="910216"/>
                  </a:lnTo>
                  <a:cubicBezTo>
                    <a:pt x="657357" y="898242"/>
                    <a:pt x="657264" y="886269"/>
                    <a:pt x="657172" y="874295"/>
                  </a:cubicBezTo>
                  <a:lnTo>
                    <a:pt x="620025" y="874295"/>
                  </a:lnTo>
                  <a:cubicBezTo>
                    <a:pt x="619790" y="885633"/>
                    <a:pt x="621463" y="898878"/>
                    <a:pt x="621228" y="910216"/>
                  </a:cubicBezTo>
                  <a:lnTo>
                    <a:pt x="562857" y="910487"/>
                  </a:lnTo>
                  <a:lnTo>
                    <a:pt x="560975" y="875248"/>
                  </a:lnTo>
                  <a:lnTo>
                    <a:pt x="490488" y="876200"/>
                  </a:lnTo>
                  <a:cubicBezTo>
                    <a:pt x="465406" y="873978"/>
                    <a:pt x="455880" y="865087"/>
                    <a:pt x="458103" y="843815"/>
                  </a:cubicBezTo>
                  <a:lnTo>
                    <a:pt x="500015" y="704746"/>
                  </a:lnTo>
                  <a:lnTo>
                    <a:pt x="425714" y="700943"/>
                  </a:lnTo>
                  <a:lnTo>
                    <a:pt x="381906" y="646647"/>
                  </a:lnTo>
                  <a:lnTo>
                    <a:pt x="189098" y="753101"/>
                  </a:lnTo>
                  <a:cubicBezTo>
                    <a:pt x="206560" y="788343"/>
                    <a:pt x="202766" y="829014"/>
                    <a:pt x="172353" y="851436"/>
                  </a:cubicBezTo>
                  <a:cubicBezTo>
                    <a:pt x="141940" y="873858"/>
                    <a:pt x="68062" y="877883"/>
                    <a:pt x="52338" y="796192"/>
                  </a:cubicBezTo>
                  <a:cubicBezTo>
                    <a:pt x="-70550" y="746475"/>
                    <a:pt x="50403" y="576742"/>
                    <a:pt x="135160" y="692760"/>
                  </a:cubicBezTo>
                  <a:lnTo>
                    <a:pt x="346384" y="576553"/>
                  </a:lnTo>
                  <a:cubicBezTo>
                    <a:pt x="305900" y="493337"/>
                    <a:pt x="312088" y="368181"/>
                    <a:pt x="355427" y="288759"/>
                  </a:cubicBezTo>
                  <a:lnTo>
                    <a:pt x="141473" y="167454"/>
                  </a:lnTo>
                  <a:cubicBezTo>
                    <a:pt x="122662" y="192149"/>
                    <a:pt x="108297" y="203556"/>
                    <a:pt x="75277" y="203509"/>
                  </a:cubicBezTo>
                  <a:cubicBezTo>
                    <a:pt x="42257" y="203462"/>
                    <a:pt x="1754" y="174079"/>
                    <a:pt x="503" y="132883"/>
                  </a:cubicBez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25" name="Oval 5"/>
            <p:cNvSpPr>
              <a:spLocks noChangeAspect="1"/>
            </p:cNvSpPr>
            <p:nvPr/>
          </p:nvSpPr>
          <p:spPr bwMode="auto">
            <a:xfrm>
              <a:off x="11375200" y="3591090"/>
              <a:ext cx="1234440" cy="1375242"/>
            </a:xfrm>
            <a:custGeom>
              <a:avLst/>
              <a:gdLst>
                <a:gd name="connsiteX0" fmla="*/ 0 w 1234439"/>
                <a:gd name="connsiteY0" fmla="*/ 617220 h 1234439"/>
                <a:gd name="connsiteX1" fmla="*/ 617220 w 1234439"/>
                <a:gd name="connsiteY1" fmla="*/ 0 h 1234439"/>
                <a:gd name="connsiteX2" fmla="*/ 1234440 w 1234439"/>
                <a:gd name="connsiteY2" fmla="*/ 617220 h 1234439"/>
                <a:gd name="connsiteX3" fmla="*/ 617220 w 1234439"/>
                <a:gd name="connsiteY3" fmla="*/ 1234440 h 1234439"/>
                <a:gd name="connsiteX4" fmla="*/ 0 w 1234439"/>
                <a:gd name="connsiteY4" fmla="*/ 617220 h 1234439"/>
                <a:gd name="connsiteX0" fmla="*/ 22258 w 1256698"/>
                <a:gd name="connsiteY0" fmla="*/ 617220 h 1250892"/>
                <a:gd name="connsiteX1" fmla="*/ 639478 w 1256698"/>
                <a:gd name="connsiteY1" fmla="*/ 0 h 1250892"/>
                <a:gd name="connsiteX2" fmla="*/ 1256698 w 1256698"/>
                <a:gd name="connsiteY2" fmla="*/ 617220 h 1250892"/>
                <a:gd name="connsiteX3" fmla="*/ 639478 w 1256698"/>
                <a:gd name="connsiteY3" fmla="*/ 1234440 h 1250892"/>
                <a:gd name="connsiteX4" fmla="*/ 183737 w 1256698"/>
                <a:gd name="connsiteY4" fmla="*/ 1034257 h 1250892"/>
                <a:gd name="connsiteX5" fmla="*/ 22258 w 1256698"/>
                <a:gd name="connsiteY5" fmla="*/ 617220 h 1250892"/>
                <a:gd name="connsiteX0" fmla="*/ 13 w 1234453"/>
                <a:gd name="connsiteY0" fmla="*/ 617220 h 1250892"/>
                <a:gd name="connsiteX1" fmla="*/ 617233 w 1234453"/>
                <a:gd name="connsiteY1" fmla="*/ 0 h 1250892"/>
                <a:gd name="connsiteX2" fmla="*/ 1234453 w 1234453"/>
                <a:gd name="connsiteY2" fmla="*/ 617220 h 1250892"/>
                <a:gd name="connsiteX3" fmla="*/ 617233 w 1234453"/>
                <a:gd name="connsiteY3" fmla="*/ 1234440 h 1250892"/>
                <a:gd name="connsiteX4" fmla="*/ 161492 w 1234453"/>
                <a:gd name="connsiteY4" fmla="*/ 1034257 h 1250892"/>
                <a:gd name="connsiteX5" fmla="*/ 13 w 1234453"/>
                <a:gd name="connsiteY5" fmla="*/ 617220 h 1250892"/>
                <a:gd name="connsiteX0" fmla="*/ 13 w 1234453"/>
                <a:gd name="connsiteY0" fmla="*/ 617220 h 1250892"/>
                <a:gd name="connsiteX1" fmla="*/ 617233 w 1234453"/>
                <a:gd name="connsiteY1" fmla="*/ 0 h 1250892"/>
                <a:gd name="connsiteX2" fmla="*/ 1234453 w 1234453"/>
                <a:gd name="connsiteY2" fmla="*/ 617220 h 1250892"/>
                <a:gd name="connsiteX3" fmla="*/ 617233 w 1234453"/>
                <a:gd name="connsiteY3" fmla="*/ 1234440 h 1250892"/>
                <a:gd name="connsiteX4" fmla="*/ 161492 w 1234453"/>
                <a:gd name="connsiteY4" fmla="*/ 1034257 h 1250892"/>
                <a:gd name="connsiteX5" fmla="*/ 13 w 1234453"/>
                <a:gd name="connsiteY5" fmla="*/ 617220 h 1250892"/>
                <a:gd name="connsiteX0" fmla="*/ 1 w 1234441"/>
                <a:gd name="connsiteY0" fmla="*/ 617220 h 1250892"/>
                <a:gd name="connsiteX1" fmla="*/ 617221 w 1234441"/>
                <a:gd name="connsiteY1" fmla="*/ 0 h 1250892"/>
                <a:gd name="connsiteX2" fmla="*/ 1234441 w 1234441"/>
                <a:gd name="connsiteY2" fmla="*/ 617220 h 1250892"/>
                <a:gd name="connsiteX3" fmla="*/ 617221 w 1234441"/>
                <a:gd name="connsiteY3" fmla="*/ 1234440 h 1250892"/>
                <a:gd name="connsiteX4" fmla="*/ 161480 w 1234441"/>
                <a:gd name="connsiteY4" fmla="*/ 1034257 h 1250892"/>
                <a:gd name="connsiteX5" fmla="*/ 1 w 1234441"/>
                <a:gd name="connsiteY5" fmla="*/ 617220 h 1250892"/>
                <a:gd name="connsiteX0" fmla="*/ 1 w 1234441"/>
                <a:gd name="connsiteY0" fmla="*/ 617220 h 1250892"/>
                <a:gd name="connsiteX1" fmla="*/ 617221 w 1234441"/>
                <a:gd name="connsiteY1" fmla="*/ 0 h 1250892"/>
                <a:gd name="connsiteX2" fmla="*/ 1234441 w 1234441"/>
                <a:gd name="connsiteY2" fmla="*/ 617220 h 1250892"/>
                <a:gd name="connsiteX3" fmla="*/ 617221 w 1234441"/>
                <a:gd name="connsiteY3" fmla="*/ 1234440 h 1250892"/>
                <a:gd name="connsiteX4" fmla="*/ 161480 w 1234441"/>
                <a:gd name="connsiteY4" fmla="*/ 1034257 h 1250892"/>
                <a:gd name="connsiteX5" fmla="*/ 1 w 1234441"/>
                <a:gd name="connsiteY5" fmla="*/ 617220 h 1250892"/>
                <a:gd name="connsiteX0" fmla="*/ 1 w 1252665"/>
                <a:gd name="connsiteY0" fmla="*/ 617220 h 1235033"/>
                <a:gd name="connsiteX1" fmla="*/ 617221 w 1252665"/>
                <a:gd name="connsiteY1" fmla="*/ 0 h 1235033"/>
                <a:gd name="connsiteX2" fmla="*/ 1234441 w 1252665"/>
                <a:gd name="connsiteY2" fmla="*/ 617220 h 1235033"/>
                <a:gd name="connsiteX3" fmla="*/ 1047304 w 1252665"/>
                <a:gd name="connsiteY3" fmla="*/ 977106 h 1235033"/>
                <a:gd name="connsiteX4" fmla="*/ 617221 w 1252665"/>
                <a:gd name="connsiteY4" fmla="*/ 1234440 h 1235033"/>
                <a:gd name="connsiteX5" fmla="*/ 161480 w 1252665"/>
                <a:gd name="connsiteY5" fmla="*/ 1034257 h 1235033"/>
                <a:gd name="connsiteX6" fmla="*/ 1 w 1252665"/>
                <a:gd name="connsiteY6" fmla="*/ 617220 h 1235033"/>
                <a:gd name="connsiteX0" fmla="*/ 1 w 1255771"/>
                <a:gd name="connsiteY0" fmla="*/ 617220 h 1234440"/>
                <a:gd name="connsiteX1" fmla="*/ 617221 w 1255771"/>
                <a:gd name="connsiteY1" fmla="*/ 0 h 1234440"/>
                <a:gd name="connsiteX2" fmla="*/ 1234441 w 1255771"/>
                <a:gd name="connsiteY2" fmla="*/ 617220 h 1234440"/>
                <a:gd name="connsiteX3" fmla="*/ 1079689 w 1255771"/>
                <a:gd name="connsiteY3" fmla="*/ 1032351 h 1234440"/>
                <a:gd name="connsiteX4" fmla="*/ 617221 w 1255771"/>
                <a:gd name="connsiteY4" fmla="*/ 1234440 h 1234440"/>
                <a:gd name="connsiteX5" fmla="*/ 161480 w 1255771"/>
                <a:gd name="connsiteY5" fmla="*/ 1034257 h 1234440"/>
                <a:gd name="connsiteX6" fmla="*/ 1 w 1255771"/>
                <a:gd name="connsiteY6" fmla="*/ 617220 h 1234440"/>
                <a:gd name="connsiteX0" fmla="*/ 1 w 1255771"/>
                <a:gd name="connsiteY0" fmla="*/ 617220 h 1234440"/>
                <a:gd name="connsiteX1" fmla="*/ 617221 w 1255771"/>
                <a:gd name="connsiteY1" fmla="*/ 0 h 1234440"/>
                <a:gd name="connsiteX2" fmla="*/ 1234441 w 1255771"/>
                <a:gd name="connsiteY2" fmla="*/ 617220 h 1234440"/>
                <a:gd name="connsiteX3" fmla="*/ 1079689 w 1255771"/>
                <a:gd name="connsiteY3" fmla="*/ 1032351 h 1234440"/>
                <a:gd name="connsiteX4" fmla="*/ 617221 w 1255771"/>
                <a:gd name="connsiteY4" fmla="*/ 1234440 h 1234440"/>
                <a:gd name="connsiteX5" fmla="*/ 161480 w 1255771"/>
                <a:gd name="connsiteY5" fmla="*/ 1034257 h 1234440"/>
                <a:gd name="connsiteX6" fmla="*/ 1 w 1255771"/>
                <a:gd name="connsiteY6" fmla="*/ 617220 h 1234440"/>
                <a:gd name="connsiteX0" fmla="*/ 1 w 1255771"/>
                <a:gd name="connsiteY0" fmla="*/ 617220 h 1234440"/>
                <a:gd name="connsiteX1" fmla="*/ 617221 w 1255771"/>
                <a:gd name="connsiteY1" fmla="*/ 0 h 1234440"/>
                <a:gd name="connsiteX2" fmla="*/ 1234441 w 1255771"/>
                <a:gd name="connsiteY2" fmla="*/ 617220 h 1234440"/>
                <a:gd name="connsiteX3" fmla="*/ 1079689 w 1255771"/>
                <a:gd name="connsiteY3" fmla="*/ 1032351 h 1234440"/>
                <a:gd name="connsiteX4" fmla="*/ 617221 w 1255771"/>
                <a:gd name="connsiteY4" fmla="*/ 1234440 h 1234440"/>
                <a:gd name="connsiteX5" fmla="*/ 161480 w 1255771"/>
                <a:gd name="connsiteY5" fmla="*/ 1034257 h 1234440"/>
                <a:gd name="connsiteX6" fmla="*/ 1 w 1255771"/>
                <a:gd name="connsiteY6" fmla="*/ 617220 h 1234440"/>
                <a:gd name="connsiteX0" fmla="*/ 1 w 1234442"/>
                <a:gd name="connsiteY0" fmla="*/ 617220 h 1234440"/>
                <a:gd name="connsiteX1" fmla="*/ 617221 w 1234442"/>
                <a:gd name="connsiteY1" fmla="*/ 0 h 1234440"/>
                <a:gd name="connsiteX2" fmla="*/ 1234441 w 1234442"/>
                <a:gd name="connsiteY2" fmla="*/ 617220 h 1234440"/>
                <a:gd name="connsiteX3" fmla="*/ 1079689 w 1234442"/>
                <a:gd name="connsiteY3" fmla="*/ 1032351 h 1234440"/>
                <a:gd name="connsiteX4" fmla="*/ 617221 w 1234442"/>
                <a:gd name="connsiteY4" fmla="*/ 1234440 h 1234440"/>
                <a:gd name="connsiteX5" fmla="*/ 161480 w 1234442"/>
                <a:gd name="connsiteY5" fmla="*/ 1034257 h 1234440"/>
                <a:gd name="connsiteX6" fmla="*/ 1 w 1234442"/>
                <a:gd name="connsiteY6" fmla="*/ 617220 h 1234440"/>
                <a:gd name="connsiteX0" fmla="*/ 1 w 1234442"/>
                <a:gd name="connsiteY0" fmla="*/ 617220 h 1274445"/>
                <a:gd name="connsiteX1" fmla="*/ 617221 w 1234442"/>
                <a:gd name="connsiteY1" fmla="*/ 0 h 1274445"/>
                <a:gd name="connsiteX2" fmla="*/ 1234441 w 1234442"/>
                <a:gd name="connsiteY2" fmla="*/ 617220 h 1274445"/>
                <a:gd name="connsiteX3" fmla="*/ 1079689 w 1234442"/>
                <a:gd name="connsiteY3" fmla="*/ 1032351 h 1274445"/>
                <a:gd name="connsiteX4" fmla="*/ 621032 w 1234442"/>
                <a:gd name="connsiteY4" fmla="*/ 1274445 h 1274445"/>
                <a:gd name="connsiteX5" fmla="*/ 161480 w 1234442"/>
                <a:gd name="connsiteY5" fmla="*/ 1034257 h 1274445"/>
                <a:gd name="connsiteX6" fmla="*/ 1 w 1234442"/>
                <a:gd name="connsiteY6" fmla="*/ 617220 h 1274445"/>
                <a:gd name="connsiteX0" fmla="*/ 1 w 1234442"/>
                <a:gd name="connsiteY0" fmla="*/ 617220 h 1274618"/>
                <a:gd name="connsiteX1" fmla="*/ 617221 w 1234442"/>
                <a:gd name="connsiteY1" fmla="*/ 0 h 1274618"/>
                <a:gd name="connsiteX2" fmla="*/ 1234441 w 1234442"/>
                <a:gd name="connsiteY2" fmla="*/ 617220 h 1274618"/>
                <a:gd name="connsiteX3" fmla="*/ 1079689 w 1234442"/>
                <a:gd name="connsiteY3" fmla="*/ 1032351 h 1274618"/>
                <a:gd name="connsiteX4" fmla="*/ 621032 w 1234442"/>
                <a:gd name="connsiteY4" fmla="*/ 1274445 h 1274618"/>
                <a:gd name="connsiteX5" fmla="*/ 359599 w 1234442"/>
                <a:gd name="connsiteY5" fmla="*/ 1070450 h 1274618"/>
                <a:gd name="connsiteX6" fmla="*/ 161480 w 1234442"/>
                <a:gd name="connsiteY6" fmla="*/ 1034257 h 1274618"/>
                <a:gd name="connsiteX7" fmla="*/ 1 w 1234442"/>
                <a:gd name="connsiteY7" fmla="*/ 617220 h 1274618"/>
                <a:gd name="connsiteX0" fmla="*/ 1 w 1234442"/>
                <a:gd name="connsiteY0" fmla="*/ 617220 h 1274618"/>
                <a:gd name="connsiteX1" fmla="*/ 617221 w 1234442"/>
                <a:gd name="connsiteY1" fmla="*/ 0 h 1274618"/>
                <a:gd name="connsiteX2" fmla="*/ 1234441 w 1234442"/>
                <a:gd name="connsiteY2" fmla="*/ 617220 h 1274618"/>
                <a:gd name="connsiteX3" fmla="*/ 1079689 w 1234442"/>
                <a:gd name="connsiteY3" fmla="*/ 1032351 h 1274618"/>
                <a:gd name="connsiteX4" fmla="*/ 621032 w 1234442"/>
                <a:gd name="connsiteY4" fmla="*/ 1274445 h 1274618"/>
                <a:gd name="connsiteX5" fmla="*/ 359599 w 1234442"/>
                <a:gd name="connsiteY5" fmla="*/ 1070450 h 1274618"/>
                <a:gd name="connsiteX6" fmla="*/ 161480 w 1234442"/>
                <a:gd name="connsiteY6" fmla="*/ 1034257 h 1274618"/>
                <a:gd name="connsiteX7" fmla="*/ 1 w 1234442"/>
                <a:gd name="connsiteY7" fmla="*/ 617220 h 1274618"/>
                <a:gd name="connsiteX0" fmla="*/ 1 w 1234442"/>
                <a:gd name="connsiteY0" fmla="*/ 617220 h 1274493"/>
                <a:gd name="connsiteX1" fmla="*/ 617221 w 1234442"/>
                <a:gd name="connsiteY1" fmla="*/ 0 h 1274493"/>
                <a:gd name="connsiteX2" fmla="*/ 1234441 w 1234442"/>
                <a:gd name="connsiteY2" fmla="*/ 617220 h 1274493"/>
                <a:gd name="connsiteX3" fmla="*/ 1079689 w 1234442"/>
                <a:gd name="connsiteY3" fmla="*/ 1032351 h 1274493"/>
                <a:gd name="connsiteX4" fmla="*/ 621032 w 1234442"/>
                <a:gd name="connsiteY4" fmla="*/ 1274445 h 1274493"/>
                <a:gd name="connsiteX5" fmla="*/ 311974 w 1234442"/>
                <a:gd name="connsiteY5" fmla="*/ 1053305 h 1274493"/>
                <a:gd name="connsiteX6" fmla="*/ 161480 w 1234442"/>
                <a:gd name="connsiteY6" fmla="*/ 1034257 h 1274493"/>
                <a:gd name="connsiteX7" fmla="*/ 1 w 1234442"/>
                <a:gd name="connsiteY7" fmla="*/ 617220 h 1274493"/>
                <a:gd name="connsiteX0" fmla="*/ 1 w 1234442"/>
                <a:gd name="connsiteY0" fmla="*/ 617220 h 1274470"/>
                <a:gd name="connsiteX1" fmla="*/ 617221 w 1234442"/>
                <a:gd name="connsiteY1" fmla="*/ 0 h 1274470"/>
                <a:gd name="connsiteX2" fmla="*/ 1234441 w 1234442"/>
                <a:gd name="connsiteY2" fmla="*/ 617220 h 1274470"/>
                <a:gd name="connsiteX3" fmla="*/ 1079689 w 1234442"/>
                <a:gd name="connsiteY3" fmla="*/ 1032351 h 1274470"/>
                <a:gd name="connsiteX4" fmla="*/ 621032 w 1234442"/>
                <a:gd name="connsiteY4" fmla="*/ 1274445 h 1274470"/>
                <a:gd name="connsiteX5" fmla="*/ 323404 w 1234442"/>
                <a:gd name="connsiteY5" fmla="*/ 1047590 h 1274470"/>
                <a:gd name="connsiteX6" fmla="*/ 161480 w 1234442"/>
                <a:gd name="connsiteY6" fmla="*/ 1034257 h 1274470"/>
                <a:gd name="connsiteX7" fmla="*/ 1 w 1234442"/>
                <a:gd name="connsiteY7" fmla="*/ 617220 h 1274470"/>
                <a:gd name="connsiteX0" fmla="*/ 20669 w 1255110"/>
                <a:gd name="connsiteY0" fmla="*/ 617220 h 1274470"/>
                <a:gd name="connsiteX1" fmla="*/ 637889 w 1255110"/>
                <a:gd name="connsiteY1" fmla="*/ 0 h 1274470"/>
                <a:gd name="connsiteX2" fmla="*/ 1255109 w 1255110"/>
                <a:gd name="connsiteY2" fmla="*/ 617220 h 1274470"/>
                <a:gd name="connsiteX3" fmla="*/ 1100357 w 1255110"/>
                <a:gd name="connsiteY3" fmla="*/ 1032351 h 1274470"/>
                <a:gd name="connsiteX4" fmla="*/ 641700 w 1255110"/>
                <a:gd name="connsiteY4" fmla="*/ 1274445 h 1274470"/>
                <a:gd name="connsiteX5" fmla="*/ 344072 w 1255110"/>
                <a:gd name="connsiteY5" fmla="*/ 1047590 h 1274470"/>
                <a:gd name="connsiteX6" fmla="*/ 191673 w 1255110"/>
                <a:gd name="connsiteY6" fmla="*/ 1043782 h 1274470"/>
                <a:gd name="connsiteX7" fmla="*/ 20669 w 1255110"/>
                <a:gd name="connsiteY7" fmla="*/ 617220 h 1274470"/>
                <a:gd name="connsiteX0" fmla="*/ 1 w 1234442"/>
                <a:gd name="connsiteY0" fmla="*/ 617220 h 1274470"/>
                <a:gd name="connsiteX1" fmla="*/ 617221 w 1234442"/>
                <a:gd name="connsiteY1" fmla="*/ 0 h 1274470"/>
                <a:gd name="connsiteX2" fmla="*/ 1234441 w 1234442"/>
                <a:gd name="connsiteY2" fmla="*/ 617220 h 1274470"/>
                <a:gd name="connsiteX3" fmla="*/ 1079689 w 1234442"/>
                <a:gd name="connsiteY3" fmla="*/ 1032351 h 1274470"/>
                <a:gd name="connsiteX4" fmla="*/ 621032 w 1234442"/>
                <a:gd name="connsiteY4" fmla="*/ 1274445 h 1274470"/>
                <a:gd name="connsiteX5" fmla="*/ 323404 w 1234442"/>
                <a:gd name="connsiteY5" fmla="*/ 1047590 h 1274470"/>
                <a:gd name="connsiteX6" fmla="*/ 171005 w 1234442"/>
                <a:gd name="connsiteY6" fmla="*/ 1043782 h 1274470"/>
                <a:gd name="connsiteX7" fmla="*/ 1 w 1234442"/>
                <a:gd name="connsiteY7" fmla="*/ 617220 h 1274470"/>
                <a:gd name="connsiteX0" fmla="*/ 1 w 1234442"/>
                <a:gd name="connsiteY0" fmla="*/ 617220 h 1275157"/>
                <a:gd name="connsiteX1" fmla="*/ 617221 w 1234442"/>
                <a:gd name="connsiteY1" fmla="*/ 0 h 1275157"/>
                <a:gd name="connsiteX2" fmla="*/ 1234441 w 1234442"/>
                <a:gd name="connsiteY2" fmla="*/ 617220 h 1275157"/>
                <a:gd name="connsiteX3" fmla="*/ 1079689 w 1234442"/>
                <a:gd name="connsiteY3" fmla="*/ 1032351 h 1275157"/>
                <a:gd name="connsiteX4" fmla="*/ 967295 w 1234442"/>
                <a:gd name="connsiteY4" fmla="*/ 1116170 h 1275157"/>
                <a:gd name="connsiteX5" fmla="*/ 621032 w 1234442"/>
                <a:gd name="connsiteY5" fmla="*/ 1274445 h 1275157"/>
                <a:gd name="connsiteX6" fmla="*/ 323404 w 1234442"/>
                <a:gd name="connsiteY6" fmla="*/ 1047590 h 1275157"/>
                <a:gd name="connsiteX7" fmla="*/ 171005 w 1234442"/>
                <a:gd name="connsiteY7" fmla="*/ 1043782 h 1275157"/>
                <a:gd name="connsiteX8" fmla="*/ 1 w 1234442"/>
                <a:gd name="connsiteY8" fmla="*/ 617220 h 1275157"/>
                <a:gd name="connsiteX0" fmla="*/ 1 w 1234442"/>
                <a:gd name="connsiteY0" fmla="*/ 617220 h 1274472"/>
                <a:gd name="connsiteX1" fmla="*/ 617221 w 1234442"/>
                <a:gd name="connsiteY1" fmla="*/ 0 h 1274472"/>
                <a:gd name="connsiteX2" fmla="*/ 1234441 w 1234442"/>
                <a:gd name="connsiteY2" fmla="*/ 617220 h 1274472"/>
                <a:gd name="connsiteX3" fmla="*/ 1079689 w 1234442"/>
                <a:gd name="connsiteY3" fmla="*/ 1032351 h 1274472"/>
                <a:gd name="connsiteX4" fmla="*/ 913955 w 1234442"/>
                <a:gd name="connsiteY4" fmla="*/ 1062830 h 1274472"/>
                <a:gd name="connsiteX5" fmla="*/ 621032 w 1234442"/>
                <a:gd name="connsiteY5" fmla="*/ 1274445 h 1274472"/>
                <a:gd name="connsiteX6" fmla="*/ 323404 w 1234442"/>
                <a:gd name="connsiteY6" fmla="*/ 1047590 h 1274472"/>
                <a:gd name="connsiteX7" fmla="*/ 171005 w 1234442"/>
                <a:gd name="connsiteY7" fmla="*/ 1043782 h 1274472"/>
                <a:gd name="connsiteX8" fmla="*/ 1 w 1234442"/>
                <a:gd name="connsiteY8" fmla="*/ 617220 h 1274472"/>
                <a:gd name="connsiteX0" fmla="*/ 1 w 1234442"/>
                <a:gd name="connsiteY0" fmla="*/ 617220 h 1274472"/>
                <a:gd name="connsiteX1" fmla="*/ 617221 w 1234442"/>
                <a:gd name="connsiteY1" fmla="*/ 0 h 1274472"/>
                <a:gd name="connsiteX2" fmla="*/ 1234441 w 1234442"/>
                <a:gd name="connsiteY2" fmla="*/ 617220 h 1274472"/>
                <a:gd name="connsiteX3" fmla="*/ 1079689 w 1234442"/>
                <a:gd name="connsiteY3" fmla="*/ 1032351 h 1274472"/>
                <a:gd name="connsiteX4" fmla="*/ 913955 w 1234442"/>
                <a:gd name="connsiteY4" fmla="*/ 1062830 h 1274472"/>
                <a:gd name="connsiteX5" fmla="*/ 621032 w 1234442"/>
                <a:gd name="connsiteY5" fmla="*/ 1274445 h 1274472"/>
                <a:gd name="connsiteX6" fmla="*/ 323404 w 1234442"/>
                <a:gd name="connsiteY6" fmla="*/ 1047590 h 1274472"/>
                <a:gd name="connsiteX7" fmla="*/ 171005 w 1234442"/>
                <a:gd name="connsiteY7" fmla="*/ 1043782 h 1274472"/>
                <a:gd name="connsiteX8" fmla="*/ 1 w 1234442"/>
                <a:gd name="connsiteY8" fmla="*/ 617220 h 1274472"/>
                <a:gd name="connsiteX0" fmla="*/ 1 w 1234442"/>
                <a:gd name="connsiteY0" fmla="*/ 617220 h 1274451"/>
                <a:gd name="connsiteX1" fmla="*/ 617221 w 1234442"/>
                <a:gd name="connsiteY1" fmla="*/ 0 h 1274451"/>
                <a:gd name="connsiteX2" fmla="*/ 1234441 w 1234442"/>
                <a:gd name="connsiteY2" fmla="*/ 617220 h 1274451"/>
                <a:gd name="connsiteX3" fmla="*/ 1079689 w 1234442"/>
                <a:gd name="connsiteY3" fmla="*/ 1032351 h 1274451"/>
                <a:gd name="connsiteX4" fmla="*/ 921575 w 1234442"/>
                <a:gd name="connsiteY4" fmla="*/ 1055210 h 1274451"/>
                <a:gd name="connsiteX5" fmla="*/ 621032 w 1234442"/>
                <a:gd name="connsiteY5" fmla="*/ 1274445 h 1274451"/>
                <a:gd name="connsiteX6" fmla="*/ 323404 w 1234442"/>
                <a:gd name="connsiteY6" fmla="*/ 1047590 h 1274451"/>
                <a:gd name="connsiteX7" fmla="*/ 171005 w 1234442"/>
                <a:gd name="connsiteY7" fmla="*/ 1043782 h 1274451"/>
                <a:gd name="connsiteX8" fmla="*/ 1 w 1234442"/>
                <a:gd name="connsiteY8" fmla="*/ 617220 h 1274451"/>
                <a:gd name="connsiteX0" fmla="*/ 1 w 1234442"/>
                <a:gd name="connsiteY0" fmla="*/ 617220 h 1274446"/>
                <a:gd name="connsiteX1" fmla="*/ 617221 w 1234442"/>
                <a:gd name="connsiteY1" fmla="*/ 0 h 1274446"/>
                <a:gd name="connsiteX2" fmla="*/ 1234441 w 1234442"/>
                <a:gd name="connsiteY2" fmla="*/ 617220 h 1274446"/>
                <a:gd name="connsiteX3" fmla="*/ 1079689 w 1234442"/>
                <a:gd name="connsiteY3" fmla="*/ 1032351 h 1274446"/>
                <a:gd name="connsiteX4" fmla="*/ 921575 w 1234442"/>
                <a:gd name="connsiteY4" fmla="*/ 1055210 h 1274446"/>
                <a:gd name="connsiteX5" fmla="*/ 621032 w 1234442"/>
                <a:gd name="connsiteY5" fmla="*/ 1274445 h 1274446"/>
                <a:gd name="connsiteX6" fmla="*/ 331024 w 1234442"/>
                <a:gd name="connsiteY6" fmla="*/ 1051400 h 1274446"/>
                <a:gd name="connsiteX7" fmla="*/ 171005 w 1234442"/>
                <a:gd name="connsiteY7" fmla="*/ 1043782 h 1274446"/>
                <a:gd name="connsiteX8" fmla="*/ 1 w 1234442"/>
                <a:gd name="connsiteY8" fmla="*/ 617220 h 1274446"/>
                <a:gd name="connsiteX0" fmla="*/ 1 w 1234442"/>
                <a:gd name="connsiteY0" fmla="*/ 617220 h 1274445"/>
                <a:gd name="connsiteX1" fmla="*/ 617221 w 1234442"/>
                <a:gd name="connsiteY1" fmla="*/ 0 h 1274445"/>
                <a:gd name="connsiteX2" fmla="*/ 1234441 w 1234442"/>
                <a:gd name="connsiteY2" fmla="*/ 617220 h 1274445"/>
                <a:gd name="connsiteX3" fmla="*/ 1079689 w 1234442"/>
                <a:gd name="connsiteY3" fmla="*/ 1032351 h 1274445"/>
                <a:gd name="connsiteX4" fmla="*/ 921575 w 1234442"/>
                <a:gd name="connsiteY4" fmla="*/ 1051400 h 1274445"/>
                <a:gd name="connsiteX5" fmla="*/ 621032 w 1234442"/>
                <a:gd name="connsiteY5" fmla="*/ 1274445 h 1274445"/>
                <a:gd name="connsiteX6" fmla="*/ 331024 w 1234442"/>
                <a:gd name="connsiteY6" fmla="*/ 1051400 h 1274445"/>
                <a:gd name="connsiteX7" fmla="*/ 171005 w 1234442"/>
                <a:gd name="connsiteY7" fmla="*/ 1043782 h 1274445"/>
                <a:gd name="connsiteX8" fmla="*/ 1 w 1234442"/>
                <a:gd name="connsiteY8" fmla="*/ 617220 h 1274445"/>
                <a:gd name="connsiteX0" fmla="*/ 1 w 1234442"/>
                <a:gd name="connsiteY0" fmla="*/ 617220 h 1277294"/>
                <a:gd name="connsiteX1" fmla="*/ 617221 w 1234442"/>
                <a:gd name="connsiteY1" fmla="*/ 0 h 1277294"/>
                <a:gd name="connsiteX2" fmla="*/ 1234441 w 1234442"/>
                <a:gd name="connsiteY2" fmla="*/ 617220 h 1277294"/>
                <a:gd name="connsiteX3" fmla="*/ 1079689 w 1234442"/>
                <a:gd name="connsiteY3" fmla="*/ 1032351 h 1277294"/>
                <a:gd name="connsiteX4" fmla="*/ 921575 w 1234442"/>
                <a:gd name="connsiteY4" fmla="*/ 1051400 h 1277294"/>
                <a:gd name="connsiteX5" fmla="*/ 621032 w 1234442"/>
                <a:gd name="connsiteY5" fmla="*/ 1274445 h 1277294"/>
                <a:gd name="connsiteX6" fmla="*/ 365314 w 1234442"/>
                <a:gd name="connsiteY6" fmla="*/ 1169511 h 1277294"/>
                <a:gd name="connsiteX7" fmla="*/ 331024 w 1234442"/>
                <a:gd name="connsiteY7" fmla="*/ 1051400 h 1277294"/>
                <a:gd name="connsiteX8" fmla="*/ 171005 w 1234442"/>
                <a:gd name="connsiteY8" fmla="*/ 1043782 h 1277294"/>
                <a:gd name="connsiteX9" fmla="*/ 1 w 1234442"/>
                <a:gd name="connsiteY9" fmla="*/ 617220 h 1277294"/>
                <a:gd name="connsiteX0" fmla="*/ 1 w 1234442"/>
                <a:gd name="connsiteY0" fmla="*/ 617220 h 1274449"/>
                <a:gd name="connsiteX1" fmla="*/ 617221 w 1234442"/>
                <a:gd name="connsiteY1" fmla="*/ 0 h 1274449"/>
                <a:gd name="connsiteX2" fmla="*/ 1234441 w 1234442"/>
                <a:gd name="connsiteY2" fmla="*/ 617220 h 1274449"/>
                <a:gd name="connsiteX3" fmla="*/ 1079689 w 1234442"/>
                <a:gd name="connsiteY3" fmla="*/ 1032351 h 1274449"/>
                <a:gd name="connsiteX4" fmla="*/ 921575 w 1234442"/>
                <a:gd name="connsiteY4" fmla="*/ 1051400 h 1274449"/>
                <a:gd name="connsiteX5" fmla="*/ 877760 w 1234442"/>
                <a:gd name="connsiteY5" fmla="*/ 1165700 h 1274449"/>
                <a:gd name="connsiteX6" fmla="*/ 621032 w 1234442"/>
                <a:gd name="connsiteY6" fmla="*/ 1274445 h 1274449"/>
                <a:gd name="connsiteX7" fmla="*/ 365314 w 1234442"/>
                <a:gd name="connsiteY7" fmla="*/ 1169511 h 1274449"/>
                <a:gd name="connsiteX8" fmla="*/ 331024 w 1234442"/>
                <a:gd name="connsiteY8" fmla="*/ 1051400 h 1274449"/>
                <a:gd name="connsiteX9" fmla="*/ 171005 w 1234442"/>
                <a:gd name="connsiteY9" fmla="*/ 1043782 h 1274449"/>
                <a:gd name="connsiteX10" fmla="*/ 1 w 1234442"/>
                <a:gd name="connsiteY10" fmla="*/ 617220 h 1274449"/>
                <a:gd name="connsiteX0" fmla="*/ 1 w 1234442"/>
                <a:gd name="connsiteY0" fmla="*/ 617220 h 1274449"/>
                <a:gd name="connsiteX1" fmla="*/ 617221 w 1234442"/>
                <a:gd name="connsiteY1" fmla="*/ 0 h 1274449"/>
                <a:gd name="connsiteX2" fmla="*/ 1234441 w 1234442"/>
                <a:gd name="connsiteY2" fmla="*/ 617220 h 1274449"/>
                <a:gd name="connsiteX3" fmla="*/ 1079689 w 1234442"/>
                <a:gd name="connsiteY3" fmla="*/ 1032351 h 1274449"/>
                <a:gd name="connsiteX4" fmla="*/ 921575 w 1234442"/>
                <a:gd name="connsiteY4" fmla="*/ 1051400 h 1274449"/>
                <a:gd name="connsiteX5" fmla="*/ 877760 w 1234442"/>
                <a:gd name="connsiteY5" fmla="*/ 1165700 h 1274449"/>
                <a:gd name="connsiteX6" fmla="*/ 621032 w 1234442"/>
                <a:gd name="connsiteY6" fmla="*/ 1274445 h 1274449"/>
                <a:gd name="connsiteX7" fmla="*/ 365314 w 1234442"/>
                <a:gd name="connsiteY7" fmla="*/ 1169511 h 1274449"/>
                <a:gd name="connsiteX8" fmla="*/ 331024 w 1234442"/>
                <a:gd name="connsiteY8" fmla="*/ 1051400 h 1274449"/>
                <a:gd name="connsiteX9" fmla="*/ 171005 w 1234442"/>
                <a:gd name="connsiteY9" fmla="*/ 1043782 h 1274449"/>
                <a:gd name="connsiteX10" fmla="*/ 1 w 1234442"/>
                <a:gd name="connsiteY10" fmla="*/ 617220 h 1274449"/>
                <a:gd name="connsiteX0" fmla="*/ 1 w 1234442"/>
                <a:gd name="connsiteY0" fmla="*/ 617220 h 1274449"/>
                <a:gd name="connsiteX1" fmla="*/ 617221 w 1234442"/>
                <a:gd name="connsiteY1" fmla="*/ 0 h 1274449"/>
                <a:gd name="connsiteX2" fmla="*/ 1234441 w 1234442"/>
                <a:gd name="connsiteY2" fmla="*/ 617220 h 1274449"/>
                <a:gd name="connsiteX3" fmla="*/ 1079689 w 1234442"/>
                <a:gd name="connsiteY3" fmla="*/ 1032351 h 1274449"/>
                <a:gd name="connsiteX4" fmla="*/ 921575 w 1234442"/>
                <a:gd name="connsiteY4" fmla="*/ 1051400 h 1274449"/>
                <a:gd name="connsiteX5" fmla="*/ 877760 w 1234442"/>
                <a:gd name="connsiteY5" fmla="*/ 1165700 h 1274449"/>
                <a:gd name="connsiteX6" fmla="*/ 621032 w 1234442"/>
                <a:gd name="connsiteY6" fmla="*/ 1274445 h 1274449"/>
                <a:gd name="connsiteX7" fmla="*/ 365314 w 1234442"/>
                <a:gd name="connsiteY7" fmla="*/ 1169511 h 1274449"/>
                <a:gd name="connsiteX8" fmla="*/ 331024 w 1234442"/>
                <a:gd name="connsiteY8" fmla="*/ 1051400 h 1274449"/>
                <a:gd name="connsiteX9" fmla="*/ 171005 w 1234442"/>
                <a:gd name="connsiteY9" fmla="*/ 1043782 h 1274449"/>
                <a:gd name="connsiteX10" fmla="*/ 1 w 1234442"/>
                <a:gd name="connsiteY10" fmla="*/ 617220 h 1274449"/>
                <a:gd name="connsiteX0" fmla="*/ 1 w 1234442"/>
                <a:gd name="connsiteY0" fmla="*/ 617220 h 1274451"/>
                <a:gd name="connsiteX1" fmla="*/ 617221 w 1234442"/>
                <a:gd name="connsiteY1" fmla="*/ 0 h 1274451"/>
                <a:gd name="connsiteX2" fmla="*/ 1234441 w 1234442"/>
                <a:gd name="connsiteY2" fmla="*/ 617220 h 1274451"/>
                <a:gd name="connsiteX3" fmla="*/ 1079689 w 1234442"/>
                <a:gd name="connsiteY3" fmla="*/ 1032351 h 1274451"/>
                <a:gd name="connsiteX4" fmla="*/ 921575 w 1234442"/>
                <a:gd name="connsiteY4" fmla="*/ 1051400 h 1274451"/>
                <a:gd name="connsiteX5" fmla="*/ 877760 w 1234442"/>
                <a:gd name="connsiteY5" fmla="*/ 1165700 h 1274451"/>
                <a:gd name="connsiteX6" fmla="*/ 621032 w 1234442"/>
                <a:gd name="connsiteY6" fmla="*/ 1274445 h 1274451"/>
                <a:gd name="connsiteX7" fmla="*/ 365314 w 1234442"/>
                <a:gd name="connsiteY7" fmla="*/ 1169511 h 1274451"/>
                <a:gd name="connsiteX8" fmla="*/ 331024 w 1234442"/>
                <a:gd name="connsiteY8" fmla="*/ 1051400 h 1274451"/>
                <a:gd name="connsiteX9" fmla="*/ 171005 w 1234442"/>
                <a:gd name="connsiteY9" fmla="*/ 1043782 h 1274451"/>
                <a:gd name="connsiteX10" fmla="*/ 1 w 1234442"/>
                <a:gd name="connsiteY10" fmla="*/ 617220 h 1274451"/>
                <a:gd name="connsiteX0" fmla="*/ 1 w 1234442"/>
                <a:gd name="connsiteY0" fmla="*/ 617220 h 1274451"/>
                <a:gd name="connsiteX1" fmla="*/ 617221 w 1234442"/>
                <a:gd name="connsiteY1" fmla="*/ 0 h 1274451"/>
                <a:gd name="connsiteX2" fmla="*/ 1234441 w 1234442"/>
                <a:gd name="connsiteY2" fmla="*/ 617220 h 1274451"/>
                <a:gd name="connsiteX3" fmla="*/ 1079689 w 1234442"/>
                <a:gd name="connsiteY3" fmla="*/ 1032351 h 1274451"/>
                <a:gd name="connsiteX4" fmla="*/ 921575 w 1234442"/>
                <a:gd name="connsiteY4" fmla="*/ 1051400 h 1274451"/>
                <a:gd name="connsiteX5" fmla="*/ 877760 w 1234442"/>
                <a:gd name="connsiteY5" fmla="*/ 1165700 h 1274451"/>
                <a:gd name="connsiteX6" fmla="*/ 621032 w 1234442"/>
                <a:gd name="connsiteY6" fmla="*/ 1274445 h 1274451"/>
                <a:gd name="connsiteX7" fmla="*/ 365314 w 1234442"/>
                <a:gd name="connsiteY7" fmla="*/ 1169511 h 1274451"/>
                <a:gd name="connsiteX8" fmla="*/ 331024 w 1234442"/>
                <a:gd name="connsiteY8" fmla="*/ 1051400 h 1274451"/>
                <a:gd name="connsiteX9" fmla="*/ 171005 w 1234442"/>
                <a:gd name="connsiteY9" fmla="*/ 1043782 h 1274451"/>
                <a:gd name="connsiteX10" fmla="*/ 1 w 1234442"/>
                <a:gd name="connsiteY10" fmla="*/ 617220 h 1274451"/>
                <a:gd name="connsiteX0" fmla="*/ 1 w 1234442"/>
                <a:gd name="connsiteY0" fmla="*/ 617220 h 1274451"/>
                <a:gd name="connsiteX1" fmla="*/ 617221 w 1234442"/>
                <a:gd name="connsiteY1" fmla="*/ 0 h 1274451"/>
                <a:gd name="connsiteX2" fmla="*/ 1234441 w 1234442"/>
                <a:gd name="connsiteY2" fmla="*/ 617220 h 1274451"/>
                <a:gd name="connsiteX3" fmla="*/ 1079689 w 1234442"/>
                <a:gd name="connsiteY3" fmla="*/ 1032351 h 1274451"/>
                <a:gd name="connsiteX4" fmla="*/ 921575 w 1234442"/>
                <a:gd name="connsiteY4" fmla="*/ 1051400 h 1274451"/>
                <a:gd name="connsiteX5" fmla="*/ 877760 w 1234442"/>
                <a:gd name="connsiteY5" fmla="*/ 1165700 h 1274451"/>
                <a:gd name="connsiteX6" fmla="*/ 621032 w 1234442"/>
                <a:gd name="connsiteY6" fmla="*/ 1274445 h 1274451"/>
                <a:gd name="connsiteX7" fmla="*/ 365314 w 1234442"/>
                <a:gd name="connsiteY7" fmla="*/ 1169511 h 1274451"/>
                <a:gd name="connsiteX8" fmla="*/ 331024 w 1234442"/>
                <a:gd name="connsiteY8" fmla="*/ 1051400 h 1274451"/>
                <a:gd name="connsiteX9" fmla="*/ 171005 w 1234442"/>
                <a:gd name="connsiteY9" fmla="*/ 1043782 h 1274451"/>
                <a:gd name="connsiteX10" fmla="*/ 1 w 1234442"/>
                <a:gd name="connsiteY10" fmla="*/ 617220 h 1274451"/>
                <a:gd name="connsiteX0" fmla="*/ 1 w 1234442"/>
                <a:gd name="connsiteY0" fmla="*/ 617220 h 1274451"/>
                <a:gd name="connsiteX1" fmla="*/ 617221 w 1234442"/>
                <a:gd name="connsiteY1" fmla="*/ 0 h 1274451"/>
                <a:gd name="connsiteX2" fmla="*/ 1234441 w 1234442"/>
                <a:gd name="connsiteY2" fmla="*/ 617220 h 1274451"/>
                <a:gd name="connsiteX3" fmla="*/ 1079689 w 1234442"/>
                <a:gd name="connsiteY3" fmla="*/ 1032351 h 1274451"/>
                <a:gd name="connsiteX4" fmla="*/ 921575 w 1234442"/>
                <a:gd name="connsiteY4" fmla="*/ 1051400 h 1274451"/>
                <a:gd name="connsiteX5" fmla="*/ 877760 w 1234442"/>
                <a:gd name="connsiteY5" fmla="*/ 1165700 h 1274451"/>
                <a:gd name="connsiteX6" fmla="*/ 621032 w 1234442"/>
                <a:gd name="connsiteY6" fmla="*/ 1274445 h 1274451"/>
                <a:gd name="connsiteX7" fmla="*/ 365314 w 1234442"/>
                <a:gd name="connsiteY7" fmla="*/ 1169511 h 1274451"/>
                <a:gd name="connsiteX8" fmla="*/ 331024 w 1234442"/>
                <a:gd name="connsiteY8" fmla="*/ 1051400 h 1274451"/>
                <a:gd name="connsiteX9" fmla="*/ 171005 w 1234442"/>
                <a:gd name="connsiteY9" fmla="*/ 1043782 h 1274451"/>
                <a:gd name="connsiteX10" fmla="*/ 1 w 1234442"/>
                <a:gd name="connsiteY10" fmla="*/ 617220 h 1274451"/>
                <a:gd name="connsiteX0" fmla="*/ 1 w 1234442"/>
                <a:gd name="connsiteY0" fmla="*/ 617220 h 1370182"/>
                <a:gd name="connsiteX1" fmla="*/ 617221 w 1234442"/>
                <a:gd name="connsiteY1" fmla="*/ 0 h 1370182"/>
                <a:gd name="connsiteX2" fmla="*/ 1234441 w 1234442"/>
                <a:gd name="connsiteY2" fmla="*/ 617220 h 1370182"/>
                <a:gd name="connsiteX3" fmla="*/ 1079689 w 1234442"/>
                <a:gd name="connsiteY3" fmla="*/ 1032351 h 1370182"/>
                <a:gd name="connsiteX4" fmla="*/ 921575 w 1234442"/>
                <a:gd name="connsiteY4" fmla="*/ 1051400 h 1370182"/>
                <a:gd name="connsiteX5" fmla="*/ 877760 w 1234442"/>
                <a:gd name="connsiteY5" fmla="*/ 1165700 h 1370182"/>
                <a:gd name="connsiteX6" fmla="*/ 621032 w 1234442"/>
                <a:gd name="connsiteY6" fmla="*/ 1274445 h 1370182"/>
                <a:gd name="connsiteX7" fmla="*/ 317689 w 1234442"/>
                <a:gd name="connsiteY7" fmla="*/ 1367633 h 1370182"/>
                <a:gd name="connsiteX8" fmla="*/ 365314 w 1234442"/>
                <a:gd name="connsiteY8" fmla="*/ 1169511 h 1370182"/>
                <a:gd name="connsiteX9" fmla="*/ 331024 w 1234442"/>
                <a:gd name="connsiteY9" fmla="*/ 1051400 h 1370182"/>
                <a:gd name="connsiteX10" fmla="*/ 171005 w 1234442"/>
                <a:gd name="connsiteY10" fmla="*/ 1043782 h 1370182"/>
                <a:gd name="connsiteX11" fmla="*/ 1 w 1234442"/>
                <a:gd name="connsiteY11" fmla="*/ 617220 h 1370182"/>
                <a:gd name="connsiteX0" fmla="*/ 1 w 1234442"/>
                <a:gd name="connsiteY0" fmla="*/ 617220 h 1370182"/>
                <a:gd name="connsiteX1" fmla="*/ 617221 w 1234442"/>
                <a:gd name="connsiteY1" fmla="*/ 0 h 1370182"/>
                <a:gd name="connsiteX2" fmla="*/ 1234441 w 1234442"/>
                <a:gd name="connsiteY2" fmla="*/ 617220 h 1370182"/>
                <a:gd name="connsiteX3" fmla="*/ 1079689 w 1234442"/>
                <a:gd name="connsiteY3" fmla="*/ 1032351 h 1370182"/>
                <a:gd name="connsiteX4" fmla="*/ 921575 w 1234442"/>
                <a:gd name="connsiteY4" fmla="*/ 1051400 h 1370182"/>
                <a:gd name="connsiteX5" fmla="*/ 877760 w 1234442"/>
                <a:gd name="connsiteY5" fmla="*/ 1165700 h 1370182"/>
                <a:gd name="connsiteX6" fmla="*/ 621032 w 1234442"/>
                <a:gd name="connsiteY6" fmla="*/ 1274445 h 1370182"/>
                <a:gd name="connsiteX7" fmla="*/ 317689 w 1234442"/>
                <a:gd name="connsiteY7" fmla="*/ 1367633 h 1370182"/>
                <a:gd name="connsiteX8" fmla="*/ 365314 w 1234442"/>
                <a:gd name="connsiteY8" fmla="*/ 1169511 h 1370182"/>
                <a:gd name="connsiteX9" fmla="*/ 331024 w 1234442"/>
                <a:gd name="connsiteY9" fmla="*/ 1051400 h 1370182"/>
                <a:gd name="connsiteX10" fmla="*/ 171005 w 1234442"/>
                <a:gd name="connsiteY10" fmla="*/ 1043782 h 1370182"/>
                <a:gd name="connsiteX11" fmla="*/ 1 w 1234442"/>
                <a:gd name="connsiteY11" fmla="*/ 617220 h 1370182"/>
                <a:gd name="connsiteX0" fmla="*/ 1 w 1234442"/>
                <a:gd name="connsiteY0" fmla="*/ 617220 h 1377635"/>
                <a:gd name="connsiteX1" fmla="*/ 617221 w 1234442"/>
                <a:gd name="connsiteY1" fmla="*/ 0 h 1377635"/>
                <a:gd name="connsiteX2" fmla="*/ 1234441 w 1234442"/>
                <a:gd name="connsiteY2" fmla="*/ 617220 h 1377635"/>
                <a:gd name="connsiteX3" fmla="*/ 1079689 w 1234442"/>
                <a:gd name="connsiteY3" fmla="*/ 1032351 h 1377635"/>
                <a:gd name="connsiteX4" fmla="*/ 921575 w 1234442"/>
                <a:gd name="connsiteY4" fmla="*/ 1051400 h 1377635"/>
                <a:gd name="connsiteX5" fmla="*/ 877760 w 1234442"/>
                <a:gd name="connsiteY5" fmla="*/ 1165700 h 1377635"/>
                <a:gd name="connsiteX6" fmla="*/ 621032 w 1234442"/>
                <a:gd name="connsiteY6" fmla="*/ 1274445 h 1377635"/>
                <a:gd name="connsiteX7" fmla="*/ 311974 w 1234442"/>
                <a:gd name="connsiteY7" fmla="*/ 1375253 h 1377635"/>
                <a:gd name="connsiteX8" fmla="*/ 365314 w 1234442"/>
                <a:gd name="connsiteY8" fmla="*/ 1169511 h 1377635"/>
                <a:gd name="connsiteX9" fmla="*/ 331024 w 1234442"/>
                <a:gd name="connsiteY9" fmla="*/ 1051400 h 1377635"/>
                <a:gd name="connsiteX10" fmla="*/ 171005 w 1234442"/>
                <a:gd name="connsiteY10" fmla="*/ 1043782 h 1377635"/>
                <a:gd name="connsiteX11" fmla="*/ 1 w 1234442"/>
                <a:gd name="connsiteY11" fmla="*/ 617220 h 1377635"/>
                <a:gd name="connsiteX0" fmla="*/ 1 w 1234442"/>
                <a:gd name="connsiteY0" fmla="*/ 617220 h 1377635"/>
                <a:gd name="connsiteX1" fmla="*/ 617221 w 1234442"/>
                <a:gd name="connsiteY1" fmla="*/ 0 h 1377635"/>
                <a:gd name="connsiteX2" fmla="*/ 1234441 w 1234442"/>
                <a:gd name="connsiteY2" fmla="*/ 617220 h 1377635"/>
                <a:gd name="connsiteX3" fmla="*/ 1079689 w 1234442"/>
                <a:gd name="connsiteY3" fmla="*/ 1032351 h 1377635"/>
                <a:gd name="connsiteX4" fmla="*/ 921575 w 1234442"/>
                <a:gd name="connsiteY4" fmla="*/ 1051400 h 1377635"/>
                <a:gd name="connsiteX5" fmla="*/ 877760 w 1234442"/>
                <a:gd name="connsiteY5" fmla="*/ 1165700 h 1377635"/>
                <a:gd name="connsiteX6" fmla="*/ 621032 w 1234442"/>
                <a:gd name="connsiteY6" fmla="*/ 1274445 h 1377635"/>
                <a:gd name="connsiteX7" fmla="*/ 311974 w 1234442"/>
                <a:gd name="connsiteY7" fmla="*/ 1375253 h 1377635"/>
                <a:gd name="connsiteX8" fmla="*/ 365314 w 1234442"/>
                <a:gd name="connsiteY8" fmla="*/ 1169511 h 1377635"/>
                <a:gd name="connsiteX9" fmla="*/ 331024 w 1234442"/>
                <a:gd name="connsiteY9" fmla="*/ 1051400 h 1377635"/>
                <a:gd name="connsiteX10" fmla="*/ 171005 w 1234442"/>
                <a:gd name="connsiteY10" fmla="*/ 1043782 h 1377635"/>
                <a:gd name="connsiteX11" fmla="*/ 1 w 1234442"/>
                <a:gd name="connsiteY11" fmla="*/ 617220 h 1377635"/>
                <a:gd name="connsiteX0" fmla="*/ 1 w 1234442"/>
                <a:gd name="connsiteY0" fmla="*/ 617220 h 1377635"/>
                <a:gd name="connsiteX1" fmla="*/ 617221 w 1234442"/>
                <a:gd name="connsiteY1" fmla="*/ 0 h 1377635"/>
                <a:gd name="connsiteX2" fmla="*/ 1234441 w 1234442"/>
                <a:gd name="connsiteY2" fmla="*/ 617220 h 1377635"/>
                <a:gd name="connsiteX3" fmla="*/ 1079689 w 1234442"/>
                <a:gd name="connsiteY3" fmla="*/ 1032351 h 1377635"/>
                <a:gd name="connsiteX4" fmla="*/ 921575 w 1234442"/>
                <a:gd name="connsiteY4" fmla="*/ 1051400 h 1377635"/>
                <a:gd name="connsiteX5" fmla="*/ 877760 w 1234442"/>
                <a:gd name="connsiteY5" fmla="*/ 1165700 h 1377635"/>
                <a:gd name="connsiteX6" fmla="*/ 621032 w 1234442"/>
                <a:gd name="connsiteY6" fmla="*/ 1274445 h 1377635"/>
                <a:gd name="connsiteX7" fmla="*/ 311974 w 1234442"/>
                <a:gd name="connsiteY7" fmla="*/ 1375253 h 1377635"/>
                <a:gd name="connsiteX8" fmla="*/ 365314 w 1234442"/>
                <a:gd name="connsiteY8" fmla="*/ 1169511 h 1377635"/>
                <a:gd name="connsiteX9" fmla="*/ 331024 w 1234442"/>
                <a:gd name="connsiteY9" fmla="*/ 1051400 h 1377635"/>
                <a:gd name="connsiteX10" fmla="*/ 171005 w 1234442"/>
                <a:gd name="connsiteY10" fmla="*/ 1043782 h 1377635"/>
                <a:gd name="connsiteX11" fmla="*/ 1 w 1234442"/>
                <a:gd name="connsiteY11" fmla="*/ 617220 h 1377635"/>
                <a:gd name="connsiteX0" fmla="*/ 1 w 1234442"/>
                <a:gd name="connsiteY0" fmla="*/ 617220 h 1377635"/>
                <a:gd name="connsiteX1" fmla="*/ 617221 w 1234442"/>
                <a:gd name="connsiteY1" fmla="*/ 0 h 1377635"/>
                <a:gd name="connsiteX2" fmla="*/ 1234441 w 1234442"/>
                <a:gd name="connsiteY2" fmla="*/ 617220 h 1377635"/>
                <a:gd name="connsiteX3" fmla="*/ 1079689 w 1234442"/>
                <a:gd name="connsiteY3" fmla="*/ 1032351 h 1377635"/>
                <a:gd name="connsiteX4" fmla="*/ 921575 w 1234442"/>
                <a:gd name="connsiteY4" fmla="*/ 1051400 h 1377635"/>
                <a:gd name="connsiteX5" fmla="*/ 877760 w 1234442"/>
                <a:gd name="connsiteY5" fmla="*/ 1165700 h 1377635"/>
                <a:gd name="connsiteX6" fmla="*/ 621032 w 1234442"/>
                <a:gd name="connsiteY6" fmla="*/ 1274445 h 1377635"/>
                <a:gd name="connsiteX7" fmla="*/ 311974 w 1234442"/>
                <a:gd name="connsiteY7" fmla="*/ 1375253 h 1377635"/>
                <a:gd name="connsiteX8" fmla="*/ 365314 w 1234442"/>
                <a:gd name="connsiteY8" fmla="*/ 1169511 h 1377635"/>
                <a:gd name="connsiteX9" fmla="*/ 331024 w 1234442"/>
                <a:gd name="connsiteY9" fmla="*/ 1051400 h 1377635"/>
                <a:gd name="connsiteX10" fmla="*/ 171005 w 1234442"/>
                <a:gd name="connsiteY10" fmla="*/ 1043782 h 1377635"/>
                <a:gd name="connsiteX11" fmla="*/ 1 w 1234442"/>
                <a:gd name="connsiteY11" fmla="*/ 617220 h 1377635"/>
                <a:gd name="connsiteX0" fmla="*/ 1 w 1234442"/>
                <a:gd name="connsiteY0" fmla="*/ 617220 h 1377029"/>
                <a:gd name="connsiteX1" fmla="*/ 617221 w 1234442"/>
                <a:gd name="connsiteY1" fmla="*/ 0 h 1377029"/>
                <a:gd name="connsiteX2" fmla="*/ 1234441 w 1234442"/>
                <a:gd name="connsiteY2" fmla="*/ 617220 h 1377029"/>
                <a:gd name="connsiteX3" fmla="*/ 1079689 w 1234442"/>
                <a:gd name="connsiteY3" fmla="*/ 1032351 h 1377029"/>
                <a:gd name="connsiteX4" fmla="*/ 921575 w 1234442"/>
                <a:gd name="connsiteY4" fmla="*/ 1051400 h 1377029"/>
                <a:gd name="connsiteX5" fmla="*/ 877760 w 1234442"/>
                <a:gd name="connsiteY5" fmla="*/ 1165700 h 1377029"/>
                <a:gd name="connsiteX6" fmla="*/ 931100 w 1234442"/>
                <a:gd name="connsiteY6" fmla="*/ 1369539 h 1377029"/>
                <a:gd name="connsiteX7" fmla="*/ 621032 w 1234442"/>
                <a:gd name="connsiteY7" fmla="*/ 1274445 h 1377029"/>
                <a:gd name="connsiteX8" fmla="*/ 311974 w 1234442"/>
                <a:gd name="connsiteY8" fmla="*/ 1375253 h 1377029"/>
                <a:gd name="connsiteX9" fmla="*/ 365314 w 1234442"/>
                <a:gd name="connsiteY9" fmla="*/ 1169511 h 1377029"/>
                <a:gd name="connsiteX10" fmla="*/ 331024 w 1234442"/>
                <a:gd name="connsiteY10" fmla="*/ 1051400 h 1377029"/>
                <a:gd name="connsiteX11" fmla="*/ 171005 w 1234442"/>
                <a:gd name="connsiteY11" fmla="*/ 1043782 h 1377029"/>
                <a:gd name="connsiteX12" fmla="*/ 1 w 1234442"/>
                <a:gd name="connsiteY12" fmla="*/ 617220 h 1377029"/>
                <a:gd name="connsiteX0" fmla="*/ 1 w 1234442"/>
                <a:gd name="connsiteY0" fmla="*/ 617220 h 1377029"/>
                <a:gd name="connsiteX1" fmla="*/ 617221 w 1234442"/>
                <a:gd name="connsiteY1" fmla="*/ 0 h 1377029"/>
                <a:gd name="connsiteX2" fmla="*/ 1234441 w 1234442"/>
                <a:gd name="connsiteY2" fmla="*/ 617220 h 1377029"/>
                <a:gd name="connsiteX3" fmla="*/ 1079689 w 1234442"/>
                <a:gd name="connsiteY3" fmla="*/ 1032351 h 1377029"/>
                <a:gd name="connsiteX4" fmla="*/ 921575 w 1234442"/>
                <a:gd name="connsiteY4" fmla="*/ 1051400 h 1377029"/>
                <a:gd name="connsiteX5" fmla="*/ 877760 w 1234442"/>
                <a:gd name="connsiteY5" fmla="*/ 1165700 h 1377029"/>
                <a:gd name="connsiteX6" fmla="*/ 931100 w 1234442"/>
                <a:gd name="connsiteY6" fmla="*/ 1369539 h 1377029"/>
                <a:gd name="connsiteX7" fmla="*/ 626748 w 1234442"/>
                <a:gd name="connsiteY7" fmla="*/ 1274445 h 1377029"/>
                <a:gd name="connsiteX8" fmla="*/ 311974 w 1234442"/>
                <a:gd name="connsiteY8" fmla="*/ 1375253 h 1377029"/>
                <a:gd name="connsiteX9" fmla="*/ 365314 w 1234442"/>
                <a:gd name="connsiteY9" fmla="*/ 1169511 h 1377029"/>
                <a:gd name="connsiteX10" fmla="*/ 331024 w 1234442"/>
                <a:gd name="connsiteY10" fmla="*/ 1051400 h 1377029"/>
                <a:gd name="connsiteX11" fmla="*/ 171005 w 1234442"/>
                <a:gd name="connsiteY11" fmla="*/ 1043782 h 1377029"/>
                <a:gd name="connsiteX12" fmla="*/ 1 w 1234442"/>
                <a:gd name="connsiteY12" fmla="*/ 617220 h 1377029"/>
                <a:gd name="connsiteX0" fmla="*/ 1 w 1234442"/>
                <a:gd name="connsiteY0" fmla="*/ 617220 h 1398127"/>
                <a:gd name="connsiteX1" fmla="*/ 617221 w 1234442"/>
                <a:gd name="connsiteY1" fmla="*/ 0 h 1398127"/>
                <a:gd name="connsiteX2" fmla="*/ 1234441 w 1234442"/>
                <a:gd name="connsiteY2" fmla="*/ 617220 h 1398127"/>
                <a:gd name="connsiteX3" fmla="*/ 1079689 w 1234442"/>
                <a:gd name="connsiteY3" fmla="*/ 1032351 h 1398127"/>
                <a:gd name="connsiteX4" fmla="*/ 921575 w 1234442"/>
                <a:gd name="connsiteY4" fmla="*/ 1051400 h 1398127"/>
                <a:gd name="connsiteX5" fmla="*/ 877760 w 1234442"/>
                <a:gd name="connsiteY5" fmla="*/ 1165700 h 1398127"/>
                <a:gd name="connsiteX6" fmla="*/ 931100 w 1234442"/>
                <a:gd name="connsiteY6" fmla="*/ 1369539 h 1398127"/>
                <a:gd name="connsiteX7" fmla="*/ 311974 w 1234442"/>
                <a:gd name="connsiteY7" fmla="*/ 1375253 h 1398127"/>
                <a:gd name="connsiteX8" fmla="*/ 365314 w 1234442"/>
                <a:gd name="connsiteY8" fmla="*/ 1169511 h 1398127"/>
                <a:gd name="connsiteX9" fmla="*/ 331024 w 1234442"/>
                <a:gd name="connsiteY9" fmla="*/ 1051400 h 1398127"/>
                <a:gd name="connsiteX10" fmla="*/ 171005 w 1234442"/>
                <a:gd name="connsiteY10" fmla="*/ 1043782 h 1398127"/>
                <a:gd name="connsiteX11" fmla="*/ 1 w 1234442"/>
                <a:gd name="connsiteY11" fmla="*/ 617220 h 1398127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1100 w 1234442"/>
                <a:gd name="connsiteY6" fmla="*/ 1369539 h 1375253"/>
                <a:gd name="connsiteX7" fmla="*/ 311974 w 1234442"/>
                <a:gd name="connsiteY7" fmla="*/ 1375253 h 1375253"/>
                <a:gd name="connsiteX8" fmla="*/ 365314 w 1234442"/>
                <a:gd name="connsiteY8" fmla="*/ 1169511 h 1375253"/>
                <a:gd name="connsiteX9" fmla="*/ 331024 w 1234442"/>
                <a:gd name="connsiteY9" fmla="*/ 1051400 h 1375253"/>
                <a:gd name="connsiteX10" fmla="*/ 171005 w 1234442"/>
                <a:gd name="connsiteY10" fmla="*/ 1043782 h 1375253"/>
                <a:gd name="connsiteX11" fmla="*/ 1 w 1234442"/>
                <a:gd name="connsiteY11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1100 w 1234442"/>
                <a:gd name="connsiteY6" fmla="*/ 1369539 h 1375253"/>
                <a:gd name="connsiteX7" fmla="*/ 311974 w 1234442"/>
                <a:gd name="connsiteY7" fmla="*/ 1375253 h 1375253"/>
                <a:gd name="connsiteX8" fmla="*/ 365314 w 1234442"/>
                <a:gd name="connsiteY8" fmla="*/ 1169511 h 1375253"/>
                <a:gd name="connsiteX9" fmla="*/ 331024 w 1234442"/>
                <a:gd name="connsiteY9" fmla="*/ 1051400 h 1375253"/>
                <a:gd name="connsiteX10" fmla="*/ 171005 w 1234442"/>
                <a:gd name="connsiteY10" fmla="*/ 1043782 h 1375253"/>
                <a:gd name="connsiteX11" fmla="*/ 1 w 1234442"/>
                <a:gd name="connsiteY11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1100 w 1234442"/>
                <a:gd name="connsiteY6" fmla="*/ 1369539 h 1375253"/>
                <a:gd name="connsiteX7" fmla="*/ 311974 w 1234442"/>
                <a:gd name="connsiteY7" fmla="*/ 1375253 h 1375253"/>
                <a:gd name="connsiteX8" fmla="*/ 365314 w 1234442"/>
                <a:gd name="connsiteY8" fmla="*/ 1169511 h 1375253"/>
                <a:gd name="connsiteX9" fmla="*/ 331024 w 1234442"/>
                <a:gd name="connsiteY9" fmla="*/ 1051400 h 1375253"/>
                <a:gd name="connsiteX10" fmla="*/ 171005 w 1234442"/>
                <a:gd name="connsiteY10" fmla="*/ 1043782 h 1375253"/>
                <a:gd name="connsiteX11" fmla="*/ 1 w 1234442"/>
                <a:gd name="connsiteY11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1100 w 1234442"/>
                <a:gd name="connsiteY6" fmla="*/ 1369539 h 1375253"/>
                <a:gd name="connsiteX7" fmla="*/ 311974 w 1234442"/>
                <a:gd name="connsiteY7" fmla="*/ 1375253 h 1375253"/>
                <a:gd name="connsiteX8" fmla="*/ 365314 w 1234442"/>
                <a:gd name="connsiteY8" fmla="*/ 1169511 h 1375253"/>
                <a:gd name="connsiteX9" fmla="*/ 331024 w 1234442"/>
                <a:gd name="connsiteY9" fmla="*/ 1051400 h 1375253"/>
                <a:gd name="connsiteX10" fmla="*/ 171005 w 1234442"/>
                <a:gd name="connsiteY10" fmla="*/ 1043782 h 1375253"/>
                <a:gd name="connsiteX11" fmla="*/ 1 w 1234442"/>
                <a:gd name="connsiteY11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1100 w 1234442"/>
                <a:gd name="connsiteY6" fmla="*/ 1369539 h 1375253"/>
                <a:gd name="connsiteX7" fmla="*/ 311974 w 1234442"/>
                <a:gd name="connsiteY7" fmla="*/ 1375253 h 1375253"/>
                <a:gd name="connsiteX8" fmla="*/ 365314 w 1234442"/>
                <a:gd name="connsiteY8" fmla="*/ 1169511 h 1375253"/>
                <a:gd name="connsiteX9" fmla="*/ 331024 w 1234442"/>
                <a:gd name="connsiteY9" fmla="*/ 1051400 h 1375253"/>
                <a:gd name="connsiteX10" fmla="*/ 171005 w 1234442"/>
                <a:gd name="connsiteY10" fmla="*/ 1043782 h 1375253"/>
                <a:gd name="connsiteX11" fmla="*/ 1 w 1234442"/>
                <a:gd name="connsiteY11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1100 w 1234442"/>
                <a:gd name="connsiteY6" fmla="*/ 1369539 h 1375253"/>
                <a:gd name="connsiteX7" fmla="*/ 311974 w 1234442"/>
                <a:gd name="connsiteY7" fmla="*/ 1375253 h 1375253"/>
                <a:gd name="connsiteX8" fmla="*/ 365314 w 1234442"/>
                <a:gd name="connsiteY8" fmla="*/ 1169511 h 1375253"/>
                <a:gd name="connsiteX9" fmla="*/ 331024 w 1234442"/>
                <a:gd name="connsiteY9" fmla="*/ 1051400 h 1375253"/>
                <a:gd name="connsiteX10" fmla="*/ 171005 w 1234442"/>
                <a:gd name="connsiteY10" fmla="*/ 1043782 h 1375253"/>
                <a:gd name="connsiteX11" fmla="*/ 1 w 1234442"/>
                <a:gd name="connsiteY11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311974 w 1234442"/>
                <a:gd name="connsiteY7" fmla="*/ 1375253 h 1375253"/>
                <a:gd name="connsiteX8" fmla="*/ 365314 w 1234442"/>
                <a:gd name="connsiteY8" fmla="*/ 1169511 h 1375253"/>
                <a:gd name="connsiteX9" fmla="*/ 331024 w 1234442"/>
                <a:gd name="connsiteY9" fmla="*/ 1051400 h 1375253"/>
                <a:gd name="connsiteX10" fmla="*/ 171005 w 1234442"/>
                <a:gd name="connsiteY10" fmla="*/ 1043782 h 1375253"/>
                <a:gd name="connsiteX11" fmla="*/ 1 w 1234442"/>
                <a:gd name="connsiteY11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371029 w 1234442"/>
                <a:gd name="connsiteY7" fmla="*/ 1373350 h 1375253"/>
                <a:gd name="connsiteX8" fmla="*/ 311974 w 1234442"/>
                <a:gd name="connsiteY8" fmla="*/ 1375253 h 1375253"/>
                <a:gd name="connsiteX9" fmla="*/ 365314 w 1234442"/>
                <a:gd name="connsiteY9" fmla="*/ 1169511 h 1375253"/>
                <a:gd name="connsiteX10" fmla="*/ 331024 w 1234442"/>
                <a:gd name="connsiteY10" fmla="*/ 1051400 h 1375253"/>
                <a:gd name="connsiteX11" fmla="*/ 171005 w 1234442"/>
                <a:gd name="connsiteY11" fmla="*/ 1043782 h 1375253"/>
                <a:gd name="connsiteX12" fmla="*/ 1 w 1234442"/>
                <a:gd name="connsiteY12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371029 w 1234442"/>
                <a:gd name="connsiteY8" fmla="*/ 1373350 h 1375253"/>
                <a:gd name="connsiteX9" fmla="*/ 311974 w 1234442"/>
                <a:gd name="connsiteY9" fmla="*/ 1375253 h 1375253"/>
                <a:gd name="connsiteX10" fmla="*/ 365314 w 1234442"/>
                <a:gd name="connsiteY10" fmla="*/ 1169511 h 1375253"/>
                <a:gd name="connsiteX11" fmla="*/ 331024 w 1234442"/>
                <a:gd name="connsiteY11" fmla="*/ 1051400 h 1375253"/>
                <a:gd name="connsiteX12" fmla="*/ 171005 w 1234442"/>
                <a:gd name="connsiteY12" fmla="*/ 1043782 h 1375253"/>
                <a:gd name="connsiteX13" fmla="*/ 1 w 1234442"/>
                <a:gd name="connsiteY13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371029 w 1234442"/>
                <a:gd name="connsiteY8" fmla="*/ 1373350 h 1375253"/>
                <a:gd name="connsiteX9" fmla="*/ 311974 w 1234442"/>
                <a:gd name="connsiteY9" fmla="*/ 1375253 h 1375253"/>
                <a:gd name="connsiteX10" fmla="*/ 365314 w 1234442"/>
                <a:gd name="connsiteY10" fmla="*/ 1169511 h 1375253"/>
                <a:gd name="connsiteX11" fmla="*/ 331024 w 1234442"/>
                <a:gd name="connsiteY11" fmla="*/ 1051400 h 1375253"/>
                <a:gd name="connsiteX12" fmla="*/ 171005 w 1234442"/>
                <a:gd name="connsiteY12" fmla="*/ 1043782 h 1375253"/>
                <a:gd name="connsiteX13" fmla="*/ 1 w 1234442"/>
                <a:gd name="connsiteY13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371029 w 1234442"/>
                <a:gd name="connsiteY8" fmla="*/ 1373350 h 1375253"/>
                <a:gd name="connsiteX9" fmla="*/ 311974 w 1234442"/>
                <a:gd name="connsiteY9" fmla="*/ 1375253 h 1375253"/>
                <a:gd name="connsiteX10" fmla="*/ 365314 w 1234442"/>
                <a:gd name="connsiteY10" fmla="*/ 1169511 h 1375253"/>
                <a:gd name="connsiteX11" fmla="*/ 331024 w 1234442"/>
                <a:gd name="connsiteY11" fmla="*/ 1051400 h 1375253"/>
                <a:gd name="connsiteX12" fmla="*/ 171005 w 1234442"/>
                <a:gd name="connsiteY12" fmla="*/ 1043782 h 1375253"/>
                <a:gd name="connsiteX13" fmla="*/ 1 w 1234442"/>
                <a:gd name="connsiteY13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489139 w 1234442"/>
                <a:gd name="connsiteY8" fmla="*/ 1373350 h 1375253"/>
                <a:gd name="connsiteX9" fmla="*/ 371029 w 1234442"/>
                <a:gd name="connsiteY9" fmla="*/ 1373350 h 1375253"/>
                <a:gd name="connsiteX10" fmla="*/ 311974 w 1234442"/>
                <a:gd name="connsiteY10" fmla="*/ 1375253 h 1375253"/>
                <a:gd name="connsiteX11" fmla="*/ 365314 w 1234442"/>
                <a:gd name="connsiteY11" fmla="*/ 1169511 h 1375253"/>
                <a:gd name="connsiteX12" fmla="*/ 331024 w 1234442"/>
                <a:gd name="connsiteY12" fmla="*/ 1051400 h 1375253"/>
                <a:gd name="connsiteX13" fmla="*/ 171005 w 1234442"/>
                <a:gd name="connsiteY13" fmla="*/ 1043782 h 1375253"/>
                <a:gd name="connsiteX14" fmla="*/ 1 w 1234442"/>
                <a:gd name="connsiteY14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761555 w 1234442"/>
                <a:gd name="connsiteY8" fmla="*/ 1373350 h 1375253"/>
                <a:gd name="connsiteX9" fmla="*/ 489139 w 1234442"/>
                <a:gd name="connsiteY9" fmla="*/ 1373350 h 1375253"/>
                <a:gd name="connsiteX10" fmla="*/ 371029 w 1234442"/>
                <a:gd name="connsiteY10" fmla="*/ 1373350 h 1375253"/>
                <a:gd name="connsiteX11" fmla="*/ 311974 w 1234442"/>
                <a:gd name="connsiteY11" fmla="*/ 1375253 h 1375253"/>
                <a:gd name="connsiteX12" fmla="*/ 365314 w 1234442"/>
                <a:gd name="connsiteY12" fmla="*/ 1169511 h 1375253"/>
                <a:gd name="connsiteX13" fmla="*/ 331024 w 1234442"/>
                <a:gd name="connsiteY13" fmla="*/ 1051400 h 1375253"/>
                <a:gd name="connsiteX14" fmla="*/ 171005 w 1234442"/>
                <a:gd name="connsiteY14" fmla="*/ 1043782 h 1375253"/>
                <a:gd name="connsiteX15" fmla="*/ 1 w 1234442"/>
                <a:gd name="connsiteY15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761555 w 1234442"/>
                <a:gd name="connsiteY8" fmla="*/ 1373350 h 1375253"/>
                <a:gd name="connsiteX9" fmla="*/ 565339 w 1234442"/>
                <a:gd name="connsiteY9" fmla="*/ 1373351 h 1375253"/>
                <a:gd name="connsiteX10" fmla="*/ 489139 w 1234442"/>
                <a:gd name="connsiteY10" fmla="*/ 1373350 h 1375253"/>
                <a:gd name="connsiteX11" fmla="*/ 371029 w 1234442"/>
                <a:gd name="connsiteY11" fmla="*/ 1373350 h 1375253"/>
                <a:gd name="connsiteX12" fmla="*/ 311974 w 1234442"/>
                <a:gd name="connsiteY12" fmla="*/ 1375253 h 1375253"/>
                <a:gd name="connsiteX13" fmla="*/ 365314 w 1234442"/>
                <a:gd name="connsiteY13" fmla="*/ 1169511 h 1375253"/>
                <a:gd name="connsiteX14" fmla="*/ 331024 w 1234442"/>
                <a:gd name="connsiteY14" fmla="*/ 1051400 h 1375253"/>
                <a:gd name="connsiteX15" fmla="*/ 171005 w 1234442"/>
                <a:gd name="connsiteY15" fmla="*/ 1043782 h 1375253"/>
                <a:gd name="connsiteX16" fmla="*/ 1 w 1234442"/>
                <a:gd name="connsiteY16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761555 w 1234442"/>
                <a:gd name="connsiteY8" fmla="*/ 1373350 h 1375253"/>
                <a:gd name="connsiteX9" fmla="*/ 679640 w 1234442"/>
                <a:gd name="connsiteY9" fmla="*/ 1373351 h 1375253"/>
                <a:gd name="connsiteX10" fmla="*/ 565339 w 1234442"/>
                <a:gd name="connsiteY10" fmla="*/ 1373351 h 1375253"/>
                <a:gd name="connsiteX11" fmla="*/ 489139 w 1234442"/>
                <a:gd name="connsiteY11" fmla="*/ 1373350 h 1375253"/>
                <a:gd name="connsiteX12" fmla="*/ 371029 w 1234442"/>
                <a:gd name="connsiteY12" fmla="*/ 1373350 h 1375253"/>
                <a:gd name="connsiteX13" fmla="*/ 311974 w 1234442"/>
                <a:gd name="connsiteY13" fmla="*/ 1375253 h 1375253"/>
                <a:gd name="connsiteX14" fmla="*/ 365314 w 1234442"/>
                <a:gd name="connsiteY14" fmla="*/ 1169511 h 1375253"/>
                <a:gd name="connsiteX15" fmla="*/ 331024 w 1234442"/>
                <a:gd name="connsiteY15" fmla="*/ 1051400 h 1375253"/>
                <a:gd name="connsiteX16" fmla="*/ 171005 w 1234442"/>
                <a:gd name="connsiteY16" fmla="*/ 1043782 h 1375253"/>
                <a:gd name="connsiteX17" fmla="*/ 1 w 1234442"/>
                <a:gd name="connsiteY17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761555 w 1234442"/>
                <a:gd name="connsiteY8" fmla="*/ 1373350 h 1375253"/>
                <a:gd name="connsiteX9" fmla="*/ 679640 w 1234442"/>
                <a:gd name="connsiteY9" fmla="*/ 1373351 h 1375253"/>
                <a:gd name="connsiteX10" fmla="*/ 565339 w 1234442"/>
                <a:gd name="connsiteY10" fmla="*/ 1373351 h 1375253"/>
                <a:gd name="connsiteX11" fmla="*/ 489139 w 1234442"/>
                <a:gd name="connsiteY11" fmla="*/ 1373350 h 1375253"/>
                <a:gd name="connsiteX12" fmla="*/ 371029 w 1234442"/>
                <a:gd name="connsiteY12" fmla="*/ 1274290 h 1375253"/>
                <a:gd name="connsiteX13" fmla="*/ 371029 w 1234442"/>
                <a:gd name="connsiteY13" fmla="*/ 1373350 h 1375253"/>
                <a:gd name="connsiteX14" fmla="*/ 311974 w 1234442"/>
                <a:gd name="connsiteY14" fmla="*/ 1375253 h 1375253"/>
                <a:gd name="connsiteX15" fmla="*/ 365314 w 1234442"/>
                <a:gd name="connsiteY15" fmla="*/ 1169511 h 1375253"/>
                <a:gd name="connsiteX16" fmla="*/ 331024 w 1234442"/>
                <a:gd name="connsiteY16" fmla="*/ 1051400 h 1375253"/>
                <a:gd name="connsiteX17" fmla="*/ 171005 w 1234442"/>
                <a:gd name="connsiteY17" fmla="*/ 1043782 h 1375253"/>
                <a:gd name="connsiteX18" fmla="*/ 1 w 1234442"/>
                <a:gd name="connsiteY18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761555 w 1234442"/>
                <a:gd name="connsiteY8" fmla="*/ 1373350 h 1375253"/>
                <a:gd name="connsiteX9" fmla="*/ 679640 w 1234442"/>
                <a:gd name="connsiteY9" fmla="*/ 1373351 h 1375253"/>
                <a:gd name="connsiteX10" fmla="*/ 565339 w 1234442"/>
                <a:gd name="connsiteY10" fmla="*/ 1373351 h 1375253"/>
                <a:gd name="connsiteX11" fmla="*/ 489139 w 1234442"/>
                <a:gd name="connsiteY11" fmla="*/ 1373350 h 1375253"/>
                <a:gd name="connsiteX12" fmla="*/ 491044 w 1234442"/>
                <a:gd name="connsiteY12" fmla="*/ 1280005 h 1375253"/>
                <a:gd name="connsiteX13" fmla="*/ 371029 w 1234442"/>
                <a:gd name="connsiteY13" fmla="*/ 1274290 h 1375253"/>
                <a:gd name="connsiteX14" fmla="*/ 371029 w 1234442"/>
                <a:gd name="connsiteY14" fmla="*/ 1373350 h 1375253"/>
                <a:gd name="connsiteX15" fmla="*/ 311974 w 1234442"/>
                <a:gd name="connsiteY15" fmla="*/ 1375253 h 1375253"/>
                <a:gd name="connsiteX16" fmla="*/ 365314 w 1234442"/>
                <a:gd name="connsiteY16" fmla="*/ 1169511 h 1375253"/>
                <a:gd name="connsiteX17" fmla="*/ 331024 w 1234442"/>
                <a:gd name="connsiteY17" fmla="*/ 1051400 h 1375253"/>
                <a:gd name="connsiteX18" fmla="*/ 171005 w 1234442"/>
                <a:gd name="connsiteY18" fmla="*/ 1043782 h 1375253"/>
                <a:gd name="connsiteX19" fmla="*/ 1 w 1234442"/>
                <a:gd name="connsiteY19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761555 w 1234442"/>
                <a:gd name="connsiteY8" fmla="*/ 1373350 h 1375253"/>
                <a:gd name="connsiteX9" fmla="*/ 679640 w 1234442"/>
                <a:gd name="connsiteY9" fmla="*/ 1373351 h 1375253"/>
                <a:gd name="connsiteX10" fmla="*/ 565339 w 1234442"/>
                <a:gd name="connsiteY10" fmla="*/ 1373351 h 1375253"/>
                <a:gd name="connsiteX11" fmla="*/ 489139 w 1234442"/>
                <a:gd name="connsiteY11" fmla="*/ 1373350 h 1375253"/>
                <a:gd name="connsiteX12" fmla="*/ 491044 w 1234442"/>
                <a:gd name="connsiteY12" fmla="*/ 1280005 h 1375253"/>
                <a:gd name="connsiteX13" fmla="*/ 371029 w 1234442"/>
                <a:gd name="connsiteY13" fmla="*/ 1274290 h 1375253"/>
                <a:gd name="connsiteX14" fmla="*/ 371029 w 1234442"/>
                <a:gd name="connsiteY14" fmla="*/ 1373350 h 1375253"/>
                <a:gd name="connsiteX15" fmla="*/ 311974 w 1234442"/>
                <a:gd name="connsiteY15" fmla="*/ 1375253 h 1375253"/>
                <a:gd name="connsiteX16" fmla="*/ 365314 w 1234442"/>
                <a:gd name="connsiteY16" fmla="*/ 1169511 h 1375253"/>
                <a:gd name="connsiteX17" fmla="*/ 331024 w 1234442"/>
                <a:gd name="connsiteY17" fmla="*/ 1051400 h 1375253"/>
                <a:gd name="connsiteX18" fmla="*/ 171005 w 1234442"/>
                <a:gd name="connsiteY18" fmla="*/ 1043782 h 1375253"/>
                <a:gd name="connsiteX19" fmla="*/ 1 w 1234442"/>
                <a:gd name="connsiteY19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761555 w 1234442"/>
                <a:gd name="connsiteY8" fmla="*/ 1373350 h 1375253"/>
                <a:gd name="connsiteX9" fmla="*/ 679640 w 1234442"/>
                <a:gd name="connsiteY9" fmla="*/ 1373351 h 1375253"/>
                <a:gd name="connsiteX10" fmla="*/ 565339 w 1234442"/>
                <a:gd name="connsiteY10" fmla="*/ 1373351 h 1375253"/>
                <a:gd name="connsiteX11" fmla="*/ 489139 w 1234442"/>
                <a:gd name="connsiteY11" fmla="*/ 1373350 h 1375253"/>
                <a:gd name="connsiteX12" fmla="*/ 489139 w 1234442"/>
                <a:gd name="connsiteY12" fmla="*/ 1276195 h 1375253"/>
                <a:gd name="connsiteX13" fmla="*/ 371029 w 1234442"/>
                <a:gd name="connsiteY13" fmla="*/ 1274290 h 1375253"/>
                <a:gd name="connsiteX14" fmla="*/ 371029 w 1234442"/>
                <a:gd name="connsiteY14" fmla="*/ 1373350 h 1375253"/>
                <a:gd name="connsiteX15" fmla="*/ 311974 w 1234442"/>
                <a:gd name="connsiteY15" fmla="*/ 1375253 h 1375253"/>
                <a:gd name="connsiteX16" fmla="*/ 365314 w 1234442"/>
                <a:gd name="connsiteY16" fmla="*/ 1169511 h 1375253"/>
                <a:gd name="connsiteX17" fmla="*/ 331024 w 1234442"/>
                <a:gd name="connsiteY17" fmla="*/ 1051400 h 1375253"/>
                <a:gd name="connsiteX18" fmla="*/ 171005 w 1234442"/>
                <a:gd name="connsiteY18" fmla="*/ 1043782 h 1375253"/>
                <a:gd name="connsiteX19" fmla="*/ 1 w 1234442"/>
                <a:gd name="connsiteY19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761555 w 1234442"/>
                <a:gd name="connsiteY8" fmla="*/ 1373350 h 1375253"/>
                <a:gd name="connsiteX9" fmla="*/ 679640 w 1234442"/>
                <a:gd name="connsiteY9" fmla="*/ 1373351 h 1375253"/>
                <a:gd name="connsiteX10" fmla="*/ 565339 w 1234442"/>
                <a:gd name="connsiteY10" fmla="*/ 1373351 h 1375253"/>
                <a:gd name="connsiteX11" fmla="*/ 489139 w 1234442"/>
                <a:gd name="connsiteY11" fmla="*/ 1373350 h 1375253"/>
                <a:gd name="connsiteX12" fmla="*/ 489139 w 1234442"/>
                <a:gd name="connsiteY12" fmla="*/ 1276195 h 1375253"/>
                <a:gd name="connsiteX13" fmla="*/ 371029 w 1234442"/>
                <a:gd name="connsiteY13" fmla="*/ 1274290 h 1375253"/>
                <a:gd name="connsiteX14" fmla="*/ 371029 w 1234442"/>
                <a:gd name="connsiteY14" fmla="*/ 1373350 h 1375253"/>
                <a:gd name="connsiteX15" fmla="*/ 311974 w 1234442"/>
                <a:gd name="connsiteY15" fmla="*/ 1375253 h 1375253"/>
                <a:gd name="connsiteX16" fmla="*/ 365314 w 1234442"/>
                <a:gd name="connsiteY16" fmla="*/ 1169511 h 1375253"/>
                <a:gd name="connsiteX17" fmla="*/ 331024 w 1234442"/>
                <a:gd name="connsiteY17" fmla="*/ 1051400 h 1375253"/>
                <a:gd name="connsiteX18" fmla="*/ 171005 w 1234442"/>
                <a:gd name="connsiteY18" fmla="*/ 1043782 h 1375253"/>
                <a:gd name="connsiteX19" fmla="*/ 1 w 1234442"/>
                <a:gd name="connsiteY19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761555 w 1234442"/>
                <a:gd name="connsiteY8" fmla="*/ 1373350 h 1375253"/>
                <a:gd name="connsiteX9" fmla="*/ 679640 w 1234442"/>
                <a:gd name="connsiteY9" fmla="*/ 1373351 h 1375253"/>
                <a:gd name="connsiteX10" fmla="*/ 563434 w 1234442"/>
                <a:gd name="connsiteY10" fmla="*/ 1274290 h 1375253"/>
                <a:gd name="connsiteX11" fmla="*/ 565339 w 1234442"/>
                <a:gd name="connsiteY11" fmla="*/ 1373351 h 1375253"/>
                <a:gd name="connsiteX12" fmla="*/ 489139 w 1234442"/>
                <a:gd name="connsiteY12" fmla="*/ 1373350 h 1375253"/>
                <a:gd name="connsiteX13" fmla="*/ 489139 w 1234442"/>
                <a:gd name="connsiteY13" fmla="*/ 1276195 h 1375253"/>
                <a:gd name="connsiteX14" fmla="*/ 371029 w 1234442"/>
                <a:gd name="connsiteY14" fmla="*/ 1274290 h 1375253"/>
                <a:gd name="connsiteX15" fmla="*/ 371029 w 1234442"/>
                <a:gd name="connsiteY15" fmla="*/ 1373350 h 1375253"/>
                <a:gd name="connsiteX16" fmla="*/ 311974 w 1234442"/>
                <a:gd name="connsiteY16" fmla="*/ 1375253 h 1375253"/>
                <a:gd name="connsiteX17" fmla="*/ 365314 w 1234442"/>
                <a:gd name="connsiteY17" fmla="*/ 1169511 h 1375253"/>
                <a:gd name="connsiteX18" fmla="*/ 331024 w 1234442"/>
                <a:gd name="connsiteY18" fmla="*/ 1051400 h 1375253"/>
                <a:gd name="connsiteX19" fmla="*/ 171005 w 1234442"/>
                <a:gd name="connsiteY19" fmla="*/ 1043782 h 1375253"/>
                <a:gd name="connsiteX20" fmla="*/ 1 w 1234442"/>
                <a:gd name="connsiteY20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761555 w 1234442"/>
                <a:gd name="connsiteY8" fmla="*/ 1373350 h 1375253"/>
                <a:gd name="connsiteX9" fmla="*/ 679640 w 1234442"/>
                <a:gd name="connsiteY9" fmla="*/ 1373351 h 1375253"/>
                <a:gd name="connsiteX10" fmla="*/ 681545 w 1234442"/>
                <a:gd name="connsiteY10" fmla="*/ 1278100 h 1375253"/>
                <a:gd name="connsiteX11" fmla="*/ 563434 w 1234442"/>
                <a:gd name="connsiteY11" fmla="*/ 1274290 h 1375253"/>
                <a:gd name="connsiteX12" fmla="*/ 565339 w 1234442"/>
                <a:gd name="connsiteY12" fmla="*/ 1373351 h 1375253"/>
                <a:gd name="connsiteX13" fmla="*/ 489139 w 1234442"/>
                <a:gd name="connsiteY13" fmla="*/ 1373350 h 1375253"/>
                <a:gd name="connsiteX14" fmla="*/ 489139 w 1234442"/>
                <a:gd name="connsiteY14" fmla="*/ 1276195 h 1375253"/>
                <a:gd name="connsiteX15" fmla="*/ 371029 w 1234442"/>
                <a:gd name="connsiteY15" fmla="*/ 1274290 h 1375253"/>
                <a:gd name="connsiteX16" fmla="*/ 371029 w 1234442"/>
                <a:gd name="connsiteY16" fmla="*/ 1373350 h 1375253"/>
                <a:gd name="connsiteX17" fmla="*/ 311974 w 1234442"/>
                <a:gd name="connsiteY17" fmla="*/ 1375253 h 1375253"/>
                <a:gd name="connsiteX18" fmla="*/ 365314 w 1234442"/>
                <a:gd name="connsiteY18" fmla="*/ 1169511 h 1375253"/>
                <a:gd name="connsiteX19" fmla="*/ 331024 w 1234442"/>
                <a:gd name="connsiteY19" fmla="*/ 1051400 h 1375253"/>
                <a:gd name="connsiteX20" fmla="*/ 171005 w 1234442"/>
                <a:gd name="connsiteY20" fmla="*/ 1043782 h 1375253"/>
                <a:gd name="connsiteX21" fmla="*/ 1 w 1234442"/>
                <a:gd name="connsiteY21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761555 w 1234442"/>
                <a:gd name="connsiteY8" fmla="*/ 1373350 h 1375253"/>
                <a:gd name="connsiteX9" fmla="*/ 679640 w 1234442"/>
                <a:gd name="connsiteY9" fmla="*/ 1373351 h 1375253"/>
                <a:gd name="connsiteX10" fmla="*/ 681545 w 1234442"/>
                <a:gd name="connsiteY10" fmla="*/ 1278100 h 1375253"/>
                <a:gd name="connsiteX11" fmla="*/ 563434 w 1234442"/>
                <a:gd name="connsiteY11" fmla="*/ 1274290 h 1375253"/>
                <a:gd name="connsiteX12" fmla="*/ 565339 w 1234442"/>
                <a:gd name="connsiteY12" fmla="*/ 1373351 h 1375253"/>
                <a:gd name="connsiteX13" fmla="*/ 489139 w 1234442"/>
                <a:gd name="connsiteY13" fmla="*/ 1373350 h 1375253"/>
                <a:gd name="connsiteX14" fmla="*/ 489139 w 1234442"/>
                <a:gd name="connsiteY14" fmla="*/ 1276195 h 1375253"/>
                <a:gd name="connsiteX15" fmla="*/ 371029 w 1234442"/>
                <a:gd name="connsiteY15" fmla="*/ 1274290 h 1375253"/>
                <a:gd name="connsiteX16" fmla="*/ 371029 w 1234442"/>
                <a:gd name="connsiteY16" fmla="*/ 1373350 h 1375253"/>
                <a:gd name="connsiteX17" fmla="*/ 311974 w 1234442"/>
                <a:gd name="connsiteY17" fmla="*/ 1375253 h 1375253"/>
                <a:gd name="connsiteX18" fmla="*/ 365314 w 1234442"/>
                <a:gd name="connsiteY18" fmla="*/ 1169511 h 1375253"/>
                <a:gd name="connsiteX19" fmla="*/ 331024 w 1234442"/>
                <a:gd name="connsiteY19" fmla="*/ 1051400 h 1375253"/>
                <a:gd name="connsiteX20" fmla="*/ 171005 w 1234442"/>
                <a:gd name="connsiteY20" fmla="*/ 1043782 h 1375253"/>
                <a:gd name="connsiteX21" fmla="*/ 1 w 1234442"/>
                <a:gd name="connsiteY21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761555 w 1234442"/>
                <a:gd name="connsiteY8" fmla="*/ 1373350 h 1375253"/>
                <a:gd name="connsiteX9" fmla="*/ 679640 w 1234442"/>
                <a:gd name="connsiteY9" fmla="*/ 1373351 h 1375253"/>
                <a:gd name="connsiteX10" fmla="*/ 681545 w 1234442"/>
                <a:gd name="connsiteY10" fmla="*/ 1278100 h 1375253"/>
                <a:gd name="connsiteX11" fmla="*/ 563434 w 1234442"/>
                <a:gd name="connsiteY11" fmla="*/ 1274290 h 1375253"/>
                <a:gd name="connsiteX12" fmla="*/ 565339 w 1234442"/>
                <a:gd name="connsiteY12" fmla="*/ 1373351 h 1375253"/>
                <a:gd name="connsiteX13" fmla="*/ 489139 w 1234442"/>
                <a:gd name="connsiteY13" fmla="*/ 1373350 h 1375253"/>
                <a:gd name="connsiteX14" fmla="*/ 489139 w 1234442"/>
                <a:gd name="connsiteY14" fmla="*/ 1276195 h 1375253"/>
                <a:gd name="connsiteX15" fmla="*/ 371029 w 1234442"/>
                <a:gd name="connsiteY15" fmla="*/ 1274290 h 1375253"/>
                <a:gd name="connsiteX16" fmla="*/ 371029 w 1234442"/>
                <a:gd name="connsiteY16" fmla="*/ 1373350 h 1375253"/>
                <a:gd name="connsiteX17" fmla="*/ 311974 w 1234442"/>
                <a:gd name="connsiteY17" fmla="*/ 1375253 h 1375253"/>
                <a:gd name="connsiteX18" fmla="*/ 365314 w 1234442"/>
                <a:gd name="connsiteY18" fmla="*/ 1169511 h 1375253"/>
                <a:gd name="connsiteX19" fmla="*/ 331024 w 1234442"/>
                <a:gd name="connsiteY19" fmla="*/ 1051400 h 1375253"/>
                <a:gd name="connsiteX20" fmla="*/ 171005 w 1234442"/>
                <a:gd name="connsiteY20" fmla="*/ 1043782 h 1375253"/>
                <a:gd name="connsiteX21" fmla="*/ 1 w 1234442"/>
                <a:gd name="connsiteY21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755840 w 1234442"/>
                <a:gd name="connsiteY8" fmla="*/ 1373350 h 1375253"/>
                <a:gd name="connsiteX9" fmla="*/ 679640 w 1234442"/>
                <a:gd name="connsiteY9" fmla="*/ 1373351 h 1375253"/>
                <a:gd name="connsiteX10" fmla="*/ 681545 w 1234442"/>
                <a:gd name="connsiteY10" fmla="*/ 1278100 h 1375253"/>
                <a:gd name="connsiteX11" fmla="*/ 563434 w 1234442"/>
                <a:gd name="connsiteY11" fmla="*/ 1274290 h 1375253"/>
                <a:gd name="connsiteX12" fmla="*/ 565339 w 1234442"/>
                <a:gd name="connsiteY12" fmla="*/ 1373351 h 1375253"/>
                <a:gd name="connsiteX13" fmla="*/ 489139 w 1234442"/>
                <a:gd name="connsiteY13" fmla="*/ 1373350 h 1375253"/>
                <a:gd name="connsiteX14" fmla="*/ 489139 w 1234442"/>
                <a:gd name="connsiteY14" fmla="*/ 1276195 h 1375253"/>
                <a:gd name="connsiteX15" fmla="*/ 371029 w 1234442"/>
                <a:gd name="connsiteY15" fmla="*/ 1274290 h 1375253"/>
                <a:gd name="connsiteX16" fmla="*/ 371029 w 1234442"/>
                <a:gd name="connsiteY16" fmla="*/ 1373350 h 1375253"/>
                <a:gd name="connsiteX17" fmla="*/ 311974 w 1234442"/>
                <a:gd name="connsiteY17" fmla="*/ 1375253 h 1375253"/>
                <a:gd name="connsiteX18" fmla="*/ 365314 w 1234442"/>
                <a:gd name="connsiteY18" fmla="*/ 1169511 h 1375253"/>
                <a:gd name="connsiteX19" fmla="*/ 331024 w 1234442"/>
                <a:gd name="connsiteY19" fmla="*/ 1051400 h 1375253"/>
                <a:gd name="connsiteX20" fmla="*/ 171005 w 1234442"/>
                <a:gd name="connsiteY20" fmla="*/ 1043782 h 1375253"/>
                <a:gd name="connsiteX21" fmla="*/ 1 w 1234442"/>
                <a:gd name="connsiteY21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752030 w 1234442"/>
                <a:gd name="connsiteY8" fmla="*/ 1276195 h 1375253"/>
                <a:gd name="connsiteX9" fmla="*/ 755840 w 1234442"/>
                <a:gd name="connsiteY9" fmla="*/ 1373350 h 1375253"/>
                <a:gd name="connsiteX10" fmla="*/ 679640 w 1234442"/>
                <a:gd name="connsiteY10" fmla="*/ 1373351 h 1375253"/>
                <a:gd name="connsiteX11" fmla="*/ 681545 w 1234442"/>
                <a:gd name="connsiteY11" fmla="*/ 1278100 h 1375253"/>
                <a:gd name="connsiteX12" fmla="*/ 563434 w 1234442"/>
                <a:gd name="connsiteY12" fmla="*/ 1274290 h 1375253"/>
                <a:gd name="connsiteX13" fmla="*/ 565339 w 1234442"/>
                <a:gd name="connsiteY13" fmla="*/ 1373351 h 1375253"/>
                <a:gd name="connsiteX14" fmla="*/ 489139 w 1234442"/>
                <a:gd name="connsiteY14" fmla="*/ 1373350 h 1375253"/>
                <a:gd name="connsiteX15" fmla="*/ 489139 w 1234442"/>
                <a:gd name="connsiteY15" fmla="*/ 1276195 h 1375253"/>
                <a:gd name="connsiteX16" fmla="*/ 371029 w 1234442"/>
                <a:gd name="connsiteY16" fmla="*/ 1274290 h 1375253"/>
                <a:gd name="connsiteX17" fmla="*/ 371029 w 1234442"/>
                <a:gd name="connsiteY17" fmla="*/ 1373350 h 1375253"/>
                <a:gd name="connsiteX18" fmla="*/ 311974 w 1234442"/>
                <a:gd name="connsiteY18" fmla="*/ 1375253 h 1375253"/>
                <a:gd name="connsiteX19" fmla="*/ 365314 w 1234442"/>
                <a:gd name="connsiteY19" fmla="*/ 1169511 h 1375253"/>
                <a:gd name="connsiteX20" fmla="*/ 331024 w 1234442"/>
                <a:gd name="connsiteY20" fmla="*/ 1051400 h 1375253"/>
                <a:gd name="connsiteX21" fmla="*/ 171005 w 1234442"/>
                <a:gd name="connsiteY21" fmla="*/ 1043782 h 1375253"/>
                <a:gd name="connsiteX22" fmla="*/ 1 w 1234442"/>
                <a:gd name="connsiteY22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868235 w 1234442"/>
                <a:gd name="connsiteY8" fmla="*/ 1280005 h 1375253"/>
                <a:gd name="connsiteX9" fmla="*/ 752030 w 1234442"/>
                <a:gd name="connsiteY9" fmla="*/ 1276195 h 1375253"/>
                <a:gd name="connsiteX10" fmla="*/ 755840 w 1234442"/>
                <a:gd name="connsiteY10" fmla="*/ 1373350 h 1375253"/>
                <a:gd name="connsiteX11" fmla="*/ 679640 w 1234442"/>
                <a:gd name="connsiteY11" fmla="*/ 1373351 h 1375253"/>
                <a:gd name="connsiteX12" fmla="*/ 681545 w 1234442"/>
                <a:gd name="connsiteY12" fmla="*/ 1278100 h 1375253"/>
                <a:gd name="connsiteX13" fmla="*/ 563434 w 1234442"/>
                <a:gd name="connsiteY13" fmla="*/ 1274290 h 1375253"/>
                <a:gd name="connsiteX14" fmla="*/ 565339 w 1234442"/>
                <a:gd name="connsiteY14" fmla="*/ 1373351 h 1375253"/>
                <a:gd name="connsiteX15" fmla="*/ 489139 w 1234442"/>
                <a:gd name="connsiteY15" fmla="*/ 1373350 h 1375253"/>
                <a:gd name="connsiteX16" fmla="*/ 489139 w 1234442"/>
                <a:gd name="connsiteY16" fmla="*/ 1276195 h 1375253"/>
                <a:gd name="connsiteX17" fmla="*/ 371029 w 1234442"/>
                <a:gd name="connsiteY17" fmla="*/ 1274290 h 1375253"/>
                <a:gd name="connsiteX18" fmla="*/ 371029 w 1234442"/>
                <a:gd name="connsiteY18" fmla="*/ 1373350 h 1375253"/>
                <a:gd name="connsiteX19" fmla="*/ 311974 w 1234442"/>
                <a:gd name="connsiteY19" fmla="*/ 1375253 h 1375253"/>
                <a:gd name="connsiteX20" fmla="*/ 365314 w 1234442"/>
                <a:gd name="connsiteY20" fmla="*/ 1169511 h 1375253"/>
                <a:gd name="connsiteX21" fmla="*/ 331024 w 1234442"/>
                <a:gd name="connsiteY21" fmla="*/ 1051400 h 1375253"/>
                <a:gd name="connsiteX22" fmla="*/ 171005 w 1234442"/>
                <a:gd name="connsiteY22" fmla="*/ 1043782 h 1375253"/>
                <a:gd name="connsiteX23" fmla="*/ 1 w 1234442"/>
                <a:gd name="connsiteY23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868235 w 1234442"/>
                <a:gd name="connsiteY8" fmla="*/ 1280005 h 1375253"/>
                <a:gd name="connsiteX9" fmla="*/ 752030 w 1234442"/>
                <a:gd name="connsiteY9" fmla="*/ 1276195 h 1375253"/>
                <a:gd name="connsiteX10" fmla="*/ 755840 w 1234442"/>
                <a:gd name="connsiteY10" fmla="*/ 1373350 h 1375253"/>
                <a:gd name="connsiteX11" fmla="*/ 679640 w 1234442"/>
                <a:gd name="connsiteY11" fmla="*/ 1373351 h 1375253"/>
                <a:gd name="connsiteX12" fmla="*/ 681545 w 1234442"/>
                <a:gd name="connsiteY12" fmla="*/ 1278100 h 1375253"/>
                <a:gd name="connsiteX13" fmla="*/ 563434 w 1234442"/>
                <a:gd name="connsiteY13" fmla="*/ 1274290 h 1375253"/>
                <a:gd name="connsiteX14" fmla="*/ 565339 w 1234442"/>
                <a:gd name="connsiteY14" fmla="*/ 1373351 h 1375253"/>
                <a:gd name="connsiteX15" fmla="*/ 489139 w 1234442"/>
                <a:gd name="connsiteY15" fmla="*/ 1373350 h 1375253"/>
                <a:gd name="connsiteX16" fmla="*/ 489139 w 1234442"/>
                <a:gd name="connsiteY16" fmla="*/ 1276195 h 1375253"/>
                <a:gd name="connsiteX17" fmla="*/ 371029 w 1234442"/>
                <a:gd name="connsiteY17" fmla="*/ 1274290 h 1375253"/>
                <a:gd name="connsiteX18" fmla="*/ 371029 w 1234442"/>
                <a:gd name="connsiteY18" fmla="*/ 1373350 h 1375253"/>
                <a:gd name="connsiteX19" fmla="*/ 311974 w 1234442"/>
                <a:gd name="connsiteY19" fmla="*/ 1375253 h 1375253"/>
                <a:gd name="connsiteX20" fmla="*/ 365314 w 1234442"/>
                <a:gd name="connsiteY20" fmla="*/ 1169511 h 1375253"/>
                <a:gd name="connsiteX21" fmla="*/ 331024 w 1234442"/>
                <a:gd name="connsiteY21" fmla="*/ 1051400 h 1375253"/>
                <a:gd name="connsiteX22" fmla="*/ 171005 w 1234442"/>
                <a:gd name="connsiteY22" fmla="*/ 1043782 h 1375253"/>
                <a:gd name="connsiteX23" fmla="*/ 1 w 1234442"/>
                <a:gd name="connsiteY23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866330 w 1234442"/>
                <a:gd name="connsiteY8" fmla="*/ 1276195 h 1375253"/>
                <a:gd name="connsiteX9" fmla="*/ 752030 w 1234442"/>
                <a:gd name="connsiteY9" fmla="*/ 1276195 h 1375253"/>
                <a:gd name="connsiteX10" fmla="*/ 755840 w 1234442"/>
                <a:gd name="connsiteY10" fmla="*/ 1373350 h 1375253"/>
                <a:gd name="connsiteX11" fmla="*/ 679640 w 1234442"/>
                <a:gd name="connsiteY11" fmla="*/ 1373351 h 1375253"/>
                <a:gd name="connsiteX12" fmla="*/ 681545 w 1234442"/>
                <a:gd name="connsiteY12" fmla="*/ 1278100 h 1375253"/>
                <a:gd name="connsiteX13" fmla="*/ 563434 w 1234442"/>
                <a:gd name="connsiteY13" fmla="*/ 1274290 h 1375253"/>
                <a:gd name="connsiteX14" fmla="*/ 565339 w 1234442"/>
                <a:gd name="connsiteY14" fmla="*/ 1373351 h 1375253"/>
                <a:gd name="connsiteX15" fmla="*/ 489139 w 1234442"/>
                <a:gd name="connsiteY15" fmla="*/ 1373350 h 1375253"/>
                <a:gd name="connsiteX16" fmla="*/ 489139 w 1234442"/>
                <a:gd name="connsiteY16" fmla="*/ 1276195 h 1375253"/>
                <a:gd name="connsiteX17" fmla="*/ 371029 w 1234442"/>
                <a:gd name="connsiteY17" fmla="*/ 1274290 h 1375253"/>
                <a:gd name="connsiteX18" fmla="*/ 371029 w 1234442"/>
                <a:gd name="connsiteY18" fmla="*/ 1373350 h 1375253"/>
                <a:gd name="connsiteX19" fmla="*/ 311974 w 1234442"/>
                <a:gd name="connsiteY19" fmla="*/ 1375253 h 1375253"/>
                <a:gd name="connsiteX20" fmla="*/ 365314 w 1234442"/>
                <a:gd name="connsiteY20" fmla="*/ 1169511 h 1375253"/>
                <a:gd name="connsiteX21" fmla="*/ 331024 w 1234442"/>
                <a:gd name="connsiteY21" fmla="*/ 1051400 h 1375253"/>
                <a:gd name="connsiteX22" fmla="*/ 171005 w 1234442"/>
                <a:gd name="connsiteY22" fmla="*/ 1043782 h 1375253"/>
                <a:gd name="connsiteX23" fmla="*/ 1 w 1234442"/>
                <a:gd name="connsiteY23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866330 w 1234442"/>
                <a:gd name="connsiteY8" fmla="*/ 1276195 h 1375253"/>
                <a:gd name="connsiteX9" fmla="*/ 752030 w 1234442"/>
                <a:gd name="connsiteY9" fmla="*/ 1276195 h 1375253"/>
                <a:gd name="connsiteX10" fmla="*/ 755840 w 1234442"/>
                <a:gd name="connsiteY10" fmla="*/ 1373350 h 1375253"/>
                <a:gd name="connsiteX11" fmla="*/ 679640 w 1234442"/>
                <a:gd name="connsiteY11" fmla="*/ 1373351 h 1375253"/>
                <a:gd name="connsiteX12" fmla="*/ 681545 w 1234442"/>
                <a:gd name="connsiteY12" fmla="*/ 1278100 h 1375253"/>
                <a:gd name="connsiteX13" fmla="*/ 563434 w 1234442"/>
                <a:gd name="connsiteY13" fmla="*/ 1274290 h 1375253"/>
                <a:gd name="connsiteX14" fmla="*/ 565339 w 1234442"/>
                <a:gd name="connsiteY14" fmla="*/ 1373351 h 1375253"/>
                <a:gd name="connsiteX15" fmla="*/ 489139 w 1234442"/>
                <a:gd name="connsiteY15" fmla="*/ 1373350 h 1375253"/>
                <a:gd name="connsiteX16" fmla="*/ 489139 w 1234442"/>
                <a:gd name="connsiteY16" fmla="*/ 1276195 h 1375253"/>
                <a:gd name="connsiteX17" fmla="*/ 371029 w 1234442"/>
                <a:gd name="connsiteY17" fmla="*/ 1274290 h 1375253"/>
                <a:gd name="connsiteX18" fmla="*/ 371029 w 1234442"/>
                <a:gd name="connsiteY18" fmla="*/ 1373350 h 1375253"/>
                <a:gd name="connsiteX19" fmla="*/ 311974 w 1234442"/>
                <a:gd name="connsiteY19" fmla="*/ 1375253 h 1375253"/>
                <a:gd name="connsiteX20" fmla="*/ 365314 w 1234442"/>
                <a:gd name="connsiteY20" fmla="*/ 1169511 h 1375253"/>
                <a:gd name="connsiteX21" fmla="*/ 331024 w 1234442"/>
                <a:gd name="connsiteY21" fmla="*/ 1051400 h 1375253"/>
                <a:gd name="connsiteX22" fmla="*/ 171005 w 1234442"/>
                <a:gd name="connsiteY22" fmla="*/ 1043782 h 1375253"/>
                <a:gd name="connsiteX23" fmla="*/ 1 w 1234442"/>
                <a:gd name="connsiteY23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70140 w 1234442"/>
                <a:gd name="connsiteY7" fmla="*/ 1373350 h 1375253"/>
                <a:gd name="connsiteX8" fmla="*/ 866330 w 1234442"/>
                <a:gd name="connsiteY8" fmla="*/ 1276195 h 1375253"/>
                <a:gd name="connsiteX9" fmla="*/ 752030 w 1234442"/>
                <a:gd name="connsiteY9" fmla="*/ 1276195 h 1375253"/>
                <a:gd name="connsiteX10" fmla="*/ 755840 w 1234442"/>
                <a:gd name="connsiteY10" fmla="*/ 1373350 h 1375253"/>
                <a:gd name="connsiteX11" fmla="*/ 679640 w 1234442"/>
                <a:gd name="connsiteY11" fmla="*/ 1373351 h 1375253"/>
                <a:gd name="connsiteX12" fmla="*/ 681545 w 1234442"/>
                <a:gd name="connsiteY12" fmla="*/ 1278100 h 1375253"/>
                <a:gd name="connsiteX13" fmla="*/ 563434 w 1234442"/>
                <a:gd name="connsiteY13" fmla="*/ 1274290 h 1375253"/>
                <a:gd name="connsiteX14" fmla="*/ 565339 w 1234442"/>
                <a:gd name="connsiteY14" fmla="*/ 1373351 h 1375253"/>
                <a:gd name="connsiteX15" fmla="*/ 489139 w 1234442"/>
                <a:gd name="connsiteY15" fmla="*/ 1373350 h 1375253"/>
                <a:gd name="connsiteX16" fmla="*/ 489139 w 1234442"/>
                <a:gd name="connsiteY16" fmla="*/ 1276195 h 1375253"/>
                <a:gd name="connsiteX17" fmla="*/ 371029 w 1234442"/>
                <a:gd name="connsiteY17" fmla="*/ 1274290 h 1375253"/>
                <a:gd name="connsiteX18" fmla="*/ 371029 w 1234442"/>
                <a:gd name="connsiteY18" fmla="*/ 1373350 h 1375253"/>
                <a:gd name="connsiteX19" fmla="*/ 311974 w 1234442"/>
                <a:gd name="connsiteY19" fmla="*/ 1375253 h 1375253"/>
                <a:gd name="connsiteX20" fmla="*/ 365314 w 1234442"/>
                <a:gd name="connsiteY20" fmla="*/ 1169511 h 1375253"/>
                <a:gd name="connsiteX21" fmla="*/ 331024 w 1234442"/>
                <a:gd name="connsiteY21" fmla="*/ 1051400 h 1375253"/>
                <a:gd name="connsiteX22" fmla="*/ 171005 w 1234442"/>
                <a:gd name="connsiteY22" fmla="*/ 1043782 h 1375253"/>
                <a:gd name="connsiteX23" fmla="*/ 1 w 1234442"/>
                <a:gd name="connsiteY23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70140 w 1234442"/>
                <a:gd name="connsiteY7" fmla="*/ 1373350 h 1375253"/>
                <a:gd name="connsiteX8" fmla="*/ 868235 w 1234442"/>
                <a:gd name="connsiteY8" fmla="*/ 1276195 h 1375253"/>
                <a:gd name="connsiteX9" fmla="*/ 752030 w 1234442"/>
                <a:gd name="connsiteY9" fmla="*/ 1276195 h 1375253"/>
                <a:gd name="connsiteX10" fmla="*/ 755840 w 1234442"/>
                <a:gd name="connsiteY10" fmla="*/ 1373350 h 1375253"/>
                <a:gd name="connsiteX11" fmla="*/ 679640 w 1234442"/>
                <a:gd name="connsiteY11" fmla="*/ 1373351 h 1375253"/>
                <a:gd name="connsiteX12" fmla="*/ 681545 w 1234442"/>
                <a:gd name="connsiteY12" fmla="*/ 1278100 h 1375253"/>
                <a:gd name="connsiteX13" fmla="*/ 563434 w 1234442"/>
                <a:gd name="connsiteY13" fmla="*/ 1274290 h 1375253"/>
                <a:gd name="connsiteX14" fmla="*/ 565339 w 1234442"/>
                <a:gd name="connsiteY14" fmla="*/ 1373351 h 1375253"/>
                <a:gd name="connsiteX15" fmla="*/ 489139 w 1234442"/>
                <a:gd name="connsiteY15" fmla="*/ 1373350 h 1375253"/>
                <a:gd name="connsiteX16" fmla="*/ 489139 w 1234442"/>
                <a:gd name="connsiteY16" fmla="*/ 1276195 h 1375253"/>
                <a:gd name="connsiteX17" fmla="*/ 371029 w 1234442"/>
                <a:gd name="connsiteY17" fmla="*/ 1274290 h 1375253"/>
                <a:gd name="connsiteX18" fmla="*/ 371029 w 1234442"/>
                <a:gd name="connsiteY18" fmla="*/ 1373350 h 1375253"/>
                <a:gd name="connsiteX19" fmla="*/ 311974 w 1234442"/>
                <a:gd name="connsiteY19" fmla="*/ 1375253 h 1375253"/>
                <a:gd name="connsiteX20" fmla="*/ 365314 w 1234442"/>
                <a:gd name="connsiteY20" fmla="*/ 1169511 h 1375253"/>
                <a:gd name="connsiteX21" fmla="*/ 331024 w 1234442"/>
                <a:gd name="connsiteY21" fmla="*/ 1051400 h 1375253"/>
                <a:gd name="connsiteX22" fmla="*/ 171005 w 1234442"/>
                <a:gd name="connsiteY22" fmla="*/ 1043782 h 1375253"/>
                <a:gd name="connsiteX23" fmla="*/ 1 w 1234442"/>
                <a:gd name="connsiteY23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70140 w 1234442"/>
                <a:gd name="connsiteY7" fmla="*/ 1373350 h 1375253"/>
                <a:gd name="connsiteX8" fmla="*/ 868235 w 1234442"/>
                <a:gd name="connsiteY8" fmla="*/ 1276195 h 1375253"/>
                <a:gd name="connsiteX9" fmla="*/ 752030 w 1234442"/>
                <a:gd name="connsiteY9" fmla="*/ 1276195 h 1375253"/>
                <a:gd name="connsiteX10" fmla="*/ 752030 w 1234442"/>
                <a:gd name="connsiteY10" fmla="*/ 1369540 h 1375253"/>
                <a:gd name="connsiteX11" fmla="*/ 679640 w 1234442"/>
                <a:gd name="connsiteY11" fmla="*/ 1373351 h 1375253"/>
                <a:gd name="connsiteX12" fmla="*/ 681545 w 1234442"/>
                <a:gd name="connsiteY12" fmla="*/ 1278100 h 1375253"/>
                <a:gd name="connsiteX13" fmla="*/ 563434 w 1234442"/>
                <a:gd name="connsiteY13" fmla="*/ 1274290 h 1375253"/>
                <a:gd name="connsiteX14" fmla="*/ 565339 w 1234442"/>
                <a:gd name="connsiteY14" fmla="*/ 1373351 h 1375253"/>
                <a:gd name="connsiteX15" fmla="*/ 489139 w 1234442"/>
                <a:gd name="connsiteY15" fmla="*/ 1373350 h 1375253"/>
                <a:gd name="connsiteX16" fmla="*/ 489139 w 1234442"/>
                <a:gd name="connsiteY16" fmla="*/ 1276195 h 1375253"/>
                <a:gd name="connsiteX17" fmla="*/ 371029 w 1234442"/>
                <a:gd name="connsiteY17" fmla="*/ 1274290 h 1375253"/>
                <a:gd name="connsiteX18" fmla="*/ 371029 w 1234442"/>
                <a:gd name="connsiteY18" fmla="*/ 1373350 h 1375253"/>
                <a:gd name="connsiteX19" fmla="*/ 311974 w 1234442"/>
                <a:gd name="connsiteY19" fmla="*/ 1375253 h 1375253"/>
                <a:gd name="connsiteX20" fmla="*/ 365314 w 1234442"/>
                <a:gd name="connsiteY20" fmla="*/ 1169511 h 1375253"/>
                <a:gd name="connsiteX21" fmla="*/ 331024 w 1234442"/>
                <a:gd name="connsiteY21" fmla="*/ 1051400 h 1375253"/>
                <a:gd name="connsiteX22" fmla="*/ 171005 w 1234442"/>
                <a:gd name="connsiteY22" fmla="*/ 1043782 h 1375253"/>
                <a:gd name="connsiteX23" fmla="*/ 1 w 1234442"/>
                <a:gd name="connsiteY23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70140 w 1234442"/>
                <a:gd name="connsiteY7" fmla="*/ 1373350 h 1375253"/>
                <a:gd name="connsiteX8" fmla="*/ 868235 w 1234442"/>
                <a:gd name="connsiteY8" fmla="*/ 1276195 h 1375253"/>
                <a:gd name="connsiteX9" fmla="*/ 752030 w 1234442"/>
                <a:gd name="connsiteY9" fmla="*/ 1276195 h 1375253"/>
                <a:gd name="connsiteX10" fmla="*/ 752030 w 1234442"/>
                <a:gd name="connsiteY10" fmla="*/ 1373350 h 1375253"/>
                <a:gd name="connsiteX11" fmla="*/ 679640 w 1234442"/>
                <a:gd name="connsiteY11" fmla="*/ 1373351 h 1375253"/>
                <a:gd name="connsiteX12" fmla="*/ 681545 w 1234442"/>
                <a:gd name="connsiteY12" fmla="*/ 1278100 h 1375253"/>
                <a:gd name="connsiteX13" fmla="*/ 563434 w 1234442"/>
                <a:gd name="connsiteY13" fmla="*/ 1274290 h 1375253"/>
                <a:gd name="connsiteX14" fmla="*/ 565339 w 1234442"/>
                <a:gd name="connsiteY14" fmla="*/ 1373351 h 1375253"/>
                <a:gd name="connsiteX15" fmla="*/ 489139 w 1234442"/>
                <a:gd name="connsiteY15" fmla="*/ 1373350 h 1375253"/>
                <a:gd name="connsiteX16" fmla="*/ 489139 w 1234442"/>
                <a:gd name="connsiteY16" fmla="*/ 1276195 h 1375253"/>
                <a:gd name="connsiteX17" fmla="*/ 371029 w 1234442"/>
                <a:gd name="connsiteY17" fmla="*/ 1274290 h 1375253"/>
                <a:gd name="connsiteX18" fmla="*/ 371029 w 1234442"/>
                <a:gd name="connsiteY18" fmla="*/ 1373350 h 1375253"/>
                <a:gd name="connsiteX19" fmla="*/ 311974 w 1234442"/>
                <a:gd name="connsiteY19" fmla="*/ 1375253 h 1375253"/>
                <a:gd name="connsiteX20" fmla="*/ 365314 w 1234442"/>
                <a:gd name="connsiteY20" fmla="*/ 1169511 h 1375253"/>
                <a:gd name="connsiteX21" fmla="*/ 331024 w 1234442"/>
                <a:gd name="connsiteY21" fmla="*/ 1051400 h 1375253"/>
                <a:gd name="connsiteX22" fmla="*/ 171005 w 1234442"/>
                <a:gd name="connsiteY22" fmla="*/ 1043782 h 1375253"/>
                <a:gd name="connsiteX23" fmla="*/ 1 w 1234442"/>
                <a:gd name="connsiteY23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70140 w 1234442"/>
                <a:gd name="connsiteY7" fmla="*/ 1373350 h 1375253"/>
                <a:gd name="connsiteX8" fmla="*/ 868235 w 1234442"/>
                <a:gd name="connsiteY8" fmla="*/ 1276195 h 1375253"/>
                <a:gd name="connsiteX9" fmla="*/ 752030 w 1234442"/>
                <a:gd name="connsiteY9" fmla="*/ 1276195 h 1375253"/>
                <a:gd name="connsiteX10" fmla="*/ 752030 w 1234442"/>
                <a:gd name="connsiteY10" fmla="*/ 1373350 h 1375253"/>
                <a:gd name="connsiteX11" fmla="*/ 679640 w 1234442"/>
                <a:gd name="connsiteY11" fmla="*/ 1373351 h 1375253"/>
                <a:gd name="connsiteX12" fmla="*/ 681545 w 1234442"/>
                <a:gd name="connsiteY12" fmla="*/ 1278100 h 1375253"/>
                <a:gd name="connsiteX13" fmla="*/ 563434 w 1234442"/>
                <a:gd name="connsiteY13" fmla="*/ 1274290 h 1375253"/>
                <a:gd name="connsiteX14" fmla="*/ 565339 w 1234442"/>
                <a:gd name="connsiteY14" fmla="*/ 1373351 h 1375253"/>
                <a:gd name="connsiteX15" fmla="*/ 489139 w 1234442"/>
                <a:gd name="connsiteY15" fmla="*/ 1373350 h 1375253"/>
                <a:gd name="connsiteX16" fmla="*/ 489139 w 1234442"/>
                <a:gd name="connsiteY16" fmla="*/ 1276195 h 1375253"/>
                <a:gd name="connsiteX17" fmla="*/ 371029 w 1234442"/>
                <a:gd name="connsiteY17" fmla="*/ 1274290 h 1375253"/>
                <a:gd name="connsiteX18" fmla="*/ 371029 w 1234442"/>
                <a:gd name="connsiteY18" fmla="*/ 1373350 h 1375253"/>
                <a:gd name="connsiteX19" fmla="*/ 311974 w 1234442"/>
                <a:gd name="connsiteY19" fmla="*/ 1375253 h 1375253"/>
                <a:gd name="connsiteX20" fmla="*/ 365314 w 1234442"/>
                <a:gd name="connsiteY20" fmla="*/ 1169511 h 1375253"/>
                <a:gd name="connsiteX21" fmla="*/ 331024 w 1234442"/>
                <a:gd name="connsiteY21" fmla="*/ 1051400 h 1375253"/>
                <a:gd name="connsiteX22" fmla="*/ 171005 w 1234442"/>
                <a:gd name="connsiteY22" fmla="*/ 1043782 h 1375253"/>
                <a:gd name="connsiteX23" fmla="*/ 1 w 1234442"/>
                <a:gd name="connsiteY23" fmla="*/ 617220 h 13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234442" h="1375253">
                  <a:moveTo>
                    <a:pt x="1" y="617220"/>
                  </a:moveTo>
                  <a:cubicBezTo>
                    <a:pt x="75" y="323240"/>
                    <a:pt x="276340" y="0"/>
                    <a:pt x="617221" y="0"/>
                  </a:cubicBezTo>
                  <a:cubicBezTo>
                    <a:pt x="958102" y="0"/>
                    <a:pt x="1235151" y="300064"/>
                    <a:pt x="1234441" y="617220"/>
                  </a:cubicBezTo>
                  <a:cubicBezTo>
                    <a:pt x="1233731" y="789596"/>
                    <a:pt x="1182559" y="929481"/>
                    <a:pt x="1079689" y="1032351"/>
                  </a:cubicBezTo>
                  <a:lnTo>
                    <a:pt x="921575" y="1051400"/>
                  </a:lnTo>
                  <a:cubicBezTo>
                    <a:pt x="855535" y="1058385"/>
                    <a:pt x="855383" y="1096904"/>
                    <a:pt x="877760" y="1165700"/>
                  </a:cubicBezTo>
                  <a:cubicBezTo>
                    <a:pt x="895634" y="1220653"/>
                    <a:pt x="927290" y="1338741"/>
                    <a:pt x="936815" y="1373349"/>
                  </a:cubicBezTo>
                  <a:lnTo>
                    <a:pt x="870140" y="1373350"/>
                  </a:lnTo>
                  <a:lnTo>
                    <a:pt x="868235" y="1276195"/>
                  </a:lnTo>
                  <a:lnTo>
                    <a:pt x="752030" y="1276195"/>
                  </a:lnTo>
                  <a:lnTo>
                    <a:pt x="752030" y="1373350"/>
                  </a:lnTo>
                  <a:lnTo>
                    <a:pt x="679640" y="1373351"/>
                  </a:lnTo>
                  <a:lnTo>
                    <a:pt x="681545" y="1278100"/>
                  </a:lnTo>
                  <a:lnTo>
                    <a:pt x="563434" y="1274290"/>
                  </a:lnTo>
                  <a:lnTo>
                    <a:pt x="565339" y="1373351"/>
                  </a:lnTo>
                  <a:lnTo>
                    <a:pt x="489139" y="1373350"/>
                  </a:lnTo>
                  <a:lnTo>
                    <a:pt x="489139" y="1276195"/>
                  </a:lnTo>
                  <a:lnTo>
                    <a:pt x="371029" y="1274290"/>
                  </a:lnTo>
                  <a:lnTo>
                    <a:pt x="371029" y="1373350"/>
                  </a:lnTo>
                  <a:lnTo>
                    <a:pt x="311974" y="1375253"/>
                  </a:lnTo>
                  <a:cubicBezTo>
                    <a:pt x="329754" y="1306672"/>
                    <a:pt x="349691" y="1238615"/>
                    <a:pt x="365314" y="1169511"/>
                  </a:cubicBezTo>
                  <a:cubicBezTo>
                    <a:pt x="381824" y="1096485"/>
                    <a:pt x="392301" y="1052987"/>
                    <a:pt x="331024" y="1051400"/>
                  </a:cubicBezTo>
                  <a:lnTo>
                    <a:pt x="171005" y="1043782"/>
                  </a:lnTo>
                  <a:cubicBezTo>
                    <a:pt x="68135" y="940912"/>
                    <a:pt x="-47" y="806414"/>
                    <a:pt x="1" y="617220"/>
                  </a:cubicBezTo>
                  <a:close/>
                </a:path>
              </a:pathLst>
            </a:custGeom>
            <a:solidFill>
              <a:srgbClr val="B6C8D3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28" name="Isosceles Triangle 627"/>
            <p:cNvSpPr>
              <a:spLocks/>
            </p:cNvSpPr>
            <p:nvPr/>
          </p:nvSpPr>
          <p:spPr bwMode="auto">
            <a:xfrm>
              <a:off x="11929175" y="4413841"/>
              <a:ext cx="159955" cy="150539"/>
            </a:xfrm>
            <a:prstGeom prst="triangle">
              <a:avLst/>
            </a:prstGeom>
            <a:solidFill>
              <a:schemeClr val="tx1">
                <a:lumMod val="75000"/>
              </a:schemeClr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29" name="Group 628"/>
          <p:cNvGrpSpPr/>
          <p:nvPr/>
        </p:nvGrpSpPr>
        <p:grpSpPr>
          <a:xfrm>
            <a:off x="4434840" y="1463040"/>
            <a:ext cx="1739351" cy="1975671"/>
            <a:chOff x="4892040" y="1097280"/>
            <a:chExt cx="1739351" cy="1975671"/>
          </a:xfrm>
        </p:grpSpPr>
        <p:sp>
          <p:nvSpPr>
            <p:cNvPr id="630" name="Isosceles Triangle 208"/>
            <p:cNvSpPr/>
            <p:nvPr/>
          </p:nvSpPr>
          <p:spPr bwMode="auto">
            <a:xfrm rot="7735535">
              <a:off x="5602942" y="2044502"/>
              <a:ext cx="1216507" cy="840391"/>
            </a:xfrm>
            <a:custGeom>
              <a:avLst/>
              <a:gdLst>
                <a:gd name="connsiteX0" fmla="*/ 0 w 1463040"/>
                <a:gd name="connsiteY0" fmla="*/ 822960 h 822960"/>
                <a:gd name="connsiteX1" fmla="*/ 731520 w 1463040"/>
                <a:gd name="connsiteY1" fmla="*/ 0 h 822960"/>
                <a:gd name="connsiteX2" fmla="*/ 1463040 w 1463040"/>
                <a:gd name="connsiteY2" fmla="*/ 822960 h 822960"/>
                <a:gd name="connsiteX3" fmla="*/ 0 w 1463040"/>
                <a:gd name="connsiteY3" fmla="*/ 822960 h 822960"/>
                <a:gd name="connsiteX0" fmla="*/ 0 w 1463040"/>
                <a:gd name="connsiteY0" fmla="*/ 807513 h 807513"/>
                <a:gd name="connsiteX1" fmla="*/ 736650 w 1463040"/>
                <a:gd name="connsiteY1" fmla="*/ 0 h 807513"/>
                <a:gd name="connsiteX2" fmla="*/ 1463040 w 1463040"/>
                <a:gd name="connsiteY2" fmla="*/ 807513 h 807513"/>
                <a:gd name="connsiteX3" fmla="*/ 0 w 1463040"/>
                <a:gd name="connsiteY3" fmla="*/ 807513 h 807513"/>
                <a:gd name="connsiteX0" fmla="*/ 0 w 1362430"/>
                <a:gd name="connsiteY0" fmla="*/ 807513 h 989166"/>
                <a:gd name="connsiteX1" fmla="*/ 736650 w 1362430"/>
                <a:gd name="connsiteY1" fmla="*/ 0 h 989166"/>
                <a:gd name="connsiteX2" fmla="*/ 1362430 w 1362430"/>
                <a:gd name="connsiteY2" fmla="*/ 989166 h 989166"/>
                <a:gd name="connsiteX3" fmla="*/ 0 w 1362430"/>
                <a:gd name="connsiteY3" fmla="*/ 807513 h 989166"/>
                <a:gd name="connsiteX0" fmla="*/ 0 w 1447074"/>
                <a:gd name="connsiteY0" fmla="*/ 839145 h 989166"/>
                <a:gd name="connsiteX1" fmla="*/ 821294 w 1447074"/>
                <a:gd name="connsiteY1" fmla="*/ 0 h 989166"/>
                <a:gd name="connsiteX2" fmla="*/ 1447074 w 1447074"/>
                <a:gd name="connsiteY2" fmla="*/ 989166 h 989166"/>
                <a:gd name="connsiteX3" fmla="*/ 0 w 1447074"/>
                <a:gd name="connsiteY3" fmla="*/ 839145 h 989166"/>
                <a:gd name="connsiteX0" fmla="*/ 0 w 1464508"/>
                <a:gd name="connsiteY0" fmla="*/ 608354 h 989166"/>
                <a:gd name="connsiteX1" fmla="*/ 838728 w 1464508"/>
                <a:gd name="connsiteY1" fmla="*/ 0 h 989166"/>
                <a:gd name="connsiteX2" fmla="*/ 1464508 w 1464508"/>
                <a:gd name="connsiteY2" fmla="*/ 989166 h 989166"/>
                <a:gd name="connsiteX3" fmla="*/ 0 w 1464508"/>
                <a:gd name="connsiteY3" fmla="*/ 608354 h 989166"/>
                <a:gd name="connsiteX0" fmla="*/ 0 w 1341049"/>
                <a:gd name="connsiteY0" fmla="*/ 608354 h 927260"/>
                <a:gd name="connsiteX1" fmla="*/ 838728 w 1341049"/>
                <a:gd name="connsiteY1" fmla="*/ 0 h 927260"/>
                <a:gd name="connsiteX2" fmla="*/ 1341049 w 1341049"/>
                <a:gd name="connsiteY2" fmla="*/ 927260 h 927260"/>
                <a:gd name="connsiteX3" fmla="*/ 0 w 1341049"/>
                <a:gd name="connsiteY3" fmla="*/ 608354 h 927260"/>
                <a:gd name="connsiteX0" fmla="*/ 0 w 1281768"/>
                <a:gd name="connsiteY0" fmla="*/ 560477 h 927260"/>
                <a:gd name="connsiteX1" fmla="*/ 779447 w 1281768"/>
                <a:gd name="connsiteY1" fmla="*/ 0 h 927260"/>
                <a:gd name="connsiteX2" fmla="*/ 1281768 w 1281768"/>
                <a:gd name="connsiteY2" fmla="*/ 927260 h 927260"/>
                <a:gd name="connsiteX3" fmla="*/ 0 w 1281768"/>
                <a:gd name="connsiteY3" fmla="*/ 560477 h 927260"/>
                <a:gd name="connsiteX0" fmla="*/ 0 w 1216507"/>
                <a:gd name="connsiteY0" fmla="*/ 560477 h 840391"/>
                <a:gd name="connsiteX1" fmla="*/ 779447 w 1216507"/>
                <a:gd name="connsiteY1" fmla="*/ 0 h 840391"/>
                <a:gd name="connsiteX2" fmla="*/ 1216507 w 1216507"/>
                <a:gd name="connsiteY2" fmla="*/ 840391 h 840391"/>
                <a:gd name="connsiteX3" fmla="*/ 0 w 1216507"/>
                <a:gd name="connsiteY3" fmla="*/ 560477 h 840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6507" h="840391">
                  <a:moveTo>
                    <a:pt x="0" y="560477"/>
                  </a:moveTo>
                  <a:lnTo>
                    <a:pt x="779447" y="0"/>
                  </a:lnTo>
                  <a:lnTo>
                    <a:pt x="1216507" y="840391"/>
                  </a:lnTo>
                  <a:lnTo>
                    <a:pt x="0" y="560477"/>
                  </a:lnTo>
                  <a:close/>
                </a:path>
              </a:pathLst>
            </a:custGeom>
            <a:gradFill flip="none" rotWithShape="1">
              <a:gsLst>
                <a:gs pos="25000">
                  <a:schemeClr val="bg1">
                    <a:alpha val="50000"/>
                  </a:schemeClr>
                </a:gs>
                <a:gs pos="50000">
                  <a:schemeClr val="bg1">
                    <a:alpha val="25000"/>
                  </a:schemeClr>
                </a:gs>
              </a:gsLst>
              <a:lin ang="5400000" scaled="0"/>
              <a:tileRect/>
            </a:gra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631" name="Group 630"/>
            <p:cNvGrpSpPr/>
            <p:nvPr/>
          </p:nvGrpSpPr>
          <p:grpSpPr>
            <a:xfrm>
              <a:off x="4892040" y="1097280"/>
              <a:ext cx="1554480" cy="1554480"/>
              <a:chOff x="4389120" y="1078992"/>
              <a:chExt cx="1554480" cy="1554480"/>
            </a:xfrm>
          </p:grpSpPr>
          <p:sp>
            <p:nvSpPr>
              <p:cNvPr id="632" name="Oval 631"/>
              <p:cNvSpPr>
                <a:spLocks noChangeAspect="1"/>
              </p:cNvSpPr>
              <p:nvPr/>
            </p:nvSpPr>
            <p:spPr bwMode="auto">
              <a:xfrm>
                <a:off x="4389120" y="1078992"/>
                <a:ext cx="1554480" cy="1554480"/>
              </a:xfrm>
              <a:prstGeom prst="ellipse">
                <a:avLst/>
              </a:prstGeom>
              <a:gradFill flip="none" rotWithShape="1">
                <a:gsLst>
                  <a:gs pos="40000">
                    <a:srgbClr val="CB2F3A"/>
                  </a:gs>
                  <a:gs pos="100000">
                    <a:srgbClr val="7D1D24"/>
                  </a:gs>
                </a:gsLst>
                <a:path path="circle">
                  <a:fillToRect l="50000" t="50000" r="50000" b="50000"/>
                </a:path>
                <a:tileRect/>
              </a:gradFill>
              <a:ln w="698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76200" dist="63500" dir="13500000" algn="b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flat" dir="t"/>
              </a:scene3d>
              <a:sp3d prstMaterial="flat">
                <a:bevelT w="0" h="0" prst="angle"/>
              </a:sp3d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33" name="Rounded Rectangle 632"/>
              <p:cNvSpPr/>
              <p:nvPr/>
            </p:nvSpPr>
            <p:spPr bwMode="auto">
              <a:xfrm>
                <a:off x="4712240" y="1353312"/>
                <a:ext cx="914400" cy="16459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76200" dist="38100" dir="13500000" algn="br" rotWithShape="0">
                  <a:prstClr val="black">
                    <a:alpha val="15000"/>
                  </a:prstClr>
                </a:outerShdw>
              </a:effectLst>
            </p:spPr>
            <p:txBody>
              <a:bodyPr vert="horz" wrap="square" lIns="0" tIns="0" rIns="0" bIns="9144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i="0" u="none" strike="noStrike" cap="none" normalizeH="0" baseline="0" dirty="0">
                    <a:ln>
                      <a:noFill/>
                    </a:ln>
                    <a:solidFill>
                      <a:schemeClr val="tx1">
                        <a:lumMod val="75000"/>
                      </a:schemeClr>
                    </a:solidFill>
                    <a:effectLst>
                      <a:outerShdw blurRad="50800" dist="38100" dir="2700000" algn="tl" rotWithShape="0">
                        <a:prstClr val="black">
                          <a:alpha val="10000"/>
                        </a:prstClr>
                      </a:outerShdw>
                    </a:effectLst>
                    <a:latin typeface="Arial Narrow" panose="020B0606020202030204" pitchFamily="34" charset="0"/>
                  </a:rPr>
                  <a:t>Scrubbing Center</a:t>
                </a:r>
              </a:p>
            </p:txBody>
          </p:sp>
          <p:grpSp>
            <p:nvGrpSpPr>
              <p:cNvPr id="634" name="Group 633"/>
              <p:cNvGrpSpPr/>
              <p:nvPr/>
            </p:nvGrpSpPr>
            <p:grpSpPr>
              <a:xfrm>
                <a:off x="4709160" y="1645920"/>
                <a:ext cx="1005840" cy="640080"/>
                <a:chOff x="4642321" y="1701207"/>
                <a:chExt cx="1005840" cy="640080"/>
              </a:xfrm>
            </p:grpSpPr>
            <p:grpSp>
              <p:nvGrpSpPr>
                <p:cNvPr id="635" name="Group 634"/>
                <p:cNvGrpSpPr/>
                <p:nvPr/>
              </p:nvGrpSpPr>
              <p:grpSpPr>
                <a:xfrm>
                  <a:off x="4642321" y="1701207"/>
                  <a:ext cx="1005840" cy="91440"/>
                  <a:chOff x="9875520" y="5669280"/>
                  <a:chExt cx="1005840" cy="91440"/>
                </a:xfrm>
              </p:grpSpPr>
              <p:grpSp>
                <p:nvGrpSpPr>
                  <p:cNvPr id="657" name="Group 656"/>
                  <p:cNvGrpSpPr>
                    <a:grpSpLocks noChangeAspect="1"/>
                  </p:cNvGrpSpPr>
                  <p:nvPr/>
                </p:nvGrpSpPr>
                <p:grpSpPr>
                  <a:xfrm>
                    <a:off x="9875520" y="5669280"/>
                    <a:ext cx="274320" cy="91440"/>
                    <a:chOff x="7317452" y="7410027"/>
                    <a:chExt cx="356616" cy="118872"/>
                  </a:xfrm>
                </p:grpSpPr>
                <p:sp>
                  <p:nvSpPr>
                    <p:cNvPr id="659" name="Rounded Rectangle 658"/>
                    <p:cNvSpPr/>
                    <p:nvPr/>
                  </p:nvSpPr>
                  <p:spPr bwMode="auto">
                    <a:xfrm rot="10800000">
                      <a:off x="7317452" y="7410027"/>
                      <a:ext cx="356616" cy="118872"/>
                    </a:xfrm>
                    <a:prstGeom prst="roundRect">
                      <a:avLst>
                        <a:gd name="adj" fmla="val 3646"/>
                      </a:avLst>
                    </a:prstGeom>
                    <a:solidFill>
                      <a:schemeClr val="bg1">
                        <a:alpha val="0"/>
                      </a:schemeClr>
                    </a:solidFill>
                    <a:ln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660" name="Oval 659"/>
                    <p:cNvSpPr/>
                    <p:nvPr/>
                  </p:nvSpPr>
                  <p:spPr bwMode="auto">
                    <a:xfrm>
                      <a:off x="7589520" y="7446603"/>
                      <a:ext cx="45720" cy="457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661" name="Oval 660"/>
                    <p:cNvSpPr/>
                    <p:nvPr/>
                  </p:nvSpPr>
                  <p:spPr bwMode="auto">
                    <a:xfrm>
                      <a:off x="7525512" y="7446603"/>
                      <a:ext cx="45720" cy="457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662" name="Oval 661"/>
                    <p:cNvSpPr/>
                    <p:nvPr/>
                  </p:nvSpPr>
                  <p:spPr bwMode="auto">
                    <a:xfrm>
                      <a:off x="7461504" y="7446603"/>
                      <a:ext cx="45720" cy="457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sp>
                <p:nvSpPr>
                  <p:cNvPr id="658" name="TextBox 657"/>
                  <p:cNvSpPr txBox="1"/>
                  <p:nvPr/>
                </p:nvSpPr>
                <p:spPr>
                  <a:xfrm>
                    <a:off x="10241280" y="5669280"/>
                    <a:ext cx="640080" cy="91440"/>
                  </a:xfrm>
                  <a:prstGeom prst="rect">
                    <a:avLst/>
                  </a:prstGeom>
                  <a:noFill/>
                  <a:effectLst>
                    <a:outerShdw blurRad="50800" dist="38100" dir="2700000" algn="tl" rotWithShape="0">
                      <a:prstClr val="black">
                        <a:alpha val="15000"/>
                      </a:prstClr>
                    </a:outerShdw>
                  </a:effectLst>
                </p:spPr>
                <p:txBody>
                  <a:bodyPr wrap="none" lIns="0" tIns="0" rIns="0" bIns="0" rtlCol="0" anchor="ctr" anchorCtr="0">
                    <a:noAutofit/>
                  </a:bodyPr>
                  <a:lstStyle/>
                  <a:p>
                    <a:pPr>
                      <a:lnSpc>
                        <a:spcPct val="94000"/>
                      </a:lnSpc>
                    </a:pPr>
                    <a:r>
                      <a:rPr lang="en-US" sz="10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  <a:cs typeface="Arial" pitchFamily="34" charset="0"/>
                      </a:rPr>
                      <a:t>Detection</a:t>
                    </a:r>
                  </a:p>
                </p:txBody>
              </p:sp>
            </p:grpSp>
            <p:grpSp>
              <p:nvGrpSpPr>
                <p:cNvPr id="636" name="Group 635"/>
                <p:cNvGrpSpPr/>
                <p:nvPr/>
              </p:nvGrpSpPr>
              <p:grpSpPr>
                <a:xfrm>
                  <a:off x="4642321" y="1884087"/>
                  <a:ext cx="1005840" cy="91440"/>
                  <a:chOff x="9875520" y="5669280"/>
                  <a:chExt cx="1005840" cy="91440"/>
                </a:xfrm>
              </p:grpSpPr>
              <p:grpSp>
                <p:nvGrpSpPr>
                  <p:cNvPr id="651" name="Group 650"/>
                  <p:cNvGrpSpPr>
                    <a:grpSpLocks noChangeAspect="1"/>
                  </p:cNvGrpSpPr>
                  <p:nvPr/>
                </p:nvGrpSpPr>
                <p:grpSpPr>
                  <a:xfrm>
                    <a:off x="9875520" y="5669280"/>
                    <a:ext cx="274320" cy="91440"/>
                    <a:chOff x="7317452" y="7410027"/>
                    <a:chExt cx="356616" cy="118872"/>
                  </a:xfrm>
                </p:grpSpPr>
                <p:sp>
                  <p:nvSpPr>
                    <p:cNvPr id="653" name="Rounded Rectangle 652"/>
                    <p:cNvSpPr/>
                    <p:nvPr/>
                  </p:nvSpPr>
                  <p:spPr bwMode="auto">
                    <a:xfrm rot="10800000">
                      <a:off x="7317452" y="7410027"/>
                      <a:ext cx="356616" cy="118872"/>
                    </a:xfrm>
                    <a:prstGeom prst="roundRect">
                      <a:avLst>
                        <a:gd name="adj" fmla="val 3646"/>
                      </a:avLst>
                    </a:prstGeom>
                    <a:solidFill>
                      <a:schemeClr val="bg1">
                        <a:alpha val="0"/>
                      </a:schemeClr>
                    </a:solidFill>
                    <a:ln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654" name="Oval 653"/>
                    <p:cNvSpPr/>
                    <p:nvPr/>
                  </p:nvSpPr>
                  <p:spPr bwMode="auto">
                    <a:xfrm>
                      <a:off x="7589520" y="7446603"/>
                      <a:ext cx="45720" cy="457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655" name="Oval 654"/>
                    <p:cNvSpPr/>
                    <p:nvPr/>
                  </p:nvSpPr>
                  <p:spPr bwMode="auto">
                    <a:xfrm>
                      <a:off x="7525512" y="7446603"/>
                      <a:ext cx="45720" cy="457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656" name="Oval 655"/>
                    <p:cNvSpPr/>
                    <p:nvPr/>
                  </p:nvSpPr>
                  <p:spPr bwMode="auto">
                    <a:xfrm>
                      <a:off x="7461504" y="7446603"/>
                      <a:ext cx="45720" cy="457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sp>
                <p:nvSpPr>
                  <p:cNvPr id="652" name="TextBox 651"/>
                  <p:cNvSpPr txBox="1"/>
                  <p:nvPr/>
                </p:nvSpPr>
                <p:spPr>
                  <a:xfrm>
                    <a:off x="10241280" y="5669280"/>
                    <a:ext cx="640080" cy="91440"/>
                  </a:xfrm>
                  <a:prstGeom prst="rect">
                    <a:avLst/>
                  </a:prstGeom>
                  <a:noFill/>
                  <a:effectLst>
                    <a:outerShdw blurRad="50800" dist="38100" dir="2700000" algn="tl" rotWithShape="0">
                      <a:prstClr val="black">
                        <a:alpha val="15000"/>
                      </a:prstClr>
                    </a:outerShdw>
                  </a:effectLst>
                </p:spPr>
                <p:txBody>
                  <a:bodyPr wrap="none" lIns="0" tIns="0" rIns="0" bIns="0" rtlCol="0" anchor="ctr" anchorCtr="0">
                    <a:noAutofit/>
                  </a:bodyPr>
                  <a:lstStyle/>
                  <a:p>
                    <a:pPr>
                      <a:lnSpc>
                        <a:spcPct val="94000"/>
                      </a:lnSpc>
                    </a:pPr>
                    <a:r>
                      <a:rPr lang="en-US" sz="10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  <a:cs typeface="Arial" pitchFamily="34" charset="0"/>
                      </a:rPr>
                      <a:t>Identification</a:t>
                    </a:r>
                  </a:p>
                </p:txBody>
              </p:sp>
            </p:grpSp>
            <p:grpSp>
              <p:nvGrpSpPr>
                <p:cNvPr id="637" name="Group 636"/>
                <p:cNvGrpSpPr/>
                <p:nvPr/>
              </p:nvGrpSpPr>
              <p:grpSpPr>
                <a:xfrm>
                  <a:off x="4642321" y="2066967"/>
                  <a:ext cx="1005840" cy="91440"/>
                  <a:chOff x="9875520" y="5669280"/>
                  <a:chExt cx="1005840" cy="91440"/>
                </a:xfrm>
              </p:grpSpPr>
              <p:grpSp>
                <p:nvGrpSpPr>
                  <p:cNvPr id="645" name="Group 644"/>
                  <p:cNvGrpSpPr>
                    <a:grpSpLocks noChangeAspect="1"/>
                  </p:cNvGrpSpPr>
                  <p:nvPr/>
                </p:nvGrpSpPr>
                <p:grpSpPr>
                  <a:xfrm>
                    <a:off x="9875520" y="5669280"/>
                    <a:ext cx="274320" cy="91440"/>
                    <a:chOff x="7317452" y="7410027"/>
                    <a:chExt cx="356616" cy="118872"/>
                  </a:xfrm>
                </p:grpSpPr>
                <p:sp>
                  <p:nvSpPr>
                    <p:cNvPr id="647" name="Rounded Rectangle 646"/>
                    <p:cNvSpPr/>
                    <p:nvPr/>
                  </p:nvSpPr>
                  <p:spPr bwMode="auto">
                    <a:xfrm rot="10800000">
                      <a:off x="7317452" y="7410027"/>
                      <a:ext cx="356616" cy="118872"/>
                    </a:xfrm>
                    <a:prstGeom prst="roundRect">
                      <a:avLst>
                        <a:gd name="adj" fmla="val 3646"/>
                      </a:avLst>
                    </a:prstGeom>
                    <a:solidFill>
                      <a:schemeClr val="bg1">
                        <a:alpha val="0"/>
                      </a:schemeClr>
                    </a:solidFill>
                    <a:ln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648" name="Oval 647"/>
                    <p:cNvSpPr/>
                    <p:nvPr/>
                  </p:nvSpPr>
                  <p:spPr bwMode="auto">
                    <a:xfrm>
                      <a:off x="7589520" y="7446603"/>
                      <a:ext cx="45720" cy="457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649" name="Oval 648"/>
                    <p:cNvSpPr/>
                    <p:nvPr/>
                  </p:nvSpPr>
                  <p:spPr bwMode="auto">
                    <a:xfrm>
                      <a:off x="7525512" y="7446603"/>
                      <a:ext cx="45720" cy="457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650" name="Oval 649"/>
                    <p:cNvSpPr/>
                    <p:nvPr/>
                  </p:nvSpPr>
                  <p:spPr bwMode="auto">
                    <a:xfrm>
                      <a:off x="7461504" y="7446603"/>
                      <a:ext cx="45720" cy="457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sp>
                <p:nvSpPr>
                  <p:cNvPr id="646" name="TextBox 645"/>
                  <p:cNvSpPr txBox="1"/>
                  <p:nvPr/>
                </p:nvSpPr>
                <p:spPr>
                  <a:xfrm>
                    <a:off x="10241280" y="5669280"/>
                    <a:ext cx="640080" cy="91440"/>
                  </a:xfrm>
                  <a:prstGeom prst="rect">
                    <a:avLst/>
                  </a:prstGeom>
                  <a:noFill/>
                  <a:effectLst>
                    <a:outerShdw blurRad="50800" dist="38100" dir="2700000" algn="tl" rotWithShape="0">
                      <a:prstClr val="black">
                        <a:alpha val="15000"/>
                      </a:prstClr>
                    </a:outerShdw>
                  </a:effectLst>
                </p:spPr>
                <p:txBody>
                  <a:bodyPr wrap="none" lIns="0" tIns="0" rIns="0" bIns="0" rtlCol="0" anchor="ctr" anchorCtr="0">
                    <a:noAutofit/>
                  </a:bodyPr>
                  <a:lstStyle/>
                  <a:p>
                    <a:pPr>
                      <a:lnSpc>
                        <a:spcPct val="98000"/>
                      </a:lnSpc>
                    </a:pPr>
                    <a:r>
                      <a:rPr lang="en-US" sz="10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  <a:cs typeface="Arial" pitchFamily="34" charset="0"/>
                      </a:rPr>
                      <a:t>Orchestration</a:t>
                    </a:r>
                  </a:p>
                </p:txBody>
              </p:sp>
            </p:grpSp>
            <p:grpSp>
              <p:nvGrpSpPr>
                <p:cNvPr id="638" name="Group 637"/>
                <p:cNvGrpSpPr/>
                <p:nvPr/>
              </p:nvGrpSpPr>
              <p:grpSpPr>
                <a:xfrm>
                  <a:off x="4642321" y="2249847"/>
                  <a:ext cx="1005840" cy="91440"/>
                  <a:chOff x="9875520" y="5669280"/>
                  <a:chExt cx="1005840" cy="91440"/>
                </a:xfrm>
              </p:grpSpPr>
              <p:grpSp>
                <p:nvGrpSpPr>
                  <p:cNvPr id="639" name="Group 638"/>
                  <p:cNvGrpSpPr>
                    <a:grpSpLocks noChangeAspect="1"/>
                  </p:cNvGrpSpPr>
                  <p:nvPr/>
                </p:nvGrpSpPr>
                <p:grpSpPr>
                  <a:xfrm>
                    <a:off x="9875520" y="5669280"/>
                    <a:ext cx="274320" cy="91440"/>
                    <a:chOff x="7317452" y="7410027"/>
                    <a:chExt cx="356616" cy="118872"/>
                  </a:xfrm>
                </p:grpSpPr>
                <p:sp>
                  <p:nvSpPr>
                    <p:cNvPr id="641" name="Rounded Rectangle 640"/>
                    <p:cNvSpPr/>
                    <p:nvPr/>
                  </p:nvSpPr>
                  <p:spPr bwMode="auto">
                    <a:xfrm rot="10800000">
                      <a:off x="7317452" y="7410027"/>
                      <a:ext cx="356616" cy="118872"/>
                    </a:xfrm>
                    <a:prstGeom prst="roundRect">
                      <a:avLst>
                        <a:gd name="adj" fmla="val 3646"/>
                      </a:avLst>
                    </a:prstGeom>
                    <a:solidFill>
                      <a:schemeClr val="bg1">
                        <a:alpha val="0"/>
                      </a:schemeClr>
                    </a:solidFill>
                    <a:ln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642" name="Oval 641"/>
                    <p:cNvSpPr/>
                    <p:nvPr/>
                  </p:nvSpPr>
                  <p:spPr bwMode="auto">
                    <a:xfrm>
                      <a:off x="7589520" y="7446603"/>
                      <a:ext cx="45720" cy="457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643" name="Oval 642"/>
                    <p:cNvSpPr/>
                    <p:nvPr/>
                  </p:nvSpPr>
                  <p:spPr bwMode="auto">
                    <a:xfrm>
                      <a:off x="7525512" y="7446603"/>
                      <a:ext cx="45720" cy="457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644" name="Oval 643"/>
                    <p:cNvSpPr/>
                    <p:nvPr/>
                  </p:nvSpPr>
                  <p:spPr bwMode="auto">
                    <a:xfrm>
                      <a:off x="7461504" y="7446603"/>
                      <a:ext cx="45720" cy="457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sp>
                <p:nvSpPr>
                  <p:cNvPr id="640" name="TextBox 639"/>
                  <p:cNvSpPr txBox="1"/>
                  <p:nvPr/>
                </p:nvSpPr>
                <p:spPr>
                  <a:xfrm>
                    <a:off x="10241280" y="5669280"/>
                    <a:ext cx="640080" cy="91440"/>
                  </a:xfrm>
                  <a:prstGeom prst="rect">
                    <a:avLst/>
                  </a:prstGeom>
                  <a:noFill/>
                  <a:effectLst>
                    <a:outerShdw blurRad="50800" dist="38100" dir="2700000" algn="tl" rotWithShape="0">
                      <a:prstClr val="black">
                        <a:alpha val="15000"/>
                      </a:prstClr>
                    </a:outerShdw>
                  </a:effectLst>
                </p:spPr>
                <p:txBody>
                  <a:bodyPr wrap="none" lIns="0" tIns="0" rIns="0" bIns="0" rtlCol="0" anchor="ctr" anchorCtr="0">
                    <a:noAutofit/>
                  </a:bodyPr>
                  <a:lstStyle/>
                  <a:p>
                    <a:pPr>
                      <a:lnSpc>
                        <a:spcPct val="94000"/>
                      </a:lnSpc>
                    </a:pPr>
                    <a:r>
                      <a:rPr lang="en-US" sz="10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  <a:cs typeface="Arial" pitchFamily="34" charset="0"/>
                      </a:rPr>
                      <a:t>Mitigation</a:t>
                    </a:r>
                  </a:p>
                </p:txBody>
              </p:sp>
            </p:grpSp>
          </p:grpSp>
        </p:grpSp>
      </p:grpSp>
      <p:grpSp>
        <p:nvGrpSpPr>
          <p:cNvPr id="166" name="Group 165"/>
          <p:cNvGrpSpPr/>
          <p:nvPr/>
        </p:nvGrpSpPr>
        <p:grpSpPr>
          <a:xfrm>
            <a:off x="5809520" y="3063240"/>
            <a:ext cx="310896" cy="310896"/>
            <a:chOff x="5330952" y="2816352"/>
            <a:chExt cx="310896" cy="310896"/>
          </a:xfrm>
        </p:grpSpPr>
        <p:sp>
          <p:nvSpPr>
            <p:cNvPr id="155" name="Oval 154"/>
            <p:cNvSpPr>
              <a:spLocks noChangeAspect="1"/>
            </p:cNvSpPr>
            <p:nvPr/>
          </p:nvSpPr>
          <p:spPr bwMode="auto">
            <a:xfrm>
              <a:off x="5330952" y="2816352"/>
              <a:ext cx="310896" cy="310896"/>
            </a:xfrm>
            <a:prstGeom prst="ellipse">
              <a:avLst/>
            </a:prstGeom>
            <a:solidFill>
              <a:srgbClr val="9DAEB0"/>
            </a:solidFill>
            <a:ln w="25400" cap="flat" cmpd="sng" algn="ctr">
              <a:solidFill>
                <a:srgbClr val="01793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5376672" y="2862072"/>
              <a:ext cx="219456" cy="219456"/>
              <a:chOff x="6601968" y="1792224"/>
              <a:chExt cx="219456" cy="219456"/>
            </a:xfrm>
          </p:grpSpPr>
          <p:sp>
            <p:nvSpPr>
              <p:cNvPr id="131" name="Oval 130"/>
              <p:cNvSpPr>
                <a:spLocks noChangeAspect="1"/>
              </p:cNvSpPr>
              <p:nvPr/>
            </p:nvSpPr>
            <p:spPr bwMode="auto">
              <a:xfrm>
                <a:off x="6601968" y="1792224"/>
                <a:ext cx="219456" cy="219456"/>
              </a:xfrm>
              <a:prstGeom prst="ellipse">
                <a:avLst/>
              </a:prstGeom>
              <a:solidFill>
                <a:srgbClr val="AA272F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2" name="Oval 131"/>
              <p:cNvSpPr>
                <a:spLocks noChangeAspect="1"/>
              </p:cNvSpPr>
              <p:nvPr/>
            </p:nvSpPr>
            <p:spPr bwMode="auto">
              <a:xfrm>
                <a:off x="6702552" y="1895486"/>
                <a:ext cx="18288" cy="18288"/>
              </a:xfrm>
              <a:prstGeom prst="ellipse">
                <a:avLst/>
              </a:prstGeom>
              <a:solidFill>
                <a:srgbClr val="AA272F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  <p:sp>
        <p:nvSpPr>
          <p:cNvPr id="460" name="Oval 459"/>
          <p:cNvSpPr>
            <a:spLocks noChangeAspect="1"/>
          </p:cNvSpPr>
          <p:nvPr/>
        </p:nvSpPr>
        <p:spPr bwMode="auto">
          <a:xfrm>
            <a:off x="5303520" y="3081528"/>
            <a:ext cx="274320" cy="274320"/>
          </a:xfrm>
          <a:prstGeom prst="ellipse">
            <a:avLst/>
          </a:prstGeom>
          <a:gradFill>
            <a:gsLst>
              <a:gs pos="0">
                <a:srgbClr val="69BE28"/>
              </a:gs>
              <a:gs pos="90000">
                <a:srgbClr val="017934"/>
              </a:gs>
            </a:gsLst>
            <a:path path="circle">
              <a:fillToRect l="50000" t="50000" r="50000" b="50000"/>
            </a:path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6</a:t>
            </a:r>
          </a:p>
        </p:txBody>
      </p:sp>
      <p:cxnSp>
        <p:nvCxnSpPr>
          <p:cNvPr id="663" name="Straight Connector 662"/>
          <p:cNvCxnSpPr>
            <a:cxnSpLocks/>
          </p:cNvCxnSpPr>
          <p:nvPr/>
        </p:nvCxnSpPr>
        <p:spPr bwMode="auto">
          <a:xfrm flipV="1">
            <a:off x="9495246" y="3261894"/>
            <a:ext cx="73152" cy="31627"/>
          </a:xfrm>
          <a:prstGeom prst="line">
            <a:avLst/>
          </a:prstGeom>
          <a:solidFill>
            <a:schemeClr val="accent1"/>
          </a:solidFill>
          <a:ln w="19050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</p:cxnSp>
      <p:cxnSp>
        <p:nvCxnSpPr>
          <p:cNvPr id="664" name="Straight Connector 663"/>
          <p:cNvCxnSpPr>
            <a:cxnSpLocks/>
          </p:cNvCxnSpPr>
          <p:nvPr/>
        </p:nvCxnSpPr>
        <p:spPr bwMode="auto">
          <a:xfrm flipH="1" flipV="1">
            <a:off x="8713199" y="2931033"/>
            <a:ext cx="37966" cy="139550"/>
          </a:xfrm>
          <a:prstGeom prst="line">
            <a:avLst/>
          </a:prstGeom>
          <a:solidFill>
            <a:schemeClr val="accent1"/>
          </a:solidFill>
          <a:ln w="19050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</p:cxnSp>
      <p:grpSp>
        <p:nvGrpSpPr>
          <p:cNvPr id="617" name="Group 616"/>
          <p:cNvGrpSpPr>
            <a:grpSpLocks noChangeAspect="1"/>
          </p:cNvGrpSpPr>
          <p:nvPr/>
        </p:nvGrpSpPr>
        <p:grpSpPr>
          <a:xfrm>
            <a:off x="7909560" y="2027676"/>
            <a:ext cx="274320" cy="182344"/>
            <a:chOff x="10624717" y="3337761"/>
            <a:chExt cx="2740326" cy="1821529"/>
          </a:xfrm>
        </p:grpSpPr>
        <p:sp>
          <p:nvSpPr>
            <p:cNvPr id="618" name="10-Point Star 4"/>
            <p:cNvSpPr/>
            <p:nvPr/>
          </p:nvSpPr>
          <p:spPr bwMode="auto">
            <a:xfrm>
              <a:off x="10624717" y="3337761"/>
              <a:ext cx="2740326" cy="1821529"/>
            </a:xfrm>
            <a:custGeom>
              <a:avLst/>
              <a:gdLst>
                <a:gd name="connsiteX0" fmla="*/ 0 w 514350"/>
                <a:gd name="connsiteY0" fmla="*/ 149402 h 432435"/>
                <a:gd name="connsiteX1" fmla="*/ 71079 w 514350"/>
                <a:gd name="connsiteY1" fmla="*/ 108107 h 432435"/>
                <a:gd name="connsiteX2" fmla="*/ 98231 w 514350"/>
                <a:gd name="connsiteY2" fmla="*/ 41293 h 432435"/>
                <a:gd name="connsiteX3" fmla="*/ 186092 w 514350"/>
                <a:gd name="connsiteY3" fmla="*/ 41291 h 432435"/>
                <a:gd name="connsiteX4" fmla="*/ 257175 w 514350"/>
                <a:gd name="connsiteY4" fmla="*/ 0 h 432435"/>
                <a:gd name="connsiteX5" fmla="*/ 328258 w 514350"/>
                <a:gd name="connsiteY5" fmla="*/ 41291 h 432435"/>
                <a:gd name="connsiteX6" fmla="*/ 416119 w 514350"/>
                <a:gd name="connsiteY6" fmla="*/ 41293 h 432435"/>
                <a:gd name="connsiteX7" fmla="*/ 443271 w 514350"/>
                <a:gd name="connsiteY7" fmla="*/ 108107 h 432435"/>
                <a:gd name="connsiteX8" fmla="*/ 514350 w 514350"/>
                <a:gd name="connsiteY8" fmla="*/ 149402 h 432435"/>
                <a:gd name="connsiteX9" fmla="*/ 487201 w 514350"/>
                <a:gd name="connsiteY9" fmla="*/ 216218 h 432435"/>
                <a:gd name="connsiteX10" fmla="*/ 514350 w 514350"/>
                <a:gd name="connsiteY10" fmla="*/ 283033 h 432435"/>
                <a:gd name="connsiteX11" fmla="*/ 443271 w 514350"/>
                <a:gd name="connsiteY11" fmla="*/ 324328 h 432435"/>
                <a:gd name="connsiteX12" fmla="*/ 416119 w 514350"/>
                <a:gd name="connsiteY12" fmla="*/ 391142 h 432435"/>
                <a:gd name="connsiteX13" fmla="*/ 328258 w 514350"/>
                <a:gd name="connsiteY13" fmla="*/ 391144 h 432435"/>
                <a:gd name="connsiteX14" fmla="*/ 257175 w 514350"/>
                <a:gd name="connsiteY14" fmla="*/ 432435 h 432435"/>
                <a:gd name="connsiteX15" fmla="*/ 186092 w 514350"/>
                <a:gd name="connsiteY15" fmla="*/ 391144 h 432435"/>
                <a:gd name="connsiteX16" fmla="*/ 98231 w 514350"/>
                <a:gd name="connsiteY16" fmla="*/ 391142 h 432435"/>
                <a:gd name="connsiteX17" fmla="*/ 71079 w 514350"/>
                <a:gd name="connsiteY17" fmla="*/ 324328 h 432435"/>
                <a:gd name="connsiteX18" fmla="*/ 0 w 514350"/>
                <a:gd name="connsiteY18" fmla="*/ 283033 h 432435"/>
                <a:gd name="connsiteX19" fmla="*/ 27149 w 514350"/>
                <a:gd name="connsiteY19" fmla="*/ 216218 h 432435"/>
                <a:gd name="connsiteX20" fmla="*/ 0 w 514350"/>
                <a:gd name="connsiteY20" fmla="*/ 149402 h 432435"/>
                <a:gd name="connsiteX0" fmla="*/ 0 w 882015"/>
                <a:gd name="connsiteY0" fmla="*/ 0 h 471628"/>
                <a:gd name="connsiteX1" fmla="*/ 438744 w 882015"/>
                <a:gd name="connsiteY1" fmla="*/ 147300 h 471628"/>
                <a:gd name="connsiteX2" fmla="*/ 465896 w 882015"/>
                <a:gd name="connsiteY2" fmla="*/ 80486 h 471628"/>
                <a:gd name="connsiteX3" fmla="*/ 553757 w 882015"/>
                <a:gd name="connsiteY3" fmla="*/ 80484 h 471628"/>
                <a:gd name="connsiteX4" fmla="*/ 624840 w 882015"/>
                <a:gd name="connsiteY4" fmla="*/ 39193 h 471628"/>
                <a:gd name="connsiteX5" fmla="*/ 695923 w 882015"/>
                <a:gd name="connsiteY5" fmla="*/ 80484 h 471628"/>
                <a:gd name="connsiteX6" fmla="*/ 783784 w 882015"/>
                <a:gd name="connsiteY6" fmla="*/ 80486 h 471628"/>
                <a:gd name="connsiteX7" fmla="*/ 810936 w 882015"/>
                <a:gd name="connsiteY7" fmla="*/ 147300 h 471628"/>
                <a:gd name="connsiteX8" fmla="*/ 882015 w 882015"/>
                <a:gd name="connsiteY8" fmla="*/ 188595 h 471628"/>
                <a:gd name="connsiteX9" fmla="*/ 854866 w 882015"/>
                <a:gd name="connsiteY9" fmla="*/ 255411 h 471628"/>
                <a:gd name="connsiteX10" fmla="*/ 882015 w 882015"/>
                <a:gd name="connsiteY10" fmla="*/ 322226 h 471628"/>
                <a:gd name="connsiteX11" fmla="*/ 810936 w 882015"/>
                <a:gd name="connsiteY11" fmla="*/ 363521 h 471628"/>
                <a:gd name="connsiteX12" fmla="*/ 783784 w 882015"/>
                <a:gd name="connsiteY12" fmla="*/ 430335 h 471628"/>
                <a:gd name="connsiteX13" fmla="*/ 695923 w 882015"/>
                <a:gd name="connsiteY13" fmla="*/ 430337 h 471628"/>
                <a:gd name="connsiteX14" fmla="*/ 624840 w 882015"/>
                <a:gd name="connsiteY14" fmla="*/ 471628 h 471628"/>
                <a:gd name="connsiteX15" fmla="*/ 553757 w 882015"/>
                <a:gd name="connsiteY15" fmla="*/ 430337 h 471628"/>
                <a:gd name="connsiteX16" fmla="*/ 465896 w 882015"/>
                <a:gd name="connsiteY16" fmla="*/ 430335 h 471628"/>
                <a:gd name="connsiteX17" fmla="*/ 438744 w 882015"/>
                <a:gd name="connsiteY17" fmla="*/ 363521 h 471628"/>
                <a:gd name="connsiteX18" fmla="*/ 367665 w 882015"/>
                <a:gd name="connsiteY18" fmla="*/ 322226 h 471628"/>
                <a:gd name="connsiteX19" fmla="*/ 394814 w 882015"/>
                <a:gd name="connsiteY19" fmla="*/ 255411 h 471628"/>
                <a:gd name="connsiteX20" fmla="*/ 0 w 882015"/>
                <a:gd name="connsiteY20" fmla="*/ 0 h 471628"/>
                <a:gd name="connsiteX0" fmla="*/ 0 w 882015"/>
                <a:gd name="connsiteY0" fmla="*/ 88920 h 560548"/>
                <a:gd name="connsiteX1" fmla="*/ 63459 w 882015"/>
                <a:gd name="connsiteY1" fmla="*/ 0 h 560548"/>
                <a:gd name="connsiteX2" fmla="*/ 465896 w 882015"/>
                <a:gd name="connsiteY2" fmla="*/ 169406 h 560548"/>
                <a:gd name="connsiteX3" fmla="*/ 553757 w 882015"/>
                <a:gd name="connsiteY3" fmla="*/ 169404 h 560548"/>
                <a:gd name="connsiteX4" fmla="*/ 624840 w 882015"/>
                <a:gd name="connsiteY4" fmla="*/ 128113 h 560548"/>
                <a:gd name="connsiteX5" fmla="*/ 695923 w 882015"/>
                <a:gd name="connsiteY5" fmla="*/ 169404 h 560548"/>
                <a:gd name="connsiteX6" fmla="*/ 783784 w 882015"/>
                <a:gd name="connsiteY6" fmla="*/ 169406 h 560548"/>
                <a:gd name="connsiteX7" fmla="*/ 810936 w 882015"/>
                <a:gd name="connsiteY7" fmla="*/ 236220 h 560548"/>
                <a:gd name="connsiteX8" fmla="*/ 882015 w 882015"/>
                <a:gd name="connsiteY8" fmla="*/ 277515 h 560548"/>
                <a:gd name="connsiteX9" fmla="*/ 854866 w 882015"/>
                <a:gd name="connsiteY9" fmla="*/ 344331 h 560548"/>
                <a:gd name="connsiteX10" fmla="*/ 882015 w 882015"/>
                <a:gd name="connsiteY10" fmla="*/ 411146 h 560548"/>
                <a:gd name="connsiteX11" fmla="*/ 810936 w 882015"/>
                <a:gd name="connsiteY11" fmla="*/ 452441 h 560548"/>
                <a:gd name="connsiteX12" fmla="*/ 783784 w 882015"/>
                <a:gd name="connsiteY12" fmla="*/ 519255 h 560548"/>
                <a:gd name="connsiteX13" fmla="*/ 695923 w 882015"/>
                <a:gd name="connsiteY13" fmla="*/ 519257 h 560548"/>
                <a:gd name="connsiteX14" fmla="*/ 624840 w 882015"/>
                <a:gd name="connsiteY14" fmla="*/ 560548 h 560548"/>
                <a:gd name="connsiteX15" fmla="*/ 553757 w 882015"/>
                <a:gd name="connsiteY15" fmla="*/ 519257 h 560548"/>
                <a:gd name="connsiteX16" fmla="*/ 465896 w 882015"/>
                <a:gd name="connsiteY16" fmla="*/ 519255 h 560548"/>
                <a:gd name="connsiteX17" fmla="*/ 438744 w 882015"/>
                <a:gd name="connsiteY17" fmla="*/ 452441 h 560548"/>
                <a:gd name="connsiteX18" fmla="*/ 367665 w 882015"/>
                <a:gd name="connsiteY18" fmla="*/ 411146 h 560548"/>
                <a:gd name="connsiteX19" fmla="*/ 394814 w 882015"/>
                <a:gd name="connsiteY19" fmla="*/ 344331 h 560548"/>
                <a:gd name="connsiteX20" fmla="*/ 0 w 882015"/>
                <a:gd name="connsiteY20" fmla="*/ 88920 h 560548"/>
                <a:gd name="connsiteX0" fmla="*/ 0 w 882015"/>
                <a:gd name="connsiteY0" fmla="*/ 88920 h 560548"/>
                <a:gd name="connsiteX1" fmla="*/ 63459 w 882015"/>
                <a:gd name="connsiteY1" fmla="*/ 0 h 560548"/>
                <a:gd name="connsiteX2" fmla="*/ 465896 w 882015"/>
                <a:gd name="connsiteY2" fmla="*/ 169406 h 560548"/>
                <a:gd name="connsiteX3" fmla="*/ 553757 w 882015"/>
                <a:gd name="connsiteY3" fmla="*/ 169404 h 560548"/>
                <a:gd name="connsiteX4" fmla="*/ 624840 w 882015"/>
                <a:gd name="connsiteY4" fmla="*/ 128113 h 560548"/>
                <a:gd name="connsiteX5" fmla="*/ 695923 w 882015"/>
                <a:gd name="connsiteY5" fmla="*/ 169404 h 560548"/>
                <a:gd name="connsiteX6" fmla="*/ 783784 w 882015"/>
                <a:gd name="connsiteY6" fmla="*/ 169406 h 560548"/>
                <a:gd name="connsiteX7" fmla="*/ 810936 w 882015"/>
                <a:gd name="connsiteY7" fmla="*/ 236220 h 560548"/>
                <a:gd name="connsiteX8" fmla="*/ 882015 w 882015"/>
                <a:gd name="connsiteY8" fmla="*/ 277515 h 560548"/>
                <a:gd name="connsiteX9" fmla="*/ 854866 w 882015"/>
                <a:gd name="connsiteY9" fmla="*/ 344331 h 560548"/>
                <a:gd name="connsiteX10" fmla="*/ 882015 w 882015"/>
                <a:gd name="connsiteY10" fmla="*/ 411146 h 560548"/>
                <a:gd name="connsiteX11" fmla="*/ 810936 w 882015"/>
                <a:gd name="connsiteY11" fmla="*/ 452441 h 560548"/>
                <a:gd name="connsiteX12" fmla="*/ 783784 w 882015"/>
                <a:gd name="connsiteY12" fmla="*/ 519255 h 560548"/>
                <a:gd name="connsiteX13" fmla="*/ 695923 w 882015"/>
                <a:gd name="connsiteY13" fmla="*/ 519257 h 560548"/>
                <a:gd name="connsiteX14" fmla="*/ 624840 w 882015"/>
                <a:gd name="connsiteY14" fmla="*/ 560548 h 560548"/>
                <a:gd name="connsiteX15" fmla="*/ 553757 w 882015"/>
                <a:gd name="connsiteY15" fmla="*/ 519257 h 560548"/>
                <a:gd name="connsiteX16" fmla="*/ 465896 w 882015"/>
                <a:gd name="connsiteY16" fmla="*/ 519255 h 560548"/>
                <a:gd name="connsiteX17" fmla="*/ 438744 w 882015"/>
                <a:gd name="connsiteY17" fmla="*/ 452441 h 560548"/>
                <a:gd name="connsiteX18" fmla="*/ 367665 w 882015"/>
                <a:gd name="connsiteY18" fmla="*/ 411146 h 560548"/>
                <a:gd name="connsiteX19" fmla="*/ 69059 w 882015"/>
                <a:gd name="connsiteY19" fmla="*/ 155736 h 560548"/>
                <a:gd name="connsiteX20" fmla="*/ 0 w 882015"/>
                <a:gd name="connsiteY20" fmla="*/ 88920 h 560548"/>
                <a:gd name="connsiteX0" fmla="*/ 0 w 882015"/>
                <a:gd name="connsiteY0" fmla="*/ 88920 h 560548"/>
                <a:gd name="connsiteX1" fmla="*/ 63459 w 882015"/>
                <a:gd name="connsiteY1" fmla="*/ 0 h 560548"/>
                <a:gd name="connsiteX2" fmla="*/ 465896 w 882015"/>
                <a:gd name="connsiteY2" fmla="*/ 169406 h 560548"/>
                <a:gd name="connsiteX3" fmla="*/ 553757 w 882015"/>
                <a:gd name="connsiteY3" fmla="*/ 169404 h 560548"/>
                <a:gd name="connsiteX4" fmla="*/ 624840 w 882015"/>
                <a:gd name="connsiteY4" fmla="*/ 128113 h 560548"/>
                <a:gd name="connsiteX5" fmla="*/ 695923 w 882015"/>
                <a:gd name="connsiteY5" fmla="*/ 169404 h 560548"/>
                <a:gd name="connsiteX6" fmla="*/ 783784 w 882015"/>
                <a:gd name="connsiteY6" fmla="*/ 169406 h 560548"/>
                <a:gd name="connsiteX7" fmla="*/ 810936 w 882015"/>
                <a:gd name="connsiteY7" fmla="*/ 236220 h 560548"/>
                <a:gd name="connsiteX8" fmla="*/ 882015 w 882015"/>
                <a:gd name="connsiteY8" fmla="*/ 277515 h 560548"/>
                <a:gd name="connsiteX9" fmla="*/ 854866 w 882015"/>
                <a:gd name="connsiteY9" fmla="*/ 344331 h 560548"/>
                <a:gd name="connsiteX10" fmla="*/ 882015 w 882015"/>
                <a:gd name="connsiteY10" fmla="*/ 411146 h 560548"/>
                <a:gd name="connsiteX11" fmla="*/ 810936 w 882015"/>
                <a:gd name="connsiteY11" fmla="*/ 452441 h 560548"/>
                <a:gd name="connsiteX12" fmla="*/ 783784 w 882015"/>
                <a:gd name="connsiteY12" fmla="*/ 519255 h 560548"/>
                <a:gd name="connsiteX13" fmla="*/ 695923 w 882015"/>
                <a:gd name="connsiteY13" fmla="*/ 519257 h 560548"/>
                <a:gd name="connsiteX14" fmla="*/ 624840 w 882015"/>
                <a:gd name="connsiteY14" fmla="*/ 560548 h 560548"/>
                <a:gd name="connsiteX15" fmla="*/ 553757 w 882015"/>
                <a:gd name="connsiteY15" fmla="*/ 519257 h 560548"/>
                <a:gd name="connsiteX16" fmla="*/ 465896 w 882015"/>
                <a:gd name="connsiteY16" fmla="*/ 519255 h 560548"/>
                <a:gd name="connsiteX17" fmla="*/ 438744 w 882015"/>
                <a:gd name="connsiteY17" fmla="*/ 452441 h 560548"/>
                <a:gd name="connsiteX18" fmla="*/ 140970 w 882015"/>
                <a:gd name="connsiteY18" fmla="*/ 117776 h 560548"/>
                <a:gd name="connsiteX19" fmla="*/ 69059 w 882015"/>
                <a:gd name="connsiteY19" fmla="*/ 155736 h 560548"/>
                <a:gd name="connsiteX20" fmla="*/ 0 w 882015"/>
                <a:gd name="connsiteY20" fmla="*/ 88920 h 560548"/>
                <a:gd name="connsiteX0" fmla="*/ 0 w 882015"/>
                <a:gd name="connsiteY0" fmla="*/ 140494 h 612122"/>
                <a:gd name="connsiteX1" fmla="*/ 63459 w 882015"/>
                <a:gd name="connsiteY1" fmla="*/ 51574 h 612122"/>
                <a:gd name="connsiteX2" fmla="*/ 134426 w 882015"/>
                <a:gd name="connsiteY2" fmla="*/ 0 h 612122"/>
                <a:gd name="connsiteX3" fmla="*/ 553757 w 882015"/>
                <a:gd name="connsiteY3" fmla="*/ 220978 h 612122"/>
                <a:gd name="connsiteX4" fmla="*/ 624840 w 882015"/>
                <a:gd name="connsiteY4" fmla="*/ 179687 h 612122"/>
                <a:gd name="connsiteX5" fmla="*/ 695923 w 882015"/>
                <a:gd name="connsiteY5" fmla="*/ 220978 h 612122"/>
                <a:gd name="connsiteX6" fmla="*/ 783784 w 882015"/>
                <a:gd name="connsiteY6" fmla="*/ 220980 h 612122"/>
                <a:gd name="connsiteX7" fmla="*/ 810936 w 882015"/>
                <a:gd name="connsiteY7" fmla="*/ 287794 h 612122"/>
                <a:gd name="connsiteX8" fmla="*/ 882015 w 882015"/>
                <a:gd name="connsiteY8" fmla="*/ 329089 h 612122"/>
                <a:gd name="connsiteX9" fmla="*/ 854866 w 882015"/>
                <a:gd name="connsiteY9" fmla="*/ 395905 h 612122"/>
                <a:gd name="connsiteX10" fmla="*/ 882015 w 882015"/>
                <a:gd name="connsiteY10" fmla="*/ 462720 h 612122"/>
                <a:gd name="connsiteX11" fmla="*/ 810936 w 882015"/>
                <a:gd name="connsiteY11" fmla="*/ 504015 h 612122"/>
                <a:gd name="connsiteX12" fmla="*/ 783784 w 882015"/>
                <a:gd name="connsiteY12" fmla="*/ 570829 h 612122"/>
                <a:gd name="connsiteX13" fmla="*/ 695923 w 882015"/>
                <a:gd name="connsiteY13" fmla="*/ 570831 h 612122"/>
                <a:gd name="connsiteX14" fmla="*/ 624840 w 882015"/>
                <a:gd name="connsiteY14" fmla="*/ 612122 h 612122"/>
                <a:gd name="connsiteX15" fmla="*/ 553757 w 882015"/>
                <a:gd name="connsiteY15" fmla="*/ 570831 h 612122"/>
                <a:gd name="connsiteX16" fmla="*/ 465896 w 882015"/>
                <a:gd name="connsiteY16" fmla="*/ 570829 h 612122"/>
                <a:gd name="connsiteX17" fmla="*/ 438744 w 882015"/>
                <a:gd name="connsiteY17" fmla="*/ 504015 h 612122"/>
                <a:gd name="connsiteX18" fmla="*/ 140970 w 882015"/>
                <a:gd name="connsiteY18" fmla="*/ 169350 h 612122"/>
                <a:gd name="connsiteX19" fmla="*/ 69059 w 882015"/>
                <a:gd name="connsiteY19" fmla="*/ 207310 h 612122"/>
                <a:gd name="connsiteX20" fmla="*/ 0 w 882015"/>
                <a:gd name="connsiteY20" fmla="*/ 140494 h 612122"/>
                <a:gd name="connsiteX0" fmla="*/ 0 w 882015"/>
                <a:gd name="connsiteY0" fmla="*/ 140494 h 612122"/>
                <a:gd name="connsiteX1" fmla="*/ 63459 w 882015"/>
                <a:gd name="connsiteY1" fmla="*/ 51574 h 612122"/>
                <a:gd name="connsiteX2" fmla="*/ 134426 w 882015"/>
                <a:gd name="connsiteY2" fmla="*/ 0 h 612122"/>
                <a:gd name="connsiteX3" fmla="*/ 208952 w 882015"/>
                <a:gd name="connsiteY3" fmla="*/ 74293 h 612122"/>
                <a:gd name="connsiteX4" fmla="*/ 624840 w 882015"/>
                <a:gd name="connsiteY4" fmla="*/ 179687 h 612122"/>
                <a:gd name="connsiteX5" fmla="*/ 695923 w 882015"/>
                <a:gd name="connsiteY5" fmla="*/ 220978 h 612122"/>
                <a:gd name="connsiteX6" fmla="*/ 783784 w 882015"/>
                <a:gd name="connsiteY6" fmla="*/ 220980 h 612122"/>
                <a:gd name="connsiteX7" fmla="*/ 810936 w 882015"/>
                <a:gd name="connsiteY7" fmla="*/ 287794 h 612122"/>
                <a:gd name="connsiteX8" fmla="*/ 882015 w 882015"/>
                <a:gd name="connsiteY8" fmla="*/ 329089 h 612122"/>
                <a:gd name="connsiteX9" fmla="*/ 854866 w 882015"/>
                <a:gd name="connsiteY9" fmla="*/ 395905 h 612122"/>
                <a:gd name="connsiteX10" fmla="*/ 882015 w 882015"/>
                <a:gd name="connsiteY10" fmla="*/ 462720 h 612122"/>
                <a:gd name="connsiteX11" fmla="*/ 810936 w 882015"/>
                <a:gd name="connsiteY11" fmla="*/ 504015 h 612122"/>
                <a:gd name="connsiteX12" fmla="*/ 783784 w 882015"/>
                <a:gd name="connsiteY12" fmla="*/ 570829 h 612122"/>
                <a:gd name="connsiteX13" fmla="*/ 695923 w 882015"/>
                <a:gd name="connsiteY13" fmla="*/ 570831 h 612122"/>
                <a:gd name="connsiteX14" fmla="*/ 624840 w 882015"/>
                <a:gd name="connsiteY14" fmla="*/ 612122 h 612122"/>
                <a:gd name="connsiteX15" fmla="*/ 553757 w 882015"/>
                <a:gd name="connsiteY15" fmla="*/ 570831 h 612122"/>
                <a:gd name="connsiteX16" fmla="*/ 465896 w 882015"/>
                <a:gd name="connsiteY16" fmla="*/ 570829 h 612122"/>
                <a:gd name="connsiteX17" fmla="*/ 438744 w 882015"/>
                <a:gd name="connsiteY17" fmla="*/ 504015 h 612122"/>
                <a:gd name="connsiteX18" fmla="*/ 140970 w 882015"/>
                <a:gd name="connsiteY18" fmla="*/ 169350 h 612122"/>
                <a:gd name="connsiteX19" fmla="*/ 69059 w 882015"/>
                <a:gd name="connsiteY19" fmla="*/ 207310 h 612122"/>
                <a:gd name="connsiteX20" fmla="*/ 0 w 882015"/>
                <a:gd name="connsiteY20" fmla="*/ 140494 h 612122"/>
                <a:gd name="connsiteX0" fmla="*/ 0 w 882015"/>
                <a:gd name="connsiteY0" fmla="*/ 140494 h 612122"/>
                <a:gd name="connsiteX1" fmla="*/ 63459 w 882015"/>
                <a:gd name="connsiteY1" fmla="*/ 51574 h 612122"/>
                <a:gd name="connsiteX2" fmla="*/ 134426 w 882015"/>
                <a:gd name="connsiteY2" fmla="*/ 0 h 612122"/>
                <a:gd name="connsiteX3" fmla="*/ 208952 w 882015"/>
                <a:gd name="connsiteY3" fmla="*/ 74293 h 612122"/>
                <a:gd name="connsiteX4" fmla="*/ 196215 w 882015"/>
                <a:gd name="connsiteY4" fmla="*/ 122537 h 612122"/>
                <a:gd name="connsiteX5" fmla="*/ 695923 w 882015"/>
                <a:gd name="connsiteY5" fmla="*/ 220978 h 612122"/>
                <a:gd name="connsiteX6" fmla="*/ 783784 w 882015"/>
                <a:gd name="connsiteY6" fmla="*/ 220980 h 612122"/>
                <a:gd name="connsiteX7" fmla="*/ 810936 w 882015"/>
                <a:gd name="connsiteY7" fmla="*/ 287794 h 612122"/>
                <a:gd name="connsiteX8" fmla="*/ 882015 w 882015"/>
                <a:gd name="connsiteY8" fmla="*/ 329089 h 612122"/>
                <a:gd name="connsiteX9" fmla="*/ 854866 w 882015"/>
                <a:gd name="connsiteY9" fmla="*/ 395905 h 612122"/>
                <a:gd name="connsiteX10" fmla="*/ 882015 w 882015"/>
                <a:gd name="connsiteY10" fmla="*/ 462720 h 612122"/>
                <a:gd name="connsiteX11" fmla="*/ 810936 w 882015"/>
                <a:gd name="connsiteY11" fmla="*/ 504015 h 612122"/>
                <a:gd name="connsiteX12" fmla="*/ 783784 w 882015"/>
                <a:gd name="connsiteY12" fmla="*/ 570829 h 612122"/>
                <a:gd name="connsiteX13" fmla="*/ 695923 w 882015"/>
                <a:gd name="connsiteY13" fmla="*/ 570831 h 612122"/>
                <a:gd name="connsiteX14" fmla="*/ 624840 w 882015"/>
                <a:gd name="connsiteY14" fmla="*/ 612122 h 612122"/>
                <a:gd name="connsiteX15" fmla="*/ 553757 w 882015"/>
                <a:gd name="connsiteY15" fmla="*/ 570831 h 612122"/>
                <a:gd name="connsiteX16" fmla="*/ 465896 w 882015"/>
                <a:gd name="connsiteY16" fmla="*/ 570829 h 612122"/>
                <a:gd name="connsiteX17" fmla="*/ 438744 w 882015"/>
                <a:gd name="connsiteY17" fmla="*/ 504015 h 612122"/>
                <a:gd name="connsiteX18" fmla="*/ 140970 w 882015"/>
                <a:gd name="connsiteY18" fmla="*/ 169350 h 612122"/>
                <a:gd name="connsiteX19" fmla="*/ 69059 w 882015"/>
                <a:gd name="connsiteY19" fmla="*/ 207310 h 612122"/>
                <a:gd name="connsiteX20" fmla="*/ 0 w 882015"/>
                <a:gd name="connsiteY20" fmla="*/ 140494 h 612122"/>
                <a:gd name="connsiteX0" fmla="*/ 0 w 883920"/>
                <a:gd name="connsiteY0" fmla="*/ 129064 h 612122"/>
                <a:gd name="connsiteX1" fmla="*/ 65364 w 883920"/>
                <a:gd name="connsiteY1" fmla="*/ 51574 h 612122"/>
                <a:gd name="connsiteX2" fmla="*/ 136331 w 883920"/>
                <a:gd name="connsiteY2" fmla="*/ 0 h 612122"/>
                <a:gd name="connsiteX3" fmla="*/ 210857 w 883920"/>
                <a:gd name="connsiteY3" fmla="*/ 74293 h 612122"/>
                <a:gd name="connsiteX4" fmla="*/ 198120 w 883920"/>
                <a:gd name="connsiteY4" fmla="*/ 122537 h 612122"/>
                <a:gd name="connsiteX5" fmla="*/ 697828 w 883920"/>
                <a:gd name="connsiteY5" fmla="*/ 220978 h 612122"/>
                <a:gd name="connsiteX6" fmla="*/ 785689 w 883920"/>
                <a:gd name="connsiteY6" fmla="*/ 220980 h 612122"/>
                <a:gd name="connsiteX7" fmla="*/ 812841 w 883920"/>
                <a:gd name="connsiteY7" fmla="*/ 287794 h 612122"/>
                <a:gd name="connsiteX8" fmla="*/ 883920 w 883920"/>
                <a:gd name="connsiteY8" fmla="*/ 329089 h 612122"/>
                <a:gd name="connsiteX9" fmla="*/ 856771 w 883920"/>
                <a:gd name="connsiteY9" fmla="*/ 395905 h 612122"/>
                <a:gd name="connsiteX10" fmla="*/ 883920 w 883920"/>
                <a:gd name="connsiteY10" fmla="*/ 462720 h 612122"/>
                <a:gd name="connsiteX11" fmla="*/ 812841 w 883920"/>
                <a:gd name="connsiteY11" fmla="*/ 504015 h 612122"/>
                <a:gd name="connsiteX12" fmla="*/ 785689 w 883920"/>
                <a:gd name="connsiteY12" fmla="*/ 570829 h 612122"/>
                <a:gd name="connsiteX13" fmla="*/ 697828 w 883920"/>
                <a:gd name="connsiteY13" fmla="*/ 570831 h 612122"/>
                <a:gd name="connsiteX14" fmla="*/ 626745 w 883920"/>
                <a:gd name="connsiteY14" fmla="*/ 612122 h 612122"/>
                <a:gd name="connsiteX15" fmla="*/ 555662 w 883920"/>
                <a:gd name="connsiteY15" fmla="*/ 570831 h 612122"/>
                <a:gd name="connsiteX16" fmla="*/ 467801 w 883920"/>
                <a:gd name="connsiteY16" fmla="*/ 570829 h 612122"/>
                <a:gd name="connsiteX17" fmla="*/ 440649 w 883920"/>
                <a:gd name="connsiteY17" fmla="*/ 504015 h 612122"/>
                <a:gd name="connsiteX18" fmla="*/ 142875 w 883920"/>
                <a:gd name="connsiteY18" fmla="*/ 169350 h 612122"/>
                <a:gd name="connsiteX19" fmla="*/ 70964 w 883920"/>
                <a:gd name="connsiteY19" fmla="*/ 207310 h 612122"/>
                <a:gd name="connsiteX20" fmla="*/ 0 w 883920"/>
                <a:gd name="connsiteY20" fmla="*/ 129064 h 612122"/>
                <a:gd name="connsiteX0" fmla="*/ 14 w 883934"/>
                <a:gd name="connsiteY0" fmla="*/ 129064 h 612122"/>
                <a:gd name="connsiteX1" fmla="*/ 65378 w 883934"/>
                <a:gd name="connsiteY1" fmla="*/ 51574 h 612122"/>
                <a:gd name="connsiteX2" fmla="*/ 136345 w 883934"/>
                <a:gd name="connsiteY2" fmla="*/ 0 h 612122"/>
                <a:gd name="connsiteX3" fmla="*/ 210871 w 883934"/>
                <a:gd name="connsiteY3" fmla="*/ 74293 h 612122"/>
                <a:gd name="connsiteX4" fmla="*/ 198134 w 883934"/>
                <a:gd name="connsiteY4" fmla="*/ 122537 h 612122"/>
                <a:gd name="connsiteX5" fmla="*/ 697842 w 883934"/>
                <a:gd name="connsiteY5" fmla="*/ 220978 h 612122"/>
                <a:gd name="connsiteX6" fmla="*/ 785703 w 883934"/>
                <a:gd name="connsiteY6" fmla="*/ 220980 h 612122"/>
                <a:gd name="connsiteX7" fmla="*/ 812855 w 883934"/>
                <a:gd name="connsiteY7" fmla="*/ 287794 h 612122"/>
                <a:gd name="connsiteX8" fmla="*/ 883934 w 883934"/>
                <a:gd name="connsiteY8" fmla="*/ 329089 h 612122"/>
                <a:gd name="connsiteX9" fmla="*/ 856785 w 883934"/>
                <a:gd name="connsiteY9" fmla="*/ 395905 h 612122"/>
                <a:gd name="connsiteX10" fmla="*/ 883934 w 883934"/>
                <a:gd name="connsiteY10" fmla="*/ 462720 h 612122"/>
                <a:gd name="connsiteX11" fmla="*/ 812855 w 883934"/>
                <a:gd name="connsiteY11" fmla="*/ 504015 h 612122"/>
                <a:gd name="connsiteX12" fmla="*/ 785703 w 883934"/>
                <a:gd name="connsiteY12" fmla="*/ 570829 h 612122"/>
                <a:gd name="connsiteX13" fmla="*/ 697842 w 883934"/>
                <a:gd name="connsiteY13" fmla="*/ 570831 h 612122"/>
                <a:gd name="connsiteX14" fmla="*/ 626759 w 883934"/>
                <a:gd name="connsiteY14" fmla="*/ 612122 h 612122"/>
                <a:gd name="connsiteX15" fmla="*/ 555676 w 883934"/>
                <a:gd name="connsiteY15" fmla="*/ 570831 h 612122"/>
                <a:gd name="connsiteX16" fmla="*/ 467815 w 883934"/>
                <a:gd name="connsiteY16" fmla="*/ 570829 h 612122"/>
                <a:gd name="connsiteX17" fmla="*/ 440663 w 883934"/>
                <a:gd name="connsiteY17" fmla="*/ 504015 h 612122"/>
                <a:gd name="connsiteX18" fmla="*/ 142889 w 883934"/>
                <a:gd name="connsiteY18" fmla="*/ 169350 h 612122"/>
                <a:gd name="connsiteX19" fmla="*/ 70978 w 883934"/>
                <a:gd name="connsiteY19" fmla="*/ 207310 h 612122"/>
                <a:gd name="connsiteX20" fmla="*/ 14 w 883934"/>
                <a:gd name="connsiteY20" fmla="*/ 129064 h 612122"/>
                <a:gd name="connsiteX0" fmla="*/ 14 w 883934"/>
                <a:gd name="connsiteY0" fmla="*/ 129064 h 612122"/>
                <a:gd name="connsiteX1" fmla="*/ 65378 w 883934"/>
                <a:gd name="connsiteY1" fmla="*/ 51574 h 612122"/>
                <a:gd name="connsiteX2" fmla="*/ 136345 w 883934"/>
                <a:gd name="connsiteY2" fmla="*/ 0 h 612122"/>
                <a:gd name="connsiteX3" fmla="*/ 210871 w 883934"/>
                <a:gd name="connsiteY3" fmla="*/ 74293 h 612122"/>
                <a:gd name="connsiteX4" fmla="*/ 198134 w 883934"/>
                <a:gd name="connsiteY4" fmla="*/ 122537 h 612122"/>
                <a:gd name="connsiteX5" fmla="*/ 697842 w 883934"/>
                <a:gd name="connsiteY5" fmla="*/ 220978 h 612122"/>
                <a:gd name="connsiteX6" fmla="*/ 785703 w 883934"/>
                <a:gd name="connsiteY6" fmla="*/ 220980 h 612122"/>
                <a:gd name="connsiteX7" fmla="*/ 812855 w 883934"/>
                <a:gd name="connsiteY7" fmla="*/ 287794 h 612122"/>
                <a:gd name="connsiteX8" fmla="*/ 883934 w 883934"/>
                <a:gd name="connsiteY8" fmla="*/ 329089 h 612122"/>
                <a:gd name="connsiteX9" fmla="*/ 856785 w 883934"/>
                <a:gd name="connsiteY9" fmla="*/ 395905 h 612122"/>
                <a:gd name="connsiteX10" fmla="*/ 883934 w 883934"/>
                <a:gd name="connsiteY10" fmla="*/ 462720 h 612122"/>
                <a:gd name="connsiteX11" fmla="*/ 812855 w 883934"/>
                <a:gd name="connsiteY11" fmla="*/ 504015 h 612122"/>
                <a:gd name="connsiteX12" fmla="*/ 785703 w 883934"/>
                <a:gd name="connsiteY12" fmla="*/ 570829 h 612122"/>
                <a:gd name="connsiteX13" fmla="*/ 697842 w 883934"/>
                <a:gd name="connsiteY13" fmla="*/ 570831 h 612122"/>
                <a:gd name="connsiteX14" fmla="*/ 626759 w 883934"/>
                <a:gd name="connsiteY14" fmla="*/ 612122 h 612122"/>
                <a:gd name="connsiteX15" fmla="*/ 555676 w 883934"/>
                <a:gd name="connsiteY15" fmla="*/ 570831 h 612122"/>
                <a:gd name="connsiteX16" fmla="*/ 467815 w 883934"/>
                <a:gd name="connsiteY16" fmla="*/ 570829 h 612122"/>
                <a:gd name="connsiteX17" fmla="*/ 440663 w 883934"/>
                <a:gd name="connsiteY17" fmla="*/ 504015 h 612122"/>
                <a:gd name="connsiteX18" fmla="*/ 142889 w 883934"/>
                <a:gd name="connsiteY18" fmla="*/ 169350 h 612122"/>
                <a:gd name="connsiteX19" fmla="*/ 70978 w 883934"/>
                <a:gd name="connsiteY19" fmla="*/ 207310 h 612122"/>
                <a:gd name="connsiteX20" fmla="*/ 14 w 883934"/>
                <a:gd name="connsiteY20" fmla="*/ 129064 h 612122"/>
                <a:gd name="connsiteX0" fmla="*/ 14 w 883934"/>
                <a:gd name="connsiteY0" fmla="*/ 131721 h 614779"/>
                <a:gd name="connsiteX1" fmla="*/ 65378 w 883934"/>
                <a:gd name="connsiteY1" fmla="*/ 54231 h 614779"/>
                <a:gd name="connsiteX2" fmla="*/ 136345 w 883934"/>
                <a:gd name="connsiteY2" fmla="*/ 2657 h 614779"/>
                <a:gd name="connsiteX3" fmla="*/ 210871 w 883934"/>
                <a:gd name="connsiteY3" fmla="*/ 76950 h 614779"/>
                <a:gd name="connsiteX4" fmla="*/ 198134 w 883934"/>
                <a:gd name="connsiteY4" fmla="*/ 125194 h 614779"/>
                <a:gd name="connsiteX5" fmla="*/ 697842 w 883934"/>
                <a:gd name="connsiteY5" fmla="*/ 223635 h 614779"/>
                <a:gd name="connsiteX6" fmla="*/ 785703 w 883934"/>
                <a:gd name="connsiteY6" fmla="*/ 223637 h 614779"/>
                <a:gd name="connsiteX7" fmla="*/ 812855 w 883934"/>
                <a:gd name="connsiteY7" fmla="*/ 290451 h 614779"/>
                <a:gd name="connsiteX8" fmla="*/ 883934 w 883934"/>
                <a:gd name="connsiteY8" fmla="*/ 331746 h 614779"/>
                <a:gd name="connsiteX9" fmla="*/ 856785 w 883934"/>
                <a:gd name="connsiteY9" fmla="*/ 398562 h 614779"/>
                <a:gd name="connsiteX10" fmla="*/ 883934 w 883934"/>
                <a:gd name="connsiteY10" fmla="*/ 465377 h 614779"/>
                <a:gd name="connsiteX11" fmla="*/ 812855 w 883934"/>
                <a:gd name="connsiteY11" fmla="*/ 506672 h 614779"/>
                <a:gd name="connsiteX12" fmla="*/ 785703 w 883934"/>
                <a:gd name="connsiteY12" fmla="*/ 573486 h 614779"/>
                <a:gd name="connsiteX13" fmla="*/ 697842 w 883934"/>
                <a:gd name="connsiteY13" fmla="*/ 573488 h 614779"/>
                <a:gd name="connsiteX14" fmla="*/ 626759 w 883934"/>
                <a:gd name="connsiteY14" fmla="*/ 614779 h 614779"/>
                <a:gd name="connsiteX15" fmla="*/ 555676 w 883934"/>
                <a:gd name="connsiteY15" fmla="*/ 573488 h 614779"/>
                <a:gd name="connsiteX16" fmla="*/ 467815 w 883934"/>
                <a:gd name="connsiteY16" fmla="*/ 573486 h 614779"/>
                <a:gd name="connsiteX17" fmla="*/ 440663 w 883934"/>
                <a:gd name="connsiteY17" fmla="*/ 506672 h 614779"/>
                <a:gd name="connsiteX18" fmla="*/ 142889 w 883934"/>
                <a:gd name="connsiteY18" fmla="*/ 172007 h 614779"/>
                <a:gd name="connsiteX19" fmla="*/ 70978 w 883934"/>
                <a:gd name="connsiteY19" fmla="*/ 209967 h 614779"/>
                <a:gd name="connsiteX20" fmla="*/ 14 w 883934"/>
                <a:gd name="connsiteY20" fmla="*/ 131721 h 614779"/>
                <a:gd name="connsiteX0" fmla="*/ 14 w 883934"/>
                <a:gd name="connsiteY0" fmla="*/ 129064 h 612122"/>
                <a:gd name="connsiteX1" fmla="*/ 65378 w 883934"/>
                <a:gd name="connsiteY1" fmla="*/ 51574 h 612122"/>
                <a:gd name="connsiteX2" fmla="*/ 136345 w 883934"/>
                <a:gd name="connsiteY2" fmla="*/ 0 h 612122"/>
                <a:gd name="connsiteX3" fmla="*/ 210871 w 883934"/>
                <a:gd name="connsiteY3" fmla="*/ 74293 h 612122"/>
                <a:gd name="connsiteX4" fmla="*/ 198134 w 883934"/>
                <a:gd name="connsiteY4" fmla="*/ 122537 h 612122"/>
                <a:gd name="connsiteX5" fmla="*/ 697842 w 883934"/>
                <a:gd name="connsiteY5" fmla="*/ 220978 h 612122"/>
                <a:gd name="connsiteX6" fmla="*/ 785703 w 883934"/>
                <a:gd name="connsiteY6" fmla="*/ 220980 h 612122"/>
                <a:gd name="connsiteX7" fmla="*/ 812855 w 883934"/>
                <a:gd name="connsiteY7" fmla="*/ 287794 h 612122"/>
                <a:gd name="connsiteX8" fmla="*/ 883934 w 883934"/>
                <a:gd name="connsiteY8" fmla="*/ 329089 h 612122"/>
                <a:gd name="connsiteX9" fmla="*/ 856785 w 883934"/>
                <a:gd name="connsiteY9" fmla="*/ 395905 h 612122"/>
                <a:gd name="connsiteX10" fmla="*/ 883934 w 883934"/>
                <a:gd name="connsiteY10" fmla="*/ 462720 h 612122"/>
                <a:gd name="connsiteX11" fmla="*/ 812855 w 883934"/>
                <a:gd name="connsiteY11" fmla="*/ 504015 h 612122"/>
                <a:gd name="connsiteX12" fmla="*/ 785703 w 883934"/>
                <a:gd name="connsiteY12" fmla="*/ 570829 h 612122"/>
                <a:gd name="connsiteX13" fmla="*/ 697842 w 883934"/>
                <a:gd name="connsiteY13" fmla="*/ 570831 h 612122"/>
                <a:gd name="connsiteX14" fmla="*/ 626759 w 883934"/>
                <a:gd name="connsiteY14" fmla="*/ 612122 h 612122"/>
                <a:gd name="connsiteX15" fmla="*/ 555676 w 883934"/>
                <a:gd name="connsiteY15" fmla="*/ 570831 h 612122"/>
                <a:gd name="connsiteX16" fmla="*/ 467815 w 883934"/>
                <a:gd name="connsiteY16" fmla="*/ 570829 h 612122"/>
                <a:gd name="connsiteX17" fmla="*/ 440663 w 883934"/>
                <a:gd name="connsiteY17" fmla="*/ 504015 h 612122"/>
                <a:gd name="connsiteX18" fmla="*/ 142889 w 883934"/>
                <a:gd name="connsiteY18" fmla="*/ 169350 h 612122"/>
                <a:gd name="connsiteX19" fmla="*/ 70978 w 883934"/>
                <a:gd name="connsiteY19" fmla="*/ 207310 h 612122"/>
                <a:gd name="connsiteX20" fmla="*/ 14 w 883934"/>
                <a:gd name="connsiteY20" fmla="*/ 129064 h 612122"/>
                <a:gd name="connsiteX0" fmla="*/ 14 w 883934"/>
                <a:gd name="connsiteY0" fmla="*/ 129064 h 612122"/>
                <a:gd name="connsiteX1" fmla="*/ 65378 w 883934"/>
                <a:gd name="connsiteY1" fmla="*/ 51574 h 612122"/>
                <a:gd name="connsiteX2" fmla="*/ 136345 w 883934"/>
                <a:gd name="connsiteY2" fmla="*/ 0 h 612122"/>
                <a:gd name="connsiteX3" fmla="*/ 210871 w 883934"/>
                <a:gd name="connsiteY3" fmla="*/ 74293 h 612122"/>
                <a:gd name="connsiteX4" fmla="*/ 198134 w 883934"/>
                <a:gd name="connsiteY4" fmla="*/ 122537 h 612122"/>
                <a:gd name="connsiteX5" fmla="*/ 697842 w 883934"/>
                <a:gd name="connsiteY5" fmla="*/ 220978 h 612122"/>
                <a:gd name="connsiteX6" fmla="*/ 785703 w 883934"/>
                <a:gd name="connsiteY6" fmla="*/ 220980 h 612122"/>
                <a:gd name="connsiteX7" fmla="*/ 812855 w 883934"/>
                <a:gd name="connsiteY7" fmla="*/ 287794 h 612122"/>
                <a:gd name="connsiteX8" fmla="*/ 883934 w 883934"/>
                <a:gd name="connsiteY8" fmla="*/ 329089 h 612122"/>
                <a:gd name="connsiteX9" fmla="*/ 856785 w 883934"/>
                <a:gd name="connsiteY9" fmla="*/ 395905 h 612122"/>
                <a:gd name="connsiteX10" fmla="*/ 883934 w 883934"/>
                <a:gd name="connsiteY10" fmla="*/ 462720 h 612122"/>
                <a:gd name="connsiteX11" fmla="*/ 812855 w 883934"/>
                <a:gd name="connsiteY11" fmla="*/ 504015 h 612122"/>
                <a:gd name="connsiteX12" fmla="*/ 785703 w 883934"/>
                <a:gd name="connsiteY12" fmla="*/ 570829 h 612122"/>
                <a:gd name="connsiteX13" fmla="*/ 697842 w 883934"/>
                <a:gd name="connsiteY13" fmla="*/ 570831 h 612122"/>
                <a:gd name="connsiteX14" fmla="*/ 626759 w 883934"/>
                <a:gd name="connsiteY14" fmla="*/ 612122 h 612122"/>
                <a:gd name="connsiteX15" fmla="*/ 555676 w 883934"/>
                <a:gd name="connsiteY15" fmla="*/ 570831 h 612122"/>
                <a:gd name="connsiteX16" fmla="*/ 467815 w 883934"/>
                <a:gd name="connsiteY16" fmla="*/ 570829 h 612122"/>
                <a:gd name="connsiteX17" fmla="*/ 440663 w 883934"/>
                <a:gd name="connsiteY17" fmla="*/ 504015 h 612122"/>
                <a:gd name="connsiteX18" fmla="*/ 142889 w 883934"/>
                <a:gd name="connsiteY18" fmla="*/ 169350 h 612122"/>
                <a:gd name="connsiteX19" fmla="*/ 70978 w 883934"/>
                <a:gd name="connsiteY19" fmla="*/ 207310 h 612122"/>
                <a:gd name="connsiteX20" fmla="*/ 14 w 883934"/>
                <a:gd name="connsiteY20" fmla="*/ 129064 h 612122"/>
                <a:gd name="connsiteX0" fmla="*/ 14 w 883934"/>
                <a:gd name="connsiteY0" fmla="*/ 129064 h 612122"/>
                <a:gd name="connsiteX1" fmla="*/ 65378 w 883934"/>
                <a:gd name="connsiteY1" fmla="*/ 51574 h 612122"/>
                <a:gd name="connsiteX2" fmla="*/ 136345 w 883934"/>
                <a:gd name="connsiteY2" fmla="*/ 0 h 612122"/>
                <a:gd name="connsiteX3" fmla="*/ 210871 w 883934"/>
                <a:gd name="connsiteY3" fmla="*/ 74293 h 612122"/>
                <a:gd name="connsiteX4" fmla="*/ 198134 w 883934"/>
                <a:gd name="connsiteY4" fmla="*/ 122537 h 612122"/>
                <a:gd name="connsiteX5" fmla="*/ 697842 w 883934"/>
                <a:gd name="connsiteY5" fmla="*/ 220978 h 612122"/>
                <a:gd name="connsiteX6" fmla="*/ 785703 w 883934"/>
                <a:gd name="connsiteY6" fmla="*/ 220980 h 612122"/>
                <a:gd name="connsiteX7" fmla="*/ 812855 w 883934"/>
                <a:gd name="connsiteY7" fmla="*/ 287794 h 612122"/>
                <a:gd name="connsiteX8" fmla="*/ 883934 w 883934"/>
                <a:gd name="connsiteY8" fmla="*/ 329089 h 612122"/>
                <a:gd name="connsiteX9" fmla="*/ 856785 w 883934"/>
                <a:gd name="connsiteY9" fmla="*/ 395905 h 612122"/>
                <a:gd name="connsiteX10" fmla="*/ 883934 w 883934"/>
                <a:gd name="connsiteY10" fmla="*/ 462720 h 612122"/>
                <a:gd name="connsiteX11" fmla="*/ 812855 w 883934"/>
                <a:gd name="connsiteY11" fmla="*/ 504015 h 612122"/>
                <a:gd name="connsiteX12" fmla="*/ 785703 w 883934"/>
                <a:gd name="connsiteY12" fmla="*/ 570829 h 612122"/>
                <a:gd name="connsiteX13" fmla="*/ 697842 w 883934"/>
                <a:gd name="connsiteY13" fmla="*/ 570831 h 612122"/>
                <a:gd name="connsiteX14" fmla="*/ 626759 w 883934"/>
                <a:gd name="connsiteY14" fmla="*/ 612122 h 612122"/>
                <a:gd name="connsiteX15" fmla="*/ 555676 w 883934"/>
                <a:gd name="connsiteY15" fmla="*/ 570831 h 612122"/>
                <a:gd name="connsiteX16" fmla="*/ 467815 w 883934"/>
                <a:gd name="connsiteY16" fmla="*/ 570829 h 612122"/>
                <a:gd name="connsiteX17" fmla="*/ 440663 w 883934"/>
                <a:gd name="connsiteY17" fmla="*/ 504015 h 612122"/>
                <a:gd name="connsiteX18" fmla="*/ 142889 w 883934"/>
                <a:gd name="connsiteY18" fmla="*/ 169350 h 612122"/>
                <a:gd name="connsiteX19" fmla="*/ 70978 w 883934"/>
                <a:gd name="connsiteY19" fmla="*/ 207310 h 612122"/>
                <a:gd name="connsiteX20" fmla="*/ 14 w 883934"/>
                <a:gd name="connsiteY20" fmla="*/ 129064 h 612122"/>
                <a:gd name="connsiteX0" fmla="*/ 14 w 883934"/>
                <a:gd name="connsiteY0" fmla="*/ 129064 h 612122"/>
                <a:gd name="connsiteX1" fmla="*/ 65378 w 883934"/>
                <a:gd name="connsiteY1" fmla="*/ 51574 h 612122"/>
                <a:gd name="connsiteX2" fmla="*/ 136345 w 883934"/>
                <a:gd name="connsiteY2" fmla="*/ 0 h 612122"/>
                <a:gd name="connsiteX3" fmla="*/ 210871 w 883934"/>
                <a:gd name="connsiteY3" fmla="*/ 74293 h 612122"/>
                <a:gd name="connsiteX4" fmla="*/ 198134 w 883934"/>
                <a:gd name="connsiteY4" fmla="*/ 122537 h 612122"/>
                <a:gd name="connsiteX5" fmla="*/ 697842 w 883934"/>
                <a:gd name="connsiteY5" fmla="*/ 220978 h 612122"/>
                <a:gd name="connsiteX6" fmla="*/ 785703 w 883934"/>
                <a:gd name="connsiteY6" fmla="*/ 220980 h 612122"/>
                <a:gd name="connsiteX7" fmla="*/ 812855 w 883934"/>
                <a:gd name="connsiteY7" fmla="*/ 287794 h 612122"/>
                <a:gd name="connsiteX8" fmla="*/ 883934 w 883934"/>
                <a:gd name="connsiteY8" fmla="*/ 329089 h 612122"/>
                <a:gd name="connsiteX9" fmla="*/ 856785 w 883934"/>
                <a:gd name="connsiteY9" fmla="*/ 395905 h 612122"/>
                <a:gd name="connsiteX10" fmla="*/ 883934 w 883934"/>
                <a:gd name="connsiteY10" fmla="*/ 462720 h 612122"/>
                <a:gd name="connsiteX11" fmla="*/ 812855 w 883934"/>
                <a:gd name="connsiteY11" fmla="*/ 504015 h 612122"/>
                <a:gd name="connsiteX12" fmla="*/ 785703 w 883934"/>
                <a:gd name="connsiteY12" fmla="*/ 570829 h 612122"/>
                <a:gd name="connsiteX13" fmla="*/ 697842 w 883934"/>
                <a:gd name="connsiteY13" fmla="*/ 570831 h 612122"/>
                <a:gd name="connsiteX14" fmla="*/ 626759 w 883934"/>
                <a:gd name="connsiteY14" fmla="*/ 612122 h 612122"/>
                <a:gd name="connsiteX15" fmla="*/ 555676 w 883934"/>
                <a:gd name="connsiteY15" fmla="*/ 570831 h 612122"/>
                <a:gd name="connsiteX16" fmla="*/ 467815 w 883934"/>
                <a:gd name="connsiteY16" fmla="*/ 570829 h 612122"/>
                <a:gd name="connsiteX17" fmla="*/ 440663 w 883934"/>
                <a:gd name="connsiteY17" fmla="*/ 504015 h 612122"/>
                <a:gd name="connsiteX18" fmla="*/ 142889 w 883934"/>
                <a:gd name="connsiteY18" fmla="*/ 169350 h 612122"/>
                <a:gd name="connsiteX19" fmla="*/ 70978 w 883934"/>
                <a:gd name="connsiteY19" fmla="*/ 207310 h 612122"/>
                <a:gd name="connsiteX20" fmla="*/ 14 w 883934"/>
                <a:gd name="connsiteY20" fmla="*/ 129064 h 612122"/>
                <a:gd name="connsiteX0" fmla="*/ 21 w 883941"/>
                <a:gd name="connsiteY0" fmla="*/ 129064 h 612122"/>
                <a:gd name="connsiteX1" fmla="*/ 65385 w 883941"/>
                <a:gd name="connsiteY1" fmla="*/ 51574 h 612122"/>
                <a:gd name="connsiteX2" fmla="*/ 136352 w 883941"/>
                <a:gd name="connsiteY2" fmla="*/ 0 h 612122"/>
                <a:gd name="connsiteX3" fmla="*/ 210878 w 883941"/>
                <a:gd name="connsiteY3" fmla="*/ 74293 h 612122"/>
                <a:gd name="connsiteX4" fmla="*/ 198141 w 883941"/>
                <a:gd name="connsiteY4" fmla="*/ 122537 h 612122"/>
                <a:gd name="connsiteX5" fmla="*/ 697849 w 883941"/>
                <a:gd name="connsiteY5" fmla="*/ 220978 h 612122"/>
                <a:gd name="connsiteX6" fmla="*/ 785710 w 883941"/>
                <a:gd name="connsiteY6" fmla="*/ 220980 h 612122"/>
                <a:gd name="connsiteX7" fmla="*/ 812862 w 883941"/>
                <a:gd name="connsiteY7" fmla="*/ 287794 h 612122"/>
                <a:gd name="connsiteX8" fmla="*/ 883941 w 883941"/>
                <a:gd name="connsiteY8" fmla="*/ 329089 h 612122"/>
                <a:gd name="connsiteX9" fmla="*/ 856792 w 883941"/>
                <a:gd name="connsiteY9" fmla="*/ 395905 h 612122"/>
                <a:gd name="connsiteX10" fmla="*/ 883941 w 883941"/>
                <a:gd name="connsiteY10" fmla="*/ 462720 h 612122"/>
                <a:gd name="connsiteX11" fmla="*/ 812862 w 883941"/>
                <a:gd name="connsiteY11" fmla="*/ 504015 h 612122"/>
                <a:gd name="connsiteX12" fmla="*/ 785710 w 883941"/>
                <a:gd name="connsiteY12" fmla="*/ 570829 h 612122"/>
                <a:gd name="connsiteX13" fmla="*/ 697849 w 883941"/>
                <a:gd name="connsiteY13" fmla="*/ 570831 h 612122"/>
                <a:gd name="connsiteX14" fmla="*/ 626766 w 883941"/>
                <a:gd name="connsiteY14" fmla="*/ 612122 h 612122"/>
                <a:gd name="connsiteX15" fmla="*/ 555683 w 883941"/>
                <a:gd name="connsiteY15" fmla="*/ 570831 h 612122"/>
                <a:gd name="connsiteX16" fmla="*/ 467822 w 883941"/>
                <a:gd name="connsiteY16" fmla="*/ 570829 h 612122"/>
                <a:gd name="connsiteX17" fmla="*/ 440670 w 883941"/>
                <a:gd name="connsiteY17" fmla="*/ 504015 h 612122"/>
                <a:gd name="connsiteX18" fmla="*/ 142896 w 883941"/>
                <a:gd name="connsiteY18" fmla="*/ 169350 h 612122"/>
                <a:gd name="connsiteX19" fmla="*/ 70985 w 883941"/>
                <a:gd name="connsiteY19" fmla="*/ 207310 h 612122"/>
                <a:gd name="connsiteX20" fmla="*/ 21 w 883941"/>
                <a:gd name="connsiteY20" fmla="*/ 129064 h 612122"/>
                <a:gd name="connsiteX0" fmla="*/ 21 w 883941"/>
                <a:gd name="connsiteY0" fmla="*/ 129172 h 612230"/>
                <a:gd name="connsiteX1" fmla="*/ 65385 w 883941"/>
                <a:gd name="connsiteY1" fmla="*/ 59302 h 612230"/>
                <a:gd name="connsiteX2" fmla="*/ 136352 w 883941"/>
                <a:gd name="connsiteY2" fmla="*/ 108 h 612230"/>
                <a:gd name="connsiteX3" fmla="*/ 210878 w 883941"/>
                <a:gd name="connsiteY3" fmla="*/ 74401 h 612230"/>
                <a:gd name="connsiteX4" fmla="*/ 198141 w 883941"/>
                <a:gd name="connsiteY4" fmla="*/ 122645 h 612230"/>
                <a:gd name="connsiteX5" fmla="*/ 697849 w 883941"/>
                <a:gd name="connsiteY5" fmla="*/ 221086 h 612230"/>
                <a:gd name="connsiteX6" fmla="*/ 785710 w 883941"/>
                <a:gd name="connsiteY6" fmla="*/ 221088 h 612230"/>
                <a:gd name="connsiteX7" fmla="*/ 812862 w 883941"/>
                <a:gd name="connsiteY7" fmla="*/ 287902 h 612230"/>
                <a:gd name="connsiteX8" fmla="*/ 883941 w 883941"/>
                <a:gd name="connsiteY8" fmla="*/ 329197 h 612230"/>
                <a:gd name="connsiteX9" fmla="*/ 856792 w 883941"/>
                <a:gd name="connsiteY9" fmla="*/ 396013 h 612230"/>
                <a:gd name="connsiteX10" fmla="*/ 883941 w 883941"/>
                <a:gd name="connsiteY10" fmla="*/ 462828 h 612230"/>
                <a:gd name="connsiteX11" fmla="*/ 812862 w 883941"/>
                <a:gd name="connsiteY11" fmla="*/ 504123 h 612230"/>
                <a:gd name="connsiteX12" fmla="*/ 785710 w 883941"/>
                <a:gd name="connsiteY12" fmla="*/ 570937 h 612230"/>
                <a:gd name="connsiteX13" fmla="*/ 697849 w 883941"/>
                <a:gd name="connsiteY13" fmla="*/ 570939 h 612230"/>
                <a:gd name="connsiteX14" fmla="*/ 626766 w 883941"/>
                <a:gd name="connsiteY14" fmla="*/ 612230 h 612230"/>
                <a:gd name="connsiteX15" fmla="*/ 555683 w 883941"/>
                <a:gd name="connsiteY15" fmla="*/ 570939 h 612230"/>
                <a:gd name="connsiteX16" fmla="*/ 467822 w 883941"/>
                <a:gd name="connsiteY16" fmla="*/ 570937 h 612230"/>
                <a:gd name="connsiteX17" fmla="*/ 440670 w 883941"/>
                <a:gd name="connsiteY17" fmla="*/ 504123 h 612230"/>
                <a:gd name="connsiteX18" fmla="*/ 142896 w 883941"/>
                <a:gd name="connsiteY18" fmla="*/ 169458 h 612230"/>
                <a:gd name="connsiteX19" fmla="*/ 70985 w 883941"/>
                <a:gd name="connsiteY19" fmla="*/ 207418 h 612230"/>
                <a:gd name="connsiteX20" fmla="*/ 21 w 883941"/>
                <a:gd name="connsiteY20" fmla="*/ 129172 h 612230"/>
                <a:gd name="connsiteX0" fmla="*/ 21 w 883941"/>
                <a:gd name="connsiteY0" fmla="*/ 129172 h 612230"/>
                <a:gd name="connsiteX1" fmla="*/ 65385 w 883941"/>
                <a:gd name="connsiteY1" fmla="*/ 59302 h 612230"/>
                <a:gd name="connsiteX2" fmla="*/ 136352 w 883941"/>
                <a:gd name="connsiteY2" fmla="*/ 108 h 612230"/>
                <a:gd name="connsiteX3" fmla="*/ 210878 w 883941"/>
                <a:gd name="connsiteY3" fmla="*/ 74401 h 612230"/>
                <a:gd name="connsiteX4" fmla="*/ 198141 w 883941"/>
                <a:gd name="connsiteY4" fmla="*/ 122645 h 612230"/>
                <a:gd name="connsiteX5" fmla="*/ 697849 w 883941"/>
                <a:gd name="connsiteY5" fmla="*/ 221086 h 612230"/>
                <a:gd name="connsiteX6" fmla="*/ 785710 w 883941"/>
                <a:gd name="connsiteY6" fmla="*/ 221088 h 612230"/>
                <a:gd name="connsiteX7" fmla="*/ 812862 w 883941"/>
                <a:gd name="connsiteY7" fmla="*/ 287902 h 612230"/>
                <a:gd name="connsiteX8" fmla="*/ 883941 w 883941"/>
                <a:gd name="connsiteY8" fmla="*/ 329197 h 612230"/>
                <a:gd name="connsiteX9" fmla="*/ 856792 w 883941"/>
                <a:gd name="connsiteY9" fmla="*/ 396013 h 612230"/>
                <a:gd name="connsiteX10" fmla="*/ 883941 w 883941"/>
                <a:gd name="connsiteY10" fmla="*/ 462828 h 612230"/>
                <a:gd name="connsiteX11" fmla="*/ 812862 w 883941"/>
                <a:gd name="connsiteY11" fmla="*/ 504123 h 612230"/>
                <a:gd name="connsiteX12" fmla="*/ 785710 w 883941"/>
                <a:gd name="connsiteY12" fmla="*/ 570937 h 612230"/>
                <a:gd name="connsiteX13" fmla="*/ 697849 w 883941"/>
                <a:gd name="connsiteY13" fmla="*/ 570939 h 612230"/>
                <a:gd name="connsiteX14" fmla="*/ 626766 w 883941"/>
                <a:gd name="connsiteY14" fmla="*/ 612230 h 612230"/>
                <a:gd name="connsiteX15" fmla="*/ 555683 w 883941"/>
                <a:gd name="connsiteY15" fmla="*/ 570939 h 612230"/>
                <a:gd name="connsiteX16" fmla="*/ 467822 w 883941"/>
                <a:gd name="connsiteY16" fmla="*/ 570937 h 612230"/>
                <a:gd name="connsiteX17" fmla="*/ 440670 w 883941"/>
                <a:gd name="connsiteY17" fmla="*/ 504123 h 612230"/>
                <a:gd name="connsiteX18" fmla="*/ 142896 w 883941"/>
                <a:gd name="connsiteY18" fmla="*/ 169458 h 612230"/>
                <a:gd name="connsiteX19" fmla="*/ 70985 w 883941"/>
                <a:gd name="connsiteY19" fmla="*/ 207418 h 612230"/>
                <a:gd name="connsiteX20" fmla="*/ 21 w 883941"/>
                <a:gd name="connsiteY20" fmla="*/ 129172 h 612230"/>
                <a:gd name="connsiteX0" fmla="*/ 21 w 883941"/>
                <a:gd name="connsiteY0" fmla="*/ 129172 h 612230"/>
                <a:gd name="connsiteX1" fmla="*/ 65385 w 883941"/>
                <a:gd name="connsiteY1" fmla="*/ 59302 h 612230"/>
                <a:gd name="connsiteX2" fmla="*/ 136352 w 883941"/>
                <a:gd name="connsiteY2" fmla="*/ 108 h 612230"/>
                <a:gd name="connsiteX3" fmla="*/ 210878 w 883941"/>
                <a:gd name="connsiteY3" fmla="*/ 74401 h 612230"/>
                <a:gd name="connsiteX4" fmla="*/ 198141 w 883941"/>
                <a:gd name="connsiteY4" fmla="*/ 122645 h 612230"/>
                <a:gd name="connsiteX5" fmla="*/ 697849 w 883941"/>
                <a:gd name="connsiteY5" fmla="*/ 221086 h 612230"/>
                <a:gd name="connsiteX6" fmla="*/ 785710 w 883941"/>
                <a:gd name="connsiteY6" fmla="*/ 221088 h 612230"/>
                <a:gd name="connsiteX7" fmla="*/ 812862 w 883941"/>
                <a:gd name="connsiteY7" fmla="*/ 287902 h 612230"/>
                <a:gd name="connsiteX8" fmla="*/ 883941 w 883941"/>
                <a:gd name="connsiteY8" fmla="*/ 329197 h 612230"/>
                <a:gd name="connsiteX9" fmla="*/ 856792 w 883941"/>
                <a:gd name="connsiteY9" fmla="*/ 396013 h 612230"/>
                <a:gd name="connsiteX10" fmla="*/ 883941 w 883941"/>
                <a:gd name="connsiteY10" fmla="*/ 462828 h 612230"/>
                <a:gd name="connsiteX11" fmla="*/ 812862 w 883941"/>
                <a:gd name="connsiteY11" fmla="*/ 504123 h 612230"/>
                <a:gd name="connsiteX12" fmla="*/ 785710 w 883941"/>
                <a:gd name="connsiteY12" fmla="*/ 570937 h 612230"/>
                <a:gd name="connsiteX13" fmla="*/ 697849 w 883941"/>
                <a:gd name="connsiteY13" fmla="*/ 570939 h 612230"/>
                <a:gd name="connsiteX14" fmla="*/ 626766 w 883941"/>
                <a:gd name="connsiteY14" fmla="*/ 612230 h 612230"/>
                <a:gd name="connsiteX15" fmla="*/ 555683 w 883941"/>
                <a:gd name="connsiteY15" fmla="*/ 570939 h 612230"/>
                <a:gd name="connsiteX16" fmla="*/ 467822 w 883941"/>
                <a:gd name="connsiteY16" fmla="*/ 570937 h 612230"/>
                <a:gd name="connsiteX17" fmla="*/ 440670 w 883941"/>
                <a:gd name="connsiteY17" fmla="*/ 504123 h 612230"/>
                <a:gd name="connsiteX18" fmla="*/ 142896 w 883941"/>
                <a:gd name="connsiteY18" fmla="*/ 169458 h 612230"/>
                <a:gd name="connsiteX19" fmla="*/ 70985 w 883941"/>
                <a:gd name="connsiteY19" fmla="*/ 207418 h 612230"/>
                <a:gd name="connsiteX20" fmla="*/ 21 w 883941"/>
                <a:gd name="connsiteY20" fmla="*/ 129172 h 612230"/>
                <a:gd name="connsiteX0" fmla="*/ 21 w 883941"/>
                <a:gd name="connsiteY0" fmla="*/ 129172 h 612230"/>
                <a:gd name="connsiteX1" fmla="*/ 65385 w 883941"/>
                <a:gd name="connsiteY1" fmla="*/ 59302 h 612230"/>
                <a:gd name="connsiteX2" fmla="*/ 136352 w 883941"/>
                <a:gd name="connsiteY2" fmla="*/ 108 h 612230"/>
                <a:gd name="connsiteX3" fmla="*/ 210878 w 883941"/>
                <a:gd name="connsiteY3" fmla="*/ 74401 h 612230"/>
                <a:gd name="connsiteX4" fmla="*/ 198141 w 883941"/>
                <a:gd name="connsiteY4" fmla="*/ 122645 h 612230"/>
                <a:gd name="connsiteX5" fmla="*/ 697849 w 883941"/>
                <a:gd name="connsiteY5" fmla="*/ 221086 h 612230"/>
                <a:gd name="connsiteX6" fmla="*/ 785710 w 883941"/>
                <a:gd name="connsiteY6" fmla="*/ 221088 h 612230"/>
                <a:gd name="connsiteX7" fmla="*/ 812862 w 883941"/>
                <a:gd name="connsiteY7" fmla="*/ 287902 h 612230"/>
                <a:gd name="connsiteX8" fmla="*/ 883941 w 883941"/>
                <a:gd name="connsiteY8" fmla="*/ 329197 h 612230"/>
                <a:gd name="connsiteX9" fmla="*/ 856792 w 883941"/>
                <a:gd name="connsiteY9" fmla="*/ 396013 h 612230"/>
                <a:gd name="connsiteX10" fmla="*/ 883941 w 883941"/>
                <a:gd name="connsiteY10" fmla="*/ 462828 h 612230"/>
                <a:gd name="connsiteX11" fmla="*/ 812862 w 883941"/>
                <a:gd name="connsiteY11" fmla="*/ 504123 h 612230"/>
                <a:gd name="connsiteX12" fmla="*/ 785710 w 883941"/>
                <a:gd name="connsiteY12" fmla="*/ 570937 h 612230"/>
                <a:gd name="connsiteX13" fmla="*/ 697849 w 883941"/>
                <a:gd name="connsiteY13" fmla="*/ 570939 h 612230"/>
                <a:gd name="connsiteX14" fmla="*/ 626766 w 883941"/>
                <a:gd name="connsiteY14" fmla="*/ 612230 h 612230"/>
                <a:gd name="connsiteX15" fmla="*/ 555683 w 883941"/>
                <a:gd name="connsiteY15" fmla="*/ 570939 h 612230"/>
                <a:gd name="connsiteX16" fmla="*/ 467822 w 883941"/>
                <a:gd name="connsiteY16" fmla="*/ 570937 h 612230"/>
                <a:gd name="connsiteX17" fmla="*/ 440670 w 883941"/>
                <a:gd name="connsiteY17" fmla="*/ 504123 h 612230"/>
                <a:gd name="connsiteX18" fmla="*/ 142896 w 883941"/>
                <a:gd name="connsiteY18" fmla="*/ 169458 h 612230"/>
                <a:gd name="connsiteX19" fmla="*/ 70985 w 883941"/>
                <a:gd name="connsiteY19" fmla="*/ 207418 h 612230"/>
                <a:gd name="connsiteX20" fmla="*/ 21 w 883941"/>
                <a:gd name="connsiteY20" fmla="*/ 129172 h 612230"/>
                <a:gd name="connsiteX0" fmla="*/ 37 w 883957"/>
                <a:gd name="connsiteY0" fmla="*/ 129172 h 612230"/>
                <a:gd name="connsiteX1" fmla="*/ 65401 w 883957"/>
                <a:gd name="connsiteY1" fmla="*/ 59302 h 612230"/>
                <a:gd name="connsiteX2" fmla="*/ 136368 w 883957"/>
                <a:gd name="connsiteY2" fmla="*/ 108 h 612230"/>
                <a:gd name="connsiteX3" fmla="*/ 210894 w 883957"/>
                <a:gd name="connsiteY3" fmla="*/ 74401 h 612230"/>
                <a:gd name="connsiteX4" fmla="*/ 198157 w 883957"/>
                <a:gd name="connsiteY4" fmla="*/ 122645 h 612230"/>
                <a:gd name="connsiteX5" fmla="*/ 697865 w 883957"/>
                <a:gd name="connsiteY5" fmla="*/ 221086 h 612230"/>
                <a:gd name="connsiteX6" fmla="*/ 785726 w 883957"/>
                <a:gd name="connsiteY6" fmla="*/ 221088 h 612230"/>
                <a:gd name="connsiteX7" fmla="*/ 812878 w 883957"/>
                <a:gd name="connsiteY7" fmla="*/ 287902 h 612230"/>
                <a:gd name="connsiteX8" fmla="*/ 883957 w 883957"/>
                <a:gd name="connsiteY8" fmla="*/ 329197 h 612230"/>
                <a:gd name="connsiteX9" fmla="*/ 856808 w 883957"/>
                <a:gd name="connsiteY9" fmla="*/ 396013 h 612230"/>
                <a:gd name="connsiteX10" fmla="*/ 883957 w 883957"/>
                <a:gd name="connsiteY10" fmla="*/ 462828 h 612230"/>
                <a:gd name="connsiteX11" fmla="*/ 812878 w 883957"/>
                <a:gd name="connsiteY11" fmla="*/ 504123 h 612230"/>
                <a:gd name="connsiteX12" fmla="*/ 785726 w 883957"/>
                <a:gd name="connsiteY12" fmla="*/ 570937 h 612230"/>
                <a:gd name="connsiteX13" fmla="*/ 697865 w 883957"/>
                <a:gd name="connsiteY13" fmla="*/ 570939 h 612230"/>
                <a:gd name="connsiteX14" fmla="*/ 626782 w 883957"/>
                <a:gd name="connsiteY14" fmla="*/ 612230 h 612230"/>
                <a:gd name="connsiteX15" fmla="*/ 555699 w 883957"/>
                <a:gd name="connsiteY15" fmla="*/ 570939 h 612230"/>
                <a:gd name="connsiteX16" fmla="*/ 467838 w 883957"/>
                <a:gd name="connsiteY16" fmla="*/ 570937 h 612230"/>
                <a:gd name="connsiteX17" fmla="*/ 440686 w 883957"/>
                <a:gd name="connsiteY17" fmla="*/ 504123 h 612230"/>
                <a:gd name="connsiteX18" fmla="*/ 142912 w 883957"/>
                <a:gd name="connsiteY18" fmla="*/ 169458 h 612230"/>
                <a:gd name="connsiteX19" fmla="*/ 72906 w 883957"/>
                <a:gd name="connsiteY19" fmla="*/ 203608 h 612230"/>
                <a:gd name="connsiteX20" fmla="*/ 37 w 883957"/>
                <a:gd name="connsiteY20" fmla="*/ 129172 h 612230"/>
                <a:gd name="connsiteX0" fmla="*/ 37 w 883957"/>
                <a:gd name="connsiteY0" fmla="*/ 129172 h 612230"/>
                <a:gd name="connsiteX1" fmla="*/ 65401 w 883957"/>
                <a:gd name="connsiteY1" fmla="*/ 59302 h 612230"/>
                <a:gd name="connsiteX2" fmla="*/ 136368 w 883957"/>
                <a:gd name="connsiteY2" fmla="*/ 108 h 612230"/>
                <a:gd name="connsiteX3" fmla="*/ 210894 w 883957"/>
                <a:gd name="connsiteY3" fmla="*/ 74401 h 612230"/>
                <a:gd name="connsiteX4" fmla="*/ 198157 w 883957"/>
                <a:gd name="connsiteY4" fmla="*/ 122645 h 612230"/>
                <a:gd name="connsiteX5" fmla="*/ 697865 w 883957"/>
                <a:gd name="connsiteY5" fmla="*/ 221086 h 612230"/>
                <a:gd name="connsiteX6" fmla="*/ 785726 w 883957"/>
                <a:gd name="connsiteY6" fmla="*/ 221088 h 612230"/>
                <a:gd name="connsiteX7" fmla="*/ 812878 w 883957"/>
                <a:gd name="connsiteY7" fmla="*/ 287902 h 612230"/>
                <a:gd name="connsiteX8" fmla="*/ 883957 w 883957"/>
                <a:gd name="connsiteY8" fmla="*/ 329197 h 612230"/>
                <a:gd name="connsiteX9" fmla="*/ 856808 w 883957"/>
                <a:gd name="connsiteY9" fmla="*/ 396013 h 612230"/>
                <a:gd name="connsiteX10" fmla="*/ 883957 w 883957"/>
                <a:gd name="connsiteY10" fmla="*/ 462828 h 612230"/>
                <a:gd name="connsiteX11" fmla="*/ 812878 w 883957"/>
                <a:gd name="connsiteY11" fmla="*/ 504123 h 612230"/>
                <a:gd name="connsiteX12" fmla="*/ 785726 w 883957"/>
                <a:gd name="connsiteY12" fmla="*/ 570937 h 612230"/>
                <a:gd name="connsiteX13" fmla="*/ 697865 w 883957"/>
                <a:gd name="connsiteY13" fmla="*/ 570939 h 612230"/>
                <a:gd name="connsiteX14" fmla="*/ 626782 w 883957"/>
                <a:gd name="connsiteY14" fmla="*/ 612230 h 612230"/>
                <a:gd name="connsiteX15" fmla="*/ 555699 w 883957"/>
                <a:gd name="connsiteY15" fmla="*/ 570939 h 612230"/>
                <a:gd name="connsiteX16" fmla="*/ 467838 w 883957"/>
                <a:gd name="connsiteY16" fmla="*/ 570937 h 612230"/>
                <a:gd name="connsiteX17" fmla="*/ 440686 w 883957"/>
                <a:gd name="connsiteY17" fmla="*/ 504123 h 612230"/>
                <a:gd name="connsiteX18" fmla="*/ 142912 w 883957"/>
                <a:gd name="connsiteY18" fmla="*/ 169458 h 612230"/>
                <a:gd name="connsiteX19" fmla="*/ 72906 w 883957"/>
                <a:gd name="connsiteY19" fmla="*/ 203608 h 612230"/>
                <a:gd name="connsiteX20" fmla="*/ 37 w 883957"/>
                <a:gd name="connsiteY20" fmla="*/ 129172 h 612230"/>
                <a:gd name="connsiteX0" fmla="*/ 35 w 885860"/>
                <a:gd name="connsiteY0" fmla="*/ 138697 h 612230"/>
                <a:gd name="connsiteX1" fmla="*/ 67304 w 885860"/>
                <a:gd name="connsiteY1" fmla="*/ 59302 h 612230"/>
                <a:gd name="connsiteX2" fmla="*/ 138271 w 885860"/>
                <a:gd name="connsiteY2" fmla="*/ 108 h 612230"/>
                <a:gd name="connsiteX3" fmla="*/ 212797 w 885860"/>
                <a:gd name="connsiteY3" fmla="*/ 74401 h 612230"/>
                <a:gd name="connsiteX4" fmla="*/ 200060 w 885860"/>
                <a:gd name="connsiteY4" fmla="*/ 122645 h 612230"/>
                <a:gd name="connsiteX5" fmla="*/ 699768 w 885860"/>
                <a:gd name="connsiteY5" fmla="*/ 221086 h 612230"/>
                <a:gd name="connsiteX6" fmla="*/ 787629 w 885860"/>
                <a:gd name="connsiteY6" fmla="*/ 221088 h 612230"/>
                <a:gd name="connsiteX7" fmla="*/ 814781 w 885860"/>
                <a:gd name="connsiteY7" fmla="*/ 287902 h 612230"/>
                <a:gd name="connsiteX8" fmla="*/ 885860 w 885860"/>
                <a:gd name="connsiteY8" fmla="*/ 329197 h 612230"/>
                <a:gd name="connsiteX9" fmla="*/ 858711 w 885860"/>
                <a:gd name="connsiteY9" fmla="*/ 396013 h 612230"/>
                <a:gd name="connsiteX10" fmla="*/ 885860 w 885860"/>
                <a:gd name="connsiteY10" fmla="*/ 462828 h 612230"/>
                <a:gd name="connsiteX11" fmla="*/ 814781 w 885860"/>
                <a:gd name="connsiteY11" fmla="*/ 504123 h 612230"/>
                <a:gd name="connsiteX12" fmla="*/ 787629 w 885860"/>
                <a:gd name="connsiteY12" fmla="*/ 570937 h 612230"/>
                <a:gd name="connsiteX13" fmla="*/ 699768 w 885860"/>
                <a:gd name="connsiteY13" fmla="*/ 570939 h 612230"/>
                <a:gd name="connsiteX14" fmla="*/ 628685 w 885860"/>
                <a:gd name="connsiteY14" fmla="*/ 612230 h 612230"/>
                <a:gd name="connsiteX15" fmla="*/ 557602 w 885860"/>
                <a:gd name="connsiteY15" fmla="*/ 570939 h 612230"/>
                <a:gd name="connsiteX16" fmla="*/ 469741 w 885860"/>
                <a:gd name="connsiteY16" fmla="*/ 570937 h 612230"/>
                <a:gd name="connsiteX17" fmla="*/ 442589 w 885860"/>
                <a:gd name="connsiteY17" fmla="*/ 504123 h 612230"/>
                <a:gd name="connsiteX18" fmla="*/ 144815 w 885860"/>
                <a:gd name="connsiteY18" fmla="*/ 169458 h 612230"/>
                <a:gd name="connsiteX19" fmla="*/ 74809 w 885860"/>
                <a:gd name="connsiteY19" fmla="*/ 203608 h 612230"/>
                <a:gd name="connsiteX20" fmla="*/ 35 w 885860"/>
                <a:gd name="connsiteY20" fmla="*/ 138697 h 612230"/>
                <a:gd name="connsiteX0" fmla="*/ 35 w 885860"/>
                <a:gd name="connsiteY0" fmla="*/ 138697 h 612230"/>
                <a:gd name="connsiteX1" fmla="*/ 67304 w 885860"/>
                <a:gd name="connsiteY1" fmla="*/ 59302 h 612230"/>
                <a:gd name="connsiteX2" fmla="*/ 138271 w 885860"/>
                <a:gd name="connsiteY2" fmla="*/ 108 h 612230"/>
                <a:gd name="connsiteX3" fmla="*/ 212797 w 885860"/>
                <a:gd name="connsiteY3" fmla="*/ 74401 h 612230"/>
                <a:gd name="connsiteX4" fmla="*/ 200060 w 885860"/>
                <a:gd name="connsiteY4" fmla="*/ 122645 h 612230"/>
                <a:gd name="connsiteX5" fmla="*/ 699768 w 885860"/>
                <a:gd name="connsiteY5" fmla="*/ 221086 h 612230"/>
                <a:gd name="connsiteX6" fmla="*/ 787629 w 885860"/>
                <a:gd name="connsiteY6" fmla="*/ 221088 h 612230"/>
                <a:gd name="connsiteX7" fmla="*/ 814781 w 885860"/>
                <a:gd name="connsiteY7" fmla="*/ 287902 h 612230"/>
                <a:gd name="connsiteX8" fmla="*/ 885860 w 885860"/>
                <a:gd name="connsiteY8" fmla="*/ 329197 h 612230"/>
                <a:gd name="connsiteX9" fmla="*/ 858711 w 885860"/>
                <a:gd name="connsiteY9" fmla="*/ 396013 h 612230"/>
                <a:gd name="connsiteX10" fmla="*/ 885860 w 885860"/>
                <a:gd name="connsiteY10" fmla="*/ 462828 h 612230"/>
                <a:gd name="connsiteX11" fmla="*/ 814781 w 885860"/>
                <a:gd name="connsiteY11" fmla="*/ 504123 h 612230"/>
                <a:gd name="connsiteX12" fmla="*/ 787629 w 885860"/>
                <a:gd name="connsiteY12" fmla="*/ 570937 h 612230"/>
                <a:gd name="connsiteX13" fmla="*/ 699768 w 885860"/>
                <a:gd name="connsiteY13" fmla="*/ 570939 h 612230"/>
                <a:gd name="connsiteX14" fmla="*/ 628685 w 885860"/>
                <a:gd name="connsiteY14" fmla="*/ 612230 h 612230"/>
                <a:gd name="connsiteX15" fmla="*/ 557602 w 885860"/>
                <a:gd name="connsiteY15" fmla="*/ 570939 h 612230"/>
                <a:gd name="connsiteX16" fmla="*/ 469741 w 885860"/>
                <a:gd name="connsiteY16" fmla="*/ 570937 h 612230"/>
                <a:gd name="connsiteX17" fmla="*/ 442589 w 885860"/>
                <a:gd name="connsiteY17" fmla="*/ 504123 h 612230"/>
                <a:gd name="connsiteX18" fmla="*/ 144815 w 885860"/>
                <a:gd name="connsiteY18" fmla="*/ 169458 h 612230"/>
                <a:gd name="connsiteX19" fmla="*/ 74809 w 885860"/>
                <a:gd name="connsiteY19" fmla="*/ 203608 h 612230"/>
                <a:gd name="connsiteX20" fmla="*/ 35 w 885860"/>
                <a:gd name="connsiteY20" fmla="*/ 138697 h 612230"/>
                <a:gd name="connsiteX0" fmla="*/ 35 w 885860"/>
                <a:gd name="connsiteY0" fmla="*/ 132982 h 612230"/>
                <a:gd name="connsiteX1" fmla="*/ 67304 w 885860"/>
                <a:gd name="connsiteY1" fmla="*/ 59302 h 612230"/>
                <a:gd name="connsiteX2" fmla="*/ 138271 w 885860"/>
                <a:gd name="connsiteY2" fmla="*/ 108 h 612230"/>
                <a:gd name="connsiteX3" fmla="*/ 212797 w 885860"/>
                <a:gd name="connsiteY3" fmla="*/ 74401 h 612230"/>
                <a:gd name="connsiteX4" fmla="*/ 200060 w 885860"/>
                <a:gd name="connsiteY4" fmla="*/ 122645 h 612230"/>
                <a:gd name="connsiteX5" fmla="*/ 699768 w 885860"/>
                <a:gd name="connsiteY5" fmla="*/ 221086 h 612230"/>
                <a:gd name="connsiteX6" fmla="*/ 787629 w 885860"/>
                <a:gd name="connsiteY6" fmla="*/ 221088 h 612230"/>
                <a:gd name="connsiteX7" fmla="*/ 814781 w 885860"/>
                <a:gd name="connsiteY7" fmla="*/ 287902 h 612230"/>
                <a:gd name="connsiteX8" fmla="*/ 885860 w 885860"/>
                <a:gd name="connsiteY8" fmla="*/ 329197 h 612230"/>
                <a:gd name="connsiteX9" fmla="*/ 858711 w 885860"/>
                <a:gd name="connsiteY9" fmla="*/ 396013 h 612230"/>
                <a:gd name="connsiteX10" fmla="*/ 885860 w 885860"/>
                <a:gd name="connsiteY10" fmla="*/ 462828 h 612230"/>
                <a:gd name="connsiteX11" fmla="*/ 814781 w 885860"/>
                <a:gd name="connsiteY11" fmla="*/ 504123 h 612230"/>
                <a:gd name="connsiteX12" fmla="*/ 787629 w 885860"/>
                <a:gd name="connsiteY12" fmla="*/ 570937 h 612230"/>
                <a:gd name="connsiteX13" fmla="*/ 699768 w 885860"/>
                <a:gd name="connsiteY13" fmla="*/ 570939 h 612230"/>
                <a:gd name="connsiteX14" fmla="*/ 628685 w 885860"/>
                <a:gd name="connsiteY14" fmla="*/ 612230 h 612230"/>
                <a:gd name="connsiteX15" fmla="*/ 557602 w 885860"/>
                <a:gd name="connsiteY15" fmla="*/ 570939 h 612230"/>
                <a:gd name="connsiteX16" fmla="*/ 469741 w 885860"/>
                <a:gd name="connsiteY16" fmla="*/ 570937 h 612230"/>
                <a:gd name="connsiteX17" fmla="*/ 442589 w 885860"/>
                <a:gd name="connsiteY17" fmla="*/ 504123 h 612230"/>
                <a:gd name="connsiteX18" fmla="*/ 144815 w 885860"/>
                <a:gd name="connsiteY18" fmla="*/ 169458 h 612230"/>
                <a:gd name="connsiteX19" fmla="*/ 74809 w 885860"/>
                <a:gd name="connsiteY19" fmla="*/ 203608 h 612230"/>
                <a:gd name="connsiteX20" fmla="*/ 35 w 885860"/>
                <a:gd name="connsiteY20" fmla="*/ 132982 h 612230"/>
                <a:gd name="connsiteX0" fmla="*/ 35 w 885860"/>
                <a:gd name="connsiteY0" fmla="*/ 132982 h 612230"/>
                <a:gd name="connsiteX1" fmla="*/ 67304 w 885860"/>
                <a:gd name="connsiteY1" fmla="*/ 59302 h 612230"/>
                <a:gd name="connsiteX2" fmla="*/ 138271 w 885860"/>
                <a:gd name="connsiteY2" fmla="*/ 108 h 612230"/>
                <a:gd name="connsiteX3" fmla="*/ 212797 w 885860"/>
                <a:gd name="connsiteY3" fmla="*/ 74401 h 612230"/>
                <a:gd name="connsiteX4" fmla="*/ 200060 w 885860"/>
                <a:gd name="connsiteY4" fmla="*/ 122645 h 612230"/>
                <a:gd name="connsiteX5" fmla="*/ 699768 w 885860"/>
                <a:gd name="connsiteY5" fmla="*/ 221086 h 612230"/>
                <a:gd name="connsiteX6" fmla="*/ 787629 w 885860"/>
                <a:gd name="connsiteY6" fmla="*/ 221088 h 612230"/>
                <a:gd name="connsiteX7" fmla="*/ 814781 w 885860"/>
                <a:gd name="connsiteY7" fmla="*/ 287902 h 612230"/>
                <a:gd name="connsiteX8" fmla="*/ 885860 w 885860"/>
                <a:gd name="connsiteY8" fmla="*/ 329197 h 612230"/>
                <a:gd name="connsiteX9" fmla="*/ 858711 w 885860"/>
                <a:gd name="connsiteY9" fmla="*/ 396013 h 612230"/>
                <a:gd name="connsiteX10" fmla="*/ 885860 w 885860"/>
                <a:gd name="connsiteY10" fmla="*/ 462828 h 612230"/>
                <a:gd name="connsiteX11" fmla="*/ 814781 w 885860"/>
                <a:gd name="connsiteY11" fmla="*/ 504123 h 612230"/>
                <a:gd name="connsiteX12" fmla="*/ 787629 w 885860"/>
                <a:gd name="connsiteY12" fmla="*/ 570937 h 612230"/>
                <a:gd name="connsiteX13" fmla="*/ 699768 w 885860"/>
                <a:gd name="connsiteY13" fmla="*/ 570939 h 612230"/>
                <a:gd name="connsiteX14" fmla="*/ 628685 w 885860"/>
                <a:gd name="connsiteY14" fmla="*/ 612230 h 612230"/>
                <a:gd name="connsiteX15" fmla="*/ 557602 w 885860"/>
                <a:gd name="connsiteY15" fmla="*/ 570939 h 612230"/>
                <a:gd name="connsiteX16" fmla="*/ 469741 w 885860"/>
                <a:gd name="connsiteY16" fmla="*/ 570937 h 612230"/>
                <a:gd name="connsiteX17" fmla="*/ 442589 w 885860"/>
                <a:gd name="connsiteY17" fmla="*/ 504123 h 612230"/>
                <a:gd name="connsiteX18" fmla="*/ 144815 w 885860"/>
                <a:gd name="connsiteY18" fmla="*/ 169458 h 612230"/>
                <a:gd name="connsiteX19" fmla="*/ 74809 w 885860"/>
                <a:gd name="connsiteY19" fmla="*/ 203608 h 612230"/>
                <a:gd name="connsiteX20" fmla="*/ 35 w 885860"/>
                <a:gd name="connsiteY20" fmla="*/ 132982 h 612230"/>
                <a:gd name="connsiteX0" fmla="*/ 35 w 885860"/>
                <a:gd name="connsiteY0" fmla="*/ 132982 h 612230"/>
                <a:gd name="connsiteX1" fmla="*/ 67304 w 885860"/>
                <a:gd name="connsiteY1" fmla="*/ 59302 h 612230"/>
                <a:gd name="connsiteX2" fmla="*/ 138271 w 885860"/>
                <a:gd name="connsiteY2" fmla="*/ 108 h 612230"/>
                <a:gd name="connsiteX3" fmla="*/ 212797 w 885860"/>
                <a:gd name="connsiteY3" fmla="*/ 74401 h 612230"/>
                <a:gd name="connsiteX4" fmla="*/ 200060 w 885860"/>
                <a:gd name="connsiteY4" fmla="*/ 122645 h 612230"/>
                <a:gd name="connsiteX5" fmla="*/ 699768 w 885860"/>
                <a:gd name="connsiteY5" fmla="*/ 221086 h 612230"/>
                <a:gd name="connsiteX6" fmla="*/ 787629 w 885860"/>
                <a:gd name="connsiteY6" fmla="*/ 221088 h 612230"/>
                <a:gd name="connsiteX7" fmla="*/ 814781 w 885860"/>
                <a:gd name="connsiteY7" fmla="*/ 287902 h 612230"/>
                <a:gd name="connsiteX8" fmla="*/ 885860 w 885860"/>
                <a:gd name="connsiteY8" fmla="*/ 329197 h 612230"/>
                <a:gd name="connsiteX9" fmla="*/ 858711 w 885860"/>
                <a:gd name="connsiteY9" fmla="*/ 396013 h 612230"/>
                <a:gd name="connsiteX10" fmla="*/ 885860 w 885860"/>
                <a:gd name="connsiteY10" fmla="*/ 462828 h 612230"/>
                <a:gd name="connsiteX11" fmla="*/ 814781 w 885860"/>
                <a:gd name="connsiteY11" fmla="*/ 504123 h 612230"/>
                <a:gd name="connsiteX12" fmla="*/ 787629 w 885860"/>
                <a:gd name="connsiteY12" fmla="*/ 570937 h 612230"/>
                <a:gd name="connsiteX13" fmla="*/ 699768 w 885860"/>
                <a:gd name="connsiteY13" fmla="*/ 570939 h 612230"/>
                <a:gd name="connsiteX14" fmla="*/ 628685 w 885860"/>
                <a:gd name="connsiteY14" fmla="*/ 612230 h 612230"/>
                <a:gd name="connsiteX15" fmla="*/ 557602 w 885860"/>
                <a:gd name="connsiteY15" fmla="*/ 570939 h 612230"/>
                <a:gd name="connsiteX16" fmla="*/ 469741 w 885860"/>
                <a:gd name="connsiteY16" fmla="*/ 570937 h 612230"/>
                <a:gd name="connsiteX17" fmla="*/ 442589 w 885860"/>
                <a:gd name="connsiteY17" fmla="*/ 504123 h 612230"/>
                <a:gd name="connsiteX18" fmla="*/ 141005 w 885860"/>
                <a:gd name="connsiteY18" fmla="*/ 167553 h 612230"/>
                <a:gd name="connsiteX19" fmla="*/ 74809 w 885860"/>
                <a:gd name="connsiteY19" fmla="*/ 203608 h 612230"/>
                <a:gd name="connsiteX20" fmla="*/ 35 w 885860"/>
                <a:gd name="connsiteY20" fmla="*/ 132982 h 612230"/>
                <a:gd name="connsiteX0" fmla="*/ 35 w 885860"/>
                <a:gd name="connsiteY0" fmla="*/ 132982 h 612230"/>
                <a:gd name="connsiteX1" fmla="*/ 67304 w 885860"/>
                <a:gd name="connsiteY1" fmla="*/ 59302 h 612230"/>
                <a:gd name="connsiteX2" fmla="*/ 138271 w 885860"/>
                <a:gd name="connsiteY2" fmla="*/ 108 h 612230"/>
                <a:gd name="connsiteX3" fmla="*/ 212797 w 885860"/>
                <a:gd name="connsiteY3" fmla="*/ 74401 h 612230"/>
                <a:gd name="connsiteX4" fmla="*/ 200060 w 885860"/>
                <a:gd name="connsiteY4" fmla="*/ 122645 h 612230"/>
                <a:gd name="connsiteX5" fmla="*/ 699768 w 885860"/>
                <a:gd name="connsiteY5" fmla="*/ 221086 h 612230"/>
                <a:gd name="connsiteX6" fmla="*/ 787629 w 885860"/>
                <a:gd name="connsiteY6" fmla="*/ 221088 h 612230"/>
                <a:gd name="connsiteX7" fmla="*/ 814781 w 885860"/>
                <a:gd name="connsiteY7" fmla="*/ 287902 h 612230"/>
                <a:gd name="connsiteX8" fmla="*/ 885860 w 885860"/>
                <a:gd name="connsiteY8" fmla="*/ 329197 h 612230"/>
                <a:gd name="connsiteX9" fmla="*/ 858711 w 885860"/>
                <a:gd name="connsiteY9" fmla="*/ 396013 h 612230"/>
                <a:gd name="connsiteX10" fmla="*/ 885860 w 885860"/>
                <a:gd name="connsiteY10" fmla="*/ 462828 h 612230"/>
                <a:gd name="connsiteX11" fmla="*/ 814781 w 885860"/>
                <a:gd name="connsiteY11" fmla="*/ 504123 h 612230"/>
                <a:gd name="connsiteX12" fmla="*/ 787629 w 885860"/>
                <a:gd name="connsiteY12" fmla="*/ 570937 h 612230"/>
                <a:gd name="connsiteX13" fmla="*/ 699768 w 885860"/>
                <a:gd name="connsiteY13" fmla="*/ 570939 h 612230"/>
                <a:gd name="connsiteX14" fmla="*/ 628685 w 885860"/>
                <a:gd name="connsiteY14" fmla="*/ 612230 h 612230"/>
                <a:gd name="connsiteX15" fmla="*/ 557602 w 885860"/>
                <a:gd name="connsiteY15" fmla="*/ 570939 h 612230"/>
                <a:gd name="connsiteX16" fmla="*/ 469741 w 885860"/>
                <a:gd name="connsiteY16" fmla="*/ 570937 h 612230"/>
                <a:gd name="connsiteX17" fmla="*/ 442589 w 885860"/>
                <a:gd name="connsiteY17" fmla="*/ 504123 h 612230"/>
                <a:gd name="connsiteX18" fmla="*/ 141005 w 885860"/>
                <a:gd name="connsiteY18" fmla="*/ 167553 h 612230"/>
                <a:gd name="connsiteX19" fmla="*/ 74809 w 885860"/>
                <a:gd name="connsiteY19" fmla="*/ 203608 h 612230"/>
                <a:gd name="connsiteX20" fmla="*/ 35 w 885860"/>
                <a:gd name="connsiteY20" fmla="*/ 132982 h 612230"/>
                <a:gd name="connsiteX0" fmla="*/ 35 w 885860"/>
                <a:gd name="connsiteY0" fmla="*/ 133028 h 612276"/>
                <a:gd name="connsiteX1" fmla="*/ 67304 w 885860"/>
                <a:gd name="connsiteY1" fmla="*/ 59348 h 612276"/>
                <a:gd name="connsiteX2" fmla="*/ 138271 w 885860"/>
                <a:gd name="connsiteY2" fmla="*/ 154 h 612276"/>
                <a:gd name="connsiteX3" fmla="*/ 212797 w 885860"/>
                <a:gd name="connsiteY3" fmla="*/ 74447 h 612276"/>
                <a:gd name="connsiteX4" fmla="*/ 200060 w 885860"/>
                <a:gd name="connsiteY4" fmla="*/ 122691 h 612276"/>
                <a:gd name="connsiteX5" fmla="*/ 699768 w 885860"/>
                <a:gd name="connsiteY5" fmla="*/ 221132 h 612276"/>
                <a:gd name="connsiteX6" fmla="*/ 787629 w 885860"/>
                <a:gd name="connsiteY6" fmla="*/ 221134 h 612276"/>
                <a:gd name="connsiteX7" fmla="*/ 814781 w 885860"/>
                <a:gd name="connsiteY7" fmla="*/ 287948 h 612276"/>
                <a:gd name="connsiteX8" fmla="*/ 885860 w 885860"/>
                <a:gd name="connsiteY8" fmla="*/ 329243 h 612276"/>
                <a:gd name="connsiteX9" fmla="*/ 858711 w 885860"/>
                <a:gd name="connsiteY9" fmla="*/ 396059 h 612276"/>
                <a:gd name="connsiteX10" fmla="*/ 885860 w 885860"/>
                <a:gd name="connsiteY10" fmla="*/ 462874 h 612276"/>
                <a:gd name="connsiteX11" fmla="*/ 814781 w 885860"/>
                <a:gd name="connsiteY11" fmla="*/ 504169 h 612276"/>
                <a:gd name="connsiteX12" fmla="*/ 787629 w 885860"/>
                <a:gd name="connsiteY12" fmla="*/ 570983 h 612276"/>
                <a:gd name="connsiteX13" fmla="*/ 699768 w 885860"/>
                <a:gd name="connsiteY13" fmla="*/ 570985 h 612276"/>
                <a:gd name="connsiteX14" fmla="*/ 628685 w 885860"/>
                <a:gd name="connsiteY14" fmla="*/ 612276 h 612276"/>
                <a:gd name="connsiteX15" fmla="*/ 557602 w 885860"/>
                <a:gd name="connsiteY15" fmla="*/ 570985 h 612276"/>
                <a:gd name="connsiteX16" fmla="*/ 469741 w 885860"/>
                <a:gd name="connsiteY16" fmla="*/ 570983 h 612276"/>
                <a:gd name="connsiteX17" fmla="*/ 442589 w 885860"/>
                <a:gd name="connsiteY17" fmla="*/ 504169 h 612276"/>
                <a:gd name="connsiteX18" fmla="*/ 141005 w 885860"/>
                <a:gd name="connsiteY18" fmla="*/ 167599 h 612276"/>
                <a:gd name="connsiteX19" fmla="*/ 74809 w 885860"/>
                <a:gd name="connsiteY19" fmla="*/ 203654 h 612276"/>
                <a:gd name="connsiteX20" fmla="*/ 35 w 885860"/>
                <a:gd name="connsiteY20" fmla="*/ 133028 h 612276"/>
                <a:gd name="connsiteX0" fmla="*/ 35 w 885860"/>
                <a:gd name="connsiteY0" fmla="*/ 132895 h 612143"/>
                <a:gd name="connsiteX1" fmla="*/ 67304 w 885860"/>
                <a:gd name="connsiteY1" fmla="*/ 59215 h 612143"/>
                <a:gd name="connsiteX2" fmla="*/ 138271 w 885860"/>
                <a:gd name="connsiteY2" fmla="*/ 21 h 612143"/>
                <a:gd name="connsiteX3" fmla="*/ 212797 w 885860"/>
                <a:gd name="connsiteY3" fmla="*/ 74314 h 612143"/>
                <a:gd name="connsiteX4" fmla="*/ 200060 w 885860"/>
                <a:gd name="connsiteY4" fmla="*/ 122558 h 612143"/>
                <a:gd name="connsiteX5" fmla="*/ 699768 w 885860"/>
                <a:gd name="connsiteY5" fmla="*/ 220999 h 612143"/>
                <a:gd name="connsiteX6" fmla="*/ 787629 w 885860"/>
                <a:gd name="connsiteY6" fmla="*/ 221001 h 612143"/>
                <a:gd name="connsiteX7" fmla="*/ 814781 w 885860"/>
                <a:gd name="connsiteY7" fmla="*/ 287815 h 612143"/>
                <a:gd name="connsiteX8" fmla="*/ 885860 w 885860"/>
                <a:gd name="connsiteY8" fmla="*/ 329110 h 612143"/>
                <a:gd name="connsiteX9" fmla="*/ 858711 w 885860"/>
                <a:gd name="connsiteY9" fmla="*/ 395926 h 612143"/>
                <a:gd name="connsiteX10" fmla="*/ 885860 w 885860"/>
                <a:gd name="connsiteY10" fmla="*/ 462741 h 612143"/>
                <a:gd name="connsiteX11" fmla="*/ 814781 w 885860"/>
                <a:gd name="connsiteY11" fmla="*/ 504036 h 612143"/>
                <a:gd name="connsiteX12" fmla="*/ 787629 w 885860"/>
                <a:gd name="connsiteY12" fmla="*/ 570850 h 612143"/>
                <a:gd name="connsiteX13" fmla="*/ 699768 w 885860"/>
                <a:gd name="connsiteY13" fmla="*/ 570852 h 612143"/>
                <a:gd name="connsiteX14" fmla="*/ 628685 w 885860"/>
                <a:gd name="connsiteY14" fmla="*/ 612143 h 612143"/>
                <a:gd name="connsiteX15" fmla="*/ 557602 w 885860"/>
                <a:gd name="connsiteY15" fmla="*/ 570852 h 612143"/>
                <a:gd name="connsiteX16" fmla="*/ 469741 w 885860"/>
                <a:gd name="connsiteY16" fmla="*/ 570850 h 612143"/>
                <a:gd name="connsiteX17" fmla="*/ 442589 w 885860"/>
                <a:gd name="connsiteY17" fmla="*/ 504036 h 612143"/>
                <a:gd name="connsiteX18" fmla="*/ 141005 w 885860"/>
                <a:gd name="connsiteY18" fmla="*/ 167466 h 612143"/>
                <a:gd name="connsiteX19" fmla="*/ 74809 w 885860"/>
                <a:gd name="connsiteY19" fmla="*/ 203521 h 612143"/>
                <a:gd name="connsiteX20" fmla="*/ 35 w 885860"/>
                <a:gd name="connsiteY20" fmla="*/ 132895 h 612143"/>
                <a:gd name="connsiteX0" fmla="*/ 35 w 885860"/>
                <a:gd name="connsiteY0" fmla="*/ 132904 h 612152"/>
                <a:gd name="connsiteX1" fmla="*/ 67304 w 885860"/>
                <a:gd name="connsiteY1" fmla="*/ 59224 h 612152"/>
                <a:gd name="connsiteX2" fmla="*/ 138271 w 885860"/>
                <a:gd name="connsiteY2" fmla="*/ 30 h 612152"/>
                <a:gd name="connsiteX3" fmla="*/ 212797 w 885860"/>
                <a:gd name="connsiteY3" fmla="*/ 74323 h 612152"/>
                <a:gd name="connsiteX4" fmla="*/ 200060 w 885860"/>
                <a:gd name="connsiteY4" fmla="*/ 122567 h 612152"/>
                <a:gd name="connsiteX5" fmla="*/ 699768 w 885860"/>
                <a:gd name="connsiteY5" fmla="*/ 221008 h 612152"/>
                <a:gd name="connsiteX6" fmla="*/ 787629 w 885860"/>
                <a:gd name="connsiteY6" fmla="*/ 221010 h 612152"/>
                <a:gd name="connsiteX7" fmla="*/ 814781 w 885860"/>
                <a:gd name="connsiteY7" fmla="*/ 287824 h 612152"/>
                <a:gd name="connsiteX8" fmla="*/ 885860 w 885860"/>
                <a:gd name="connsiteY8" fmla="*/ 329119 h 612152"/>
                <a:gd name="connsiteX9" fmla="*/ 858711 w 885860"/>
                <a:gd name="connsiteY9" fmla="*/ 395935 h 612152"/>
                <a:gd name="connsiteX10" fmla="*/ 885860 w 885860"/>
                <a:gd name="connsiteY10" fmla="*/ 462750 h 612152"/>
                <a:gd name="connsiteX11" fmla="*/ 814781 w 885860"/>
                <a:gd name="connsiteY11" fmla="*/ 504045 h 612152"/>
                <a:gd name="connsiteX12" fmla="*/ 787629 w 885860"/>
                <a:gd name="connsiteY12" fmla="*/ 570859 h 612152"/>
                <a:gd name="connsiteX13" fmla="*/ 699768 w 885860"/>
                <a:gd name="connsiteY13" fmla="*/ 570861 h 612152"/>
                <a:gd name="connsiteX14" fmla="*/ 628685 w 885860"/>
                <a:gd name="connsiteY14" fmla="*/ 612152 h 612152"/>
                <a:gd name="connsiteX15" fmla="*/ 557602 w 885860"/>
                <a:gd name="connsiteY15" fmla="*/ 570861 h 612152"/>
                <a:gd name="connsiteX16" fmla="*/ 469741 w 885860"/>
                <a:gd name="connsiteY16" fmla="*/ 570859 h 612152"/>
                <a:gd name="connsiteX17" fmla="*/ 442589 w 885860"/>
                <a:gd name="connsiteY17" fmla="*/ 504045 h 612152"/>
                <a:gd name="connsiteX18" fmla="*/ 141005 w 885860"/>
                <a:gd name="connsiteY18" fmla="*/ 167475 h 612152"/>
                <a:gd name="connsiteX19" fmla="*/ 74809 w 885860"/>
                <a:gd name="connsiteY19" fmla="*/ 203530 h 612152"/>
                <a:gd name="connsiteX20" fmla="*/ 35 w 885860"/>
                <a:gd name="connsiteY20" fmla="*/ 132904 h 612152"/>
                <a:gd name="connsiteX0" fmla="*/ 35 w 885860"/>
                <a:gd name="connsiteY0" fmla="*/ 132914 h 612162"/>
                <a:gd name="connsiteX1" fmla="*/ 67304 w 885860"/>
                <a:gd name="connsiteY1" fmla="*/ 59234 h 612162"/>
                <a:gd name="connsiteX2" fmla="*/ 138271 w 885860"/>
                <a:gd name="connsiteY2" fmla="*/ 40 h 612162"/>
                <a:gd name="connsiteX3" fmla="*/ 212797 w 885860"/>
                <a:gd name="connsiteY3" fmla="*/ 66713 h 612162"/>
                <a:gd name="connsiteX4" fmla="*/ 200060 w 885860"/>
                <a:gd name="connsiteY4" fmla="*/ 122577 h 612162"/>
                <a:gd name="connsiteX5" fmla="*/ 699768 w 885860"/>
                <a:gd name="connsiteY5" fmla="*/ 221018 h 612162"/>
                <a:gd name="connsiteX6" fmla="*/ 787629 w 885860"/>
                <a:gd name="connsiteY6" fmla="*/ 221020 h 612162"/>
                <a:gd name="connsiteX7" fmla="*/ 814781 w 885860"/>
                <a:gd name="connsiteY7" fmla="*/ 287834 h 612162"/>
                <a:gd name="connsiteX8" fmla="*/ 885860 w 885860"/>
                <a:gd name="connsiteY8" fmla="*/ 329129 h 612162"/>
                <a:gd name="connsiteX9" fmla="*/ 858711 w 885860"/>
                <a:gd name="connsiteY9" fmla="*/ 395945 h 612162"/>
                <a:gd name="connsiteX10" fmla="*/ 885860 w 885860"/>
                <a:gd name="connsiteY10" fmla="*/ 462760 h 612162"/>
                <a:gd name="connsiteX11" fmla="*/ 814781 w 885860"/>
                <a:gd name="connsiteY11" fmla="*/ 504055 h 612162"/>
                <a:gd name="connsiteX12" fmla="*/ 787629 w 885860"/>
                <a:gd name="connsiteY12" fmla="*/ 570869 h 612162"/>
                <a:gd name="connsiteX13" fmla="*/ 699768 w 885860"/>
                <a:gd name="connsiteY13" fmla="*/ 570871 h 612162"/>
                <a:gd name="connsiteX14" fmla="*/ 628685 w 885860"/>
                <a:gd name="connsiteY14" fmla="*/ 612162 h 612162"/>
                <a:gd name="connsiteX15" fmla="*/ 557602 w 885860"/>
                <a:gd name="connsiteY15" fmla="*/ 570871 h 612162"/>
                <a:gd name="connsiteX16" fmla="*/ 469741 w 885860"/>
                <a:gd name="connsiteY16" fmla="*/ 570869 h 612162"/>
                <a:gd name="connsiteX17" fmla="*/ 442589 w 885860"/>
                <a:gd name="connsiteY17" fmla="*/ 504055 h 612162"/>
                <a:gd name="connsiteX18" fmla="*/ 141005 w 885860"/>
                <a:gd name="connsiteY18" fmla="*/ 167485 h 612162"/>
                <a:gd name="connsiteX19" fmla="*/ 74809 w 885860"/>
                <a:gd name="connsiteY19" fmla="*/ 203540 h 612162"/>
                <a:gd name="connsiteX20" fmla="*/ 35 w 885860"/>
                <a:gd name="connsiteY20" fmla="*/ 132914 h 612162"/>
                <a:gd name="connsiteX0" fmla="*/ 35 w 885860"/>
                <a:gd name="connsiteY0" fmla="*/ 132914 h 612162"/>
                <a:gd name="connsiteX1" fmla="*/ 67304 w 885860"/>
                <a:gd name="connsiteY1" fmla="*/ 59234 h 612162"/>
                <a:gd name="connsiteX2" fmla="*/ 138271 w 885860"/>
                <a:gd name="connsiteY2" fmla="*/ 40 h 612162"/>
                <a:gd name="connsiteX3" fmla="*/ 212797 w 885860"/>
                <a:gd name="connsiteY3" fmla="*/ 66713 h 612162"/>
                <a:gd name="connsiteX4" fmla="*/ 198155 w 885860"/>
                <a:gd name="connsiteY4" fmla="*/ 122577 h 612162"/>
                <a:gd name="connsiteX5" fmla="*/ 699768 w 885860"/>
                <a:gd name="connsiteY5" fmla="*/ 221018 h 612162"/>
                <a:gd name="connsiteX6" fmla="*/ 787629 w 885860"/>
                <a:gd name="connsiteY6" fmla="*/ 221020 h 612162"/>
                <a:gd name="connsiteX7" fmla="*/ 814781 w 885860"/>
                <a:gd name="connsiteY7" fmla="*/ 287834 h 612162"/>
                <a:gd name="connsiteX8" fmla="*/ 885860 w 885860"/>
                <a:gd name="connsiteY8" fmla="*/ 329129 h 612162"/>
                <a:gd name="connsiteX9" fmla="*/ 858711 w 885860"/>
                <a:gd name="connsiteY9" fmla="*/ 395945 h 612162"/>
                <a:gd name="connsiteX10" fmla="*/ 885860 w 885860"/>
                <a:gd name="connsiteY10" fmla="*/ 462760 h 612162"/>
                <a:gd name="connsiteX11" fmla="*/ 814781 w 885860"/>
                <a:gd name="connsiteY11" fmla="*/ 504055 h 612162"/>
                <a:gd name="connsiteX12" fmla="*/ 787629 w 885860"/>
                <a:gd name="connsiteY12" fmla="*/ 570869 h 612162"/>
                <a:gd name="connsiteX13" fmla="*/ 699768 w 885860"/>
                <a:gd name="connsiteY13" fmla="*/ 570871 h 612162"/>
                <a:gd name="connsiteX14" fmla="*/ 628685 w 885860"/>
                <a:gd name="connsiteY14" fmla="*/ 612162 h 612162"/>
                <a:gd name="connsiteX15" fmla="*/ 557602 w 885860"/>
                <a:gd name="connsiteY15" fmla="*/ 570871 h 612162"/>
                <a:gd name="connsiteX16" fmla="*/ 469741 w 885860"/>
                <a:gd name="connsiteY16" fmla="*/ 570869 h 612162"/>
                <a:gd name="connsiteX17" fmla="*/ 442589 w 885860"/>
                <a:gd name="connsiteY17" fmla="*/ 504055 h 612162"/>
                <a:gd name="connsiteX18" fmla="*/ 141005 w 885860"/>
                <a:gd name="connsiteY18" fmla="*/ 167485 h 612162"/>
                <a:gd name="connsiteX19" fmla="*/ 74809 w 885860"/>
                <a:gd name="connsiteY19" fmla="*/ 203540 h 612162"/>
                <a:gd name="connsiteX20" fmla="*/ 35 w 885860"/>
                <a:gd name="connsiteY20" fmla="*/ 132914 h 612162"/>
                <a:gd name="connsiteX0" fmla="*/ 35 w 885860"/>
                <a:gd name="connsiteY0" fmla="*/ 132914 h 612162"/>
                <a:gd name="connsiteX1" fmla="*/ 67304 w 885860"/>
                <a:gd name="connsiteY1" fmla="*/ 59234 h 612162"/>
                <a:gd name="connsiteX2" fmla="*/ 138271 w 885860"/>
                <a:gd name="connsiteY2" fmla="*/ 40 h 612162"/>
                <a:gd name="connsiteX3" fmla="*/ 212797 w 885860"/>
                <a:gd name="connsiteY3" fmla="*/ 66713 h 612162"/>
                <a:gd name="connsiteX4" fmla="*/ 198155 w 885860"/>
                <a:gd name="connsiteY4" fmla="*/ 122577 h 612162"/>
                <a:gd name="connsiteX5" fmla="*/ 699768 w 885860"/>
                <a:gd name="connsiteY5" fmla="*/ 221018 h 612162"/>
                <a:gd name="connsiteX6" fmla="*/ 787629 w 885860"/>
                <a:gd name="connsiteY6" fmla="*/ 221020 h 612162"/>
                <a:gd name="connsiteX7" fmla="*/ 814781 w 885860"/>
                <a:gd name="connsiteY7" fmla="*/ 287834 h 612162"/>
                <a:gd name="connsiteX8" fmla="*/ 885860 w 885860"/>
                <a:gd name="connsiteY8" fmla="*/ 329129 h 612162"/>
                <a:gd name="connsiteX9" fmla="*/ 858711 w 885860"/>
                <a:gd name="connsiteY9" fmla="*/ 395945 h 612162"/>
                <a:gd name="connsiteX10" fmla="*/ 885860 w 885860"/>
                <a:gd name="connsiteY10" fmla="*/ 462760 h 612162"/>
                <a:gd name="connsiteX11" fmla="*/ 814781 w 885860"/>
                <a:gd name="connsiteY11" fmla="*/ 504055 h 612162"/>
                <a:gd name="connsiteX12" fmla="*/ 787629 w 885860"/>
                <a:gd name="connsiteY12" fmla="*/ 570869 h 612162"/>
                <a:gd name="connsiteX13" fmla="*/ 699768 w 885860"/>
                <a:gd name="connsiteY13" fmla="*/ 570871 h 612162"/>
                <a:gd name="connsiteX14" fmla="*/ 628685 w 885860"/>
                <a:gd name="connsiteY14" fmla="*/ 612162 h 612162"/>
                <a:gd name="connsiteX15" fmla="*/ 557602 w 885860"/>
                <a:gd name="connsiteY15" fmla="*/ 570871 h 612162"/>
                <a:gd name="connsiteX16" fmla="*/ 469741 w 885860"/>
                <a:gd name="connsiteY16" fmla="*/ 570869 h 612162"/>
                <a:gd name="connsiteX17" fmla="*/ 442589 w 885860"/>
                <a:gd name="connsiteY17" fmla="*/ 504055 h 612162"/>
                <a:gd name="connsiteX18" fmla="*/ 141005 w 885860"/>
                <a:gd name="connsiteY18" fmla="*/ 167485 h 612162"/>
                <a:gd name="connsiteX19" fmla="*/ 74809 w 885860"/>
                <a:gd name="connsiteY19" fmla="*/ 203540 h 612162"/>
                <a:gd name="connsiteX20" fmla="*/ 35 w 885860"/>
                <a:gd name="connsiteY20" fmla="*/ 132914 h 612162"/>
                <a:gd name="connsiteX0" fmla="*/ 35 w 885860"/>
                <a:gd name="connsiteY0" fmla="*/ 132914 h 612162"/>
                <a:gd name="connsiteX1" fmla="*/ 67304 w 885860"/>
                <a:gd name="connsiteY1" fmla="*/ 59234 h 612162"/>
                <a:gd name="connsiteX2" fmla="*/ 138271 w 885860"/>
                <a:gd name="connsiteY2" fmla="*/ 40 h 612162"/>
                <a:gd name="connsiteX3" fmla="*/ 212797 w 885860"/>
                <a:gd name="connsiteY3" fmla="*/ 66713 h 612162"/>
                <a:gd name="connsiteX4" fmla="*/ 198155 w 885860"/>
                <a:gd name="connsiteY4" fmla="*/ 122577 h 612162"/>
                <a:gd name="connsiteX5" fmla="*/ 699768 w 885860"/>
                <a:gd name="connsiteY5" fmla="*/ 221018 h 612162"/>
                <a:gd name="connsiteX6" fmla="*/ 787629 w 885860"/>
                <a:gd name="connsiteY6" fmla="*/ 221020 h 612162"/>
                <a:gd name="connsiteX7" fmla="*/ 814781 w 885860"/>
                <a:gd name="connsiteY7" fmla="*/ 287834 h 612162"/>
                <a:gd name="connsiteX8" fmla="*/ 885860 w 885860"/>
                <a:gd name="connsiteY8" fmla="*/ 329129 h 612162"/>
                <a:gd name="connsiteX9" fmla="*/ 858711 w 885860"/>
                <a:gd name="connsiteY9" fmla="*/ 395945 h 612162"/>
                <a:gd name="connsiteX10" fmla="*/ 885860 w 885860"/>
                <a:gd name="connsiteY10" fmla="*/ 462760 h 612162"/>
                <a:gd name="connsiteX11" fmla="*/ 814781 w 885860"/>
                <a:gd name="connsiteY11" fmla="*/ 504055 h 612162"/>
                <a:gd name="connsiteX12" fmla="*/ 787629 w 885860"/>
                <a:gd name="connsiteY12" fmla="*/ 570869 h 612162"/>
                <a:gd name="connsiteX13" fmla="*/ 699768 w 885860"/>
                <a:gd name="connsiteY13" fmla="*/ 570871 h 612162"/>
                <a:gd name="connsiteX14" fmla="*/ 628685 w 885860"/>
                <a:gd name="connsiteY14" fmla="*/ 612162 h 612162"/>
                <a:gd name="connsiteX15" fmla="*/ 557602 w 885860"/>
                <a:gd name="connsiteY15" fmla="*/ 570871 h 612162"/>
                <a:gd name="connsiteX16" fmla="*/ 469741 w 885860"/>
                <a:gd name="connsiteY16" fmla="*/ 570869 h 612162"/>
                <a:gd name="connsiteX17" fmla="*/ 442589 w 885860"/>
                <a:gd name="connsiteY17" fmla="*/ 504055 h 612162"/>
                <a:gd name="connsiteX18" fmla="*/ 141005 w 885860"/>
                <a:gd name="connsiteY18" fmla="*/ 167485 h 612162"/>
                <a:gd name="connsiteX19" fmla="*/ 74809 w 885860"/>
                <a:gd name="connsiteY19" fmla="*/ 203540 h 612162"/>
                <a:gd name="connsiteX20" fmla="*/ 35 w 885860"/>
                <a:gd name="connsiteY20" fmla="*/ 132914 h 612162"/>
                <a:gd name="connsiteX0" fmla="*/ 35 w 885860"/>
                <a:gd name="connsiteY0" fmla="*/ 132914 h 612162"/>
                <a:gd name="connsiteX1" fmla="*/ 67304 w 885860"/>
                <a:gd name="connsiteY1" fmla="*/ 59234 h 612162"/>
                <a:gd name="connsiteX2" fmla="*/ 138271 w 885860"/>
                <a:gd name="connsiteY2" fmla="*/ 40 h 612162"/>
                <a:gd name="connsiteX3" fmla="*/ 212797 w 885860"/>
                <a:gd name="connsiteY3" fmla="*/ 66713 h 612162"/>
                <a:gd name="connsiteX4" fmla="*/ 198155 w 885860"/>
                <a:gd name="connsiteY4" fmla="*/ 122577 h 612162"/>
                <a:gd name="connsiteX5" fmla="*/ 699768 w 885860"/>
                <a:gd name="connsiteY5" fmla="*/ 221018 h 612162"/>
                <a:gd name="connsiteX6" fmla="*/ 787629 w 885860"/>
                <a:gd name="connsiteY6" fmla="*/ 221020 h 612162"/>
                <a:gd name="connsiteX7" fmla="*/ 814781 w 885860"/>
                <a:gd name="connsiteY7" fmla="*/ 287834 h 612162"/>
                <a:gd name="connsiteX8" fmla="*/ 885860 w 885860"/>
                <a:gd name="connsiteY8" fmla="*/ 329129 h 612162"/>
                <a:gd name="connsiteX9" fmla="*/ 858711 w 885860"/>
                <a:gd name="connsiteY9" fmla="*/ 395945 h 612162"/>
                <a:gd name="connsiteX10" fmla="*/ 885860 w 885860"/>
                <a:gd name="connsiteY10" fmla="*/ 462760 h 612162"/>
                <a:gd name="connsiteX11" fmla="*/ 814781 w 885860"/>
                <a:gd name="connsiteY11" fmla="*/ 504055 h 612162"/>
                <a:gd name="connsiteX12" fmla="*/ 787629 w 885860"/>
                <a:gd name="connsiteY12" fmla="*/ 570869 h 612162"/>
                <a:gd name="connsiteX13" fmla="*/ 699768 w 885860"/>
                <a:gd name="connsiteY13" fmla="*/ 570871 h 612162"/>
                <a:gd name="connsiteX14" fmla="*/ 628685 w 885860"/>
                <a:gd name="connsiteY14" fmla="*/ 612162 h 612162"/>
                <a:gd name="connsiteX15" fmla="*/ 557602 w 885860"/>
                <a:gd name="connsiteY15" fmla="*/ 570871 h 612162"/>
                <a:gd name="connsiteX16" fmla="*/ 469741 w 885860"/>
                <a:gd name="connsiteY16" fmla="*/ 570869 h 612162"/>
                <a:gd name="connsiteX17" fmla="*/ 442589 w 885860"/>
                <a:gd name="connsiteY17" fmla="*/ 504055 h 612162"/>
                <a:gd name="connsiteX18" fmla="*/ 141005 w 885860"/>
                <a:gd name="connsiteY18" fmla="*/ 167485 h 612162"/>
                <a:gd name="connsiteX19" fmla="*/ 74809 w 885860"/>
                <a:gd name="connsiteY19" fmla="*/ 203540 h 612162"/>
                <a:gd name="connsiteX20" fmla="*/ 35 w 885860"/>
                <a:gd name="connsiteY20" fmla="*/ 132914 h 612162"/>
                <a:gd name="connsiteX0" fmla="*/ 35 w 885860"/>
                <a:gd name="connsiteY0" fmla="*/ 132914 h 612162"/>
                <a:gd name="connsiteX1" fmla="*/ 67304 w 885860"/>
                <a:gd name="connsiteY1" fmla="*/ 59234 h 612162"/>
                <a:gd name="connsiteX2" fmla="*/ 138271 w 885860"/>
                <a:gd name="connsiteY2" fmla="*/ 40 h 612162"/>
                <a:gd name="connsiteX3" fmla="*/ 212797 w 885860"/>
                <a:gd name="connsiteY3" fmla="*/ 66713 h 612162"/>
                <a:gd name="connsiteX4" fmla="*/ 198155 w 885860"/>
                <a:gd name="connsiteY4" fmla="*/ 122577 h 612162"/>
                <a:gd name="connsiteX5" fmla="*/ 699768 w 885860"/>
                <a:gd name="connsiteY5" fmla="*/ 221018 h 612162"/>
                <a:gd name="connsiteX6" fmla="*/ 787629 w 885860"/>
                <a:gd name="connsiteY6" fmla="*/ 221020 h 612162"/>
                <a:gd name="connsiteX7" fmla="*/ 814781 w 885860"/>
                <a:gd name="connsiteY7" fmla="*/ 287834 h 612162"/>
                <a:gd name="connsiteX8" fmla="*/ 885860 w 885860"/>
                <a:gd name="connsiteY8" fmla="*/ 329129 h 612162"/>
                <a:gd name="connsiteX9" fmla="*/ 858711 w 885860"/>
                <a:gd name="connsiteY9" fmla="*/ 395945 h 612162"/>
                <a:gd name="connsiteX10" fmla="*/ 885860 w 885860"/>
                <a:gd name="connsiteY10" fmla="*/ 462760 h 612162"/>
                <a:gd name="connsiteX11" fmla="*/ 814781 w 885860"/>
                <a:gd name="connsiteY11" fmla="*/ 504055 h 612162"/>
                <a:gd name="connsiteX12" fmla="*/ 787629 w 885860"/>
                <a:gd name="connsiteY12" fmla="*/ 570869 h 612162"/>
                <a:gd name="connsiteX13" fmla="*/ 699768 w 885860"/>
                <a:gd name="connsiteY13" fmla="*/ 570871 h 612162"/>
                <a:gd name="connsiteX14" fmla="*/ 628685 w 885860"/>
                <a:gd name="connsiteY14" fmla="*/ 612162 h 612162"/>
                <a:gd name="connsiteX15" fmla="*/ 557602 w 885860"/>
                <a:gd name="connsiteY15" fmla="*/ 570871 h 612162"/>
                <a:gd name="connsiteX16" fmla="*/ 469741 w 885860"/>
                <a:gd name="connsiteY16" fmla="*/ 570869 h 612162"/>
                <a:gd name="connsiteX17" fmla="*/ 442589 w 885860"/>
                <a:gd name="connsiteY17" fmla="*/ 504055 h 612162"/>
                <a:gd name="connsiteX18" fmla="*/ 141005 w 885860"/>
                <a:gd name="connsiteY18" fmla="*/ 167485 h 612162"/>
                <a:gd name="connsiteX19" fmla="*/ 74809 w 885860"/>
                <a:gd name="connsiteY19" fmla="*/ 203540 h 612162"/>
                <a:gd name="connsiteX20" fmla="*/ 35 w 885860"/>
                <a:gd name="connsiteY20" fmla="*/ 132914 h 612162"/>
                <a:gd name="connsiteX0" fmla="*/ 35 w 885860"/>
                <a:gd name="connsiteY0" fmla="*/ 132914 h 612162"/>
                <a:gd name="connsiteX1" fmla="*/ 67304 w 885860"/>
                <a:gd name="connsiteY1" fmla="*/ 59234 h 612162"/>
                <a:gd name="connsiteX2" fmla="*/ 138271 w 885860"/>
                <a:gd name="connsiteY2" fmla="*/ 40 h 612162"/>
                <a:gd name="connsiteX3" fmla="*/ 210892 w 885860"/>
                <a:gd name="connsiteY3" fmla="*/ 66713 h 612162"/>
                <a:gd name="connsiteX4" fmla="*/ 198155 w 885860"/>
                <a:gd name="connsiteY4" fmla="*/ 122577 h 612162"/>
                <a:gd name="connsiteX5" fmla="*/ 699768 w 885860"/>
                <a:gd name="connsiteY5" fmla="*/ 221018 h 612162"/>
                <a:gd name="connsiteX6" fmla="*/ 787629 w 885860"/>
                <a:gd name="connsiteY6" fmla="*/ 221020 h 612162"/>
                <a:gd name="connsiteX7" fmla="*/ 814781 w 885860"/>
                <a:gd name="connsiteY7" fmla="*/ 287834 h 612162"/>
                <a:gd name="connsiteX8" fmla="*/ 885860 w 885860"/>
                <a:gd name="connsiteY8" fmla="*/ 329129 h 612162"/>
                <a:gd name="connsiteX9" fmla="*/ 858711 w 885860"/>
                <a:gd name="connsiteY9" fmla="*/ 395945 h 612162"/>
                <a:gd name="connsiteX10" fmla="*/ 885860 w 885860"/>
                <a:gd name="connsiteY10" fmla="*/ 462760 h 612162"/>
                <a:gd name="connsiteX11" fmla="*/ 814781 w 885860"/>
                <a:gd name="connsiteY11" fmla="*/ 504055 h 612162"/>
                <a:gd name="connsiteX12" fmla="*/ 787629 w 885860"/>
                <a:gd name="connsiteY12" fmla="*/ 570869 h 612162"/>
                <a:gd name="connsiteX13" fmla="*/ 699768 w 885860"/>
                <a:gd name="connsiteY13" fmla="*/ 570871 h 612162"/>
                <a:gd name="connsiteX14" fmla="*/ 628685 w 885860"/>
                <a:gd name="connsiteY14" fmla="*/ 612162 h 612162"/>
                <a:gd name="connsiteX15" fmla="*/ 557602 w 885860"/>
                <a:gd name="connsiteY15" fmla="*/ 570871 h 612162"/>
                <a:gd name="connsiteX16" fmla="*/ 469741 w 885860"/>
                <a:gd name="connsiteY16" fmla="*/ 570869 h 612162"/>
                <a:gd name="connsiteX17" fmla="*/ 442589 w 885860"/>
                <a:gd name="connsiteY17" fmla="*/ 504055 h 612162"/>
                <a:gd name="connsiteX18" fmla="*/ 141005 w 885860"/>
                <a:gd name="connsiteY18" fmla="*/ 167485 h 612162"/>
                <a:gd name="connsiteX19" fmla="*/ 74809 w 885860"/>
                <a:gd name="connsiteY19" fmla="*/ 203540 h 612162"/>
                <a:gd name="connsiteX20" fmla="*/ 35 w 885860"/>
                <a:gd name="connsiteY20" fmla="*/ 132914 h 612162"/>
                <a:gd name="connsiteX0" fmla="*/ 35 w 885860"/>
                <a:gd name="connsiteY0" fmla="*/ 132914 h 612162"/>
                <a:gd name="connsiteX1" fmla="*/ 67304 w 885860"/>
                <a:gd name="connsiteY1" fmla="*/ 59234 h 612162"/>
                <a:gd name="connsiteX2" fmla="*/ 138271 w 885860"/>
                <a:gd name="connsiteY2" fmla="*/ 40 h 612162"/>
                <a:gd name="connsiteX3" fmla="*/ 210892 w 885860"/>
                <a:gd name="connsiteY3" fmla="*/ 66713 h 612162"/>
                <a:gd name="connsiteX4" fmla="*/ 198155 w 885860"/>
                <a:gd name="connsiteY4" fmla="*/ 122577 h 612162"/>
                <a:gd name="connsiteX5" fmla="*/ 699768 w 885860"/>
                <a:gd name="connsiteY5" fmla="*/ 221018 h 612162"/>
                <a:gd name="connsiteX6" fmla="*/ 787629 w 885860"/>
                <a:gd name="connsiteY6" fmla="*/ 221020 h 612162"/>
                <a:gd name="connsiteX7" fmla="*/ 814781 w 885860"/>
                <a:gd name="connsiteY7" fmla="*/ 287834 h 612162"/>
                <a:gd name="connsiteX8" fmla="*/ 885860 w 885860"/>
                <a:gd name="connsiteY8" fmla="*/ 329129 h 612162"/>
                <a:gd name="connsiteX9" fmla="*/ 858711 w 885860"/>
                <a:gd name="connsiteY9" fmla="*/ 395945 h 612162"/>
                <a:gd name="connsiteX10" fmla="*/ 885860 w 885860"/>
                <a:gd name="connsiteY10" fmla="*/ 462760 h 612162"/>
                <a:gd name="connsiteX11" fmla="*/ 814781 w 885860"/>
                <a:gd name="connsiteY11" fmla="*/ 504055 h 612162"/>
                <a:gd name="connsiteX12" fmla="*/ 787629 w 885860"/>
                <a:gd name="connsiteY12" fmla="*/ 570869 h 612162"/>
                <a:gd name="connsiteX13" fmla="*/ 699768 w 885860"/>
                <a:gd name="connsiteY13" fmla="*/ 570871 h 612162"/>
                <a:gd name="connsiteX14" fmla="*/ 628685 w 885860"/>
                <a:gd name="connsiteY14" fmla="*/ 612162 h 612162"/>
                <a:gd name="connsiteX15" fmla="*/ 557602 w 885860"/>
                <a:gd name="connsiteY15" fmla="*/ 570871 h 612162"/>
                <a:gd name="connsiteX16" fmla="*/ 469741 w 885860"/>
                <a:gd name="connsiteY16" fmla="*/ 570869 h 612162"/>
                <a:gd name="connsiteX17" fmla="*/ 442589 w 885860"/>
                <a:gd name="connsiteY17" fmla="*/ 504055 h 612162"/>
                <a:gd name="connsiteX18" fmla="*/ 141005 w 885860"/>
                <a:gd name="connsiteY18" fmla="*/ 167485 h 612162"/>
                <a:gd name="connsiteX19" fmla="*/ 74809 w 885860"/>
                <a:gd name="connsiteY19" fmla="*/ 203540 h 612162"/>
                <a:gd name="connsiteX20" fmla="*/ 35 w 885860"/>
                <a:gd name="connsiteY20" fmla="*/ 132914 h 612162"/>
                <a:gd name="connsiteX0" fmla="*/ 35 w 885860"/>
                <a:gd name="connsiteY0" fmla="*/ 132917 h 612165"/>
                <a:gd name="connsiteX1" fmla="*/ 67304 w 885860"/>
                <a:gd name="connsiteY1" fmla="*/ 59237 h 612165"/>
                <a:gd name="connsiteX2" fmla="*/ 138271 w 885860"/>
                <a:gd name="connsiteY2" fmla="*/ 43 h 612165"/>
                <a:gd name="connsiteX3" fmla="*/ 210892 w 885860"/>
                <a:gd name="connsiteY3" fmla="*/ 66716 h 612165"/>
                <a:gd name="connsiteX4" fmla="*/ 198155 w 885860"/>
                <a:gd name="connsiteY4" fmla="*/ 122580 h 612165"/>
                <a:gd name="connsiteX5" fmla="*/ 699768 w 885860"/>
                <a:gd name="connsiteY5" fmla="*/ 221021 h 612165"/>
                <a:gd name="connsiteX6" fmla="*/ 787629 w 885860"/>
                <a:gd name="connsiteY6" fmla="*/ 221023 h 612165"/>
                <a:gd name="connsiteX7" fmla="*/ 814781 w 885860"/>
                <a:gd name="connsiteY7" fmla="*/ 287837 h 612165"/>
                <a:gd name="connsiteX8" fmla="*/ 885860 w 885860"/>
                <a:gd name="connsiteY8" fmla="*/ 329132 h 612165"/>
                <a:gd name="connsiteX9" fmla="*/ 858711 w 885860"/>
                <a:gd name="connsiteY9" fmla="*/ 395948 h 612165"/>
                <a:gd name="connsiteX10" fmla="*/ 885860 w 885860"/>
                <a:gd name="connsiteY10" fmla="*/ 462763 h 612165"/>
                <a:gd name="connsiteX11" fmla="*/ 814781 w 885860"/>
                <a:gd name="connsiteY11" fmla="*/ 504058 h 612165"/>
                <a:gd name="connsiteX12" fmla="*/ 787629 w 885860"/>
                <a:gd name="connsiteY12" fmla="*/ 570872 h 612165"/>
                <a:gd name="connsiteX13" fmla="*/ 699768 w 885860"/>
                <a:gd name="connsiteY13" fmla="*/ 570874 h 612165"/>
                <a:gd name="connsiteX14" fmla="*/ 628685 w 885860"/>
                <a:gd name="connsiteY14" fmla="*/ 612165 h 612165"/>
                <a:gd name="connsiteX15" fmla="*/ 557602 w 885860"/>
                <a:gd name="connsiteY15" fmla="*/ 570874 h 612165"/>
                <a:gd name="connsiteX16" fmla="*/ 469741 w 885860"/>
                <a:gd name="connsiteY16" fmla="*/ 570872 h 612165"/>
                <a:gd name="connsiteX17" fmla="*/ 442589 w 885860"/>
                <a:gd name="connsiteY17" fmla="*/ 504058 h 612165"/>
                <a:gd name="connsiteX18" fmla="*/ 141005 w 885860"/>
                <a:gd name="connsiteY18" fmla="*/ 167488 h 612165"/>
                <a:gd name="connsiteX19" fmla="*/ 74809 w 885860"/>
                <a:gd name="connsiteY19" fmla="*/ 203543 h 612165"/>
                <a:gd name="connsiteX20" fmla="*/ 35 w 885860"/>
                <a:gd name="connsiteY20" fmla="*/ 132917 h 612165"/>
                <a:gd name="connsiteX0" fmla="*/ 35 w 885860"/>
                <a:gd name="connsiteY0" fmla="*/ 132917 h 612165"/>
                <a:gd name="connsiteX1" fmla="*/ 67304 w 885860"/>
                <a:gd name="connsiteY1" fmla="*/ 59237 h 612165"/>
                <a:gd name="connsiteX2" fmla="*/ 142081 w 885860"/>
                <a:gd name="connsiteY2" fmla="*/ 43 h 612165"/>
                <a:gd name="connsiteX3" fmla="*/ 210892 w 885860"/>
                <a:gd name="connsiteY3" fmla="*/ 66716 h 612165"/>
                <a:gd name="connsiteX4" fmla="*/ 198155 w 885860"/>
                <a:gd name="connsiteY4" fmla="*/ 122580 h 612165"/>
                <a:gd name="connsiteX5" fmla="*/ 699768 w 885860"/>
                <a:gd name="connsiteY5" fmla="*/ 221021 h 612165"/>
                <a:gd name="connsiteX6" fmla="*/ 787629 w 885860"/>
                <a:gd name="connsiteY6" fmla="*/ 221023 h 612165"/>
                <a:gd name="connsiteX7" fmla="*/ 814781 w 885860"/>
                <a:gd name="connsiteY7" fmla="*/ 287837 h 612165"/>
                <a:gd name="connsiteX8" fmla="*/ 885860 w 885860"/>
                <a:gd name="connsiteY8" fmla="*/ 329132 h 612165"/>
                <a:gd name="connsiteX9" fmla="*/ 858711 w 885860"/>
                <a:gd name="connsiteY9" fmla="*/ 395948 h 612165"/>
                <a:gd name="connsiteX10" fmla="*/ 885860 w 885860"/>
                <a:gd name="connsiteY10" fmla="*/ 462763 h 612165"/>
                <a:gd name="connsiteX11" fmla="*/ 814781 w 885860"/>
                <a:gd name="connsiteY11" fmla="*/ 504058 h 612165"/>
                <a:gd name="connsiteX12" fmla="*/ 787629 w 885860"/>
                <a:gd name="connsiteY12" fmla="*/ 570872 h 612165"/>
                <a:gd name="connsiteX13" fmla="*/ 699768 w 885860"/>
                <a:gd name="connsiteY13" fmla="*/ 570874 h 612165"/>
                <a:gd name="connsiteX14" fmla="*/ 628685 w 885860"/>
                <a:gd name="connsiteY14" fmla="*/ 612165 h 612165"/>
                <a:gd name="connsiteX15" fmla="*/ 557602 w 885860"/>
                <a:gd name="connsiteY15" fmla="*/ 570874 h 612165"/>
                <a:gd name="connsiteX16" fmla="*/ 469741 w 885860"/>
                <a:gd name="connsiteY16" fmla="*/ 570872 h 612165"/>
                <a:gd name="connsiteX17" fmla="*/ 442589 w 885860"/>
                <a:gd name="connsiteY17" fmla="*/ 504058 h 612165"/>
                <a:gd name="connsiteX18" fmla="*/ 141005 w 885860"/>
                <a:gd name="connsiteY18" fmla="*/ 167488 h 612165"/>
                <a:gd name="connsiteX19" fmla="*/ 74809 w 885860"/>
                <a:gd name="connsiteY19" fmla="*/ 203543 h 612165"/>
                <a:gd name="connsiteX20" fmla="*/ 35 w 885860"/>
                <a:gd name="connsiteY20" fmla="*/ 132917 h 612165"/>
                <a:gd name="connsiteX0" fmla="*/ 35 w 885860"/>
                <a:gd name="connsiteY0" fmla="*/ 132971 h 612219"/>
                <a:gd name="connsiteX1" fmla="*/ 67304 w 885860"/>
                <a:gd name="connsiteY1" fmla="*/ 59291 h 612219"/>
                <a:gd name="connsiteX2" fmla="*/ 142081 w 885860"/>
                <a:gd name="connsiteY2" fmla="*/ 97 h 612219"/>
                <a:gd name="connsiteX3" fmla="*/ 210892 w 885860"/>
                <a:gd name="connsiteY3" fmla="*/ 66770 h 612219"/>
                <a:gd name="connsiteX4" fmla="*/ 198155 w 885860"/>
                <a:gd name="connsiteY4" fmla="*/ 122634 h 612219"/>
                <a:gd name="connsiteX5" fmla="*/ 699768 w 885860"/>
                <a:gd name="connsiteY5" fmla="*/ 221075 h 612219"/>
                <a:gd name="connsiteX6" fmla="*/ 787629 w 885860"/>
                <a:gd name="connsiteY6" fmla="*/ 221077 h 612219"/>
                <a:gd name="connsiteX7" fmla="*/ 814781 w 885860"/>
                <a:gd name="connsiteY7" fmla="*/ 287891 h 612219"/>
                <a:gd name="connsiteX8" fmla="*/ 885860 w 885860"/>
                <a:gd name="connsiteY8" fmla="*/ 329186 h 612219"/>
                <a:gd name="connsiteX9" fmla="*/ 858711 w 885860"/>
                <a:gd name="connsiteY9" fmla="*/ 396002 h 612219"/>
                <a:gd name="connsiteX10" fmla="*/ 885860 w 885860"/>
                <a:gd name="connsiteY10" fmla="*/ 462817 h 612219"/>
                <a:gd name="connsiteX11" fmla="*/ 814781 w 885860"/>
                <a:gd name="connsiteY11" fmla="*/ 504112 h 612219"/>
                <a:gd name="connsiteX12" fmla="*/ 787629 w 885860"/>
                <a:gd name="connsiteY12" fmla="*/ 570926 h 612219"/>
                <a:gd name="connsiteX13" fmla="*/ 699768 w 885860"/>
                <a:gd name="connsiteY13" fmla="*/ 570928 h 612219"/>
                <a:gd name="connsiteX14" fmla="*/ 628685 w 885860"/>
                <a:gd name="connsiteY14" fmla="*/ 612219 h 612219"/>
                <a:gd name="connsiteX15" fmla="*/ 557602 w 885860"/>
                <a:gd name="connsiteY15" fmla="*/ 570928 h 612219"/>
                <a:gd name="connsiteX16" fmla="*/ 469741 w 885860"/>
                <a:gd name="connsiteY16" fmla="*/ 570926 h 612219"/>
                <a:gd name="connsiteX17" fmla="*/ 442589 w 885860"/>
                <a:gd name="connsiteY17" fmla="*/ 504112 h 612219"/>
                <a:gd name="connsiteX18" fmla="*/ 141005 w 885860"/>
                <a:gd name="connsiteY18" fmla="*/ 167542 h 612219"/>
                <a:gd name="connsiteX19" fmla="*/ 74809 w 885860"/>
                <a:gd name="connsiteY19" fmla="*/ 203597 h 612219"/>
                <a:gd name="connsiteX20" fmla="*/ 35 w 885860"/>
                <a:gd name="connsiteY20" fmla="*/ 132971 h 612219"/>
                <a:gd name="connsiteX0" fmla="*/ 35 w 885860"/>
                <a:gd name="connsiteY0" fmla="*/ 132881 h 612129"/>
                <a:gd name="connsiteX1" fmla="*/ 67304 w 885860"/>
                <a:gd name="connsiteY1" fmla="*/ 59201 h 612129"/>
                <a:gd name="connsiteX2" fmla="*/ 142081 w 885860"/>
                <a:gd name="connsiteY2" fmla="*/ 7 h 612129"/>
                <a:gd name="connsiteX3" fmla="*/ 210892 w 885860"/>
                <a:gd name="connsiteY3" fmla="*/ 66680 h 612129"/>
                <a:gd name="connsiteX4" fmla="*/ 198155 w 885860"/>
                <a:gd name="connsiteY4" fmla="*/ 122544 h 612129"/>
                <a:gd name="connsiteX5" fmla="*/ 699768 w 885860"/>
                <a:gd name="connsiteY5" fmla="*/ 220985 h 612129"/>
                <a:gd name="connsiteX6" fmla="*/ 787629 w 885860"/>
                <a:gd name="connsiteY6" fmla="*/ 220987 h 612129"/>
                <a:gd name="connsiteX7" fmla="*/ 814781 w 885860"/>
                <a:gd name="connsiteY7" fmla="*/ 287801 h 612129"/>
                <a:gd name="connsiteX8" fmla="*/ 885860 w 885860"/>
                <a:gd name="connsiteY8" fmla="*/ 329096 h 612129"/>
                <a:gd name="connsiteX9" fmla="*/ 858711 w 885860"/>
                <a:gd name="connsiteY9" fmla="*/ 395912 h 612129"/>
                <a:gd name="connsiteX10" fmla="*/ 885860 w 885860"/>
                <a:gd name="connsiteY10" fmla="*/ 462727 h 612129"/>
                <a:gd name="connsiteX11" fmla="*/ 814781 w 885860"/>
                <a:gd name="connsiteY11" fmla="*/ 504022 h 612129"/>
                <a:gd name="connsiteX12" fmla="*/ 787629 w 885860"/>
                <a:gd name="connsiteY12" fmla="*/ 570836 h 612129"/>
                <a:gd name="connsiteX13" fmla="*/ 699768 w 885860"/>
                <a:gd name="connsiteY13" fmla="*/ 570838 h 612129"/>
                <a:gd name="connsiteX14" fmla="*/ 628685 w 885860"/>
                <a:gd name="connsiteY14" fmla="*/ 612129 h 612129"/>
                <a:gd name="connsiteX15" fmla="*/ 557602 w 885860"/>
                <a:gd name="connsiteY15" fmla="*/ 570838 h 612129"/>
                <a:gd name="connsiteX16" fmla="*/ 469741 w 885860"/>
                <a:gd name="connsiteY16" fmla="*/ 570836 h 612129"/>
                <a:gd name="connsiteX17" fmla="*/ 442589 w 885860"/>
                <a:gd name="connsiteY17" fmla="*/ 504022 h 612129"/>
                <a:gd name="connsiteX18" fmla="*/ 141005 w 885860"/>
                <a:gd name="connsiteY18" fmla="*/ 167452 h 612129"/>
                <a:gd name="connsiteX19" fmla="*/ 74809 w 885860"/>
                <a:gd name="connsiteY19" fmla="*/ 203507 h 612129"/>
                <a:gd name="connsiteX20" fmla="*/ 35 w 885860"/>
                <a:gd name="connsiteY20" fmla="*/ 132881 h 612129"/>
                <a:gd name="connsiteX0" fmla="*/ 35 w 885860"/>
                <a:gd name="connsiteY0" fmla="*/ 132882 h 612130"/>
                <a:gd name="connsiteX1" fmla="*/ 67304 w 885860"/>
                <a:gd name="connsiteY1" fmla="*/ 59202 h 612130"/>
                <a:gd name="connsiteX2" fmla="*/ 142081 w 885860"/>
                <a:gd name="connsiteY2" fmla="*/ 8 h 612130"/>
                <a:gd name="connsiteX3" fmla="*/ 210892 w 885860"/>
                <a:gd name="connsiteY3" fmla="*/ 66681 h 612130"/>
                <a:gd name="connsiteX4" fmla="*/ 198155 w 885860"/>
                <a:gd name="connsiteY4" fmla="*/ 122545 h 612130"/>
                <a:gd name="connsiteX5" fmla="*/ 699768 w 885860"/>
                <a:gd name="connsiteY5" fmla="*/ 220986 h 612130"/>
                <a:gd name="connsiteX6" fmla="*/ 787629 w 885860"/>
                <a:gd name="connsiteY6" fmla="*/ 220988 h 612130"/>
                <a:gd name="connsiteX7" fmla="*/ 814781 w 885860"/>
                <a:gd name="connsiteY7" fmla="*/ 287802 h 612130"/>
                <a:gd name="connsiteX8" fmla="*/ 885860 w 885860"/>
                <a:gd name="connsiteY8" fmla="*/ 329097 h 612130"/>
                <a:gd name="connsiteX9" fmla="*/ 858711 w 885860"/>
                <a:gd name="connsiteY9" fmla="*/ 395913 h 612130"/>
                <a:gd name="connsiteX10" fmla="*/ 885860 w 885860"/>
                <a:gd name="connsiteY10" fmla="*/ 462728 h 612130"/>
                <a:gd name="connsiteX11" fmla="*/ 814781 w 885860"/>
                <a:gd name="connsiteY11" fmla="*/ 504023 h 612130"/>
                <a:gd name="connsiteX12" fmla="*/ 787629 w 885860"/>
                <a:gd name="connsiteY12" fmla="*/ 570837 h 612130"/>
                <a:gd name="connsiteX13" fmla="*/ 699768 w 885860"/>
                <a:gd name="connsiteY13" fmla="*/ 570839 h 612130"/>
                <a:gd name="connsiteX14" fmla="*/ 628685 w 885860"/>
                <a:gd name="connsiteY14" fmla="*/ 612130 h 612130"/>
                <a:gd name="connsiteX15" fmla="*/ 557602 w 885860"/>
                <a:gd name="connsiteY15" fmla="*/ 570839 h 612130"/>
                <a:gd name="connsiteX16" fmla="*/ 469741 w 885860"/>
                <a:gd name="connsiteY16" fmla="*/ 570837 h 612130"/>
                <a:gd name="connsiteX17" fmla="*/ 442589 w 885860"/>
                <a:gd name="connsiteY17" fmla="*/ 504023 h 612130"/>
                <a:gd name="connsiteX18" fmla="*/ 141005 w 885860"/>
                <a:gd name="connsiteY18" fmla="*/ 167453 h 612130"/>
                <a:gd name="connsiteX19" fmla="*/ 74809 w 885860"/>
                <a:gd name="connsiteY19" fmla="*/ 203508 h 612130"/>
                <a:gd name="connsiteX20" fmla="*/ 35 w 885860"/>
                <a:gd name="connsiteY20" fmla="*/ 132882 h 612130"/>
                <a:gd name="connsiteX0" fmla="*/ 35 w 885860"/>
                <a:gd name="connsiteY0" fmla="*/ 132882 h 612130"/>
                <a:gd name="connsiteX1" fmla="*/ 67304 w 885860"/>
                <a:gd name="connsiteY1" fmla="*/ 59202 h 612130"/>
                <a:gd name="connsiteX2" fmla="*/ 142081 w 885860"/>
                <a:gd name="connsiteY2" fmla="*/ 8 h 612130"/>
                <a:gd name="connsiteX3" fmla="*/ 210892 w 885860"/>
                <a:gd name="connsiteY3" fmla="*/ 66681 h 612130"/>
                <a:gd name="connsiteX4" fmla="*/ 198155 w 885860"/>
                <a:gd name="connsiteY4" fmla="*/ 122545 h 612130"/>
                <a:gd name="connsiteX5" fmla="*/ 391158 w 885860"/>
                <a:gd name="connsiteY5" fmla="*/ 215271 h 612130"/>
                <a:gd name="connsiteX6" fmla="*/ 787629 w 885860"/>
                <a:gd name="connsiteY6" fmla="*/ 220988 h 612130"/>
                <a:gd name="connsiteX7" fmla="*/ 814781 w 885860"/>
                <a:gd name="connsiteY7" fmla="*/ 287802 h 612130"/>
                <a:gd name="connsiteX8" fmla="*/ 885860 w 885860"/>
                <a:gd name="connsiteY8" fmla="*/ 329097 h 612130"/>
                <a:gd name="connsiteX9" fmla="*/ 858711 w 885860"/>
                <a:gd name="connsiteY9" fmla="*/ 395913 h 612130"/>
                <a:gd name="connsiteX10" fmla="*/ 885860 w 885860"/>
                <a:gd name="connsiteY10" fmla="*/ 462728 h 612130"/>
                <a:gd name="connsiteX11" fmla="*/ 814781 w 885860"/>
                <a:gd name="connsiteY11" fmla="*/ 504023 h 612130"/>
                <a:gd name="connsiteX12" fmla="*/ 787629 w 885860"/>
                <a:gd name="connsiteY12" fmla="*/ 570837 h 612130"/>
                <a:gd name="connsiteX13" fmla="*/ 699768 w 885860"/>
                <a:gd name="connsiteY13" fmla="*/ 570839 h 612130"/>
                <a:gd name="connsiteX14" fmla="*/ 628685 w 885860"/>
                <a:gd name="connsiteY14" fmla="*/ 612130 h 612130"/>
                <a:gd name="connsiteX15" fmla="*/ 557602 w 885860"/>
                <a:gd name="connsiteY15" fmla="*/ 570839 h 612130"/>
                <a:gd name="connsiteX16" fmla="*/ 469741 w 885860"/>
                <a:gd name="connsiteY16" fmla="*/ 570837 h 612130"/>
                <a:gd name="connsiteX17" fmla="*/ 442589 w 885860"/>
                <a:gd name="connsiteY17" fmla="*/ 504023 h 612130"/>
                <a:gd name="connsiteX18" fmla="*/ 141005 w 885860"/>
                <a:gd name="connsiteY18" fmla="*/ 167453 h 612130"/>
                <a:gd name="connsiteX19" fmla="*/ 74809 w 885860"/>
                <a:gd name="connsiteY19" fmla="*/ 203508 h 612130"/>
                <a:gd name="connsiteX20" fmla="*/ 35 w 885860"/>
                <a:gd name="connsiteY20" fmla="*/ 132882 h 612130"/>
                <a:gd name="connsiteX0" fmla="*/ 35 w 885860"/>
                <a:gd name="connsiteY0" fmla="*/ 132882 h 612130"/>
                <a:gd name="connsiteX1" fmla="*/ 67304 w 885860"/>
                <a:gd name="connsiteY1" fmla="*/ 59202 h 612130"/>
                <a:gd name="connsiteX2" fmla="*/ 142081 w 885860"/>
                <a:gd name="connsiteY2" fmla="*/ 8 h 612130"/>
                <a:gd name="connsiteX3" fmla="*/ 210892 w 885860"/>
                <a:gd name="connsiteY3" fmla="*/ 66681 h 612130"/>
                <a:gd name="connsiteX4" fmla="*/ 198155 w 885860"/>
                <a:gd name="connsiteY4" fmla="*/ 122545 h 612130"/>
                <a:gd name="connsiteX5" fmla="*/ 391158 w 885860"/>
                <a:gd name="connsiteY5" fmla="*/ 215271 h 612130"/>
                <a:gd name="connsiteX6" fmla="*/ 787629 w 885860"/>
                <a:gd name="connsiteY6" fmla="*/ 220988 h 612130"/>
                <a:gd name="connsiteX7" fmla="*/ 814781 w 885860"/>
                <a:gd name="connsiteY7" fmla="*/ 287802 h 612130"/>
                <a:gd name="connsiteX8" fmla="*/ 885860 w 885860"/>
                <a:gd name="connsiteY8" fmla="*/ 329097 h 612130"/>
                <a:gd name="connsiteX9" fmla="*/ 858711 w 885860"/>
                <a:gd name="connsiteY9" fmla="*/ 395913 h 612130"/>
                <a:gd name="connsiteX10" fmla="*/ 885860 w 885860"/>
                <a:gd name="connsiteY10" fmla="*/ 462728 h 612130"/>
                <a:gd name="connsiteX11" fmla="*/ 814781 w 885860"/>
                <a:gd name="connsiteY11" fmla="*/ 504023 h 612130"/>
                <a:gd name="connsiteX12" fmla="*/ 787629 w 885860"/>
                <a:gd name="connsiteY12" fmla="*/ 570837 h 612130"/>
                <a:gd name="connsiteX13" fmla="*/ 699768 w 885860"/>
                <a:gd name="connsiteY13" fmla="*/ 570839 h 612130"/>
                <a:gd name="connsiteX14" fmla="*/ 628685 w 885860"/>
                <a:gd name="connsiteY14" fmla="*/ 612130 h 612130"/>
                <a:gd name="connsiteX15" fmla="*/ 557602 w 885860"/>
                <a:gd name="connsiteY15" fmla="*/ 570839 h 612130"/>
                <a:gd name="connsiteX16" fmla="*/ 469741 w 885860"/>
                <a:gd name="connsiteY16" fmla="*/ 570837 h 612130"/>
                <a:gd name="connsiteX17" fmla="*/ 343529 w 885860"/>
                <a:gd name="connsiteY17" fmla="*/ 284948 h 612130"/>
                <a:gd name="connsiteX18" fmla="*/ 141005 w 885860"/>
                <a:gd name="connsiteY18" fmla="*/ 167453 h 612130"/>
                <a:gd name="connsiteX19" fmla="*/ 74809 w 885860"/>
                <a:gd name="connsiteY19" fmla="*/ 203508 h 612130"/>
                <a:gd name="connsiteX20" fmla="*/ 35 w 885860"/>
                <a:gd name="connsiteY20" fmla="*/ 132882 h 612130"/>
                <a:gd name="connsiteX0" fmla="*/ 35 w 885860"/>
                <a:gd name="connsiteY0" fmla="*/ 132882 h 612130"/>
                <a:gd name="connsiteX1" fmla="*/ 67304 w 885860"/>
                <a:gd name="connsiteY1" fmla="*/ 59202 h 612130"/>
                <a:gd name="connsiteX2" fmla="*/ 142081 w 885860"/>
                <a:gd name="connsiteY2" fmla="*/ 8 h 612130"/>
                <a:gd name="connsiteX3" fmla="*/ 210892 w 885860"/>
                <a:gd name="connsiteY3" fmla="*/ 66681 h 612130"/>
                <a:gd name="connsiteX4" fmla="*/ 198155 w 885860"/>
                <a:gd name="connsiteY4" fmla="*/ 122545 h 612130"/>
                <a:gd name="connsiteX5" fmla="*/ 389253 w 885860"/>
                <a:gd name="connsiteY5" fmla="*/ 222891 h 612130"/>
                <a:gd name="connsiteX6" fmla="*/ 787629 w 885860"/>
                <a:gd name="connsiteY6" fmla="*/ 220988 h 612130"/>
                <a:gd name="connsiteX7" fmla="*/ 814781 w 885860"/>
                <a:gd name="connsiteY7" fmla="*/ 287802 h 612130"/>
                <a:gd name="connsiteX8" fmla="*/ 885860 w 885860"/>
                <a:gd name="connsiteY8" fmla="*/ 329097 h 612130"/>
                <a:gd name="connsiteX9" fmla="*/ 858711 w 885860"/>
                <a:gd name="connsiteY9" fmla="*/ 395913 h 612130"/>
                <a:gd name="connsiteX10" fmla="*/ 885860 w 885860"/>
                <a:gd name="connsiteY10" fmla="*/ 462728 h 612130"/>
                <a:gd name="connsiteX11" fmla="*/ 814781 w 885860"/>
                <a:gd name="connsiteY11" fmla="*/ 504023 h 612130"/>
                <a:gd name="connsiteX12" fmla="*/ 787629 w 885860"/>
                <a:gd name="connsiteY12" fmla="*/ 570837 h 612130"/>
                <a:gd name="connsiteX13" fmla="*/ 699768 w 885860"/>
                <a:gd name="connsiteY13" fmla="*/ 570839 h 612130"/>
                <a:gd name="connsiteX14" fmla="*/ 628685 w 885860"/>
                <a:gd name="connsiteY14" fmla="*/ 612130 h 612130"/>
                <a:gd name="connsiteX15" fmla="*/ 557602 w 885860"/>
                <a:gd name="connsiteY15" fmla="*/ 570839 h 612130"/>
                <a:gd name="connsiteX16" fmla="*/ 469741 w 885860"/>
                <a:gd name="connsiteY16" fmla="*/ 570837 h 612130"/>
                <a:gd name="connsiteX17" fmla="*/ 343529 w 885860"/>
                <a:gd name="connsiteY17" fmla="*/ 284948 h 612130"/>
                <a:gd name="connsiteX18" fmla="*/ 141005 w 885860"/>
                <a:gd name="connsiteY18" fmla="*/ 167453 h 612130"/>
                <a:gd name="connsiteX19" fmla="*/ 74809 w 885860"/>
                <a:gd name="connsiteY19" fmla="*/ 203508 h 612130"/>
                <a:gd name="connsiteX20" fmla="*/ 35 w 885860"/>
                <a:gd name="connsiteY20" fmla="*/ 132882 h 612130"/>
                <a:gd name="connsiteX0" fmla="*/ 35 w 885860"/>
                <a:gd name="connsiteY0" fmla="*/ 132881 h 612129"/>
                <a:gd name="connsiteX1" fmla="*/ 67304 w 885860"/>
                <a:gd name="connsiteY1" fmla="*/ 59201 h 612129"/>
                <a:gd name="connsiteX2" fmla="*/ 142081 w 885860"/>
                <a:gd name="connsiteY2" fmla="*/ 7 h 612129"/>
                <a:gd name="connsiteX3" fmla="*/ 210892 w 885860"/>
                <a:gd name="connsiteY3" fmla="*/ 66680 h 612129"/>
                <a:gd name="connsiteX4" fmla="*/ 200060 w 885860"/>
                <a:gd name="connsiteY4" fmla="*/ 118734 h 612129"/>
                <a:gd name="connsiteX5" fmla="*/ 389253 w 885860"/>
                <a:gd name="connsiteY5" fmla="*/ 222890 h 612129"/>
                <a:gd name="connsiteX6" fmla="*/ 787629 w 885860"/>
                <a:gd name="connsiteY6" fmla="*/ 220987 h 612129"/>
                <a:gd name="connsiteX7" fmla="*/ 814781 w 885860"/>
                <a:gd name="connsiteY7" fmla="*/ 287801 h 612129"/>
                <a:gd name="connsiteX8" fmla="*/ 885860 w 885860"/>
                <a:gd name="connsiteY8" fmla="*/ 329096 h 612129"/>
                <a:gd name="connsiteX9" fmla="*/ 858711 w 885860"/>
                <a:gd name="connsiteY9" fmla="*/ 395912 h 612129"/>
                <a:gd name="connsiteX10" fmla="*/ 885860 w 885860"/>
                <a:gd name="connsiteY10" fmla="*/ 462727 h 612129"/>
                <a:gd name="connsiteX11" fmla="*/ 814781 w 885860"/>
                <a:gd name="connsiteY11" fmla="*/ 504022 h 612129"/>
                <a:gd name="connsiteX12" fmla="*/ 787629 w 885860"/>
                <a:gd name="connsiteY12" fmla="*/ 570836 h 612129"/>
                <a:gd name="connsiteX13" fmla="*/ 699768 w 885860"/>
                <a:gd name="connsiteY13" fmla="*/ 570838 h 612129"/>
                <a:gd name="connsiteX14" fmla="*/ 628685 w 885860"/>
                <a:gd name="connsiteY14" fmla="*/ 612129 h 612129"/>
                <a:gd name="connsiteX15" fmla="*/ 557602 w 885860"/>
                <a:gd name="connsiteY15" fmla="*/ 570838 h 612129"/>
                <a:gd name="connsiteX16" fmla="*/ 469741 w 885860"/>
                <a:gd name="connsiteY16" fmla="*/ 570836 h 612129"/>
                <a:gd name="connsiteX17" fmla="*/ 343529 w 885860"/>
                <a:gd name="connsiteY17" fmla="*/ 284947 h 612129"/>
                <a:gd name="connsiteX18" fmla="*/ 141005 w 885860"/>
                <a:gd name="connsiteY18" fmla="*/ 167452 h 612129"/>
                <a:gd name="connsiteX19" fmla="*/ 74809 w 885860"/>
                <a:gd name="connsiteY19" fmla="*/ 203507 h 612129"/>
                <a:gd name="connsiteX20" fmla="*/ 35 w 885860"/>
                <a:gd name="connsiteY20" fmla="*/ 132881 h 612129"/>
                <a:gd name="connsiteX0" fmla="*/ 35 w 885860"/>
                <a:gd name="connsiteY0" fmla="*/ 132882 h 612130"/>
                <a:gd name="connsiteX1" fmla="*/ 67304 w 885860"/>
                <a:gd name="connsiteY1" fmla="*/ 59202 h 612130"/>
                <a:gd name="connsiteX2" fmla="*/ 142081 w 885860"/>
                <a:gd name="connsiteY2" fmla="*/ 8 h 612130"/>
                <a:gd name="connsiteX3" fmla="*/ 210892 w 885860"/>
                <a:gd name="connsiteY3" fmla="*/ 66681 h 612130"/>
                <a:gd name="connsiteX4" fmla="*/ 200060 w 885860"/>
                <a:gd name="connsiteY4" fmla="*/ 118735 h 612130"/>
                <a:gd name="connsiteX5" fmla="*/ 389253 w 885860"/>
                <a:gd name="connsiteY5" fmla="*/ 222891 h 612130"/>
                <a:gd name="connsiteX6" fmla="*/ 787629 w 885860"/>
                <a:gd name="connsiteY6" fmla="*/ 220988 h 612130"/>
                <a:gd name="connsiteX7" fmla="*/ 814781 w 885860"/>
                <a:gd name="connsiteY7" fmla="*/ 287802 h 612130"/>
                <a:gd name="connsiteX8" fmla="*/ 885860 w 885860"/>
                <a:gd name="connsiteY8" fmla="*/ 329097 h 612130"/>
                <a:gd name="connsiteX9" fmla="*/ 858711 w 885860"/>
                <a:gd name="connsiteY9" fmla="*/ 395913 h 612130"/>
                <a:gd name="connsiteX10" fmla="*/ 885860 w 885860"/>
                <a:gd name="connsiteY10" fmla="*/ 462728 h 612130"/>
                <a:gd name="connsiteX11" fmla="*/ 814781 w 885860"/>
                <a:gd name="connsiteY11" fmla="*/ 504023 h 612130"/>
                <a:gd name="connsiteX12" fmla="*/ 787629 w 885860"/>
                <a:gd name="connsiteY12" fmla="*/ 570837 h 612130"/>
                <a:gd name="connsiteX13" fmla="*/ 699768 w 885860"/>
                <a:gd name="connsiteY13" fmla="*/ 570839 h 612130"/>
                <a:gd name="connsiteX14" fmla="*/ 628685 w 885860"/>
                <a:gd name="connsiteY14" fmla="*/ 612130 h 612130"/>
                <a:gd name="connsiteX15" fmla="*/ 557602 w 885860"/>
                <a:gd name="connsiteY15" fmla="*/ 570839 h 612130"/>
                <a:gd name="connsiteX16" fmla="*/ 469741 w 885860"/>
                <a:gd name="connsiteY16" fmla="*/ 570837 h 612130"/>
                <a:gd name="connsiteX17" fmla="*/ 343529 w 885860"/>
                <a:gd name="connsiteY17" fmla="*/ 284948 h 612130"/>
                <a:gd name="connsiteX18" fmla="*/ 141005 w 885860"/>
                <a:gd name="connsiteY18" fmla="*/ 167453 h 612130"/>
                <a:gd name="connsiteX19" fmla="*/ 74809 w 885860"/>
                <a:gd name="connsiteY19" fmla="*/ 203508 h 612130"/>
                <a:gd name="connsiteX20" fmla="*/ 35 w 885860"/>
                <a:gd name="connsiteY20" fmla="*/ 132882 h 612130"/>
                <a:gd name="connsiteX0" fmla="*/ 35 w 885860"/>
                <a:gd name="connsiteY0" fmla="*/ 132881 h 612129"/>
                <a:gd name="connsiteX1" fmla="*/ 67304 w 885860"/>
                <a:gd name="connsiteY1" fmla="*/ 59201 h 612129"/>
                <a:gd name="connsiteX2" fmla="*/ 142081 w 885860"/>
                <a:gd name="connsiteY2" fmla="*/ 7 h 612129"/>
                <a:gd name="connsiteX3" fmla="*/ 210892 w 885860"/>
                <a:gd name="connsiteY3" fmla="*/ 66680 h 612129"/>
                <a:gd name="connsiteX4" fmla="*/ 194345 w 885860"/>
                <a:gd name="connsiteY4" fmla="*/ 114924 h 612129"/>
                <a:gd name="connsiteX5" fmla="*/ 389253 w 885860"/>
                <a:gd name="connsiteY5" fmla="*/ 222890 h 612129"/>
                <a:gd name="connsiteX6" fmla="*/ 787629 w 885860"/>
                <a:gd name="connsiteY6" fmla="*/ 220987 h 612129"/>
                <a:gd name="connsiteX7" fmla="*/ 814781 w 885860"/>
                <a:gd name="connsiteY7" fmla="*/ 287801 h 612129"/>
                <a:gd name="connsiteX8" fmla="*/ 885860 w 885860"/>
                <a:gd name="connsiteY8" fmla="*/ 329096 h 612129"/>
                <a:gd name="connsiteX9" fmla="*/ 858711 w 885860"/>
                <a:gd name="connsiteY9" fmla="*/ 395912 h 612129"/>
                <a:gd name="connsiteX10" fmla="*/ 885860 w 885860"/>
                <a:gd name="connsiteY10" fmla="*/ 462727 h 612129"/>
                <a:gd name="connsiteX11" fmla="*/ 814781 w 885860"/>
                <a:gd name="connsiteY11" fmla="*/ 504022 h 612129"/>
                <a:gd name="connsiteX12" fmla="*/ 787629 w 885860"/>
                <a:gd name="connsiteY12" fmla="*/ 570836 h 612129"/>
                <a:gd name="connsiteX13" fmla="*/ 699768 w 885860"/>
                <a:gd name="connsiteY13" fmla="*/ 570838 h 612129"/>
                <a:gd name="connsiteX14" fmla="*/ 628685 w 885860"/>
                <a:gd name="connsiteY14" fmla="*/ 612129 h 612129"/>
                <a:gd name="connsiteX15" fmla="*/ 557602 w 885860"/>
                <a:gd name="connsiteY15" fmla="*/ 570838 h 612129"/>
                <a:gd name="connsiteX16" fmla="*/ 469741 w 885860"/>
                <a:gd name="connsiteY16" fmla="*/ 570836 h 612129"/>
                <a:gd name="connsiteX17" fmla="*/ 343529 w 885860"/>
                <a:gd name="connsiteY17" fmla="*/ 284947 h 612129"/>
                <a:gd name="connsiteX18" fmla="*/ 141005 w 885860"/>
                <a:gd name="connsiteY18" fmla="*/ 167452 h 612129"/>
                <a:gd name="connsiteX19" fmla="*/ 74809 w 885860"/>
                <a:gd name="connsiteY19" fmla="*/ 203507 h 612129"/>
                <a:gd name="connsiteX20" fmla="*/ 35 w 885860"/>
                <a:gd name="connsiteY20" fmla="*/ 132881 h 612129"/>
                <a:gd name="connsiteX0" fmla="*/ 35 w 885860"/>
                <a:gd name="connsiteY0" fmla="*/ 132882 h 612130"/>
                <a:gd name="connsiteX1" fmla="*/ 67304 w 885860"/>
                <a:gd name="connsiteY1" fmla="*/ 59202 h 612130"/>
                <a:gd name="connsiteX2" fmla="*/ 142081 w 885860"/>
                <a:gd name="connsiteY2" fmla="*/ 8 h 612130"/>
                <a:gd name="connsiteX3" fmla="*/ 210892 w 885860"/>
                <a:gd name="connsiteY3" fmla="*/ 66681 h 612130"/>
                <a:gd name="connsiteX4" fmla="*/ 194345 w 885860"/>
                <a:gd name="connsiteY4" fmla="*/ 114925 h 612130"/>
                <a:gd name="connsiteX5" fmla="*/ 389253 w 885860"/>
                <a:gd name="connsiteY5" fmla="*/ 222891 h 612130"/>
                <a:gd name="connsiteX6" fmla="*/ 787629 w 885860"/>
                <a:gd name="connsiteY6" fmla="*/ 220988 h 612130"/>
                <a:gd name="connsiteX7" fmla="*/ 814781 w 885860"/>
                <a:gd name="connsiteY7" fmla="*/ 287802 h 612130"/>
                <a:gd name="connsiteX8" fmla="*/ 885860 w 885860"/>
                <a:gd name="connsiteY8" fmla="*/ 329097 h 612130"/>
                <a:gd name="connsiteX9" fmla="*/ 858711 w 885860"/>
                <a:gd name="connsiteY9" fmla="*/ 395913 h 612130"/>
                <a:gd name="connsiteX10" fmla="*/ 885860 w 885860"/>
                <a:gd name="connsiteY10" fmla="*/ 462728 h 612130"/>
                <a:gd name="connsiteX11" fmla="*/ 814781 w 885860"/>
                <a:gd name="connsiteY11" fmla="*/ 504023 h 612130"/>
                <a:gd name="connsiteX12" fmla="*/ 787629 w 885860"/>
                <a:gd name="connsiteY12" fmla="*/ 570837 h 612130"/>
                <a:gd name="connsiteX13" fmla="*/ 699768 w 885860"/>
                <a:gd name="connsiteY13" fmla="*/ 570839 h 612130"/>
                <a:gd name="connsiteX14" fmla="*/ 628685 w 885860"/>
                <a:gd name="connsiteY14" fmla="*/ 612130 h 612130"/>
                <a:gd name="connsiteX15" fmla="*/ 557602 w 885860"/>
                <a:gd name="connsiteY15" fmla="*/ 570839 h 612130"/>
                <a:gd name="connsiteX16" fmla="*/ 469741 w 885860"/>
                <a:gd name="connsiteY16" fmla="*/ 570837 h 612130"/>
                <a:gd name="connsiteX17" fmla="*/ 343529 w 885860"/>
                <a:gd name="connsiteY17" fmla="*/ 284948 h 612130"/>
                <a:gd name="connsiteX18" fmla="*/ 141005 w 885860"/>
                <a:gd name="connsiteY18" fmla="*/ 167453 h 612130"/>
                <a:gd name="connsiteX19" fmla="*/ 74809 w 885860"/>
                <a:gd name="connsiteY19" fmla="*/ 203508 h 612130"/>
                <a:gd name="connsiteX20" fmla="*/ 35 w 885860"/>
                <a:gd name="connsiteY20" fmla="*/ 132882 h 612130"/>
                <a:gd name="connsiteX0" fmla="*/ 35 w 885860"/>
                <a:gd name="connsiteY0" fmla="*/ 132882 h 612130"/>
                <a:gd name="connsiteX1" fmla="*/ 67304 w 885860"/>
                <a:gd name="connsiteY1" fmla="*/ 59202 h 612130"/>
                <a:gd name="connsiteX2" fmla="*/ 142081 w 885860"/>
                <a:gd name="connsiteY2" fmla="*/ 8 h 612130"/>
                <a:gd name="connsiteX3" fmla="*/ 210892 w 885860"/>
                <a:gd name="connsiteY3" fmla="*/ 66681 h 612130"/>
                <a:gd name="connsiteX4" fmla="*/ 194345 w 885860"/>
                <a:gd name="connsiteY4" fmla="*/ 114925 h 612130"/>
                <a:gd name="connsiteX5" fmla="*/ 389253 w 885860"/>
                <a:gd name="connsiteY5" fmla="*/ 222891 h 612130"/>
                <a:gd name="connsiteX6" fmla="*/ 787629 w 885860"/>
                <a:gd name="connsiteY6" fmla="*/ 220988 h 612130"/>
                <a:gd name="connsiteX7" fmla="*/ 814781 w 885860"/>
                <a:gd name="connsiteY7" fmla="*/ 287802 h 612130"/>
                <a:gd name="connsiteX8" fmla="*/ 885860 w 885860"/>
                <a:gd name="connsiteY8" fmla="*/ 329097 h 612130"/>
                <a:gd name="connsiteX9" fmla="*/ 858711 w 885860"/>
                <a:gd name="connsiteY9" fmla="*/ 395913 h 612130"/>
                <a:gd name="connsiteX10" fmla="*/ 885860 w 885860"/>
                <a:gd name="connsiteY10" fmla="*/ 462728 h 612130"/>
                <a:gd name="connsiteX11" fmla="*/ 814781 w 885860"/>
                <a:gd name="connsiteY11" fmla="*/ 504023 h 612130"/>
                <a:gd name="connsiteX12" fmla="*/ 787629 w 885860"/>
                <a:gd name="connsiteY12" fmla="*/ 570837 h 612130"/>
                <a:gd name="connsiteX13" fmla="*/ 699768 w 885860"/>
                <a:gd name="connsiteY13" fmla="*/ 570839 h 612130"/>
                <a:gd name="connsiteX14" fmla="*/ 628685 w 885860"/>
                <a:gd name="connsiteY14" fmla="*/ 612130 h 612130"/>
                <a:gd name="connsiteX15" fmla="*/ 557602 w 885860"/>
                <a:gd name="connsiteY15" fmla="*/ 570839 h 612130"/>
                <a:gd name="connsiteX16" fmla="*/ 469741 w 885860"/>
                <a:gd name="connsiteY16" fmla="*/ 570837 h 612130"/>
                <a:gd name="connsiteX17" fmla="*/ 343529 w 885860"/>
                <a:gd name="connsiteY17" fmla="*/ 284948 h 612130"/>
                <a:gd name="connsiteX18" fmla="*/ 141005 w 885860"/>
                <a:gd name="connsiteY18" fmla="*/ 167453 h 612130"/>
                <a:gd name="connsiteX19" fmla="*/ 74809 w 885860"/>
                <a:gd name="connsiteY19" fmla="*/ 203508 h 612130"/>
                <a:gd name="connsiteX20" fmla="*/ 35 w 885860"/>
                <a:gd name="connsiteY20" fmla="*/ 132882 h 612130"/>
                <a:gd name="connsiteX0" fmla="*/ 35 w 885860"/>
                <a:gd name="connsiteY0" fmla="*/ 132882 h 612130"/>
                <a:gd name="connsiteX1" fmla="*/ 67304 w 885860"/>
                <a:gd name="connsiteY1" fmla="*/ 59202 h 612130"/>
                <a:gd name="connsiteX2" fmla="*/ 142081 w 885860"/>
                <a:gd name="connsiteY2" fmla="*/ 8 h 612130"/>
                <a:gd name="connsiteX3" fmla="*/ 210892 w 885860"/>
                <a:gd name="connsiteY3" fmla="*/ 66681 h 612130"/>
                <a:gd name="connsiteX4" fmla="*/ 194345 w 885860"/>
                <a:gd name="connsiteY4" fmla="*/ 114925 h 612130"/>
                <a:gd name="connsiteX5" fmla="*/ 389253 w 885860"/>
                <a:gd name="connsiteY5" fmla="*/ 222891 h 612130"/>
                <a:gd name="connsiteX6" fmla="*/ 682854 w 885860"/>
                <a:gd name="connsiteY6" fmla="*/ 70493 h 612130"/>
                <a:gd name="connsiteX7" fmla="*/ 814781 w 885860"/>
                <a:gd name="connsiteY7" fmla="*/ 287802 h 612130"/>
                <a:gd name="connsiteX8" fmla="*/ 885860 w 885860"/>
                <a:gd name="connsiteY8" fmla="*/ 329097 h 612130"/>
                <a:gd name="connsiteX9" fmla="*/ 858711 w 885860"/>
                <a:gd name="connsiteY9" fmla="*/ 395913 h 612130"/>
                <a:gd name="connsiteX10" fmla="*/ 885860 w 885860"/>
                <a:gd name="connsiteY10" fmla="*/ 462728 h 612130"/>
                <a:gd name="connsiteX11" fmla="*/ 814781 w 885860"/>
                <a:gd name="connsiteY11" fmla="*/ 504023 h 612130"/>
                <a:gd name="connsiteX12" fmla="*/ 787629 w 885860"/>
                <a:gd name="connsiteY12" fmla="*/ 570837 h 612130"/>
                <a:gd name="connsiteX13" fmla="*/ 699768 w 885860"/>
                <a:gd name="connsiteY13" fmla="*/ 570839 h 612130"/>
                <a:gd name="connsiteX14" fmla="*/ 628685 w 885860"/>
                <a:gd name="connsiteY14" fmla="*/ 612130 h 612130"/>
                <a:gd name="connsiteX15" fmla="*/ 557602 w 885860"/>
                <a:gd name="connsiteY15" fmla="*/ 570839 h 612130"/>
                <a:gd name="connsiteX16" fmla="*/ 469741 w 885860"/>
                <a:gd name="connsiteY16" fmla="*/ 570837 h 612130"/>
                <a:gd name="connsiteX17" fmla="*/ 343529 w 885860"/>
                <a:gd name="connsiteY17" fmla="*/ 284948 h 612130"/>
                <a:gd name="connsiteX18" fmla="*/ 141005 w 885860"/>
                <a:gd name="connsiteY18" fmla="*/ 167453 h 612130"/>
                <a:gd name="connsiteX19" fmla="*/ 74809 w 885860"/>
                <a:gd name="connsiteY19" fmla="*/ 203508 h 612130"/>
                <a:gd name="connsiteX20" fmla="*/ 35 w 885860"/>
                <a:gd name="connsiteY20" fmla="*/ 132882 h 612130"/>
                <a:gd name="connsiteX0" fmla="*/ 35 w 984326"/>
                <a:gd name="connsiteY0" fmla="*/ 132882 h 612130"/>
                <a:gd name="connsiteX1" fmla="*/ 67304 w 984326"/>
                <a:gd name="connsiteY1" fmla="*/ 59202 h 612130"/>
                <a:gd name="connsiteX2" fmla="*/ 142081 w 984326"/>
                <a:gd name="connsiteY2" fmla="*/ 8 h 612130"/>
                <a:gd name="connsiteX3" fmla="*/ 210892 w 984326"/>
                <a:gd name="connsiteY3" fmla="*/ 66681 h 612130"/>
                <a:gd name="connsiteX4" fmla="*/ 194345 w 984326"/>
                <a:gd name="connsiteY4" fmla="*/ 114925 h 612130"/>
                <a:gd name="connsiteX5" fmla="*/ 389253 w 984326"/>
                <a:gd name="connsiteY5" fmla="*/ 222891 h 612130"/>
                <a:gd name="connsiteX6" fmla="*/ 682854 w 984326"/>
                <a:gd name="connsiteY6" fmla="*/ 70493 h 612130"/>
                <a:gd name="connsiteX7" fmla="*/ 984326 w 984326"/>
                <a:gd name="connsiteY7" fmla="*/ 213507 h 612130"/>
                <a:gd name="connsiteX8" fmla="*/ 885860 w 984326"/>
                <a:gd name="connsiteY8" fmla="*/ 329097 h 612130"/>
                <a:gd name="connsiteX9" fmla="*/ 858711 w 984326"/>
                <a:gd name="connsiteY9" fmla="*/ 395913 h 612130"/>
                <a:gd name="connsiteX10" fmla="*/ 885860 w 984326"/>
                <a:gd name="connsiteY10" fmla="*/ 462728 h 612130"/>
                <a:gd name="connsiteX11" fmla="*/ 814781 w 984326"/>
                <a:gd name="connsiteY11" fmla="*/ 504023 h 612130"/>
                <a:gd name="connsiteX12" fmla="*/ 787629 w 984326"/>
                <a:gd name="connsiteY12" fmla="*/ 570837 h 612130"/>
                <a:gd name="connsiteX13" fmla="*/ 699768 w 984326"/>
                <a:gd name="connsiteY13" fmla="*/ 570839 h 612130"/>
                <a:gd name="connsiteX14" fmla="*/ 628685 w 984326"/>
                <a:gd name="connsiteY14" fmla="*/ 612130 h 612130"/>
                <a:gd name="connsiteX15" fmla="*/ 557602 w 984326"/>
                <a:gd name="connsiteY15" fmla="*/ 570839 h 612130"/>
                <a:gd name="connsiteX16" fmla="*/ 469741 w 984326"/>
                <a:gd name="connsiteY16" fmla="*/ 570837 h 612130"/>
                <a:gd name="connsiteX17" fmla="*/ 343529 w 984326"/>
                <a:gd name="connsiteY17" fmla="*/ 284948 h 612130"/>
                <a:gd name="connsiteX18" fmla="*/ 141005 w 984326"/>
                <a:gd name="connsiteY18" fmla="*/ 167453 h 612130"/>
                <a:gd name="connsiteX19" fmla="*/ 74809 w 984326"/>
                <a:gd name="connsiteY19" fmla="*/ 203508 h 612130"/>
                <a:gd name="connsiteX20" fmla="*/ 35 w 984326"/>
                <a:gd name="connsiteY20" fmla="*/ 132882 h 612130"/>
                <a:gd name="connsiteX0" fmla="*/ 35 w 984326"/>
                <a:gd name="connsiteY0" fmla="*/ 132882 h 612130"/>
                <a:gd name="connsiteX1" fmla="*/ 67304 w 984326"/>
                <a:gd name="connsiteY1" fmla="*/ 59202 h 612130"/>
                <a:gd name="connsiteX2" fmla="*/ 142081 w 984326"/>
                <a:gd name="connsiteY2" fmla="*/ 8 h 612130"/>
                <a:gd name="connsiteX3" fmla="*/ 210892 w 984326"/>
                <a:gd name="connsiteY3" fmla="*/ 66681 h 612130"/>
                <a:gd name="connsiteX4" fmla="*/ 194345 w 984326"/>
                <a:gd name="connsiteY4" fmla="*/ 114925 h 612130"/>
                <a:gd name="connsiteX5" fmla="*/ 389253 w 984326"/>
                <a:gd name="connsiteY5" fmla="*/ 222891 h 612130"/>
                <a:gd name="connsiteX6" fmla="*/ 682854 w 984326"/>
                <a:gd name="connsiteY6" fmla="*/ 70493 h 612130"/>
                <a:gd name="connsiteX7" fmla="*/ 984326 w 984326"/>
                <a:gd name="connsiteY7" fmla="*/ 213507 h 612130"/>
                <a:gd name="connsiteX8" fmla="*/ 885860 w 984326"/>
                <a:gd name="connsiteY8" fmla="*/ 329097 h 612130"/>
                <a:gd name="connsiteX9" fmla="*/ 858711 w 984326"/>
                <a:gd name="connsiteY9" fmla="*/ 395913 h 612130"/>
                <a:gd name="connsiteX10" fmla="*/ 885860 w 984326"/>
                <a:gd name="connsiteY10" fmla="*/ 462728 h 612130"/>
                <a:gd name="connsiteX11" fmla="*/ 814781 w 984326"/>
                <a:gd name="connsiteY11" fmla="*/ 504023 h 612130"/>
                <a:gd name="connsiteX12" fmla="*/ 787629 w 984326"/>
                <a:gd name="connsiteY12" fmla="*/ 570837 h 612130"/>
                <a:gd name="connsiteX13" fmla="*/ 699768 w 984326"/>
                <a:gd name="connsiteY13" fmla="*/ 570839 h 612130"/>
                <a:gd name="connsiteX14" fmla="*/ 628685 w 984326"/>
                <a:gd name="connsiteY14" fmla="*/ 612130 h 612130"/>
                <a:gd name="connsiteX15" fmla="*/ 557602 w 984326"/>
                <a:gd name="connsiteY15" fmla="*/ 570839 h 612130"/>
                <a:gd name="connsiteX16" fmla="*/ 469741 w 984326"/>
                <a:gd name="connsiteY16" fmla="*/ 570837 h 612130"/>
                <a:gd name="connsiteX17" fmla="*/ 343529 w 984326"/>
                <a:gd name="connsiteY17" fmla="*/ 284948 h 612130"/>
                <a:gd name="connsiteX18" fmla="*/ 141005 w 984326"/>
                <a:gd name="connsiteY18" fmla="*/ 167453 h 612130"/>
                <a:gd name="connsiteX19" fmla="*/ 74809 w 984326"/>
                <a:gd name="connsiteY19" fmla="*/ 203508 h 612130"/>
                <a:gd name="connsiteX20" fmla="*/ 35 w 984326"/>
                <a:gd name="connsiteY20" fmla="*/ 132882 h 612130"/>
                <a:gd name="connsiteX0" fmla="*/ 35 w 984326"/>
                <a:gd name="connsiteY0" fmla="*/ 132882 h 612130"/>
                <a:gd name="connsiteX1" fmla="*/ 67304 w 984326"/>
                <a:gd name="connsiteY1" fmla="*/ 59202 h 612130"/>
                <a:gd name="connsiteX2" fmla="*/ 142081 w 984326"/>
                <a:gd name="connsiteY2" fmla="*/ 8 h 612130"/>
                <a:gd name="connsiteX3" fmla="*/ 210892 w 984326"/>
                <a:gd name="connsiteY3" fmla="*/ 66681 h 612130"/>
                <a:gd name="connsiteX4" fmla="*/ 194345 w 984326"/>
                <a:gd name="connsiteY4" fmla="*/ 114925 h 612130"/>
                <a:gd name="connsiteX5" fmla="*/ 389253 w 984326"/>
                <a:gd name="connsiteY5" fmla="*/ 222891 h 612130"/>
                <a:gd name="connsiteX6" fmla="*/ 682854 w 984326"/>
                <a:gd name="connsiteY6" fmla="*/ 70493 h 612130"/>
                <a:gd name="connsiteX7" fmla="*/ 984326 w 984326"/>
                <a:gd name="connsiteY7" fmla="*/ 213507 h 612130"/>
                <a:gd name="connsiteX8" fmla="*/ 885860 w 984326"/>
                <a:gd name="connsiteY8" fmla="*/ 329097 h 612130"/>
                <a:gd name="connsiteX9" fmla="*/ 858711 w 984326"/>
                <a:gd name="connsiteY9" fmla="*/ 395913 h 612130"/>
                <a:gd name="connsiteX10" fmla="*/ 885860 w 984326"/>
                <a:gd name="connsiteY10" fmla="*/ 462728 h 612130"/>
                <a:gd name="connsiteX11" fmla="*/ 814781 w 984326"/>
                <a:gd name="connsiteY11" fmla="*/ 504023 h 612130"/>
                <a:gd name="connsiteX12" fmla="*/ 787629 w 984326"/>
                <a:gd name="connsiteY12" fmla="*/ 570837 h 612130"/>
                <a:gd name="connsiteX13" fmla="*/ 699768 w 984326"/>
                <a:gd name="connsiteY13" fmla="*/ 570839 h 612130"/>
                <a:gd name="connsiteX14" fmla="*/ 628685 w 984326"/>
                <a:gd name="connsiteY14" fmla="*/ 612130 h 612130"/>
                <a:gd name="connsiteX15" fmla="*/ 557602 w 984326"/>
                <a:gd name="connsiteY15" fmla="*/ 570839 h 612130"/>
                <a:gd name="connsiteX16" fmla="*/ 469741 w 984326"/>
                <a:gd name="connsiteY16" fmla="*/ 570837 h 612130"/>
                <a:gd name="connsiteX17" fmla="*/ 343529 w 984326"/>
                <a:gd name="connsiteY17" fmla="*/ 284948 h 612130"/>
                <a:gd name="connsiteX18" fmla="*/ 141005 w 984326"/>
                <a:gd name="connsiteY18" fmla="*/ 167453 h 612130"/>
                <a:gd name="connsiteX19" fmla="*/ 74809 w 984326"/>
                <a:gd name="connsiteY19" fmla="*/ 203508 h 612130"/>
                <a:gd name="connsiteX20" fmla="*/ 35 w 984326"/>
                <a:gd name="connsiteY20" fmla="*/ 132882 h 612130"/>
                <a:gd name="connsiteX0" fmla="*/ 35 w 984326"/>
                <a:gd name="connsiteY0" fmla="*/ 132882 h 612130"/>
                <a:gd name="connsiteX1" fmla="*/ 67304 w 984326"/>
                <a:gd name="connsiteY1" fmla="*/ 59202 h 612130"/>
                <a:gd name="connsiteX2" fmla="*/ 142081 w 984326"/>
                <a:gd name="connsiteY2" fmla="*/ 8 h 612130"/>
                <a:gd name="connsiteX3" fmla="*/ 210892 w 984326"/>
                <a:gd name="connsiteY3" fmla="*/ 66681 h 612130"/>
                <a:gd name="connsiteX4" fmla="*/ 194345 w 984326"/>
                <a:gd name="connsiteY4" fmla="*/ 114925 h 612130"/>
                <a:gd name="connsiteX5" fmla="*/ 389253 w 984326"/>
                <a:gd name="connsiteY5" fmla="*/ 222891 h 612130"/>
                <a:gd name="connsiteX6" fmla="*/ 682854 w 984326"/>
                <a:gd name="connsiteY6" fmla="*/ 70493 h 612130"/>
                <a:gd name="connsiteX7" fmla="*/ 984326 w 984326"/>
                <a:gd name="connsiteY7" fmla="*/ 213507 h 612130"/>
                <a:gd name="connsiteX8" fmla="*/ 885860 w 984326"/>
                <a:gd name="connsiteY8" fmla="*/ 329097 h 612130"/>
                <a:gd name="connsiteX9" fmla="*/ 858711 w 984326"/>
                <a:gd name="connsiteY9" fmla="*/ 395913 h 612130"/>
                <a:gd name="connsiteX10" fmla="*/ 885860 w 984326"/>
                <a:gd name="connsiteY10" fmla="*/ 462728 h 612130"/>
                <a:gd name="connsiteX11" fmla="*/ 814781 w 984326"/>
                <a:gd name="connsiteY11" fmla="*/ 504023 h 612130"/>
                <a:gd name="connsiteX12" fmla="*/ 787629 w 984326"/>
                <a:gd name="connsiteY12" fmla="*/ 570837 h 612130"/>
                <a:gd name="connsiteX13" fmla="*/ 699768 w 984326"/>
                <a:gd name="connsiteY13" fmla="*/ 570839 h 612130"/>
                <a:gd name="connsiteX14" fmla="*/ 628685 w 984326"/>
                <a:gd name="connsiteY14" fmla="*/ 612130 h 612130"/>
                <a:gd name="connsiteX15" fmla="*/ 557602 w 984326"/>
                <a:gd name="connsiteY15" fmla="*/ 570839 h 612130"/>
                <a:gd name="connsiteX16" fmla="*/ 469741 w 984326"/>
                <a:gd name="connsiteY16" fmla="*/ 570837 h 612130"/>
                <a:gd name="connsiteX17" fmla="*/ 343529 w 984326"/>
                <a:gd name="connsiteY17" fmla="*/ 284948 h 612130"/>
                <a:gd name="connsiteX18" fmla="*/ 141005 w 984326"/>
                <a:gd name="connsiteY18" fmla="*/ 167453 h 612130"/>
                <a:gd name="connsiteX19" fmla="*/ 74809 w 984326"/>
                <a:gd name="connsiteY19" fmla="*/ 203508 h 612130"/>
                <a:gd name="connsiteX20" fmla="*/ 35 w 984326"/>
                <a:gd name="connsiteY20" fmla="*/ 132882 h 612130"/>
                <a:gd name="connsiteX0" fmla="*/ 35 w 980516"/>
                <a:gd name="connsiteY0" fmla="*/ 132882 h 612130"/>
                <a:gd name="connsiteX1" fmla="*/ 67304 w 980516"/>
                <a:gd name="connsiteY1" fmla="*/ 59202 h 612130"/>
                <a:gd name="connsiteX2" fmla="*/ 142081 w 980516"/>
                <a:gd name="connsiteY2" fmla="*/ 8 h 612130"/>
                <a:gd name="connsiteX3" fmla="*/ 210892 w 980516"/>
                <a:gd name="connsiteY3" fmla="*/ 66681 h 612130"/>
                <a:gd name="connsiteX4" fmla="*/ 194345 w 980516"/>
                <a:gd name="connsiteY4" fmla="*/ 114925 h 612130"/>
                <a:gd name="connsiteX5" fmla="*/ 389253 w 980516"/>
                <a:gd name="connsiteY5" fmla="*/ 222891 h 612130"/>
                <a:gd name="connsiteX6" fmla="*/ 682854 w 980516"/>
                <a:gd name="connsiteY6" fmla="*/ 70493 h 612130"/>
                <a:gd name="connsiteX7" fmla="*/ 980516 w 980516"/>
                <a:gd name="connsiteY7" fmla="*/ 215412 h 612130"/>
                <a:gd name="connsiteX8" fmla="*/ 885860 w 980516"/>
                <a:gd name="connsiteY8" fmla="*/ 329097 h 612130"/>
                <a:gd name="connsiteX9" fmla="*/ 858711 w 980516"/>
                <a:gd name="connsiteY9" fmla="*/ 395913 h 612130"/>
                <a:gd name="connsiteX10" fmla="*/ 885860 w 980516"/>
                <a:gd name="connsiteY10" fmla="*/ 462728 h 612130"/>
                <a:gd name="connsiteX11" fmla="*/ 814781 w 980516"/>
                <a:gd name="connsiteY11" fmla="*/ 504023 h 612130"/>
                <a:gd name="connsiteX12" fmla="*/ 787629 w 980516"/>
                <a:gd name="connsiteY12" fmla="*/ 570837 h 612130"/>
                <a:gd name="connsiteX13" fmla="*/ 699768 w 980516"/>
                <a:gd name="connsiteY13" fmla="*/ 570839 h 612130"/>
                <a:gd name="connsiteX14" fmla="*/ 628685 w 980516"/>
                <a:gd name="connsiteY14" fmla="*/ 612130 h 612130"/>
                <a:gd name="connsiteX15" fmla="*/ 557602 w 980516"/>
                <a:gd name="connsiteY15" fmla="*/ 570839 h 612130"/>
                <a:gd name="connsiteX16" fmla="*/ 469741 w 980516"/>
                <a:gd name="connsiteY16" fmla="*/ 570837 h 612130"/>
                <a:gd name="connsiteX17" fmla="*/ 343529 w 980516"/>
                <a:gd name="connsiteY17" fmla="*/ 284948 h 612130"/>
                <a:gd name="connsiteX18" fmla="*/ 141005 w 980516"/>
                <a:gd name="connsiteY18" fmla="*/ 167453 h 612130"/>
                <a:gd name="connsiteX19" fmla="*/ 74809 w 980516"/>
                <a:gd name="connsiteY19" fmla="*/ 203508 h 612130"/>
                <a:gd name="connsiteX20" fmla="*/ 35 w 980516"/>
                <a:gd name="connsiteY20" fmla="*/ 132882 h 612130"/>
                <a:gd name="connsiteX0" fmla="*/ 35 w 980516"/>
                <a:gd name="connsiteY0" fmla="*/ 132882 h 612130"/>
                <a:gd name="connsiteX1" fmla="*/ 67304 w 980516"/>
                <a:gd name="connsiteY1" fmla="*/ 59202 h 612130"/>
                <a:gd name="connsiteX2" fmla="*/ 142081 w 980516"/>
                <a:gd name="connsiteY2" fmla="*/ 8 h 612130"/>
                <a:gd name="connsiteX3" fmla="*/ 210892 w 980516"/>
                <a:gd name="connsiteY3" fmla="*/ 66681 h 612130"/>
                <a:gd name="connsiteX4" fmla="*/ 194345 w 980516"/>
                <a:gd name="connsiteY4" fmla="*/ 114925 h 612130"/>
                <a:gd name="connsiteX5" fmla="*/ 389253 w 980516"/>
                <a:gd name="connsiteY5" fmla="*/ 222891 h 612130"/>
                <a:gd name="connsiteX6" fmla="*/ 682854 w 980516"/>
                <a:gd name="connsiteY6" fmla="*/ 70493 h 612130"/>
                <a:gd name="connsiteX7" fmla="*/ 980516 w 980516"/>
                <a:gd name="connsiteY7" fmla="*/ 215412 h 612130"/>
                <a:gd name="connsiteX8" fmla="*/ 885860 w 980516"/>
                <a:gd name="connsiteY8" fmla="*/ 329097 h 612130"/>
                <a:gd name="connsiteX9" fmla="*/ 858711 w 980516"/>
                <a:gd name="connsiteY9" fmla="*/ 395913 h 612130"/>
                <a:gd name="connsiteX10" fmla="*/ 885860 w 980516"/>
                <a:gd name="connsiteY10" fmla="*/ 462728 h 612130"/>
                <a:gd name="connsiteX11" fmla="*/ 814781 w 980516"/>
                <a:gd name="connsiteY11" fmla="*/ 504023 h 612130"/>
                <a:gd name="connsiteX12" fmla="*/ 787629 w 980516"/>
                <a:gd name="connsiteY12" fmla="*/ 570837 h 612130"/>
                <a:gd name="connsiteX13" fmla="*/ 699768 w 980516"/>
                <a:gd name="connsiteY13" fmla="*/ 570839 h 612130"/>
                <a:gd name="connsiteX14" fmla="*/ 628685 w 980516"/>
                <a:gd name="connsiteY14" fmla="*/ 612130 h 612130"/>
                <a:gd name="connsiteX15" fmla="*/ 557602 w 980516"/>
                <a:gd name="connsiteY15" fmla="*/ 570839 h 612130"/>
                <a:gd name="connsiteX16" fmla="*/ 469741 w 980516"/>
                <a:gd name="connsiteY16" fmla="*/ 570837 h 612130"/>
                <a:gd name="connsiteX17" fmla="*/ 343529 w 980516"/>
                <a:gd name="connsiteY17" fmla="*/ 284948 h 612130"/>
                <a:gd name="connsiteX18" fmla="*/ 141005 w 980516"/>
                <a:gd name="connsiteY18" fmla="*/ 167453 h 612130"/>
                <a:gd name="connsiteX19" fmla="*/ 74809 w 980516"/>
                <a:gd name="connsiteY19" fmla="*/ 203508 h 612130"/>
                <a:gd name="connsiteX20" fmla="*/ 35 w 980516"/>
                <a:gd name="connsiteY20" fmla="*/ 132882 h 612130"/>
                <a:gd name="connsiteX0" fmla="*/ 35 w 980516"/>
                <a:gd name="connsiteY0" fmla="*/ 132882 h 612130"/>
                <a:gd name="connsiteX1" fmla="*/ 67304 w 980516"/>
                <a:gd name="connsiteY1" fmla="*/ 59202 h 612130"/>
                <a:gd name="connsiteX2" fmla="*/ 142081 w 980516"/>
                <a:gd name="connsiteY2" fmla="*/ 8 h 612130"/>
                <a:gd name="connsiteX3" fmla="*/ 210892 w 980516"/>
                <a:gd name="connsiteY3" fmla="*/ 66681 h 612130"/>
                <a:gd name="connsiteX4" fmla="*/ 194345 w 980516"/>
                <a:gd name="connsiteY4" fmla="*/ 114925 h 612130"/>
                <a:gd name="connsiteX5" fmla="*/ 389253 w 980516"/>
                <a:gd name="connsiteY5" fmla="*/ 222891 h 612130"/>
                <a:gd name="connsiteX6" fmla="*/ 682854 w 980516"/>
                <a:gd name="connsiteY6" fmla="*/ 70493 h 612130"/>
                <a:gd name="connsiteX7" fmla="*/ 980516 w 980516"/>
                <a:gd name="connsiteY7" fmla="*/ 215412 h 612130"/>
                <a:gd name="connsiteX8" fmla="*/ 885860 w 980516"/>
                <a:gd name="connsiteY8" fmla="*/ 329097 h 612130"/>
                <a:gd name="connsiteX9" fmla="*/ 858711 w 980516"/>
                <a:gd name="connsiteY9" fmla="*/ 395913 h 612130"/>
                <a:gd name="connsiteX10" fmla="*/ 885860 w 980516"/>
                <a:gd name="connsiteY10" fmla="*/ 462728 h 612130"/>
                <a:gd name="connsiteX11" fmla="*/ 814781 w 980516"/>
                <a:gd name="connsiteY11" fmla="*/ 504023 h 612130"/>
                <a:gd name="connsiteX12" fmla="*/ 787629 w 980516"/>
                <a:gd name="connsiteY12" fmla="*/ 570837 h 612130"/>
                <a:gd name="connsiteX13" fmla="*/ 699768 w 980516"/>
                <a:gd name="connsiteY13" fmla="*/ 570839 h 612130"/>
                <a:gd name="connsiteX14" fmla="*/ 628685 w 980516"/>
                <a:gd name="connsiteY14" fmla="*/ 612130 h 612130"/>
                <a:gd name="connsiteX15" fmla="*/ 557602 w 980516"/>
                <a:gd name="connsiteY15" fmla="*/ 570839 h 612130"/>
                <a:gd name="connsiteX16" fmla="*/ 469741 w 980516"/>
                <a:gd name="connsiteY16" fmla="*/ 570837 h 612130"/>
                <a:gd name="connsiteX17" fmla="*/ 343529 w 980516"/>
                <a:gd name="connsiteY17" fmla="*/ 284948 h 612130"/>
                <a:gd name="connsiteX18" fmla="*/ 141005 w 980516"/>
                <a:gd name="connsiteY18" fmla="*/ 167453 h 612130"/>
                <a:gd name="connsiteX19" fmla="*/ 74809 w 980516"/>
                <a:gd name="connsiteY19" fmla="*/ 203508 h 612130"/>
                <a:gd name="connsiteX20" fmla="*/ 35 w 980516"/>
                <a:gd name="connsiteY20" fmla="*/ 132882 h 612130"/>
                <a:gd name="connsiteX0" fmla="*/ 35 w 980516"/>
                <a:gd name="connsiteY0" fmla="*/ 132882 h 612130"/>
                <a:gd name="connsiteX1" fmla="*/ 67304 w 980516"/>
                <a:gd name="connsiteY1" fmla="*/ 59202 h 612130"/>
                <a:gd name="connsiteX2" fmla="*/ 142081 w 980516"/>
                <a:gd name="connsiteY2" fmla="*/ 8 h 612130"/>
                <a:gd name="connsiteX3" fmla="*/ 210892 w 980516"/>
                <a:gd name="connsiteY3" fmla="*/ 66681 h 612130"/>
                <a:gd name="connsiteX4" fmla="*/ 194345 w 980516"/>
                <a:gd name="connsiteY4" fmla="*/ 114925 h 612130"/>
                <a:gd name="connsiteX5" fmla="*/ 389253 w 980516"/>
                <a:gd name="connsiteY5" fmla="*/ 222891 h 612130"/>
                <a:gd name="connsiteX6" fmla="*/ 682854 w 980516"/>
                <a:gd name="connsiteY6" fmla="*/ 70493 h 612130"/>
                <a:gd name="connsiteX7" fmla="*/ 980516 w 980516"/>
                <a:gd name="connsiteY7" fmla="*/ 215412 h 612130"/>
                <a:gd name="connsiteX8" fmla="*/ 885860 w 980516"/>
                <a:gd name="connsiteY8" fmla="*/ 329097 h 612130"/>
                <a:gd name="connsiteX9" fmla="*/ 858711 w 980516"/>
                <a:gd name="connsiteY9" fmla="*/ 395913 h 612130"/>
                <a:gd name="connsiteX10" fmla="*/ 885860 w 980516"/>
                <a:gd name="connsiteY10" fmla="*/ 462728 h 612130"/>
                <a:gd name="connsiteX11" fmla="*/ 814781 w 980516"/>
                <a:gd name="connsiteY11" fmla="*/ 504023 h 612130"/>
                <a:gd name="connsiteX12" fmla="*/ 787629 w 980516"/>
                <a:gd name="connsiteY12" fmla="*/ 570837 h 612130"/>
                <a:gd name="connsiteX13" fmla="*/ 699768 w 980516"/>
                <a:gd name="connsiteY13" fmla="*/ 570839 h 612130"/>
                <a:gd name="connsiteX14" fmla="*/ 628685 w 980516"/>
                <a:gd name="connsiteY14" fmla="*/ 612130 h 612130"/>
                <a:gd name="connsiteX15" fmla="*/ 557602 w 980516"/>
                <a:gd name="connsiteY15" fmla="*/ 570839 h 612130"/>
                <a:gd name="connsiteX16" fmla="*/ 469741 w 980516"/>
                <a:gd name="connsiteY16" fmla="*/ 570837 h 612130"/>
                <a:gd name="connsiteX17" fmla="*/ 343529 w 980516"/>
                <a:gd name="connsiteY17" fmla="*/ 284948 h 612130"/>
                <a:gd name="connsiteX18" fmla="*/ 141005 w 980516"/>
                <a:gd name="connsiteY18" fmla="*/ 167453 h 612130"/>
                <a:gd name="connsiteX19" fmla="*/ 74809 w 980516"/>
                <a:gd name="connsiteY19" fmla="*/ 203508 h 612130"/>
                <a:gd name="connsiteX20" fmla="*/ 35 w 980516"/>
                <a:gd name="connsiteY20" fmla="*/ 132882 h 612130"/>
                <a:gd name="connsiteX0" fmla="*/ 35 w 980516"/>
                <a:gd name="connsiteY0" fmla="*/ 132882 h 612130"/>
                <a:gd name="connsiteX1" fmla="*/ 67304 w 980516"/>
                <a:gd name="connsiteY1" fmla="*/ 59202 h 612130"/>
                <a:gd name="connsiteX2" fmla="*/ 142081 w 980516"/>
                <a:gd name="connsiteY2" fmla="*/ 8 h 612130"/>
                <a:gd name="connsiteX3" fmla="*/ 210892 w 980516"/>
                <a:gd name="connsiteY3" fmla="*/ 66681 h 612130"/>
                <a:gd name="connsiteX4" fmla="*/ 194345 w 980516"/>
                <a:gd name="connsiteY4" fmla="*/ 114925 h 612130"/>
                <a:gd name="connsiteX5" fmla="*/ 389253 w 980516"/>
                <a:gd name="connsiteY5" fmla="*/ 222891 h 612130"/>
                <a:gd name="connsiteX6" fmla="*/ 682854 w 980516"/>
                <a:gd name="connsiteY6" fmla="*/ 70493 h 612130"/>
                <a:gd name="connsiteX7" fmla="*/ 980516 w 980516"/>
                <a:gd name="connsiteY7" fmla="*/ 215412 h 612130"/>
                <a:gd name="connsiteX8" fmla="*/ 885860 w 980516"/>
                <a:gd name="connsiteY8" fmla="*/ 329097 h 612130"/>
                <a:gd name="connsiteX9" fmla="*/ 858711 w 980516"/>
                <a:gd name="connsiteY9" fmla="*/ 395913 h 612130"/>
                <a:gd name="connsiteX10" fmla="*/ 885860 w 980516"/>
                <a:gd name="connsiteY10" fmla="*/ 462728 h 612130"/>
                <a:gd name="connsiteX11" fmla="*/ 814781 w 980516"/>
                <a:gd name="connsiteY11" fmla="*/ 504023 h 612130"/>
                <a:gd name="connsiteX12" fmla="*/ 787629 w 980516"/>
                <a:gd name="connsiteY12" fmla="*/ 570837 h 612130"/>
                <a:gd name="connsiteX13" fmla="*/ 699768 w 980516"/>
                <a:gd name="connsiteY13" fmla="*/ 570839 h 612130"/>
                <a:gd name="connsiteX14" fmla="*/ 628685 w 980516"/>
                <a:gd name="connsiteY14" fmla="*/ 612130 h 612130"/>
                <a:gd name="connsiteX15" fmla="*/ 557602 w 980516"/>
                <a:gd name="connsiteY15" fmla="*/ 570839 h 612130"/>
                <a:gd name="connsiteX16" fmla="*/ 342106 w 980516"/>
                <a:gd name="connsiteY16" fmla="*/ 568932 h 612130"/>
                <a:gd name="connsiteX17" fmla="*/ 343529 w 980516"/>
                <a:gd name="connsiteY17" fmla="*/ 284948 h 612130"/>
                <a:gd name="connsiteX18" fmla="*/ 141005 w 980516"/>
                <a:gd name="connsiteY18" fmla="*/ 167453 h 612130"/>
                <a:gd name="connsiteX19" fmla="*/ 74809 w 980516"/>
                <a:gd name="connsiteY19" fmla="*/ 203508 h 612130"/>
                <a:gd name="connsiteX20" fmla="*/ 35 w 980516"/>
                <a:gd name="connsiteY20" fmla="*/ 132882 h 612130"/>
                <a:gd name="connsiteX0" fmla="*/ 35 w 980516"/>
                <a:gd name="connsiteY0" fmla="*/ 132882 h 612130"/>
                <a:gd name="connsiteX1" fmla="*/ 67304 w 980516"/>
                <a:gd name="connsiteY1" fmla="*/ 59202 h 612130"/>
                <a:gd name="connsiteX2" fmla="*/ 142081 w 980516"/>
                <a:gd name="connsiteY2" fmla="*/ 8 h 612130"/>
                <a:gd name="connsiteX3" fmla="*/ 210892 w 980516"/>
                <a:gd name="connsiteY3" fmla="*/ 66681 h 612130"/>
                <a:gd name="connsiteX4" fmla="*/ 194345 w 980516"/>
                <a:gd name="connsiteY4" fmla="*/ 114925 h 612130"/>
                <a:gd name="connsiteX5" fmla="*/ 389253 w 980516"/>
                <a:gd name="connsiteY5" fmla="*/ 222891 h 612130"/>
                <a:gd name="connsiteX6" fmla="*/ 682854 w 980516"/>
                <a:gd name="connsiteY6" fmla="*/ 70493 h 612130"/>
                <a:gd name="connsiteX7" fmla="*/ 980516 w 980516"/>
                <a:gd name="connsiteY7" fmla="*/ 215412 h 612130"/>
                <a:gd name="connsiteX8" fmla="*/ 885860 w 980516"/>
                <a:gd name="connsiteY8" fmla="*/ 329097 h 612130"/>
                <a:gd name="connsiteX9" fmla="*/ 858711 w 980516"/>
                <a:gd name="connsiteY9" fmla="*/ 395913 h 612130"/>
                <a:gd name="connsiteX10" fmla="*/ 885860 w 980516"/>
                <a:gd name="connsiteY10" fmla="*/ 462728 h 612130"/>
                <a:gd name="connsiteX11" fmla="*/ 814781 w 980516"/>
                <a:gd name="connsiteY11" fmla="*/ 504023 h 612130"/>
                <a:gd name="connsiteX12" fmla="*/ 787629 w 980516"/>
                <a:gd name="connsiteY12" fmla="*/ 570837 h 612130"/>
                <a:gd name="connsiteX13" fmla="*/ 699768 w 980516"/>
                <a:gd name="connsiteY13" fmla="*/ 570839 h 612130"/>
                <a:gd name="connsiteX14" fmla="*/ 628685 w 980516"/>
                <a:gd name="connsiteY14" fmla="*/ 612130 h 612130"/>
                <a:gd name="connsiteX15" fmla="*/ 557602 w 980516"/>
                <a:gd name="connsiteY15" fmla="*/ 570839 h 612130"/>
                <a:gd name="connsiteX16" fmla="*/ 342106 w 980516"/>
                <a:gd name="connsiteY16" fmla="*/ 568932 h 612130"/>
                <a:gd name="connsiteX17" fmla="*/ 343529 w 980516"/>
                <a:gd name="connsiteY17" fmla="*/ 284948 h 612130"/>
                <a:gd name="connsiteX18" fmla="*/ 141005 w 980516"/>
                <a:gd name="connsiteY18" fmla="*/ 167453 h 612130"/>
                <a:gd name="connsiteX19" fmla="*/ 74809 w 980516"/>
                <a:gd name="connsiteY19" fmla="*/ 203508 h 612130"/>
                <a:gd name="connsiteX20" fmla="*/ 35 w 980516"/>
                <a:gd name="connsiteY20" fmla="*/ 132882 h 612130"/>
                <a:gd name="connsiteX0" fmla="*/ 35 w 980516"/>
                <a:gd name="connsiteY0" fmla="*/ 132882 h 612130"/>
                <a:gd name="connsiteX1" fmla="*/ 67304 w 980516"/>
                <a:gd name="connsiteY1" fmla="*/ 59202 h 612130"/>
                <a:gd name="connsiteX2" fmla="*/ 142081 w 980516"/>
                <a:gd name="connsiteY2" fmla="*/ 8 h 612130"/>
                <a:gd name="connsiteX3" fmla="*/ 210892 w 980516"/>
                <a:gd name="connsiteY3" fmla="*/ 66681 h 612130"/>
                <a:gd name="connsiteX4" fmla="*/ 194345 w 980516"/>
                <a:gd name="connsiteY4" fmla="*/ 114925 h 612130"/>
                <a:gd name="connsiteX5" fmla="*/ 389253 w 980516"/>
                <a:gd name="connsiteY5" fmla="*/ 222891 h 612130"/>
                <a:gd name="connsiteX6" fmla="*/ 682854 w 980516"/>
                <a:gd name="connsiteY6" fmla="*/ 70493 h 612130"/>
                <a:gd name="connsiteX7" fmla="*/ 980516 w 980516"/>
                <a:gd name="connsiteY7" fmla="*/ 215412 h 612130"/>
                <a:gd name="connsiteX8" fmla="*/ 885860 w 980516"/>
                <a:gd name="connsiteY8" fmla="*/ 329097 h 612130"/>
                <a:gd name="connsiteX9" fmla="*/ 858711 w 980516"/>
                <a:gd name="connsiteY9" fmla="*/ 395913 h 612130"/>
                <a:gd name="connsiteX10" fmla="*/ 885860 w 980516"/>
                <a:gd name="connsiteY10" fmla="*/ 462728 h 612130"/>
                <a:gd name="connsiteX11" fmla="*/ 814781 w 980516"/>
                <a:gd name="connsiteY11" fmla="*/ 504023 h 612130"/>
                <a:gd name="connsiteX12" fmla="*/ 787629 w 980516"/>
                <a:gd name="connsiteY12" fmla="*/ 570837 h 612130"/>
                <a:gd name="connsiteX13" fmla="*/ 699768 w 980516"/>
                <a:gd name="connsiteY13" fmla="*/ 570839 h 612130"/>
                <a:gd name="connsiteX14" fmla="*/ 628685 w 980516"/>
                <a:gd name="connsiteY14" fmla="*/ 612130 h 612130"/>
                <a:gd name="connsiteX15" fmla="*/ 557602 w 980516"/>
                <a:gd name="connsiteY15" fmla="*/ 570839 h 612130"/>
                <a:gd name="connsiteX16" fmla="*/ 342106 w 980516"/>
                <a:gd name="connsiteY16" fmla="*/ 568932 h 612130"/>
                <a:gd name="connsiteX17" fmla="*/ 343529 w 980516"/>
                <a:gd name="connsiteY17" fmla="*/ 284948 h 612130"/>
                <a:gd name="connsiteX18" fmla="*/ 141005 w 980516"/>
                <a:gd name="connsiteY18" fmla="*/ 167453 h 612130"/>
                <a:gd name="connsiteX19" fmla="*/ 74809 w 980516"/>
                <a:gd name="connsiteY19" fmla="*/ 203508 h 612130"/>
                <a:gd name="connsiteX20" fmla="*/ 35 w 980516"/>
                <a:gd name="connsiteY20" fmla="*/ 132882 h 612130"/>
                <a:gd name="connsiteX0" fmla="*/ 35 w 980516"/>
                <a:gd name="connsiteY0" fmla="*/ 132882 h 612130"/>
                <a:gd name="connsiteX1" fmla="*/ 67304 w 980516"/>
                <a:gd name="connsiteY1" fmla="*/ 59202 h 612130"/>
                <a:gd name="connsiteX2" fmla="*/ 142081 w 980516"/>
                <a:gd name="connsiteY2" fmla="*/ 8 h 612130"/>
                <a:gd name="connsiteX3" fmla="*/ 210892 w 980516"/>
                <a:gd name="connsiteY3" fmla="*/ 66681 h 612130"/>
                <a:gd name="connsiteX4" fmla="*/ 194345 w 980516"/>
                <a:gd name="connsiteY4" fmla="*/ 114925 h 612130"/>
                <a:gd name="connsiteX5" fmla="*/ 389253 w 980516"/>
                <a:gd name="connsiteY5" fmla="*/ 222891 h 612130"/>
                <a:gd name="connsiteX6" fmla="*/ 682854 w 980516"/>
                <a:gd name="connsiteY6" fmla="*/ 70493 h 612130"/>
                <a:gd name="connsiteX7" fmla="*/ 980516 w 980516"/>
                <a:gd name="connsiteY7" fmla="*/ 215412 h 612130"/>
                <a:gd name="connsiteX8" fmla="*/ 885860 w 980516"/>
                <a:gd name="connsiteY8" fmla="*/ 329097 h 612130"/>
                <a:gd name="connsiteX9" fmla="*/ 858711 w 980516"/>
                <a:gd name="connsiteY9" fmla="*/ 395913 h 612130"/>
                <a:gd name="connsiteX10" fmla="*/ 885860 w 980516"/>
                <a:gd name="connsiteY10" fmla="*/ 462728 h 612130"/>
                <a:gd name="connsiteX11" fmla="*/ 814781 w 980516"/>
                <a:gd name="connsiteY11" fmla="*/ 504023 h 612130"/>
                <a:gd name="connsiteX12" fmla="*/ 787629 w 980516"/>
                <a:gd name="connsiteY12" fmla="*/ 570837 h 612130"/>
                <a:gd name="connsiteX13" fmla="*/ 699768 w 980516"/>
                <a:gd name="connsiteY13" fmla="*/ 570839 h 612130"/>
                <a:gd name="connsiteX14" fmla="*/ 628685 w 980516"/>
                <a:gd name="connsiteY14" fmla="*/ 612130 h 612130"/>
                <a:gd name="connsiteX15" fmla="*/ 557602 w 980516"/>
                <a:gd name="connsiteY15" fmla="*/ 570839 h 612130"/>
                <a:gd name="connsiteX16" fmla="*/ 342106 w 980516"/>
                <a:gd name="connsiteY16" fmla="*/ 568932 h 612130"/>
                <a:gd name="connsiteX17" fmla="*/ 354959 w 980516"/>
                <a:gd name="connsiteY17" fmla="*/ 288758 h 612130"/>
                <a:gd name="connsiteX18" fmla="*/ 141005 w 980516"/>
                <a:gd name="connsiteY18" fmla="*/ 167453 h 612130"/>
                <a:gd name="connsiteX19" fmla="*/ 74809 w 980516"/>
                <a:gd name="connsiteY19" fmla="*/ 203508 h 612130"/>
                <a:gd name="connsiteX20" fmla="*/ 35 w 980516"/>
                <a:gd name="connsiteY20" fmla="*/ 132882 h 612130"/>
                <a:gd name="connsiteX0" fmla="*/ 35 w 980516"/>
                <a:gd name="connsiteY0" fmla="*/ 132882 h 612130"/>
                <a:gd name="connsiteX1" fmla="*/ 67304 w 980516"/>
                <a:gd name="connsiteY1" fmla="*/ 59202 h 612130"/>
                <a:gd name="connsiteX2" fmla="*/ 142081 w 980516"/>
                <a:gd name="connsiteY2" fmla="*/ 8 h 612130"/>
                <a:gd name="connsiteX3" fmla="*/ 210892 w 980516"/>
                <a:gd name="connsiteY3" fmla="*/ 66681 h 612130"/>
                <a:gd name="connsiteX4" fmla="*/ 194345 w 980516"/>
                <a:gd name="connsiteY4" fmla="*/ 114925 h 612130"/>
                <a:gd name="connsiteX5" fmla="*/ 389253 w 980516"/>
                <a:gd name="connsiteY5" fmla="*/ 222891 h 612130"/>
                <a:gd name="connsiteX6" fmla="*/ 682854 w 980516"/>
                <a:gd name="connsiteY6" fmla="*/ 70493 h 612130"/>
                <a:gd name="connsiteX7" fmla="*/ 980516 w 980516"/>
                <a:gd name="connsiteY7" fmla="*/ 215412 h 612130"/>
                <a:gd name="connsiteX8" fmla="*/ 885860 w 980516"/>
                <a:gd name="connsiteY8" fmla="*/ 329097 h 612130"/>
                <a:gd name="connsiteX9" fmla="*/ 858711 w 980516"/>
                <a:gd name="connsiteY9" fmla="*/ 395913 h 612130"/>
                <a:gd name="connsiteX10" fmla="*/ 885860 w 980516"/>
                <a:gd name="connsiteY10" fmla="*/ 462728 h 612130"/>
                <a:gd name="connsiteX11" fmla="*/ 814781 w 980516"/>
                <a:gd name="connsiteY11" fmla="*/ 504023 h 612130"/>
                <a:gd name="connsiteX12" fmla="*/ 787629 w 980516"/>
                <a:gd name="connsiteY12" fmla="*/ 570837 h 612130"/>
                <a:gd name="connsiteX13" fmla="*/ 699768 w 980516"/>
                <a:gd name="connsiteY13" fmla="*/ 570839 h 612130"/>
                <a:gd name="connsiteX14" fmla="*/ 628685 w 980516"/>
                <a:gd name="connsiteY14" fmla="*/ 612130 h 612130"/>
                <a:gd name="connsiteX15" fmla="*/ 557602 w 980516"/>
                <a:gd name="connsiteY15" fmla="*/ 570839 h 612130"/>
                <a:gd name="connsiteX16" fmla="*/ 342106 w 980516"/>
                <a:gd name="connsiteY16" fmla="*/ 568932 h 612130"/>
                <a:gd name="connsiteX17" fmla="*/ 354959 w 980516"/>
                <a:gd name="connsiteY17" fmla="*/ 288758 h 612130"/>
                <a:gd name="connsiteX18" fmla="*/ 141005 w 980516"/>
                <a:gd name="connsiteY18" fmla="*/ 167453 h 612130"/>
                <a:gd name="connsiteX19" fmla="*/ 74809 w 980516"/>
                <a:gd name="connsiteY19" fmla="*/ 203508 h 612130"/>
                <a:gd name="connsiteX20" fmla="*/ 35 w 980516"/>
                <a:gd name="connsiteY20" fmla="*/ 132882 h 612130"/>
                <a:gd name="connsiteX0" fmla="*/ 35 w 980516"/>
                <a:gd name="connsiteY0" fmla="*/ 132882 h 612130"/>
                <a:gd name="connsiteX1" fmla="*/ 67304 w 980516"/>
                <a:gd name="connsiteY1" fmla="*/ 59202 h 612130"/>
                <a:gd name="connsiteX2" fmla="*/ 142081 w 980516"/>
                <a:gd name="connsiteY2" fmla="*/ 8 h 612130"/>
                <a:gd name="connsiteX3" fmla="*/ 210892 w 980516"/>
                <a:gd name="connsiteY3" fmla="*/ 66681 h 612130"/>
                <a:gd name="connsiteX4" fmla="*/ 194345 w 980516"/>
                <a:gd name="connsiteY4" fmla="*/ 114925 h 612130"/>
                <a:gd name="connsiteX5" fmla="*/ 389253 w 980516"/>
                <a:gd name="connsiteY5" fmla="*/ 222891 h 612130"/>
                <a:gd name="connsiteX6" fmla="*/ 682854 w 980516"/>
                <a:gd name="connsiteY6" fmla="*/ 70493 h 612130"/>
                <a:gd name="connsiteX7" fmla="*/ 980516 w 980516"/>
                <a:gd name="connsiteY7" fmla="*/ 215412 h 612130"/>
                <a:gd name="connsiteX8" fmla="*/ 885860 w 980516"/>
                <a:gd name="connsiteY8" fmla="*/ 329097 h 612130"/>
                <a:gd name="connsiteX9" fmla="*/ 858711 w 980516"/>
                <a:gd name="connsiteY9" fmla="*/ 395913 h 612130"/>
                <a:gd name="connsiteX10" fmla="*/ 885860 w 980516"/>
                <a:gd name="connsiteY10" fmla="*/ 462728 h 612130"/>
                <a:gd name="connsiteX11" fmla="*/ 814781 w 980516"/>
                <a:gd name="connsiteY11" fmla="*/ 504023 h 612130"/>
                <a:gd name="connsiteX12" fmla="*/ 787629 w 980516"/>
                <a:gd name="connsiteY12" fmla="*/ 570837 h 612130"/>
                <a:gd name="connsiteX13" fmla="*/ 699768 w 980516"/>
                <a:gd name="connsiteY13" fmla="*/ 570839 h 612130"/>
                <a:gd name="connsiteX14" fmla="*/ 628685 w 980516"/>
                <a:gd name="connsiteY14" fmla="*/ 612130 h 612130"/>
                <a:gd name="connsiteX15" fmla="*/ 557602 w 980516"/>
                <a:gd name="connsiteY15" fmla="*/ 570839 h 612130"/>
                <a:gd name="connsiteX16" fmla="*/ 342106 w 980516"/>
                <a:gd name="connsiteY16" fmla="*/ 568932 h 612130"/>
                <a:gd name="connsiteX17" fmla="*/ 354959 w 980516"/>
                <a:gd name="connsiteY17" fmla="*/ 288758 h 612130"/>
                <a:gd name="connsiteX18" fmla="*/ 141005 w 980516"/>
                <a:gd name="connsiteY18" fmla="*/ 167453 h 612130"/>
                <a:gd name="connsiteX19" fmla="*/ 74809 w 980516"/>
                <a:gd name="connsiteY19" fmla="*/ 203508 h 612130"/>
                <a:gd name="connsiteX20" fmla="*/ 35 w 980516"/>
                <a:gd name="connsiteY20" fmla="*/ 132882 h 612130"/>
                <a:gd name="connsiteX0" fmla="*/ 35 w 980516"/>
                <a:gd name="connsiteY0" fmla="*/ 132882 h 612130"/>
                <a:gd name="connsiteX1" fmla="*/ 67304 w 980516"/>
                <a:gd name="connsiteY1" fmla="*/ 59202 h 612130"/>
                <a:gd name="connsiteX2" fmla="*/ 142081 w 980516"/>
                <a:gd name="connsiteY2" fmla="*/ 8 h 612130"/>
                <a:gd name="connsiteX3" fmla="*/ 210892 w 980516"/>
                <a:gd name="connsiteY3" fmla="*/ 66681 h 612130"/>
                <a:gd name="connsiteX4" fmla="*/ 194345 w 980516"/>
                <a:gd name="connsiteY4" fmla="*/ 114925 h 612130"/>
                <a:gd name="connsiteX5" fmla="*/ 389253 w 980516"/>
                <a:gd name="connsiteY5" fmla="*/ 222891 h 612130"/>
                <a:gd name="connsiteX6" fmla="*/ 682854 w 980516"/>
                <a:gd name="connsiteY6" fmla="*/ 70493 h 612130"/>
                <a:gd name="connsiteX7" fmla="*/ 980516 w 980516"/>
                <a:gd name="connsiteY7" fmla="*/ 215412 h 612130"/>
                <a:gd name="connsiteX8" fmla="*/ 885860 w 980516"/>
                <a:gd name="connsiteY8" fmla="*/ 329097 h 612130"/>
                <a:gd name="connsiteX9" fmla="*/ 858711 w 980516"/>
                <a:gd name="connsiteY9" fmla="*/ 395913 h 612130"/>
                <a:gd name="connsiteX10" fmla="*/ 885860 w 980516"/>
                <a:gd name="connsiteY10" fmla="*/ 462728 h 612130"/>
                <a:gd name="connsiteX11" fmla="*/ 814781 w 980516"/>
                <a:gd name="connsiteY11" fmla="*/ 504023 h 612130"/>
                <a:gd name="connsiteX12" fmla="*/ 787629 w 980516"/>
                <a:gd name="connsiteY12" fmla="*/ 570837 h 612130"/>
                <a:gd name="connsiteX13" fmla="*/ 699768 w 980516"/>
                <a:gd name="connsiteY13" fmla="*/ 570839 h 612130"/>
                <a:gd name="connsiteX14" fmla="*/ 628685 w 980516"/>
                <a:gd name="connsiteY14" fmla="*/ 612130 h 612130"/>
                <a:gd name="connsiteX15" fmla="*/ 557602 w 980516"/>
                <a:gd name="connsiteY15" fmla="*/ 570839 h 612130"/>
                <a:gd name="connsiteX16" fmla="*/ 342106 w 980516"/>
                <a:gd name="connsiteY16" fmla="*/ 568932 h 612130"/>
                <a:gd name="connsiteX17" fmla="*/ 354959 w 980516"/>
                <a:gd name="connsiteY17" fmla="*/ 288758 h 612130"/>
                <a:gd name="connsiteX18" fmla="*/ 141005 w 980516"/>
                <a:gd name="connsiteY18" fmla="*/ 167453 h 612130"/>
                <a:gd name="connsiteX19" fmla="*/ 74809 w 980516"/>
                <a:gd name="connsiteY19" fmla="*/ 203508 h 612130"/>
                <a:gd name="connsiteX20" fmla="*/ 35 w 980516"/>
                <a:gd name="connsiteY20" fmla="*/ 132882 h 612130"/>
                <a:gd name="connsiteX0" fmla="*/ 35 w 1171610"/>
                <a:gd name="connsiteY0" fmla="*/ 132882 h 612130"/>
                <a:gd name="connsiteX1" fmla="*/ 67304 w 1171610"/>
                <a:gd name="connsiteY1" fmla="*/ 59202 h 612130"/>
                <a:gd name="connsiteX2" fmla="*/ 142081 w 1171610"/>
                <a:gd name="connsiteY2" fmla="*/ 8 h 612130"/>
                <a:gd name="connsiteX3" fmla="*/ 210892 w 1171610"/>
                <a:gd name="connsiteY3" fmla="*/ 66681 h 612130"/>
                <a:gd name="connsiteX4" fmla="*/ 194345 w 1171610"/>
                <a:gd name="connsiteY4" fmla="*/ 114925 h 612130"/>
                <a:gd name="connsiteX5" fmla="*/ 389253 w 1171610"/>
                <a:gd name="connsiteY5" fmla="*/ 222891 h 612130"/>
                <a:gd name="connsiteX6" fmla="*/ 682854 w 1171610"/>
                <a:gd name="connsiteY6" fmla="*/ 70493 h 612130"/>
                <a:gd name="connsiteX7" fmla="*/ 980516 w 1171610"/>
                <a:gd name="connsiteY7" fmla="*/ 215412 h 612130"/>
                <a:gd name="connsiteX8" fmla="*/ 1171610 w 1171610"/>
                <a:gd name="connsiteY8" fmla="*/ 111927 h 612130"/>
                <a:gd name="connsiteX9" fmla="*/ 858711 w 1171610"/>
                <a:gd name="connsiteY9" fmla="*/ 395913 h 612130"/>
                <a:gd name="connsiteX10" fmla="*/ 885860 w 1171610"/>
                <a:gd name="connsiteY10" fmla="*/ 462728 h 612130"/>
                <a:gd name="connsiteX11" fmla="*/ 814781 w 1171610"/>
                <a:gd name="connsiteY11" fmla="*/ 504023 h 612130"/>
                <a:gd name="connsiteX12" fmla="*/ 787629 w 1171610"/>
                <a:gd name="connsiteY12" fmla="*/ 570837 h 612130"/>
                <a:gd name="connsiteX13" fmla="*/ 699768 w 1171610"/>
                <a:gd name="connsiteY13" fmla="*/ 570839 h 612130"/>
                <a:gd name="connsiteX14" fmla="*/ 628685 w 1171610"/>
                <a:gd name="connsiteY14" fmla="*/ 612130 h 612130"/>
                <a:gd name="connsiteX15" fmla="*/ 557602 w 1171610"/>
                <a:gd name="connsiteY15" fmla="*/ 570839 h 612130"/>
                <a:gd name="connsiteX16" fmla="*/ 342106 w 1171610"/>
                <a:gd name="connsiteY16" fmla="*/ 568932 h 612130"/>
                <a:gd name="connsiteX17" fmla="*/ 354959 w 1171610"/>
                <a:gd name="connsiteY17" fmla="*/ 288758 h 612130"/>
                <a:gd name="connsiteX18" fmla="*/ 141005 w 1171610"/>
                <a:gd name="connsiteY18" fmla="*/ 167453 h 612130"/>
                <a:gd name="connsiteX19" fmla="*/ 74809 w 1171610"/>
                <a:gd name="connsiteY19" fmla="*/ 203508 h 612130"/>
                <a:gd name="connsiteX20" fmla="*/ 35 w 1171610"/>
                <a:gd name="connsiteY20" fmla="*/ 132882 h 612130"/>
                <a:gd name="connsiteX0" fmla="*/ 35 w 1224471"/>
                <a:gd name="connsiteY0" fmla="*/ 132882 h 612130"/>
                <a:gd name="connsiteX1" fmla="*/ 67304 w 1224471"/>
                <a:gd name="connsiteY1" fmla="*/ 59202 h 612130"/>
                <a:gd name="connsiteX2" fmla="*/ 142081 w 1224471"/>
                <a:gd name="connsiteY2" fmla="*/ 8 h 612130"/>
                <a:gd name="connsiteX3" fmla="*/ 210892 w 1224471"/>
                <a:gd name="connsiteY3" fmla="*/ 66681 h 612130"/>
                <a:gd name="connsiteX4" fmla="*/ 194345 w 1224471"/>
                <a:gd name="connsiteY4" fmla="*/ 114925 h 612130"/>
                <a:gd name="connsiteX5" fmla="*/ 389253 w 1224471"/>
                <a:gd name="connsiteY5" fmla="*/ 222891 h 612130"/>
                <a:gd name="connsiteX6" fmla="*/ 682854 w 1224471"/>
                <a:gd name="connsiteY6" fmla="*/ 70493 h 612130"/>
                <a:gd name="connsiteX7" fmla="*/ 980516 w 1224471"/>
                <a:gd name="connsiteY7" fmla="*/ 215412 h 612130"/>
                <a:gd name="connsiteX8" fmla="*/ 1171610 w 1224471"/>
                <a:gd name="connsiteY8" fmla="*/ 111927 h 612130"/>
                <a:gd name="connsiteX9" fmla="*/ 1224471 w 1224471"/>
                <a:gd name="connsiteY9" fmla="*/ 174933 h 612130"/>
                <a:gd name="connsiteX10" fmla="*/ 885860 w 1224471"/>
                <a:gd name="connsiteY10" fmla="*/ 462728 h 612130"/>
                <a:gd name="connsiteX11" fmla="*/ 814781 w 1224471"/>
                <a:gd name="connsiteY11" fmla="*/ 504023 h 612130"/>
                <a:gd name="connsiteX12" fmla="*/ 787629 w 1224471"/>
                <a:gd name="connsiteY12" fmla="*/ 570837 h 612130"/>
                <a:gd name="connsiteX13" fmla="*/ 699768 w 1224471"/>
                <a:gd name="connsiteY13" fmla="*/ 570839 h 612130"/>
                <a:gd name="connsiteX14" fmla="*/ 628685 w 1224471"/>
                <a:gd name="connsiteY14" fmla="*/ 612130 h 612130"/>
                <a:gd name="connsiteX15" fmla="*/ 557602 w 1224471"/>
                <a:gd name="connsiteY15" fmla="*/ 570839 h 612130"/>
                <a:gd name="connsiteX16" fmla="*/ 342106 w 1224471"/>
                <a:gd name="connsiteY16" fmla="*/ 568932 h 612130"/>
                <a:gd name="connsiteX17" fmla="*/ 354959 w 1224471"/>
                <a:gd name="connsiteY17" fmla="*/ 288758 h 612130"/>
                <a:gd name="connsiteX18" fmla="*/ 141005 w 1224471"/>
                <a:gd name="connsiteY18" fmla="*/ 167453 h 612130"/>
                <a:gd name="connsiteX19" fmla="*/ 74809 w 1224471"/>
                <a:gd name="connsiteY19" fmla="*/ 203508 h 612130"/>
                <a:gd name="connsiteX20" fmla="*/ 35 w 1224471"/>
                <a:gd name="connsiteY20" fmla="*/ 132882 h 612130"/>
                <a:gd name="connsiteX0" fmla="*/ 35 w 1224471"/>
                <a:gd name="connsiteY0" fmla="*/ 132882 h 612130"/>
                <a:gd name="connsiteX1" fmla="*/ 67304 w 1224471"/>
                <a:gd name="connsiteY1" fmla="*/ 59202 h 612130"/>
                <a:gd name="connsiteX2" fmla="*/ 142081 w 1224471"/>
                <a:gd name="connsiteY2" fmla="*/ 8 h 612130"/>
                <a:gd name="connsiteX3" fmla="*/ 210892 w 1224471"/>
                <a:gd name="connsiteY3" fmla="*/ 66681 h 612130"/>
                <a:gd name="connsiteX4" fmla="*/ 194345 w 1224471"/>
                <a:gd name="connsiteY4" fmla="*/ 114925 h 612130"/>
                <a:gd name="connsiteX5" fmla="*/ 389253 w 1224471"/>
                <a:gd name="connsiteY5" fmla="*/ 222891 h 612130"/>
                <a:gd name="connsiteX6" fmla="*/ 682854 w 1224471"/>
                <a:gd name="connsiteY6" fmla="*/ 70493 h 612130"/>
                <a:gd name="connsiteX7" fmla="*/ 980516 w 1224471"/>
                <a:gd name="connsiteY7" fmla="*/ 215412 h 612130"/>
                <a:gd name="connsiteX8" fmla="*/ 1171610 w 1224471"/>
                <a:gd name="connsiteY8" fmla="*/ 111927 h 612130"/>
                <a:gd name="connsiteX9" fmla="*/ 1224471 w 1224471"/>
                <a:gd name="connsiteY9" fmla="*/ 174933 h 612130"/>
                <a:gd name="connsiteX10" fmla="*/ 1023020 w 1224471"/>
                <a:gd name="connsiteY10" fmla="*/ 283658 h 612130"/>
                <a:gd name="connsiteX11" fmla="*/ 814781 w 1224471"/>
                <a:gd name="connsiteY11" fmla="*/ 504023 h 612130"/>
                <a:gd name="connsiteX12" fmla="*/ 787629 w 1224471"/>
                <a:gd name="connsiteY12" fmla="*/ 570837 h 612130"/>
                <a:gd name="connsiteX13" fmla="*/ 699768 w 1224471"/>
                <a:gd name="connsiteY13" fmla="*/ 570839 h 612130"/>
                <a:gd name="connsiteX14" fmla="*/ 628685 w 1224471"/>
                <a:gd name="connsiteY14" fmla="*/ 612130 h 612130"/>
                <a:gd name="connsiteX15" fmla="*/ 557602 w 1224471"/>
                <a:gd name="connsiteY15" fmla="*/ 570839 h 612130"/>
                <a:gd name="connsiteX16" fmla="*/ 342106 w 1224471"/>
                <a:gd name="connsiteY16" fmla="*/ 568932 h 612130"/>
                <a:gd name="connsiteX17" fmla="*/ 354959 w 1224471"/>
                <a:gd name="connsiteY17" fmla="*/ 288758 h 612130"/>
                <a:gd name="connsiteX18" fmla="*/ 141005 w 1224471"/>
                <a:gd name="connsiteY18" fmla="*/ 167453 h 612130"/>
                <a:gd name="connsiteX19" fmla="*/ 74809 w 1224471"/>
                <a:gd name="connsiteY19" fmla="*/ 203508 h 612130"/>
                <a:gd name="connsiteX20" fmla="*/ 35 w 1224471"/>
                <a:gd name="connsiteY20" fmla="*/ 132882 h 612130"/>
                <a:gd name="connsiteX0" fmla="*/ 35 w 1224471"/>
                <a:gd name="connsiteY0" fmla="*/ 132882 h 612130"/>
                <a:gd name="connsiteX1" fmla="*/ 67304 w 1224471"/>
                <a:gd name="connsiteY1" fmla="*/ 59202 h 612130"/>
                <a:gd name="connsiteX2" fmla="*/ 142081 w 1224471"/>
                <a:gd name="connsiteY2" fmla="*/ 8 h 612130"/>
                <a:gd name="connsiteX3" fmla="*/ 210892 w 1224471"/>
                <a:gd name="connsiteY3" fmla="*/ 66681 h 612130"/>
                <a:gd name="connsiteX4" fmla="*/ 194345 w 1224471"/>
                <a:gd name="connsiteY4" fmla="*/ 114925 h 612130"/>
                <a:gd name="connsiteX5" fmla="*/ 389253 w 1224471"/>
                <a:gd name="connsiteY5" fmla="*/ 222891 h 612130"/>
                <a:gd name="connsiteX6" fmla="*/ 682854 w 1224471"/>
                <a:gd name="connsiteY6" fmla="*/ 70493 h 612130"/>
                <a:gd name="connsiteX7" fmla="*/ 980516 w 1224471"/>
                <a:gd name="connsiteY7" fmla="*/ 215412 h 612130"/>
                <a:gd name="connsiteX8" fmla="*/ 1171610 w 1224471"/>
                <a:gd name="connsiteY8" fmla="*/ 111927 h 612130"/>
                <a:gd name="connsiteX9" fmla="*/ 1224471 w 1224471"/>
                <a:gd name="connsiteY9" fmla="*/ 174933 h 612130"/>
                <a:gd name="connsiteX10" fmla="*/ 1023020 w 1224471"/>
                <a:gd name="connsiteY10" fmla="*/ 283658 h 612130"/>
                <a:gd name="connsiteX11" fmla="*/ 1035761 w 1224471"/>
                <a:gd name="connsiteY11" fmla="*/ 570698 h 612130"/>
                <a:gd name="connsiteX12" fmla="*/ 787629 w 1224471"/>
                <a:gd name="connsiteY12" fmla="*/ 570837 h 612130"/>
                <a:gd name="connsiteX13" fmla="*/ 699768 w 1224471"/>
                <a:gd name="connsiteY13" fmla="*/ 570839 h 612130"/>
                <a:gd name="connsiteX14" fmla="*/ 628685 w 1224471"/>
                <a:gd name="connsiteY14" fmla="*/ 612130 h 612130"/>
                <a:gd name="connsiteX15" fmla="*/ 557602 w 1224471"/>
                <a:gd name="connsiteY15" fmla="*/ 570839 h 612130"/>
                <a:gd name="connsiteX16" fmla="*/ 342106 w 1224471"/>
                <a:gd name="connsiteY16" fmla="*/ 568932 h 612130"/>
                <a:gd name="connsiteX17" fmla="*/ 354959 w 1224471"/>
                <a:gd name="connsiteY17" fmla="*/ 288758 h 612130"/>
                <a:gd name="connsiteX18" fmla="*/ 141005 w 1224471"/>
                <a:gd name="connsiteY18" fmla="*/ 167453 h 612130"/>
                <a:gd name="connsiteX19" fmla="*/ 74809 w 1224471"/>
                <a:gd name="connsiteY19" fmla="*/ 203508 h 612130"/>
                <a:gd name="connsiteX20" fmla="*/ 35 w 1224471"/>
                <a:gd name="connsiteY20" fmla="*/ 132882 h 612130"/>
                <a:gd name="connsiteX0" fmla="*/ 35 w 1224471"/>
                <a:gd name="connsiteY0" fmla="*/ 132882 h 612130"/>
                <a:gd name="connsiteX1" fmla="*/ 67304 w 1224471"/>
                <a:gd name="connsiteY1" fmla="*/ 59202 h 612130"/>
                <a:gd name="connsiteX2" fmla="*/ 142081 w 1224471"/>
                <a:gd name="connsiteY2" fmla="*/ 8 h 612130"/>
                <a:gd name="connsiteX3" fmla="*/ 210892 w 1224471"/>
                <a:gd name="connsiteY3" fmla="*/ 66681 h 612130"/>
                <a:gd name="connsiteX4" fmla="*/ 194345 w 1224471"/>
                <a:gd name="connsiteY4" fmla="*/ 114925 h 612130"/>
                <a:gd name="connsiteX5" fmla="*/ 389253 w 1224471"/>
                <a:gd name="connsiteY5" fmla="*/ 222891 h 612130"/>
                <a:gd name="connsiteX6" fmla="*/ 682854 w 1224471"/>
                <a:gd name="connsiteY6" fmla="*/ 70493 h 612130"/>
                <a:gd name="connsiteX7" fmla="*/ 980516 w 1224471"/>
                <a:gd name="connsiteY7" fmla="*/ 215412 h 612130"/>
                <a:gd name="connsiteX8" fmla="*/ 1171610 w 1224471"/>
                <a:gd name="connsiteY8" fmla="*/ 111927 h 612130"/>
                <a:gd name="connsiteX9" fmla="*/ 1224471 w 1224471"/>
                <a:gd name="connsiteY9" fmla="*/ 174933 h 612130"/>
                <a:gd name="connsiteX10" fmla="*/ 1023020 w 1224471"/>
                <a:gd name="connsiteY10" fmla="*/ 283658 h 612130"/>
                <a:gd name="connsiteX11" fmla="*/ 1035761 w 1224471"/>
                <a:gd name="connsiteY11" fmla="*/ 570698 h 612130"/>
                <a:gd name="connsiteX12" fmla="*/ 787629 w 1224471"/>
                <a:gd name="connsiteY12" fmla="*/ 570837 h 612130"/>
                <a:gd name="connsiteX13" fmla="*/ 699768 w 1224471"/>
                <a:gd name="connsiteY13" fmla="*/ 570839 h 612130"/>
                <a:gd name="connsiteX14" fmla="*/ 628685 w 1224471"/>
                <a:gd name="connsiteY14" fmla="*/ 612130 h 612130"/>
                <a:gd name="connsiteX15" fmla="*/ 557602 w 1224471"/>
                <a:gd name="connsiteY15" fmla="*/ 570839 h 612130"/>
                <a:gd name="connsiteX16" fmla="*/ 342106 w 1224471"/>
                <a:gd name="connsiteY16" fmla="*/ 568932 h 612130"/>
                <a:gd name="connsiteX17" fmla="*/ 354959 w 1224471"/>
                <a:gd name="connsiteY17" fmla="*/ 288758 h 612130"/>
                <a:gd name="connsiteX18" fmla="*/ 141005 w 1224471"/>
                <a:gd name="connsiteY18" fmla="*/ 167453 h 612130"/>
                <a:gd name="connsiteX19" fmla="*/ 74809 w 1224471"/>
                <a:gd name="connsiteY19" fmla="*/ 203508 h 612130"/>
                <a:gd name="connsiteX20" fmla="*/ 35 w 1224471"/>
                <a:gd name="connsiteY20" fmla="*/ 132882 h 612130"/>
                <a:gd name="connsiteX0" fmla="*/ 35 w 1224471"/>
                <a:gd name="connsiteY0" fmla="*/ 132882 h 612130"/>
                <a:gd name="connsiteX1" fmla="*/ 67304 w 1224471"/>
                <a:gd name="connsiteY1" fmla="*/ 59202 h 612130"/>
                <a:gd name="connsiteX2" fmla="*/ 142081 w 1224471"/>
                <a:gd name="connsiteY2" fmla="*/ 8 h 612130"/>
                <a:gd name="connsiteX3" fmla="*/ 210892 w 1224471"/>
                <a:gd name="connsiteY3" fmla="*/ 66681 h 612130"/>
                <a:gd name="connsiteX4" fmla="*/ 194345 w 1224471"/>
                <a:gd name="connsiteY4" fmla="*/ 114925 h 612130"/>
                <a:gd name="connsiteX5" fmla="*/ 389253 w 1224471"/>
                <a:gd name="connsiteY5" fmla="*/ 222891 h 612130"/>
                <a:gd name="connsiteX6" fmla="*/ 682854 w 1224471"/>
                <a:gd name="connsiteY6" fmla="*/ 70493 h 612130"/>
                <a:gd name="connsiteX7" fmla="*/ 980516 w 1224471"/>
                <a:gd name="connsiteY7" fmla="*/ 215412 h 612130"/>
                <a:gd name="connsiteX8" fmla="*/ 1171610 w 1224471"/>
                <a:gd name="connsiteY8" fmla="*/ 111927 h 612130"/>
                <a:gd name="connsiteX9" fmla="*/ 1224471 w 1224471"/>
                <a:gd name="connsiteY9" fmla="*/ 174933 h 612130"/>
                <a:gd name="connsiteX10" fmla="*/ 1023020 w 1224471"/>
                <a:gd name="connsiteY10" fmla="*/ 283658 h 612130"/>
                <a:gd name="connsiteX11" fmla="*/ 1031951 w 1224471"/>
                <a:gd name="connsiteY11" fmla="*/ 568793 h 612130"/>
                <a:gd name="connsiteX12" fmla="*/ 787629 w 1224471"/>
                <a:gd name="connsiteY12" fmla="*/ 570837 h 612130"/>
                <a:gd name="connsiteX13" fmla="*/ 699768 w 1224471"/>
                <a:gd name="connsiteY13" fmla="*/ 570839 h 612130"/>
                <a:gd name="connsiteX14" fmla="*/ 628685 w 1224471"/>
                <a:gd name="connsiteY14" fmla="*/ 612130 h 612130"/>
                <a:gd name="connsiteX15" fmla="*/ 557602 w 1224471"/>
                <a:gd name="connsiteY15" fmla="*/ 570839 h 612130"/>
                <a:gd name="connsiteX16" fmla="*/ 342106 w 1224471"/>
                <a:gd name="connsiteY16" fmla="*/ 568932 h 612130"/>
                <a:gd name="connsiteX17" fmla="*/ 354959 w 1224471"/>
                <a:gd name="connsiteY17" fmla="*/ 288758 h 612130"/>
                <a:gd name="connsiteX18" fmla="*/ 141005 w 1224471"/>
                <a:gd name="connsiteY18" fmla="*/ 167453 h 612130"/>
                <a:gd name="connsiteX19" fmla="*/ 74809 w 1224471"/>
                <a:gd name="connsiteY19" fmla="*/ 203508 h 612130"/>
                <a:gd name="connsiteX20" fmla="*/ 35 w 1224471"/>
                <a:gd name="connsiteY20" fmla="*/ 132882 h 612130"/>
                <a:gd name="connsiteX0" fmla="*/ 35 w 1224471"/>
                <a:gd name="connsiteY0" fmla="*/ 132882 h 612130"/>
                <a:gd name="connsiteX1" fmla="*/ 67304 w 1224471"/>
                <a:gd name="connsiteY1" fmla="*/ 59202 h 612130"/>
                <a:gd name="connsiteX2" fmla="*/ 142081 w 1224471"/>
                <a:gd name="connsiteY2" fmla="*/ 8 h 612130"/>
                <a:gd name="connsiteX3" fmla="*/ 210892 w 1224471"/>
                <a:gd name="connsiteY3" fmla="*/ 66681 h 612130"/>
                <a:gd name="connsiteX4" fmla="*/ 194345 w 1224471"/>
                <a:gd name="connsiteY4" fmla="*/ 114925 h 612130"/>
                <a:gd name="connsiteX5" fmla="*/ 389253 w 1224471"/>
                <a:gd name="connsiteY5" fmla="*/ 222891 h 612130"/>
                <a:gd name="connsiteX6" fmla="*/ 682854 w 1224471"/>
                <a:gd name="connsiteY6" fmla="*/ 70493 h 612130"/>
                <a:gd name="connsiteX7" fmla="*/ 980516 w 1224471"/>
                <a:gd name="connsiteY7" fmla="*/ 215412 h 612130"/>
                <a:gd name="connsiteX8" fmla="*/ 1171610 w 1224471"/>
                <a:gd name="connsiteY8" fmla="*/ 111927 h 612130"/>
                <a:gd name="connsiteX9" fmla="*/ 1224471 w 1224471"/>
                <a:gd name="connsiteY9" fmla="*/ 174933 h 612130"/>
                <a:gd name="connsiteX10" fmla="*/ 1023020 w 1224471"/>
                <a:gd name="connsiteY10" fmla="*/ 283658 h 612130"/>
                <a:gd name="connsiteX11" fmla="*/ 1031951 w 1224471"/>
                <a:gd name="connsiteY11" fmla="*/ 568793 h 612130"/>
                <a:gd name="connsiteX12" fmla="*/ 787629 w 1224471"/>
                <a:gd name="connsiteY12" fmla="*/ 570837 h 612130"/>
                <a:gd name="connsiteX13" fmla="*/ 699768 w 1224471"/>
                <a:gd name="connsiteY13" fmla="*/ 570839 h 612130"/>
                <a:gd name="connsiteX14" fmla="*/ 628685 w 1224471"/>
                <a:gd name="connsiteY14" fmla="*/ 612130 h 612130"/>
                <a:gd name="connsiteX15" fmla="*/ 557602 w 1224471"/>
                <a:gd name="connsiteY15" fmla="*/ 570839 h 612130"/>
                <a:gd name="connsiteX16" fmla="*/ 342106 w 1224471"/>
                <a:gd name="connsiteY16" fmla="*/ 568932 h 612130"/>
                <a:gd name="connsiteX17" fmla="*/ 354959 w 1224471"/>
                <a:gd name="connsiteY17" fmla="*/ 288758 h 612130"/>
                <a:gd name="connsiteX18" fmla="*/ 141005 w 1224471"/>
                <a:gd name="connsiteY18" fmla="*/ 167453 h 612130"/>
                <a:gd name="connsiteX19" fmla="*/ 74809 w 1224471"/>
                <a:gd name="connsiteY19" fmla="*/ 203508 h 612130"/>
                <a:gd name="connsiteX20" fmla="*/ 35 w 1224471"/>
                <a:gd name="connsiteY20" fmla="*/ 132882 h 612130"/>
                <a:gd name="connsiteX0" fmla="*/ 35 w 1224471"/>
                <a:gd name="connsiteY0" fmla="*/ 132882 h 612130"/>
                <a:gd name="connsiteX1" fmla="*/ 67304 w 1224471"/>
                <a:gd name="connsiteY1" fmla="*/ 59202 h 612130"/>
                <a:gd name="connsiteX2" fmla="*/ 142081 w 1224471"/>
                <a:gd name="connsiteY2" fmla="*/ 8 h 612130"/>
                <a:gd name="connsiteX3" fmla="*/ 210892 w 1224471"/>
                <a:gd name="connsiteY3" fmla="*/ 66681 h 612130"/>
                <a:gd name="connsiteX4" fmla="*/ 194345 w 1224471"/>
                <a:gd name="connsiteY4" fmla="*/ 114925 h 612130"/>
                <a:gd name="connsiteX5" fmla="*/ 389253 w 1224471"/>
                <a:gd name="connsiteY5" fmla="*/ 222891 h 612130"/>
                <a:gd name="connsiteX6" fmla="*/ 682854 w 1224471"/>
                <a:gd name="connsiteY6" fmla="*/ 70493 h 612130"/>
                <a:gd name="connsiteX7" fmla="*/ 980516 w 1224471"/>
                <a:gd name="connsiteY7" fmla="*/ 215412 h 612130"/>
                <a:gd name="connsiteX8" fmla="*/ 1171610 w 1224471"/>
                <a:gd name="connsiteY8" fmla="*/ 111927 h 612130"/>
                <a:gd name="connsiteX9" fmla="*/ 1224471 w 1224471"/>
                <a:gd name="connsiteY9" fmla="*/ 174933 h 612130"/>
                <a:gd name="connsiteX10" fmla="*/ 1023020 w 1224471"/>
                <a:gd name="connsiteY10" fmla="*/ 283658 h 612130"/>
                <a:gd name="connsiteX11" fmla="*/ 1031951 w 1224471"/>
                <a:gd name="connsiteY11" fmla="*/ 568793 h 612130"/>
                <a:gd name="connsiteX12" fmla="*/ 787629 w 1224471"/>
                <a:gd name="connsiteY12" fmla="*/ 570837 h 612130"/>
                <a:gd name="connsiteX13" fmla="*/ 699768 w 1224471"/>
                <a:gd name="connsiteY13" fmla="*/ 570839 h 612130"/>
                <a:gd name="connsiteX14" fmla="*/ 628685 w 1224471"/>
                <a:gd name="connsiteY14" fmla="*/ 612130 h 612130"/>
                <a:gd name="connsiteX15" fmla="*/ 557602 w 1224471"/>
                <a:gd name="connsiteY15" fmla="*/ 570839 h 612130"/>
                <a:gd name="connsiteX16" fmla="*/ 342106 w 1224471"/>
                <a:gd name="connsiteY16" fmla="*/ 568932 h 612130"/>
                <a:gd name="connsiteX17" fmla="*/ 354959 w 1224471"/>
                <a:gd name="connsiteY17" fmla="*/ 288758 h 612130"/>
                <a:gd name="connsiteX18" fmla="*/ 141005 w 1224471"/>
                <a:gd name="connsiteY18" fmla="*/ 167453 h 612130"/>
                <a:gd name="connsiteX19" fmla="*/ 74809 w 1224471"/>
                <a:gd name="connsiteY19" fmla="*/ 203508 h 612130"/>
                <a:gd name="connsiteX20" fmla="*/ 35 w 1224471"/>
                <a:gd name="connsiteY20" fmla="*/ 132882 h 612130"/>
                <a:gd name="connsiteX0" fmla="*/ 35 w 1224471"/>
                <a:gd name="connsiteY0" fmla="*/ 132882 h 612130"/>
                <a:gd name="connsiteX1" fmla="*/ 67304 w 1224471"/>
                <a:gd name="connsiteY1" fmla="*/ 59202 h 612130"/>
                <a:gd name="connsiteX2" fmla="*/ 142081 w 1224471"/>
                <a:gd name="connsiteY2" fmla="*/ 8 h 612130"/>
                <a:gd name="connsiteX3" fmla="*/ 210892 w 1224471"/>
                <a:gd name="connsiteY3" fmla="*/ 66681 h 612130"/>
                <a:gd name="connsiteX4" fmla="*/ 194345 w 1224471"/>
                <a:gd name="connsiteY4" fmla="*/ 114925 h 612130"/>
                <a:gd name="connsiteX5" fmla="*/ 389253 w 1224471"/>
                <a:gd name="connsiteY5" fmla="*/ 222891 h 612130"/>
                <a:gd name="connsiteX6" fmla="*/ 682854 w 1224471"/>
                <a:gd name="connsiteY6" fmla="*/ 70493 h 612130"/>
                <a:gd name="connsiteX7" fmla="*/ 980516 w 1224471"/>
                <a:gd name="connsiteY7" fmla="*/ 215412 h 612130"/>
                <a:gd name="connsiteX8" fmla="*/ 1171610 w 1224471"/>
                <a:gd name="connsiteY8" fmla="*/ 111927 h 612130"/>
                <a:gd name="connsiteX9" fmla="*/ 1224471 w 1224471"/>
                <a:gd name="connsiteY9" fmla="*/ 174933 h 612130"/>
                <a:gd name="connsiteX10" fmla="*/ 1023020 w 1224471"/>
                <a:gd name="connsiteY10" fmla="*/ 283658 h 612130"/>
                <a:gd name="connsiteX11" fmla="*/ 1031951 w 1224471"/>
                <a:gd name="connsiteY11" fmla="*/ 568793 h 612130"/>
                <a:gd name="connsiteX12" fmla="*/ 787629 w 1224471"/>
                <a:gd name="connsiteY12" fmla="*/ 570837 h 612130"/>
                <a:gd name="connsiteX13" fmla="*/ 699768 w 1224471"/>
                <a:gd name="connsiteY13" fmla="*/ 570839 h 612130"/>
                <a:gd name="connsiteX14" fmla="*/ 628685 w 1224471"/>
                <a:gd name="connsiteY14" fmla="*/ 612130 h 612130"/>
                <a:gd name="connsiteX15" fmla="*/ 557602 w 1224471"/>
                <a:gd name="connsiteY15" fmla="*/ 570839 h 612130"/>
                <a:gd name="connsiteX16" fmla="*/ 342106 w 1224471"/>
                <a:gd name="connsiteY16" fmla="*/ 568932 h 612130"/>
                <a:gd name="connsiteX17" fmla="*/ 354959 w 1224471"/>
                <a:gd name="connsiteY17" fmla="*/ 288758 h 612130"/>
                <a:gd name="connsiteX18" fmla="*/ 141005 w 1224471"/>
                <a:gd name="connsiteY18" fmla="*/ 167453 h 612130"/>
                <a:gd name="connsiteX19" fmla="*/ 74809 w 1224471"/>
                <a:gd name="connsiteY19" fmla="*/ 203508 h 612130"/>
                <a:gd name="connsiteX20" fmla="*/ 35 w 1224471"/>
                <a:gd name="connsiteY20" fmla="*/ 132882 h 612130"/>
                <a:gd name="connsiteX0" fmla="*/ 35 w 1237209"/>
                <a:gd name="connsiteY0" fmla="*/ 132882 h 683232"/>
                <a:gd name="connsiteX1" fmla="*/ 67304 w 1237209"/>
                <a:gd name="connsiteY1" fmla="*/ 59202 h 683232"/>
                <a:gd name="connsiteX2" fmla="*/ 142081 w 1237209"/>
                <a:gd name="connsiteY2" fmla="*/ 8 h 683232"/>
                <a:gd name="connsiteX3" fmla="*/ 210892 w 1237209"/>
                <a:gd name="connsiteY3" fmla="*/ 66681 h 683232"/>
                <a:gd name="connsiteX4" fmla="*/ 194345 w 1237209"/>
                <a:gd name="connsiteY4" fmla="*/ 114925 h 683232"/>
                <a:gd name="connsiteX5" fmla="*/ 389253 w 1237209"/>
                <a:gd name="connsiteY5" fmla="*/ 222891 h 683232"/>
                <a:gd name="connsiteX6" fmla="*/ 682854 w 1237209"/>
                <a:gd name="connsiteY6" fmla="*/ 70493 h 683232"/>
                <a:gd name="connsiteX7" fmla="*/ 980516 w 1237209"/>
                <a:gd name="connsiteY7" fmla="*/ 215412 h 683232"/>
                <a:gd name="connsiteX8" fmla="*/ 1171610 w 1237209"/>
                <a:gd name="connsiteY8" fmla="*/ 111927 h 683232"/>
                <a:gd name="connsiteX9" fmla="*/ 1224471 w 1237209"/>
                <a:gd name="connsiteY9" fmla="*/ 174933 h 683232"/>
                <a:gd name="connsiteX10" fmla="*/ 1023020 w 1237209"/>
                <a:gd name="connsiteY10" fmla="*/ 283658 h 683232"/>
                <a:gd name="connsiteX11" fmla="*/ 1031951 w 1237209"/>
                <a:gd name="connsiteY11" fmla="*/ 568793 h 683232"/>
                <a:gd name="connsiteX12" fmla="*/ 1237209 w 1237209"/>
                <a:gd name="connsiteY12" fmla="*/ 683232 h 683232"/>
                <a:gd name="connsiteX13" fmla="*/ 699768 w 1237209"/>
                <a:gd name="connsiteY13" fmla="*/ 570839 h 683232"/>
                <a:gd name="connsiteX14" fmla="*/ 628685 w 1237209"/>
                <a:gd name="connsiteY14" fmla="*/ 612130 h 683232"/>
                <a:gd name="connsiteX15" fmla="*/ 557602 w 1237209"/>
                <a:gd name="connsiteY15" fmla="*/ 570839 h 683232"/>
                <a:gd name="connsiteX16" fmla="*/ 342106 w 1237209"/>
                <a:gd name="connsiteY16" fmla="*/ 568932 h 683232"/>
                <a:gd name="connsiteX17" fmla="*/ 354959 w 1237209"/>
                <a:gd name="connsiteY17" fmla="*/ 288758 h 683232"/>
                <a:gd name="connsiteX18" fmla="*/ 141005 w 1237209"/>
                <a:gd name="connsiteY18" fmla="*/ 167453 h 683232"/>
                <a:gd name="connsiteX19" fmla="*/ 74809 w 1237209"/>
                <a:gd name="connsiteY19" fmla="*/ 203508 h 683232"/>
                <a:gd name="connsiteX20" fmla="*/ 35 w 1237209"/>
                <a:gd name="connsiteY20" fmla="*/ 132882 h 683232"/>
                <a:gd name="connsiteX0" fmla="*/ 35 w 1237209"/>
                <a:gd name="connsiteY0" fmla="*/ 132882 h 688949"/>
                <a:gd name="connsiteX1" fmla="*/ 67304 w 1237209"/>
                <a:gd name="connsiteY1" fmla="*/ 59202 h 688949"/>
                <a:gd name="connsiteX2" fmla="*/ 142081 w 1237209"/>
                <a:gd name="connsiteY2" fmla="*/ 8 h 688949"/>
                <a:gd name="connsiteX3" fmla="*/ 210892 w 1237209"/>
                <a:gd name="connsiteY3" fmla="*/ 66681 h 688949"/>
                <a:gd name="connsiteX4" fmla="*/ 194345 w 1237209"/>
                <a:gd name="connsiteY4" fmla="*/ 114925 h 688949"/>
                <a:gd name="connsiteX5" fmla="*/ 389253 w 1237209"/>
                <a:gd name="connsiteY5" fmla="*/ 222891 h 688949"/>
                <a:gd name="connsiteX6" fmla="*/ 682854 w 1237209"/>
                <a:gd name="connsiteY6" fmla="*/ 70493 h 688949"/>
                <a:gd name="connsiteX7" fmla="*/ 980516 w 1237209"/>
                <a:gd name="connsiteY7" fmla="*/ 215412 h 688949"/>
                <a:gd name="connsiteX8" fmla="*/ 1171610 w 1237209"/>
                <a:gd name="connsiteY8" fmla="*/ 111927 h 688949"/>
                <a:gd name="connsiteX9" fmla="*/ 1224471 w 1237209"/>
                <a:gd name="connsiteY9" fmla="*/ 174933 h 688949"/>
                <a:gd name="connsiteX10" fmla="*/ 1023020 w 1237209"/>
                <a:gd name="connsiteY10" fmla="*/ 283658 h 688949"/>
                <a:gd name="connsiteX11" fmla="*/ 1031951 w 1237209"/>
                <a:gd name="connsiteY11" fmla="*/ 568793 h 688949"/>
                <a:gd name="connsiteX12" fmla="*/ 1237209 w 1237209"/>
                <a:gd name="connsiteY12" fmla="*/ 683232 h 688949"/>
                <a:gd name="connsiteX13" fmla="*/ 699768 w 1237209"/>
                <a:gd name="connsiteY13" fmla="*/ 570839 h 688949"/>
                <a:gd name="connsiteX14" fmla="*/ 628685 w 1237209"/>
                <a:gd name="connsiteY14" fmla="*/ 612130 h 688949"/>
                <a:gd name="connsiteX15" fmla="*/ 146122 w 1237209"/>
                <a:gd name="connsiteY15" fmla="*/ 688949 h 688949"/>
                <a:gd name="connsiteX16" fmla="*/ 342106 w 1237209"/>
                <a:gd name="connsiteY16" fmla="*/ 568932 h 688949"/>
                <a:gd name="connsiteX17" fmla="*/ 354959 w 1237209"/>
                <a:gd name="connsiteY17" fmla="*/ 288758 h 688949"/>
                <a:gd name="connsiteX18" fmla="*/ 141005 w 1237209"/>
                <a:gd name="connsiteY18" fmla="*/ 167453 h 688949"/>
                <a:gd name="connsiteX19" fmla="*/ 74809 w 1237209"/>
                <a:gd name="connsiteY19" fmla="*/ 203508 h 688949"/>
                <a:gd name="connsiteX20" fmla="*/ 35 w 1237209"/>
                <a:gd name="connsiteY20" fmla="*/ 132882 h 688949"/>
                <a:gd name="connsiteX0" fmla="*/ 35 w 1237209"/>
                <a:gd name="connsiteY0" fmla="*/ 132882 h 751195"/>
                <a:gd name="connsiteX1" fmla="*/ 67304 w 1237209"/>
                <a:gd name="connsiteY1" fmla="*/ 59202 h 751195"/>
                <a:gd name="connsiteX2" fmla="*/ 142081 w 1237209"/>
                <a:gd name="connsiteY2" fmla="*/ 8 h 751195"/>
                <a:gd name="connsiteX3" fmla="*/ 210892 w 1237209"/>
                <a:gd name="connsiteY3" fmla="*/ 66681 h 751195"/>
                <a:gd name="connsiteX4" fmla="*/ 194345 w 1237209"/>
                <a:gd name="connsiteY4" fmla="*/ 114925 h 751195"/>
                <a:gd name="connsiteX5" fmla="*/ 389253 w 1237209"/>
                <a:gd name="connsiteY5" fmla="*/ 222891 h 751195"/>
                <a:gd name="connsiteX6" fmla="*/ 682854 w 1237209"/>
                <a:gd name="connsiteY6" fmla="*/ 70493 h 751195"/>
                <a:gd name="connsiteX7" fmla="*/ 980516 w 1237209"/>
                <a:gd name="connsiteY7" fmla="*/ 215412 h 751195"/>
                <a:gd name="connsiteX8" fmla="*/ 1171610 w 1237209"/>
                <a:gd name="connsiteY8" fmla="*/ 111927 h 751195"/>
                <a:gd name="connsiteX9" fmla="*/ 1224471 w 1237209"/>
                <a:gd name="connsiteY9" fmla="*/ 174933 h 751195"/>
                <a:gd name="connsiteX10" fmla="*/ 1023020 w 1237209"/>
                <a:gd name="connsiteY10" fmla="*/ 283658 h 751195"/>
                <a:gd name="connsiteX11" fmla="*/ 1031951 w 1237209"/>
                <a:gd name="connsiteY11" fmla="*/ 568793 h 751195"/>
                <a:gd name="connsiteX12" fmla="*/ 1237209 w 1237209"/>
                <a:gd name="connsiteY12" fmla="*/ 683232 h 751195"/>
                <a:gd name="connsiteX13" fmla="*/ 699768 w 1237209"/>
                <a:gd name="connsiteY13" fmla="*/ 570839 h 751195"/>
                <a:gd name="connsiteX14" fmla="*/ 192440 w 1237209"/>
                <a:gd name="connsiteY14" fmla="*/ 751195 h 751195"/>
                <a:gd name="connsiteX15" fmla="*/ 146122 w 1237209"/>
                <a:gd name="connsiteY15" fmla="*/ 688949 h 751195"/>
                <a:gd name="connsiteX16" fmla="*/ 342106 w 1237209"/>
                <a:gd name="connsiteY16" fmla="*/ 568932 h 751195"/>
                <a:gd name="connsiteX17" fmla="*/ 354959 w 1237209"/>
                <a:gd name="connsiteY17" fmla="*/ 288758 h 751195"/>
                <a:gd name="connsiteX18" fmla="*/ 141005 w 1237209"/>
                <a:gd name="connsiteY18" fmla="*/ 167453 h 751195"/>
                <a:gd name="connsiteX19" fmla="*/ 74809 w 1237209"/>
                <a:gd name="connsiteY19" fmla="*/ 203508 h 751195"/>
                <a:gd name="connsiteX20" fmla="*/ 35 w 1237209"/>
                <a:gd name="connsiteY20" fmla="*/ 132882 h 751195"/>
                <a:gd name="connsiteX0" fmla="*/ 35 w 1237209"/>
                <a:gd name="connsiteY0" fmla="*/ 132882 h 751195"/>
                <a:gd name="connsiteX1" fmla="*/ 67304 w 1237209"/>
                <a:gd name="connsiteY1" fmla="*/ 59202 h 751195"/>
                <a:gd name="connsiteX2" fmla="*/ 142081 w 1237209"/>
                <a:gd name="connsiteY2" fmla="*/ 8 h 751195"/>
                <a:gd name="connsiteX3" fmla="*/ 210892 w 1237209"/>
                <a:gd name="connsiteY3" fmla="*/ 66681 h 751195"/>
                <a:gd name="connsiteX4" fmla="*/ 194345 w 1237209"/>
                <a:gd name="connsiteY4" fmla="*/ 114925 h 751195"/>
                <a:gd name="connsiteX5" fmla="*/ 389253 w 1237209"/>
                <a:gd name="connsiteY5" fmla="*/ 222891 h 751195"/>
                <a:gd name="connsiteX6" fmla="*/ 682854 w 1237209"/>
                <a:gd name="connsiteY6" fmla="*/ 70493 h 751195"/>
                <a:gd name="connsiteX7" fmla="*/ 980516 w 1237209"/>
                <a:gd name="connsiteY7" fmla="*/ 215412 h 751195"/>
                <a:gd name="connsiteX8" fmla="*/ 1171610 w 1237209"/>
                <a:gd name="connsiteY8" fmla="*/ 111927 h 751195"/>
                <a:gd name="connsiteX9" fmla="*/ 1224471 w 1237209"/>
                <a:gd name="connsiteY9" fmla="*/ 174933 h 751195"/>
                <a:gd name="connsiteX10" fmla="*/ 1023020 w 1237209"/>
                <a:gd name="connsiteY10" fmla="*/ 283658 h 751195"/>
                <a:gd name="connsiteX11" fmla="*/ 1031951 w 1237209"/>
                <a:gd name="connsiteY11" fmla="*/ 568793 h 751195"/>
                <a:gd name="connsiteX12" fmla="*/ 1237209 w 1237209"/>
                <a:gd name="connsiteY12" fmla="*/ 683232 h 751195"/>
                <a:gd name="connsiteX13" fmla="*/ 699768 w 1237209"/>
                <a:gd name="connsiteY13" fmla="*/ 570839 h 751195"/>
                <a:gd name="connsiteX14" fmla="*/ 375721 w 1237209"/>
                <a:gd name="connsiteY14" fmla="*/ 651411 h 751195"/>
                <a:gd name="connsiteX15" fmla="*/ 192440 w 1237209"/>
                <a:gd name="connsiteY15" fmla="*/ 751195 h 751195"/>
                <a:gd name="connsiteX16" fmla="*/ 146122 w 1237209"/>
                <a:gd name="connsiteY16" fmla="*/ 688949 h 751195"/>
                <a:gd name="connsiteX17" fmla="*/ 342106 w 1237209"/>
                <a:gd name="connsiteY17" fmla="*/ 568932 h 751195"/>
                <a:gd name="connsiteX18" fmla="*/ 354959 w 1237209"/>
                <a:gd name="connsiteY18" fmla="*/ 288758 h 751195"/>
                <a:gd name="connsiteX19" fmla="*/ 141005 w 1237209"/>
                <a:gd name="connsiteY19" fmla="*/ 167453 h 751195"/>
                <a:gd name="connsiteX20" fmla="*/ 74809 w 1237209"/>
                <a:gd name="connsiteY20" fmla="*/ 203508 h 751195"/>
                <a:gd name="connsiteX21" fmla="*/ 35 w 1237209"/>
                <a:gd name="connsiteY21" fmla="*/ 132882 h 751195"/>
                <a:gd name="connsiteX0" fmla="*/ 35 w 1237209"/>
                <a:gd name="connsiteY0" fmla="*/ 132882 h 758330"/>
                <a:gd name="connsiteX1" fmla="*/ 67304 w 1237209"/>
                <a:gd name="connsiteY1" fmla="*/ 59202 h 758330"/>
                <a:gd name="connsiteX2" fmla="*/ 142081 w 1237209"/>
                <a:gd name="connsiteY2" fmla="*/ 8 h 758330"/>
                <a:gd name="connsiteX3" fmla="*/ 210892 w 1237209"/>
                <a:gd name="connsiteY3" fmla="*/ 66681 h 758330"/>
                <a:gd name="connsiteX4" fmla="*/ 194345 w 1237209"/>
                <a:gd name="connsiteY4" fmla="*/ 114925 h 758330"/>
                <a:gd name="connsiteX5" fmla="*/ 389253 w 1237209"/>
                <a:gd name="connsiteY5" fmla="*/ 222891 h 758330"/>
                <a:gd name="connsiteX6" fmla="*/ 682854 w 1237209"/>
                <a:gd name="connsiteY6" fmla="*/ 70493 h 758330"/>
                <a:gd name="connsiteX7" fmla="*/ 980516 w 1237209"/>
                <a:gd name="connsiteY7" fmla="*/ 215412 h 758330"/>
                <a:gd name="connsiteX8" fmla="*/ 1171610 w 1237209"/>
                <a:gd name="connsiteY8" fmla="*/ 111927 h 758330"/>
                <a:gd name="connsiteX9" fmla="*/ 1224471 w 1237209"/>
                <a:gd name="connsiteY9" fmla="*/ 174933 h 758330"/>
                <a:gd name="connsiteX10" fmla="*/ 1023020 w 1237209"/>
                <a:gd name="connsiteY10" fmla="*/ 283658 h 758330"/>
                <a:gd name="connsiteX11" fmla="*/ 1031951 w 1237209"/>
                <a:gd name="connsiteY11" fmla="*/ 568793 h 758330"/>
                <a:gd name="connsiteX12" fmla="*/ 1237209 w 1237209"/>
                <a:gd name="connsiteY12" fmla="*/ 683232 h 758330"/>
                <a:gd name="connsiteX13" fmla="*/ 1183638 w 1237209"/>
                <a:gd name="connsiteY13" fmla="*/ 753719 h 758330"/>
                <a:gd name="connsiteX14" fmla="*/ 375721 w 1237209"/>
                <a:gd name="connsiteY14" fmla="*/ 651411 h 758330"/>
                <a:gd name="connsiteX15" fmla="*/ 192440 w 1237209"/>
                <a:gd name="connsiteY15" fmla="*/ 751195 h 758330"/>
                <a:gd name="connsiteX16" fmla="*/ 146122 w 1237209"/>
                <a:gd name="connsiteY16" fmla="*/ 688949 h 758330"/>
                <a:gd name="connsiteX17" fmla="*/ 342106 w 1237209"/>
                <a:gd name="connsiteY17" fmla="*/ 568932 h 758330"/>
                <a:gd name="connsiteX18" fmla="*/ 354959 w 1237209"/>
                <a:gd name="connsiteY18" fmla="*/ 288758 h 758330"/>
                <a:gd name="connsiteX19" fmla="*/ 141005 w 1237209"/>
                <a:gd name="connsiteY19" fmla="*/ 167453 h 758330"/>
                <a:gd name="connsiteX20" fmla="*/ 74809 w 1237209"/>
                <a:gd name="connsiteY20" fmla="*/ 203508 h 758330"/>
                <a:gd name="connsiteX21" fmla="*/ 35 w 1237209"/>
                <a:gd name="connsiteY21" fmla="*/ 132882 h 758330"/>
                <a:gd name="connsiteX0" fmla="*/ 35 w 1237209"/>
                <a:gd name="connsiteY0" fmla="*/ 132882 h 753719"/>
                <a:gd name="connsiteX1" fmla="*/ 67304 w 1237209"/>
                <a:gd name="connsiteY1" fmla="*/ 59202 h 753719"/>
                <a:gd name="connsiteX2" fmla="*/ 142081 w 1237209"/>
                <a:gd name="connsiteY2" fmla="*/ 8 h 753719"/>
                <a:gd name="connsiteX3" fmla="*/ 210892 w 1237209"/>
                <a:gd name="connsiteY3" fmla="*/ 66681 h 753719"/>
                <a:gd name="connsiteX4" fmla="*/ 194345 w 1237209"/>
                <a:gd name="connsiteY4" fmla="*/ 114925 h 753719"/>
                <a:gd name="connsiteX5" fmla="*/ 389253 w 1237209"/>
                <a:gd name="connsiteY5" fmla="*/ 222891 h 753719"/>
                <a:gd name="connsiteX6" fmla="*/ 682854 w 1237209"/>
                <a:gd name="connsiteY6" fmla="*/ 70493 h 753719"/>
                <a:gd name="connsiteX7" fmla="*/ 980516 w 1237209"/>
                <a:gd name="connsiteY7" fmla="*/ 215412 h 753719"/>
                <a:gd name="connsiteX8" fmla="*/ 1171610 w 1237209"/>
                <a:gd name="connsiteY8" fmla="*/ 111927 h 753719"/>
                <a:gd name="connsiteX9" fmla="*/ 1224471 w 1237209"/>
                <a:gd name="connsiteY9" fmla="*/ 174933 h 753719"/>
                <a:gd name="connsiteX10" fmla="*/ 1023020 w 1237209"/>
                <a:gd name="connsiteY10" fmla="*/ 283658 h 753719"/>
                <a:gd name="connsiteX11" fmla="*/ 1031951 w 1237209"/>
                <a:gd name="connsiteY11" fmla="*/ 568793 h 753719"/>
                <a:gd name="connsiteX12" fmla="*/ 1237209 w 1237209"/>
                <a:gd name="connsiteY12" fmla="*/ 683232 h 753719"/>
                <a:gd name="connsiteX13" fmla="*/ 1183638 w 1237209"/>
                <a:gd name="connsiteY13" fmla="*/ 753719 h 753719"/>
                <a:gd name="connsiteX14" fmla="*/ 375721 w 1237209"/>
                <a:gd name="connsiteY14" fmla="*/ 651411 h 753719"/>
                <a:gd name="connsiteX15" fmla="*/ 192440 w 1237209"/>
                <a:gd name="connsiteY15" fmla="*/ 751195 h 753719"/>
                <a:gd name="connsiteX16" fmla="*/ 146122 w 1237209"/>
                <a:gd name="connsiteY16" fmla="*/ 688949 h 753719"/>
                <a:gd name="connsiteX17" fmla="*/ 342106 w 1237209"/>
                <a:gd name="connsiteY17" fmla="*/ 568932 h 753719"/>
                <a:gd name="connsiteX18" fmla="*/ 354959 w 1237209"/>
                <a:gd name="connsiteY18" fmla="*/ 288758 h 753719"/>
                <a:gd name="connsiteX19" fmla="*/ 141005 w 1237209"/>
                <a:gd name="connsiteY19" fmla="*/ 167453 h 753719"/>
                <a:gd name="connsiteX20" fmla="*/ 74809 w 1237209"/>
                <a:gd name="connsiteY20" fmla="*/ 203508 h 753719"/>
                <a:gd name="connsiteX21" fmla="*/ 35 w 1237209"/>
                <a:gd name="connsiteY21" fmla="*/ 132882 h 753719"/>
                <a:gd name="connsiteX0" fmla="*/ 35 w 1237209"/>
                <a:gd name="connsiteY0" fmla="*/ 132882 h 753719"/>
                <a:gd name="connsiteX1" fmla="*/ 67304 w 1237209"/>
                <a:gd name="connsiteY1" fmla="*/ 59202 h 753719"/>
                <a:gd name="connsiteX2" fmla="*/ 142081 w 1237209"/>
                <a:gd name="connsiteY2" fmla="*/ 8 h 753719"/>
                <a:gd name="connsiteX3" fmla="*/ 210892 w 1237209"/>
                <a:gd name="connsiteY3" fmla="*/ 66681 h 753719"/>
                <a:gd name="connsiteX4" fmla="*/ 194345 w 1237209"/>
                <a:gd name="connsiteY4" fmla="*/ 114925 h 753719"/>
                <a:gd name="connsiteX5" fmla="*/ 389253 w 1237209"/>
                <a:gd name="connsiteY5" fmla="*/ 222891 h 753719"/>
                <a:gd name="connsiteX6" fmla="*/ 682854 w 1237209"/>
                <a:gd name="connsiteY6" fmla="*/ 70493 h 753719"/>
                <a:gd name="connsiteX7" fmla="*/ 980516 w 1237209"/>
                <a:gd name="connsiteY7" fmla="*/ 215412 h 753719"/>
                <a:gd name="connsiteX8" fmla="*/ 1171610 w 1237209"/>
                <a:gd name="connsiteY8" fmla="*/ 111927 h 753719"/>
                <a:gd name="connsiteX9" fmla="*/ 1224471 w 1237209"/>
                <a:gd name="connsiteY9" fmla="*/ 174933 h 753719"/>
                <a:gd name="connsiteX10" fmla="*/ 1023020 w 1237209"/>
                <a:gd name="connsiteY10" fmla="*/ 283658 h 753719"/>
                <a:gd name="connsiteX11" fmla="*/ 1031951 w 1237209"/>
                <a:gd name="connsiteY11" fmla="*/ 568793 h 753719"/>
                <a:gd name="connsiteX12" fmla="*/ 1237209 w 1237209"/>
                <a:gd name="connsiteY12" fmla="*/ 683232 h 753719"/>
                <a:gd name="connsiteX13" fmla="*/ 1183638 w 1237209"/>
                <a:gd name="connsiteY13" fmla="*/ 753719 h 753719"/>
                <a:gd name="connsiteX14" fmla="*/ 991036 w 1237209"/>
                <a:gd name="connsiteY14" fmla="*/ 647601 h 753719"/>
                <a:gd name="connsiteX15" fmla="*/ 375721 w 1237209"/>
                <a:gd name="connsiteY15" fmla="*/ 651411 h 753719"/>
                <a:gd name="connsiteX16" fmla="*/ 192440 w 1237209"/>
                <a:gd name="connsiteY16" fmla="*/ 751195 h 753719"/>
                <a:gd name="connsiteX17" fmla="*/ 146122 w 1237209"/>
                <a:gd name="connsiteY17" fmla="*/ 688949 h 753719"/>
                <a:gd name="connsiteX18" fmla="*/ 342106 w 1237209"/>
                <a:gd name="connsiteY18" fmla="*/ 568932 h 753719"/>
                <a:gd name="connsiteX19" fmla="*/ 354959 w 1237209"/>
                <a:gd name="connsiteY19" fmla="*/ 288758 h 753719"/>
                <a:gd name="connsiteX20" fmla="*/ 141005 w 1237209"/>
                <a:gd name="connsiteY20" fmla="*/ 167453 h 753719"/>
                <a:gd name="connsiteX21" fmla="*/ 74809 w 1237209"/>
                <a:gd name="connsiteY21" fmla="*/ 203508 h 753719"/>
                <a:gd name="connsiteX22" fmla="*/ 35 w 1237209"/>
                <a:gd name="connsiteY22" fmla="*/ 132882 h 753719"/>
                <a:gd name="connsiteX0" fmla="*/ 35 w 1237209"/>
                <a:gd name="connsiteY0" fmla="*/ 132882 h 753719"/>
                <a:gd name="connsiteX1" fmla="*/ 67304 w 1237209"/>
                <a:gd name="connsiteY1" fmla="*/ 59202 h 753719"/>
                <a:gd name="connsiteX2" fmla="*/ 142081 w 1237209"/>
                <a:gd name="connsiteY2" fmla="*/ 8 h 753719"/>
                <a:gd name="connsiteX3" fmla="*/ 210892 w 1237209"/>
                <a:gd name="connsiteY3" fmla="*/ 66681 h 753719"/>
                <a:gd name="connsiteX4" fmla="*/ 194345 w 1237209"/>
                <a:gd name="connsiteY4" fmla="*/ 114925 h 753719"/>
                <a:gd name="connsiteX5" fmla="*/ 389253 w 1237209"/>
                <a:gd name="connsiteY5" fmla="*/ 222891 h 753719"/>
                <a:gd name="connsiteX6" fmla="*/ 682854 w 1237209"/>
                <a:gd name="connsiteY6" fmla="*/ 70493 h 753719"/>
                <a:gd name="connsiteX7" fmla="*/ 980516 w 1237209"/>
                <a:gd name="connsiteY7" fmla="*/ 215412 h 753719"/>
                <a:gd name="connsiteX8" fmla="*/ 1171610 w 1237209"/>
                <a:gd name="connsiteY8" fmla="*/ 111927 h 753719"/>
                <a:gd name="connsiteX9" fmla="*/ 1224471 w 1237209"/>
                <a:gd name="connsiteY9" fmla="*/ 174933 h 753719"/>
                <a:gd name="connsiteX10" fmla="*/ 1023020 w 1237209"/>
                <a:gd name="connsiteY10" fmla="*/ 283658 h 753719"/>
                <a:gd name="connsiteX11" fmla="*/ 1031951 w 1237209"/>
                <a:gd name="connsiteY11" fmla="*/ 568793 h 753719"/>
                <a:gd name="connsiteX12" fmla="*/ 1237209 w 1237209"/>
                <a:gd name="connsiteY12" fmla="*/ 683232 h 753719"/>
                <a:gd name="connsiteX13" fmla="*/ 1183638 w 1237209"/>
                <a:gd name="connsiteY13" fmla="*/ 753719 h 753719"/>
                <a:gd name="connsiteX14" fmla="*/ 991036 w 1237209"/>
                <a:gd name="connsiteY14" fmla="*/ 647601 h 753719"/>
                <a:gd name="connsiteX15" fmla="*/ 375721 w 1237209"/>
                <a:gd name="connsiteY15" fmla="*/ 651411 h 753719"/>
                <a:gd name="connsiteX16" fmla="*/ 192440 w 1237209"/>
                <a:gd name="connsiteY16" fmla="*/ 751195 h 753719"/>
                <a:gd name="connsiteX17" fmla="*/ 146122 w 1237209"/>
                <a:gd name="connsiteY17" fmla="*/ 688949 h 753719"/>
                <a:gd name="connsiteX18" fmla="*/ 342106 w 1237209"/>
                <a:gd name="connsiteY18" fmla="*/ 568932 h 753719"/>
                <a:gd name="connsiteX19" fmla="*/ 354959 w 1237209"/>
                <a:gd name="connsiteY19" fmla="*/ 288758 h 753719"/>
                <a:gd name="connsiteX20" fmla="*/ 141005 w 1237209"/>
                <a:gd name="connsiteY20" fmla="*/ 167453 h 753719"/>
                <a:gd name="connsiteX21" fmla="*/ 74809 w 1237209"/>
                <a:gd name="connsiteY21" fmla="*/ 203508 h 753719"/>
                <a:gd name="connsiteX22" fmla="*/ 35 w 1237209"/>
                <a:gd name="connsiteY22" fmla="*/ 132882 h 753719"/>
                <a:gd name="connsiteX0" fmla="*/ 35 w 1237209"/>
                <a:gd name="connsiteY0" fmla="*/ 132882 h 753719"/>
                <a:gd name="connsiteX1" fmla="*/ 67304 w 1237209"/>
                <a:gd name="connsiteY1" fmla="*/ 59202 h 753719"/>
                <a:gd name="connsiteX2" fmla="*/ 142081 w 1237209"/>
                <a:gd name="connsiteY2" fmla="*/ 8 h 753719"/>
                <a:gd name="connsiteX3" fmla="*/ 210892 w 1237209"/>
                <a:gd name="connsiteY3" fmla="*/ 66681 h 753719"/>
                <a:gd name="connsiteX4" fmla="*/ 194345 w 1237209"/>
                <a:gd name="connsiteY4" fmla="*/ 114925 h 753719"/>
                <a:gd name="connsiteX5" fmla="*/ 389253 w 1237209"/>
                <a:gd name="connsiteY5" fmla="*/ 222891 h 753719"/>
                <a:gd name="connsiteX6" fmla="*/ 682854 w 1237209"/>
                <a:gd name="connsiteY6" fmla="*/ 70493 h 753719"/>
                <a:gd name="connsiteX7" fmla="*/ 980516 w 1237209"/>
                <a:gd name="connsiteY7" fmla="*/ 215412 h 753719"/>
                <a:gd name="connsiteX8" fmla="*/ 1171610 w 1237209"/>
                <a:gd name="connsiteY8" fmla="*/ 111927 h 753719"/>
                <a:gd name="connsiteX9" fmla="*/ 1224471 w 1237209"/>
                <a:gd name="connsiteY9" fmla="*/ 174933 h 753719"/>
                <a:gd name="connsiteX10" fmla="*/ 1023020 w 1237209"/>
                <a:gd name="connsiteY10" fmla="*/ 283658 h 753719"/>
                <a:gd name="connsiteX11" fmla="*/ 1031951 w 1237209"/>
                <a:gd name="connsiteY11" fmla="*/ 568793 h 753719"/>
                <a:gd name="connsiteX12" fmla="*/ 1237209 w 1237209"/>
                <a:gd name="connsiteY12" fmla="*/ 683232 h 753719"/>
                <a:gd name="connsiteX13" fmla="*/ 1183638 w 1237209"/>
                <a:gd name="connsiteY13" fmla="*/ 753719 h 753719"/>
                <a:gd name="connsiteX14" fmla="*/ 1000561 w 1237209"/>
                <a:gd name="connsiteY14" fmla="*/ 645696 h 753719"/>
                <a:gd name="connsiteX15" fmla="*/ 375721 w 1237209"/>
                <a:gd name="connsiteY15" fmla="*/ 651411 h 753719"/>
                <a:gd name="connsiteX16" fmla="*/ 192440 w 1237209"/>
                <a:gd name="connsiteY16" fmla="*/ 751195 h 753719"/>
                <a:gd name="connsiteX17" fmla="*/ 146122 w 1237209"/>
                <a:gd name="connsiteY17" fmla="*/ 688949 h 753719"/>
                <a:gd name="connsiteX18" fmla="*/ 342106 w 1237209"/>
                <a:gd name="connsiteY18" fmla="*/ 568932 h 753719"/>
                <a:gd name="connsiteX19" fmla="*/ 354959 w 1237209"/>
                <a:gd name="connsiteY19" fmla="*/ 288758 h 753719"/>
                <a:gd name="connsiteX20" fmla="*/ 141005 w 1237209"/>
                <a:gd name="connsiteY20" fmla="*/ 167453 h 753719"/>
                <a:gd name="connsiteX21" fmla="*/ 74809 w 1237209"/>
                <a:gd name="connsiteY21" fmla="*/ 203508 h 753719"/>
                <a:gd name="connsiteX22" fmla="*/ 35 w 1237209"/>
                <a:gd name="connsiteY22" fmla="*/ 132882 h 753719"/>
                <a:gd name="connsiteX0" fmla="*/ 35 w 1326316"/>
                <a:gd name="connsiteY0" fmla="*/ 132882 h 753719"/>
                <a:gd name="connsiteX1" fmla="*/ 67304 w 1326316"/>
                <a:gd name="connsiteY1" fmla="*/ 59202 h 753719"/>
                <a:gd name="connsiteX2" fmla="*/ 142081 w 1326316"/>
                <a:gd name="connsiteY2" fmla="*/ 8 h 753719"/>
                <a:gd name="connsiteX3" fmla="*/ 210892 w 1326316"/>
                <a:gd name="connsiteY3" fmla="*/ 66681 h 753719"/>
                <a:gd name="connsiteX4" fmla="*/ 194345 w 1326316"/>
                <a:gd name="connsiteY4" fmla="*/ 114925 h 753719"/>
                <a:gd name="connsiteX5" fmla="*/ 389253 w 1326316"/>
                <a:gd name="connsiteY5" fmla="*/ 222891 h 753719"/>
                <a:gd name="connsiteX6" fmla="*/ 682854 w 1326316"/>
                <a:gd name="connsiteY6" fmla="*/ 70493 h 753719"/>
                <a:gd name="connsiteX7" fmla="*/ 980516 w 1326316"/>
                <a:gd name="connsiteY7" fmla="*/ 215412 h 753719"/>
                <a:gd name="connsiteX8" fmla="*/ 1171610 w 1326316"/>
                <a:gd name="connsiteY8" fmla="*/ 111927 h 753719"/>
                <a:gd name="connsiteX9" fmla="*/ 1326316 w 1326316"/>
                <a:gd name="connsiteY9" fmla="*/ 70386 h 753719"/>
                <a:gd name="connsiteX10" fmla="*/ 1224471 w 1326316"/>
                <a:gd name="connsiteY10" fmla="*/ 174933 h 753719"/>
                <a:gd name="connsiteX11" fmla="*/ 1023020 w 1326316"/>
                <a:gd name="connsiteY11" fmla="*/ 283658 h 753719"/>
                <a:gd name="connsiteX12" fmla="*/ 1031951 w 1326316"/>
                <a:gd name="connsiteY12" fmla="*/ 568793 h 753719"/>
                <a:gd name="connsiteX13" fmla="*/ 1237209 w 1326316"/>
                <a:gd name="connsiteY13" fmla="*/ 683232 h 753719"/>
                <a:gd name="connsiteX14" fmla="*/ 1183638 w 1326316"/>
                <a:gd name="connsiteY14" fmla="*/ 753719 h 753719"/>
                <a:gd name="connsiteX15" fmla="*/ 1000561 w 1326316"/>
                <a:gd name="connsiteY15" fmla="*/ 645696 h 753719"/>
                <a:gd name="connsiteX16" fmla="*/ 375721 w 1326316"/>
                <a:gd name="connsiteY16" fmla="*/ 651411 h 753719"/>
                <a:gd name="connsiteX17" fmla="*/ 192440 w 1326316"/>
                <a:gd name="connsiteY17" fmla="*/ 751195 h 753719"/>
                <a:gd name="connsiteX18" fmla="*/ 146122 w 1326316"/>
                <a:gd name="connsiteY18" fmla="*/ 688949 h 753719"/>
                <a:gd name="connsiteX19" fmla="*/ 342106 w 1326316"/>
                <a:gd name="connsiteY19" fmla="*/ 568932 h 753719"/>
                <a:gd name="connsiteX20" fmla="*/ 354959 w 1326316"/>
                <a:gd name="connsiteY20" fmla="*/ 288758 h 753719"/>
                <a:gd name="connsiteX21" fmla="*/ 141005 w 1326316"/>
                <a:gd name="connsiteY21" fmla="*/ 167453 h 753719"/>
                <a:gd name="connsiteX22" fmla="*/ 74809 w 1326316"/>
                <a:gd name="connsiteY22" fmla="*/ 203508 h 753719"/>
                <a:gd name="connsiteX23" fmla="*/ 35 w 1326316"/>
                <a:gd name="connsiteY23" fmla="*/ 132882 h 753719"/>
                <a:gd name="connsiteX0" fmla="*/ 35 w 1326316"/>
                <a:gd name="connsiteY0" fmla="*/ 132882 h 753719"/>
                <a:gd name="connsiteX1" fmla="*/ 67304 w 1326316"/>
                <a:gd name="connsiteY1" fmla="*/ 59202 h 753719"/>
                <a:gd name="connsiteX2" fmla="*/ 142081 w 1326316"/>
                <a:gd name="connsiteY2" fmla="*/ 8 h 753719"/>
                <a:gd name="connsiteX3" fmla="*/ 210892 w 1326316"/>
                <a:gd name="connsiteY3" fmla="*/ 66681 h 753719"/>
                <a:gd name="connsiteX4" fmla="*/ 194345 w 1326316"/>
                <a:gd name="connsiteY4" fmla="*/ 114925 h 753719"/>
                <a:gd name="connsiteX5" fmla="*/ 389253 w 1326316"/>
                <a:gd name="connsiteY5" fmla="*/ 222891 h 753719"/>
                <a:gd name="connsiteX6" fmla="*/ 682854 w 1326316"/>
                <a:gd name="connsiteY6" fmla="*/ 70493 h 753719"/>
                <a:gd name="connsiteX7" fmla="*/ 980516 w 1326316"/>
                <a:gd name="connsiteY7" fmla="*/ 215412 h 753719"/>
                <a:gd name="connsiteX8" fmla="*/ 1171610 w 1326316"/>
                <a:gd name="connsiteY8" fmla="*/ 111927 h 753719"/>
                <a:gd name="connsiteX9" fmla="*/ 1326316 w 1326316"/>
                <a:gd name="connsiteY9" fmla="*/ 70386 h 753719"/>
                <a:gd name="connsiteX10" fmla="*/ 1224471 w 1326316"/>
                <a:gd name="connsiteY10" fmla="*/ 174933 h 753719"/>
                <a:gd name="connsiteX11" fmla="*/ 1023020 w 1326316"/>
                <a:gd name="connsiteY11" fmla="*/ 283658 h 753719"/>
                <a:gd name="connsiteX12" fmla="*/ 1031951 w 1326316"/>
                <a:gd name="connsiteY12" fmla="*/ 568793 h 753719"/>
                <a:gd name="connsiteX13" fmla="*/ 1237209 w 1326316"/>
                <a:gd name="connsiteY13" fmla="*/ 683232 h 753719"/>
                <a:gd name="connsiteX14" fmla="*/ 1183638 w 1326316"/>
                <a:gd name="connsiteY14" fmla="*/ 753719 h 753719"/>
                <a:gd name="connsiteX15" fmla="*/ 1000561 w 1326316"/>
                <a:gd name="connsiteY15" fmla="*/ 645696 h 753719"/>
                <a:gd name="connsiteX16" fmla="*/ 375721 w 1326316"/>
                <a:gd name="connsiteY16" fmla="*/ 651411 h 753719"/>
                <a:gd name="connsiteX17" fmla="*/ 192440 w 1326316"/>
                <a:gd name="connsiteY17" fmla="*/ 751195 h 753719"/>
                <a:gd name="connsiteX18" fmla="*/ 146122 w 1326316"/>
                <a:gd name="connsiteY18" fmla="*/ 688949 h 753719"/>
                <a:gd name="connsiteX19" fmla="*/ 342106 w 1326316"/>
                <a:gd name="connsiteY19" fmla="*/ 568932 h 753719"/>
                <a:gd name="connsiteX20" fmla="*/ 354959 w 1326316"/>
                <a:gd name="connsiteY20" fmla="*/ 288758 h 753719"/>
                <a:gd name="connsiteX21" fmla="*/ 141005 w 1326316"/>
                <a:gd name="connsiteY21" fmla="*/ 167453 h 753719"/>
                <a:gd name="connsiteX22" fmla="*/ 74809 w 1326316"/>
                <a:gd name="connsiteY22" fmla="*/ 203508 h 753719"/>
                <a:gd name="connsiteX23" fmla="*/ 35 w 1326316"/>
                <a:gd name="connsiteY23" fmla="*/ 132882 h 753719"/>
                <a:gd name="connsiteX0" fmla="*/ 35 w 1327182"/>
                <a:gd name="connsiteY0" fmla="*/ 132882 h 753719"/>
                <a:gd name="connsiteX1" fmla="*/ 67304 w 1327182"/>
                <a:gd name="connsiteY1" fmla="*/ 59202 h 753719"/>
                <a:gd name="connsiteX2" fmla="*/ 142081 w 1327182"/>
                <a:gd name="connsiteY2" fmla="*/ 8 h 753719"/>
                <a:gd name="connsiteX3" fmla="*/ 210892 w 1327182"/>
                <a:gd name="connsiteY3" fmla="*/ 66681 h 753719"/>
                <a:gd name="connsiteX4" fmla="*/ 194345 w 1327182"/>
                <a:gd name="connsiteY4" fmla="*/ 114925 h 753719"/>
                <a:gd name="connsiteX5" fmla="*/ 389253 w 1327182"/>
                <a:gd name="connsiteY5" fmla="*/ 222891 h 753719"/>
                <a:gd name="connsiteX6" fmla="*/ 682854 w 1327182"/>
                <a:gd name="connsiteY6" fmla="*/ 70493 h 753719"/>
                <a:gd name="connsiteX7" fmla="*/ 980516 w 1327182"/>
                <a:gd name="connsiteY7" fmla="*/ 215412 h 753719"/>
                <a:gd name="connsiteX8" fmla="*/ 1171610 w 1327182"/>
                <a:gd name="connsiteY8" fmla="*/ 111927 h 753719"/>
                <a:gd name="connsiteX9" fmla="*/ 1326316 w 1327182"/>
                <a:gd name="connsiteY9" fmla="*/ 70386 h 753719"/>
                <a:gd name="connsiteX10" fmla="*/ 1224471 w 1327182"/>
                <a:gd name="connsiteY10" fmla="*/ 174933 h 753719"/>
                <a:gd name="connsiteX11" fmla="*/ 1023020 w 1327182"/>
                <a:gd name="connsiteY11" fmla="*/ 283658 h 753719"/>
                <a:gd name="connsiteX12" fmla="*/ 1031951 w 1327182"/>
                <a:gd name="connsiteY12" fmla="*/ 568793 h 753719"/>
                <a:gd name="connsiteX13" fmla="*/ 1237209 w 1327182"/>
                <a:gd name="connsiteY13" fmla="*/ 683232 h 753719"/>
                <a:gd name="connsiteX14" fmla="*/ 1183638 w 1327182"/>
                <a:gd name="connsiteY14" fmla="*/ 753719 h 753719"/>
                <a:gd name="connsiteX15" fmla="*/ 1000561 w 1327182"/>
                <a:gd name="connsiteY15" fmla="*/ 645696 h 753719"/>
                <a:gd name="connsiteX16" fmla="*/ 375721 w 1327182"/>
                <a:gd name="connsiteY16" fmla="*/ 651411 h 753719"/>
                <a:gd name="connsiteX17" fmla="*/ 192440 w 1327182"/>
                <a:gd name="connsiteY17" fmla="*/ 751195 h 753719"/>
                <a:gd name="connsiteX18" fmla="*/ 146122 w 1327182"/>
                <a:gd name="connsiteY18" fmla="*/ 688949 h 753719"/>
                <a:gd name="connsiteX19" fmla="*/ 342106 w 1327182"/>
                <a:gd name="connsiteY19" fmla="*/ 568932 h 753719"/>
                <a:gd name="connsiteX20" fmla="*/ 354959 w 1327182"/>
                <a:gd name="connsiteY20" fmla="*/ 288758 h 753719"/>
                <a:gd name="connsiteX21" fmla="*/ 141005 w 1327182"/>
                <a:gd name="connsiteY21" fmla="*/ 167453 h 753719"/>
                <a:gd name="connsiteX22" fmla="*/ 74809 w 1327182"/>
                <a:gd name="connsiteY22" fmla="*/ 203508 h 753719"/>
                <a:gd name="connsiteX23" fmla="*/ 35 w 1327182"/>
                <a:gd name="connsiteY23" fmla="*/ 132882 h 753719"/>
                <a:gd name="connsiteX0" fmla="*/ 35 w 1326316"/>
                <a:gd name="connsiteY0" fmla="*/ 132882 h 753719"/>
                <a:gd name="connsiteX1" fmla="*/ 67304 w 1326316"/>
                <a:gd name="connsiteY1" fmla="*/ 59202 h 753719"/>
                <a:gd name="connsiteX2" fmla="*/ 142081 w 1326316"/>
                <a:gd name="connsiteY2" fmla="*/ 8 h 753719"/>
                <a:gd name="connsiteX3" fmla="*/ 210892 w 1326316"/>
                <a:gd name="connsiteY3" fmla="*/ 66681 h 753719"/>
                <a:gd name="connsiteX4" fmla="*/ 194345 w 1326316"/>
                <a:gd name="connsiteY4" fmla="*/ 114925 h 753719"/>
                <a:gd name="connsiteX5" fmla="*/ 389253 w 1326316"/>
                <a:gd name="connsiteY5" fmla="*/ 222891 h 753719"/>
                <a:gd name="connsiteX6" fmla="*/ 682854 w 1326316"/>
                <a:gd name="connsiteY6" fmla="*/ 70493 h 753719"/>
                <a:gd name="connsiteX7" fmla="*/ 980516 w 1326316"/>
                <a:gd name="connsiteY7" fmla="*/ 215412 h 753719"/>
                <a:gd name="connsiteX8" fmla="*/ 1171610 w 1326316"/>
                <a:gd name="connsiteY8" fmla="*/ 111927 h 753719"/>
                <a:gd name="connsiteX9" fmla="*/ 1326316 w 1326316"/>
                <a:gd name="connsiteY9" fmla="*/ 70386 h 753719"/>
                <a:gd name="connsiteX10" fmla="*/ 1224471 w 1326316"/>
                <a:gd name="connsiteY10" fmla="*/ 174933 h 753719"/>
                <a:gd name="connsiteX11" fmla="*/ 1023020 w 1326316"/>
                <a:gd name="connsiteY11" fmla="*/ 283658 h 753719"/>
                <a:gd name="connsiteX12" fmla="*/ 1031951 w 1326316"/>
                <a:gd name="connsiteY12" fmla="*/ 568793 h 753719"/>
                <a:gd name="connsiteX13" fmla="*/ 1237209 w 1326316"/>
                <a:gd name="connsiteY13" fmla="*/ 683232 h 753719"/>
                <a:gd name="connsiteX14" fmla="*/ 1183638 w 1326316"/>
                <a:gd name="connsiteY14" fmla="*/ 753719 h 753719"/>
                <a:gd name="connsiteX15" fmla="*/ 1000561 w 1326316"/>
                <a:gd name="connsiteY15" fmla="*/ 645696 h 753719"/>
                <a:gd name="connsiteX16" fmla="*/ 375721 w 1326316"/>
                <a:gd name="connsiteY16" fmla="*/ 651411 h 753719"/>
                <a:gd name="connsiteX17" fmla="*/ 192440 w 1326316"/>
                <a:gd name="connsiteY17" fmla="*/ 751195 h 753719"/>
                <a:gd name="connsiteX18" fmla="*/ 146122 w 1326316"/>
                <a:gd name="connsiteY18" fmla="*/ 688949 h 753719"/>
                <a:gd name="connsiteX19" fmla="*/ 342106 w 1326316"/>
                <a:gd name="connsiteY19" fmla="*/ 568932 h 753719"/>
                <a:gd name="connsiteX20" fmla="*/ 354959 w 1326316"/>
                <a:gd name="connsiteY20" fmla="*/ 288758 h 753719"/>
                <a:gd name="connsiteX21" fmla="*/ 141005 w 1326316"/>
                <a:gd name="connsiteY21" fmla="*/ 167453 h 753719"/>
                <a:gd name="connsiteX22" fmla="*/ 74809 w 1326316"/>
                <a:gd name="connsiteY22" fmla="*/ 203508 h 753719"/>
                <a:gd name="connsiteX23" fmla="*/ 35 w 1326316"/>
                <a:gd name="connsiteY23" fmla="*/ 132882 h 753719"/>
                <a:gd name="connsiteX0" fmla="*/ 35 w 1326316"/>
                <a:gd name="connsiteY0" fmla="*/ 136791 h 757628"/>
                <a:gd name="connsiteX1" fmla="*/ 67304 w 1326316"/>
                <a:gd name="connsiteY1" fmla="*/ 63111 h 757628"/>
                <a:gd name="connsiteX2" fmla="*/ 142081 w 1326316"/>
                <a:gd name="connsiteY2" fmla="*/ 3917 h 757628"/>
                <a:gd name="connsiteX3" fmla="*/ 210892 w 1326316"/>
                <a:gd name="connsiteY3" fmla="*/ 70590 h 757628"/>
                <a:gd name="connsiteX4" fmla="*/ 194345 w 1326316"/>
                <a:gd name="connsiteY4" fmla="*/ 118834 h 757628"/>
                <a:gd name="connsiteX5" fmla="*/ 389253 w 1326316"/>
                <a:gd name="connsiteY5" fmla="*/ 226800 h 757628"/>
                <a:gd name="connsiteX6" fmla="*/ 682854 w 1326316"/>
                <a:gd name="connsiteY6" fmla="*/ 74402 h 757628"/>
                <a:gd name="connsiteX7" fmla="*/ 980516 w 1326316"/>
                <a:gd name="connsiteY7" fmla="*/ 219321 h 757628"/>
                <a:gd name="connsiteX8" fmla="*/ 1171610 w 1326316"/>
                <a:gd name="connsiteY8" fmla="*/ 115836 h 757628"/>
                <a:gd name="connsiteX9" fmla="*/ 1246305 w 1326316"/>
                <a:gd name="connsiteY9" fmla="*/ 0 h 757628"/>
                <a:gd name="connsiteX10" fmla="*/ 1326316 w 1326316"/>
                <a:gd name="connsiteY10" fmla="*/ 74295 h 757628"/>
                <a:gd name="connsiteX11" fmla="*/ 1224471 w 1326316"/>
                <a:gd name="connsiteY11" fmla="*/ 178842 h 757628"/>
                <a:gd name="connsiteX12" fmla="*/ 1023020 w 1326316"/>
                <a:gd name="connsiteY12" fmla="*/ 287567 h 757628"/>
                <a:gd name="connsiteX13" fmla="*/ 1031951 w 1326316"/>
                <a:gd name="connsiteY13" fmla="*/ 572702 h 757628"/>
                <a:gd name="connsiteX14" fmla="*/ 1237209 w 1326316"/>
                <a:gd name="connsiteY14" fmla="*/ 687141 h 757628"/>
                <a:gd name="connsiteX15" fmla="*/ 1183638 w 1326316"/>
                <a:gd name="connsiteY15" fmla="*/ 757628 h 757628"/>
                <a:gd name="connsiteX16" fmla="*/ 1000561 w 1326316"/>
                <a:gd name="connsiteY16" fmla="*/ 649605 h 757628"/>
                <a:gd name="connsiteX17" fmla="*/ 375721 w 1326316"/>
                <a:gd name="connsiteY17" fmla="*/ 655320 h 757628"/>
                <a:gd name="connsiteX18" fmla="*/ 192440 w 1326316"/>
                <a:gd name="connsiteY18" fmla="*/ 755104 h 757628"/>
                <a:gd name="connsiteX19" fmla="*/ 146122 w 1326316"/>
                <a:gd name="connsiteY19" fmla="*/ 692858 h 757628"/>
                <a:gd name="connsiteX20" fmla="*/ 342106 w 1326316"/>
                <a:gd name="connsiteY20" fmla="*/ 572841 h 757628"/>
                <a:gd name="connsiteX21" fmla="*/ 354959 w 1326316"/>
                <a:gd name="connsiteY21" fmla="*/ 292667 h 757628"/>
                <a:gd name="connsiteX22" fmla="*/ 141005 w 1326316"/>
                <a:gd name="connsiteY22" fmla="*/ 171362 h 757628"/>
                <a:gd name="connsiteX23" fmla="*/ 74809 w 1326316"/>
                <a:gd name="connsiteY23" fmla="*/ 207417 h 757628"/>
                <a:gd name="connsiteX24" fmla="*/ 35 w 1326316"/>
                <a:gd name="connsiteY24" fmla="*/ 136791 h 757628"/>
                <a:gd name="connsiteX0" fmla="*/ 35 w 1326316"/>
                <a:gd name="connsiteY0" fmla="*/ 140558 h 761395"/>
                <a:gd name="connsiteX1" fmla="*/ 67304 w 1326316"/>
                <a:gd name="connsiteY1" fmla="*/ 66878 h 761395"/>
                <a:gd name="connsiteX2" fmla="*/ 142081 w 1326316"/>
                <a:gd name="connsiteY2" fmla="*/ 7684 h 761395"/>
                <a:gd name="connsiteX3" fmla="*/ 210892 w 1326316"/>
                <a:gd name="connsiteY3" fmla="*/ 74357 h 761395"/>
                <a:gd name="connsiteX4" fmla="*/ 194345 w 1326316"/>
                <a:gd name="connsiteY4" fmla="*/ 122601 h 761395"/>
                <a:gd name="connsiteX5" fmla="*/ 389253 w 1326316"/>
                <a:gd name="connsiteY5" fmla="*/ 230567 h 761395"/>
                <a:gd name="connsiteX6" fmla="*/ 682854 w 1326316"/>
                <a:gd name="connsiteY6" fmla="*/ 78169 h 761395"/>
                <a:gd name="connsiteX7" fmla="*/ 980516 w 1326316"/>
                <a:gd name="connsiteY7" fmla="*/ 223088 h 761395"/>
                <a:gd name="connsiteX8" fmla="*/ 1171610 w 1326316"/>
                <a:gd name="connsiteY8" fmla="*/ 119603 h 761395"/>
                <a:gd name="connsiteX9" fmla="*/ 1246305 w 1326316"/>
                <a:gd name="connsiteY9" fmla="*/ 3767 h 761395"/>
                <a:gd name="connsiteX10" fmla="*/ 1326316 w 1326316"/>
                <a:gd name="connsiteY10" fmla="*/ 78062 h 761395"/>
                <a:gd name="connsiteX11" fmla="*/ 1224471 w 1326316"/>
                <a:gd name="connsiteY11" fmla="*/ 182609 h 761395"/>
                <a:gd name="connsiteX12" fmla="*/ 1023020 w 1326316"/>
                <a:gd name="connsiteY12" fmla="*/ 291334 h 761395"/>
                <a:gd name="connsiteX13" fmla="*/ 1031951 w 1326316"/>
                <a:gd name="connsiteY13" fmla="*/ 576469 h 761395"/>
                <a:gd name="connsiteX14" fmla="*/ 1237209 w 1326316"/>
                <a:gd name="connsiteY14" fmla="*/ 690908 h 761395"/>
                <a:gd name="connsiteX15" fmla="*/ 1183638 w 1326316"/>
                <a:gd name="connsiteY15" fmla="*/ 761395 h 761395"/>
                <a:gd name="connsiteX16" fmla="*/ 1000561 w 1326316"/>
                <a:gd name="connsiteY16" fmla="*/ 653372 h 761395"/>
                <a:gd name="connsiteX17" fmla="*/ 375721 w 1326316"/>
                <a:gd name="connsiteY17" fmla="*/ 659087 h 761395"/>
                <a:gd name="connsiteX18" fmla="*/ 192440 w 1326316"/>
                <a:gd name="connsiteY18" fmla="*/ 758871 h 761395"/>
                <a:gd name="connsiteX19" fmla="*/ 146122 w 1326316"/>
                <a:gd name="connsiteY19" fmla="*/ 696625 h 761395"/>
                <a:gd name="connsiteX20" fmla="*/ 342106 w 1326316"/>
                <a:gd name="connsiteY20" fmla="*/ 576608 h 761395"/>
                <a:gd name="connsiteX21" fmla="*/ 354959 w 1326316"/>
                <a:gd name="connsiteY21" fmla="*/ 296434 h 761395"/>
                <a:gd name="connsiteX22" fmla="*/ 141005 w 1326316"/>
                <a:gd name="connsiteY22" fmla="*/ 175129 h 761395"/>
                <a:gd name="connsiteX23" fmla="*/ 74809 w 1326316"/>
                <a:gd name="connsiteY23" fmla="*/ 211184 h 761395"/>
                <a:gd name="connsiteX24" fmla="*/ 35 w 1326316"/>
                <a:gd name="connsiteY24" fmla="*/ 140558 h 761395"/>
                <a:gd name="connsiteX0" fmla="*/ 35 w 1326316"/>
                <a:gd name="connsiteY0" fmla="*/ 136791 h 757628"/>
                <a:gd name="connsiteX1" fmla="*/ 67304 w 1326316"/>
                <a:gd name="connsiteY1" fmla="*/ 63111 h 757628"/>
                <a:gd name="connsiteX2" fmla="*/ 142081 w 1326316"/>
                <a:gd name="connsiteY2" fmla="*/ 3917 h 757628"/>
                <a:gd name="connsiteX3" fmla="*/ 210892 w 1326316"/>
                <a:gd name="connsiteY3" fmla="*/ 70590 h 757628"/>
                <a:gd name="connsiteX4" fmla="*/ 194345 w 1326316"/>
                <a:gd name="connsiteY4" fmla="*/ 118834 h 757628"/>
                <a:gd name="connsiteX5" fmla="*/ 389253 w 1326316"/>
                <a:gd name="connsiteY5" fmla="*/ 226800 h 757628"/>
                <a:gd name="connsiteX6" fmla="*/ 682854 w 1326316"/>
                <a:gd name="connsiteY6" fmla="*/ 74402 h 757628"/>
                <a:gd name="connsiteX7" fmla="*/ 980516 w 1326316"/>
                <a:gd name="connsiteY7" fmla="*/ 219321 h 757628"/>
                <a:gd name="connsiteX8" fmla="*/ 1171610 w 1326316"/>
                <a:gd name="connsiteY8" fmla="*/ 115836 h 757628"/>
                <a:gd name="connsiteX9" fmla="*/ 1246305 w 1326316"/>
                <a:gd name="connsiteY9" fmla="*/ 0 h 757628"/>
                <a:gd name="connsiteX10" fmla="*/ 1326316 w 1326316"/>
                <a:gd name="connsiteY10" fmla="*/ 74295 h 757628"/>
                <a:gd name="connsiteX11" fmla="*/ 1224471 w 1326316"/>
                <a:gd name="connsiteY11" fmla="*/ 178842 h 757628"/>
                <a:gd name="connsiteX12" fmla="*/ 1023020 w 1326316"/>
                <a:gd name="connsiteY12" fmla="*/ 287567 h 757628"/>
                <a:gd name="connsiteX13" fmla="*/ 1031951 w 1326316"/>
                <a:gd name="connsiteY13" fmla="*/ 572702 h 757628"/>
                <a:gd name="connsiteX14" fmla="*/ 1237209 w 1326316"/>
                <a:gd name="connsiteY14" fmla="*/ 687141 h 757628"/>
                <a:gd name="connsiteX15" fmla="*/ 1183638 w 1326316"/>
                <a:gd name="connsiteY15" fmla="*/ 757628 h 757628"/>
                <a:gd name="connsiteX16" fmla="*/ 1000561 w 1326316"/>
                <a:gd name="connsiteY16" fmla="*/ 649605 h 757628"/>
                <a:gd name="connsiteX17" fmla="*/ 375721 w 1326316"/>
                <a:gd name="connsiteY17" fmla="*/ 655320 h 757628"/>
                <a:gd name="connsiteX18" fmla="*/ 192440 w 1326316"/>
                <a:gd name="connsiteY18" fmla="*/ 755104 h 757628"/>
                <a:gd name="connsiteX19" fmla="*/ 146122 w 1326316"/>
                <a:gd name="connsiteY19" fmla="*/ 692858 h 757628"/>
                <a:gd name="connsiteX20" fmla="*/ 342106 w 1326316"/>
                <a:gd name="connsiteY20" fmla="*/ 572841 h 757628"/>
                <a:gd name="connsiteX21" fmla="*/ 354959 w 1326316"/>
                <a:gd name="connsiteY21" fmla="*/ 292667 h 757628"/>
                <a:gd name="connsiteX22" fmla="*/ 141005 w 1326316"/>
                <a:gd name="connsiteY22" fmla="*/ 171362 h 757628"/>
                <a:gd name="connsiteX23" fmla="*/ 74809 w 1326316"/>
                <a:gd name="connsiteY23" fmla="*/ 207417 h 757628"/>
                <a:gd name="connsiteX24" fmla="*/ 35 w 1326316"/>
                <a:gd name="connsiteY24" fmla="*/ 136791 h 757628"/>
                <a:gd name="connsiteX0" fmla="*/ 35 w 1326316"/>
                <a:gd name="connsiteY0" fmla="*/ 132883 h 753720"/>
                <a:gd name="connsiteX1" fmla="*/ 67304 w 1326316"/>
                <a:gd name="connsiteY1" fmla="*/ 59203 h 753720"/>
                <a:gd name="connsiteX2" fmla="*/ 142081 w 1326316"/>
                <a:gd name="connsiteY2" fmla="*/ 9 h 753720"/>
                <a:gd name="connsiteX3" fmla="*/ 210892 w 1326316"/>
                <a:gd name="connsiteY3" fmla="*/ 66682 h 753720"/>
                <a:gd name="connsiteX4" fmla="*/ 194345 w 1326316"/>
                <a:gd name="connsiteY4" fmla="*/ 114926 h 753720"/>
                <a:gd name="connsiteX5" fmla="*/ 389253 w 1326316"/>
                <a:gd name="connsiteY5" fmla="*/ 222892 h 753720"/>
                <a:gd name="connsiteX6" fmla="*/ 682854 w 1326316"/>
                <a:gd name="connsiteY6" fmla="*/ 70494 h 753720"/>
                <a:gd name="connsiteX7" fmla="*/ 980516 w 1326316"/>
                <a:gd name="connsiteY7" fmla="*/ 215413 h 753720"/>
                <a:gd name="connsiteX8" fmla="*/ 1171610 w 1326316"/>
                <a:gd name="connsiteY8" fmla="*/ 111928 h 753720"/>
                <a:gd name="connsiteX9" fmla="*/ 1246305 w 1326316"/>
                <a:gd name="connsiteY9" fmla="*/ 1807 h 753720"/>
                <a:gd name="connsiteX10" fmla="*/ 1326316 w 1326316"/>
                <a:gd name="connsiteY10" fmla="*/ 70387 h 753720"/>
                <a:gd name="connsiteX11" fmla="*/ 1224471 w 1326316"/>
                <a:gd name="connsiteY11" fmla="*/ 174934 h 753720"/>
                <a:gd name="connsiteX12" fmla="*/ 1023020 w 1326316"/>
                <a:gd name="connsiteY12" fmla="*/ 283659 h 753720"/>
                <a:gd name="connsiteX13" fmla="*/ 1031951 w 1326316"/>
                <a:gd name="connsiteY13" fmla="*/ 568794 h 753720"/>
                <a:gd name="connsiteX14" fmla="*/ 1237209 w 1326316"/>
                <a:gd name="connsiteY14" fmla="*/ 683233 h 753720"/>
                <a:gd name="connsiteX15" fmla="*/ 1183638 w 1326316"/>
                <a:gd name="connsiteY15" fmla="*/ 753720 h 753720"/>
                <a:gd name="connsiteX16" fmla="*/ 1000561 w 1326316"/>
                <a:gd name="connsiteY16" fmla="*/ 645697 h 753720"/>
                <a:gd name="connsiteX17" fmla="*/ 375721 w 1326316"/>
                <a:gd name="connsiteY17" fmla="*/ 651412 h 753720"/>
                <a:gd name="connsiteX18" fmla="*/ 192440 w 1326316"/>
                <a:gd name="connsiteY18" fmla="*/ 751196 h 753720"/>
                <a:gd name="connsiteX19" fmla="*/ 146122 w 1326316"/>
                <a:gd name="connsiteY19" fmla="*/ 688950 h 753720"/>
                <a:gd name="connsiteX20" fmla="*/ 342106 w 1326316"/>
                <a:gd name="connsiteY20" fmla="*/ 568933 h 753720"/>
                <a:gd name="connsiteX21" fmla="*/ 354959 w 1326316"/>
                <a:gd name="connsiteY21" fmla="*/ 288759 h 753720"/>
                <a:gd name="connsiteX22" fmla="*/ 141005 w 1326316"/>
                <a:gd name="connsiteY22" fmla="*/ 167454 h 753720"/>
                <a:gd name="connsiteX23" fmla="*/ 74809 w 1326316"/>
                <a:gd name="connsiteY23" fmla="*/ 203509 h 753720"/>
                <a:gd name="connsiteX24" fmla="*/ 35 w 1326316"/>
                <a:gd name="connsiteY24" fmla="*/ 132883 h 753720"/>
                <a:gd name="connsiteX0" fmla="*/ 35 w 1326316"/>
                <a:gd name="connsiteY0" fmla="*/ 132883 h 753720"/>
                <a:gd name="connsiteX1" fmla="*/ 67304 w 1326316"/>
                <a:gd name="connsiteY1" fmla="*/ 59203 h 753720"/>
                <a:gd name="connsiteX2" fmla="*/ 142081 w 1326316"/>
                <a:gd name="connsiteY2" fmla="*/ 9 h 753720"/>
                <a:gd name="connsiteX3" fmla="*/ 210892 w 1326316"/>
                <a:gd name="connsiteY3" fmla="*/ 66682 h 753720"/>
                <a:gd name="connsiteX4" fmla="*/ 194345 w 1326316"/>
                <a:gd name="connsiteY4" fmla="*/ 114926 h 753720"/>
                <a:gd name="connsiteX5" fmla="*/ 389253 w 1326316"/>
                <a:gd name="connsiteY5" fmla="*/ 222892 h 753720"/>
                <a:gd name="connsiteX6" fmla="*/ 682854 w 1326316"/>
                <a:gd name="connsiteY6" fmla="*/ 70494 h 753720"/>
                <a:gd name="connsiteX7" fmla="*/ 980516 w 1326316"/>
                <a:gd name="connsiteY7" fmla="*/ 215413 h 753720"/>
                <a:gd name="connsiteX8" fmla="*/ 1179230 w 1326316"/>
                <a:gd name="connsiteY8" fmla="*/ 108118 h 753720"/>
                <a:gd name="connsiteX9" fmla="*/ 1246305 w 1326316"/>
                <a:gd name="connsiteY9" fmla="*/ 1807 h 753720"/>
                <a:gd name="connsiteX10" fmla="*/ 1326316 w 1326316"/>
                <a:gd name="connsiteY10" fmla="*/ 70387 h 753720"/>
                <a:gd name="connsiteX11" fmla="*/ 1224471 w 1326316"/>
                <a:gd name="connsiteY11" fmla="*/ 174934 h 753720"/>
                <a:gd name="connsiteX12" fmla="*/ 1023020 w 1326316"/>
                <a:gd name="connsiteY12" fmla="*/ 283659 h 753720"/>
                <a:gd name="connsiteX13" fmla="*/ 1031951 w 1326316"/>
                <a:gd name="connsiteY13" fmla="*/ 568794 h 753720"/>
                <a:gd name="connsiteX14" fmla="*/ 1237209 w 1326316"/>
                <a:gd name="connsiteY14" fmla="*/ 683233 h 753720"/>
                <a:gd name="connsiteX15" fmla="*/ 1183638 w 1326316"/>
                <a:gd name="connsiteY15" fmla="*/ 753720 h 753720"/>
                <a:gd name="connsiteX16" fmla="*/ 1000561 w 1326316"/>
                <a:gd name="connsiteY16" fmla="*/ 645697 h 753720"/>
                <a:gd name="connsiteX17" fmla="*/ 375721 w 1326316"/>
                <a:gd name="connsiteY17" fmla="*/ 651412 h 753720"/>
                <a:gd name="connsiteX18" fmla="*/ 192440 w 1326316"/>
                <a:gd name="connsiteY18" fmla="*/ 751196 h 753720"/>
                <a:gd name="connsiteX19" fmla="*/ 146122 w 1326316"/>
                <a:gd name="connsiteY19" fmla="*/ 688950 h 753720"/>
                <a:gd name="connsiteX20" fmla="*/ 342106 w 1326316"/>
                <a:gd name="connsiteY20" fmla="*/ 568933 h 753720"/>
                <a:gd name="connsiteX21" fmla="*/ 354959 w 1326316"/>
                <a:gd name="connsiteY21" fmla="*/ 288759 h 753720"/>
                <a:gd name="connsiteX22" fmla="*/ 141005 w 1326316"/>
                <a:gd name="connsiteY22" fmla="*/ 167454 h 753720"/>
                <a:gd name="connsiteX23" fmla="*/ 74809 w 1326316"/>
                <a:gd name="connsiteY23" fmla="*/ 203509 h 753720"/>
                <a:gd name="connsiteX24" fmla="*/ 35 w 1326316"/>
                <a:gd name="connsiteY24" fmla="*/ 132883 h 753720"/>
                <a:gd name="connsiteX0" fmla="*/ 35 w 1326316"/>
                <a:gd name="connsiteY0" fmla="*/ 132883 h 753720"/>
                <a:gd name="connsiteX1" fmla="*/ 67304 w 1326316"/>
                <a:gd name="connsiteY1" fmla="*/ 59203 h 753720"/>
                <a:gd name="connsiteX2" fmla="*/ 142081 w 1326316"/>
                <a:gd name="connsiteY2" fmla="*/ 9 h 753720"/>
                <a:gd name="connsiteX3" fmla="*/ 210892 w 1326316"/>
                <a:gd name="connsiteY3" fmla="*/ 66682 h 753720"/>
                <a:gd name="connsiteX4" fmla="*/ 194345 w 1326316"/>
                <a:gd name="connsiteY4" fmla="*/ 114926 h 753720"/>
                <a:gd name="connsiteX5" fmla="*/ 389253 w 1326316"/>
                <a:gd name="connsiteY5" fmla="*/ 222892 h 753720"/>
                <a:gd name="connsiteX6" fmla="*/ 682854 w 1326316"/>
                <a:gd name="connsiteY6" fmla="*/ 70494 h 753720"/>
                <a:gd name="connsiteX7" fmla="*/ 980516 w 1326316"/>
                <a:gd name="connsiteY7" fmla="*/ 215413 h 753720"/>
                <a:gd name="connsiteX8" fmla="*/ 1179230 w 1326316"/>
                <a:gd name="connsiteY8" fmla="*/ 108118 h 753720"/>
                <a:gd name="connsiteX9" fmla="*/ 1246305 w 1326316"/>
                <a:gd name="connsiteY9" fmla="*/ 1807 h 753720"/>
                <a:gd name="connsiteX10" fmla="*/ 1326316 w 1326316"/>
                <a:gd name="connsiteY10" fmla="*/ 70387 h 753720"/>
                <a:gd name="connsiteX11" fmla="*/ 1224471 w 1326316"/>
                <a:gd name="connsiteY11" fmla="*/ 174934 h 753720"/>
                <a:gd name="connsiteX12" fmla="*/ 1023020 w 1326316"/>
                <a:gd name="connsiteY12" fmla="*/ 283659 h 753720"/>
                <a:gd name="connsiteX13" fmla="*/ 1031951 w 1326316"/>
                <a:gd name="connsiteY13" fmla="*/ 568794 h 753720"/>
                <a:gd name="connsiteX14" fmla="*/ 1237209 w 1326316"/>
                <a:gd name="connsiteY14" fmla="*/ 683233 h 753720"/>
                <a:gd name="connsiteX15" fmla="*/ 1183638 w 1326316"/>
                <a:gd name="connsiteY15" fmla="*/ 753720 h 753720"/>
                <a:gd name="connsiteX16" fmla="*/ 1000561 w 1326316"/>
                <a:gd name="connsiteY16" fmla="*/ 645697 h 753720"/>
                <a:gd name="connsiteX17" fmla="*/ 375721 w 1326316"/>
                <a:gd name="connsiteY17" fmla="*/ 651412 h 753720"/>
                <a:gd name="connsiteX18" fmla="*/ 192440 w 1326316"/>
                <a:gd name="connsiteY18" fmla="*/ 751196 h 753720"/>
                <a:gd name="connsiteX19" fmla="*/ 146122 w 1326316"/>
                <a:gd name="connsiteY19" fmla="*/ 688950 h 753720"/>
                <a:gd name="connsiteX20" fmla="*/ 342106 w 1326316"/>
                <a:gd name="connsiteY20" fmla="*/ 568933 h 753720"/>
                <a:gd name="connsiteX21" fmla="*/ 354959 w 1326316"/>
                <a:gd name="connsiteY21" fmla="*/ 288759 h 753720"/>
                <a:gd name="connsiteX22" fmla="*/ 141005 w 1326316"/>
                <a:gd name="connsiteY22" fmla="*/ 167454 h 753720"/>
                <a:gd name="connsiteX23" fmla="*/ 74809 w 1326316"/>
                <a:gd name="connsiteY23" fmla="*/ 203509 h 753720"/>
                <a:gd name="connsiteX24" fmla="*/ 35 w 1326316"/>
                <a:gd name="connsiteY24" fmla="*/ 132883 h 753720"/>
                <a:gd name="connsiteX0" fmla="*/ 35 w 1326316"/>
                <a:gd name="connsiteY0" fmla="*/ 132883 h 753720"/>
                <a:gd name="connsiteX1" fmla="*/ 67304 w 1326316"/>
                <a:gd name="connsiteY1" fmla="*/ 59203 h 753720"/>
                <a:gd name="connsiteX2" fmla="*/ 142081 w 1326316"/>
                <a:gd name="connsiteY2" fmla="*/ 9 h 753720"/>
                <a:gd name="connsiteX3" fmla="*/ 210892 w 1326316"/>
                <a:gd name="connsiteY3" fmla="*/ 66682 h 753720"/>
                <a:gd name="connsiteX4" fmla="*/ 194345 w 1326316"/>
                <a:gd name="connsiteY4" fmla="*/ 114926 h 753720"/>
                <a:gd name="connsiteX5" fmla="*/ 389253 w 1326316"/>
                <a:gd name="connsiteY5" fmla="*/ 222892 h 753720"/>
                <a:gd name="connsiteX6" fmla="*/ 682854 w 1326316"/>
                <a:gd name="connsiteY6" fmla="*/ 70494 h 753720"/>
                <a:gd name="connsiteX7" fmla="*/ 980516 w 1326316"/>
                <a:gd name="connsiteY7" fmla="*/ 215413 h 753720"/>
                <a:gd name="connsiteX8" fmla="*/ 1179230 w 1326316"/>
                <a:gd name="connsiteY8" fmla="*/ 108118 h 753720"/>
                <a:gd name="connsiteX9" fmla="*/ 1246305 w 1326316"/>
                <a:gd name="connsiteY9" fmla="*/ 1807 h 753720"/>
                <a:gd name="connsiteX10" fmla="*/ 1326316 w 1326316"/>
                <a:gd name="connsiteY10" fmla="*/ 70387 h 753720"/>
                <a:gd name="connsiteX11" fmla="*/ 1224471 w 1326316"/>
                <a:gd name="connsiteY11" fmla="*/ 174934 h 753720"/>
                <a:gd name="connsiteX12" fmla="*/ 1023020 w 1326316"/>
                <a:gd name="connsiteY12" fmla="*/ 283659 h 753720"/>
                <a:gd name="connsiteX13" fmla="*/ 1031951 w 1326316"/>
                <a:gd name="connsiteY13" fmla="*/ 568794 h 753720"/>
                <a:gd name="connsiteX14" fmla="*/ 1237209 w 1326316"/>
                <a:gd name="connsiteY14" fmla="*/ 683233 h 753720"/>
                <a:gd name="connsiteX15" fmla="*/ 1183638 w 1326316"/>
                <a:gd name="connsiteY15" fmla="*/ 753720 h 753720"/>
                <a:gd name="connsiteX16" fmla="*/ 1000561 w 1326316"/>
                <a:gd name="connsiteY16" fmla="*/ 645697 h 753720"/>
                <a:gd name="connsiteX17" fmla="*/ 375721 w 1326316"/>
                <a:gd name="connsiteY17" fmla="*/ 651412 h 753720"/>
                <a:gd name="connsiteX18" fmla="*/ 192440 w 1326316"/>
                <a:gd name="connsiteY18" fmla="*/ 751196 h 753720"/>
                <a:gd name="connsiteX19" fmla="*/ 146122 w 1326316"/>
                <a:gd name="connsiteY19" fmla="*/ 688950 h 753720"/>
                <a:gd name="connsiteX20" fmla="*/ 342106 w 1326316"/>
                <a:gd name="connsiteY20" fmla="*/ 568933 h 753720"/>
                <a:gd name="connsiteX21" fmla="*/ 354959 w 1326316"/>
                <a:gd name="connsiteY21" fmla="*/ 288759 h 753720"/>
                <a:gd name="connsiteX22" fmla="*/ 141005 w 1326316"/>
                <a:gd name="connsiteY22" fmla="*/ 167454 h 753720"/>
                <a:gd name="connsiteX23" fmla="*/ 74809 w 1326316"/>
                <a:gd name="connsiteY23" fmla="*/ 203509 h 753720"/>
                <a:gd name="connsiteX24" fmla="*/ 35 w 1326316"/>
                <a:gd name="connsiteY24" fmla="*/ 132883 h 753720"/>
                <a:gd name="connsiteX0" fmla="*/ 35 w 1326316"/>
                <a:gd name="connsiteY0" fmla="*/ 132883 h 753720"/>
                <a:gd name="connsiteX1" fmla="*/ 67304 w 1326316"/>
                <a:gd name="connsiteY1" fmla="*/ 59203 h 753720"/>
                <a:gd name="connsiteX2" fmla="*/ 142081 w 1326316"/>
                <a:gd name="connsiteY2" fmla="*/ 9 h 753720"/>
                <a:gd name="connsiteX3" fmla="*/ 210892 w 1326316"/>
                <a:gd name="connsiteY3" fmla="*/ 66682 h 753720"/>
                <a:gd name="connsiteX4" fmla="*/ 194345 w 1326316"/>
                <a:gd name="connsiteY4" fmla="*/ 114926 h 753720"/>
                <a:gd name="connsiteX5" fmla="*/ 389253 w 1326316"/>
                <a:gd name="connsiteY5" fmla="*/ 222892 h 753720"/>
                <a:gd name="connsiteX6" fmla="*/ 682854 w 1326316"/>
                <a:gd name="connsiteY6" fmla="*/ 70494 h 753720"/>
                <a:gd name="connsiteX7" fmla="*/ 980516 w 1326316"/>
                <a:gd name="connsiteY7" fmla="*/ 215413 h 753720"/>
                <a:gd name="connsiteX8" fmla="*/ 1179230 w 1326316"/>
                <a:gd name="connsiteY8" fmla="*/ 108118 h 753720"/>
                <a:gd name="connsiteX9" fmla="*/ 1246305 w 1326316"/>
                <a:gd name="connsiteY9" fmla="*/ 1807 h 753720"/>
                <a:gd name="connsiteX10" fmla="*/ 1326316 w 1326316"/>
                <a:gd name="connsiteY10" fmla="*/ 70387 h 753720"/>
                <a:gd name="connsiteX11" fmla="*/ 1224471 w 1326316"/>
                <a:gd name="connsiteY11" fmla="*/ 174934 h 753720"/>
                <a:gd name="connsiteX12" fmla="*/ 1023020 w 1326316"/>
                <a:gd name="connsiteY12" fmla="*/ 283659 h 753720"/>
                <a:gd name="connsiteX13" fmla="*/ 1031951 w 1326316"/>
                <a:gd name="connsiteY13" fmla="*/ 568794 h 753720"/>
                <a:gd name="connsiteX14" fmla="*/ 1237209 w 1326316"/>
                <a:gd name="connsiteY14" fmla="*/ 683233 h 753720"/>
                <a:gd name="connsiteX15" fmla="*/ 1183638 w 1326316"/>
                <a:gd name="connsiteY15" fmla="*/ 753720 h 753720"/>
                <a:gd name="connsiteX16" fmla="*/ 1000561 w 1326316"/>
                <a:gd name="connsiteY16" fmla="*/ 645697 h 753720"/>
                <a:gd name="connsiteX17" fmla="*/ 375721 w 1326316"/>
                <a:gd name="connsiteY17" fmla="*/ 651412 h 753720"/>
                <a:gd name="connsiteX18" fmla="*/ 192440 w 1326316"/>
                <a:gd name="connsiteY18" fmla="*/ 751196 h 753720"/>
                <a:gd name="connsiteX19" fmla="*/ 146122 w 1326316"/>
                <a:gd name="connsiteY19" fmla="*/ 688950 h 753720"/>
                <a:gd name="connsiteX20" fmla="*/ 342106 w 1326316"/>
                <a:gd name="connsiteY20" fmla="*/ 568933 h 753720"/>
                <a:gd name="connsiteX21" fmla="*/ 354959 w 1326316"/>
                <a:gd name="connsiteY21" fmla="*/ 288759 h 753720"/>
                <a:gd name="connsiteX22" fmla="*/ 141005 w 1326316"/>
                <a:gd name="connsiteY22" fmla="*/ 167454 h 753720"/>
                <a:gd name="connsiteX23" fmla="*/ 74809 w 1326316"/>
                <a:gd name="connsiteY23" fmla="*/ 203509 h 753720"/>
                <a:gd name="connsiteX24" fmla="*/ 35 w 1326316"/>
                <a:gd name="connsiteY24" fmla="*/ 132883 h 753720"/>
                <a:gd name="connsiteX0" fmla="*/ 35 w 1320601"/>
                <a:gd name="connsiteY0" fmla="*/ 132883 h 753720"/>
                <a:gd name="connsiteX1" fmla="*/ 67304 w 1320601"/>
                <a:gd name="connsiteY1" fmla="*/ 59203 h 753720"/>
                <a:gd name="connsiteX2" fmla="*/ 142081 w 1320601"/>
                <a:gd name="connsiteY2" fmla="*/ 9 h 753720"/>
                <a:gd name="connsiteX3" fmla="*/ 210892 w 1320601"/>
                <a:gd name="connsiteY3" fmla="*/ 66682 h 753720"/>
                <a:gd name="connsiteX4" fmla="*/ 194345 w 1320601"/>
                <a:gd name="connsiteY4" fmla="*/ 114926 h 753720"/>
                <a:gd name="connsiteX5" fmla="*/ 389253 w 1320601"/>
                <a:gd name="connsiteY5" fmla="*/ 222892 h 753720"/>
                <a:gd name="connsiteX6" fmla="*/ 682854 w 1320601"/>
                <a:gd name="connsiteY6" fmla="*/ 70494 h 753720"/>
                <a:gd name="connsiteX7" fmla="*/ 980516 w 1320601"/>
                <a:gd name="connsiteY7" fmla="*/ 215413 h 753720"/>
                <a:gd name="connsiteX8" fmla="*/ 1179230 w 1320601"/>
                <a:gd name="connsiteY8" fmla="*/ 108118 h 753720"/>
                <a:gd name="connsiteX9" fmla="*/ 1246305 w 1320601"/>
                <a:gd name="connsiteY9" fmla="*/ 1807 h 753720"/>
                <a:gd name="connsiteX10" fmla="*/ 1320601 w 1320601"/>
                <a:gd name="connsiteY10" fmla="*/ 68482 h 753720"/>
                <a:gd name="connsiteX11" fmla="*/ 1224471 w 1320601"/>
                <a:gd name="connsiteY11" fmla="*/ 174934 h 753720"/>
                <a:gd name="connsiteX12" fmla="*/ 1023020 w 1320601"/>
                <a:gd name="connsiteY12" fmla="*/ 283659 h 753720"/>
                <a:gd name="connsiteX13" fmla="*/ 1031951 w 1320601"/>
                <a:gd name="connsiteY13" fmla="*/ 568794 h 753720"/>
                <a:gd name="connsiteX14" fmla="*/ 1237209 w 1320601"/>
                <a:gd name="connsiteY14" fmla="*/ 683233 h 753720"/>
                <a:gd name="connsiteX15" fmla="*/ 1183638 w 1320601"/>
                <a:gd name="connsiteY15" fmla="*/ 753720 h 753720"/>
                <a:gd name="connsiteX16" fmla="*/ 1000561 w 1320601"/>
                <a:gd name="connsiteY16" fmla="*/ 645697 h 753720"/>
                <a:gd name="connsiteX17" fmla="*/ 375721 w 1320601"/>
                <a:gd name="connsiteY17" fmla="*/ 651412 h 753720"/>
                <a:gd name="connsiteX18" fmla="*/ 192440 w 1320601"/>
                <a:gd name="connsiteY18" fmla="*/ 751196 h 753720"/>
                <a:gd name="connsiteX19" fmla="*/ 146122 w 1320601"/>
                <a:gd name="connsiteY19" fmla="*/ 688950 h 753720"/>
                <a:gd name="connsiteX20" fmla="*/ 342106 w 1320601"/>
                <a:gd name="connsiteY20" fmla="*/ 568933 h 753720"/>
                <a:gd name="connsiteX21" fmla="*/ 354959 w 1320601"/>
                <a:gd name="connsiteY21" fmla="*/ 288759 h 753720"/>
                <a:gd name="connsiteX22" fmla="*/ 141005 w 1320601"/>
                <a:gd name="connsiteY22" fmla="*/ 167454 h 753720"/>
                <a:gd name="connsiteX23" fmla="*/ 74809 w 1320601"/>
                <a:gd name="connsiteY23" fmla="*/ 203509 h 753720"/>
                <a:gd name="connsiteX24" fmla="*/ 35 w 1320601"/>
                <a:gd name="connsiteY24" fmla="*/ 132883 h 753720"/>
                <a:gd name="connsiteX0" fmla="*/ 35 w 1320601"/>
                <a:gd name="connsiteY0" fmla="*/ 132883 h 753720"/>
                <a:gd name="connsiteX1" fmla="*/ 67304 w 1320601"/>
                <a:gd name="connsiteY1" fmla="*/ 59203 h 753720"/>
                <a:gd name="connsiteX2" fmla="*/ 142081 w 1320601"/>
                <a:gd name="connsiteY2" fmla="*/ 9 h 753720"/>
                <a:gd name="connsiteX3" fmla="*/ 210892 w 1320601"/>
                <a:gd name="connsiteY3" fmla="*/ 66682 h 753720"/>
                <a:gd name="connsiteX4" fmla="*/ 194345 w 1320601"/>
                <a:gd name="connsiteY4" fmla="*/ 114926 h 753720"/>
                <a:gd name="connsiteX5" fmla="*/ 389253 w 1320601"/>
                <a:gd name="connsiteY5" fmla="*/ 222892 h 753720"/>
                <a:gd name="connsiteX6" fmla="*/ 682854 w 1320601"/>
                <a:gd name="connsiteY6" fmla="*/ 70494 h 753720"/>
                <a:gd name="connsiteX7" fmla="*/ 980516 w 1320601"/>
                <a:gd name="connsiteY7" fmla="*/ 215413 h 753720"/>
                <a:gd name="connsiteX8" fmla="*/ 1179230 w 1320601"/>
                <a:gd name="connsiteY8" fmla="*/ 108118 h 753720"/>
                <a:gd name="connsiteX9" fmla="*/ 1246305 w 1320601"/>
                <a:gd name="connsiteY9" fmla="*/ 1807 h 753720"/>
                <a:gd name="connsiteX10" fmla="*/ 1320601 w 1320601"/>
                <a:gd name="connsiteY10" fmla="*/ 68482 h 753720"/>
                <a:gd name="connsiteX11" fmla="*/ 1224471 w 1320601"/>
                <a:gd name="connsiteY11" fmla="*/ 174934 h 753720"/>
                <a:gd name="connsiteX12" fmla="*/ 1023020 w 1320601"/>
                <a:gd name="connsiteY12" fmla="*/ 283659 h 753720"/>
                <a:gd name="connsiteX13" fmla="*/ 1031951 w 1320601"/>
                <a:gd name="connsiteY13" fmla="*/ 568794 h 753720"/>
                <a:gd name="connsiteX14" fmla="*/ 1237209 w 1320601"/>
                <a:gd name="connsiteY14" fmla="*/ 683233 h 753720"/>
                <a:gd name="connsiteX15" fmla="*/ 1183638 w 1320601"/>
                <a:gd name="connsiteY15" fmla="*/ 753720 h 753720"/>
                <a:gd name="connsiteX16" fmla="*/ 1000561 w 1320601"/>
                <a:gd name="connsiteY16" fmla="*/ 645697 h 753720"/>
                <a:gd name="connsiteX17" fmla="*/ 375721 w 1320601"/>
                <a:gd name="connsiteY17" fmla="*/ 651412 h 753720"/>
                <a:gd name="connsiteX18" fmla="*/ 192440 w 1320601"/>
                <a:gd name="connsiteY18" fmla="*/ 751196 h 753720"/>
                <a:gd name="connsiteX19" fmla="*/ 146122 w 1320601"/>
                <a:gd name="connsiteY19" fmla="*/ 688950 h 753720"/>
                <a:gd name="connsiteX20" fmla="*/ 342106 w 1320601"/>
                <a:gd name="connsiteY20" fmla="*/ 568933 h 753720"/>
                <a:gd name="connsiteX21" fmla="*/ 354959 w 1320601"/>
                <a:gd name="connsiteY21" fmla="*/ 288759 h 753720"/>
                <a:gd name="connsiteX22" fmla="*/ 141005 w 1320601"/>
                <a:gd name="connsiteY22" fmla="*/ 167454 h 753720"/>
                <a:gd name="connsiteX23" fmla="*/ 74809 w 1320601"/>
                <a:gd name="connsiteY23" fmla="*/ 203509 h 753720"/>
                <a:gd name="connsiteX24" fmla="*/ 35 w 1320601"/>
                <a:gd name="connsiteY24" fmla="*/ 132883 h 753720"/>
                <a:gd name="connsiteX0" fmla="*/ 35 w 1364114"/>
                <a:gd name="connsiteY0" fmla="*/ 132883 h 753720"/>
                <a:gd name="connsiteX1" fmla="*/ 67304 w 1364114"/>
                <a:gd name="connsiteY1" fmla="*/ 59203 h 753720"/>
                <a:gd name="connsiteX2" fmla="*/ 142081 w 1364114"/>
                <a:gd name="connsiteY2" fmla="*/ 9 h 753720"/>
                <a:gd name="connsiteX3" fmla="*/ 210892 w 1364114"/>
                <a:gd name="connsiteY3" fmla="*/ 66682 h 753720"/>
                <a:gd name="connsiteX4" fmla="*/ 194345 w 1364114"/>
                <a:gd name="connsiteY4" fmla="*/ 114926 h 753720"/>
                <a:gd name="connsiteX5" fmla="*/ 389253 w 1364114"/>
                <a:gd name="connsiteY5" fmla="*/ 222892 h 753720"/>
                <a:gd name="connsiteX6" fmla="*/ 682854 w 1364114"/>
                <a:gd name="connsiteY6" fmla="*/ 70494 h 753720"/>
                <a:gd name="connsiteX7" fmla="*/ 980516 w 1364114"/>
                <a:gd name="connsiteY7" fmla="*/ 215413 h 753720"/>
                <a:gd name="connsiteX8" fmla="*/ 1179230 w 1364114"/>
                <a:gd name="connsiteY8" fmla="*/ 108118 h 753720"/>
                <a:gd name="connsiteX9" fmla="*/ 1246305 w 1364114"/>
                <a:gd name="connsiteY9" fmla="*/ 1807 h 753720"/>
                <a:gd name="connsiteX10" fmla="*/ 1320601 w 1364114"/>
                <a:gd name="connsiteY10" fmla="*/ 68482 h 753720"/>
                <a:gd name="connsiteX11" fmla="*/ 1362511 w 1364114"/>
                <a:gd name="connsiteY11" fmla="*/ 175162 h 753720"/>
                <a:gd name="connsiteX12" fmla="*/ 1224471 w 1364114"/>
                <a:gd name="connsiteY12" fmla="*/ 174934 h 753720"/>
                <a:gd name="connsiteX13" fmla="*/ 1023020 w 1364114"/>
                <a:gd name="connsiteY13" fmla="*/ 283659 h 753720"/>
                <a:gd name="connsiteX14" fmla="*/ 1031951 w 1364114"/>
                <a:gd name="connsiteY14" fmla="*/ 568794 h 753720"/>
                <a:gd name="connsiteX15" fmla="*/ 1237209 w 1364114"/>
                <a:gd name="connsiteY15" fmla="*/ 683233 h 753720"/>
                <a:gd name="connsiteX16" fmla="*/ 1183638 w 1364114"/>
                <a:gd name="connsiteY16" fmla="*/ 753720 h 753720"/>
                <a:gd name="connsiteX17" fmla="*/ 1000561 w 1364114"/>
                <a:gd name="connsiteY17" fmla="*/ 645697 h 753720"/>
                <a:gd name="connsiteX18" fmla="*/ 375721 w 1364114"/>
                <a:gd name="connsiteY18" fmla="*/ 651412 h 753720"/>
                <a:gd name="connsiteX19" fmla="*/ 192440 w 1364114"/>
                <a:gd name="connsiteY19" fmla="*/ 751196 h 753720"/>
                <a:gd name="connsiteX20" fmla="*/ 146122 w 1364114"/>
                <a:gd name="connsiteY20" fmla="*/ 688950 h 753720"/>
                <a:gd name="connsiteX21" fmla="*/ 342106 w 1364114"/>
                <a:gd name="connsiteY21" fmla="*/ 568933 h 753720"/>
                <a:gd name="connsiteX22" fmla="*/ 354959 w 1364114"/>
                <a:gd name="connsiteY22" fmla="*/ 288759 h 753720"/>
                <a:gd name="connsiteX23" fmla="*/ 141005 w 1364114"/>
                <a:gd name="connsiteY23" fmla="*/ 167454 h 753720"/>
                <a:gd name="connsiteX24" fmla="*/ 74809 w 1364114"/>
                <a:gd name="connsiteY24" fmla="*/ 203509 h 753720"/>
                <a:gd name="connsiteX25" fmla="*/ 35 w 1364114"/>
                <a:gd name="connsiteY25" fmla="*/ 132883 h 753720"/>
                <a:gd name="connsiteX0" fmla="*/ 35 w 1374641"/>
                <a:gd name="connsiteY0" fmla="*/ 132883 h 753720"/>
                <a:gd name="connsiteX1" fmla="*/ 67304 w 1374641"/>
                <a:gd name="connsiteY1" fmla="*/ 59203 h 753720"/>
                <a:gd name="connsiteX2" fmla="*/ 142081 w 1374641"/>
                <a:gd name="connsiteY2" fmla="*/ 9 h 753720"/>
                <a:gd name="connsiteX3" fmla="*/ 210892 w 1374641"/>
                <a:gd name="connsiteY3" fmla="*/ 66682 h 753720"/>
                <a:gd name="connsiteX4" fmla="*/ 194345 w 1374641"/>
                <a:gd name="connsiteY4" fmla="*/ 114926 h 753720"/>
                <a:gd name="connsiteX5" fmla="*/ 389253 w 1374641"/>
                <a:gd name="connsiteY5" fmla="*/ 222892 h 753720"/>
                <a:gd name="connsiteX6" fmla="*/ 682854 w 1374641"/>
                <a:gd name="connsiteY6" fmla="*/ 70494 h 753720"/>
                <a:gd name="connsiteX7" fmla="*/ 980516 w 1374641"/>
                <a:gd name="connsiteY7" fmla="*/ 215413 h 753720"/>
                <a:gd name="connsiteX8" fmla="*/ 1179230 w 1374641"/>
                <a:gd name="connsiteY8" fmla="*/ 108118 h 753720"/>
                <a:gd name="connsiteX9" fmla="*/ 1246305 w 1374641"/>
                <a:gd name="connsiteY9" fmla="*/ 1807 h 753720"/>
                <a:gd name="connsiteX10" fmla="*/ 1320601 w 1374641"/>
                <a:gd name="connsiteY10" fmla="*/ 68482 h 753720"/>
                <a:gd name="connsiteX11" fmla="*/ 1362511 w 1374641"/>
                <a:gd name="connsiteY11" fmla="*/ 175162 h 753720"/>
                <a:gd name="connsiteX12" fmla="*/ 1224471 w 1374641"/>
                <a:gd name="connsiteY12" fmla="*/ 174934 h 753720"/>
                <a:gd name="connsiteX13" fmla="*/ 1023020 w 1374641"/>
                <a:gd name="connsiteY13" fmla="*/ 283659 h 753720"/>
                <a:gd name="connsiteX14" fmla="*/ 1031951 w 1374641"/>
                <a:gd name="connsiteY14" fmla="*/ 568794 h 753720"/>
                <a:gd name="connsiteX15" fmla="*/ 1237209 w 1374641"/>
                <a:gd name="connsiteY15" fmla="*/ 683233 h 753720"/>
                <a:gd name="connsiteX16" fmla="*/ 1183638 w 1374641"/>
                <a:gd name="connsiteY16" fmla="*/ 753720 h 753720"/>
                <a:gd name="connsiteX17" fmla="*/ 1000561 w 1374641"/>
                <a:gd name="connsiteY17" fmla="*/ 645697 h 753720"/>
                <a:gd name="connsiteX18" fmla="*/ 375721 w 1374641"/>
                <a:gd name="connsiteY18" fmla="*/ 651412 h 753720"/>
                <a:gd name="connsiteX19" fmla="*/ 192440 w 1374641"/>
                <a:gd name="connsiteY19" fmla="*/ 751196 h 753720"/>
                <a:gd name="connsiteX20" fmla="*/ 146122 w 1374641"/>
                <a:gd name="connsiteY20" fmla="*/ 688950 h 753720"/>
                <a:gd name="connsiteX21" fmla="*/ 342106 w 1374641"/>
                <a:gd name="connsiteY21" fmla="*/ 568933 h 753720"/>
                <a:gd name="connsiteX22" fmla="*/ 354959 w 1374641"/>
                <a:gd name="connsiteY22" fmla="*/ 288759 h 753720"/>
                <a:gd name="connsiteX23" fmla="*/ 141005 w 1374641"/>
                <a:gd name="connsiteY23" fmla="*/ 167454 h 753720"/>
                <a:gd name="connsiteX24" fmla="*/ 74809 w 1374641"/>
                <a:gd name="connsiteY24" fmla="*/ 203509 h 753720"/>
                <a:gd name="connsiteX25" fmla="*/ 35 w 1374641"/>
                <a:gd name="connsiteY25" fmla="*/ 132883 h 753720"/>
                <a:gd name="connsiteX0" fmla="*/ 35 w 1374641"/>
                <a:gd name="connsiteY0" fmla="*/ 132883 h 753720"/>
                <a:gd name="connsiteX1" fmla="*/ 67304 w 1374641"/>
                <a:gd name="connsiteY1" fmla="*/ 59203 h 753720"/>
                <a:gd name="connsiteX2" fmla="*/ 142081 w 1374641"/>
                <a:gd name="connsiteY2" fmla="*/ 9 h 753720"/>
                <a:gd name="connsiteX3" fmla="*/ 210892 w 1374641"/>
                <a:gd name="connsiteY3" fmla="*/ 66682 h 753720"/>
                <a:gd name="connsiteX4" fmla="*/ 194345 w 1374641"/>
                <a:gd name="connsiteY4" fmla="*/ 114926 h 753720"/>
                <a:gd name="connsiteX5" fmla="*/ 389253 w 1374641"/>
                <a:gd name="connsiteY5" fmla="*/ 222892 h 753720"/>
                <a:gd name="connsiteX6" fmla="*/ 682854 w 1374641"/>
                <a:gd name="connsiteY6" fmla="*/ 70494 h 753720"/>
                <a:gd name="connsiteX7" fmla="*/ 980516 w 1374641"/>
                <a:gd name="connsiteY7" fmla="*/ 215413 h 753720"/>
                <a:gd name="connsiteX8" fmla="*/ 1179230 w 1374641"/>
                <a:gd name="connsiteY8" fmla="*/ 108118 h 753720"/>
                <a:gd name="connsiteX9" fmla="*/ 1246305 w 1374641"/>
                <a:gd name="connsiteY9" fmla="*/ 1807 h 753720"/>
                <a:gd name="connsiteX10" fmla="*/ 1320601 w 1374641"/>
                <a:gd name="connsiteY10" fmla="*/ 68482 h 753720"/>
                <a:gd name="connsiteX11" fmla="*/ 1362511 w 1374641"/>
                <a:gd name="connsiteY11" fmla="*/ 175162 h 753720"/>
                <a:gd name="connsiteX12" fmla="*/ 1224471 w 1374641"/>
                <a:gd name="connsiteY12" fmla="*/ 174934 h 753720"/>
                <a:gd name="connsiteX13" fmla="*/ 1023020 w 1374641"/>
                <a:gd name="connsiteY13" fmla="*/ 283659 h 753720"/>
                <a:gd name="connsiteX14" fmla="*/ 1031951 w 1374641"/>
                <a:gd name="connsiteY14" fmla="*/ 568794 h 753720"/>
                <a:gd name="connsiteX15" fmla="*/ 1237209 w 1374641"/>
                <a:gd name="connsiteY15" fmla="*/ 683233 h 753720"/>
                <a:gd name="connsiteX16" fmla="*/ 1183638 w 1374641"/>
                <a:gd name="connsiteY16" fmla="*/ 753720 h 753720"/>
                <a:gd name="connsiteX17" fmla="*/ 1000561 w 1374641"/>
                <a:gd name="connsiteY17" fmla="*/ 645697 h 753720"/>
                <a:gd name="connsiteX18" fmla="*/ 375721 w 1374641"/>
                <a:gd name="connsiteY18" fmla="*/ 651412 h 753720"/>
                <a:gd name="connsiteX19" fmla="*/ 192440 w 1374641"/>
                <a:gd name="connsiteY19" fmla="*/ 751196 h 753720"/>
                <a:gd name="connsiteX20" fmla="*/ 146122 w 1374641"/>
                <a:gd name="connsiteY20" fmla="*/ 688950 h 753720"/>
                <a:gd name="connsiteX21" fmla="*/ 342106 w 1374641"/>
                <a:gd name="connsiteY21" fmla="*/ 568933 h 753720"/>
                <a:gd name="connsiteX22" fmla="*/ 354959 w 1374641"/>
                <a:gd name="connsiteY22" fmla="*/ 288759 h 753720"/>
                <a:gd name="connsiteX23" fmla="*/ 141005 w 1374641"/>
                <a:gd name="connsiteY23" fmla="*/ 167454 h 753720"/>
                <a:gd name="connsiteX24" fmla="*/ 74809 w 1374641"/>
                <a:gd name="connsiteY24" fmla="*/ 203509 h 753720"/>
                <a:gd name="connsiteX25" fmla="*/ 35 w 1374641"/>
                <a:gd name="connsiteY25" fmla="*/ 132883 h 753720"/>
                <a:gd name="connsiteX0" fmla="*/ 35 w 1374641"/>
                <a:gd name="connsiteY0" fmla="*/ 132883 h 753720"/>
                <a:gd name="connsiteX1" fmla="*/ 67304 w 1374641"/>
                <a:gd name="connsiteY1" fmla="*/ 59203 h 753720"/>
                <a:gd name="connsiteX2" fmla="*/ 142081 w 1374641"/>
                <a:gd name="connsiteY2" fmla="*/ 9 h 753720"/>
                <a:gd name="connsiteX3" fmla="*/ 210892 w 1374641"/>
                <a:gd name="connsiteY3" fmla="*/ 66682 h 753720"/>
                <a:gd name="connsiteX4" fmla="*/ 194345 w 1374641"/>
                <a:gd name="connsiteY4" fmla="*/ 114926 h 753720"/>
                <a:gd name="connsiteX5" fmla="*/ 389253 w 1374641"/>
                <a:gd name="connsiteY5" fmla="*/ 222892 h 753720"/>
                <a:gd name="connsiteX6" fmla="*/ 682854 w 1374641"/>
                <a:gd name="connsiteY6" fmla="*/ 70494 h 753720"/>
                <a:gd name="connsiteX7" fmla="*/ 980516 w 1374641"/>
                <a:gd name="connsiteY7" fmla="*/ 215413 h 753720"/>
                <a:gd name="connsiteX8" fmla="*/ 1179230 w 1374641"/>
                <a:gd name="connsiteY8" fmla="*/ 108118 h 753720"/>
                <a:gd name="connsiteX9" fmla="*/ 1246305 w 1374641"/>
                <a:gd name="connsiteY9" fmla="*/ 1807 h 753720"/>
                <a:gd name="connsiteX10" fmla="*/ 1320601 w 1374641"/>
                <a:gd name="connsiteY10" fmla="*/ 68482 h 753720"/>
                <a:gd name="connsiteX11" fmla="*/ 1362511 w 1374641"/>
                <a:gd name="connsiteY11" fmla="*/ 175162 h 753720"/>
                <a:gd name="connsiteX12" fmla="*/ 1224471 w 1374641"/>
                <a:gd name="connsiteY12" fmla="*/ 174934 h 753720"/>
                <a:gd name="connsiteX13" fmla="*/ 1023020 w 1374641"/>
                <a:gd name="connsiteY13" fmla="*/ 283659 h 753720"/>
                <a:gd name="connsiteX14" fmla="*/ 1031951 w 1374641"/>
                <a:gd name="connsiteY14" fmla="*/ 568794 h 753720"/>
                <a:gd name="connsiteX15" fmla="*/ 1237209 w 1374641"/>
                <a:gd name="connsiteY15" fmla="*/ 683233 h 753720"/>
                <a:gd name="connsiteX16" fmla="*/ 1183638 w 1374641"/>
                <a:gd name="connsiteY16" fmla="*/ 753720 h 753720"/>
                <a:gd name="connsiteX17" fmla="*/ 1000561 w 1374641"/>
                <a:gd name="connsiteY17" fmla="*/ 645697 h 753720"/>
                <a:gd name="connsiteX18" fmla="*/ 375721 w 1374641"/>
                <a:gd name="connsiteY18" fmla="*/ 651412 h 753720"/>
                <a:gd name="connsiteX19" fmla="*/ 192440 w 1374641"/>
                <a:gd name="connsiteY19" fmla="*/ 751196 h 753720"/>
                <a:gd name="connsiteX20" fmla="*/ 146122 w 1374641"/>
                <a:gd name="connsiteY20" fmla="*/ 688950 h 753720"/>
                <a:gd name="connsiteX21" fmla="*/ 342106 w 1374641"/>
                <a:gd name="connsiteY21" fmla="*/ 568933 h 753720"/>
                <a:gd name="connsiteX22" fmla="*/ 354959 w 1374641"/>
                <a:gd name="connsiteY22" fmla="*/ 288759 h 753720"/>
                <a:gd name="connsiteX23" fmla="*/ 141005 w 1374641"/>
                <a:gd name="connsiteY23" fmla="*/ 167454 h 753720"/>
                <a:gd name="connsiteX24" fmla="*/ 74809 w 1374641"/>
                <a:gd name="connsiteY24" fmla="*/ 203509 h 753720"/>
                <a:gd name="connsiteX25" fmla="*/ 35 w 1374641"/>
                <a:gd name="connsiteY25" fmla="*/ 132883 h 753720"/>
                <a:gd name="connsiteX0" fmla="*/ 35 w 1374641"/>
                <a:gd name="connsiteY0" fmla="*/ 132883 h 753720"/>
                <a:gd name="connsiteX1" fmla="*/ 67304 w 1374641"/>
                <a:gd name="connsiteY1" fmla="*/ 59203 h 753720"/>
                <a:gd name="connsiteX2" fmla="*/ 142081 w 1374641"/>
                <a:gd name="connsiteY2" fmla="*/ 9 h 753720"/>
                <a:gd name="connsiteX3" fmla="*/ 210892 w 1374641"/>
                <a:gd name="connsiteY3" fmla="*/ 66682 h 753720"/>
                <a:gd name="connsiteX4" fmla="*/ 194345 w 1374641"/>
                <a:gd name="connsiteY4" fmla="*/ 114926 h 753720"/>
                <a:gd name="connsiteX5" fmla="*/ 389253 w 1374641"/>
                <a:gd name="connsiteY5" fmla="*/ 222892 h 753720"/>
                <a:gd name="connsiteX6" fmla="*/ 682854 w 1374641"/>
                <a:gd name="connsiteY6" fmla="*/ 70494 h 753720"/>
                <a:gd name="connsiteX7" fmla="*/ 980516 w 1374641"/>
                <a:gd name="connsiteY7" fmla="*/ 215413 h 753720"/>
                <a:gd name="connsiteX8" fmla="*/ 1179230 w 1374641"/>
                <a:gd name="connsiteY8" fmla="*/ 108118 h 753720"/>
                <a:gd name="connsiteX9" fmla="*/ 1246305 w 1374641"/>
                <a:gd name="connsiteY9" fmla="*/ 1807 h 753720"/>
                <a:gd name="connsiteX10" fmla="*/ 1320601 w 1374641"/>
                <a:gd name="connsiteY10" fmla="*/ 68482 h 753720"/>
                <a:gd name="connsiteX11" fmla="*/ 1362511 w 1374641"/>
                <a:gd name="connsiteY11" fmla="*/ 175162 h 753720"/>
                <a:gd name="connsiteX12" fmla="*/ 1224471 w 1374641"/>
                <a:gd name="connsiteY12" fmla="*/ 174934 h 753720"/>
                <a:gd name="connsiteX13" fmla="*/ 1023020 w 1374641"/>
                <a:gd name="connsiteY13" fmla="*/ 283659 h 753720"/>
                <a:gd name="connsiteX14" fmla="*/ 1031951 w 1374641"/>
                <a:gd name="connsiteY14" fmla="*/ 568794 h 753720"/>
                <a:gd name="connsiteX15" fmla="*/ 1237209 w 1374641"/>
                <a:gd name="connsiteY15" fmla="*/ 683233 h 753720"/>
                <a:gd name="connsiteX16" fmla="*/ 1183638 w 1374641"/>
                <a:gd name="connsiteY16" fmla="*/ 753720 h 753720"/>
                <a:gd name="connsiteX17" fmla="*/ 1000561 w 1374641"/>
                <a:gd name="connsiteY17" fmla="*/ 645697 h 753720"/>
                <a:gd name="connsiteX18" fmla="*/ 375721 w 1374641"/>
                <a:gd name="connsiteY18" fmla="*/ 651412 h 753720"/>
                <a:gd name="connsiteX19" fmla="*/ 192440 w 1374641"/>
                <a:gd name="connsiteY19" fmla="*/ 751196 h 753720"/>
                <a:gd name="connsiteX20" fmla="*/ 146122 w 1374641"/>
                <a:gd name="connsiteY20" fmla="*/ 688950 h 753720"/>
                <a:gd name="connsiteX21" fmla="*/ 342106 w 1374641"/>
                <a:gd name="connsiteY21" fmla="*/ 568933 h 753720"/>
                <a:gd name="connsiteX22" fmla="*/ 354959 w 1374641"/>
                <a:gd name="connsiteY22" fmla="*/ 288759 h 753720"/>
                <a:gd name="connsiteX23" fmla="*/ 141005 w 1374641"/>
                <a:gd name="connsiteY23" fmla="*/ 167454 h 753720"/>
                <a:gd name="connsiteX24" fmla="*/ 74809 w 1374641"/>
                <a:gd name="connsiteY24" fmla="*/ 203509 h 753720"/>
                <a:gd name="connsiteX25" fmla="*/ 35 w 1374641"/>
                <a:gd name="connsiteY25" fmla="*/ 132883 h 753720"/>
                <a:gd name="connsiteX0" fmla="*/ 35 w 1366844"/>
                <a:gd name="connsiteY0" fmla="*/ 132883 h 753720"/>
                <a:gd name="connsiteX1" fmla="*/ 67304 w 1366844"/>
                <a:gd name="connsiteY1" fmla="*/ 59203 h 753720"/>
                <a:gd name="connsiteX2" fmla="*/ 142081 w 1366844"/>
                <a:gd name="connsiteY2" fmla="*/ 9 h 753720"/>
                <a:gd name="connsiteX3" fmla="*/ 210892 w 1366844"/>
                <a:gd name="connsiteY3" fmla="*/ 66682 h 753720"/>
                <a:gd name="connsiteX4" fmla="*/ 194345 w 1366844"/>
                <a:gd name="connsiteY4" fmla="*/ 114926 h 753720"/>
                <a:gd name="connsiteX5" fmla="*/ 389253 w 1366844"/>
                <a:gd name="connsiteY5" fmla="*/ 222892 h 753720"/>
                <a:gd name="connsiteX6" fmla="*/ 682854 w 1366844"/>
                <a:gd name="connsiteY6" fmla="*/ 70494 h 753720"/>
                <a:gd name="connsiteX7" fmla="*/ 980516 w 1366844"/>
                <a:gd name="connsiteY7" fmla="*/ 215413 h 753720"/>
                <a:gd name="connsiteX8" fmla="*/ 1179230 w 1366844"/>
                <a:gd name="connsiteY8" fmla="*/ 108118 h 753720"/>
                <a:gd name="connsiteX9" fmla="*/ 1246305 w 1366844"/>
                <a:gd name="connsiteY9" fmla="*/ 1807 h 753720"/>
                <a:gd name="connsiteX10" fmla="*/ 1320601 w 1366844"/>
                <a:gd name="connsiteY10" fmla="*/ 68482 h 753720"/>
                <a:gd name="connsiteX11" fmla="*/ 1362511 w 1366844"/>
                <a:gd name="connsiteY11" fmla="*/ 175162 h 753720"/>
                <a:gd name="connsiteX12" fmla="*/ 1224471 w 1366844"/>
                <a:gd name="connsiteY12" fmla="*/ 174934 h 753720"/>
                <a:gd name="connsiteX13" fmla="*/ 1023020 w 1366844"/>
                <a:gd name="connsiteY13" fmla="*/ 283659 h 753720"/>
                <a:gd name="connsiteX14" fmla="*/ 1031951 w 1366844"/>
                <a:gd name="connsiteY14" fmla="*/ 568794 h 753720"/>
                <a:gd name="connsiteX15" fmla="*/ 1237209 w 1366844"/>
                <a:gd name="connsiteY15" fmla="*/ 683233 h 753720"/>
                <a:gd name="connsiteX16" fmla="*/ 1183638 w 1366844"/>
                <a:gd name="connsiteY16" fmla="*/ 753720 h 753720"/>
                <a:gd name="connsiteX17" fmla="*/ 1000561 w 1366844"/>
                <a:gd name="connsiteY17" fmla="*/ 645697 h 753720"/>
                <a:gd name="connsiteX18" fmla="*/ 375721 w 1366844"/>
                <a:gd name="connsiteY18" fmla="*/ 651412 h 753720"/>
                <a:gd name="connsiteX19" fmla="*/ 192440 w 1366844"/>
                <a:gd name="connsiteY19" fmla="*/ 751196 h 753720"/>
                <a:gd name="connsiteX20" fmla="*/ 146122 w 1366844"/>
                <a:gd name="connsiteY20" fmla="*/ 688950 h 753720"/>
                <a:gd name="connsiteX21" fmla="*/ 342106 w 1366844"/>
                <a:gd name="connsiteY21" fmla="*/ 568933 h 753720"/>
                <a:gd name="connsiteX22" fmla="*/ 354959 w 1366844"/>
                <a:gd name="connsiteY22" fmla="*/ 288759 h 753720"/>
                <a:gd name="connsiteX23" fmla="*/ 141005 w 1366844"/>
                <a:gd name="connsiteY23" fmla="*/ 167454 h 753720"/>
                <a:gd name="connsiteX24" fmla="*/ 74809 w 1366844"/>
                <a:gd name="connsiteY24" fmla="*/ 203509 h 753720"/>
                <a:gd name="connsiteX25" fmla="*/ 35 w 1366844"/>
                <a:gd name="connsiteY25" fmla="*/ 132883 h 753720"/>
                <a:gd name="connsiteX0" fmla="*/ 35 w 1366844"/>
                <a:gd name="connsiteY0" fmla="*/ 132883 h 753720"/>
                <a:gd name="connsiteX1" fmla="*/ 67304 w 1366844"/>
                <a:gd name="connsiteY1" fmla="*/ 59203 h 753720"/>
                <a:gd name="connsiteX2" fmla="*/ 142081 w 1366844"/>
                <a:gd name="connsiteY2" fmla="*/ 9 h 753720"/>
                <a:gd name="connsiteX3" fmla="*/ 210892 w 1366844"/>
                <a:gd name="connsiteY3" fmla="*/ 66682 h 753720"/>
                <a:gd name="connsiteX4" fmla="*/ 194345 w 1366844"/>
                <a:gd name="connsiteY4" fmla="*/ 114926 h 753720"/>
                <a:gd name="connsiteX5" fmla="*/ 389253 w 1366844"/>
                <a:gd name="connsiteY5" fmla="*/ 222892 h 753720"/>
                <a:gd name="connsiteX6" fmla="*/ 682854 w 1366844"/>
                <a:gd name="connsiteY6" fmla="*/ 70494 h 753720"/>
                <a:gd name="connsiteX7" fmla="*/ 980516 w 1366844"/>
                <a:gd name="connsiteY7" fmla="*/ 215413 h 753720"/>
                <a:gd name="connsiteX8" fmla="*/ 1179230 w 1366844"/>
                <a:gd name="connsiteY8" fmla="*/ 108118 h 753720"/>
                <a:gd name="connsiteX9" fmla="*/ 1246305 w 1366844"/>
                <a:gd name="connsiteY9" fmla="*/ 1807 h 753720"/>
                <a:gd name="connsiteX10" fmla="*/ 1320601 w 1366844"/>
                <a:gd name="connsiteY10" fmla="*/ 68482 h 753720"/>
                <a:gd name="connsiteX11" fmla="*/ 1362511 w 1366844"/>
                <a:gd name="connsiteY11" fmla="*/ 175162 h 753720"/>
                <a:gd name="connsiteX12" fmla="*/ 1224471 w 1366844"/>
                <a:gd name="connsiteY12" fmla="*/ 174934 h 753720"/>
                <a:gd name="connsiteX13" fmla="*/ 1023020 w 1366844"/>
                <a:gd name="connsiteY13" fmla="*/ 283659 h 753720"/>
                <a:gd name="connsiteX14" fmla="*/ 1031951 w 1366844"/>
                <a:gd name="connsiteY14" fmla="*/ 568794 h 753720"/>
                <a:gd name="connsiteX15" fmla="*/ 1237209 w 1366844"/>
                <a:gd name="connsiteY15" fmla="*/ 683233 h 753720"/>
                <a:gd name="connsiteX16" fmla="*/ 1183638 w 1366844"/>
                <a:gd name="connsiteY16" fmla="*/ 753720 h 753720"/>
                <a:gd name="connsiteX17" fmla="*/ 1000561 w 1366844"/>
                <a:gd name="connsiteY17" fmla="*/ 645697 h 753720"/>
                <a:gd name="connsiteX18" fmla="*/ 375721 w 1366844"/>
                <a:gd name="connsiteY18" fmla="*/ 651412 h 753720"/>
                <a:gd name="connsiteX19" fmla="*/ 192440 w 1366844"/>
                <a:gd name="connsiteY19" fmla="*/ 751196 h 753720"/>
                <a:gd name="connsiteX20" fmla="*/ 146122 w 1366844"/>
                <a:gd name="connsiteY20" fmla="*/ 688950 h 753720"/>
                <a:gd name="connsiteX21" fmla="*/ 342106 w 1366844"/>
                <a:gd name="connsiteY21" fmla="*/ 568933 h 753720"/>
                <a:gd name="connsiteX22" fmla="*/ 354959 w 1366844"/>
                <a:gd name="connsiteY22" fmla="*/ 288759 h 753720"/>
                <a:gd name="connsiteX23" fmla="*/ 141005 w 1366844"/>
                <a:gd name="connsiteY23" fmla="*/ 167454 h 753720"/>
                <a:gd name="connsiteX24" fmla="*/ 74809 w 1366844"/>
                <a:gd name="connsiteY24" fmla="*/ 203509 h 753720"/>
                <a:gd name="connsiteX25" fmla="*/ 35 w 1366844"/>
                <a:gd name="connsiteY25" fmla="*/ 132883 h 753720"/>
                <a:gd name="connsiteX0" fmla="*/ 35 w 1364769"/>
                <a:gd name="connsiteY0" fmla="*/ 132883 h 753720"/>
                <a:gd name="connsiteX1" fmla="*/ 67304 w 1364769"/>
                <a:gd name="connsiteY1" fmla="*/ 59203 h 753720"/>
                <a:gd name="connsiteX2" fmla="*/ 142081 w 1364769"/>
                <a:gd name="connsiteY2" fmla="*/ 9 h 753720"/>
                <a:gd name="connsiteX3" fmla="*/ 210892 w 1364769"/>
                <a:gd name="connsiteY3" fmla="*/ 66682 h 753720"/>
                <a:gd name="connsiteX4" fmla="*/ 194345 w 1364769"/>
                <a:gd name="connsiteY4" fmla="*/ 114926 h 753720"/>
                <a:gd name="connsiteX5" fmla="*/ 389253 w 1364769"/>
                <a:gd name="connsiteY5" fmla="*/ 222892 h 753720"/>
                <a:gd name="connsiteX6" fmla="*/ 682854 w 1364769"/>
                <a:gd name="connsiteY6" fmla="*/ 70494 h 753720"/>
                <a:gd name="connsiteX7" fmla="*/ 980516 w 1364769"/>
                <a:gd name="connsiteY7" fmla="*/ 215413 h 753720"/>
                <a:gd name="connsiteX8" fmla="*/ 1179230 w 1364769"/>
                <a:gd name="connsiteY8" fmla="*/ 108118 h 753720"/>
                <a:gd name="connsiteX9" fmla="*/ 1246305 w 1364769"/>
                <a:gd name="connsiteY9" fmla="*/ 1807 h 753720"/>
                <a:gd name="connsiteX10" fmla="*/ 1320601 w 1364769"/>
                <a:gd name="connsiteY10" fmla="*/ 68482 h 753720"/>
                <a:gd name="connsiteX11" fmla="*/ 1362511 w 1364769"/>
                <a:gd name="connsiteY11" fmla="*/ 175162 h 753720"/>
                <a:gd name="connsiteX12" fmla="*/ 1224471 w 1364769"/>
                <a:gd name="connsiteY12" fmla="*/ 174934 h 753720"/>
                <a:gd name="connsiteX13" fmla="*/ 1023020 w 1364769"/>
                <a:gd name="connsiteY13" fmla="*/ 283659 h 753720"/>
                <a:gd name="connsiteX14" fmla="*/ 1031951 w 1364769"/>
                <a:gd name="connsiteY14" fmla="*/ 568794 h 753720"/>
                <a:gd name="connsiteX15" fmla="*/ 1237209 w 1364769"/>
                <a:gd name="connsiteY15" fmla="*/ 683233 h 753720"/>
                <a:gd name="connsiteX16" fmla="*/ 1183638 w 1364769"/>
                <a:gd name="connsiteY16" fmla="*/ 753720 h 753720"/>
                <a:gd name="connsiteX17" fmla="*/ 1000561 w 1364769"/>
                <a:gd name="connsiteY17" fmla="*/ 645697 h 753720"/>
                <a:gd name="connsiteX18" fmla="*/ 375721 w 1364769"/>
                <a:gd name="connsiteY18" fmla="*/ 651412 h 753720"/>
                <a:gd name="connsiteX19" fmla="*/ 192440 w 1364769"/>
                <a:gd name="connsiteY19" fmla="*/ 751196 h 753720"/>
                <a:gd name="connsiteX20" fmla="*/ 146122 w 1364769"/>
                <a:gd name="connsiteY20" fmla="*/ 688950 h 753720"/>
                <a:gd name="connsiteX21" fmla="*/ 342106 w 1364769"/>
                <a:gd name="connsiteY21" fmla="*/ 568933 h 753720"/>
                <a:gd name="connsiteX22" fmla="*/ 354959 w 1364769"/>
                <a:gd name="connsiteY22" fmla="*/ 288759 h 753720"/>
                <a:gd name="connsiteX23" fmla="*/ 141005 w 1364769"/>
                <a:gd name="connsiteY23" fmla="*/ 167454 h 753720"/>
                <a:gd name="connsiteX24" fmla="*/ 74809 w 1364769"/>
                <a:gd name="connsiteY24" fmla="*/ 203509 h 753720"/>
                <a:gd name="connsiteX25" fmla="*/ 35 w 1364769"/>
                <a:gd name="connsiteY25" fmla="*/ 132883 h 753720"/>
                <a:gd name="connsiteX0" fmla="*/ 35 w 1364769"/>
                <a:gd name="connsiteY0" fmla="*/ 132883 h 753720"/>
                <a:gd name="connsiteX1" fmla="*/ 67304 w 1364769"/>
                <a:gd name="connsiteY1" fmla="*/ 59203 h 753720"/>
                <a:gd name="connsiteX2" fmla="*/ 142081 w 1364769"/>
                <a:gd name="connsiteY2" fmla="*/ 9 h 753720"/>
                <a:gd name="connsiteX3" fmla="*/ 210892 w 1364769"/>
                <a:gd name="connsiteY3" fmla="*/ 66682 h 753720"/>
                <a:gd name="connsiteX4" fmla="*/ 194345 w 1364769"/>
                <a:gd name="connsiteY4" fmla="*/ 114926 h 753720"/>
                <a:gd name="connsiteX5" fmla="*/ 389253 w 1364769"/>
                <a:gd name="connsiteY5" fmla="*/ 222892 h 753720"/>
                <a:gd name="connsiteX6" fmla="*/ 682854 w 1364769"/>
                <a:gd name="connsiteY6" fmla="*/ 70494 h 753720"/>
                <a:gd name="connsiteX7" fmla="*/ 980516 w 1364769"/>
                <a:gd name="connsiteY7" fmla="*/ 215413 h 753720"/>
                <a:gd name="connsiteX8" fmla="*/ 1179230 w 1364769"/>
                <a:gd name="connsiteY8" fmla="*/ 108118 h 753720"/>
                <a:gd name="connsiteX9" fmla="*/ 1246305 w 1364769"/>
                <a:gd name="connsiteY9" fmla="*/ 1807 h 753720"/>
                <a:gd name="connsiteX10" fmla="*/ 1320601 w 1364769"/>
                <a:gd name="connsiteY10" fmla="*/ 68482 h 753720"/>
                <a:gd name="connsiteX11" fmla="*/ 1362511 w 1364769"/>
                <a:gd name="connsiteY11" fmla="*/ 175162 h 753720"/>
                <a:gd name="connsiteX12" fmla="*/ 1224471 w 1364769"/>
                <a:gd name="connsiteY12" fmla="*/ 174934 h 753720"/>
                <a:gd name="connsiteX13" fmla="*/ 1023020 w 1364769"/>
                <a:gd name="connsiteY13" fmla="*/ 283659 h 753720"/>
                <a:gd name="connsiteX14" fmla="*/ 1031951 w 1364769"/>
                <a:gd name="connsiteY14" fmla="*/ 568794 h 753720"/>
                <a:gd name="connsiteX15" fmla="*/ 1237209 w 1364769"/>
                <a:gd name="connsiteY15" fmla="*/ 683233 h 753720"/>
                <a:gd name="connsiteX16" fmla="*/ 1183638 w 1364769"/>
                <a:gd name="connsiteY16" fmla="*/ 753720 h 753720"/>
                <a:gd name="connsiteX17" fmla="*/ 1000561 w 1364769"/>
                <a:gd name="connsiteY17" fmla="*/ 645697 h 753720"/>
                <a:gd name="connsiteX18" fmla="*/ 375721 w 1364769"/>
                <a:gd name="connsiteY18" fmla="*/ 651412 h 753720"/>
                <a:gd name="connsiteX19" fmla="*/ 192440 w 1364769"/>
                <a:gd name="connsiteY19" fmla="*/ 751196 h 753720"/>
                <a:gd name="connsiteX20" fmla="*/ 146122 w 1364769"/>
                <a:gd name="connsiteY20" fmla="*/ 688950 h 753720"/>
                <a:gd name="connsiteX21" fmla="*/ 342106 w 1364769"/>
                <a:gd name="connsiteY21" fmla="*/ 568933 h 753720"/>
                <a:gd name="connsiteX22" fmla="*/ 354959 w 1364769"/>
                <a:gd name="connsiteY22" fmla="*/ 288759 h 753720"/>
                <a:gd name="connsiteX23" fmla="*/ 141005 w 1364769"/>
                <a:gd name="connsiteY23" fmla="*/ 167454 h 753720"/>
                <a:gd name="connsiteX24" fmla="*/ 74809 w 1364769"/>
                <a:gd name="connsiteY24" fmla="*/ 203509 h 753720"/>
                <a:gd name="connsiteX25" fmla="*/ 35 w 1364769"/>
                <a:gd name="connsiteY25" fmla="*/ 132883 h 753720"/>
                <a:gd name="connsiteX0" fmla="*/ 35 w 1369246"/>
                <a:gd name="connsiteY0" fmla="*/ 132883 h 753720"/>
                <a:gd name="connsiteX1" fmla="*/ 67304 w 1369246"/>
                <a:gd name="connsiteY1" fmla="*/ 59203 h 753720"/>
                <a:gd name="connsiteX2" fmla="*/ 142081 w 1369246"/>
                <a:gd name="connsiteY2" fmla="*/ 9 h 753720"/>
                <a:gd name="connsiteX3" fmla="*/ 210892 w 1369246"/>
                <a:gd name="connsiteY3" fmla="*/ 66682 h 753720"/>
                <a:gd name="connsiteX4" fmla="*/ 194345 w 1369246"/>
                <a:gd name="connsiteY4" fmla="*/ 114926 h 753720"/>
                <a:gd name="connsiteX5" fmla="*/ 389253 w 1369246"/>
                <a:gd name="connsiteY5" fmla="*/ 222892 h 753720"/>
                <a:gd name="connsiteX6" fmla="*/ 682854 w 1369246"/>
                <a:gd name="connsiteY6" fmla="*/ 70494 h 753720"/>
                <a:gd name="connsiteX7" fmla="*/ 980516 w 1369246"/>
                <a:gd name="connsiteY7" fmla="*/ 215413 h 753720"/>
                <a:gd name="connsiteX8" fmla="*/ 1179230 w 1369246"/>
                <a:gd name="connsiteY8" fmla="*/ 108118 h 753720"/>
                <a:gd name="connsiteX9" fmla="*/ 1246305 w 1369246"/>
                <a:gd name="connsiteY9" fmla="*/ 1807 h 753720"/>
                <a:gd name="connsiteX10" fmla="*/ 1320601 w 1369246"/>
                <a:gd name="connsiteY10" fmla="*/ 68482 h 753720"/>
                <a:gd name="connsiteX11" fmla="*/ 1362511 w 1369246"/>
                <a:gd name="connsiteY11" fmla="*/ 175162 h 753720"/>
                <a:gd name="connsiteX12" fmla="*/ 1224471 w 1369246"/>
                <a:gd name="connsiteY12" fmla="*/ 174934 h 753720"/>
                <a:gd name="connsiteX13" fmla="*/ 1023020 w 1369246"/>
                <a:gd name="connsiteY13" fmla="*/ 283659 h 753720"/>
                <a:gd name="connsiteX14" fmla="*/ 1031951 w 1369246"/>
                <a:gd name="connsiteY14" fmla="*/ 568794 h 753720"/>
                <a:gd name="connsiteX15" fmla="*/ 1237209 w 1369246"/>
                <a:gd name="connsiteY15" fmla="*/ 683233 h 753720"/>
                <a:gd name="connsiteX16" fmla="*/ 1183638 w 1369246"/>
                <a:gd name="connsiteY16" fmla="*/ 753720 h 753720"/>
                <a:gd name="connsiteX17" fmla="*/ 1000561 w 1369246"/>
                <a:gd name="connsiteY17" fmla="*/ 645697 h 753720"/>
                <a:gd name="connsiteX18" fmla="*/ 375721 w 1369246"/>
                <a:gd name="connsiteY18" fmla="*/ 651412 h 753720"/>
                <a:gd name="connsiteX19" fmla="*/ 192440 w 1369246"/>
                <a:gd name="connsiteY19" fmla="*/ 751196 h 753720"/>
                <a:gd name="connsiteX20" fmla="*/ 146122 w 1369246"/>
                <a:gd name="connsiteY20" fmla="*/ 688950 h 753720"/>
                <a:gd name="connsiteX21" fmla="*/ 342106 w 1369246"/>
                <a:gd name="connsiteY21" fmla="*/ 568933 h 753720"/>
                <a:gd name="connsiteX22" fmla="*/ 354959 w 1369246"/>
                <a:gd name="connsiteY22" fmla="*/ 288759 h 753720"/>
                <a:gd name="connsiteX23" fmla="*/ 141005 w 1369246"/>
                <a:gd name="connsiteY23" fmla="*/ 167454 h 753720"/>
                <a:gd name="connsiteX24" fmla="*/ 74809 w 1369246"/>
                <a:gd name="connsiteY24" fmla="*/ 203509 h 753720"/>
                <a:gd name="connsiteX25" fmla="*/ 35 w 1369246"/>
                <a:gd name="connsiteY25" fmla="*/ 132883 h 753720"/>
                <a:gd name="connsiteX0" fmla="*/ 35 w 1373590"/>
                <a:gd name="connsiteY0" fmla="*/ 132883 h 753720"/>
                <a:gd name="connsiteX1" fmla="*/ 67304 w 1373590"/>
                <a:gd name="connsiteY1" fmla="*/ 59203 h 753720"/>
                <a:gd name="connsiteX2" fmla="*/ 142081 w 1373590"/>
                <a:gd name="connsiteY2" fmla="*/ 9 h 753720"/>
                <a:gd name="connsiteX3" fmla="*/ 210892 w 1373590"/>
                <a:gd name="connsiteY3" fmla="*/ 66682 h 753720"/>
                <a:gd name="connsiteX4" fmla="*/ 194345 w 1373590"/>
                <a:gd name="connsiteY4" fmla="*/ 114926 h 753720"/>
                <a:gd name="connsiteX5" fmla="*/ 389253 w 1373590"/>
                <a:gd name="connsiteY5" fmla="*/ 222892 h 753720"/>
                <a:gd name="connsiteX6" fmla="*/ 682854 w 1373590"/>
                <a:gd name="connsiteY6" fmla="*/ 70494 h 753720"/>
                <a:gd name="connsiteX7" fmla="*/ 980516 w 1373590"/>
                <a:gd name="connsiteY7" fmla="*/ 215413 h 753720"/>
                <a:gd name="connsiteX8" fmla="*/ 1179230 w 1373590"/>
                <a:gd name="connsiteY8" fmla="*/ 108118 h 753720"/>
                <a:gd name="connsiteX9" fmla="*/ 1246305 w 1373590"/>
                <a:gd name="connsiteY9" fmla="*/ 1807 h 753720"/>
                <a:gd name="connsiteX10" fmla="*/ 1320601 w 1373590"/>
                <a:gd name="connsiteY10" fmla="*/ 68482 h 753720"/>
                <a:gd name="connsiteX11" fmla="*/ 1362511 w 1373590"/>
                <a:gd name="connsiteY11" fmla="*/ 175162 h 753720"/>
                <a:gd name="connsiteX12" fmla="*/ 1224471 w 1373590"/>
                <a:gd name="connsiteY12" fmla="*/ 174934 h 753720"/>
                <a:gd name="connsiteX13" fmla="*/ 1023020 w 1373590"/>
                <a:gd name="connsiteY13" fmla="*/ 283659 h 753720"/>
                <a:gd name="connsiteX14" fmla="*/ 1031951 w 1373590"/>
                <a:gd name="connsiteY14" fmla="*/ 568794 h 753720"/>
                <a:gd name="connsiteX15" fmla="*/ 1237209 w 1373590"/>
                <a:gd name="connsiteY15" fmla="*/ 683233 h 753720"/>
                <a:gd name="connsiteX16" fmla="*/ 1183638 w 1373590"/>
                <a:gd name="connsiteY16" fmla="*/ 753720 h 753720"/>
                <a:gd name="connsiteX17" fmla="*/ 1000561 w 1373590"/>
                <a:gd name="connsiteY17" fmla="*/ 645697 h 753720"/>
                <a:gd name="connsiteX18" fmla="*/ 375721 w 1373590"/>
                <a:gd name="connsiteY18" fmla="*/ 651412 h 753720"/>
                <a:gd name="connsiteX19" fmla="*/ 192440 w 1373590"/>
                <a:gd name="connsiteY19" fmla="*/ 751196 h 753720"/>
                <a:gd name="connsiteX20" fmla="*/ 146122 w 1373590"/>
                <a:gd name="connsiteY20" fmla="*/ 688950 h 753720"/>
                <a:gd name="connsiteX21" fmla="*/ 342106 w 1373590"/>
                <a:gd name="connsiteY21" fmla="*/ 568933 h 753720"/>
                <a:gd name="connsiteX22" fmla="*/ 354959 w 1373590"/>
                <a:gd name="connsiteY22" fmla="*/ 288759 h 753720"/>
                <a:gd name="connsiteX23" fmla="*/ 141005 w 1373590"/>
                <a:gd name="connsiteY23" fmla="*/ 167454 h 753720"/>
                <a:gd name="connsiteX24" fmla="*/ 74809 w 1373590"/>
                <a:gd name="connsiteY24" fmla="*/ 203509 h 753720"/>
                <a:gd name="connsiteX25" fmla="*/ 35 w 1373590"/>
                <a:gd name="connsiteY25" fmla="*/ 132883 h 753720"/>
                <a:gd name="connsiteX0" fmla="*/ 35 w 1367494"/>
                <a:gd name="connsiteY0" fmla="*/ 132883 h 753720"/>
                <a:gd name="connsiteX1" fmla="*/ 67304 w 1367494"/>
                <a:gd name="connsiteY1" fmla="*/ 59203 h 753720"/>
                <a:gd name="connsiteX2" fmla="*/ 142081 w 1367494"/>
                <a:gd name="connsiteY2" fmla="*/ 9 h 753720"/>
                <a:gd name="connsiteX3" fmla="*/ 210892 w 1367494"/>
                <a:gd name="connsiteY3" fmla="*/ 66682 h 753720"/>
                <a:gd name="connsiteX4" fmla="*/ 194345 w 1367494"/>
                <a:gd name="connsiteY4" fmla="*/ 114926 h 753720"/>
                <a:gd name="connsiteX5" fmla="*/ 389253 w 1367494"/>
                <a:gd name="connsiteY5" fmla="*/ 222892 h 753720"/>
                <a:gd name="connsiteX6" fmla="*/ 682854 w 1367494"/>
                <a:gd name="connsiteY6" fmla="*/ 70494 h 753720"/>
                <a:gd name="connsiteX7" fmla="*/ 980516 w 1367494"/>
                <a:gd name="connsiteY7" fmla="*/ 215413 h 753720"/>
                <a:gd name="connsiteX8" fmla="*/ 1179230 w 1367494"/>
                <a:gd name="connsiteY8" fmla="*/ 108118 h 753720"/>
                <a:gd name="connsiteX9" fmla="*/ 1246305 w 1367494"/>
                <a:gd name="connsiteY9" fmla="*/ 1807 h 753720"/>
                <a:gd name="connsiteX10" fmla="*/ 1320601 w 1367494"/>
                <a:gd name="connsiteY10" fmla="*/ 72292 h 753720"/>
                <a:gd name="connsiteX11" fmla="*/ 1362511 w 1367494"/>
                <a:gd name="connsiteY11" fmla="*/ 175162 h 753720"/>
                <a:gd name="connsiteX12" fmla="*/ 1224471 w 1367494"/>
                <a:gd name="connsiteY12" fmla="*/ 174934 h 753720"/>
                <a:gd name="connsiteX13" fmla="*/ 1023020 w 1367494"/>
                <a:gd name="connsiteY13" fmla="*/ 283659 h 753720"/>
                <a:gd name="connsiteX14" fmla="*/ 1031951 w 1367494"/>
                <a:gd name="connsiteY14" fmla="*/ 568794 h 753720"/>
                <a:gd name="connsiteX15" fmla="*/ 1237209 w 1367494"/>
                <a:gd name="connsiteY15" fmla="*/ 683233 h 753720"/>
                <a:gd name="connsiteX16" fmla="*/ 1183638 w 1367494"/>
                <a:gd name="connsiteY16" fmla="*/ 753720 h 753720"/>
                <a:gd name="connsiteX17" fmla="*/ 1000561 w 1367494"/>
                <a:gd name="connsiteY17" fmla="*/ 645697 h 753720"/>
                <a:gd name="connsiteX18" fmla="*/ 375721 w 1367494"/>
                <a:gd name="connsiteY18" fmla="*/ 651412 h 753720"/>
                <a:gd name="connsiteX19" fmla="*/ 192440 w 1367494"/>
                <a:gd name="connsiteY19" fmla="*/ 751196 h 753720"/>
                <a:gd name="connsiteX20" fmla="*/ 146122 w 1367494"/>
                <a:gd name="connsiteY20" fmla="*/ 688950 h 753720"/>
                <a:gd name="connsiteX21" fmla="*/ 342106 w 1367494"/>
                <a:gd name="connsiteY21" fmla="*/ 568933 h 753720"/>
                <a:gd name="connsiteX22" fmla="*/ 354959 w 1367494"/>
                <a:gd name="connsiteY22" fmla="*/ 288759 h 753720"/>
                <a:gd name="connsiteX23" fmla="*/ 141005 w 1367494"/>
                <a:gd name="connsiteY23" fmla="*/ 167454 h 753720"/>
                <a:gd name="connsiteX24" fmla="*/ 74809 w 1367494"/>
                <a:gd name="connsiteY24" fmla="*/ 203509 h 753720"/>
                <a:gd name="connsiteX25" fmla="*/ 35 w 1367494"/>
                <a:gd name="connsiteY25" fmla="*/ 132883 h 753720"/>
                <a:gd name="connsiteX0" fmla="*/ 35 w 1367494"/>
                <a:gd name="connsiteY0" fmla="*/ 132883 h 753720"/>
                <a:gd name="connsiteX1" fmla="*/ 67304 w 1367494"/>
                <a:gd name="connsiteY1" fmla="*/ 59203 h 753720"/>
                <a:gd name="connsiteX2" fmla="*/ 142081 w 1367494"/>
                <a:gd name="connsiteY2" fmla="*/ 9 h 753720"/>
                <a:gd name="connsiteX3" fmla="*/ 210892 w 1367494"/>
                <a:gd name="connsiteY3" fmla="*/ 66682 h 753720"/>
                <a:gd name="connsiteX4" fmla="*/ 194345 w 1367494"/>
                <a:gd name="connsiteY4" fmla="*/ 114926 h 753720"/>
                <a:gd name="connsiteX5" fmla="*/ 389253 w 1367494"/>
                <a:gd name="connsiteY5" fmla="*/ 222892 h 753720"/>
                <a:gd name="connsiteX6" fmla="*/ 682854 w 1367494"/>
                <a:gd name="connsiteY6" fmla="*/ 70494 h 753720"/>
                <a:gd name="connsiteX7" fmla="*/ 980516 w 1367494"/>
                <a:gd name="connsiteY7" fmla="*/ 215413 h 753720"/>
                <a:gd name="connsiteX8" fmla="*/ 1179230 w 1367494"/>
                <a:gd name="connsiteY8" fmla="*/ 108118 h 753720"/>
                <a:gd name="connsiteX9" fmla="*/ 1246305 w 1367494"/>
                <a:gd name="connsiteY9" fmla="*/ 1807 h 753720"/>
                <a:gd name="connsiteX10" fmla="*/ 1320601 w 1367494"/>
                <a:gd name="connsiteY10" fmla="*/ 72292 h 753720"/>
                <a:gd name="connsiteX11" fmla="*/ 1362511 w 1367494"/>
                <a:gd name="connsiteY11" fmla="*/ 175162 h 753720"/>
                <a:gd name="connsiteX12" fmla="*/ 1224471 w 1367494"/>
                <a:gd name="connsiteY12" fmla="*/ 174934 h 753720"/>
                <a:gd name="connsiteX13" fmla="*/ 1023020 w 1367494"/>
                <a:gd name="connsiteY13" fmla="*/ 283659 h 753720"/>
                <a:gd name="connsiteX14" fmla="*/ 1031951 w 1367494"/>
                <a:gd name="connsiteY14" fmla="*/ 568794 h 753720"/>
                <a:gd name="connsiteX15" fmla="*/ 1237209 w 1367494"/>
                <a:gd name="connsiteY15" fmla="*/ 683233 h 753720"/>
                <a:gd name="connsiteX16" fmla="*/ 1183638 w 1367494"/>
                <a:gd name="connsiteY16" fmla="*/ 753720 h 753720"/>
                <a:gd name="connsiteX17" fmla="*/ 1000561 w 1367494"/>
                <a:gd name="connsiteY17" fmla="*/ 645697 h 753720"/>
                <a:gd name="connsiteX18" fmla="*/ 375721 w 1367494"/>
                <a:gd name="connsiteY18" fmla="*/ 651412 h 753720"/>
                <a:gd name="connsiteX19" fmla="*/ 192440 w 1367494"/>
                <a:gd name="connsiteY19" fmla="*/ 751196 h 753720"/>
                <a:gd name="connsiteX20" fmla="*/ 146122 w 1367494"/>
                <a:gd name="connsiteY20" fmla="*/ 688950 h 753720"/>
                <a:gd name="connsiteX21" fmla="*/ 342106 w 1367494"/>
                <a:gd name="connsiteY21" fmla="*/ 568933 h 753720"/>
                <a:gd name="connsiteX22" fmla="*/ 354959 w 1367494"/>
                <a:gd name="connsiteY22" fmla="*/ 288759 h 753720"/>
                <a:gd name="connsiteX23" fmla="*/ 141005 w 1367494"/>
                <a:gd name="connsiteY23" fmla="*/ 167454 h 753720"/>
                <a:gd name="connsiteX24" fmla="*/ 74809 w 1367494"/>
                <a:gd name="connsiteY24" fmla="*/ 203509 h 753720"/>
                <a:gd name="connsiteX25" fmla="*/ 35 w 1367494"/>
                <a:gd name="connsiteY25" fmla="*/ 132883 h 753720"/>
                <a:gd name="connsiteX0" fmla="*/ 35 w 1370596"/>
                <a:gd name="connsiteY0" fmla="*/ 132883 h 753720"/>
                <a:gd name="connsiteX1" fmla="*/ 67304 w 1370596"/>
                <a:gd name="connsiteY1" fmla="*/ 59203 h 753720"/>
                <a:gd name="connsiteX2" fmla="*/ 142081 w 1370596"/>
                <a:gd name="connsiteY2" fmla="*/ 9 h 753720"/>
                <a:gd name="connsiteX3" fmla="*/ 210892 w 1370596"/>
                <a:gd name="connsiteY3" fmla="*/ 66682 h 753720"/>
                <a:gd name="connsiteX4" fmla="*/ 194345 w 1370596"/>
                <a:gd name="connsiteY4" fmla="*/ 114926 h 753720"/>
                <a:gd name="connsiteX5" fmla="*/ 389253 w 1370596"/>
                <a:gd name="connsiteY5" fmla="*/ 222892 h 753720"/>
                <a:gd name="connsiteX6" fmla="*/ 682854 w 1370596"/>
                <a:gd name="connsiteY6" fmla="*/ 70494 h 753720"/>
                <a:gd name="connsiteX7" fmla="*/ 980516 w 1370596"/>
                <a:gd name="connsiteY7" fmla="*/ 215413 h 753720"/>
                <a:gd name="connsiteX8" fmla="*/ 1179230 w 1370596"/>
                <a:gd name="connsiteY8" fmla="*/ 108118 h 753720"/>
                <a:gd name="connsiteX9" fmla="*/ 1246305 w 1370596"/>
                <a:gd name="connsiteY9" fmla="*/ 1807 h 753720"/>
                <a:gd name="connsiteX10" fmla="*/ 1320601 w 1370596"/>
                <a:gd name="connsiteY10" fmla="*/ 72292 h 753720"/>
                <a:gd name="connsiteX11" fmla="*/ 1362511 w 1370596"/>
                <a:gd name="connsiteY11" fmla="*/ 175162 h 753720"/>
                <a:gd name="connsiteX12" fmla="*/ 1224471 w 1370596"/>
                <a:gd name="connsiteY12" fmla="*/ 174934 h 753720"/>
                <a:gd name="connsiteX13" fmla="*/ 1023020 w 1370596"/>
                <a:gd name="connsiteY13" fmla="*/ 283659 h 753720"/>
                <a:gd name="connsiteX14" fmla="*/ 1031951 w 1370596"/>
                <a:gd name="connsiteY14" fmla="*/ 568794 h 753720"/>
                <a:gd name="connsiteX15" fmla="*/ 1237209 w 1370596"/>
                <a:gd name="connsiteY15" fmla="*/ 683233 h 753720"/>
                <a:gd name="connsiteX16" fmla="*/ 1183638 w 1370596"/>
                <a:gd name="connsiteY16" fmla="*/ 753720 h 753720"/>
                <a:gd name="connsiteX17" fmla="*/ 1000561 w 1370596"/>
                <a:gd name="connsiteY17" fmla="*/ 645697 h 753720"/>
                <a:gd name="connsiteX18" fmla="*/ 375721 w 1370596"/>
                <a:gd name="connsiteY18" fmla="*/ 651412 h 753720"/>
                <a:gd name="connsiteX19" fmla="*/ 192440 w 1370596"/>
                <a:gd name="connsiteY19" fmla="*/ 751196 h 753720"/>
                <a:gd name="connsiteX20" fmla="*/ 146122 w 1370596"/>
                <a:gd name="connsiteY20" fmla="*/ 688950 h 753720"/>
                <a:gd name="connsiteX21" fmla="*/ 342106 w 1370596"/>
                <a:gd name="connsiteY21" fmla="*/ 568933 h 753720"/>
                <a:gd name="connsiteX22" fmla="*/ 354959 w 1370596"/>
                <a:gd name="connsiteY22" fmla="*/ 288759 h 753720"/>
                <a:gd name="connsiteX23" fmla="*/ 141005 w 1370596"/>
                <a:gd name="connsiteY23" fmla="*/ 167454 h 753720"/>
                <a:gd name="connsiteX24" fmla="*/ 74809 w 1370596"/>
                <a:gd name="connsiteY24" fmla="*/ 203509 h 753720"/>
                <a:gd name="connsiteX25" fmla="*/ 35 w 1370596"/>
                <a:gd name="connsiteY25" fmla="*/ 132883 h 753720"/>
                <a:gd name="connsiteX0" fmla="*/ 35 w 1370596"/>
                <a:gd name="connsiteY0" fmla="*/ 132883 h 753720"/>
                <a:gd name="connsiteX1" fmla="*/ 67304 w 1370596"/>
                <a:gd name="connsiteY1" fmla="*/ 59203 h 753720"/>
                <a:gd name="connsiteX2" fmla="*/ 142081 w 1370596"/>
                <a:gd name="connsiteY2" fmla="*/ 9 h 753720"/>
                <a:gd name="connsiteX3" fmla="*/ 210892 w 1370596"/>
                <a:gd name="connsiteY3" fmla="*/ 66682 h 753720"/>
                <a:gd name="connsiteX4" fmla="*/ 194345 w 1370596"/>
                <a:gd name="connsiteY4" fmla="*/ 114926 h 753720"/>
                <a:gd name="connsiteX5" fmla="*/ 389253 w 1370596"/>
                <a:gd name="connsiteY5" fmla="*/ 222892 h 753720"/>
                <a:gd name="connsiteX6" fmla="*/ 682854 w 1370596"/>
                <a:gd name="connsiteY6" fmla="*/ 70494 h 753720"/>
                <a:gd name="connsiteX7" fmla="*/ 980516 w 1370596"/>
                <a:gd name="connsiteY7" fmla="*/ 215413 h 753720"/>
                <a:gd name="connsiteX8" fmla="*/ 1179230 w 1370596"/>
                <a:gd name="connsiteY8" fmla="*/ 108118 h 753720"/>
                <a:gd name="connsiteX9" fmla="*/ 1246305 w 1370596"/>
                <a:gd name="connsiteY9" fmla="*/ 1807 h 753720"/>
                <a:gd name="connsiteX10" fmla="*/ 1320601 w 1370596"/>
                <a:gd name="connsiteY10" fmla="*/ 72292 h 753720"/>
                <a:gd name="connsiteX11" fmla="*/ 1362511 w 1370596"/>
                <a:gd name="connsiteY11" fmla="*/ 175162 h 753720"/>
                <a:gd name="connsiteX12" fmla="*/ 1224471 w 1370596"/>
                <a:gd name="connsiteY12" fmla="*/ 174934 h 753720"/>
                <a:gd name="connsiteX13" fmla="*/ 1023020 w 1370596"/>
                <a:gd name="connsiteY13" fmla="*/ 283659 h 753720"/>
                <a:gd name="connsiteX14" fmla="*/ 1031951 w 1370596"/>
                <a:gd name="connsiteY14" fmla="*/ 568794 h 753720"/>
                <a:gd name="connsiteX15" fmla="*/ 1237209 w 1370596"/>
                <a:gd name="connsiteY15" fmla="*/ 683233 h 753720"/>
                <a:gd name="connsiteX16" fmla="*/ 1183638 w 1370596"/>
                <a:gd name="connsiteY16" fmla="*/ 753720 h 753720"/>
                <a:gd name="connsiteX17" fmla="*/ 1000561 w 1370596"/>
                <a:gd name="connsiteY17" fmla="*/ 645697 h 753720"/>
                <a:gd name="connsiteX18" fmla="*/ 375721 w 1370596"/>
                <a:gd name="connsiteY18" fmla="*/ 651412 h 753720"/>
                <a:gd name="connsiteX19" fmla="*/ 192440 w 1370596"/>
                <a:gd name="connsiteY19" fmla="*/ 751196 h 753720"/>
                <a:gd name="connsiteX20" fmla="*/ 146122 w 1370596"/>
                <a:gd name="connsiteY20" fmla="*/ 688950 h 753720"/>
                <a:gd name="connsiteX21" fmla="*/ 342106 w 1370596"/>
                <a:gd name="connsiteY21" fmla="*/ 568933 h 753720"/>
                <a:gd name="connsiteX22" fmla="*/ 354959 w 1370596"/>
                <a:gd name="connsiteY22" fmla="*/ 288759 h 753720"/>
                <a:gd name="connsiteX23" fmla="*/ 141005 w 1370596"/>
                <a:gd name="connsiteY23" fmla="*/ 167454 h 753720"/>
                <a:gd name="connsiteX24" fmla="*/ 74809 w 1370596"/>
                <a:gd name="connsiteY24" fmla="*/ 203509 h 753720"/>
                <a:gd name="connsiteX25" fmla="*/ 35 w 1370596"/>
                <a:gd name="connsiteY25" fmla="*/ 132883 h 753720"/>
                <a:gd name="connsiteX0" fmla="*/ 35 w 1370596"/>
                <a:gd name="connsiteY0" fmla="*/ 132883 h 753720"/>
                <a:gd name="connsiteX1" fmla="*/ 67304 w 1370596"/>
                <a:gd name="connsiteY1" fmla="*/ 59203 h 753720"/>
                <a:gd name="connsiteX2" fmla="*/ 142081 w 1370596"/>
                <a:gd name="connsiteY2" fmla="*/ 9 h 753720"/>
                <a:gd name="connsiteX3" fmla="*/ 210892 w 1370596"/>
                <a:gd name="connsiteY3" fmla="*/ 66682 h 753720"/>
                <a:gd name="connsiteX4" fmla="*/ 194345 w 1370596"/>
                <a:gd name="connsiteY4" fmla="*/ 114926 h 753720"/>
                <a:gd name="connsiteX5" fmla="*/ 389253 w 1370596"/>
                <a:gd name="connsiteY5" fmla="*/ 222892 h 753720"/>
                <a:gd name="connsiteX6" fmla="*/ 682854 w 1370596"/>
                <a:gd name="connsiteY6" fmla="*/ 70494 h 753720"/>
                <a:gd name="connsiteX7" fmla="*/ 980516 w 1370596"/>
                <a:gd name="connsiteY7" fmla="*/ 215413 h 753720"/>
                <a:gd name="connsiteX8" fmla="*/ 1179230 w 1370596"/>
                <a:gd name="connsiteY8" fmla="*/ 108118 h 753720"/>
                <a:gd name="connsiteX9" fmla="*/ 1246305 w 1370596"/>
                <a:gd name="connsiteY9" fmla="*/ 1807 h 753720"/>
                <a:gd name="connsiteX10" fmla="*/ 1320601 w 1370596"/>
                <a:gd name="connsiteY10" fmla="*/ 72292 h 753720"/>
                <a:gd name="connsiteX11" fmla="*/ 1362511 w 1370596"/>
                <a:gd name="connsiteY11" fmla="*/ 175162 h 753720"/>
                <a:gd name="connsiteX12" fmla="*/ 1224471 w 1370596"/>
                <a:gd name="connsiteY12" fmla="*/ 174934 h 753720"/>
                <a:gd name="connsiteX13" fmla="*/ 1023020 w 1370596"/>
                <a:gd name="connsiteY13" fmla="*/ 283659 h 753720"/>
                <a:gd name="connsiteX14" fmla="*/ 1031951 w 1370596"/>
                <a:gd name="connsiteY14" fmla="*/ 568794 h 753720"/>
                <a:gd name="connsiteX15" fmla="*/ 1237209 w 1370596"/>
                <a:gd name="connsiteY15" fmla="*/ 683233 h 753720"/>
                <a:gd name="connsiteX16" fmla="*/ 1183638 w 1370596"/>
                <a:gd name="connsiteY16" fmla="*/ 753720 h 753720"/>
                <a:gd name="connsiteX17" fmla="*/ 1000561 w 1370596"/>
                <a:gd name="connsiteY17" fmla="*/ 645697 h 753720"/>
                <a:gd name="connsiteX18" fmla="*/ 375721 w 1370596"/>
                <a:gd name="connsiteY18" fmla="*/ 651412 h 753720"/>
                <a:gd name="connsiteX19" fmla="*/ 192440 w 1370596"/>
                <a:gd name="connsiteY19" fmla="*/ 751196 h 753720"/>
                <a:gd name="connsiteX20" fmla="*/ 134692 w 1370596"/>
                <a:gd name="connsiteY20" fmla="*/ 692760 h 753720"/>
                <a:gd name="connsiteX21" fmla="*/ 342106 w 1370596"/>
                <a:gd name="connsiteY21" fmla="*/ 568933 h 753720"/>
                <a:gd name="connsiteX22" fmla="*/ 354959 w 1370596"/>
                <a:gd name="connsiteY22" fmla="*/ 288759 h 753720"/>
                <a:gd name="connsiteX23" fmla="*/ 141005 w 1370596"/>
                <a:gd name="connsiteY23" fmla="*/ 167454 h 753720"/>
                <a:gd name="connsiteX24" fmla="*/ 74809 w 1370596"/>
                <a:gd name="connsiteY24" fmla="*/ 203509 h 753720"/>
                <a:gd name="connsiteX25" fmla="*/ 35 w 1370596"/>
                <a:gd name="connsiteY25" fmla="*/ 132883 h 753720"/>
                <a:gd name="connsiteX0" fmla="*/ 35 w 1370596"/>
                <a:gd name="connsiteY0" fmla="*/ 132883 h 753720"/>
                <a:gd name="connsiteX1" fmla="*/ 67304 w 1370596"/>
                <a:gd name="connsiteY1" fmla="*/ 59203 h 753720"/>
                <a:gd name="connsiteX2" fmla="*/ 142081 w 1370596"/>
                <a:gd name="connsiteY2" fmla="*/ 9 h 753720"/>
                <a:gd name="connsiteX3" fmla="*/ 210892 w 1370596"/>
                <a:gd name="connsiteY3" fmla="*/ 66682 h 753720"/>
                <a:gd name="connsiteX4" fmla="*/ 194345 w 1370596"/>
                <a:gd name="connsiteY4" fmla="*/ 114926 h 753720"/>
                <a:gd name="connsiteX5" fmla="*/ 389253 w 1370596"/>
                <a:gd name="connsiteY5" fmla="*/ 222892 h 753720"/>
                <a:gd name="connsiteX6" fmla="*/ 682854 w 1370596"/>
                <a:gd name="connsiteY6" fmla="*/ 70494 h 753720"/>
                <a:gd name="connsiteX7" fmla="*/ 980516 w 1370596"/>
                <a:gd name="connsiteY7" fmla="*/ 215413 h 753720"/>
                <a:gd name="connsiteX8" fmla="*/ 1179230 w 1370596"/>
                <a:gd name="connsiteY8" fmla="*/ 108118 h 753720"/>
                <a:gd name="connsiteX9" fmla="*/ 1246305 w 1370596"/>
                <a:gd name="connsiteY9" fmla="*/ 1807 h 753720"/>
                <a:gd name="connsiteX10" fmla="*/ 1320601 w 1370596"/>
                <a:gd name="connsiteY10" fmla="*/ 72292 h 753720"/>
                <a:gd name="connsiteX11" fmla="*/ 1362511 w 1370596"/>
                <a:gd name="connsiteY11" fmla="*/ 175162 h 753720"/>
                <a:gd name="connsiteX12" fmla="*/ 1224471 w 1370596"/>
                <a:gd name="connsiteY12" fmla="*/ 174934 h 753720"/>
                <a:gd name="connsiteX13" fmla="*/ 1023020 w 1370596"/>
                <a:gd name="connsiteY13" fmla="*/ 283659 h 753720"/>
                <a:gd name="connsiteX14" fmla="*/ 1031951 w 1370596"/>
                <a:gd name="connsiteY14" fmla="*/ 568794 h 753720"/>
                <a:gd name="connsiteX15" fmla="*/ 1237209 w 1370596"/>
                <a:gd name="connsiteY15" fmla="*/ 683233 h 753720"/>
                <a:gd name="connsiteX16" fmla="*/ 1183638 w 1370596"/>
                <a:gd name="connsiteY16" fmla="*/ 753720 h 753720"/>
                <a:gd name="connsiteX17" fmla="*/ 1000561 w 1370596"/>
                <a:gd name="connsiteY17" fmla="*/ 645697 h 753720"/>
                <a:gd name="connsiteX18" fmla="*/ 375721 w 1370596"/>
                <a:gd name="connsiteY18" fmla="*/ 651412 h 753720"/>
                <a:gd name="connsiteX19" fmla="*/ 188630 w 1370596"/>
                <a:gd name="connsiteY19" fmla="*/ 753101 h 753720"/>
                <a:gd name="connsiteX20" fmla="*/ 134692 w 1370596"/>
                <a:gd name="connsiteY20" fmla="*/ 692760 h 753720"/>
                <a:gd name="connsiteX21" fmla="*/ 342106 w 1370596"/>
                <a:gd name="connsiteY21" fmla="*/ 568933 h 753720"/>
                <a:gd name="connsiteX22" fmla="*/ 354959 w 1370596"/>
                <a:gd name="connsiteY22" fmla="*/ 288759 h 753720"/>
                <a:gd name="connsiteX23" fmla="*/ 141005 w 1370596"/>
                <a:gd name="connsiteY23" fmla="*/ 167454 h 753720"/>
                <a:gd name="connsiteX24" fmla="*/ 74809 w 1370596"/>
                <a:gd name="connsiteY24" fmla="*/ 203509 h 753720"/>
                <a:gd name="connsiteX25" fmla="*/ 35 w 1370596"/>
                <a:gd name="connsiteY25" fmla="*/ 132883 h 753720"/>
                <a:gd name="connsiteX0" fmla="*/ 35 w 1370596"/>
                <a:gd name="connsiteY0" fmla="*/ 132883 h 797573"/>
                <a:gd name="connsiteX1" fmla="*/ 67304 w 1370596"/>
                <a:gd name="connsiteY1" fmla="*/ 59203 h 797573"/>
                <a:gd name="connsiteX2" fmla="*/ 142081 w 1370596"/>
                <a:gd name="connsiteY2" fmla="*/ 9 h 797573"/>
                <a:gd name="connsiteX3" fmla="*/ 210892 w 1370596"/>
                <a:gd name="connsiteY3" fmla="*/ 66682 h 797573"/>
                <a:gd name="connsiteX4" fmla="*/ 194345 w 1370596"/>
                <a:gd name="connsiteY4" fmla="*/ 114926 h 797573"/>
                <a:gd name="connsiteX5" fmla="*/ 389253 w 1370596"/>
                <a:gd name="connsiteY5" fmla="*/ 222892 h 797573"/>
                <a:gd name="connsiteX6" fmla="*/ 682854 w 1370596"/>
                <a:gd name="connsiteY6" fmla="*/ 70494 h 797573"/>
                <a:gd name="connsiteX7" fmla="*/ 980516 w 1370596"/>
                <a:gd name="connsiteY7" fmla="*/ 215413 h 797573"/>
                <a:gd name="connsiteX8" fmla="*/ 1179230 w 1370596"/>
                <a:gd name="connsiteY8" fmla="*/ 108118 h 797573"/>
                <a:gd name="connsiteX9" fmla="*/ 1246305 w 1370596"/>
                <a:gd name="connsiteY9" fmla="*/ 1807 h 797573"/>
                <a:gd name="connsiteX10" fmla="*/ 1320601 w 1370596"/>
                <a:gd name="connsiteY10" fmla="*/ 72292 h 797573"/>
                <a:gd name="connsiteX11" fmla="*/ 1362511 w 1370596"/>
                <a:gd name="connsiteY11" fmla="*/ 175162 h 797573"/>
                <a:gd name="connsiteX12" fmla="*/ 1224471 w 1370596"/>
                <a:gd name="connsiteY12" fmla="*/ 174934 h 797573"/>
                <a:gd name="connsiteX13" fmla="*/ 1023020 w 1370596"/>
                <a:gd name="connsiteY13" fmla="*/ 283659 h 797573"/>
                <a:gd name="connsiteX14" fmla="*/ 1031951 w 1370596"/>
                <a:gd name="connsiteY14" fmla="*/ 568794 h 797573"/>
                <a:gd name="connsiteX15" fmla="*/ 1237209 w 1370596"/>
                <a:gd name="connsiteY15" fmla="*/ 683233 h 797573"/>
                <a:gd name="connsiteX16" fmla="*/ 1183638 w 1370596"/>
                <a:gd name="connsiteY16" fmla="*/ 753720 h 797573"/>
                <a:gd name="connsiteX17" fmla="*/ 1000561 w 1370596"/>
                <a:gd name="connsiteY17" fmla="*/ 645697 h 797573"/>
                <a:gd name="connsiteX18" fmla="*/ 375721 w 1370596"/>
                <a:gd name="connsiteY18" fmla="*/ 651412 h 797573"/>
                <a:gd name="connsiteX19" fmla="*/ 188630 w 1370596"/>
                <a:gd name="connsiteY19" fmla="*/ 753101 h 797573"/>
                <a:gd name="connsiteX20" fmla="*/ 51870 w 1370596"/>
                <a:gd name="connsiteY20" fmla="*/ 796192 h 797573"/>
                <a:gd name="connsiteX21" fmla="*/ 134692 w 1370596"/>
                <a:gd name="connsiteY21" fmla="*/ 692760 h 797573"/>
                <a:gd name="connsiteX22" fmla="*/ 342106 w 1370596"/>
                <a:gd name="connsiteY22" fmla="*/ 568933 h 797573"/>
                <a:gd name="connsiteX23" fmla="*/ 354959 w 1370596"/>
                <a:gd name="connsiteY23" fmla="*/ 288759 h 797573"/>
                <a:gd name="connsiteX24" fmla="*/ 141005 w 1370596"/>
                <a:gd name="connsiteY24" fmla="*/ 167454 h 797573"/>
                <a:gd name="connsiteX25" fmla="*/ 74809 w 1370596"/>
                <a:gd name="connsiteY25" fmla="*/ 203509 h 797573"/>
                <a:gd name="connsiteX26" fmla="*/ 35 w 1370596"/>
                <a:gd name="connsiteY26" fmla="*/ 132883 h 797573"/>
                <a:gd name="connsiteX0" fmla="*/ 35 w 1370596"/>
                <a:gd name="connsiteY0" fmla="*/ 132883 h 796192"/>
                <a:gd name="connsiteX1" fmla="*/ 67304 w 1370596"/>
                <a:gd name="connsiteY1" fmla="*/ 59203 h 796192"/>
                <a:gd name="connsiteX2" fmla="*/ 142081 w 1370596"/>
                <a:gd name="connsiteY2" fmla="*/ 9 h 796192"/>
                <a:gd name="connsiteX3" fmla="*/ 210892 w 1370596"/>
                <a:gd name="connsiteY3" fmla="*/ 66682 h 796192"/>
                <a:gd name="connsiteX4" fmla="*/ 194345 w 1370596"/>
                <a:gd name="connsiteY4" fmla="*/ 114926 h 796192"/>
                <a:gd name="connsiteX5" fmla="*/ 389253 w 1370596"/>
                <a:gd name="connsiteY5" fmla="*/ 222892 h 796192"/>
                <a:gd name="connsiteX6" fmla="*/ 682854 w 1370596"/>
                <a:gd name="connsiteY6" fmla="*/ 70494 h 796192"/>
                <a:gd name="connsiteX7" fmla="*/ 980516 w 1370596"/>
                <a:gd name="connsiteY7" fmla="*/ 215413 h 796192"/>
                <a:gd name="connsiteX8" fmla="*/ 1179230 w 1370596"/>
                <a:gd name="connsiteY8" fmla="*/ 108118 h 796192"/>
                <a:gd name="connsiteX9" fmla="*/ 1246305 w 1370596"/>
                <a:gd name="connsiteY9" fmla="*/ 1807 h 796192"/>
                <a:gd name="connsiteX10" fmla="*/ 1320601 w 1370596"/>
                <a:gd name="connsiteY10" fmla="*/ 72292 h 796192"/>
                <a:gd name="connsiteX11" fmla="*/ 1362511 w 1370596"/>
                <a:gd name="connsiteY11" fmla="*/ 175162 h 796192"/>
                <a:gd name="connsiteX12" fmla="*/ 1224471 w 1370596"/>
                <a:gd name="connsiteY12" fmla="*/ 174934 h 796192"/>
                <a:gd name="connsiteX13" fmla="*/ 1023020 w 1370596"/>
                <a:gd name="connsiteY13" fmla="*/ 283659 h 796192"/>
                <a:gd name="connsiteX14" fmla="*/ 1031951 w 1370596"/>
                <a:gd name="connsiteY14" fmla="*/ 568794 h 796192"/>
                <a:gd name="connsiteX15" fmla="*/ 1237209 w 1370596"/>
                <a:gd name="connsiteY15" fmla="*/ 683233 h 796192"/>
                <a:gd name="connsiteX16" fmla="*/ 1183638 w 1370596"/>
                <a:gd name="connsiteY16" fmla="*/ 753720 h 796192"/>
                <a:gd name="connsiteX17" fmla="*/ 1000561 w 1370596"/>
                <a:gd name="connsiteY17" fmla="*/ 645697 h 796192"/>
                <a:gd name="connsiteX18" fmla="*/ 375721 w 1370596"/>
                <a:gd name="connsiteY18" fmla="*/ 651412 h 796192"/>
                <a:gd name="connsiteX19" fmla="*/ 188630 w 1370596"/>
                <a:gd name="connsiteY19" fmla="*/ 753101 h 796192"/>
                <a:gd name="connsiteX20" fmla="*/ 51870 w 1370596"/>
                <a:gd name="connsiteY20" fmla="*/ 796192 h 796192"/>
                <a:gd name="connsiteX21" fmla="*/ 134692 w 1370596"/>
                <a:gd name="connsiteY21" fmla="*/ 692760 h 796192"/>
                <a:gd name="connsiteX22" fmla="*/ 342106 w 1370596"/>
                <a:gd name="connsiteY22" fmla="*/ 568933 h 796192"/>
                <a:gd name="connsiteX23" fmla="*/ 354959 w 1370596"/>
                <a:gd name="connsiteY23" fmla="*/ 288759 h 796192"/>
                <a:gd name="connsiteX24" fmla="*/ 141005 w 1370596"/>
                <a:gd name="connsiteY24" fmla="*/ 167454 h 796192"/>
                <a:gd name="connsiteX25" fmla="*/ 74809 w 1370596"/>
                <a:gd name="connsiteY25" fmla="*/ 203509 h 796192"/>
                <a:gd name="connsiteX26" fmla="*/ 35 w 1370596"/>
                <a:gd name="connsiteY26" fmla="*/ 132883 h 796192"/>
                <a:gd name="connsiteX0" fmla="*/ 35 w 1370596"/>
                <a:gd name="connsiteY0" fmla="*/ 132883 h 796192"/>
                <a:gd name="connsiteX1" fmla="*/ 67304 w 1370596"/>
                <a:gd name="connsiteY1" fmla="*/ 59203 h 796192"/>
                <a:gd name="connsiteX2" fmla="*/ 142081 w 1370596"/>
                <a:gd name="connsiteY2" fmla="*/ 9 h 796192"/>
                <a:gd name="connsiteX3" fmla="*/ 210892 w 1370596"/>
                <a:gd name="connsiteY3" fmla="*/ 66682 h 796192"/>
                <a:gd name="connsiteX4" fmla="*/ 194345 w 1370596"/>
                <a:gd name="connsiteY4" fmla="*/ 114926 h 796192"/>
                <a:gd name="connsiteX5" fmla="*/ 389253 w 1370596"/>
                <a:gd name="connsiteY5" fmla="*/ 222892 h 796192"/>
                <a:gd name="connsiteX6" fmla="*/ 682854 w 1370596"/>
                <a:gd name="connsiteY6" fmla="*/ 70494 h 796192"/>
                <a:gd name="connsiteX7" fmla="*/ 980516 w 1370596"/>
                <a:gd name="connsiteY7" fmla="*/ 215413 h 796192"/>
                <a:gd name="connsiteX8" fmla="*/ 1179230 w 1370596"/>
                <a:gd name="connsiteY8" fmla="*/ 108118 h 796192"/>
                <a:gd name="connsiteX9" fmla="*/ 1246305 w 1370596"/>
                <a:gd name="connsiteY9" fmla="*/ 1807 h 796192"/>
                <a:gd name="connsiteX10" fmla="*/ 1320601 w 1370596"/>
                <a:gd name="connsiteY10" fmla="*/ 72292 h 796192"/>
                <a:gd name="connsiteX11" fmla="*/ 1362511 w 1370596"/>
                <a:gd name="connsiteY11" fmla="*/ 175162 h 796192"/>
                <a:gd name="connsiteX12" fmla="*/ 1224471 w 1370596"/>
                <a:gd name="connsiteY12" fmla="*/ 174934 h 796192"/>
                <a:gd name="connsiteX13" fmla="*/ 1023020 w 1370596"/>
                <a:gd name="connsiteY13" fmla="*/ 283659 h 796192"/>
                <a:gd name="connsiteX14" fmla="*/ 1031951 w 1370596"/>
                <a:gd name="connsiteY14" fmla="*/ 568794 h 796192"/>
                <a:gd name="connsiteX15" fmla="*/ 1237209 w 1370596"/>
                <a:gd name="connsiteY15" fmla="*/ 683233 h 796192"/>
                <a:gd name="connsiteX16" fmla="*/ 1183638 w 1370596"/>
                <a:gd name="connsiteY16" fmla="*/ 753720 h 796192"/>
                <a:gd name="connsiteX17" fmla="*/ 1000561 w 1370596"/>
                <a:gd name="connsiteY17" fmla="*/ 645697 h 796192"/>
                <a:gd name="connsiteX18" fmla="*/ 375721 w 1370596"/>
                <a:gd name="connsiteY18" fmla="*/ 651412 h 796192"/>
                <a:gd name="connsiteX19" fmla="*/ 188630 w 1370596"/>
                <a:gd name="connsiteY19" fmla="*/ 753101 h 796192"/>
                <a:gd name="connsiteX20" fmla="*/ 51870 w 1370596"/>
                <a:gd name="connsiteY20" fmla="*/ 796192 h 796192"/>
                <a:gd name="connsiteX21" fmla="*/ 134692 w 1370596"/>
                <a:gd name="connsiteY21" fmla="*/ 692760 h 796192"/>
                <a:gd name="connsiteX22" fmla="*/ 342106 w 1370596"/>
                <a:gd name="connsiteY22" fmla="*/ 568933 h 796192"/>
                <a:gd name="connsiteX23" fmla="*/ 354959 w 1370596"/>
                <a:gd name="connsiteY23" fmla="*/ 288759 h 796192"/>
                <a:gd name="connsiteX24" fmla="*/ 141005 w 1370596"/>
                <a:gd name="connsiteY24" fmla="*/ 167454 h 796192"/>
                <a:gd name="connsiteX25" fmla="*/ 74809 w 1370596"/>
                <a:gd name="connsiteY25" fmla="*/ 203509 h 796192"/>
                <a:gd name="connsiteX26" fmla="*/ 35 w 1370596"/>
                <a:gd name="connsiteY26" fmla="*/ 132883 h 796192"/>
                <a:gd name="connsiteX0" fmla="*/ 35 w 1370596"/>
                <a:gd name="connsiteY0" fmla="*/ 132883 h 796192"/>
                <a:gd name="connsiteX1" fmla="*/ 67304 w 1370596"/>
                <a:gd name="connsiteY1" fmla="*/ 59203 h 796192"/>
                <a:gd name="connsiteX2" fmla="*/ 142081 w 1370596"/>
                <a:gd name="connsiteY2" fmla="*/ 9 h 796192"/>
                <a:gd name="connsiteX3" fmla="*/ 210892 w 1370596"/>
                <a:gd name="connsiteY3" fmla="*/ 66682 h 796192"/>
                <a:gd name="connsiteX4" fmla="*/ 194345 w 1370596"/>
                <a:gd name="connsiteY4" fmla="*/ 114926 h 796192"/>
                <a:gd name="connsiteX5" fmla="*/ 389253 w 1370596"/>
                <a:gd name="connsiteY5" fmla="*/ 222892 h 796192"/>
                <a:gd name="connsiteX6" fmla="*/ 682854 w 1370596"/>
                <a:gd name="connsiteY6" fmla="*/ 70494 h 796192"/>
                <a:gd name="connsiteX7" fmla="*/ 980516 w 1370596"/>
                <a:gd name="connsiteY7" fmla="*/ 215413 h 796192"/>
                <a:gd name="connsiteX8" fmla="*/ 1179230 w 1370596"/>
                <a:gd name="connsiteY8" fmla="*/ 108118 h 796192"/>
                <a:gd name="connsiteX9" fmla="*/ 1246305 w 1370596"/>
                <a:gd name="connsiteY9" fmla="*/ 1807 h 796192"/>
                <a:gd name="connsiteX10" fmla="*/ 1320601 w 1370596"/>
                <a:gd name="connsiteY10" fmla="*/ 72292 h 796192"/>
                <a:gd name="connsiteX11" fmla="*/ 1362511 w 1370596"/>
                <a:gd name="connsiteY11" fmla="*/ 175162 h 796192"/>
                <a:gd name="connsiteX12" fmla="*/ 1224471 w 1370596"/>
                <a:gd name="connsiteY12" fmla="*/ 174934 h 796192"/>
                <a:gd name="connsiteX13" fmla="*/ 1023020 w 1370596"/>
                <a:gd name="connsiteY13" fmla="*/ 283659 h 796192"/>
                <a:gd name="connsiteX14" fmla="*/ 1031951 w 1370596"/>
                <a:gd name="connsiteY14" fmla="*/ 568794 h 796192"/>
                <a:gd name="connsiteX15" fmla="*/ 1237209 w 1370596"/>
                <a:gd name="connsiteY15" fmla="*/ 683233 h 796192"/>
                <a:gd name="connsiteX16" fmla="*/ 1183638 w 1370596"/>
                <a:gd name="connsiteY16" fmla="*/ 753720 h 796192"/>
                <a:gd name="connsiteX17" fmla="*/ 1000561 w 1370596"/>
                <a:gd name="connsiteY17" fmla="*/ 645697 h 796192"/>
                <a:gd name="connsiteX18" fmla="*/ 375721 w 1370596"/>
                <a:gd name="connsiteY18" fmla="*/ 651412 h 796192"/>
                <a:gd name="connsiteX19" fmla="*/ 188630 w 1370596"/>
                <a:gd name="connsiteY19" fmla="*/ 753101 h 796192"/>
                <a:gd name="connsiteX20" fmla="*/ 51870 w 1370596"/>
                <a:gd name="connsiteY20" fmla="*/ 796192 h 796192"/>
                <a:gd name="connsiteX21" fmla="*/ 134692 w 1370596"/>
                <a:gd name="connsiteY21" fmla="*/ 692760 h 796192"/>
                <a:gd name="connsiteX22" fmla="*/ 342106 w 1370596"/>
                <a:gd name="connsiteY22" fmla="*/ 568933 h 796192"/>
                <a:gd name="connsiteX23" fmla="*/ 354959 w 1370596"/>
                <a:gd name="connsiteY23" fmla="*/ 288759 h 796192"/>
                <a:gd name="connsiteX24" fmla="*/ 141005 w 1370596"/>
                <a:gd name="connsiteY24" fmla="*/ 167454 h 796192"/>
                <a:gd name="connsiteX25" fmla="*/ 74809 w 1370596"/>
                <a:gd name="connsiteY25" fmla="*/ 203509 h 796192"/>
                <a:gd name="connsiteX26" fmla="*/ 35 w 1370596"/>
                <a:gd name="connsiteY26" fmla="*/ 132883 h 796192"/>
                <a:gd name="connsiteX0" fmla="*/ 503 w 1371064"/>
                <a:gd name="connsiteY0" fmla="*/ 132883 h 796192"/>
                <a:gd name="connsiteX1" fmla="*/ 67772 w 1371064"/>
                <a:gd name="connsiteY1" fmla="*/ 59203 h 796192"/>
                <a:gd name="connsiteX2" fmla="*/ 142549 w 1371064"/>
                <a:gd name="connsiteY2" fmla="*/ 9 h 796192"/>
                <a:gd name="connsiteX3" fmla="*/ 211360 w 1371064"/>
                <a:gd name="connsiteY3" fmla="*/ 66682 h 796192"/>
                <a:gd name="connsiteX4" fmla="*/ 194813 w 1371064"/>
                <a:gd name="connsiteY4" fmla="*/ 114926 h 796192"/>
                <a:gd name="connsiteX5" fmla="*/ 389721 w 1371064"/>
                <a:gd name="connsiteY5" fmla="*/ 222892 h 796192"/>
                <a:gd name="connsiteX6" fmla="*/ 683322 w 1371064"/>
                <a:gd name="connsiteY6" fmla="*/ 70494 h 796192"/>
                <a:gd name="connsiteX7" fmla="*/ 980984 w 1371064"/>
                <a:gd name="connsiteY7" fmla="*/ 215413 h 796192"/>
                <a:gd name="connsiteX8" fmla="*/ 1179698 w 1371064"/>
                <a:gd name="connsiteY8" fmla="*/ 108118 h 796192"/>
                <a:gd name="connsiteX9" fmla="*/ 1246773 w 1371064"/>
                <a:gd name="connsiteY9" fmla="*/ 1807 h 796192"/>
                <a:gd name="connsiteX10" fmla="*/ 1321069 w 1371064"/>
                <a:gd name="connsiteY10" fmla="*/ 72292 h 796192"/>
                <a:gd name="connsiteX11" fmla="*/ 1362979 w 1371064"/>
                <a:gd name="connsiteY11" fmla="*/ 175162 h 796192"/>
                <a:gd name="connsiteX12" fmla="*/ 1224939 w 1371064"/>
                <a:gd name="connsiteY12" fmla="*/ 174934 h 796192"/>
                <a:gd name="connsiteX13" fmla="*/ 1023488 w 1371064"/>
                <a:gd name="connsiteY13" fmla="*/ 283659 h 796192"/>
                <a:gd name="connsiteX14" fmla="*/ 1032419 w 1371064"/>
                <a:gd name="connsiteY14" fmla="*/ 568794 h 796192"/>
                <a:gd name="connsiteX15" fmla="*/ 1237677 w 1371064"/>
                <a:gd name="connsiteY15" fmla="*/ 683233 h 796192"/>
                <a:gd name="connsiteX16" fmla="*/ 1184106 w 1371064"/>
                <a:gd name="connsiteY16" fmla="*/ 753720 h 796192"/>
                <a:gd name="connsiteX17" fmla="*/ 1001029 w 1371064"/>
                <a:gd name="connsiteY17" fmla="*/ 645697 h 796192"/>
                <a:gd name="connsiteX18" fmla="*/ 376189 w 1371064"/>
                <a:gd name="connsiteY18" fmla="*/ 651412 h 796192"/>
                <a:gd name="connsiteX19" fmla="*/ 189098 w 1371064"/>
                <a:gd name="connsiteY19" fmla="*/ 753101 h 796192"/>
                <a:gd name="connsiteX20" fmla="*/ 52338 w 1371064"/>
                <a:gd name="connsiteY20" fmla="*/ 796192 h 796192"/>
                <a:gd name="connsiteX21" fmla="*/ 135160 w 1371064"/>
                <a:gd name="connsiteY21" fmla="*/ 692760 h 796192"/>
                <a:gd name="connsiteX22" fmla="*/ 342574 w 1371064"/>
                <a:gd name="connsiteY22" fmla="*/ 568933 h 796192"/>
                <a:gd name="connsiteX23" fmla="*/ 355427 w 1371064"/>
                <a:gd name="connsiteY23" fmla="*/ 288759 h 796192"/>
                <a:gd name="connsiteX24" fmla="*/ 141473 w 1371064"/>
                <a:gd name="connsiteY24" fmla="*/ 167454 h 796192"/>
                <a:gd name="connsiteX25" fmla="*/ 75277 w 1371064"/>
                <a:gd name="connsiteY25" fmla="*/ 203509 h 796192"/>
                <a:gd name="connsiteX26" fmla="*/ 503 w 1371064"/>
                <a:gd name="connsiteY26" fmla="*/ 132883 h 796192"/>
                <a:gd name="connsiteX0" fmla="*/ 503 w 1371064"/>
                <a:gd name="connsiteY0" fmla="*/ 132883 h 859733"/>
                <a:gd name="connsiteX1" fmla="*/ 67772 w 1371064"/>
                <a:gd name="connsiteY1" fmla="*/ 59203 h 859733"/>
                <a:gd name="connsiteX2" fmla="*/ 142549 w 1371064"/>
                <a:gd name="connsiteY2" fmla="*/ 9 h 859733"/>
                <a:gd name="connsiteX3" fmla="*/ 211360 w 1371064"/>
                <a:gd name="connsiteY3" fmla="*/ 66682 h 859733"/>
                <a:gd name="connsiteX4" fmla="*/ 194813 w 1371064"/>
                <a:gd name="connsiteY4" fmla="*/ 114926 h 859733"/>
                <a:gd name="connsiteX5" fmla="*/ 389721 w 1371064"/>
                <a:gd name="connsiteY5" fmla="*/ 222892 h 859733"/>
                <a:gd name="connsiteX6" fmla="*/ 683322 w 1371064"/>
                <a:gd name="connsiteY6" fmla="*/ 70494 h 859733"/>
                <a:gd name="connsiteX7" fmla="*/ 980984 w 1371064"/>
                <a:gd name="connsiteY7" fmla="*/ 215413 h 859733"/>
                <a:gd name="connsiteX8" fmla="*/ 1179698 w 1371064"/>
                <a:gd name="connsiteY8" fmla="*/ 108118 h 859733"/>
                <a:gd name="connsiteX9" fmla="*/ 1246773 w 1371064"/>
                <a:gd name="connsiteY9" fmla="*/ 1807 h 859733"/>
                <a:gd name="connsiteX10" fmla="*/ 1321069 w 1371064"/>
                <a:gd name="connsiteY10" fmla="*/ 72292 h 859733"/>
                <a:gd name="connsiteX11" fmla="*/ 1362979 w 1371064"/>
                <a:gd name="connsiteY11" fmla="*/ 175162 h 859733"/>
                <a:gd name="connsiteX12" fmla="*/ 1224939 w 1371064"/>
                <a:gd name="connsiteY12" fmla="*/ 174934 h 859733"/>
                <a:gd name="connsiteX13" fmla="*/ 1023488 w 1371064"/>
                <a:gd name="connsiteY13" fmla="*/ 283659 h 859733"/>
                <a:gd name="connsiteX14" fmla="*/ 1032419 w 1371064"/>
                <a:gd name="connsiteY14" fmla="*/ 568794 h 859733"/>
                <a:gd name="connsiteX15" fmla="*/ 1237677 w 1371064"/>
                <a:gd name="connsiteY15" fmla="*/ 683233 h 859733"/>
                <a:gd name="connsiteX16" fmla="*/ 1184106 w 1371064"/>
                <a:gd name="connsiteY16" fmla="*/ 753720 h 859733"/>
                <a:gd name="connsiteX17" fmla="*/ 1001029 w 1371064"/>
                <a:gd name="connsiteY17" fmla="*/ 645697 h 859733"/>
                <a:gd name="connsiteX18" fmla="*/ 376189 w 1371064"/>
                <a:gd name="connsiteY18" fmla="*/ 651412 h 859733"/>
                <a:gd name="connsiteX19" fmla="*/ 189098 w 1371064"/>
                <a:gd name="connsiteY19" fmla="*/ 753101 h 859733"/>
                <a:gd name="connsiteX20" fmla="*/ 52338 w 1371064"/>
                <a:gd name="connsiteY20" fmla="*/ 796192 h 859733"/>
                <a:gd name="connsiteX21" fmla="*/ 135160 w 1371064"/>
                <a:gd name="connsiteY21" fmla="*/ 692760 h 859733"/>
                <a:gd name="connsiteX22" fmla="*/ 342574 w 1371064"/>
                <a:gd name="connsiteY22" fmla="*/ 568933 h 859733"/>
                <a:gd name="connsiteX23" fmla="*/ 355427 w 1371064"/>
                <a:gd name="connsiteY23" fmla="*/ 288759 h 859733"/>
                <a:gd name="connsiteX24" fmla="*/ 141473 w 1371064"/>
                <a:gd name="connsiteY24" fmla="*/ 167454 h 859733"/>
                <a:gd name="connsiteX25" fmla="*/ 75277 w 1371064"/>
                <a:gd name="connsiteY25" fmla="*/ 203509 h 859733"/>
                <a:gd name="connsiteX26" fmla="*/ 503 w 1371064"/>
                <a:gd name="connsiteY26" fmla="*/ 132883 h 859733"/>
                <a:gd name="connsiteX0" fmla="*/ 503 w 1371064"/>
                <a:gd name="connsiteY0" fmla="*/ 132883 h 870338"/>
                <a:gd name="connsiteX1" fmla="*/ 67772 w 1371064"/>
                <a:gd name="connsiteY1" fmla="*/ 59203 h 870338"/>
                <a:gd name="connsiteX2" fmla="*/ 142549 w 1371064"/>
                <a:gd name="connsiteY2" fmla="*/ 9 h 870338"/>
                <a:gd name="connsiteX3" fmla="*/ 211360 w 1371064"/>
                <a:gd name="connsiteY3" fmla="*/ 66682 h 870338"/>
                <a:gd name="connsiteX4" fmla="*/ 194813 w 1371064"/>
                <a:gd name="connsiteY4" fmla="*/ 114926 h 870338"/>
                <a:gd name="connsiteX5" fmla="*/ 389721 w 1371064"/>
                <a:gd name="connsiteY5" fmla="*/ 222892 h 870338"/>
                <a:gd name="connsiteX6" fmla="*/ 683322 w 1371064"/>
                <a:gd name="connsiteY6" fmla="*/ 70494 h 870338"/>
                <a:gd name="connsiteX7" fmla="*/ 980984 w 1371064"/>
                <a:gd name="connsiteY7" fmla="*/ 215413 h 870338"/>
                <a:gd name="connsiteX8" fmla="*/ 1179698 w 1371064"/>
                <a:gd name="connsiteY8" fmla="*/ 108118 h 870338"/>
                <a:gd name="connsiteX9" fmla="*/ 1246773 w 1371064"/>
                <a:gd name="connsiteY9" fmla="*/ 1807 h 870338"/>
                <a:gd name="connsiteX10" fmla="*/ 1321069 w 1371064"/>
                <a:gd name="connsiteY10" fmla="*/ 72292 h 870338"/>
                <a:gd name="connsiteX11" fmla="*/ 1362979 w 1371064"/>
                <a:gd name="connsiteY11" fmla="*/ 175162 h 870338"/>
                <a:gd name="connsiteX12" fmla="*/ 1224939 w 1371064"/>
                <a:gd name="connsiteY12" fmla="*/ 174934 h 870338"/>
                <a:gd name="connsiteX13" fmla="*/ 1023488 w 1371064"/>
                <a:gd name="connsiteY13" fmla="*/ 283659 h 870338"/>
                <a:gd name="connsiteX14" fmla="*/ 1032419 w 1371064"/>
                <a:gd name="connsiteY14" fmla="*/ 568794 h 870338"/>
                <a:gd name="connsiteX15" fmla="*/ 1237677 w 1371064"/>
                <a:gd name="connsiteY15" fmla="*/ 683233 h 870338"/>
                <a:gd name="connsiteX16" fmla="*/ 1184106 w 1371064"/>
                <a:gd name="connsiteY16" fmla="*/ 753720 h 870338"/>
                <a:gd name="connsiteX17" fmla="*/ 1001029 w 1371064"/>
                <a:gd name="connsiteY17" fmla="*/ 645697 h 870338"/>
                <a:gd name="connsiteX18" fmla="*/ 376189 w 1371064"/>
                <a:gd name="connsiteY18" fmla="*/ 651412 h 870338"/>
                <a:gd name="connsiteX19" fmla="*/ 189098 w 1371064"/>
                <a:gd name="connsiteY19" fmla="*/ 753101 h 870338"/>
                <a:gd name="connsiteX20" fmla="*/ 52338 w 1371064"/>
                <a:gd name="connsiteY20" fmla="*/ 796192 h 870338"/>
                <a:gd name="connsiteX21" fmla="*/ 135160 w 1371064"/>
                <a:gd name="connsiteY21" fmla="*/ 692760 h 870338"/>
                <a:gd name="connsiteX22" fmla="*/ 342574 w 1371064"/>
                <a:gd name="connsiteY22" fmla="*/ 568933 h 870338"/>
                <a:gd name="connsiteX23" fmla="*/ 355427 w 1371064"/>
                <a:gd name="connsiteY23" fmla="*/ 288759 h 870338"/>
                <a:gd name="connsiteX24" fmla="*/ 141473 w 1371064"/>
                <a:gd name="connsiteY24" fmla="*/ 167454 h 870338"/>
                <a:gd name="connsiteX25" fmla="*/ 75277 w 1371064"/>
                <a:gd name="connsiteY25" fmla="*/ 203509 h 870338"/>
                <a:gd name="connsiteX26" fmla="*/ 503 w 1371064"/>
                <a:gd name="connsiteY26" fmla="*/ 132883 h 870338"/>
                <a:gd name="connsiteX0" fmla="*/ 503 w 1371064"/>
                <a:gd name="connsiteY0" fmla="*/ 132883 h 868646"/>
                <a:gd name="connsiteX1" fmla="*/ 67772 w 1371064"/>
                <a:gd name="connsiteY1" fmla="*/ 59203 h 868646"/>
                <a:gd name="connsiteX2" fmla="*/ 142549 w 1371064"/>
                <a:gd name="connsiteY2" fmla="*/ 9 h 868646"/>
                <a:gd name="connsiteX3" fmla="*/ 211360 w 1371064"/>
                <a:gd name="connsiteY3" fmla="*/ 66682 h 868646"/>
                <a:gd name="connsiteX4" fmla="*/ 194813 w 1371064"/>
                <a:gd name="connsiteY4" fmla="*/ 114926 h 868646"/>
                <a:gd name="connsiteX5" fmla="*/ 389721 w 1371064"/>
                <a:gd name="connsiteY5" fmla="*/ 222892 h 868646"/>
                <a:gd name="connsiteX6" fmla="*/ 683322 w 1371064"/>
                <a:gd name="connsiteY6" fmla="*/ 70494 h 868646"/>
                <a:gd name="connsiteX7" fmla="*/ 980984 w 1371064"/>
                <a:gd name="connsiteY7" fmla="*/ 215413 h 868646"/>
                <a:gd name="connsiteX8" fmla="*/ 1179698 w 1371064"/>
                <a:gd name="connsiteY8" fmla="*/ 108118 h 868646"/>
                <a:gd name="connsiteX9" fmla="*/ 1246773 w 1371064"/>
                <a:gd name="connsiteY9" fmla="*/ 1807 h 868646"/>
                <a:gd name="connsiteX10" fmla="*/ 1321069 w 1371064"/>
                <a:gd name="connsiteY10" fmla="*/ 72292 h 868646"/>
                <a:gd name="connsiteX11" fmla="*/ 1362979 w 1371064"/>
                <a:gd name="connsiteY11" fmla="*/ 175162 h 868646"/>
                <a:gd name="connsiteX12" fmla="*/ 1224939 w 1371064"/>
                <a:gd name="connsiteY12" fmla="*/ 174934 h 868646"/>
                <a:gd name="connsiteX13" fmla="*/ 1023488 w 1371064"/>
                <a:gd name="connsiteY13" fmla="*/ 283659 h 868646"/>
                <a:gd name="connsiteX14" fmla="*/ 1032419 w 1371064"/>
                <a:gd name="connsiteY14" fmla="*/ 568794 h 868646"/>
                <a:gd name="connsiteX15" fmla="*/ 1237677 w 1371064"/>
                <a:gd name="connsiteY15" fmla="*/ 683233 h 868646"/>
                <a:gd name="connsiteX16" fmla="*/ 1184106 w 1371064"/>
                <a:gd name="connsiteY16" fmla="*/ 753720 h 868646"/>
                <a:gd name="connsiteX17" fmla="*/ 1001029 w 1371064"/>
                <a:gd name="connsiteY17" fmla="*/ 645697 h 868646"/>
                <a:gd name="connsiteX18" fmla="*/ 376189 w 1371064"/>
                <a:gd name="connsiteY18" fmla="*/ 651412 h 868646"/>
                <a:gd name="connsiteX19" fmla="*/ 189098 w 1371064"/>
                <a:gd name="connsiteY19" fmla="*/ 753101 h 868646"/>
                <a:gd name="connsiteX20" fmla="*/ 52338 w 1371064"/>
                <a:gd name="connsiteY20" fmla="*/ 796192 h 868646"/>
                <a:gd name="connsiteX21" fmla="*/ 135160 w 1371064"/>
                <a:gd name="connsiteY21" fmla="*/ 692760 h 868646"/>
                <a:gd name="connsiteX22" fmla="*/ 342574 w 1371064"/>
                <a:gd name="connsiteY22" fmla="*/ 568933 h 868646"/>
                <a:gd name="connsiteX23" fmla="*/ 355427 w 1371064"/>
                <a:gd name="connsiteY23" fmla="*/ 288759 h 868646"/>
                <a:gd name="connsiteX24" fmla="*/ 141473 w 1371064"/>
                <a:gd name="connsiteY24" fmla="*/ 167454 h 868646"/>
                <a:gd name="connsiteX25" fmla="*/ 75277 w 1371064"/>
                <a:gd name="connsiteY25" fmla="*/ 203509 h 868646"/>
                <a:gd name="connsiteX26" fmla="*/ 503 w 1371064"/>
                <a:gd name="connsiteY26" fmla="*/ 132883 h 868646"/>
                <a:gd name="connsiteX0" fmla="*/ 503 w 1371064"/>
                <a:gd name="connsiteY0" fmla="*/ 132883 h 868646"/>
                <a:gd name="connsiteX1" fmla="*/ 67772 w 1371064"/>
                <a:gd name="connsiteY1" fmla="*/ 59203 h 868646"/>
                <a:gd name="connsiteX2" fmla="*/ 142549 w 1371064"/>
                <a:gd name="connsiteY2" fmla="*/ 9 h 868646"/>
                <a:gd name="connsiteX3" fmla="*/ 211360 w 1371064"/>
                <a:gd name="connsiteY3" fmla="*/ 66682 h 868646"/>
                <a:gd name="connsiteX4" fmla="*/ 194813 w 1371064"/>
                <a:gd name="connsiteY4" fmla="*/ 114926 h 868646"/>
                <a:gd name="connsiteX5" fmla="*/ 389721 w 1371064"/>
                <a:gd name="connsiteY5" fmla="*/ 222892 h 868646"/>
                <a:gd name="connsiteX6" fmla="*/ 683322 w 1371064"/>
                <a:gd name="connsiteY6" fmla="*/ 70494 h 868646"/>
                <a:gd name="connsiteX7" fmla="*/ 980984 w 1371064"/>
                <a:gd name="connsiteY7" fmla="*/ 215413 h 868646"/>
                <a:gd name="connsiteX8" fmla="*/ 1179698 w 1371064"/>
                <a:gd name="connsiteY8" fmla="*/ 108118 h 868646"/>
                <a:gd name="connsiteX9" fmla="*/ 1246773 w 1371064"/>
                <a:gd name="connsiteY9" fmla="*/ 1807 h 868646"/>
                <a:gd name="connsiteX10" fmla="*/ 1321069 w 1371064"/>
                <a:gd name="connsiteY10" fmla="*/ 72292 h 868646"/>
                <a:gd name="connsiteX11" fmla="*/ 1362979 w 1371064"/>
                <a:gd name="connsiteY11" fmla="*/ 175162 h 868646"/>
                <a:gd name="connsiteX12" fmla="*/ 1224939 w 1371064"/>
                <a:gd name="connsiteY12" fmla="*/ 174934 h 868646"/>
                <a:gd name="connsiteX13" fmla="*/ 1023488 w 1371064"/>
                <a:gd name="connsiteY13" fmla="*/ 283659 h 868646"/>
                <a:gd name="connsiteX14" fmla="*/ 1032419 w 1371064"/>
                <a:gd name="connsiteY14" fmla="*/ 568794 h 868646"/>
                <a:gd name="connsiteX15" fmla="*/ 1237677 w 1371064"/>
                <a:gd name="connsiteY15" fmla="*/ 683233 h 868646"/>
                <a:gd name="connsiteX16" fmla="*/ 1184106 w 1371064"/>
                <a:gd name="connsiteY16" fmla="*/ 753720 h 868646"/>
                <a:gd name="connsiteX17" fmla="*/ 1001029 w 1371064"/>
                <a:gd name="connsiteY17" fmla="*/ 645697 h 868646"/>
                <a:gd name="connsiteX18" fmla="*/ 376189 w 1371064"/>
                <a:gd name="connsiteY18" fmla="*/ 651412 h 868646"/>
                <a:gd name="connsiteX19" fmla="*/ 189098 w 1371064"/>
                <a:gd name="connsiteY19" fmla="*/ 753101 h 868646"/>
                <a:gd name="connsiteX20" fmla="*/ 52338 w 1371064"/>
                <a:gd name="connsiteY20" fmla="*/ 796192 h 868646"/>
                <a:gd name="connsiteX21" fmla="*/ 135160 w 1371064"/>
                <a:gd name="connsiteY21" fmla="*/ 692760 h 868646"/>
                <a:gd name="connsiteX22" fmla="*/ 342574 w 1371064"/>
                <a:gd name="connsiteY22" fmla="*/ 568933 h 868646"/>
                <a:gd name="connsiteX23" fmla="*/ 355427 w 1371064"/>
                <a:gd name="connsiteY23" fmla="*/ 288759 h 868646"/>
                <a:gd name="connsiteX24" fmla="*/ 141473 w 1371064"/>
                <a:gd name="connsiteY24" fmla="*/ 167454 h 868646"/>
                <a:gd name="connsiteX25" fmla="*/ 75277 w 1371064"/>
                <a:gd name="connsiteY25" fmla="*/ 203509 h 868646"/>
                <a:gd name="connsiteX26" fmla="*/ 503 w 1371064"/>
                <a:gd name="connsiteY26" fmla="*/ 132883 h 868646"/>
                <a:gd name="connsiteX0" fmla="*/ 503 w 1371064"/>
                <a:gd name="connsiteY0" fmla="*/ 132883 h 869531"/>
                <a:gd name="connsiteX1" fmla="*/ 67772 w 1371064"/>
                <a:gd name="connsiteY1" fmla="*/ 59203 h 869531"/>
                <a:gd name="connsiteX2" fmla="*/ 142549 w 1371064"/>
                <a:gd name="connsiteY2" fmla="*/ 9 h 869531"/>
                <a:gd name="connsiteX3" fmla="*/ 211360 w 1371064"/>
                <a:gd name="connsiteY3" fmla="*/ 66682 h 869531"/>
                <a:gd name="connsiteX4" fmla="*/ 194813 w 1371064"/>
                <a:gd name="connsiteY4" fmla="*/ 114926 h 869531"/>
                <a:gd name="connsiteX5" fmla="*/ 389721 w 1371064"/>
                <a:gd name="connsiteY5" fmla="*/ 222892 h 869531"/>
                <a:gd name="connsiteX6" fmla="*/ 683322 w 1371064"/>
                <a:gd name="connsiteY6" fmla="*/ 70494 h 869531"/>
                <a:gd name="connsiteX7" fmla="*/ 980984 w 1371064"/>
                <a:gd name="connsiteY7" fmla="*/ 215413 h 869531"/>
                <a:gd name="connsiteX8" fmla="*/ 1179698 w 1371064"/>
                <a:gd name="connsiteY8" fmla="*/ 108118 h 869531"/>
                <a:gd name="connsiteX9" fmla="*/ 1246773 w 1371064"/>
                <a:gd name="connsiteY9" fmla="*/ 1807 h 869531"/>
                <a:gd name="connsiteX10" fmla="*/ 1321069 w 1371064"/>
                <a:gd name="connsiteY10" fmla="*/ 72292 h 869531"/>
                <a:gd name="connsiteX11" fmla="*/ 1362979 w 1371064"/>
                <a:gd name="connsiteY11" fmla="*/ 175162 h 869531"/>
                <a:gd name="connsiteX12" fmla="*/ 1224939 w 1371064"/>
                <a:gd name="connsiteY12" fmla="*/ 174934 h 869531"/>
                <a:gd name="connsiteX13" fmla="*/ 1023488 w 1371064"/>
                <a:gd name="connsiteY13" fmla="*/ 283659 h 869531"/>
                <a:gd name="connsiteX14" fmla="*/ 1032419 w 1371064"/>
                <a:gd name="connsiteY14" fmla="*/ 568794 h 869531"/>
                <a:gd name="connsiteX15" fmla="*/ 1237677 w 1371064"/>
                <a:gd name="connsiteY15" fmla="*/ 683233 h 869531"/>
                <a:gd name="connsiteX16" fmla="*/ 1184106 w 1371064"/>
                <a:gd name="connsiteY16" fmla="*/ 753720 h 869531"/>
                <a:gd name="connsiteX17" fmla="*/ 1001029 w 1371064"/>
                <a:gd name="connsiteY17" fmla="*/ 645697 h 869531"/>
                <a:gd name="connsiteX18" fmla="*/ 376189 w 1371064"/>
                <a:gd name="connsiteY18" fmla="*/ 651412 h 869531"/>
                <a:gd name="connsiteX19" fmla="*/ 189098 w 1371064"/>
                <a:gd name="connsiteY19" fmla="*/ 753101 h 869531"/>
                <a:gd name="connsiteX20" fmla="*/ 52338 w 1371064"/>
                <a:gd name="connsiteY20" fmla="*/ 796192 h 869531"/>
                <a:gd name="connsiteX21" fmla="*/ 135160 w 1371064"/>
                <a:gd name="connsiteY21" fmla="*/ 692760 h 869531"/>
                <a:gd name="connsiteX22" fmla="*/ 342574 w 1371064"/>
                <a:gd name="connsiteY22" fmla="*/ 568933 h 869531"/>
                <a:gd name="connsiteX23" fmla="*/ 355427 w 1371064"/>
                <a:gd name="connsiteY23" fmla="*/ 288759 h 869531"/>
                <a:gd name="connsiteX24" fmla="*/ 141473 w 1371064"/>
                <a:gd name="connsiteY24" fmla="*/ 167454 h 869531"/>
                <a:gd name="connsiteX25" fmla="*/ 75277 w 1371064"/>
                <a:gd name="connsiteY25" fmla="*/ 203509 h 869531"/>
                <a:gd name="connsiteX26" fmla="*/ 503 w 1371064"/>
                <a:gd name="connsiteY26" fmla="*/ 132883 h 869531"/>
                <a:gd name="connsiteX0" fmla="*/ 503 w 1371064"/>
                <a:gd name="connsiteY0" fmla="*/ 132883 h 852365"/>
                <a:gd name="connsiteX1" fmla="*/ 67772 w 1371064"/>
                <a:gd name="connsiteY1" fmla="*/ 59203 h 852365"/>
                <a:gd name="connsiteX2" fmla="*/ 142549 w 1371064"/>
                <a:gd name="connsiteY2" fmla="*/ 9 h 852365"/>
                <a:gd name="connsiteX3" fmla="*/ 211360 w 1371064"/>
                <a:gd name="connsiteY3" fmla="*/ 66682 h 852365"/>
                <a:gd name="connsiteX4" fmla="*/ 194813 w 1371064"/>
                <a:gd name="connsiteY4" fmla="*/ 114926 h 852365"/>
                <a:gd name="connsiteX5" fmla="*/ 389721 w 1371064"/>
                <a:gd name="connsiteY5" fmla="*/ 222892 h 852365"/>
                <a:gd name="connsiteX6" fmla="*/ 683322 w 1371064"/>
                <a:gd name="connsiteY6" fmla="*/ 70494 h 852365"/>
                <a:gd name="connsiteX7" fmla="*/ 980984 w 1371064"/>
                <a:gd name="connsiteY7" fmla="*/ 215413 h 852365"/>
                <a:gd name="connsiteX8" fmla="*/ 1179698 w 1371064"/>
                <a:gd name="connsiteY8" fmla="*/ 108118 h 852365"/>
                <a:gd name="connsiteX9" fmla="*/ 1246773 w 1371064"/>
                <a:gd name="connsiteY9" fmla="*/ 1807 h 852365"/>
                <a:gd name="connsiteX10" fmla="*/ 1321069 w 1371064"/>
                <a:gd name="connsiteY10" fmla="*/ 72292 h 852365"/>
                <a:gd name="connsiteX11" fmla="*/ 1362979 w 1371064"/>
                <a:gd name="connsiteY11" fmla="*/ 175162 h 852365"/>
                <a:gd name="connsiteX12" fmla="*/ 1224939 w 1371064"/>
                <a:gd name="connsiteY12" fmla="*/ 174934 h 852365"/>
                <a:gd name="connsiteX13" fmla="*/ 1023488 w 1371064"/>
                <a:gd name="connsiteY13" fmla="*/ 283659 h 852365"/>
                <a:gd name="connsiteX14" fmla="*/ 1032419 w 1371064"/>
                <a:gd name="connsiteY14" fmla="*/ 568794 h 852365"/>
                <a:gd name="connsiteX15" fmla="*/ 1237677 w 1371064"/>
                <a:gd name="connsiteY15" fmla="*/ 683233 h 852365"/>
                <a:gd name="connsiteX16" fmla="*/ 1184106 w 1371064"/>
                <a:gd name="connsiteY16" fmla="*/ 753720 h 852365"/>
                <a:gd name="connsiteX17" fmla="*/ 1001029 w 1371064"/>
                <a:gd name="connsiteY17" fmla="*/ 645697 h 852365"/>
                <a:gd name="connsiteX18" fmla="*/ 376189 w 1371064"/>
                <a:gd name="connsiteY18" fmla="*/ 651412 h 852365"/>
                <a:gd name="connsiteX19" fmla="*/ 189098 w 1371064"/>
                <a:gd name="connsiteY19" fmla="*/ 753101 h 852365"/>
                <a:gd name="connsiteX20" fmla="*/ 172353 w 1371064"/>
                <a:gd name="connsiteY20" fmla="*/ 851436 h 852365"/>
                <a:gd name="connsiteX21" fmla="*/ 52338 w 1371064"/>
                <a:gd name="connsiteY21" fmla="*/ 796192 h 852365"/>
                <a:gd name="connsiteX22" fmla="*/ 135160 w 1371064"/>
                <a:gd name="connsiteY22" fmla="*/ 692760 h 852365"/>
                <a:gd name="connsiteX23" fmla="*/ 342574 w 1371064"/>
                <a:gd name="connsiteY23" fmla="*/ 568933 h 852365"/>
                <a:gd name="connsiteX24" fmla="*/ 355427 w 1371064"/>
                <a:gd name="connsiteY24" fmla="*/ 288759 h 852365"/>
                <a:gd name="connsiteX25" fmla="*/ 141473 w 1371064"/>
                <a:gd name="connsiteY25" fmla="*/ 167454 h 852365"/>
                <a:gd name="connsiteX26" fmla="*/ 75277 w 1371064"/>
                <a:gd name="connsiteY26" fmla="*/ 203509 h 852365"/>
                <a:gd name="connsiteX27" fmla="*/ 503 w 1371064"/>
                <a:gd name="connsiteY27" fmla="*/ 132883 h 852365"/>
                <a:gd name="connsiteX0" fmla="*/ 503 w 1371064"/>
                <a:gd name="connsiteY0" fmla="*/ 132883 h 852365"/>
                <a:gd name="connsiteX1" fmla="*/ 67772 w 1371064"/>
                <a:gd name="connsiteY1" fmla="*/ 59203 h 852365"/>
                <a:gd name="connsiteX2" fmla="*/ 142549 w 1371064"/>
                <a:gd name="connsiteY2" fmla="*/ 9 h 852365"/>
                <a:gd name="connsiteX3" fmla="*/ 211360 w 1371064"/>
                <a:gd name="connsiteY3" fmla="*/ 66682 h 852365"/>
                <a:gd name="connsiteX4" fmla="*/ 194813 w 1371064"/>
                <a:gd name="connsiteY4" fmla="*/ 114926 h 852365"/>
                <a:gd name="connsiteX5" fmla="*/ 389721 w 1371064"/>
                <a:gd name="connsiteY5" fmla="*/ 222892 h 852365"/>
                <a:gd name="connsiteX6" fmla="*/ 683322 w 1371064"/>
                <a:gd name="connsiteY6" fmla="*/ 70494 h 852365"/>
                <a:gd name="connsiteX7" fmla="*/ 980984 w 1371064"/>
                <a:gd name="connsiteY7" fmla="*/ 215413 h 852365"/>
                <a:gd name="connsiteX8" fmla="*/ 1179698 w 1371064"/>
                <a:gd name="connsiteY8" fmla="*/ 108118 h 852365"/>
                <a:gd name="connsiteX9" fmla="*/ 1246773 w 1371064"/>
                <a:gd name="connsiteY9" fmla="*/ 1807 h 852365"/>
                <a:gd name="connsiteX10" fmla="*/ 1321069 w 1371064"/>
                <a:gd name="connsiteY10" fmla="*/ 72292 h 852365"/>
                <a:gd name="connsiteX11" fmla="*/ 1362979 w 1371064"/>
                <a:gd name="connsiteY11" fmla="*/ 175162 h 852365"/>
                <a:gd name="connsiteX12" fmla="*/ 1224939 w 1371064"/>
                <a:gd name="connsiteY12" fmla="*/ 174934 h 852365"/>
                <a:gd name="connsiteX13" fmla="*/ 1023488 w 1371064"/>
                <a:gd name="connsiteY13" fmla="*/ 283659 h 852365"/>
                <a:gd name="connsiteX14" fmla="*/ 1032419 w 1371064"/>
                <a:gd name="connsiteY14" fmla="*/ 568794 h 852365"/>
                <a:gd name="connsiteX15" fmla="*/ 1237677 w 1371064"/>
                <a:gd name="connsiteY15" fmla="*/ 683233 h 852365"/>
                <a:gd name="connsiteX16" fmla="*/ 1184106 w 1371064"/>
                <a:gd name="connsiteY16" fmla="*/ 753720 h 852365"/>
                <a:gd name="connsiteX17" fmla="*/ 1001029 w 1371064"/>
                <a:gd name="connsiteY17" fmla="*/ 645697 h 852365"/>
                <a:gd name="connsiteX18" fmla="*/ 376189 w 1371064"/>
                <a:gd name="connsiteY18" fmla="*/ 651412 h 852365"/>
                <a:gd name="connsiteX19" fmla="*/ 189098 w 1371064"/>
                <a:gd name="connsiteY19" fmla="*/ 753101 h 852365"/>
                <a:gd name="connsiteX20" fmla="*/ 172353 w 1371064"/>
                <a:gd name="connsiteY20" fmla="*/ 851436 h 852365"/>
                <a:gd name="connsiteX21" fmla="*/ 52338 w 1371064"/>
                <a:gd name="connsiteY21" fmla="*/ 796192 h 852365"/>
                <a:gd name="connsiteX22" fmla="*/ 135160 w 1371064"/>
                <a:gd name="connsiteY22" fmla="*/ 692760 h 852365"/>
                <a:gd name="connsiteX23" fmla="*/ 342574 w 1371064"/>
                <a:gd name="connsiteY23" fmla="*/ 568933 h 852365"/>
                <a:gd name="connsiteX24" fmla="*/ 355427 w 1371064"/>
                <a:gd name="connsiteY24" fmla="*/ 288759 h 852365"/>
                <a:gd name="connsiteX25" fmla="*/ 141473 w 1371064"/>
                <a:gd name="connsiteY25" fmla="*/ 167454 h 852365"/>
                <a:gd name="connsiteX26" fmla="*/ 75277 w 1371064"/>
                <a:gd name="connsiteY26" fmla="*/ 203509 h 852365"/>
                <a:gd name="connsiteX27" fmla="*/ 503 w 1371064"/>
                <a:gd name="connsiteY27" fmla="*/ 132883 h 852365"/>
                <a:gd name="connsiteX0" fmla="*/ 503 w 1371064"/>
                <a:gd name="connsiteY0" fmla="*/ 132883 h 852365"/>
                <a:gd name="connsiteX1" fmla="*/ 67772 w 1371064"/>
                <a:gd name="connsiteY1" fmla="*/ 59203 h 852365"/>
                <a:gd name="connsiteX2" fmla="*/ 142549 w 1371064"/>
                <a:gd name="connsiteY2" fmla="*/ 9 h 852365"/>
                <a:gd name="connsiteX3" fmla="*/ 211360 w 1371064"/>
                <a:gd name="connsiteY3" fmla="*/ 66682 h 852365"/>
                <a:gd name="connsiteX4" fmla="*/ 194813 w 1371064"/>
                <a:gd name="connsiteY4" fmla="*/ 114926 h 852365"/>
                <a:gd name="connsiteX5" fmla="*/ 389721 w 1371064"/>
                <a:gd name="connsiteY5" fmla="*/ 222892 h 852365"/>
                <a:gd name="connsiteX6" fmla="*/ 683322 w 1371064"/>
                <a:gd name="connsiteY6" fmla="*/ 70494 h 852365"/>
                <a:gd name="connsiteX7" fmla="*/ 980984 w 1371064"/>
                <a:gd name="connsiteY7" fmla="*/ 215413 h 852365"/>
                <a:gd name="connsiteX8" fmla="*/ 1179698 w 1371064"/>
                <a:gd name="connsiteY8" fmla="*/ 108118 h 852365"/>
                <a:gd name="connsiteX9" fmla="*/ 1246773 w 1371064"/>
                <a:gd name="connsiteY9" fmla="*/ 1807 h 852365"/>
                <a:gd name="connsiteX10" fmla="*/ 1321069 w 1371064"/>
                <a:gd name="connsiteY10" fmla="*/ 72292 h 852365"/>
                <a:gd name="connsiteX11" fmla="*/ 1362979 w 1371064"/>
                <a:gd name="connsiteY11" fmla="*/ 175162 h 852365"/>
                <a:gd name="connsiteX12" fmla="*/ 1224939 w 1371064"/>
                <a:gd name="connsiteY12" fmla="*/ 174934 h 852365"/>
                <a:gd name="connsiteX13" fmla="*/ 1023488 w 1371064"/>
                <a:gd name="connsiteY13" fmla="*/ 283659 h 852365"/>
                <a:gd name="connsiteX14" fmla="*/ 1032419 w 1371064"/>
                <a:gd name="connsiteY14" fmla="*/ 568794 h 852365"/>
                <a:gd name="connsiteX15" fmla="*/ 1237677 w 1371064"/>
                <a:gd name="connsiteY15" fmla="*/ 683233 h 852365"/>
                <a:gd name="connsiteX16" fmla="*/ 1184106 w 1371064"/>
                <a:gd name="connsiteY16" fmla="*/ 753720 h 852365"/>
                <a:gd name="connsiteX17" fmla="*/ 1001029 w 1371064"/>
                <a:gd name="connsiteY17" fmla="*/ 645697 h 852365"/>
                <a:gd name="connsiteX18" fmla="*/ 376189 w 1371064"/>
                <a:gd name="connsiteY18" fmla="*/ 651412 h 852365"/>
                <a:gd name="connsiteX19" fmla="*/ 189098 w 1371064"/>
                <a:gd name="connsiteY19" fmla="*/ 753101 h 852365"/>
                <a:gd name="connsiteX20" fmla="*/ 172353 w 1371064"/>
                <a:gd name="connsiteY20" fmla="*/ 851436 h 852365"/>
                <a:gd name="connsiteX21" fmla="*/ 52338 w 1371064"/>
                <a:gd name="connsiteY21" fmla="*/ 796192 h 852365"/>
                <a:gd name="connsiteX22" fmla="*/ 135160 w 1371064"/>
                <a:gd name="connsiteY22" fmla="*/ 692760 h 852365"/>
                <a:gd name="connsiteX23" fmla="*/ 342574 w 1371064"/>
                <a:gd name="connsiteY23" fmla="*/ 568933 h 852365"/>
                <a:gd name="connsiteX24" fmla="*/ 355427 w 1371064"/>
                <a:gd name="connsiteY24" fmla="*/ 288759 h 852365"/>
                <a:gd name="connsiteX25" fmla="*/ 141473 w 1371064"/>
                <a:gd name="connsiteY25" fmla="*/ 167454 h 852365"/>
                <a:gd name="connsiteX26" fmla="*/ 75277 w 1371064"/>
                <a:gd name="connsiteY26" fmla="*/ 203509 h 852365"/>
                <a:gd name="connsiteX27" fmla="*/ 503 w 1371064"/>
                <a:gd name="connsiteY27" fmla="*/ 132883 h 852365"/>
                <a:gd name="connsiteX0" fmla="*/ 503 w 1371064"/>
                <a:gd name="connsiteY0" fmla="*/ 132883 h 859053"/>
                <a:gd name="connsiteX1" fmla="*/ 67772 w 1371064"/>
                <a:gd name="connsiteY1" fmla="*/ 59203 h 859053"/>
                <a:gd name="connsiteX2" fmla="*/ 142549 w 1371064"/>
                <a:gd name="connsiteY2" fmla="*/ 9 h 859053"/>
                <a:gd name="connsiteX3" fmla="*/ 211360 w 1371064"/>
                <a:gd name="connsiteY3" fmla="*/ 66682 h 859053"/>
                <a:gd name="connsiteX4" fmla="*/ 194813 w 1371064"/>
                <a:gd name="connsiteY4" fmla="*/ 114926 h 859053"/>
                <a:gd name="connsiteX5" fmla="*/ 389721 w 1371064"/>
                <a:gd name="connsiteY5" fmla="*/ 222892 h 859053"/>
                <a:gd name="connsiteX6" fmla="*/ 683322 w 1371064"/>
                <a:gd name="connsiteY6" fmla="*/ 70494 h 859053"/>
                <a:gd name="connsiteX7" fmla="*/ 980984 w 1371064"/>
                <a:gd name="connsiteY7" fmla="*/ 215413 h 859053"/>
                <a:gd name="connsiteX8" fmla="*/ 1179698 w 1371064"/>
                <a:gd name="connsiteY8" fmla="*/ 108118 h 859053"/>
                <a:gd name="connsiteX9" fmla="*/ 1246773 w 1371064"/>
                <a:gd name="connsiteY9" fmla="*/ 1807 h 859053"/>
                <a:gd name="connsiteX10" fmla="*/ 1321069 w 1371064"/>
                <a:gd name="connsiteY10" fmla="*/ 72292 h 859053"/>
                <a:gd name="connsiteX11" fmla="*/ 1362979 w 1371064"/>
                <a:gd name="connsiteY11" fmla="*/ 175162 h 859053"/>
                <a:gd name="connsiteX12" fmla="*/ 1224939 w 1371064"/>
                <a:gd name="connsiteY12" fmla="*/ 174934 h 859053"/>
                <a:gd name="connsiteX13" fmla="*/ 1023488 w 1371064"/>
                <a:gd name="connsiteY13" fmla="*/ 283659 h 859053"/>
                <a:gd name="connsiteX14" fmla="*/ 1032419 w 1371064"/>
                <a:gd name="connsiteY14" fmla="*/ 568794 h 859053"/>
                <a:gd name="connsiteX15" fmla="*/ 1237677 w 1371064"/>
                <a:gd name="connsiteY15" fmla="*/ 683233 h 859053"/>
                <a:gd name="connsiteX16" fmla="*/ 1184106 w 1371064"/>
                <a:gd name="connsiteY16" fmla="*/ 753720 h 859053"/>
                <a:gd name="connsiteX17" fmla="*/ 1001029 w 1371064"/>
                <a:gd name="connsiteY17" fmla="*/ 645697 h 859053"/>
                <a:gd name="connsiteX18" fmla="*/ 376189 w 1371064"/>
                <a:gd name="connsiteY18" fmla="*/ 651412 h 859053"/>
                <a:gd name="connsiteX19" fmla="*/ 189098 w 1371064"/>
                <a:gd name="connsiteY19" fmla="*/ 753101 h 859053"/>
                <a:gd name="connsiteX20" fmla="*/ 172353 w 1371064"/>
                <a:gd name="connsiteY20" fmla="*/ 851436 h 859053"/>
                <a:gd name="connsiteX21" fmla="*/ 52338 w 1371064"/>
                <a:gd name="connsiteY21" fmla="*/ 796192 h 859053"/>
                <a:gd name="connsiteX22" fmla="*/ 135160 w 1371064"/>
                <a:gd name="connsiteY22" fmla="*/ 692760 h 859053"/>
                <a:gd name="connsiteX23" fmla="*/ 342574 w 1371064"/>
                <a:gd name="connsiteY23" fmla="*/ 568933 h 859053"/>
                <a:gd name="connsiteX24" fmla="*/ 355427 w 1371064"/>
                <a:gd name="connsiteY24" fmla="*/ 288759 h 859053"/>
                <a:gd name="connsiteX25" fmla="*/ 141473 w 1371064"/>
                <a:gd name="connsiteY25" fmla="*/ 167454 h 859053"/>
                <a:gd name="connsiteX26" fmla="*/ 75277 w 1371064"/>
                <a:gd name="connsiteY26" fmla="*/ 203509 h 859053"/>
                <a:gd name="connsiteX27" fmla="*/ 503 w 1371064"/>
                <a:gd name="connsiteY27" fmla="*/ 132883 h 859053"/>
                <a:gd name="connsiteX0" fmla="*/ 503 w 1371064"/>
                <a:gd name="connsiteY0" fmla="*/ 132883 h 859053"/>
                <a:gd name="connsiteX1" fmla="*/ 67772 w 1371064"/>
                <a:gd name="connsiteY1" fmla="*/ 59203 h 859053"/>
                <a:gd name="connsiteX2" fmla="*/ 142549 w 1371064"/>
                <a:gd name="connsiteY2" fmla="*/ 9 h 859053"/>
                <a:gd name="connsiteX3" fmla="*/ 211360 w 1371064"/>
                <a:gd name="connsiteY3" fmla="*/ 66682 h 859053"/>
                <a:gd name="connsiteX4" fmla="*/ 194813 w 1371064"/>
                <a:gd name="connsiteY4" fmla="*/ 114926 h 859053"/>
                <a:gd name="connsiteX5" fmla="*/ 389721 w 1371064"/>
                <a:gd name="connsiteY5" fmla="*/ 222892 h 859053"/>
                <a:gd name="connsiteX6" fmla="*/ 683322 w 1371064"/>
                <a:gd name="connsiteY6" fmla="*/ 70494 h 859053"/>
                <a:gd name="connsiteX7" fmla="*/ 980984 w 1371064"/>
                <a:gd name="connsiteY7" fmla="*/ 215413 h 859053"/>
                <a:gd name="connsiteX8" fmla="*/ 1179698 w 1371064"/>
                <a:gd name="connsiteY8" fmla="*/ 108118 h 859053"/>
                <a:gd name="connsiteX9" fmla="*/ 1246773 w 1371064"/>
                <a:gd name="connsiteY9" fmla="*/ 1807 h 859053"/>
                <a:gd name="connsiteX10" fmla="*/ 1321069 w 1371064"/>
                <a:gd name="connsiteY10" fmla="*/ 72292 h 859053"/>
                <a:gd name="connsiteX11" fmla="*/ 1362979 w 1371064"/>
                <a:gd name="connsiteY11" fmla="*/ 175162 h 859053"/>
                <a:gd name="connsiteX12" fmla="*/ 1224939 w 1371064"/>
                <a:gd name="connsiteY12" fmla="*/ 174934 h 859053"/>
                <a:gd name="connsiteX13" fmla="*/ 1023488 w 1371064"/>
                <a:gd name="connsiteY13" fmla="*/ 283659 h 859053"/>
                <a:gd name="connsiteX14" fmla="*/ 1032419 w 1371064"/>
                <a:gd name="connsiteY14" fmla="*/ 568794 h 859053"/>
                <a:gd name="connsiteX15" fmla="*/ 1237677 w 1371064"/>
                <a:gd name="connsiteY15" fmla="*/ 683233 h 859053"/>
                <a:gd name="connsiteX16" fmla="*/ 1184106 w 1371064"/>
                <a:gd name="connsiteY16" fmla="*/ 753720 h 859053"/>
                <a:gd name="connsiteX17" fmla="*/ 1001029 w 1371064"/>
                <a:gd name="connsiteY17" fmla="*/ 645697 h 859053"/>
                <a:gd name="connsiteX18" fmla="*/ 376189 w 1371064"/>
                <a:gd name="connsiteY18" fmla="*/ 651412 h 859053"/>
                <a:gd name="connsiteX19" fmla="*/ 189098 w 1371064"/>
                <a:gd name="connsiteY19" fmla="*/ 753101 h 859053"/>
                <a:gd name="connsiteX20" fmla="*/ 172353 w 1371064"/>
                <a:gd name="connsiteY20" fmla="*/ 851436 h 859053"/>
                <a:gd name="connsiteX21" fmla="*/ 52338 w 1371064"/>
                <a:gd name="connsiteY21" fmla="*/ 796192 h 859053"/>
                <a:gd name="connsiteX22" fmla="*/ 135160 w 1371064"/>
                <a:gd name="connsiteY22" fmla="*/ 692760 h 859053"/>
                <a:gd name="connsiteX23" fmla="*/ 342574 w 1371064"/>
                <a:gd name="connsiteY23" fmla="*/ 568933 h 859053"/>
                <a:gd name="connsiteX24" fmla="*/ 355427 w 1371064"/>
                <a:gd name="connsiteY24" fmla="*/ 288759 h 859053"/>
                <a:gd name="connsiteX25" fmla="*/ 141473 w 1371064"/>
                <a:gd name="connsiteY25" fmla="*/ 167454 h 859053"/>
                <a:gd name="connsiteX26" fmla="*/ 75277 w 1371064"/>
                <a:gd name="connsiteY26" fmla="*/ 203509 h 859053"/>
                <a:gd name="connsiteX27" fmla="*/ 503 w 1371064"/>
                <a:gd name="connsiteY27" fmla="*/ 132883 h 859053"/>
                <a:gd name="connsiteX0" fmla="*/ 503 w 1371064"/>
                <a:gd name="connsiteY0" fmla="*/ 132883 h 856970"/>
                <a:gd name="connsiteX1" fmla="*/ 67772 w 1371064"/>
                <a:gd name="connsiteY1" fmla="*/ 59203 h 856970"/>
                <a:gd name="connsiteX2" fmla="*/ 142549 w 1371064"/>
                <a:gd name="connsiteY2" fmla="*/ 9 h 856970"/>
                <a:gd name="connsiteX3" fmla="*/ 211360 w 1371064"/>
                <a:gd name="connsiteY3" fmla="*/ 66682 h 856970"/>
                <a:gd name="connsiteX4" fmla="*/ 194813 w 1371064"/>
                <a:gd name="connsiteY4" fmla="*/ 114926 h 856970"/>
                <a:gd name="connsiteX5" fmla="*/ 389721 w 1371064"/>
                <a:gd name="connsiteY5" fmla="*/ 222892 h 856970"/>
                <a:gd name="connsiteX6" fmla="*/ 683322 w 1371064"/>
                <a:gd name="connsiteY6" fmla="*/ 70494 h 856970"/>
                <a:gd name="connsiteX7" fmla="*/ 980984 w 1371064"/>
                <a:gd name="connsiteY7" fmla="*/ 215413 h 856970"/>
                <a:gd name="connsiteX8" fmla="*/ 1179698 w 1371064"/>
                <a:gd name="connsiteY8" fmla="*/ 108118 h 856970"/>
                <a:gd name="connsiteX9" fmla="*/ 1246773 w 1371064"/>
                <a:gd name="connsiteY9" fmla="*/ 1807 h 856970"/>
                <a:gd name="connsiteX10" fmla="*/ 1321069 w 1371064"/>
                <a:gd name="connsiteY10" fmla="*/ 72292 h 856970"/>
                <a:gd name="connsiteX11" fmla="*/ 1362979 w 1371064"/>
                <a:gd name="connsiteY11" fmla="*/ 175162 h 856970"/>
                <a:gd name="connsiteX12" fmla="*/ 1224939 w 1371064"/>
                <a:gd name="connsiteY12" fmla="*/ 174934 h 856970"/>
                <a:gd name="connsiteX13" fmla="*/ 1023488 w 1371064"/>
                <a:gd name="connsiteY13" fmla="*/ 283659 h 856970"/>
                <a:gd name="connsiteX14" fmla="*/ 1032419 w 1371064"/>
                <a:gd name="connsiteY14" fmla="*/ 568794 h 856970"/>
                <a:gd name="connsiteX15" fmla="*/ 1237677 w 1371064"/>
                <a:gd name="connsiteY15" fmla="*/ 683233 h 856970"/>
                <a:gd name="connsiteX16" fmla="*/ 1184106 w 1371064"/>
                <a:gd name="connsiteY16" fmla="*/ 753720 h 856970"/>
                <a:gd name="connsiteX17" fmla="*/ 1001029 w 1371064"/>
                <a:gd name="connsiteY17" fmla="*/ 645697 h 856970"/>
                <a:gd name="connsiteX18" fmla="*/ 376189 w 1371064"/>
                <a:gd name="connsiteY18" fmla="*/ 651412 h 856970"/>
                <a:gd name="connsiteX19" fmla="*/ 189098 w 1371064"/>
                <a:gd name="connsiteY19" fmla="*/ 753101 h 856970"/>
                <a:gd name="connsiteX20" fmla="*/ 172353 w 1371064"/>
                <a:gd name="connsiteY20" fmla="*/ 851436 h 856970"/>
                <a:gd name="connsiteX21" fmla="*/ 52338 w 1371064"/>
                <a:gd name="connsiteY21" fmla="*/ 796192 h 856970"/>
                <a:gd name="connsiteX22" fmla="*/ 135160 w 1371064"/>
                <a:gd name="connsiteY22" fmla="*/ 692760 h 856970"/>
                <a:gd name="connsiteX23" fmla="*/ 342574 w 1371064"/>
                <a:gd name="connsiteY23" fmla="*/ 568933 h 856970"/>
                <a:gd name="connsiteX24" fmla="*/ 355427 w 1371064"/>
                <a:gd name="connsiteY24" fmla="*/ 288759 h 856970"/>
                <a:gd name="connsiteX25" fmla="*/ 141473 w 1371064"/>
                <a:gd name="connsiteY25" fmla="*/ 167454 h 856970"/>
                <a:gd name="connsiteX26" fmla="*/ 75277 w 1371064"/>
                <a:gd name="connsiteY26" fmla="*/ 203509 h 856970"/>
                <a:gd name="connsiteX27" fmla="*/ 503 w 1371064"/>
                <a:gd name="connsiteY27" fmla="*/ 132883 h 856970"/>
                <a:gd name="connsiteX0" fmla="*/ 503 w 1371064"/>
                <a:gd name="connsiteY0" fmla="*/ 132883 h 865361"/>
                <a:gd name="connsiteX1" fmla="*/ 67772 w 1371064"/>
                <a:gd name="connsiteY1" fmla="*/ 59203 h 865361"/>
                <a:gd name="connsiteX2" fmla="*/ 142549 w 1371064"/>
                <a:gd name="connsiteY2" fmla="*/ 9 h 865361"/>
                <a:gd name="connsiteX3" fmla="*/ 211360 w 1371064"/>
                <a:gd name="connsiteY3" fmla="*/ 66682 h 865361"/>
                <a:gd name="connsiteX4" fmla="*/ 194813 w 1371064"/>
                <a:gd name="connsiteY4" fmla="*/ 114926 h 865361"/>
                <a:gd name="connsiteX5" fmla="*/ 389721 w 1371064"/>
                <a:gd name="connsiteY5" fmla="*/ 222892 h 865361"/>
                <a:gd name="connsiteX6" fmla="*/ 683322 w 1371064"/>
                <a:gd name="connsiteY6" fmla="*/ 70494 h 865361"/>
                <a:gd name="connsiteX7" fmla="*/ 980984 w 1371064"/>
                <a:gd name="connsiteY7" fmla="*/ 215413 h 865361"/>
                <a:gd name="connsiteX8" fmla="*/ 1179698 w 1371064"/>
                <a:gd name="connsiteY8" fmla="*/ 108118 h 865361"/>
                <a:gd name="connsiteX9" fmla="*/ 1246773 w 1371064"/>
                <a:gd name="connsiteY9" fmla="*/ 1807 h 865361"/>
                <a:gd name="connsiteX10" fmla="*/ 1321069 w 1371064"/>
                <a:gd name="connsiteY10" fmla="*/ 72292 h 865361"/>
                <a:gd name="connsiteX11" fmla="*/ 1362979 w 1371064"/>
                <a:gd name="connsiteY11" fmla="*/ 175162 h 865361"/>
                <a:gd name="connsiteX12" fmla="*/ 1224939 w 1371064"/>
                <a:gd name="connsiteY12" fmla="*/ 174934 h 865361"/>
                <a:gd name="connsiteX13" fmla="*/ 1023488 w 1371064"/>
                <a:gd name="connsiteY13" fmla="*/ 283659 h 865361"/>
                <a:gd name="connsiteX14" fmla="*/ 1032419 w 1371064"/>
                <a:gd name="connsiteY14" fmla="*/ 568794 h 865361"/>
                <a:gd name="connsiteX15" fmla="*/ 1237677 w 1371064"/>
                <a:gd name="connsiteY15" fmla="*/ 683233 h 865361"/>
                <a:gd name="connsiteX16" fmla="*/ 1184106 w 1371064"/>
                <a:gd name="connsiteY16" fmla="*/ 753720 h 865361"/>
                <a:gd name="connsiteX17" fmla="*/ 1001029 w 1371064"/>
                <a:gd name="connsiteY17" fmla="*/ 645697 h 865361"/>
                <a:gd name="connsiteX18" fmla="*/ 376189 w 1371064"/>
                <a:gd name="connsiteY18" fmla="*/ 651412 h 865361"/>
                <a:gd name="connsiteX19" fmla="*/ 189098 w 1371064"/>
                <a:gd name="connsiteY19" fmla="*/ 753101 h 865361"/>
                <a:gd name="connsiteX20" fmla="*/ 172353 w 1371064"/>
                <a:gd name="connsiteY20" fmla="*/ 851436 h 865361"/>
                <a:gd name="connsiteX21" fmla="*/ 52338 w 1371064"/>
                <a:gd name="connsiteY21" fmla="*/ 796192 h 865361"/>
                <a:gd name="connsiteX22" fmla="*/ 135160 w 1371064"/>
                <a:gd name="connsiteY22" fmla="*/ 692760 h 865361"/>
                <a:gd name="connsiteX23" fmla="*/ 342574 w 1371064"/>
                <a:gd name="connsiteY23" fmla="*/ 568933 h 865361"/>
                <a:gd name="connsiteX24" fmla="*/ 355427 w 1371064"/>
                <a:gd name="connsiteY24" fmla="*/ 288759 h 865361"/>
                <a:gd name="connsiteX25" fmla="*/ 141473 w 1371064"/>
                <a:gd name="connsiteY25" fmla="*/ 167454 h 865361"/>
                <a:gd name="connsiteX26" fmla="*/ 75277 w 1371064"/>
                <a:gd name="connsiteY26" fmla="*/ 203509 h 865361"/>
                <a:gd name="connsiteX27" fmla="*/ 503 w 1371064"/>
                <a:gd name="connsiteY27" fmla="*/ 132883 h 865361"/>
                <a:gd name="connsiteX0" fmla="*/ 503 w 1371064"/>
                <a:gd name="connsiteY0" fmla="*/ 132883 h 865361"/>
                <a:gd name="connsiteX1" fmla="*/ 67772 w 1371064"/>
                <a:gd name="connsiteY1" fmla="*/ 59203 h 865361"/>
                <a:gd name="connsiteX2" fmla="*/ 142549 w 1371064"/>
                <a:gd name="connsiteY2" fmla="*/ 9 h 865361"/>
                <a:gd name="connsiteX3" fmla="*/ 211360 w 1371064"/>
                <a:gd name="connsiteY3" fmla="*/ 66682 h 865361"/>
                <a:gd name="connsiteX4" fmla="*/ 194813 w 1371064"/>
                <a:gd name="connsiteY4" fmla="*/ 114926 h 865361"/>
                <a:gd name="connsiteX5" fmla="*/ 389721 w 1371064"/>
                <a:gd name="connsiteY5" fmla="*/ 222892 h 865361"/>
                <a:gd name="connsiteX6" fmla="*/ 683322 w 1371064"/>
                <a:gd name="connsiteY6" fmla="*/ 70494 h 865361"/>
                <a:gd name="connsiteX7" fmla="*/ 980984 w 1371064"/>
                <a:gd name="connsiteY7" fmla="*/ 215413 h 865361"/>
                <a:gd name="connsiteX8" fmla="*/ 1179698 w 1371064"/>
                <a:gd name="connsiteY8" fmla="*/ 108118 h 865361"/>
                <a:gd name="connsiteX9" fmla="*/ 1246773 w 1371064"/>
                <a:gd name="connsiteY9" fmla="*/ 1807 h 865361"/>
                <a:gd name="connsiteX10" fmla="*/ 1321069 w 1371064"/>
                <a:gd name="connsiteY10" fmla="*/ 72292 h 865361"/>
                <a:gd name="connsiteX11" fmla="*/ 1362979 w 1371064"/>
                <a:gd name="connsiteY11" fmla="*/ 175162 h 865361"/>
                <a:gd name="connsiteX12" fmla="*/ 1224939 w 1371064"/>
                <a:gd name="connsiteY12" fmla="*/ 174934 h 865361"/>
                <a:gd name="connsiteX13" fmla="*/ 1023488 w 1371064"/>
                <a:gd name="connsiteY13" fmla="*/ 283659 h 865361"/>
                <a:gd name="connsiteX14" fmla="*/ 1032419 w 1371064"/>
                <a:gd name="connsiteY14" fmla="*/ 568794 h 865361"/>
                <a:gd name="connsiteX15" fmla="*/ 1237677 w 1371064"/>
                <a:gd name="connsiteY15" fmla="*/ 683233 h 865361"/>
                <a:gd name="connsiteX16" fmla="*/ 1184106 w 1371064"/>
                <a:gd name="connsiteY16" fmla="*/ 753720 h 865361"/>
                <a:gd name="connsiteX17" fmla="*/ 1001029 w 1371064"/>
                <a:gd name="connsiteY17" fmla="*/ 645697 h 865361"/>
                <a:gd name="connsiteX18" fmla="*/ 376189 w 1371064"/>
                <a:gd name="connsiteY18" fmla="*/ 651412 h 865361"/>
                <a:gd name="connsiteX19" fmla="*/ 189098 w 1371064"/>
                <a:gd name="connsiteY19" fmla="*/ 753101 h 865361"/>
                <a:gd name="connsiteX20" fmla="*/ 172353 w 1371064"/>
                <a:gd name="connsiteY20" fmla="*/ 851436 h 865361"/>
                <a:gd name="connsiteX21" fmla="*/ 52338 w 1371064"/>
                <a:gd name="connsiteY21" fmla="*/ 796192 h 865361"/>
                <a:gd name="connsiteX22" fmla="*/ 135160 w 1371064"/>
                <a:gd name="connsiteY22" fmla="*/ 692760 h 865361"/>
                <a:gd name="connsiteX23" fmla="*/ 342574 w 1371064"/>
                <a:gd name="connsiteY23" fmla="*/ 568933 h 865361"/>
                <a:gd name="connsiteX24" fmla="*/ 355427 w 1371064"/>
                <a:gd name="connsiteY24" fmla="*/ 288759 h 865361"/>
                <a:gd name="connsiteX25" fmla="*/ 141473 w 1371064"/>
                <a:gd name="connsiteY25" fmla="*/ 167454 h 865361"/>
                <a:gd name="connsiteX26" fmla="*/ 75277 w 1371064"/>
                <a:gd name="connsiteY26" fmla="*/ 203509 h 865361"/>
                <a:gd name="connsiteX27" fmla="*/ 503 w 1371064"/>
                <a:gd name="connsiteY27" fmla="*/ 132883 h 865361"/>
                <a:gd name="connsiteX0" fmla="*/ 503 w 1371064"/>
                <a:gd name="connsiteY0" fmla="*/ 132883 h 865361"/>
                <a:gd name="connsiteX1" fmla="*/ 67772 w 1371064"/>
                <a:gd name="connsiteY1" fmla="*/ 59203 h 865361"/>
                <a:gd name="connsiteX2" fmla="*/ 142549 w 1371064"/>
                <a:gd name="connsiteY2" fmla="*/ 9 h 865361"/>
                <a:gd name="connsiteX3" fmla="*/ 211360 w 1371064"/>
                <a:gd name="connsiteY3" fmla="*/ 66682 h 865361"/>
                <a:gd name="connsiteX4" fmla="*/ 194813 w 1371064"/>
                <a:gd name="connsiteY4" fmla="*/ 114926 h 865361"/>
                <a:gd name="connsiteX5" fmla="*/ 389721 w 1371064"/>
                <a:gd name="connsiteY5" fmla="*/ 222892 h 865361"/>
                <a:gd name="connsiteX6" fmla="*/ 683322 w 1371064"/>
                <a:gd name="connsiteY6" fmla="*/ 70494 h 865361"/>
                <a:gd name="connsiteX7" fmla="*/ 980984 w 1371064"/>
                <a:gd name="connsiteY7" fmla="*/ 215413 h 865361"/>
                <a:gd name="connsiteX8" fmla="*/ 1179698 w 1371064"/>
                <a:gd name="connsiteY8" fmla="*/ 108118 h 865361"/>
                <a:gd name="connsiteX9" fmla="*/ 1246773 w 1371064"/>
                <a:gd name="connsiteY9" fmla="*/ 1807 h 865361"/>
                <a:gd name="connsiteX10" fmla="*/ 1321069 w 1371064"/>
                <a:gd name="connsiteY10" fmla="*/ 72292 h 865361"/>
                <a:gd name="connsiteX11" fmla="*/ 1362979 w 1371064"/>
                <a:gd name="connsiteY11" fmla="*/ 175162 h 865361"/>
                <a:gd name="connsiteX12" fmla="*/ 1224939 w 1371064"/>
                <a:gd name="connsiteY12" fmla="*/ 174934 h 865361"/>
                <a:gd name="connsiteX13" fmla="*/ 1023488 w 1371064"/>
                <a:gd name="connsiteY13" fmla="*/ 283659 h 865361"/>
                <a:gd name="connsiteX14" fmla="*/ 1032419 w 1371064"/>
                <a:gd name="connsiteY14" fmla="*/ 568794 h 865361"/>
                <a:gd name="connsiteX15" fmla="*/ 1237677 w 1371064"/>
                <a:gd name="connsiteY15" fmla="*/ 683233 h 865361"/>
                <a:gd name="connsiteX16" fmla="*/ 1193631 w 1371064"/>
                <a:gd name="connsiteY16" fmla="*/ 759435 h 865361"/>
                <a:gd name="connsiteX17" fmla="*/ 1001029 w 1371064"/>
                <a:gd name="connsiteY17" fmla="*/ 645697 h 865361"/>
                <a:gd name="connsiteX18" fmla="*/ 376189 w 1371064"/>
                <a:gd name="connsiteY18" fmla="*/ 651412 h 865361"/>
                <a:gd name="connsiteX19" fmla="*/ 189098 w 1371064"/>
                <a:gd name="connsiteY19" fmla="*/ 753101 h 865361"/>
                <a:gd name="connsiteX20" fmla="*/ 172353 w 1371064"/>
                <a:gd name="connsiteY20" fmla="*/ 851436 h 865361"/>
                <a:gd name="connsiteX21" fmla="*/ 52338 w 1371064"/>
                <a:gd name="connsiteY21" fmla="*/ 796192 h 865361"/>
                <a:gd name="connsiteX22" fmla="*/ 135160 w 1371064"/>
                <a:gd name="connsiteY22" fmla="*/ 692760 h 865361"/>
                <a:gd name="connsiteX23" fmla="*/ 342574 w 1371064"/>
                <a:gd name="connsiteY23" fmla="*/ 568933 h 865361"/>
                <a:gd name="connsiteX24" fmla="*/ 355427 w 1371064"/>
                <a:gd name="connsiteY24" fmla="*/ 288759 h 865361"/>
                <a:gd name="connsiteX25" fmla="*/ 141473 w 1371064"/>
                <a:gd name="connsiteY25" fmla="*/ 167454 h 865361"/>
                <a:gd name="connsiteX26" fmla="*/ 75277 w 1371064"/>
                <a:gd name="connsiteY26" fmla="*/ 203509 h 865361"/>
                <a:gd name="connsiteX27" fmla="*/ 503 w 1371064"/>
                <a:gd name="connsiteY27" fmla="*/ 132883 h 865361"/>
                <a:gd name="connsiteX0" fmla="*/ 503 w 1371064"/>
                <a:gd name="connsiteY0" fmla="*/ 132883 h 865361"/>
                <a:gd name="connsiteX1" fmla="*/ 67772 w 1371064"/>
                <a:gd name="connsiteY1" fmla="*/ 59203 h 865361"/>
                <a:gd name="connsiteX2" fmla="*/ 142549 w 1371064"/>
                <a:gd name="connsiteY2" fmla="*/ 9 h 865361"/>
                <a:gd name="connsiteX3" fmla="*/ 211360 w 1371064"/>
                <a:gd name="connsiteY3" fmla="*/ 66682 h 865361"/>
                <a:gd name="connsiteX4" fmla="*/ 194813 w 1371064"/>
                <a:gd name="connsiteY4" fmla="*/ 114926 h 865361"/>
                <a:gd name="connsiteX5" fmla="*/ 389721 w 1371064"/>
                <a:gd name="connsiteY5" fmla="*/ 222892 h 865361"/>
                <a:gd name="connsiteX6" fmla="*/ 683322 w 1371064"/>
                <a:gd name="connsiteY6" fmla="*/ 70494 h 865361"/>
                <a:gd name="connsiteX7" fmla="*/ 980984 w 1371064"/>
                <a:gd name="connsiteY7" fmla="*/ 215413 h 865361"/>
                <a:gd name="connsiteX8" fmla="*/ 1179698 w 1371064"/>
                <a:gd name="connsiteY8" fmla="*/ 108118 h 865361"/>
                <a:gd name="connsiteX9" fmla="*/ 1246773 w 1371064"/>
                <a:gd name="connsiteY9" fmla="*/ 1807 h 865361"/>
                <a:gd name="connsiteX10" fmla="*/ 1321069 w 1371064"/>
                <a:gd name="connsiteY10" fmla="*/ 72292 h 865361"/>
                <a:gd name="connsiteX11" fmla="*/ 1362979 w 1371064"/>
                <a:gd name="connsiteY11" fmla="*/ 175162 h 865361"/>
                <a:gd name="connsiteX12" fmla="*/ 1224939 w 1371064"/>
                <a:gd name="connsiteY12" fmla="*/ 174934 h 865361"/>
                <a:gd name="connsiteX13" fmla="*/ 1023488 w 1371064"/>
                <a:gd name="connsiteY13" fmla="*/ 283659 h 865361"/>
                <a:gd name="connsiteX14" fmla="*/ 1032419 w 1371064"/>
                <a:gd name="connsiteY14" fmla="*/ 568794 h 865361"/>
                <a:gd name="connsiteX15" fmla="*/ 1237677 w 1371064"/>
                <a:gd name="connsiteY15" fmla="*/ 683233 h 865361"/>
                <a:gd name="connsiteX16" fmla="*/ 1193631 w 1371064"/>
                <a:gd name="connsiteY16" fmla="*/ 759435 h 865361"/>
                <a:gd name="connsiteX17" fmla="*/ 1001029 w 1371064"/>
                <a:gd name="connsiteY17" fmla="*/ 645697 h 865361"/>
                <a:gd name="connsiteX18" fmla="*/ 376189 w 1371064"/>
                <a:gd name="connsiteY18" fmla="*/ 651412 h 865361"/>
                <a:gd name="connsiteX19" fmla="*/ 189098 w 1371064"/>
                <a:gd name="connsiteY19" fmla="*/ 753101 h 865361"/>
                <a:gd name="connsiteX20" fmla="*/ 172353 w 1371064"/>
                <a:gd name="connsiteY20" fmla="*/ 851436 h 865361"/>
                <a:gd name="connsiteX21" fmla="*/ 52338 w 1371064"/>
                <a:gd name="connsiteY21" fmla="*/ 796192 h 865361"/>
                <a:gd name="connsiteX22" fmla="*/ 135160 w 1371064"/>
                <a:gd name="connsiteY22" fmla="*/ 692760 h 865361"/>
                <a:gd name="connsiteX23" fmla="*/ 346384 w 1371064"/>
                <a:gd name="connsiteY23" fmla="*/ 576553 h 865361"/>
                <a:gd name="connsiteX24" fmla="*/ 355427 w 1371064"/>
                <a:gd name="connsiteY24" fmla="*/ 288759 h 865361"/>
                <a:gd name="connsiteX25" fmla="*/ 141473 w 1371064"/>
                <a:gd name="connsiteY25" fmla="*/ 167454 h 865361"/>
                <a:gd name="connsiteX26" fmla="*/ 75277 w 1371064"/>
                <a:gd name="connsiteY26" fmla="*/ 203509 h 865361"/>
                <a:gd name="connsiteX27" fmla="*/ 503 w 1371064"/>
                <a:gd name="connsiteY27" fmla="*/ 132883 h 865361"/>
                <a:gd name="connsiteX0" fmla="*/ 503 w 1371064"/>
                <a:gd name="connsiteY0" fmla="*/ 132883 h 865361"/>
                <a:gd name="connsiteX1" fmla="*/ 67772 w 1371064"/>
                <a:gd name="connsiteY1" fmla="*/ 59203 h 865361"/>
                <a:gd name="connsiteX2" fmla="*/ 142549 w 1371064"/>
                <a:gd name="connsiteY2" fmla="*/ 9 h 865361"/>
                <a:gd name="connsiteX3" fmla="*/ 211360 w 1371064"/>
                <a:gd name="connsiteY3" fmla="*/ 66682 h 865361"/>
                <a:gd name="connsiteX4" fmla="*/ 194813 w 1371064"/>
                <a:gd name="connsiteY4" fmla="*/ 114926 h 865361"/>
                <a:gd name="connsiteX5" fmla="*/ 389721 w 1371064"/>
                <a:gd name="connsiteY5" fmla="*/ 222892 h 865361"/>
                <a:gd name="connsiteX6" fmla="*/ 683322 w 1371064"/>
                <a:gd name="connsiteY6" fmla="*/ 70494 h 865361"/>
                <a:gd name="connsiteX7" fmla="*/ 980984 w 1371064"/>
                <a:gd name="connsiteY7" fmla="*/ 215413 h 865361"/>
                <a:gd name="connsiteX8" fmla="*/ 1179698 w 1371064"/>
                <a:gd name="connsiteY8" fmla="*/ 108118 h 865361"/>
                <a:gd name="connsiteX9" fmla="*/ 1246773 w 1371064"/>
                <a:gd name="connsiteY9" fmla="*/ 1807 h 865361"/>
                <a:gd name="connsiteX10" fmla="*/ 1321069 w 1371064"/>
                <a:gd name="connsiteY10" fmla="*/ 72292 h 865361"/>
                <a:gd name="connsiteX11" fmla="*/ 1362979 w 1371064"/>
                <a:gd name="connsiteY11" fmla="*/ 175162 h 865361"/>
                <a:gd name="connsiteX12" fmla="*/ 1224939 w 1371064"/>
                <a:gd name="connsiteY12" fmla="*/ 174934 h 865361"/>
                <a:gd name="connsiteX13" fmla="*/ 1023488 w 1371064"/>
                <a:gd name="connsiteY13" fmla="*/ 283659 h 865361"/>
                <a:gd name="connsiteX14" fmla="*/ 1032419 w 1371064"/>
                <a:gd name="connsiteY14" fmla="*/ 568794 h 865361"/>
                <a:gd name="connsiteX15" fmla="*/ 1237677 w 1371064"/>
                <a:gd name="connsiteY15" fmla="*/ 683233 h 865361"/>
                <a:gd name="connsiteX16" fmla="*/ 1330593 w 1371064"/>
                <a:gd name="connsiteY16" fmla="*/ 798096 h 865361"/>
                <a:gd name="connsiteX17" fmla="*/ 1193631 w 1371064"/>
                <a:gd name="connsiteY17" fmla="*/ 759435 h 865361"/>
                <a:gd name="connsiteX18" fmla="*/ 1001029 w 1371064"/>
                <a:gd name="connsiteY18" fmla="*/ 645697 h 865361"/>
                <a:gd name="connsiteX19" fmla="*/ 376189 w 1371064"/>
                <a:gd name="connsiteY19" fmla="*/ 651412 h 865361"/>
                <a:gd name="connsiteX20" fmla="*/ 189098 w 1371064"/>
                <a:gd name="connsiteY20" fmla="*/ 753101 h 865361"/>
                <a:gd name="connsiteX21" fmla="*/ 172353 w 1371064"/>
                <a:gd name="connsiteY21" fmla="*/ 851436 h 865361"/>
                <a:gd name="connsiteX22" fmla="*/ 52338 w 1371064"/>
                <a:gd name="connsiteY22" fmla="*/ 796192 h 865361"/>
                <a:gd name="connsiteX23" fmla="*/ 135160 w 1371064"/>
                <a:gd name="connsiteY23" fmla="*/ 692760 h 865361"/>
                <a:gd name="connsiteX24" fmla="*/ 346384 w 1371064"/>
                <a:gd name="connsiteY24" fmla="*/ 576553 h 865361"/>
                <a:gd name="connsiteX25" fmla="*/ 355427 w 1371064"/>
                <a:gd name="connsiteY25" fmla="*/ 288759 h 865361"/>
                <a:gd name="connsiteX26" fmla="*/ 141473 w 1371064"/>
                <a:gd name="connsiteY26" fmla="*/ 167454 h 865361"/>
                <a:gd name="connsiteX27" fmla="*/ 75277 w 1371064"/>
                <a:gd name="connsiteY27" fmla="*/ 203509 h 865361"/>
                <a:gd name="connsiteX28" fmla="*/ 503 w 1371064"/>
                <a:gd name="connsiteY28" fmla="*/ 132883 h 865361"/>
                <a:gd name="connsiteX0" fmla="*/ 503 w 1371064"/>
                <a:gd name="connsiteY0" fmla="*/ 132883 h 865361"/>
                <a:gd name="connsiteX1" fmla="*/ 67772 w 1371064"/>
                <a:gd name="connsiteY1" fmla="*/ 59203 h 865361"/>
                <a:gd name="connsiteX2" fmla="*/ 142549 w 1371064"/>
                <a:gd name="connsiteY2" fmla="*/ 9 h 865361"/>
                <a:gd name="connsiteX3" fmla="*/ 211360 w 1371064"/>
                <a:gd name="connsiteY3" fmla="*/ 66682 h 865361"/>
                <a:gd name="connsiteX4" fmla="*/ 194813 w 1371064"/>
                <a:gd name="connsiteY4" fmla="*/ 114926 h 865361"/>
                <a:gd name="connsiteX5" fmla="*/ 389721 w 1371064"/>
                <a:gd name="connsiteY5" fmla="*/ 222892 h 865361"/>
                <a:gd name="connsiteX6" fmla="*/ 683322 w 1371064"/>
                <a:gd name="connsiteY6" fmla="*/ 70494 h 865361"/>
                <a:gd name="connsiteX7" fmla="*/ 980984 w 1371064"/>
                <a:gd name="connsiteY7" fmla="*/ 215413 h 865361"/>
                <a:gd name="connsiteX8" fmla="*/ 1179698 w 1371064"/>
                <a:gd name="connsiteY8" fmla="*/ 108118 h 865361"/>
                <a:gd name="connsiteX9" fmla="*/ 1246773 w 1371064"/>
                <a:gd name="connsiteY9" fmla="*/ 1807 h 865361"/>
                <a:gd name="connsiteX10" fmla="*/ 1321069 w 1371064"/>
                <a:gd name="connsiteY10" fmla="*/ 72292 h 865361"/>
                <a:gd name="connsiteX11" fmla="*/ 1362979 w 1371064"/>
                <a:gd name="connsiteY11" fmla="*/ 175162 h 865361"/>
                <a:gd name="connsiteX12" fmla="*/ 1224939 w 1371064"/>
                <a:gd name="connsiteY12" fmla="*/ 174934 h 865361"/>
                <a:gd name="connsiteX13" fmla="*/ 1023488 w 1371064"/>
                <a:gd name="connsiteY13" fmla="*/ 283659 h 865361"/>
                <a:gd name="connsiteX14" fmla="*/ 1032419 w 1371064"/>
                <a:gd name="connsiteY14" fmla="*/ 568794 h 865361"/>
                <a:gd name="connsiteX15" fmla="*/ 1237677 w 1371064"/>
                <a:gd name="connsiteY15" fmla="*/ 683233 h 865361"/>
                <a:gd name="connsiteX16" fmla="*/ 1351548 w 1371064"/>
                <a:gd name="connsiteY16" fmla="*/ 678081 h 865361"/>
                <a:gd name="connsiteX17" fmla="*/ 1330593 w 1371064"/>
                <a:gd name="connsiteY17" fmla="*/ 798096 h 865361"/>
                <a:gd name="connsiteX18" fmla="*/ 1193631 w 1371064"/>
                <a:gd name="connsiteY18" fmla="*/ 759435 h 865361"/>
                <a:gd name="connsiteX19" fmla="*/ 1001029 w 1371064"/>
                <a:gd name="connsiteY19" fmla="*/ 645697 h 865361"/>
                <a:gd name="connsiteX20" fmla="*/ 376189 w 1371064"/>
                <a:gd name="connsiteY20" fmla="*/ 651412 h 865361"/>
                <a:gd name="connsiteX21" fmla="*/ 189098 w 1371064"/>
                <a:gd name="connsiteY21" fmla="*/ 753101 h 865361"/>
                <a:gd name="connsiteX22" fmla="*/ 172353 w 1371064"/>
                <a:gd name="connsiteY22" fmla="*/ 851436 h 865361"/>
                <a:gd name="connsiteX23" fmla="*/ 52338 w 1371064"/>
                <a:gd name="connsiteY23" fmla="*/ 796192 h 865361"/>
                <a:gd name="connsiteX24" fmla="*/ 135160 w 1371064"/>
                <a:gd name="connsiteY24" fmla="*/ 692760 h 865361"/>
                <a:gd name="connsiteX25" fmla="*/ 346384 w 1371064"/>
                <a:gd name="connsiteY25" fmla="*/ 576553 h 865361"/>
                <a:gd name="connsiteX26" fmla="*/ 355427 w 1371064"/>
                <a:gd name="connsiteY26" fmla="*/ 288759 h 865361"/>
                <a:gd name="connsiteX27" fmla="*/ 141473 w 1371064"/>
                <a:gd name="connsiteY27" fmla="*/ 167454 h 865361"/>
                <a:gd name="connsiteX28" fmla="*/ 75277 w 1371064"/>
                <a:gd name="connsiteY28" fmla="*/ 203509 h 865361"/>
                <a:gd name="connsiteX29" fmla="*/ 503 w 1371064"/>
                <a:gd name="connsiteY29" fmla="*/ 132883 h 865361"/>
                <a:gd name="connsiteX0" fmla="*/ 503 w 1371064"/>
                <a:gd name="connsiteY0" fmla="*/ 132883 h 866968"/>
                <a:gd name="connsiteX1" fmla="*/ 67772 w 1371064"/>
                <a:gd name="connsiteY1" fmla="*/ 59203 h 866968"/>
                <a:gd name="connsiteX2" fmla="*/ 142549 w 1371064"/>
                <a:gd name="connsiteY2" fmla="*/ 9 h 866968"/>
                <a:gd name="connsiteX3" fmla="*/ 211360 w 1371064"/>
                <a:gd name="connsiteY3" fmla="*/ 66682 h 866968"/>
                <a:gd name="connsiteX4" fmla="*/ 194813 w 1371064"/>
                <a:gd name="connsiteY4" fmla="*/ 114926 h 866968"/>
                <a:gd name="connsiteX5" fmla="*/ 389721 w 1371064"/>
                <a:gd name="connsiteY5" fmla="*/ 222892 h 866968"/>
                <a:gd name="connsiteX6" fmla="*/ 683322 w 1371064"/>
                <a:gd name="connsiteY6" fmla="*/ 70494 h 866968"/>
                <a:gd name="connsiteX7" fmla="*/ 980984 w 1371064"/>
                <a:gd name="connsiteY7" fmla="*/ 215413 h 866968"/>
                <a:gd name="connsiteX8" fmla="*/ 1179698 w 1371064"/>
                <a:gd name="connsiteY8" fmla="*/ 108118 h 866968"/>
                <a:gd name="connsiteX9" fmla="*/ 1246773 w 1371064"/>
                <a:gd name="connsiteY9" fmla="*/ 1807 h 866968"/>
                <a:gd name="connsiteX10" fmla="*/ 1321069 w 1371064"/>
                <a:gd name="connsiteY10" fmla="*/ 72292 h 866968"/>
                <a:gd name="connsiteX11" fmla="*/ 1362979 w 1371064"/>
                <a:gd name="connsiteY11" fmla="*/ 175162 h 866968"/>
                <a:gd name="connsiteX12" fmla="*/ 1224939 w 1371064"/>
                <a:gd name="connsiteY12" fmla="*/ 174934 h 866968"/>
                <a:gd name="connsiteX13" fmla="*/ 1023488 w 1371064"/>
                <a:gd name="connsiteY13" fmla="*/ 283659 h 866968"/>
                <a:gd name="connsiteX14" fmla="*/ 1032419 w 1371064"/>
                <a:gd name="connsiteY14" fmla="*/ 568794 h 866968"/>
                <a:gd name="connsiteX15" fmla="*/ 1237677 w 1371064"/>
                <a:gd name="connsiteY15" fmla="*/ 683233 h 866968"/>
                <a:gd name="connsiteX16" fmla="*/ 1351548 w 1371064"/>
                <a:gd name="connsiteY16" fmla="*/ 678081 h 866968"/>
                <a:gd name="connsiteX17" fmla="*/ 1330593 w 1371064"/>
                <a:gd name="connsiteY17" fmla="*/ 798096 h 866968"/>
                <a:gd name="connsiteX18" fmla="*/ 1225818 w 1371064"/>
                <a:gd name="connsiteY18" fmla="*/ 866676 h 866968"/>
                <a:gd name="connsiteX19" fmla="*/ 1193631 w 1371064"/>
                <a:gd name="connsiteY19" fmla="*/ 759435 h 866968"/>
                <a:gd name="connsiteX20" fmla="*/ 1001029 w 1371064"/>
                <a:gd name="connsiteY20" fmla="*/ 645697 h 866968"/>
                <a:gd name="connsiteX21" fmla="*/ 376189 w 1371064"/>
                <a:gd name="connsiteY21" fmla="*/ 651412 h 866968"/>
                <a:gd name="connsiteX22" fmla="*/ 189098 w 1371064"/>
                <a:gd name="connsiteY22" fmla="*/ 753101 h 866968"/>
                <a:gd name="connsiteX23" fmla="*/ 172353 w 1371064"/>
                <a:gd name="connsiteY23" fmla="*/ 851436 h 866968"/>
                <a:gd name="connsiteX24" fmla="*/ 52338 w 1371064"/>
                <a:gd name="connsiteY24" fmla="*/ 796192 h 866968"/>
                <a:gd name="connsiteX25" fmla="*/ 135160 w 1371064"/>
                <a:gd name="connsiteY25" fmla="*/ 692760 h 866968"/>
                <a:gd name="connsiteX26" fmla="*/ 346384 w 1371064"/>
                <a:gd name="connsiteY26" fmla="*/ 576553 h 866968"/>
                <a:gd name="connsiteX27" fmla="*/ 355427 w 1371064"/>
                <a:gd name="connsiteY27" fmla="*/ 288759 h 866968"/>
                <a:gd name="connsiteX28" fmla="*/ 141473 w 1371064"/>
                <a:gd name="connsiteY28" fmla="*/ 167454 h 866968"/>
                <a:gd name="connsiteX29" fmla="*/ 75277 w 1371064"/>
                <a:gd name="connsiteY29" fmla="*/ 203509 h 866968"/>
                <a:gd name="connsiteX30" fmla="*/ 503 w 1371064"/>
                <a:gd name="connsiteY30" fmla="*/ 132883 h 866968"/>
                <a:gd name="connsiteX0" fmla="*/ 503 w 1371064"/>
                <a:gd name="connsiteY0" fmla="*/ 132883 h 873835"/>
                <a:gd name="connsiteX1" fmla="*/ 67772 w 1371064"/>
                <a:gd name="connsiteY1" fmla="*/ 59203 h 873835"/>
                <a:gd name="connsiteX2" fmla="*/ 142549 w 1371064"/>
                <a:gd name="connsiteY2" fmla="*/ 9 h 873835"/>
                <a:gd name="connsiteX3" fmla="*/ 211360 w 1371064"/>
                <a:gd name="connsiteY3" fmla="*/ 66682 h 873835"/>
                <a:gd name="connsiteX4" fmla="*/ 194813 w 1371064"/>
                <a:gd name="connsiteY4" fmla="*/ 114926 h 873835"/>
                <a:gd name="connsiteX5" fmla="*/ 389721 w 1371064"/>
                <a:gd name="connsiteY5" fmla="*/ 222892 h 873835"/>
                <a:gd name="connsiteX6" fmla="*/ 683322 w 1371064"/>
                <a:gd name="connsiteY6" fmla="*/ 70494 h 873835"/>
                <a:gd name="connsiteX7" fmla="*/ 980984 w 1371064"/>
                <a:gd name="connsiteY7" fmla="*/ 215413 h 873835"/>
                <a:gd name="connsiteX8" fmla="*/ 1179698 w 1371064"/>
                <a:gd name="connsiteY8" fmla="*/ 108118 h 873835"/>
                <a:gd name="connsiteX9" fmla="*/ 1246773 w 1371064"/>
                <a:gd name="connsiteY9" fmla="*/ 1807 h 873835"/>
                <a:gd name="connsiteX10" fmla="*/ 1321069 w 1371064"/>
                <a:gd name="connsiteY10" fmla="*/ 72292 h 873835"/>
                <a:gd name="connsiteX11" fmla="*/ 1362979 w 1371064"/>
                <a:gd name="connsiteY11" fmla="*/ 175162 h 873835"/>
                <a:gd name="connsiteX12" fmla="*/ 1224939 w 1371064"/>
                <a:gd name="connsiteY12" fmla="*/ 174934 h 873835"/>
                <a:gd name="connsiteX13" fmla="*/ 1023488 w 1371064"/>
                <a:gd name="connsiteY13" fmla="*/ 283659 h 873835"/>
                <a:gd name="connsiteX14" fmla="*/ 1032419 w 1371064"/>
                <a:gd name="connsiteY14" fmla="*/ 568794 h 873835"/>
                <a:gd name="connsiteX15" fmla="*/ 1237677 w 1371064"/>
                <a:gd name="connsiteY15" fmla="*/ 683233 h 873835"/>
                <a:gd name="connsiteX16" fmla="*/ 1351548 w 1371064"/>
                <a:gd name="connsiteY16" fmla="*/ 678081 h 873835"/>
                <a:gd name="connsiteX17" fmla="*/ 1330593 w 1371064"/>
                <a:gd name="connsiteY17" fmla="*/ 798096 h 873835"/>
                <a:gd name="connsiteX18" fmla="*/ 1225818 w 1371064"/>
                <a:gd name="connsiteY18" fmla="*/ 866676 h 873835"/>
                <a:gd name="connsiteX19" fmla="*/ 1193631 w 1371064"/>
                <a:gd name="connsiteY19" fmla="*/ 759435 h 873835"/>
                <a:gd name="connsiteX20" fmla="*/ 1001029 w 1371064"/>
                <a:gd name="connsiteY20" fmla="*/ 645697 h 873835"/>
                <a:gd name="connsiteX21" fmla="*/ 376189 w 1371064"/>
                <a:gd name="connsiteY21" fmla="*/ 651412 h 873835"/>
                <a:gd name="connsiteX22" fmla="*/ 189098 w 1371064"/>
                <a:gd name="connsiteY22" fmla="*/ 753101 h 873835"/>
                <a:gd name="connsiteX23" fmla="*/ 172353 w 1371064"/>
                <a:gd name="connsiteY23" fmla="*/ 851436 h 873835"/>
                <a:gd name="connsiteX24" fmla="*/ 52338 w 1371064"/>
                <a:gd name="connsiteY24" fmla="*/ 796192 h 873835"/>
                <a:gd name="connsiteX25" fmla="*/ 135160 w 1371064"/>
                <a:gd name="connsiteY25" fmla="*/ 692760 h 873835"/>
                <a:gd name="connsiteX26" fmla="*/ 346384 w 1371064"/>
                <a:gd name="connsiteY26" fmla="*/ 576553 h 873835"/>
                <a:gd name="connsiteX27" fmla="*/ 355427 w 1371064"/>
                <a:gd name="connsiteY27" fmla="*/ 288759 h 873835"/>
                <a:gd name="connsiteX28" fmla="*/ 141473 w 1371064"/>
                <a:gd name="connsiteY28" fmla="*/ 167454 h 873835"/>
                <a:gd name="connsiteX29" fmla="*/ 75277 w 1371064"/>
                <a:gd name="connsiteY29" fmla="*/ 203509 h 873835"/>
                <a:gd name="connsiteX30" fmla="*/ 503 w 1371064"/>
                <a:gd name="connsiteY30" fmla="*/ 132883 h 873835"/>
                <a:gd name="connsiteX0" fmla="*/ 503 w 1371064"/>
                <a:gd name="connsiteY0" fmla="*/ 132883 h 869142"/>
                <a:gd name="connsiteX1" fmla="*/ 67772 w 1371064"/>
                <a:gd name="connsiteY1" fmla="*/ 59203 h 869142"/>
                <a:gd name="connsiteX2" fmla="*/ 142549 w 1371064"/>
                <a:gd name="connsiteY2" fmla="*/ 9 h 869142"/>
                <a:gd name="connsiteX3" fmla="*/ 211360 w 1371064"/>
                <a:gd name="connsiteY3" fmla="*/ 66682 h 869142"/>
                <a:gd name="connsiteX4" fmla="*/ 194813 w 1371064"/>
                <a:gd name="connsiteY4" fmla="*/ 114926 h 869142"/>
                <a:gd name="connsiteX5" fmla="*/ 389721 w 1371064"/>
                <a:gd name="connsiteY5" fmla="*/ 222892 h 869142"/>
                <a:gd name="connsiteX6" fmla="*/ 683322 w 1371064"/>
                <a:gd name="connsiteY6" fmla="*/ 70494 h 869142"/>
                <a:gd name="connsiteX7" fmla="*/ 980984 w 1371064"/>
                <a:gd name="connsiteY7" fmla="*/ 215413 h 869142"/>
                <a:gd name="connsiteX8" fmla="*/ 1179698 w 1371064"/>
                <a:gd name="connsiteY8" fmla="*/ 108118 h 869142"/>
                <a:gd name="connsiteX9" fmla="*/ 1246773 w 1371064"/>
                <a:gd name="connsiteY9" fmla="*/ 1807 h 869142"/>
                <a:gd name="connsiteX10" fmla="*/ 1321069 w 1371064"/>
                <a:gd name="connsiteY10" fmla="*/ 72292 h 869142"/>
                <a:gd name="connsiteX11" fmla="*/ 1362979 w 1371064"/>
                <a:gd name="connsiteY11" fmla="*/ 175162 h 869142"/>
                <a:gd name="connsiteX12" fmla="*/ 1224939 w 1371064"/>
                <a:gd name="connsiteY12" fmla="*/ 174934 h 869142"/>
                <a:gd name="connsiteX13" fmla="*/ 1023488 w 1371064"/>
                <a:gd name="connsiteY13" fmla="*/ 283659 h 869142"/>
                <a:gd name="connsiteX14" fmla="*/ 1032419 w 1371064"/>
                <a:gd name="connsiteY14" fmla="*/ 568794 h 869142"/>
                <a:gd name="connsiteX15" fmla="*/ 1237677 w 1371064"/>
                <a:gd name="connsiteY15" fmla="*/ 683233 h 869142"/>
                <a:gd name="connsiteX16" fmla="*/ 1351548 w 1371064"/>
                <a:gd name="connsiteY16" fmla="*/ 678081 h 869142"/>
                <a:gd name="connsiteX17" fmla="*/ 1330593 w 1371064"/>
                <a:gd name="connsiteY17" fmla="*/ 798096 h 869142"/>
                <a:gd name="connsiteX18" fmla="*/ 1225818 w 1371064"/>
                <a:gd name="connsiteY18" fmla="*/ 866676 h 869142"/>
                <a:gd name="connsiteX19" fmla="*/ 1193631 w 1371064"/>
                <a:gd name="connsiteY19" fmla="*/ 759435 h 869142"/>
                <a:gd name="connsiteX20" fmla="*/ 1001029 w 1371064"/>
                <a:gd name="connsiteY20" fmla="*/ 645697 h 869142"/>
                <a:gd name="connsiteX21" fmla="*/ 376189 w 1371064"/>
                <a:gd name="connsiteY21" fmla="*/ 651412 h 869142"/>
                <a:gd name="connsiteX22" fmla="*/ 189098 w 1371064"/>
                <a:gd name="connsiteY22" fmla="*/ 753101 h 869142"/>
                <a:gd name="connsiteX23" fmla="*/ 172353 w 1371064"/>
                <a:gd name="connsiteY23" fmla="*/ 851436 h 869142"/>
                <a:gd name="connsiteX24" fmla="*/ 52338 w 1371064"/>
                <a:gd name="connsiteY24" fmla="*/ 796192 h 869142"/>
                <a:gd name="connsiteX25" fmla="*/ 135160 w 1371064"/>
                <a:gd name="connsiteY25" fmla="*/ 692760 h 869142"/>
                <a:gd name="connsiteX26" fmla="*/ 346384 w 1371064"/>
                <a:gd name="connsiteY26" fmla="*/ 576553 h 869142"/>
                <a:gd name="connsiteX27" fmla="*/ 355427 w 1371064"/>
                <a:gd name="connsiteY27" fmla="*/ 288759 h 869142"/>
                <a:gd name="connsiteX28" fmla="*/ 141473 w 1371064"/>
                <a:gd name="connsiteY28" fmla="*/ 167454 h 869142"/>
                <a:gd name="connsiteX29" fmla="*/ 75277 w 1371064"/>
                <a:gd name="connsiteY29" fmla="*/ 203509 h 869142"/>
                <a:gd name="connsiteX30" fmla="*/ 503 w 1371064"/>
                <a:gd name="connsiteY30" fmla="*/ 132883 h 869142"/>
                <a:gd name="connsiteX0" fmla="*/ 503 w 1371064"/>
                <a:gd name="connsiteY0" fmla="*/ 132883 h 869142"/>
                <a:gd name="connsiteX1" fmla="*/ 67772 w 1371064"/>
                <a:gd name="connsiteY1" fmla="*/ 59203 h 869142"/>
                <a:gd name="connsiteX2" fmla="*/ 142549 w 1371064"/>
                <a:gd name="connsiteY2" fmla="*/ 9 h 869142"/>
                <a:gd name="connsiteX3" fmla="*/ 211360 w 1371064"/>
                <a:gd name="connsiteY3" fmla="*/ 66682 h 869142"/>
                <a:gd name="connsiteX4" fmla="*/ 194813 w 1371064"/>
                <a:gd name="connsiteY4" fmla="*/ 114926 h 869142"/>
                <a:gd name="connsiteX5" fmla="*/ 389721 w 1371064"/>
                <a:gd name="connsiteY5" fmla="*/ 222892 h 869142"/>
                <a:gd name="connsiteX6" fmla="*/ 683322 w 1371064"/>
                <a:gd name="connsiteY6" fmla="*/ 70494 h 869142"/>
                <a:gd name="connsiteX7" fmla="*/ 980984 w 1371064"/>
                <a:gd name="connsiteY7" fmla="*/ 215413 h 869142"/>
                <a:gd name="connsiteX8" fmla="*/ 1179698 w 1371064"/>
                <a:gd name="connsiteY8" fmla="*/ 108118 h 869142"/>
                <a:gd name="connsiteX9" fmla="*/ 1246773 w 1371064"/>
                <a:gd name="connsiteY9" fmla="*/ 1807 h 869142"/>
                <a:gd name="connsiteX10" fmla="*/ 1321069 w 1371064"/>
                <a:gd name="connsiteY10" fmla="*/ 72292 h 869142"/>
                <a:gd name="connsiteX11" fmla="*/ 1362979 w 1371064"/>
                <a:gd name="connsiteY11" fmla="*/ 175162 h 869142"/>
                <a:gd name="connsiteX12" fmla="*/ 1224939 w 1371064"/>
                <a:gd name="connsiteY12" fmla="*/ 174934 h 869142"/>
                <a:gd name="connsiteX13" fmla="*/ 1023488 w 1371064"/>
                <a:gd name="connsiteY13" fmla="*/ 283659 h 869142"/>
                <a:gd name="connsiteX14" fmla="*/ 1032419 w 1371064"/>
                <a:gd name="connsiteY14" fmla="*/ 568794 h 869142"/>
                <a:gd name="connsiteX15" fmla="*/ 1237677 w 1371064"/>
                <a:gd name="connsiteY15" fmla="*/ 683233 h 869142"/>
                <a:gd name="connsiteX16" fmla="*/ 1351548 w 1371064"/>
                <a:gd name="connsiteY16" fmla="*/ 678081 h 869142"/>
                <a:gd name="connsiteX17" fmla="*/ 1330593 w 1371064"/>
                <a:gd name="connsiteY17" fmla="*/ 798096 h 869142"/>
                <a:gd name="connsiteX18" fmla="*/ 1225818 w 1371064"/>
                <a:gd name="connsiteY18" fmla="*/ 866676 h 869142"/>
                <a:gd name="connsiteX19" fmla="*/ 1193631 w 1371064"/>
                <a:gd name="connsiteY19" fmla="*/ 759435 h 869142"/>
                <a:gd name="connsiteX20" fmla="*/ 1001029 w 1371064"/>
                <a:gd name="connsiteY20" fmla="*/ 645697 h 869142"/>
                <a:gd name="connsiteX21" fmla="*/ 376189 w 1371064"/>
                <a:gd name="connsiteY21" fmla="*/ 651412 h 869142"/>
                <a:gd name="connsiteX22" fmla="*/ 189098 w 1371064"/>
                <a:gd name="connsiteY22" fmla="*/ 753101 h 869142"/>
                <a:gd name="connsiteX23" fmla="*/ 172353 w 1371064"/>
                <a:gd name="connsiteY23" fmla="*/ 851436 h 869142"/>
                <a:gd name="connsiteX24" fmla="*/ 52338 w 1371064"/>
                <a:gd name="connsiteY24" fmla="*/ 796192 h 869142"/>
                <a:gd name="connsiteX25" fmla="*/ 135160 w 1371064"/>
                <a:gd name="connsiteY25" fmla="*/ 692760 h 869142"/>
                <a:gd name="connsiteX26" fmla="*/ 346384 w 1371064"/>
                <a:gd name="connsiteY26" fmla="*/ 576553 h 869142"/>
                <a:gd name="connsiteX27" fmla="*/ 355427 w 1371064"/>
                <a:gd name="connsiteY27" fmla="*/ 288759 h 869142"/>
                <a:gd name="connsiteX28" fmla="*/ 141473 w 1371064"/>
                <a:gd name="connsiteY28" fmla="*/ 167454 h 869142"/>
                <a:gd name="connsiteX29" fmla="*/ 75277 w 1371064"/>
                <a:gd name="connsiteY29" fmla="*/ 203509 h 869142"/>
                <a:gd name="connsiteX30" fmla="*/ 503 w 1371064"/>
                <a:gd name="connsiteY30" fmla="*/ 132883 h 869142"/>
                <a:gd name="connsiteX0" fmla="*/ 503 w 1371064"/>
                <a:gd name="connsiteY0" fmla="*/ 132883 h 871512"/>
                <a:gd name="connsiteX1" fmla="*/ 67772 w 1371064"/>
                <a:gd name="connsiteY1" fmla="*/ 59203 h 871512"/>
                <a:gd name="connsiteX2" fmla="*/ 142549 w 1371064"/>
                <a:gd name="connsiteY2" fmla="*/ 9 h 871512"/>
                <a:gd name="connsiteX3" fmla="*/ 211360 w 1371064"/>
                <a:gd name="connsiteY3" fmla="*/ 66682 h 871512"/>
                <a:gd name="connsiteX4" fmla="*/ 194813 w 1371064"/>
                <a:gd name="connsiteY4" fmla="*/ 114926 h 871512"/>
                <a:gd name="connsiteX5" fmla="*/ 389721 w 1371064"/>
                <a:gd name="connsiteY5" fmla="*/ 222892 h 871512"/>
                <a:gd name="connsiteX6" fmla="*/ 683322 w 1371064"/>
                <a:gd name="connsiteY6" fmla="*/ 70494 h 871512"/>
                <a:gd name="connsiteX7" fmla="*/ 980984 w 1371064"/>
                <a:gd name="connsiteY7" fmla="*/ 215413 h 871512"/>
                <a:gd name="connsiteX8" fmla="*/ 1179698 w 1371064"/>
                <a:gd name="connsiteY8" fmla="*/ 108118 h 871512"/>
                <a:gd name="connsiteX9" fmla="*/ 1246773 w 1371064"/>
                <a:gd name="connsiteY9" fmla="*/ 1807 h 871512"/>
                <a:gd name="connsiteX10" fmla="*/ 1321069 w 1371064"/>
                <a:gd name="connsiteY10" fmla="*/ 72292 h 871512"/>
                <a:gd name="connsiteX11" fmla="*/ 1362979 w 1371064"/>
                <a:gd name="connsiteY11" fmla="*/ 175162 h 871512"/>
                <a:gd name="connsiteX12" fmla="*/ 1224939 w 1371064"/>
                <a:gd name="connsiteY12" fmla="*/ 174934 h 871512"/>
                <a:gd name="connsiteX13" fmla="*/ 1023488 w 1371064"/>
                <a:gd name="connsiteY13" fmla="*/ 283659 h 871512"/>
                <a:gd name="connsiteX14" fmla="*/ 1032419 w 1371064"/>
                <a:gd name="connsiteY14" fmla="*/ 568794 h 871512"/>
                <a:gd name="connsiteX15" fmla="*/ 1237677 w 1371064"/>
                <a:gd name="connsiteY15" fmla="*/ 683233 h 871512"/>
                <a:gd name="connsiteX16" fmla="*/ 1351548 w 1371064"/>
                <a:gd name="connsiteY16" fmla="*/ 678081 h 871512"/>
                <a:gd name="connsiteX17" fmla="*/ 1330593 w 1371064"/>
                <a:gd name="connsiteY17" fmla="*/ 798096 h 871512"/>
                <a:gd name="connsiteX18" fmla="*/ 1225818 w 1371064"/>
                <a:gd name="connsiteY18" fmla="*/ 866676 h 871512"/>
                <a:gd name="connsiteX19" fmla="*/ 1193631 w 1371064"/>
                <a:gd name="connsiteY19" fmla="*/ 759435 h 871512"/>
                <a:gd name="connsiteX20" fmla="*/ 1001029 w 1371064"/>
                <a:gd name="connsiteY20" fmla="*/ 645697 h 871512"/>
                <a:gd name="connsiteX21" fmla="*/ 376189 w 1371064"/>
                <a:gd name="connsiteY21" fmla="*/ 651412 h 871512"/>
                <a:gd name="connsiteX22" fmla="*/ 189098 w 1371064"/>
                <a:gd name="connsiteY22" fmla="*/ 753101 h 871512"/>
                <a:gd name="connsiteX23" fmla="*/ 172353 w 1371064"/>
                <a:gd name="connsiteY23" fmla="*/ 851436 h 871512"/>
                <a:gd name="connsiteX24" fmla="*/ 52338 w 1371064"/>
                <a:gd name="connsiteY24" fmla="*/ 796192 h 871512"/>
                <a:gd name="connsiteX25" fmla="*/ 135160 w 1371064"/>
                <a:gd name="connsiteY25" fmla="*/ 692760 h 871512"/>
                <a:gd name="connsiteX26" fmla="*/ 346384 w 1371064"/>
                <a:gd name="connsiteY26" fmla="*/ 576553 h 871512"/>
                <a:gd name="connsiteX27" fmla="*/ 355427 w 1371064"/>
                <a:gd name="connsiteY27" fmla="*/ 288759 h 871512"/>
                <a:gd name="connsiteX28" fmla="*/ 141473 w 1371064"/>
                <a:gd name="connsiteY28" fmla="*/ 167454 h 871512"/>
                <a:gd name="connsiteX29" fmla="*/ 75277 w 1371064"/>
                <a:gd name="connsiteY29" fmla="*/ 203509 h 871512"/>
                <a:gd name="connsiteX30" fmla="*/ 503 w 1371064"/>
                <a:gd name="connsiteY30" fmla="*/ 132883 h 871512"/>
                <a:gd name="connsiteX0" fmla="*/ 503 w 1371064"/>
                <a:gd name="connsiteY0" fmla="*/ 132883 h 867659"/>
                <a:gd name="connsiteX1" fmla="*/ 67772 w 1371064"/>
                <a:gd name="connsiteY1" fmla="*/ 59203 h 867659"/>
                <a:gd name="connsiteX2" fmla="*/ 142549 w 1371064"/>
                <a:gd name="connsiteY2" fmla="*/ 9 h 867659"/>
                <a:gd name="connsiteX3" fmla="*/ 211360 w 1371064"/>
                <a:gd name="connsiteY3" fmla="*/ 66682 h 867659"/>
                <a:gd name="connsiteX4" fmla="*/ 194813 w 1371064"/>
                <a:gd name="connsiteY4" fmla="*/ 114926 h 867659"/>
                <a:gd name="connsiteX5" fmla="*/ 389721 w 1371064"/>
                <a:gd name="connsiteY5" fmla="*/ 222892 h 867659"/>
                <a:gd name="connsiteX6" fmla="*/ 683322 w 1371064"/>
                <a:gd name="connsiteY6" fmla="*/ 70494 h 867659"/>
                <a:gd name="connsiteX7" fmla="*/ 980984 w 1371064"/>
                <a:gd name="connsiteY7" fmla="*/ 215413 h 867659"/>
                <a:gd name="connsiteX8" fmla="*/ 1179698 w 1371064"/>
                <a:gd name="connsiteY8" fmla="*/ 108118 h 867659"/>
                <a:gd name="connsiteX9" fmla="*/ 1246773 w 1371064"/>
                <a:gd name="connsiteY9" fmla="*/ 1807 h 867659"/>
                <a:gd name="connsiteX10" fmla="*/ 1321069 w 1371064"/>
                <a:gd name="connsiteY10" fmla="*/ 72292 h 867659"/>
                <a:gd name="connsiteX11" fmla="*/ 1362979 w 1371064"/>
                <a:gd name="connsiteY11" fmla="*/ 175162 h 867659"/>
                <a:gd name="connsiteX12" fmla="*/ 1224939 w 1371064"/>
                <a:gd name="connsiteY12" fmla="*/ 174934 h 867659"/>
                <a:gd name="connsiteX13" fmla="*/ 1023488 w 1371064"/>
                <a:gd name="connsiteY13" fmla="*/ 283659 h 867659"/>
                <a:gd name="connsiteX14" fmla="*/ 1032419 w 1371064"/>
                <a:gd name="connsiteY14" fmla="*/ 568794 h 867659"/>
                <a:gd name="connsiteX15" fmla="*/ 1237677 w 1371064"/>
                <a:gd name="connsiteY15" fmla="*/ 683233 h 867659"/>
                <a:gd name="connsiteX16" fmla="*/ 1351548 w 1371064"/>
                <a:gd name="connsiteY16" fmla="*/ 678081 h 867659"/>
                <a:gd name="connsiteX17" fmla="*/ 1330593 w 1371064"/>
                <a:gd name="connsiteY17" fmla="*/ 798096 h 867659"/>
                <a:gd name="connsiteX18" fmla="*/ 1225818 w 1371064"/>
                <a:gd name="connsiteY18" fmla="*/ 866676 h 867659"/>
                <a:gd name="connsiteX19" fmla="*/ 1193631 w 1371064"/>
                <a:gd name="connsiteY19" fmla="*/ 759435 h 867659"/>
                <a:gd name="connsiteX20" fmla="*/ 1001029 w 1371064"/>
                <a:gd name="connsiteY20" fmla="*/ 645697 h 867659"/>
                <a:gd name="connsiteX21" fmla="*/ 376189 w 1371064"/>
                <a:gd name="connsiteY21" fmla="*/ 651412 h 867659"/>
                <a:gd name="connsiteX22" fmla="*/ 189098 w 1371064"/>
                <a:gd name="connsiteY22" fmla="*/ 753101 h 867659"/>
                <a:gd name="connsiteX23" fmla="*/ 172353 w 1371064"/>
                <a:gd name="connsiteY23" fmla="*/ 851436 h 867659"/>
                <a:gd name="connsiteX24" fmla="*/ 52338 w 1371064"/>
                <a:gd name="connsiteY24" fmla="*/ 796192 h 867659"/>
                <a:gd name="connsiteX25" fmla="*/ 135160 w 1371064"/>
                <a:gd name="connsiteY25" fmla="*/ 692760 h 867659"/>
                <a:gd name="connsiteX26" fmla="*/ 346384 w 1371064"/>
                <a:gd name="connsiteY26" fmla="*/ 576553 h 867659"/>
                <a:gd name="connsiteX27" fmla="*/ 355427 w 1371064"/>
                <a:gd name="connsiteY27" fmla="*/ 288759 h 867659"/>
                <a:gd name="connsiteX28" fmla="*/ 141473 w 1371064"/>
                <a:gd name="connsiteY28" fmla="*/ 167454 h 867659"/>
                <a:gd name="connsiteX29" fmla="*/ 75277 w 1371064"/>
                <a:gd name="connsiteY29" fmla="*/ 203509 h 867659"/>
                <a:gd name="connsiteX30" fmla="*/ 503 w 1371064"/>
                <a:gd name="connsiteY30" fmla="*/ 132883 h 867659"/>
                <a:gd name="connsiteX0" fmla="*/ 503 w 1371064"/>
                <a:gd name="connsiteY0" fmla="*/ 132883 h 870580"/>
                <a:gd name="connsiteX1" fmla="*/ 67772 w 1371064"/>
                <a:gd name="connsiteY1" fmla="*/ 59203 h 870580"/>
                <a:gd name="connsiteX2" fmla="*/ 142549 w 1371064"/>
                <a:gd name="connsiteY2" fmla="*/ 9 h 870580"/>
                <a:gd name="connsiteX3" fmla="*/ 211360 w 1371064"/>
                <a:gd name="connsiteY3" fmla="*/ 66682 h 870580"/>
                <a:gd name="connsiteX4" fmla="*/ 194813 w 1371064"/>
                <a:gd name="connsiteY4" fmla="*/ 114926 h 870580"/>
                <a:gd name="connsiteX5" fmla="*/ 389721 w 1371064"/>
                <a:gd name="connsiteY5" fmla="*/ 222892 h 870580"/>
                <a:gd name="connsiteX6" fmla="*/ 683322 w 1371064"/>
                <a:gd name="connsiteY6" fmla="*/ 70494 h 870580"/>
                <a:gd name="connsiteX7" fmla="*/ 980984 w 1371064"/>
                <a:gd name="connsiteY7" fmla="*/ 215413 h 870580"/>
                <a:gd name="connsiteX8" fmla="*/ 1179698 w 1371064"/>
                <a:gd name="connsiteY8" fmla="*/ 108118 h 870580"/>
                <a:gd name="connsiteX9" fmla="*/ 1246773 w 1371064"/>
                <a:gd name="connsiteY9" fmla="*/ 1807 h 870580"/>
                <a:gd name="connsiteX10" fmla="*/ 1321069 w 1371064"/>
                <a:gd name="connsiteY10" fmla="*/ 72292 h 870580"/>
                <a:gd name="connsiteX11" fmla="*/ 1362979 w 1371064"/>
                <a:gd name="connsiteY11" fmla="*/ 175162 h 870580"/>
                <a:gd name="connsiteX12" fmla="*/ 1224939 w 1371064"/>
                <a:gd name="connsiteY12" fmla="*/ 174934 h 870580"/>
                <a:gd name="connsiteX13" fmla="*/ 1023488 w 1371064"/>
                <a:gd name="connsiteY13" fmla="*/ 283659 h 870580"/>
                <a:gd name="connsiteX14" fmla="*/ 1032419 w 1371064"/>
                <a:gd name="connsiteY14" fmla="*/ 568794 h 870580"/>
                <a:gd name="connsiteX15" fmla="*/ 1237677 w 1371064"/>
                <a:gd name="connsiteY15" fmla="*/ 683233 h 870580"/>
                <a:gd name="connsiteX16" fmla="*/ 1351548 w 1371064"/>
                <a:gd name="connsiteY16" fmla="*/ 678081 h 870580"/>
                <a:gd name="connsiteX17" fmla="*/ 1330593 w 1371064"/>
                <a:gd name="connsiteY17" fmla="*/ 798096 h 870580"/>
                <a:gd name="connsiteX18" fmla="*/ 1225818 w 1371064"/>
                <a:gd name="connsiteY18" fmla="*/ 866676 h 870580"/>
                <a:gd name="connsiteX19" fmla="*/ 1193631 w 1371064"/>
                <a:gd name="connsiteY19" fmla="*/ 759435 h 870580"/>
                <a:gd name="connsiteX20" fmla="*/ 1001029 w 1371064"/>
                <a:gd name="connsiteY20" fmla="*/ 645697 h 870580"/>
                <a:gd name="connsiteX21" fmla="*/ 376189 w 1371064"/>
                <a:gd name="connsiteY21" fmla="*/ 651412 h 870580"/>
                <a:gd name="connsiteX22" fmla="*/ 189098 w 1371064"/>
                <a:gd name="connsiteY22" fmla="*/ 753101 h 870580"/>
                <a:gd name="connsiteX23" fmla="*/ 172353 w 1371064"/>
                <a:gd name="connsiteY23" fmla="*/ 851436 h 870580"/>
                <a:gd name="connsiteX24" fmla="*/ 52338 w 1371064"/>
                <a:gd name="connsiteY24" fmla="*/ 796192 h 870580"/>
                <a:gd name="connsiteX25" fmla="*/ 135160 w 1371064"/>
                <a:gd name="connsiteY25" fmla="*/ 692760 h 870580"/>
                <a:gd name="connsiteX26" fmla="*/ 346384 w 1371064"/>
                <a:gd name="connsiteY26" fmla="*/ 576553 h 870580"/>
                <a:gd name="connsiteX27" fmla="*/ 355427 w 1371064"/>
                <a:gd name="connsiteY27" fmla="*/ 288759 h 870580"/>
                <a:gd name="connsiteX28" fmla="*/ 141473 w 1371064"/>
                <a:gd name="connsiteY28" fmla="*/ 167454 h 870580"/>
                <a:gd name="connsiteX29" fmla="*/ 75277 w 1371064"/>
                <a:gd name="connsiteY29" fmla="*/ 203509 h 870580"/>
                <a:gd name="connsiteX30" fmla="*/ 503 w 1371064"/>
                <a:gd name="connsiteY30" fmla="*/ 132883 h 870580"/>
                <a:gd name="connsiteX0" fmla="*/ 503 w 1371064"/>
                <a:gd name="connsiteY0" fmla="*/ 132883 h 872144"/>
                <a:gd name="connsiteX1" fmla="*/ 67772 w 1371064"/>
                <a:gd name="connsiteY1" fmla="*/ 59203 h 872144"/>
                <a:gd name="connsiteX2" fmla="*/ 142549 w 1371064"/>
                <a:gd name="connsiteY2" fmla="*/ 9 h 872144"/>
                <a:gd name="connsiteX3" fmla="*/ 211360 w 1371064"/>
                <a:gd name="connsiteY3" fmla="*/ 66682 h 872144"/>
                <a:gd name="connsiteX4" fmla="*/ 194813 w 1371064"/>
                <a:gd name="connsiteY4" fmla="*/ 114926 h 872144"/>
                <a:gd name="connsiteX5" fmla="*/ 389721 w 1371064"/>
                <a:gd name="connsiteY5" fmla="*/ 222892 h 872144"/>
                <a:gd name="connsiteX6" fmla="*/ 683322 w 1371064"/>
                <a:gd name="connsiteY6" fmla="*/ 70494 h 872144"/>
                <a:gd name="connsiteX7" fmla="*/ 980984 w 1371064"/>
                <a:gd name="connsiteY7" fmla="*/ 215413 h 872144"/>
                <a:gd name="connsiteX8" fmla="*/ 1179698 w 1371064"/>
                <a:gd name="connsiteY8" fmla="*/ 108118 h 872144"/>
                <a:gd name="connsiteX9" fmla="*/ 1246773 w 1371064"/>
                <a:gd name="connsiteY9" fmla="*/ 1807 h 872144"/>
                <a:gd name="connsiteX10" fmla="*/ 1321069 w 1371064"/>
                <a:gd name="connsiteY10" fmla="*/ 72292 h 872144"/>
                <a:gd name="connsiteX11" fmla="*/ 1362979 w 1371064"/>
                <a:gd name="connsiteY11" fmla="*/ 175162 h 872144"/>
                <a:gd name="connsiteX12" fmla="*/ 1224939 w 1371064"/>
                <a:gd name="connsiteY12" fmla="*/ 174934 h 872144"/>
                <a:gd name="connsiteX13" fmla="*/ 1023488 w 1371064"/>
                <a:gd name="connsiteY13" fmla="*/ 283659 h 872144"/>
                <a:gd name="connsiteX14" fmla="*/ 1032419 w 1371064"/>
                <a:gd name="connsiteY14" fmla="*/ 568794 h 872144"/>
                <a:gd name="connsiteX15" fmla="*/ 1237677 w 1371064"/>
                <a:gd name="connsiteY15" fmla="*/ 683233 h 872144"/>
                <a:gd name="connsiteX16" fmla="*/ 1351548 w 1371064"/>
                <a:gd name="connsiteY16" fmla="*/ 678081 h 872144"/>
                <a:gd name="connsiteX17" fmla="*/ 1330593 w 1371064"/>
                <a:gd name="connsiteY17" fmla="*/ 798096 h 872144"/>
                <a:gd name="connsiteX18" fmla="*/ 1225818 w 1371064"/>
                <a:gd name="connsiteY18" fmla="*/ 866676 h 872144"/>
                <a:gd name="connsiteX19" fmla="*/ 1193631 w 1371064"/>
                <a:gd name="connsiteY19" fmla="*/ 759435 h 872144"/>
                <a:gd name="connsiteX20" fmla="*/ 1001029 w 1371064"/>
                <a:gd name="connsiteY20" fmla="*/ 645697 h 872144"/>
                <a:gd name="connsiteX21" fmla="*/ 376189 w 1371064"/>
                <a:gd name="connsiteY21" fmla="*/ 651412 h 872144"/>
                <a:gd name="connsiteX22" fmla="*/ 189098 w 1371064"/>
                <a:gd name="connsiteY22" fmla="*/ 753101 h 872144"/>
                <a:gd name="connsiteX23" fmla="*/ 172353 w 1371064"/>
                <a:gd name="connsiteY23" fmla="*/ 851436 h 872144"/>
                <a:gd name="connsiteX24" fmla="*/ 52338 w 1371064"/>
                <a:gd name="connsiteY24" fmla="*/ 796192 h 872144"/>
                <a:gd name="connsiteX25" fmla="*/ 135160 w 1371064"/>
                <a:gd name="connsiteY25" fmla="*/ 692760 h 872144"/>
                <a:gd name="connsiteX26" fmla="*/ 346384 w 1371064"/>
                <a:gd name="connsiteY26" fmla="*/ 576553 h 872144"/>
                <a:gd name="connsiteX27" fmla="*/ 355427 w 1371064"/>
                <a:gd name="connsiteY27" fmla="*/ 288759 h 872144"/>
                <a:gd name="connsiteX28" fmla="*/ 141473 w 1371064"/>
                <a:gd name="connsiteY28" fmla="*/ 167454 h 872144"/>
                <a:gd name="connsiteX29" fmla="*/ 75277 w 1371064"/>
                <a:gd name="connsiteY29" fmla="*/ 203509 h 872144"/>
                <a:gd name="connsiteX30" fmla="*/ 503 w 1371064"/>
                <a:gd name="connsiteY30" fmla="*/ 132883 h 872144"/>
                <a:gd name="connsiteX0" fmla="*/ 503 w 1371064"/>
                <a:gd name="connsiteY0" fmla="*/ 132883 h 872144"/>
                <a:gd name="connsiteX1" fmla="*/ 67772 w 1371064"/>
                <a:gd name="connsiteY1" fmla="*/ 59203 h 872144"/>
                <a:gd name="connsiteX2" fmla="*/ 142549 w 1371064"/>
                <a:gd name="connsiteY2" fmla="*/ 9 h 872144"/>
                <a:gd name="connsiteX3" fmla="*/ 211360 w 1371064"/>
                <a:gd name="connsiteY3" fmla="*/ 66682 h 872144"/>
                <a:gd name="connsiteX4" fmla="*/ 194813 w 1371064"/>
                <a:gd name="connsiteY4" fmla="*/ 114926 h 872144"/>
                <a:gd name="connsiteX5" fmla="*/ 389721 w 1371064"/>
                <a:gd name="connsiteY5" fmla="*/ 222892 h 872144"/>
                <a:gd name="connsiteX6" fmla="*/ 683322 w 1371064"/>
                <a:gd name="connsiteY6" fmla="*/ 70494 h 872144"/>
                <a:gd name="connsiteX7" fmla="*/ 980984 w 1371064"/>
                <a:gd name="connsiteY7" fmla="*/ 215413 h 872144"/>
                <a:gd name="connsiteX8" fmla="*/ 1179698 w 1371064"/>
                <a:gd name="connsiteY8" fmla="*/ 108118 h 872144"/>
                <a:gd name="connsiteX9" fmla="*/ 1246773 w 1371064"/>
                <a:gd name="connsiteY9" fmla="*/ 1807 h 872144"/>
                <a:gd name="connsiteX10" fmla="*/ 1321069 w 1371064"/>
                <a:gd name="connsiteY10" fmla="*/ 72292 h 872144"/>
                <a:gd name="connsiteX11" fmla="*/ 1362979 w 1371064"/>
                <a:gd name="connsiteY11" fmla="*/ 175162 h 872144"/>
                <a:gd name="connsiteX12" fmla="*/ 1224939 w 1371064"/>
                <a:gd name="connsiteY12" fmla="*/ 174934 h 872144"/>
                <a:gd name="connsiteX13" fmla="*/ 1023488 w 1371064"/>
                <a:gd name="connsiteY13" fmla="*/ 283659 h 872144"/>
                <a:gd name="connsiteX14" fmla="*/ 1032419 w 1371064"/>
                <a:gd name="connsiteY14" fmla="*/ 568794 h 872144"/>
                <a:gd name="connsiteX15" fmla="*/ 1237677 w 1371064"/>
                <a:gd name="connsiteY15" fmla="*/ 683233 h 872144"/>
                <a:gd name="connsiteX16" fmla="*/ 1351548 w 1371064"/>
                <a:gd name="connsiteY16" fmla="*/ 678081 h 872144"/>
                <a:gd name="connsiteX17" fmla="*/ 1330593 w 1371064"/>
                <a:gd name="connsiteY17" fmla="*/ 798096 h 872144"/>
                <a:gd name="connsiteX18" fmla="*/ 1225818 w 1371064"/>
                <a:gd name="connsiteY18" fmla="*/ 866676 h 872144"/>
                <a:gd name="connsiteX19" fmla="*/ 1193631 w 1371064"/>
                <a:gd name="connsiteY19" fmla="*/ 759435 h 872144"/>
                <a:gd name="connsiteX20" fmla="*/ 1001029 w 1371064"/>
                <a:gd name="connsiteY20" fmla="*/ 645697 h 872144"/>
                <a:gd name="connsiteX21" fmla="*/ 376189 w 1371064"/>
                <a:gd name="connsiteY21" fmla="*/ 651412 h 872144"/>
                <a:gd name="connsiteX22" fmla="*/ 189098 w 1371064"/>
                <a:gd name="connsiteY22" fmla="*/ 753101 h 872144"/>
                <a:gd name="connsiteX23" fmla="*/ 172353 w 1371064"/>
                <a:gd name="connsiteY23" fmla="*/ 851436 h 872144"/>
                <a:gd name="connsiteX24" fmla="*/ 52338 w 1371064"/>
                <a:gd name="connsiteY24" fmla="*/ 796192 h 872144"/>
                <a:gd name="connsiteX25" fmla="*/ 135160 w 1371064"/>
                <a:gd name="connsiteY25" fmla="*/ 692760 h 872144"/>
                <a:gd name="connsiteX26" fmla="*/ 346384 w 1371064"/>
                <a:gd name="connsiteY26" fmla="*/ 576553 h 872144"/>
                <a:gd name="connsiteX27" fmla="*/ 355427 w 1371064"/>
                <a:gd name="connsiteY27" fmla="*/ 288759 h 872144"/>
                <a:gd name="connsiteX28" fmla="*/ 141473 w 1371064"/>
                <a:gd name="connsiteY28" fmla="*/ 167454 h 872144"/>
                <a:gd name="connsiteX29" fmla="*/ 75277 w 1371064"/>
                <a:gd name="connsiteY29" fmla="*/ 203509 h 872144"/>
                <a:gd name="connsiteX30" fmla="*/ 503 w 1371064"/>
                <a:gd name="connsiteY30" fmla="*/ 132883 h 872144"/>
                <a:gd name="connsiteX0" fmla="*/ 503 w 1371064"/>
                <a:gd name="connsiteY0" fmla="*/ 132883 h 872144"/>
                <a:gd name="connsiteX1" fmla="*/ 67772 w 1371064"/>
                <a:gd name="connsiteY1" fmla="*/ 59203 h 872144"/>
                <a:gd name="connsiteX2" fmla="*/ 142549 w 1371064"/>
                <a:gd name="connsiteY2" fmla="*/ 9 h 872144"/>
                <a:gd name="connsiteX3" fmla="*/ 211360 w 1371064"/>
                <a:gd name="connsiteY3" fmla="*/ 66682 h 872144"/>
                <a:gd name="connsiteX4" fmla="*/ 194813 w 1371064"/>
                <a:gd name="connsiteY4" fmla="*/ 114926 h 872144"/>
                <a:gd name="connsiteX5" fmla="*/ 389721 w 1371064"/>
                <a:gd name="connsiteY5" fmla="*/ 222892 h 872144"/>
                <a:gd name="connsiteX6" fmla="*/ 683322 w 1371064"/>
                <a:gd name="connsiteY6" fmla="*/ 70494 h 872144"/>
                <a:gd name="connsiteX7" fmla="*/ 980984 w 1371064"/>
                <a:gd name="connsiteY7" fmla="*/ 215413 h 872144"/>
                <a:gd name="connsiteX8" fmla="*/ 1179698 w 1371064"/>
                <a:gd name="connsiteY8" fmla="*/ 108118 h 872144"/>
                <a:gd name="connsiteX9" fmla="*/ 1246773 w 1371064"/>
                <a:gd name="connsiteY9" fmla="*/ 1807 h 872144"/>
                <a:gd name="connsiteX10" fmla="*/ 1321069 w 1371064"/>
                <a:gd name="connsiteY10" fmla="*/ 72292 h 872144"/>
                <a:gd name="connsiteX11" fmla="*/ 1362979 w 1371064"/>
                <a:gd name="connsiteY11" fmla="*/ 175162 h 872144"/>
                <a:gd name="connsiteX12" fmla="*/ 1224939 w 1371064"/>
                <a:gd name="connsiteY12" fmla="*/ 174934 h 872144"/>
                <a:gd name="connsiteX13" fmla="*/ 1023488 w 1371064"/>
                <a:gd name="connsiteY13" fmla="*/ 283659 h 872144"/>
                <a:gd name="connsiteX14" fmla="*/ 1032419 w 1371064"/>
                <a:gd name="connsiteY14" fmla="*/ 568794 h 872144"/>
                <a:gd name="connsiteX15" fmla="*/ 1237677 w 1371064"/>
                <a:gd name="connsiteY15" fmla="*/ 683233 h 872144"/>
                <a:gd name="connsiteX16" fmla="*/ 1351548 w 1371064"/>
                <a:gd name="connsiteY16" fmla="*/ 678081 h 872144"/>
                <a:gd name="connsiteX17" fmla="*/ 1330593 w 1371064"/>
                <a:gd name="connsiteY17" fmla="*/ 798096 h 872144"/>
                <a:gd name="connsiteX18" fmla="*/ 1225818 w 1371064"/>
                <a:gd name="connsiteY18" fmla="*/ 866676 h 872144"/>
                <a:gd name="connsiteX19" fmla="*/ 1193631 w 1371064"/>
                <a:gd name="connsiteY19" fmla="*/ 759435 h 872144"/>
                <a:gd name="connsiteX20" fmla="*/ 1001029 w 1371064"/>
                <a:gd name="connsiteY20" fmla="*/ 645697 h 872144"/>
                <a:gd name="connsiteX21" fmla="*/ 376189 w 1371064"/>
                <a:gd name="connsiteY21" fmla="*/ 651412 h 872144"/>
                <a:gd name="connsiteX22" fmla="*/ 189098 w 1371064"/>
                <a:gd name="connsiteY22" fmla="*/ 753101 h 872144"/>
                <a:gd name="connsiteX23" fmla="*/ 172353 w 1371064"/>
                <a:gd name="connsiteY23" fmla="*/ 851436 h 872144"/>
                <a:gd name="connsiteX24" fmla="*/ 52338 w 1371064"/>
                <a:gd name="connsiteY24" fmla="*/ 796192 h 872144"/>
                <a:gd name="connsiteX25" fmla="*/ 135160 w 1371064"/>
                <a:gd name="connsiteY25" fmla="*/ 692760 h 872144"/>
                <a:gd name="connsiteX26" fmla="*/ 346384 w 1371064"/>
                <a:gd name="connsiteY26" fmla="*/ 576553 h 872144"/>
                <a:gd name="connsiteX27" fmla="*/ 355427 w 1371064"/>
                <a:gd name="connsiteY27" fmla="*/ 288759 h 872144"/>
                <a:gd name="connsiteX28" fmla="*/ 141473 w 1371064"/>
                <a:gd name="connsiteY28" fmla="*/ 167454 h 872144"/>
                <a:gd name="connsiteX29" fmla="*/ 75277 w 1371064"/>
                <a:gd name="connsiteY29" fmla="*/ 203509 h 872144"/>
                <a:gd name="connsiteX30" fmla="*/ 503 w 1371064"/>
                <a:gd name="connsiteY30" fmla="*/ 132883 h 872144"/>
                <a:gd name="connsiteX0" fmla="*/ 503 w 1371064"/>
                <a:gd name="connsiteY0" fmla="*/ 132883 h 872144"/>
                <a:gd name="connsiteX1" fmla="*/ 67772 w 1371064"/>
                <a:gd name="connsiteY1" fmla="*/ 59203 h 872144"/>
                <a:gd name="connsiteX2" fmla="*/ 142549 w 1371064"/>
                <a:gd name="connsiteY2" fmla="*/ 9 h 872144"/>
                <a:gd name="connsiteX3" fmla="*/ 211360 w 1371064"/>
                <a:gd name="connsiteY3" fmla="*/ 66682 h 872144"/>
                <a:gd name="connsiteX4" fmla="*/ 194813 w 1371064"/>
                <a:gd name="connsiteY4" fmla="*/ 114926 h 872144"/>
                <a:gd name="connsiteX5" fmla="*/ 389721 w 1371064"/>
                <a:gd name="connsiteY5" fmla="*/ 222892 h 872144"/>
                <a:gd name="connsiteX6" fmla="*/ 683322 w 1371064"/>
                <a:gd name="connsiteY6" fmla="*/ 70494 h 872144"/>
                <a:gd name="connsiteX7" fmla="*/ 980984 w 1371064"/>
                <a:gd name="connsiteY7" fmla="*/ 215413 h 872144"/>
                <a:gd name="connsiteX8" fmla="*/ 1179698 w 1371064"/>
                <a:gd name="connsiteY8" fmla="*/ 108118 h 872144"/>
                <a:gd name="connsiteX9" fmla="*/ 1246773 w 1371064"/>
                <a:gd name="connsiteY9" fmla="*/ 1807 h 872144"/>
                <a:gd name="connsiteX10" fmla="*/ 1321069 w 1371064"/>
                <a:gd name="connsiteY10" fmla="*/ 72292 h 872144"/>
                <a:gd name="connsiteX11" fmla="*/ 1362979 w 1371064"/>
                <a:gd name="connsiteY11" fmla="*/ 175162 h 872144"/>
                <a:gd name="connsiteX12" fmla="*/ 1224939 w 1371064"/>
                <a:gd name="connsiteY12" fmla="*/ 174934 h 872144"/>
                <a:gd name="connsiteX13" fmla="*/ 1023488 w 1371064"/>
                <a:gd name="connsiteY13" fmla="*/ 283659 h 872144"/>
                <a:gd name="connsiteX14" fmla="*/ 1032419 w 1371064"/>
                <a:gd name="connsiteY14" fmla="*/ 568794 h 872144"/>
                <a:gd name="connsiteX15" fmla="*/ 1237677 w 1371064"/>
                <a:gd name="connsiteY15" fmla="*/ 683233 h 872144"/>
                <a:gd name="connsiteX16" fmla="*/ 1351548 w 1371064"/>
                <a:gd name="connsiteY16" fmla="*/ 678081 h 872144"/>
                <a:gd name="connsiteX17" fmla="*/ 1330593 w 1371064"/>
                <a:gd name="connsiteY17" fmla="*/ 798096 h 872144"/>
                <a:gd name="connsiteX18" fmla="*/ 1225818 w 1371064"/>
                <a:gd name="connsiteY18" fmla="*/ 866676 h 872144"/>
                <a:gd name="connsiteX19" fmla="*/ 1193631 w 1371064"/>
                <a:gd name="connsiteY19" fmla="*/ 759435 h 872144"/>
                <a:gd name="connsiteX20" fmla="*/ 1001029 w 1371064"/>
                <a:gd name="connsiteY20" fmla="*/ 645697 h 872144"/>
                <a:gd name="connsiteX21" fmla="*/ 376189 w 1371064"/>
                <a:gd name="connsiteY21" fmla="*/ 651412 h 872144"/>
                <a:gd name="connsiteX22" fmla="*/ 189098 w 1371064"/>
                <a:gd name="connsiteY22" fmla="*/ 753101 h 872144"/>
                <a:gd name="connsiteX23" fmla="*/ 172353 w 1371064"/>
                <a:gd name="connsiteY23" fmla="*/ 851436 h 872144"/>
                <a:gd name="connsiteX24" fmla="*/ 52338 w 1371064"/>
                <a:gd name="connsiteY24" fmla="*/ 796192 h 872144"/>
                <a:gd name="connsiteX25" fmla="*/ 135160 w 1371064"/>
                <a:gd name="connsiteY25" fmla="*/ 692760 h 872144"/>
                <a:gd name="connsiteX26" fmla="*/ 346384 w 1371064"/>
                <a:gd name="connsiteY26" fmla="*/ 576553 h 872144"/>
                <a:gd name="connsiteX27" fmla="*/ 355427 w 1371064"/>
                <a:gd name="connsiteY27" fmla="*/ 288759 h 872144"/>
                <a:gd name="connsiteX28" fmla="*/ 141473 w 1371064"/>
                <a:gd name="connsiteY28" fmla="*/ 167454 h 872144"/>
                <a:gd name="connsiteX29" fmla="*/ 75277 w 1371064"/>
                <a:gd name="connsiteY29" fmla="*/ 203509 h 872144"/>
                <a:gd name="connsiteX30" fmla="*/ 503 w 1371064"/>
                <a:gd name="connsiteY30" fmla="*/ 132883 h 872144"/>
                <a:gd name="connsiteX0" fmla="*/ 503 w 1371185"/>
                <a:gd name="connsiteY0" fmla="*/ 132883 h 872144"/>
                <a:gd name="connsiteX1" fmla="*/ 67772 w 1371185"/>
                <a:gd name="connsiteY1" fmla="*/ 59203 h 872144"/>
                <a:gd name="connsiteX2" fmla="*/ 142549 w 1371185"/>
                <a:gd name="connsiteY2" fmla="*/ 9 h 872144"/>
                <a:gd name="connsiteX3" fmla="*/ 211360 w 1371185"/>
                <a:gd name="connsiteY3" fmla="*/ 66682 h 872144"/>
                <a:gd name="connsiteX4" fmla="*/ 194813 w 1371185"/>
                <a:gd name="connsiteY4" fmla="*/ 114926 h 872144"/>
                <a:gd name="connsiteX5" fmla="*/ 389721 w 1371185"/>
                <a:gd name="connsiteY5" fmla="*/ 222892 h 872144"/>
                <a:gd name="connsiteX6" fmla="*/ 683322 w 1371185"/>
                <a:gd name="connsiteY6" fmla="*/ 70494 h 872144"/>
                <a:gd name="connsiteX7" fmla="*/ 980984 w 1371185"/>
                <a:gd name="connsiteY7" fmla="*/ 215413 h 872144"/>
                <a:gd name="connsiteX8" fmla="*/ 1179698 w 1371185"/>
                <a:gd name="connsiteY8" fmla="*/ 108118 h 872144"/>
                <a:gd name="connsiteX9" fmla="*/ 1246773 w 1371185"/>
                <a:gd name="connsiteY9" fmla="*/ 1807 h 872144"/>
                <a:gd name="connsiteX10" fmla="*/ 1321069 w 1371185"/>
                <a:gd name="connsiteY10" fmla="*/ 72292 h 872144"/>
                <a:gd name="connsiteX11" fmla="*/ 1362979 w 1371185"/>
                <a:gd name="connsiteY11" fmla="*/ 175162 h 872144"/>
                <a:gd name="connsiteX12" fmla="*/ 1224939 w 1371185"/>
                <a:gd name="connsiteY12" fmla="*/ 174934 h 872144"/>
                <a:gd name="connsiteX13" fmla="*/ 1023488 w 1371185"/>
                <a:gd name="connsiteY13" fmla="*/ 283659 h 872144"/>
                <a:gd name="connsiteX14" fmla="*/ 1032419 w 1371185"/>
                <a:gd name="connsiteY14" fmla="*/ 568794 h 872144"/>
                <a:gd name="connsiteX15" fmla="*/ 1237677 w 1371185"/>
                <a:gd name="connsiteY15" fmla="*/ 683233 h 872144"/>
                <a:gd name="connsiteX16" fmla="*/ 1351548 w 1371185"/>
                <a:gd name="connsiteY16" fmla="*/ 678081 h 872144"/>
                <a:gd name="connsiteX17" fmla="*/ 1330593 w 1371185"/>
                <a:gd name="connsiteY17" fmla="*/ 798096 h 872144"/>
                <a:gd name="connsiteX18" fmla="*/ 1225818 w 1371185"/>
                <a:gd name="connsiteY18" fmla="*/ 866676 h 872144"/>
                <a:gd name="connsiteX19" fmla="*/ 1193631 w 1371185"/>
                <a:gd name="connsiteY19" fmla="*/ 759435 h 872144"/>
                <a:gd name="connsiteX20" fmla="*/ 1001029 w 1371185"/>
                <a:gd name="connsiteY20" fmla="*/ 645697 h 872144"/>
                <a:gd name="connsiteX21" fmla="*/ 376189 w 1371185"/>
                <a:gd name="connsiteY21" fmla="*/ 651412 h 872144"/>
                <a:gd name="connsiteX22" fmla="*/ 189098 w 1371185"/>
                <a:gd name="connsiteY22" fmla="*/ 753101 h 872144"/>
                <a:gd name="connsiteX23" fmla="*/ 172353 w 1371185"/>
                <a:gd name="connsiteY23" fmla="*/ 851436 h 872144"/>
                <a:gd name="connsiteX24" fmla="*/ 52338 w 1371185"/>
                <a:gd name="connsiteY24" fmla="*/ 796192 h 872144"/>
                <a:gd name="connsiteX25" fmla="*/ 135160 w 1371185"/>
                <a:gd name="connsiteY25" fmla="*/ 692760 h 872144"/>
                <a:gd name="connsiteX26" fmla="*/ 346384 w 1371185"/>
                <a:gd name="connsiteY26" fmla="*/ 576553 h 872144"/>
                <a:gd name="connsiteX27" fmla="*/ 355427 w 1371185"/>
                <a:gd name="connsiteY27" fmla="*/ 288759 h 872144"/>
                <a:gd name="connsiteX28" fmla="*/ 141473 w 1371185"/>
                <a:gd name="connsiteY28" fmla="*/ 167454 h 872144"/>
                <a:gd name="connsiteX29" fmla="*/ 75277 w 1371185"/>
                <a:gd name="connsiteY29" fmla="*/ 203509 h 872144"/>
                <a:gd name="connsiteX30" fmla="*/ 503 w 1371185"/>
                <a:gd name="connsiteY30" fmla="*/ 132883 h 872144"/>
                <a:gd name="connsiteX0" fmla="*/ 503 w 1371185"/>
                <a:gd name="connsiteY0" fmla="*/ 132883 h 872144"/>
                <a:gd name="connsiteX1" fmla="*/ 67772 w 1371185"/>
                <a:gd name="connsiteY1" fmla="*/ 59203 h 872144"/>
                <a:gd name="connsiteX2" fmla="*/ 142549 w 1371185"/>
                <a:gd name="connsiteY2" fmla="*/ 9 h 872144"/>
                <a:gd name="connsiteX3" fmla="*/ 211360 w 1371185"/>
                <a:gd name="connsiteY3" fmla="*/ 66682 h 872144"/>
                <a:gd name="connsiteX4" fmla="*/ 194813 w 1371185"/>
                <a:gd name="connsiteY4" fmla="*/ 114926 h 872144"/>
                <a:gd name="connsiteX5" fmla="*/ 389721 w 1371185"/>
                <a:gd name="connsiteY5" fmla="*/ 222892 h 872144"/>
                <a:gd name="connsiteX6" fmla="*/ 683322 w 1371185"/>
                <a:gd name="connsiteY6" fmla="*/ 70494 h 872144"/>
                <a:gd name="connsiteX7" fmla="*/ 980984 w 1371185"/>
                <a:gd name="connsiteY7" fmla="*/ 215413 h 872144"/>
                <a:gd name="connsiteX8" fmla="*/ 1179698 w 1371185"/>
                <a:gd name="connsiteY8" fmla="*/ 108118 h 872144"/>
                <a:gd name="connsiteX9" fmla="*/ 1246773 w 1371185"/>
                <a:gd name="connsiteY9" fmla="*/ 1807 h 872144"/>
                <a:gd name="connsiteX10" fmla="*/ 1321069 w 1371185"/>
                <a:gd name="connsiteY10" fmla="*/ 72292 h 872144"/>
                <a:gd name="connsiteX11" fmla="*/ 1362979 w 1371185"/>
                <a:gd name="connsiteY11" fmla="*/ 175162 h 872144"/>
                <a:gd name="connsiteX12" fmla="*/ 1224939 w 1371185"/>
                <a:gd name="connsiteY12" fmla="*/ 174934 h 872144"/>
                <a:gd name="connsiteX13" fmla="*/ 1023488 w 1371185"/>
                <a:gd name="connsiteY13" fmla="*/ 283659 h 872144"/>
                <a:gd name="connsiteX14" fmla="*/ 1032419 w 1371185"/>
                <a:gd name="connsiteY14" fmla="*/ 568794 h 872144"/>
                <a:gd name="connsiteX15" fmla="*/ 1237677 w 1371185"/>
                <a:gd name="connsiteY15" fmla="*/ 683233 h 872144"/>
                <a:gd name="connsiteX16" fmla="*/ 1351548 w 1371185"/>
                <a:gd name="connsiteY16" fmla="*/ 678081 h 872144"/>
                <a:gd name="connsiteX17" fmla="*/ 1330593 w 1371185"/>
                <a:gd name="connsiteY17" fmla="*/ 798096 h 872144"/>
                <a:gd name="connsiteX18" fmla="*/ 1225818 w 1371185"/>
                <a:gd name="connsiteY18" fmla="*/ 866676 h 872144"/>
                <a:gd name="connsiteX19" fmla="*/ 1193631 w 1371185"/>
                <a:gd name="connsiteY19" fmla="*/ 759435 h 872144"/>
                <a:gd name="connsiteX20" fmla="*/ 1001029 w 1371185"/>
                <a:gd name="connsiteY20" fmla="*/ 645697 h 872144"/>
                <a:gd name="connsiteX21" fmla="*/ 431433 w 1371185"/>
                <a:gd name="connsiteY21" fmla="*/ 697130 h 872144"/>
                <a:gd name="connsiteX22" fmla="*/ 376189 w 1371185"/>
                <a:gd name="connsiteY22" fmla="*/ 651412 h 872144"/>
                <a:gd name="connsiteX23" fmla="*/ 189098 w 1371185"/>
                <a:gd name="connsiteY23" fmla="*/ 753101 h 872144"/>
                <a:gd name="connsiteX24" fmla="*/ 172353 w 1371185"/>
                <a:gd name="connsiteY24" fmla="*/ 851436 h 872144"/>
                <a:gd name="connsiteX25" fmla="*/ 52338 w 1371185"/>
                <a:gd name="connsiteY25" fmla="*/ 796192 h 872144"/>
                <a:gd name="connsiteX26" fmla="*/ 135160 w 1371185"/>
                <a:gd name="connsiteY26" fmla="*/ 692760 h 872144"/>
                <a:gd name="connsiteX27" fmla="*/ 346384 w 1371185"/>
                <a:gd name="connsiteY27" fmla="*/ 576553 h 872144"/>
                <a:gd name="connsiteX28" fmla="*/ 355427 w 1371185"/>
                <a:gd name="connsiteY28" fmla="*/ 288759 h 872144"/>
                <a:gd name="connsiteX29" fmla="*/ 141473 w 1371185"/>
                <a:gd name="connsiteY29" fmla="*/ 167454 h 872144"/>
                <a:gd name="connsiteX30" fmla="*/ 75277 w 1371185"/>
                <a:gd name="connsiteY30" fmla="*/ 203509 h 872144"/>
                <a:gd name="connsiteX31" fmla="*/ 503 w 1371185"/>
                <a:gd name="connsiteY31" fmla="*/ 132883 h 872144"/>
                <a:gd name="connsiteX0" fmla="*/ 503 w 1371185"/>
                <a:gd name="connsiteY0" fmla="*/ 132883 h 872144"/>
                <a:gd name="connsiteX1" fmla="*/ 67772 w 1371185"/>
                <a:gd name="connsiteY1" fmla="*/ 59203 h 872144"/>
                <a:gd name="connsiteX2" fmla="*/ 142549 w 1371185"/>
                <a:gd name="connsiteY2" fmla="*/ 9 h 872144"/>
                <a:gd name="connsiteX3" fmla="*/ 211360 w 1371185"/>
                <a:gd name="connsiteY3" fmla="*/ 66682 h 872144"/>
                <a:gd name="connsiteX4" fmla="*/ 194813 w 1371185"/>
                <a:gd name="connsiteY4" fmla="*/ 114926 h 872144"/>
                <a:gd name="connsiteX5" fmla="*/ 389721 w 1371185"/>
                <a:gd name="connsiteY5" fmla="*/ 222892 h 872144"/>
                <a:gd name="connsiteX6" fmla="*/ 683322 w 1371185"/>
                <a:gd name="connsiteY6" fmla="*/ 70494 h 872144"/>
                <a:gd name="connsiteX7" fmla="*/ 980984 w 1371185"/>
                <a:gd name="connsiteY7" fmla="*/ 215413 h 872144"/>
                <a:gd name="connsiteX8" fmla="*/ 1179698 w 1371185"/>
                <a:gd name="connsiteY8" fmla="*/ 108118 h 872144"/>
                <a:gd name="connsiteX9" fmla="*/ 1246773 w 1371185"/>
                <a:gd name="connsiteY9" fmla="*/ 1807 h 872144"/>
                <a:gd name="connsiteX10" fmla="*/ 1321069 w 1371185"/>
                <a:gd name="connsiteY10" fmla="*/ 72292 h 872144"/>
                <a:gd name="connsiteX11" fmla="*/ 1362979 w 1371185"/>
                <a:gd name="connsiteY11" fmla="*/ 175162 h 872144"/>
                <a:gd name="connsiteX12" fmla="*/ 1224939 w 1371185"/>
                <a:gd name="connsiteY12" fmla="*/ 174934 h 872144"/>
                <a:gd name="connsiteX13" fmla="*/ 1023488 w 1371185"/>
                <a:gd name="connsiteY13" fmla="*/ 283659 h 872144"/>
                <a:gd name="connsiteX14" fmla="*/ 1032419 w 1371185"/>
                <a:gd name="connsiteY14" fmla="*/ 568794 h 872144"/>
                <a:gd name="connsiteX15" fmla="*/ 1237677 w 1371185"/>
                <a:gd name="connsiteY15" fmla="*/ 683233 h 872144"/>
                <a:gd name="connsiteX16" fmla="*/ 1351548 w 1371185"/>
                <a:gd name="connsiteY16" fmla="*/ 678081 h 872144"/>
                <a:gd name="connsiteX17" fmla="*/ 1330593 w 1371185"/>
                <a:gd name="connsiteY17" fmla="*/ 798096 h 872144"/>
                <a:gd name="connsiteX18" fmla="*/ 1225818 w 1371185"/>
                <a:gd name="connsiteY18" fmla="*/ 866676 h 872144"/>
                <a:gd name="connsiteX19" fmla="*/ 1193631 w 1371185"/>
                <a:gd name="connsiteY19" fmla="*/ 759435 h 872144"/>
                <a:gd name="connsiteX20" fmla="*/ 1001029 w 1371185"/>
                <a:gd name="connsiteY20" fmla="*/ 645697 h 872144"/>
                <a:gd name="connsiteX21" fmla="*/ 431433 w 1371185"/>
                <a:gd name="connsiteY21" fmla="*/ 697130 h 872144"/>
                <a:gd name="connsiteX22" fmla="*/ 379999 w 1371185"/>
                <a:gd name="connsiteY22" fmla="*/ 649507 h 872144"/>
                <a:gd name="connsiteX23" fmla="*/ 189098 w 1371185"/>
                <a:gd name="connsiteY23" fmla="*/ 753101 h 872144"/>
                <a:gd name="connsiteX24" fmla="*/ 172353 w 1371185"/>
                <a:gd name="connsiteY24" fmla="*/ 851436 h 872144"/>
                <a:gd name="connsiteX25" fmla="*/ 52338 w 1371185"/>
                <a:gd name="connsiteY25" fmla="*/ 796192 h 872144"/>
                <a:gd name="connsiteX26" fmla="*/ 135160 w 1371185"/>
                <a:gd name="connsiteY26" fmla="*/ 692760 h 872144"/>
                <a:gd name="connsiteX27" fmla="*/ 346384 w 1371185"/>
                <a:gd name="connsiteY27" fmla="*/ 576553 h 872144"/>
                <a:gd name="connsiteX28" fmla="*/ 355427 w 1371185"/>
                <a:gd name="connsiteY28" fmla="*/ 288759 h 872144"/>
                <a:gd name="connsiteX29" fmla="*/ 141473 w 1371185"/>
                <a:gd name="connsiteY29" fmla="*/ 167454 h 872144"/>
                <a:gd name="connsiteX30" fmla="*/ 75277 w 1371185"/>
                <a:gd name="connsiteY30" fmla="*/ 203509 h 872144"/>
                <a:gd name="connsiteX31" fmla="*/ 503 w 1371185"/>
                <a:gd name="connsiteY31" fmla="*/ 132883 h 872144"/>
                <a:gd name="connsiteX0" fmla="*/ 503 w 1371185"/>
                <a:gd name="connsiteY0" fmla="*/ 132883 h 872144"/>
                <a:gd name="connsiteX1" fmla="*/ 67772 w 1371185"/>
                <a:gd name="connsiteY1" fmla="*/ 59203 h 872144"/>
                <a:gd name="connsiteX2" fmla="*/ 142549 w 1371185"/>
                <a:gd name="connsiteY2" fmla="*/ 9 h 872144"/>
                <a:gd name="connsiteX3" fmla="*/ 211360 w 1371185"/>
                <a:gd name="connsiteY3" fmla="*/ 66682 h 872144"/>
                <a:gd name="connsiteX4" fmla="*/ 194813 w 1371185"/>
                <a:gd name="connsiteY4" fmla="*/ 114926 h 872144"/>
                <a:gd name="connsiteX5" fmla="*/ 389721 w 1371185"/>
                <a:gd name="connsiteY5" fmla="*/ 222892 h 872144"/>
                <a:gd name="connsiteX6" fmla="*/ 683322 w 1371185"/>
                <a:gd name="connsiteY6" fmla="*/ 70494 h 872144"/>
                <a:gd name="connsiteX7" fmla="*/ 980984 w 1371185"/>
                <a:gd name="connsiteY7" fmla="*/ 215413 h 872144"/>
                <a:gd name="connsiteX8" fmla="*/ 1179698 w 1371185"/>
                <a:gd name="connsiteY8" fmla="*/ 108118 h 872144"/>
                <a:gd name="connsiteX9" fmla="*/ 1246773 w 1371185"/>
                <a:gd name="connsiteY9" fmla="*/ 1807 h 872144"/>
                <a:gd name="connsiteX10" fmla="*/ 1321069 w 1371185"/>
                <a:gd name="connsiteY10" fmla="*/ 72292 h 872144"/>
                <a:gd name="connsiteX11" fmla="*/ 1362979 w 1371185"/>
                <a:gd name="connsiteY11" fmla="*/ 175162 h 872144"/>
                <a:gd name="connsiteX12" fmla="*/ 1224939 w 1371185"/>
                <a:gd name="connsiteY12" fmla="*/ 174934 h 872144"/>
                <a:gd name="connsiteX13" fmla="*/ 1023488 w 1371185"/>
                <a:gd name="connsiteY13" fmla="*/ 283659 h 872144"/>
                <a:gd name="connsiteX14" fmla="*/ 1032419 w 1371185"/>
                <a:gd name="connsiteY14" fmla="*/ 568794 h 872144"/>
                <a:gd name="connsiteX15" fmla="*/ 1237677 w 1371185"/>
                <a:gd name="connsiteY15" fmla="*/ 683233 h 872144"/>
                <a:gd name="connsiteX16" fmla="*/ 1351548 w 1371185"/>
                <a:gd name="connsiteY16" fmla="*/ 678081 h 872144"/>
                <a:gd name="connsiteX17" fmla="*/ 1330593 w 1371185"/>
                <a:gd name="connsiteY17" fmla="*/ 798096 h 872144"/>
                <a:gd name="connsiteX18" fmla="*/ 1225818 w 1371185"/>
                <a:gd name="connsiteY18" fmla="*/ 866676 h 872144"/>
                <a:gd name="connsiteX19" fmla="*/ 1193631 w 1371185"/>
                <a:gd name="connsiteY19" fmla="*/ 759435 h 872144"/>
                <a:gd name="connsiteX20" fmla="*/ 1001029 w 1371185"/>
                <a:gd name="connsiteY20" fmla="*/ 645697 h 872144"/>
                <a:gd name="connsiteX21" fmla="*/ 943878 w 1371185"/>
                <a:gd name="connsiteY21" fmla="*/ 695225 h 872144"/>
                <a:gd name="connsiteX22" fmla="*/ 431433 w 1371185"/>
                <a:gd name="connsiteY22" fmla="*/ 697130 h 872144"/>
                <a:gd name="connsiteX23" fmla="*/ 379999 w 1371185"/>
                <a:gd name="connsiteY23" fmla="*/ 649507 h 872144"/>
                <a:gd name="connsiteX24" fmla="*/ 189098 w 1371185"/>
                <a:gd name="connsiteY24" fmla="*/ 753101 h 872144"/>
                <a:gd name="connsiteX25" fmla="*/ 172353 w 1371185"/>
                <a:gd name="connsiteY25" fmla="*/ 851436 h 872144"/>
                <a:gd name="connsiteX26" fmla="*/ 52338 w 1371185"/>
                <a:gd name="connsiteY26" fmla="*/ 796192 h 872144"/>
                <a:gd name="connsiteX27" fmla="*/ 135160 w 1371185"/>
                <a:gd name="connsiteY27" fmla="*/ 692760 h 872144"/>
                <a:gd name="connsiteX28" fmla="*/ 346384 w 1371185"/>
                <a:gd name="connsiteY28" fmla="*/ 576553 h 872144"/>
                <a:gd name="connsiteX29" fmla="*/ 355427 w 1371185"/>
                <a:gd name="connsiteY29" fmla="*/ 288759 h 872144"/>
                <a:gd name="connsiteX30" fmla="*/ 141473 w 1371185"/>
                <a:gd name="connsiteY30" fmla="*/ 167454 h 872144"/>
                <a:gd name="connsiteX31" fmla="*/ 75277 w 1371185"/>
                <a:gd name="connsiteY31" fmla="*/ 203509 h 872144"/>
                <a:gd name="connsiteX32" fmla="*/ 503 w 1371185"/>
                <a:gd name="connsiteY32" fmla="*/ 132883 h 872144"/>
                <a:gd name="connsiteX0" fmla="*/ 503 w 1371185"/>
                <a:gd name="connsiteY0" fmla="*/ 132883 h 872144"/>
                <a:gd name="connsiteX1" fmla="*/ 67772 w 1371185"/>
                <a:gd name="connsiteY1" fmla="*/ 59203 h 872144"/>
                <a:gd name="connsiteX2" fmla="*/ 142549 w 1371185"/>
                <a:gd name="connsiteY2" fmla="*/ 9 h 872144"/>
                <a:gd name="connsiteX3" fmla="*/ 211360 w 1371185"/>
                <a:gd name="connsiteY3" fmla="*/ 66682 h 872144"/>
                <a:gd name="connsiteX4" fmla="*/ 194813 w 1371185"/>
                <a:gd name="connsiteY4" fmla="*/ 114926 h 872144"/>
                <a:gd name="connsiteX5" fmla="*/ 389721 w 1371185"/>
                <a:gd name="connsiteY5" fmla="*/ 222892 h 872144"/>
                <a:gd name="connsiteX6" fmla="*/ 683322 w 1371185"/>
                <a:gd name="connsiteY6" fmla="*/ 70494 h 872144"/>
                <a:gd name="connsiteX7" fmla="*/ 980984 w 1371185"/>
                <a:gd name="connsiteY7" fmla="*/ 215413 h 872144"/>
                <a:gd name="connsiteX8" fmla="*/ 1179698 w 1371185"/>
                <a:gd name="connsiteY8" fmla="*/ 108118 h 872144"/>
                <a:gd name="connsiteX9" fmla="*/ 1246773 w 1371185"/>
                <a:gd name="connsiteY9" fmla="*/ 1807 h 872144"/>
                <a:gd name="connsiteX10" fmla="*/ 1321069 w 1371185"/>
                <a:gd name="connsiteY10" fmla="*/ 72292 h 872144"/>
                <a:gd name="connsiteX11" fmla="*/ 1362979 w 1371185"/>
                <a:gd name="connsiteY11" fmla="*/ 175162 h 872144"/>
                <a:gd name="connsiteX12" fmla="*/ 1224939 w 1371185"/>
                <a:gd name="connsiteY12" fmla="*/ 174934 h 872144"/>
                <a:gd name="connsiteX13" fmla="*/ 1023488 w 1371185"/>
                <a:gd name="connsiteY13" fmla="*/ 283659 h 872144"/>
                <a:gd name="connsiteX14" fmla="*/ 1032419 w 1371185"/>
                <a:gd name="connsiteY14" fmla="*/ 568794 h 872144"/>
                <a:gd name="connsiteX15" fmla="*/ 1237677 w 1371185"/>
                <a:gd name="connsiteY15" fmla="*/ 683233 h 872144"/>
                <a:gd name="connsiteX16" fmla="*/ 1351548 w 1371185"/>
                <a:gd name="connsiteY16" fmla="*/ 678081 h 872144"/>
                <a:gd name="connsiteX17" fmla="*/ 1330593 w 1371185"/>
                <a:gd name="connsiteY17" fmla="*/ 798096 h 872144"/>
                <a:gd name="connsiteX18" fmla="*/ 1225818 w 1371185"/>
                <a:gd name="connsiteY18" fmla="*/ 866676 h 872144"/>
                <a:gd name="connsiteX19" fmla="*/ 1193631 w 1371185"/>
                <a:gd name="connsiteY19" fmla="*/ 759435 h 872144"/>
                <a:gd name="connsiteX20" fmla="*/ 1001029 w 1371185"/>
                <a:gd name="connsiteY20" fmla="*/ 645697 h 872144"/>
                <a:gd name="connsiteX21" fmla="*/ 943878 w 1371185"/>
                <a:gd name="connsiteY21" fmla="*/ 695225 h 872144"/>
                <a:gd name="connsiteX22" fmla="*/ 431433 w 1371185"/>
                <a:gd name="connsiteY22" fmla="*/ 697130 h 872144"/>
                <a:gd name="connsiteX23" fmla="*/ 379999 w 1371185"/>
                <a:gd name="connsiteY23" fmla="*/ 649507 h 872144"/>
                <a:gd name="connsiteX24" fmla="*/ 189098 w 1371185"/>
                <a:gd name="connsiteY24" fmla="*/ 753101 h 872144"/>
                <a:gd name="connsiteX25" fmla="*/ 172353 w 1371185"/>
                <a:gd name="connsiteY25" fmla="*/ 851436 h 872144"/>
                <a:gd name="connsiteX26" fmla="*/ 52338 w 1371185"/>
                <a:gd name="connsiteY26" fmla="*/ 796192 h 872144"/>
                <a:gd name="connsiteX27" fmla="*/ 135160 w 1371185"/>
                <a:gd name="connsiteY27" fmla="*/ 692760 h 872144"/>
                <a:gd name="connsiteX28" fmla="*/ 346384 w 1371185"/>
                <a:gd name="connsiteY28" fmla="*/ 576553 h 872144"/>
                <a:gd name="connsiteX29" fmla="*/ 355427 w 1371185"/>
                <a:gd name="connsiteY29" fmla="*/ 288759 h 872144"/>
                <a:gd name="connsiteX30" fmla="*/ 141473 w 1371185"/>
                <a:gd name="connsiteY30" fmla="*/ 167454 h 872144"/>
                <a:gd name="connsiteX31" fmla="*/ 75277 w 1371185"/>
                <a:gd name="connsiteY31" fmla="*/ 203509 h 872144"/>
                <a:gd name="connsiteX32" fmla="*/ 503 w 1371185"/>
                <a:gd name="connsiteY32" fmla="*/ 132883 h 872144"/>
                <a:gd name="connsiteX0" fmla="*/ 503 w 1371185"/>
                <a:gd name="connsiteY0" fmla="*/ 132883 h 872144"/>
                <a:gd name="connsiteX1" fmla="*/ 67772 w 1371185"/>
                <a:gd name="connsiteY1" fmla="*/ 59203 h 872144"/>
                <a:gd name="connsiteX2" fmla="*/ 142549 w 1371185"/>
                <a:gd name="connsiteY2" fmla="*/ 9 h 872144"/>
                <a:gd name="connsiteX3" fmla="*/ 211360 w 1371185"/>
                <a:gd name="connsiteY3" fmla="*/ 66682 h 872144"/>
                <a:gd name="connsiteX4" fmla="*/ 194813 w 1371185"/>
                <a:gd name="connsiteY4" fmla="*/ 114926 h 872144"/>
                <a:gd name="connsiteX5" fmla="*/ 389721 w 1371185"/>
                <a:gd name="connsiteY5" fmla="*/ 222892 h 872144"/>
                <a:gd name="connsiteX6" fmla="*/ 683322 w 1371185"/>
                <a:gd name="connsiteY6" fmla="*/ 70494 h 872144"/>
                <a:gd name="connsiteX7" fmla="*/ 980984 w 1371185"/>
                <a:gd name="connsiteY7" fmla="*/ 215413 h 872144"/>
                <a:gd name="connsiteX8" fmla="*/ 1179698 w 1371185"/>
                <a:gd name="connsiteY8" fmla="*/ 108118 h 872144"/>
                <a:gd name="connsiteX9" fmla="*/ 1246773 w 1371185"/>
                <a:gd name="connsiteY9" fmla="*/ 1807 h 872144"/>
                <a:gd name="connsiteX10" fmla="*/ 1321069 w 1371185"/>
                <a:gd name="connsiteY10" fmla="*/ 72292 h 872144"/>
                <a:gd name="connsiteX11" fmla="*/ 1362979 w 1371185"/>
                <a:gd name="connsiteY11" fmla="*/ 175162 h 872144"/>
                <a:gd name="connsiteX12" fmla="*/ 1224939 w 1371185"/>
                <a:gd name="connsiteY12" fmla="*/ 174934 h 872144"/>
                <a:gd name="connsiteX13" fmla="*/ 1023488 w 1371185"/>
                <a:gd name="connsiteY13" fmla="*/ 283659 h 872144"/>
                <a:gd name="connsiteX14" fmla="*/ 1032419 w 1371185"/>
                <a:gd name="connsiteY14" fmla="*/ 568794 h 872144"/>
                <a:gd name="connsiteX15" fmla="*/ 1237677 w 1371185"/>
                <a:gd name="connsiteY15" fmla="*/ 683233 h 872144"/>
                <a:gd name="connsiteX16" fmla="*/ 1351548 w 1371185"/>
                <a:gd name="connsiteY16" fmla="*/ 678081 h 872144"/>
                <a:gd name="connsiteX17" fmla="*/ 1330593 w 1371185"/>
                <a:gd name="connsiteY17" fmla="*/ 798096 h 872144"/>
                <a:gd name="connsiteX18" fmla="*/ 1225818 w 1371185"/>
                <a:gd name="connsiteY18" fmla="*/ 866676 h 872144"/>
                <a:gd name="connsiteX19" fmla="*/ 1193631 w 1371185"/>
                <a:gd name="connsiteY19" fmla="*/ 759435 h 872144"/>
                <a:gd name="connsiteX20" fmla="*/ 995314 w 1371185"/>
                <a:gd name="connsiteY20" fmla="*/ 645697 h 872144"/>
                <a:gd name="connsiteX21" fmla="*/ 943878 w 1371185"/>
                <a:gd name="connsiteY21" fmla="*/ 695225 h 872144"/>
                <a:gd name="connsiteX22" fmla="*/ 431433 w 1371185"/>
                <a:gd name="connsiteY22" fmla="*/ 697130 h 872144"/>
                <a:gd name="connsiteX23" fmla="*/ 379999 w 1371185"/>
                <a:gd name="connsiteY23" fmla="*/ 649507 h 872144"/>
                <a:gd name="connsiteX24" fmla="*/ 189098 w 1371185"/>
                <a:gd name="connsiteY24" fmla="*/ 753101 h 872144"/>
                <a:gd name="connsiteX25" fmla="*/ 172353 w 1371185"/>
                <a:gd name="connsiteY25" fmla="*/ 851436 h 872144"/>
                <a:gd name="connsiteX26" fmla="*/ 52338 w 1371185"/>
                <a:gd name="connsiteY26" fmla="*/ 796192 h 872144"/>
                <a:gd name="connsiteX27" fmla="*/ 135160 w 1371185"/>
                <a:gd name="connsiteY27" fmla="*/ 692760 h 872144"/>
                <a:gd name="connsiteX28" fmla="*/ 346384 w 1371185"/>
                <a:gd name="connsiteY28" fmla="*/ 576553 h 872144"/>
                <a:gd name="connsiteX29" fmla="*/ 355427 w 1371185"/>
                <a:gd name="connsiteY29" fmla="*/ 288759 h 872144"/>
                <a:gd name="connsiteX30" fmla="*/ 141473 w 1371185"/>
                <a:gd name="connsiteY30" fmla="*/ 167454 h 872144"/>
                <a:gd name="connsiteX31" fmla="*/ 75277 w 1371185"/>
                <a:gd name="connsiteY31" fmla="*/ 203509 h 872144"/>
                <a:gd name="connsiteX32" fmla="*/ 503 w 1371185"/>
                <a:gd name="connsiteY32" fmla="*/ 132883 h 872144"/>
                <a:gd name="connsiteX0" fmla="*/ 503 w 1371185"/>
                <a:gd name="connsiteY0" fmla="*/ 132883 h 872144"/>
                <a:gd name="connsiteX1" fmla="*/ 67772 w 1371185"/>
                <a:gd name="connsiteY1" fmla="*/ 59203 h 872144"/>
                <a:gd name="connsiteX2" fmla="*/ 142549 w 1371185"/>
                <a:gd name="connsiteY2" fmla="*/ 9 h 872144"/>
                <a:gd name="connsiteX3" fmla="*/ 211360 w 1371185"/>
                <a:gd name="connsiteY3" fmla="*/ 66682 h 872144"/>
                <a:gd name="connsiteX4" fmla="*/ 194813 w 1371185"/>
                <a:gd name="connsiteY4" fmla="*/ 114926 h 872144"/>
                <a:gd name="connsiteX5" fmla="*/ 389721 w 1371185"/>
                <a:gd name="connsiteY5" fmla="*/ 222892 h 872144"/>
                <a:gd name="connsiteX6" fmla="*/ 683322 w 1371185"/>
                <a:gd name="connsiteY6" fmla="*/ 70494 h 872144"/>
                <a:gd name="connsiteX7" fmla="*/ 980984 w 1371185"/>
                <a:gd name="connsiteY7" fmla="*/ 215413 h 872144"/>
                <a:gd name="connsiteX8" fmla="*/ 1179698 w 1371185"/>
                <a:gd name="connsiteY8" fmla="*/ 108118 h 872144"/>
                <a:gd name="connsiteX9" fmla="*/ 1246773 w 1371185"/>
                <a:gd name="connsiteY9" fmla="*/ 1807 h 872144"/>
                <a:gd name="connsiteX10" fmla="*/ 1321069 w 1371185"/>
                <a:gd name="connsiteY10" fmla="*/ 72292 h 872144"/>
                <a:gd name="connsiteX11" fmla="*/ 1362979 w 1371185"/>
                <a:gd name="connsiteY11" fmla="*/ 175162 h 872144"/>
                <a:gd name="connsiteX12" fmla="*/ 1224939 w 1371185"/>
                <a:gd name="connsiteY12" fmla="*/ 174934 h 872144"/>
                <a:gd name="connsiteX13" fmla="*/ 1023488 w 1371185"/>
                <a:gd name="connsiteY13" fmla="*/ 283659 h 872144"/>
                <a:gd name="connsiteX14" fmla="*/ 1032419 w 1371185"/>
                <a:gd name="connsiteY14" fmla="*/ 568794 h 872144"/>
                <a:gd name="connsiteX15" fmla="*/ 1237677 w 1371185"/>
                <a:gd name="connsiteY15" fmla="*/ 683233 h 872144"/>
                <a:gd name="connsiteX16" fmla="*/ 1351548 w 1371185"/>
                <a:gd name="connsiteY16" fmla="*/ 678081 h 872144"/>
                <a:gd name="connsiteX17" fmla="*/ 1330593 w 1371185"/>
                <a:gd name="connsiteY17" fmla="*/ 798096 h 872144"/>
                <a:gd name="connsiteX18" fmla="*/ 1225818 w 1371185"/>
                <a:gd name="connsiteY18" fmla="*/ 866676 h 872144"/>
                <a:gd name="connsiteX19" fmla="*/ 1193631 w 1371185"/>
                <a:gd name="connsiteY19" fmla="*/ 759435 h 872144"/>
                <a:gd name="connsiteX20" fmla="*/ 995314 w 1371185"/>
                <a:gd name="connsiteY20" fmla="*/ 645697 h 872144"/>
                <a:gd name="connsiteX21" fmla="*/ 943878 w 1371185"/>
                <a:gd name="connsiteY21" fmla="*/ 695225 h 872144"/>
                <a:gd name="connsiteX22" fmla="*/ 501918 w 1371185"/>
                <a:gd name="connsiteY22" fmla="*/ 716180 h 872144"/>
                <a:gd name="connsiteX23" fmla="*/ 431433 w 1371185"/>
                <a:gd name="connsiteY23" fmla="*/ 697130 h 872144"/>
                <a:gd name="connsiteX24" fmla="*/ 379999 w 1371185"/>
                <a:gd name="connsiteY24" fmla="*/ 649507 h 872144"/>
                <a:gd name="connsiteX25" fmla="*/ 189098 w 1371185"/>
                <a:gd name="connsiteY25" fmla="*/ 753101 h 872144"/>
                <a:gd name="connsiteX26" fmla="*/ 172353 w 1371185"/>
                <a:gd name="connsiteY26" fmla="*/ 851436 h 872144"/>
                <a:gd name="connsiteX27" fmla="*/ 52338 w 1371185"/>
                <a:gd name="connsiteY27" fmla="*/ 796192 h 872144"/>
                <a:gd name="connsiteX28" fmla="*/ 135160 w 1371185"/>
                <a:gd name="connsiteY28" fmla="*/ 692760 h 872144"/>
                <a:gd name="connsiteX29" fmla="*/ 346384 w 1371185"/>
                <a:gd name="connsiteY29" fmla="*/ 576553 h 872144"/>
                <a:gd name="connsiteX30" fmla="*/ 355427 w 1371185"/>
                <a:gd name="connsiteY30" fmla="*/ 288759 h 872144"/>
                <a:gd name="connsiteX31" fmla="*/ 141473 w 1371185"/>
                <a:gd name="connsiteY31" fmla="*/ 167454 h 872144"/>
                <a:gd name="connsiteX32" fmla="*/ 75277 w 1371185"/>
                <a:gd name="connsiteY32" fmla="*/ 203509 h 872144"/>
                <a:gd name="connsiteX33" fmla="*/ 503 w 1371185"/>
                <a:gd name="connsiteY33" fmla="*/ 132883 h 872144"/>
                <a:gd name="connsiteX0" fmla="*/ 503 w 1371185"/>
                <a:gd name="connsiteY0" fmla="*/ 132883 h 872144"/>
                <a:gd name="connsiteX1" fmla="*/ 67772 w 1371185"/>
                <a:gd name="connsiteY1" fmla="*/ 59203 h 872144"/>
                <a:gd name="connsiteX2" fmla="*/ 142549 w 1371185"/>
                <a:gd name="connsiteY2" fmla="*/ 9 h 872144"/>
                <a:gd name="connsiteX3" fmla="*/ 211360 w 1371185"/>
                <a:gd name="connsiteY3" fmla="*/ 66682 h 872144"/>
                <a:gd name="connsiteX4" fmla="*/ 194813 w 1371185"/>
                <a:gd name="connsiteY4" fmla="*/ 114926 h 872144"/>
                <a:gd name="connsiteX5" fmla="*/ 389721 w 1371185"/>
                <a:gd name="connsiteY5" fmla="*/ 222892 h 872144"/>
                <a:gd name="connsiteX6" fmla="*/ 683322 w 1371185"/>
                <a:gd name="connsiteY6" fmla="*/ 70494 h 872144"/>
                <a:gd name="connsiteX7" fmla="*/ 980984 w 1371185"/>
                <a:gd name="connsiteY7" fmla="*/ 215413 h 872144"/>
                <a:gd name="connsiteX8" fmla="*/ 1179698 w 1371185"/>
                <a:gd name="connsiteY8" fmla="*/ 108118 h 872144"/>
                <a:gd name="connsiteX9" fmla="*/ 1246773 w 1371185"/>
                <a:gd name="connsiteY9" fmla="*/ 1807 h 872144"/>
                <a:gd name="connsiteX10" fmla="*/ 1321069 w 1371185"/>
                <a:gd name="connsiteY10" fmla="*/ 72292 h 872144"/>
                <a:gd name="connsiteX11" fmla="*/ 1362979 w 1371185"/>
                <a:gd name="connsiteY11" fmla="*/ 175162 h 872144"/>
                <a:gd name="connsiteX12" fmla="*/ 1224939 w 1371185"/>
                <a:gd name="connsiteY12" fmla="*/ 174934 h 872144"/>
                <a:gd name="connsiteX13" fmla="*/ 1023488 w 1371185"/>
                <a:gd name="connsiteY13" fmla="*/ 283659 h 872144"/>
                <a:gd name="connsiteX14" fmla="*/ 1032419 w 1371185"/>
                <a:gd name="connsiteY14" fmla="*/ 568794 h 872144"/>
                <a:gd name="connsiteX15" fmla="*/ 1237677 w 1371185"/>
                <a:gd name="connsiteY15" fmla="*/ 683233 h 872144"/>
                <a:gd name="connsiteX16" fmla="*/ 1351548 w 1371185"/>
                <a:gd name="connsiteY16" fmla="*/ 678081 h 872144"/>
                <a:gd name="connsiteX17" fmla="*/ 1330593 w 1371185"/>
                <a:gd name="connsiteY17" fmla="*/ 798096 h 872144"/>
                <a:gd name="connsiteX18" fmla="*/ 1225818 w 1371185"/>
                <a:gd name="connsiteY18" fmla="*/ 866676 h 872144"/>
                <a:gd name="connsiteX19" fmla="*/ 1193631 w 1371185"/>
                <a:gd name="connsiteY19" fmla="*/ 759435 h 872144"/>
                <a:gd name="connsiteX20" fmla="*/ 995314 w 1371185"/>
                <a:gd name="connsiteY20" fmla="*/ 645697 h 872144"/>
                <a:gd name="connsiteX21" fmla="*/ 943878 w 1371185"/>
                <a:gd name="connsiteY21" fmla="*/ 695225 h 872144"/>
                <a:gd name="connsiteX22" fmla="*/ 501918 w 1371185"/>
                <a:gd name="connsiteY22" fmla="*/ 716180 h 872144"/>
                <a:gd name="connsiteX23" fmla="*/ 431433 w 1371185"/>
                <a:gd name="connsiteY23" fmla="*/ 697130 h 872144"/>
                <a:gd name="connsiteX24" fmla="*/ 379999 w 1371185"/>
                <a:gd name="connsiteY24" fmla="*/ 649507 h 872144"/>
                <a:gd name="connsiteX25" fmla="*/ 189098 w 1371185"/>
                <a:gd name="connsiteY25" fmla="*/ 753101 h 872144"/>
                <a:gd name="connsiteX26" fmla="*/ 172353 w 1371185"/>
                <a:gd name="connsiteY26" fmla="*/ 851436 h 872144"/>
                <a:gd name="connsiteX27" fmla="*/ 52338 w 1371185"/>
                <a:gd name="connsiteY27" fmla="*/ 796192 h 872144"/>
                <a:gd name="connsiteX28" fmla="*/ 135160 w 1371185"/>
                <a:gd name="connsiteY28" fmla="*/ 692760 h 872144"/>
                <a:gd name="connsiteX29" fmla="*/ 346384 w 1371185"/>
                <a:gd name="connsiteY29" fmla="*/ 576553 h 872144"/>
                <a:gd name="connsiteX30" fmla="*/ 355427 w 1371185"/>
                <a:gd name="connsiteY30" fmla="*/ 288759 h 872144"/>
                <a:gd name="connsiteX31" fmla="*/ 141473 w 1371185"/>
                <a:gd name="connsiteY31" fmla="*/ 167454 h 872144"/>
                <a:gd name="connsiteX32" fmla="*/ 75277 w 1371185"/>
                <a:gd name="connsiteY32" fmla="*/ 203509 h 872144"/>
                <a:gd name="connsiteX33" fmla="*/ 503 w 1371185"/>
                <a:gd name="connsiteY33" fmla="*/ 132883 h 872144"/>
                <a:gd name="connsiteX0" fmla="*/ 503 w 1371185"/>
                <a:gd name="connsiteY0" fmla="*/ 132883 h 872144"/>
                <a:gd name="connsiteX1" fmla="*/ 67772 w 1371185"/>
                <a:gd name="connsiteY1" fmla="*/ 59203 h 872144"/>
                <a:gd name="connsiteX2" fmla="*/ 142549 w 1371185"/>
                <a:gd name="connsiteY2" fmla="*/ 9 h 872144"/>
                <a:gd name="connsiteX3" fmla="*/ 211360 w 1371185"/>
                <a:gd name="connsiteY3" fmla="*/ 66682 h 872144"/>
                <a:gd name="connsiteX4" fmla="*/ 194813 w 1371185"/>
                <a:gd name="connsiteY4" fmla="*/ 114926 h 872144"/>
                <a:gd name="connsiteX5" fmla="*/ 389721 w 1371185"/>
                <a:gd name="connsiteY5" fmla="*/ 222892 h 872144"/>
                <a:gd name="connsiteX6" fmla="*/ 683322 w 1371185"/>
                <a:gd name="connsiteY6" fmla="*/ 70494 h 872144"/>
                <a:gd name="connsiteX7" fmla="*/ 980984 w 1371185"/>
                <a:gd name="connsiteY7" fmla="*/ 215413 h 872144"/>
                <a:gd name="connsiteX8" fmla="*/ 1179698 w 1371185"/>
                <a:gd name="connsiteY8" fmla="*/ 108118 h 872144"/>
                <a:gd name="connsiteX9" fmla="*/ 1246773 w 1371185"/>
                <a:gd name="connsiteY9" fmla="*/ 1807 h 872144"/>
                <a:gd name="connsiteX10" fmla="*/ 1321069 w 1371185"/>
                <a:gd name="connsiteY10" fmla="*/ 72292 h 872144"/>
                <a:gd name="connsiteX11" fmla="*/ 1362979 w 1371185"/>
                <a:gd name="connsiteY11" fmla="*/ 175162 h 872144"/>
                <a:gd name="connsiteX12" fmla="*/ 1224939 w 1371185"/>
                <a:gd name="connsiteY12" fmla="*/ 174934 h 872144"/>
                <a:gd name="connsiteX13" fmla="*/ 1023488 w 1371185"/>
                <a:gd name="connsiteY13" fmla="*/ 283659 h 872144"/>
                <a:gd name="connsiteX14" fmla="*/ 1032419 w 1371185"/>
                <a:gd name="connsiteY14" fmla="*/ 568794 h 872144"/>
                <a:gd name="connsiteX15" fmla="*/ 1237677 w 1371185"/>
                <a:gd name="connsiteY15" fmla="*/ 683233 h 872144"/>
                <a:gd name="connsiteX16" fmla="*/ 1351548 w 1371185"/>
                <a:gd name="connsiteY16" fmla="*/ 678081 h 872144"/>
                <a:gd name="connsiteX17" fmla="*/ 1330593 w 1371185"/>
                <a:gd name="connsiteY17" fmla="*/ 798096 h 872144"/>
                <a:gd name="connsiteX18" fmla="*/ 1225818 w 1371185"/>
                <a:gd name="connsiteY18" fmla="*/ 866676 h 872144"/>
                <a:gd name="connsiteX19" fmla="*/ 1193631 w 1371185"/>
                <a:gd name="connsiteY19" fmla="*/ 759435 h 872144"/>
                <a:gd name="connsiteX20" fmla="*/ 995314 w 1371185"/>
                <a:gd name="connsiteY20" fmla="*/ 645697 h 872144"/>
                <a:gd name="connsiteX21" fmla="*/ 943878 w 1371185"/>
                <a:gd name="connsiteY21" fmla="*/ 695225 h 872144"/>
                <a:gd name="connsiteX22" fmla="*/ 498108 w 1371185"/>
                <a:gd name="connsiteY22" fmla="*/ 710465 h 872144"/>
                <a:gd name="connsiteX23" fmla="*/ 431433 w 1371185"/>
                <a:gd name="connsiteY23" fmla="*/ 697130 h 872144"/>
                <a:gd name="connsiteX24" fmla="*/ 379999 w 1371185"/>
                <a:gd name="connsiteY24" fmla="*/ 649507 h 872144"/>
                <a:gd name="connsiteX25" fmla="*/ 189098 w 1371185"/>
                <a:gd name="connsiteY25" fmla="*/ 753101 h 872144"/>
                <a:gd name="connsiteX26" fmla="*/ 172353 w 1371185"/>
                <a:gd name="connsiteY26" fmla="*/ 851436 h 872144"/>
                <a:gd name="connsiteX27" fmla="*/ 52338 w 1371185"/>
                <a:gd name="connsiteY27" fmla="*/ 796192 h 872144"/>
                <a:gd name="connsiteX28" fmla="*/ 135160 w 1371185"/>
                <a:gd name="connsiteY28" fmla="*/ 692760 h 872144"/>
                <a:gd name="connsiteX29" fmla="*/ 346384 w 1371185"/>
                <a:gd name="connsiteY29" fmla="*/ 576553 h 872144"/>
                <a:gd name="connsiteX30" fmla="*/ 355427 w 1371185"/>
                <a:gd name="connsiteY30" fmla="*/ 288759 h 872144"/>
                <a:gd name="connsiteX31" fmla="*/ 141473 w 1371185"/>
                <a:gd name="connsiteY31" fmla="*/ 167454 h 872144"/>
                <a:gd name="connsiteX32" fmla="*/ 75277 w 1371185"/>
                <a:gd name="connsiteY32" fmla="*/ 203509 h 872144"/>
                <a:gd name="connsiteX33" fmla="*/ 503 w 1371185"/>
                <a:gd name="connsiteY33" fmla="*/ 132883 h 872144"/>
                <a:gd name="connsiteX0" fmla="*/ 503 w 1371185"/>
                <a:gd name="connsiteY0" fmla="*/ 132883 h 872144"/>
                <a:gd name="connsiteX1" fmla="*/ 67772 w 1371185"/>
                <a:gd name="connsiteY1" fmla="*/ 59203 h 872144"/>
                <a:gd name="connsiteX2" fmla="*/ 142549 w 1371185"/>
                <a:gd name="connsiteY2" fmla="*/ 9 h 872144"/>
                <a:gd name="connsiteX3" fmla="*/ 211360 w 1371185"/>
                <a:gd name="connsiteY3" fmla="*/ 66682 h 872144"/>
                <a:gd name="connsiteX4" fmla="*/ 194813 w 1371185"/>
                <a:gd name="connsiteY4" fmla="*/ 114926 h 872144"/>
                <a:gd name="connsiteX5" fmla="*/ 389721 w 1371185"/>
                <a:gd name="connsiteY5" fmla="*/ 222892 h 872144"/>
                <a:gd name="connsiteX6" fmla="*/ 683322 w 1371185"/>
                <a:gd name="connsiteY6" fmla="*/ 70494 h 872144"/>
                <a:gd name="connsiteX7" fmla="*/ 980984 w 1371185"/>
                <a:gd name="connsiteY7" fmla="*/ 215413 h 872144"/>
                <a:gd name="connsiteX8" fmla="*/ 1179698 w 1371185"/>
                <a:gd name="connsiteY8" fmla="*/ 108118 h 872144"/>
                <a:gd name="connsiteX9" fmla="*/ 1246773 w 1371185"/>
                <a:gd name="connsiteY9" fmla="*/ 1807 h 872144"/>
                <a:gd name="connsiteX10" fmla="*/ 1321069 w 1371185"/>
                <a:gd name="connsiteY10" fmla="*/ 72292 h 872144"/>
                <a:gd name="connsiteX11" fmla="*/ 1362979 w 1371185"/>
                <a:gd name="connsiteY11" fmla="*/ 175162 h 872144"/>
                <a:gd name="connsiteX12" fmla="*/ 1224939 w 1371185"/>
                <a:gd name="connsiteY12" fmla="*/ 174934 h 872144"/>
                <a:gd name="connsiteX13" fmla="*/ 1023488 w 1371185"/>
                <a:gd name="connsiteY13" fmla="*/ 283659 h 872144"/>
                <a:gd name="connsiteX14" fmla="*/ 1032419 w 1371185"/>
                <a:gd name="connsiteY14" fmla="*/ 568794 h 872144"/>
                <a:gd name="connsiteX15" fmla="*/ 1237677 w 1371185"/>
                <a:gd name="connsiteY15" fmla="*/ 683233 h 872144"/>
                <a:gd name="connsiteX16" fmla="*/ 1351548 w 1371185"/>
                <a:gd name="connsiteY16" fmla="*/ 678081 h 872144"/>
                <a:gd name="connsiteX17" fmla="*/ 1330593 w 1371185"/>
                <a:gd name="connsiteY17" fmla="*/ 798096 h 872144"/>
                <a:gd name="connsiteX18" fmla="*/ 1225818 w 1371185"/>
                <a:gd name="connsiteY18" fmla="*/ 866676 h 872144"/>
                <a:gd name="connsiteX19" fmla="*/ 1193631 w 1371185"/>
                <a:gd name="connsiteY19" fmla="*/ 759435 h 872144"/>
                <a:gd name="connsiteX20" fmla="*/ 995314 w 1371185"/>
                <a:gd name="connsiteY20" fmla="*/ 645697 h 872144"/>
                <a:gd name="connsiteX21" fmla="*/ 943878 w 1371185"/>
                <a:gd name="connsiteY21" fmla="*/ 695225 h 872144"/>
                <a:gd name="connsiteX22" fmla="*/ 498108 w 1371185"/>
                <a:gd name="connsiteY22" fmla="*/ 710465 h 872144"/>
                <a:gd name="connsiteX23" fmla="*/ 431433 w 1371185"/>
                <a:gd name="connsiteY23" fmla="*/ 697130 h 872144"/>
                <a:gd name="connsiteX24" fmla="*/ 379999 w 1371185"/>
                <a:gd name="connsiteY24" fmla="*/ 649507 h 872144"/>
                <a:gd name="connsiteX25" fmla="*/ 189098 w 1371185"/>
                <a:gd name="connsiteY25" fmla="*/ 753101 h 872144"/>
                <a:gd name="connsiteX26" fmla="*/ 172353 w 1371185"/>
                <a:gd name="connsiteY26" fmla="*/ 851436 h 872144"/>
                <a:gd name="connsiteX27" fmla="*/ 52338 w 1371185"/>
                <a:gd name="connsiteY27" fmla="*/ 796192 h 872144"/>
                <a:gd name="connsiteX28" fmla="*/ 135160 w 1371185"/>
                <a:gd name="connsiteY28" fmla="*/ 692760 h 872144"/>
                <a:gd name="connsiteX29" fmla="*/ 346384 w 1371185"/>
                <a:gd name="connsiteY29" fmla="*/ 576553 h 872144"/>
                <a:gd name="connsiteX30" fmla="*/ 355427 w 1371185"/>
                <a:gd name="connsiteY30" fmla="*/ 288759 h 872144"/>
                <a:gd name="connsiteX31" fmla="*/ 141473 w 1371185"/>
                <a:gd name="connsiteY31" fmla="*/ 167454 h 872144"/>
                <a:gd name="connsiteX32" fmla="*/ 75277 w 1371185"/>
                <a:gd name="connsiteY32" fmla="*/ 203509 h 872144"/>
                <a:gd name="connsiteX33" fmla="*/ 503 w 1371185"/>
                <a:gd name="connsiteY33" fmla="*/ 132883 h 872144"/>
                <a:gd name="connsiteX0" fmla="*/ 503 w 1371185"/>
                <a:gd name="connsiteY0" fmla="*/ 132883 h 872144"/>
                <a:gd name="connsiteX1" fmla="*/ 67772 w 1371185"/>
                <a:gd name="connsiteY1" fmla="*/ 59203 h 872144"/>
                <a:gd name="connsiteX2" fmla="*/ 142549 w 1371185"/>
                <a:gd name="connsiteY2" fmla="*/ 9 h 872144"/>
                <a:gd name="connsiteX3" fmla="*/ 211360 w 1371185"/>
                <a:gd name="connsiteY3" fmla="*/ 66682 h 872144"/>
                <a:gd name="connsiteX4" fmla="*/ 194813 w 1371185"/>
                <a:gd name="connsiteY4" fmla="*/ 114926 h 872144"/>
                <a:gd name="connsiteX5" fmla="*/ 389721 w 1371185"/>
                <a:gd name="connsiteY5" fmla="*/ 222892 h 872144"/>
                <a:gd name="connsiteX6" fmla="*/ 683322 w 1371185"/>
                <a:gd name="connsiteY6" fmla="*/ 70494 h 872144"/>
                <a:gd name="connsiteX7" fmla="*/ 980984 w 1371185"/>
                <a:gd name="connsiteY7" fmla="*/ 215413 h 872144"/>
                <a:gd name="connsiteX8" fmla="*/ 1179698 w 1371185"/>
                <a:gd name="connsiteY8" fmla="*/ 108118 h 872144"/>
                <a:gd name="connsiteX9" fmla="*/ 1246773 w 1371185"/>
                <a:gd name="connsiteY9" fmla="*/ 1807 h 872144"/>
                <a:gd name="connsiteX10" fmla="*/ 1321069 w 1371185"/>
                <a:gd name="connsiteY10" fmla="*/ 72292 h 872144"/>
                <a:gd name="connsiteX11" fmla="*/ 1362979 w 1371185"/>
                <a:gd name="connsiteY11" fmla="*/ 175162 h 872144"/>
                <a:gd name="connsiteX12" fmla="*/ 1224939 w 1371185"/>
                <a:gd name="connsiteY12" fmla="*/ 174934 h 872144"/>
                <a:gd name="connsiteX13" fmla="*/ 1023488 w 1371185"/>
                <a:gd name="connsiteY13" fmla="*/ 283659 h 872144"/>
                <a:gd name="connsiteX14" fmla="*/ 1032419 w 1371185"/>
                <a:gd name="connsiteY14" fmla="*/ 568794 h 872144"/>
                <a:gd name="connsiteX15" fmla="*/ 1237677 w 1371185"/>
                <a:gd name="connsiteY15" fmla="*/ 683233 h 872144"/>
                <a:gd name="connsiteX16" fmla="*/ 1351548 w 1371185"/>
                <a:gd name="connsiteY16" fmla="*/ 678081 h 872144"/>
                <a:gd name="connsiteX17" fmla="*/ 1330593 w 1371185"/>
                <a:gd name="connsiteY17" fmla="*/ 798096 h 872144"/>
                <a:gd name="connsiteX18" fmla="*/ 1225818 w 1371185"/>
                <a:gd name="connsiteY18" fmla="*/ 866676 h 872144"/>
                <a:gd name="connsiteX19" fmla="*/ 1193631 w 1371185"/>
                <a:gd name="connsiteY19" fmla="*/ 759435 h 872144"/>
                <a:gd name="connsiteX20" fmla="*/ 995314 w 1371185"/>
                <a:gd name="connsiteY20" fmla="*/ 645697 h 872144"/>
                <a:gd name="connsiteX21" fmla="*/ 943878 w 1371185"/>
                <a:gd name="connsiteY21" fmla="*/ 695225 h 872144"/>
                <a:gd name="connsiteX22" fmla="*/ 873393 w 1371185"/>
                <a:gd name="connsiteY22" fmla="*/ 710465 h 872144"/>
                <a:gd name="connsiteX23" fmla="*/ 498108 w 1371185"/>
                <a:gd name="connsiteY23" fmla="*/ 710465 h 872144"/>
                <a:gd name="connsiteX24" fmla="*/ 431433 w 1371185"/>
                <a:gd name="connsiteY24" fmla="*/ 697130 h 872144"/>
                <a:gd name="connsiteX25" fmla="*/ 379999 w 1371185"/>
                <a:gd name="connsiteY25" fmla="*/ 649507 h 872144"/>
                <a:gd name="connsiteX26" fmla="*/ 189098 w 1371185"/>
                <a:gd name="connsiteY26" fmla="*/ 753101 h 872144"/>
                <a:gd name="connsiteX27" fmla="*/ 172353 w 1371185"/>
                <a:gd name="connsiteY27" fmla="*/ 851436 h 872144"/>
                <a:gd name="connsiteX28" fmla="*/ 52338 w 1371185"/>
                <a:gd name="connsiteY28" fmla="*/ 796192 h 872144"/>
                <a:gd name="connsiteX29" fmla="*/ 135160 w 1371185"/>
                <a:gd name="connsiteY29" fmla="*/ 692760 h 872144"/>
                <a:gd name="connsiteX30" fmla="*/ 346384 w 1371185"/>
                <a:gd name="connsiteY30" fmla="*/ 576553 h 872144"/>
                <a:gd name="connsiteX31" fmla="*/ 355427 w 1371185"/>
                <a:gd name="connsiteY31" fmla="*/ 288759 h 872144"/>
                <a:gd name="connsiteX32" fmla="*/ 141473 w 1371185"/>
                <a:gd name="connsiteY32" fmla="*/ 167454 h 872144"/>
                <a:gd name="connsiteX33" fmla="*/ 75277 w 1371185"/>
                <a:gd name="connsiteY33" fmla="*/ 203509 h 872144"/>
                <a:gd name="connsiteX34" fmla="*/ 503 w 1371185"/>
                <a:gd name="connsiteY34" fmla="*/ 132883 h 872144"/>
                <a:gd name="connsiteX0" fmla="*/ 503 w 1371185"/>
                <a:gd name="connsiteY0" fmla="*/ 132883 h 872144"/>
                <a:gd name="connsiteX1" fmla="*/ 67772 w 1371185"/>
                <a:gd name="connsiteY1" fmla="*/ 59203 h 872144"/>
                <a:gd name="connsiteX2" fmla="*/ 142549 w 1371185"/>
                <a:gd name="connsiteY2" fmla="*/ 9 h 872144"/>
                <a:gd name="connsiteX3" fmla="*/ 211360 w 1371185"/>
                <a:gd name="connsiteY3" fmla="*/ 66682 h 872144"/>
                <a:gd name="connsiteX4" fmla="*/ 194813 w 1371185"/>
                <a:gd name="connsiteY4" fmla="*/ 114926 h 872144"/>
                <a:gd name="connsiteX5" fmla="*/ 389721 w 1371185"/>
                <a:gd name="connsiteY5" fmla="*/ 222892 h 872144"/>
                <a:gd name="connsiteX6" fmla="*/ 683322 w 1371185"/>
                <a:gd name="connsiteY6" fmla="*/ 70494 h 872144"/>
                <a:gd name="connsiteX7" fmla="*/ 980984 w 1371185"/>
                <a:gd name="connsiteY7" fmla="*/ 215413 h 872144"/>
                <a:gd name="connsiteX8" fmla="*/ 1179698 w 1371185"/>
                <a:gd name="connsiteY8" fmla="*/ 108118 h 872144"/>
                <a:gd name="connsiteX9" fmla="*/ 1246773 w 1371185"/>
                <a:gd name="connsiteY9" fmla="*/ 1807 h 872144"/>
                <a:gd name="connsiteX10" fmla="*/ 1321069 w 1371185"/>
                <a:gd name="connsiteY10" fmla="*/ 72292 h 872144"/>
                <a:gd name="connsiteX11" fmla="*/ 1362979 w 1371185"/>
                <a:gd name="connsiteY11" fmla="*/ 175162 h 872144"/>
                <a:gd name="connsiteX12" fmla="*/ 1224939 w 1371185"/>
                <a:gd name="connsiteY12" fmla="*/ 174934 h 872144"/>
                <a:gd name="connsiteX13" fmla="*/ 1023488 w 1371185"/>
                <a:gd name="connsiteY13" fmla="*/ 283659 h 872144"/>
                <a:gd name="connsiteX14" fmla="*/ 1032419 w 1371185"/>
                <a:gd name="connsiteY14" fmla="*/ 568794 h 872144"/>
                <a:gd name="connsiteX15" fmla="*/ 1237677 w 1371185"/>
                <a:gd name="connsiteY15" fmla="*/ 683233 h 872144"/>
                <a:gd name="connsiteX16" fmla="*/ 1351548 w 1371185"/>
                <a:gd name="connsiteY16" fmla="*/ 678081 h 872144"/>
                <a:gd name="connsiteX17" fmla="*/ 1330593 w 1371185"/>
                <a:gd name="connsiteY17" fmla="*/ 798096 h 872144"/>
                <a:gd name="connsiteX18" fmla="*/ 1225818 w 1371185"/>
                <a:gd name="connsiteY18" fmla="*/ 866676 h 872144"/>
                <a:gd name="connsiteX19" fmla="*/ 1193631 w 1371185"/>
                <a:gd name="connsiteY19" fmla="*/ 759435 h 872144"/>
                <a:gd name="connsiteX20" fmla="*/ 995314 w 1371185"/>
                <a:gd name="connsiteY20" fmla="*/ 645697 h 872144"/>
                <a:gd name="connsiteX21" fmla="*/ 943878 w 1371185"/>
                <a:gd name="connsiteY21" fmla="*/ 695225 h 872144"/>
                <a:gd name="connsiteX22" fmla="*/ 873393 w 1371185"/>
                <a:gd name="connsiteY22" fmla="*/ 710465 h 872144"/>
                <a:gd name="connsiteX23" fmla="*/ 498108 w 1371185"/>
                <a:gd name="connsiteY23" fmla="*/ 710465 h 872144"/>
                <a:gd name="connsiteX24" fmla="*/ 431433 w 1371185"/>
                <a:gd name="connsiteY24" fmla="*/ 697130 h 872144"/>
                <a:gd name="connsiteX25" fmla="*/ 379999 w 1371185"/>
                <a:gd name="connsiteY25" fmla="*/ 649507 h 872144"/>
                <a:gd name="connsiteX26" fmla="*/ 189098 w 1371185"/>
                <a:gd name="connsiteY26" fmla="*/ 753101 h 872144"/>
                <a:gd name="connsiteX27" fmla="*/ 172353 w 1371185"/>
                <a:gd name="connsiteY27" fmla="*/ 851436 h 872144"/>
                <a:gd name="connsiteX28" fmla="*/ 52338 w 1371185"/>
                <a:gd name="connsiteY28" fmla="*/ 796192 h 872144"/>
                <a:gd name="connsiteX29" fmla="*/ 135160 w 1371185"/>
                <a:gd name="connsiteY29" fmla="*/ 692760 h 872144"/>
                <a:gd name="connsiteX30" fmla="*/ 346384 w 1371185"/>
                <a:gd name="connsiteY30" fmla="*/ 576553 h 872144"/>
                <a:gd name="connsiteX31" fmla="*/ 355427 w 1371185"/>
                <a:gd name="connsiteY31" fmla="*/ 288759 h 872144"/>
                <a:gd name="connsiteX32" fmla="*/ 141473 w 1371185"/>
                <a:gd name="connsiteY32" fmla="*/ 167454 h 872144"/>
                <a:gd name="connsiteX33" fmla="*/ 75277 w 1371185"/>
                <a:gd name="connsiteY33" fmla="*/ 203509 h 872144"/>
                <a:gd name="connsiteX34" fmla="*/ 503 w 1371185"/>
                <a:gd name="connsiteY34" fmla="*/ 132883 h 872144"/>
                <a:gd name="connsiteX0" fmla="*/ 503 w 1371185"/>
                <a:gd name="connsiteY0" fmla="*/ 132883 h 872144"/>
                <a:gd name="connsiteX1" fmla="*/ 67772 w 1371185"/>
                <a:gd name="connsiteY1" fmla="*/ 59203 h 872144"/>
                <a:gd name="connsiteX2" fmla="*/ 142549 w 1371185"/>
                <a:gd name="connsiteY2" fmla="*/ 9 h 872144"/>
                <a:gd name="connsiteX3" fmla="*/ 211360 w 1371185"/>
                <a:gd name="connsiteY3" fmla="*/ 66682 h 872144"/>
                <a:gd name="connsiteX4" fmla="*/ 194813 w 1371185"/>
                <a:gd name="connsiteY4" fmla="*/ 114926 h 872144"/>
                <a:gd name="connsiteX5" fmla="*/ 389721 w 1371185"/>
                <a:gd name="connsiteY5" fmla="*/ 222892 h 872144"/>
                <a:gd name="connsiteX6" fmla="*/ 683322 w 1371185"/>
                <a:gd name="connsiteY6" fmla="*/ 70494 h 872144"/>
                <a:gd name="connsiteX7" fmla="*/ 980984 w 1371185"/>
                <a:gd name="connsiteY7" fmla="*/ 215413 h 872144"/>
                <a:gd name="connsiteX8" fmla="*/ 1179698 w 1371185"/>
                <a:gd name="connsiteY8" fmla="*/ 108118 h 872144"/>
                <a:gd name="connsiteX9" fmla="*/ 1246773 w 1371185"/>
                <a:gd name="connsiteY9" fmla="*/ 1807 h 872144"/>
                <a:gd name="connsiteX10" fmla="*/ 1321069 w 1371185"/>
                <a:gd name="connsiteY10" fmla="*/ 72292 h 872144"/>
                <a:gd name="connsiteX11" fmla="*/ 1362979 w 1371185"/>
                <a:gd name="connsiteY11" fmla="*/ 175162 h 872144"/>
                <a:gd name="connsiteX12" fmla="*/ 1224939 w 1371185"/>
                <a:gd name="connsiteY12" fmla="*/ 174934 h 872144"/>
                <a:gd name="connsiteX13" fmla="*/ 1023488 w 1371185"/>
                <a:gd name="connsiteY13" fmla="*/ 283659 h 872144"/>
                <a:gd name="connsiteX14" fmla="*/ 1032419 w 1371185"/>
                <a:gd name="connsiteY14" fmla="*/ 568794 h 872144"/>
                <a:gd name="connsiteX15" fmla="*/ 1237677 w 1371185"/>
                <a:gd name="connsiteY15" fmla="*/ 683233 h 872144"/>
                <a:gd name="connsiteX16" fmla="*/ 1351548 w 1371185"/>
                <a:gd name="connsiteY16" fmla="*/ 678081 h 872144"/>
                <a:gd name="connsiteX17" fmla="*/ 1330593 w 1371185"/>
                <a:gd name="connsiteY17" fmla="*/ 798096 h 872144"/>
                <a:gd name="connsiteX18" fmla="*/ 1225818 w 1371185"/>
                <a:gd name="connsiteY18" fmla="*/ 866676 h 872144"/>
                <a:gd name="connsiteX19" fmla="*/ 1193631 w 1371185"/>
                <a:gd name="connsiteY19" fmla="*/ 759435 h 872144"/>
                <a:gd name="connsiteX20" fmla="*/ 995314 w 1371185"/>
                <a:gd name="connsiteY20" fmla="*/ 645697 h 872144"/>
                <a:gd name="connsiteX21" fmla="*/ 943878 w 1371185"/>
                <a:gd name="connsiteY21" fmla="*/ 695225 h 872144"/>
                <a:gd name="connsiteX22" fmla="*/ 873393 w 1371185"/>
                <a:gd name="connsiteY22" fmla="*/ 710465 h 872144"/>
                <a:gd name="connsiteX23" fmla="*/ 458103 w 1371185"/>
                <a:gd name="connsiteY23" fmla="*/ 843815 h 872144"/>
                <a:gd name="connsiteX24" fmla="*/ 498108 w 1371185"/>
                <a:gd name="connsiteY24" fmla="*/ 710465 h 872144"/>
                <a:gd name="connsiteX25" fmla="*/ 431433 w 1371185"/>
                <a:gd name="connsiteY25" fmla="*/ 697130 h 872144"/>
                <a:gd name="connsiteX26" fmla="*/ 379999 w 1371185"/>
                <a:gd name="connsiteY26" fmla="*/ 649507 h 872144"/>
                <a:gd name="connsiteX27" fmla="*/ 189098 w 1371185"/>
                <a:gd name="connsiteY27" fmla="*/ 753101 h 872144"/>
                <a:gd name="connsiteX28" fmla="*/ 172353 w 1371185"/>
                <a:gd name="connsiteY28" fmla="*/ 851436 h 872144"/>
                <a:gd name="connsiteX29" fmla="*/ 52338 w 1371185"/>
                <a:gd name="connsiteY29" fmla="*/ 796192 h 872144"/>
                <a:gd name="connsiteX30" fmla="*/ 135160 w 1371185"/>
                <a:gd name="connsiteY30" fmla="*/ 692760 h 872144"/>
                <a:gd name="connsiteX31" fmla="*/ 346384 w 1371185"/>
                <a:gd name="connsiteY31" fmla="*/ 576553 h 872144"/>
                <a:gd name="connsiteX32" fmla="*/ 355427 w 1371185"/>
                <a:gd name="connsiteY32" fmla="*/ 288759 h 872144"/>
                <a:gd name="connsiteX33" fmla="*/ 141473 w 1371185"/>
                <a:gd name="connsiteY33" fmla="*/ 167454 h 872144"/>
                <a:gd name="connsiteX34" fmla="*/ 75277 w 1371185"/>
                <a:gd name="connsiteY34" fmla="*/ 203509 h 872144"/>
                <a:gd name="connsiteX35" fmla="*/ 503 w 1371185"/>
                <a:gd name="connsiteY35" fmla="*/ 132883 h 872144"/>
                <a:gd name="connsiteX0" fmla="*/ 503 w 1371185"/>
                <a:gd name="connsiteY0" fmla="*/ 132883 h 872144"/>
                <a:gd name="connsiteX1" fmla="*/ 67772 w 1371185"/>
                <a:gd name="connsiteY1" fmla="*/ 59203 h 872144"/>
                <a:gd name="connsiteX2" fmla="*/ 142549 w 1371185"/>
                <a:gd name="connsiteY2" fmla="*/ 9 h 872144"/>
                <a:gd name="connsiteX3" fmla="*/ 211360 w 1371185"/>
                <a:gd name="connsiteY3" fmla="*/ 66682 h 872144"/>
                <a:gd name="connsiteX4" fmla="*/ 194813 w 1371185"/>
                <a:gd name="connsiteY4" fmla="*/ 114926 h 872144"/>
                <a:gd name="connsiteX5" fmla="*/ 389721 w 1371185"/>
                <a:gd name="connsiteY5" fmla="*/ 222892 h 872144"/>
                <a:gd name="connsiteX6" fmla="*/ 683322 w 1371185"/>
                <a:gd name="connsiteY6" fmla="*/ 70494 h 872144"/>
                <a:gd name="connsiteX7" fmla="*/ 980984 w 1371185"/>
                <a:gd name="connsiteY7" fmla="*/ 215413 h 872144"/>
                <a:gd name="connsiteX8" fmla="*/ 1179698 w 1371185"/>
                <a:gd name="connsiteY8" fmla="*/ 108118 h 872144"/>
                <a:gd name="connsiteX9" fmla="*/ 1246773 w 1371185"/>
                <a:gd name="connsiteY9" fmla="*/ 1807 h 872144"/>
                <a:gd name="connsiteX10" fmla="*/ 1321069 w 1371185"/>
                <a:gd name="connsiteY10" fmla="*/ 72292 h 872144"/>
                <a:gd name="connsiteX11" fmla="*/ 1362979 w 1371185"/>
                <a:gd name="connsiteY11" fmla="*/ 175162 h 872144"/>
                <a:gd name="connsiteX12" fmla="*/ 1224939 w 1371185"/>
                <a:gd name="connsiteY12" fmla="*/ 174934 h 872144"/>
                <a:gd name="connsiteX13" fmla="*/ 1023488 w 1371185"/>
                <a:gd name="connsiteY13" fmla="*/ 283659 h 872144"/>
                <a:gd name="connsiteX14" fmla="*/ 1032419 w 1371185"/>
                <a:gd name="connsiteY14" fmla="*/ 568794 h 872144"/>
                <a:gd name="connsiteX15" fmla="*/ 1237677 w 1371185"/>
                <a:gd name="connsiteY15" fmla="*/ 683233 h 872144"/>
                <a:gd name="connsiteX16" fmla="*/ 1351548 w 1371185"/>
                <a:gd name="connsiteY16" fmla="*/ 678081 h 872144"/>
                <a:gd name="connsiteX17" fmla="*/ 1330593 w 1371185"/>
                <a:gd name="connsiteY17" fmla="*/ 798096 h 872144"/>
                <a:gd name="connsiteX18" fmla="*/ 1225818 w 1371185"/>
                <a:gd name="connsiteY18" fmla="*/ 866676 h 872144"/>
                <a:gd name="connsiteX19" fmla="*/ 1193631 w 1371185"/>
                <a:gd name="connsiteY19" fmla="*/ 759435 h 872144"/>
                <a:gd name="connsiteX20" fmla="*/ 995314 w 1371185"/>
                <a:gd name="connsiteY20" fmla="*/ 645697 h 872144"/>
                <a:gd name="connsiteX21" fmla="*/ 943878 w 1371185"/>
                <a:gd name="connsiteY21" fmla="*/ 695225 h 872144"/>
                <a:gd name="connsiteX22" fmla="*/ 873393 w 1371185"/>
                <a:gd name="connsiteY22" fmla="*/ 710465 h 872144"/>
                <a:gd name="connsiteX23" fmla="*/ 909588 w 1371185"/>
                <a:gd name="connsiteY23" fmla="*/ 849530 h 872144"/>
                <a:gd name="connsiteX24" fmla="*/ 458103 w 1371185"/>
                <a:gd name="connsiteY24" fmla="*/ 843815 h 872144"/>
                <a:gd name="connsiteX25" fmla="*/ 498108 w 1371185"/>
                <a:gd name="connsiteY25" fmla="*/ 710465 h 872144"/>
                <a:gd name="connsiteX26" fmla="*/ 431433 w 1371185"/>
                <a:gd name="connsiteY26" fmla="*/ 697130 h 872144"/>
                <a:gd name="connsiteX27" fmla="*/ 379999 w 1371185"/>
                <a:gd name="connsiteY27" fmla="*/ 649507 h 872144"/>
                <a:gd name="connsiteX28" fmla="*/ 189098 w 1371185"/>
                <a:gd name="connsiteY28" fmla="*/ 753101 h 872144"/>
                <a:gd name="connsiteX29" fmla="*/ 172353 w 1371185"/>
                <a:gd name="connsiteY29" fmla="*/ 851436 h 872144"/>
                <a:gd name="connsiteX30" fmla="*/ 52338 w 1371185"/>
                <a:gd name="connsiteY30" fmla="*/ 796192 h 872144"/>
                <a:gd name="connsiteX31" fmla="*/ 135160 w 1371185"/>
                <a:gd name="connsiteY31" fmla="*/ 692760 h 872144"/>
                <a:gd name="connsiteX32" fmla="*/ 346384 w 1371185"/>
                <a:gd name="connsiteY32" fmla="*/ 576553 h 872144"/>
                <a:gd name="connsiteX33" fmla="*/ 355427 w 1371185"/>
                <a:gd name="connsiteY33" fmla="*/ 288759 h 872144"/>
                <a:gd name="connsiteX34" fmla="*/ 141473 w 1371185"/>
                <a:gd name="connsiteY34" fmla="*/ 167454 h 872144"/>
                <a:gd name="connsiteX35" fmla="*/ 75277 w 1371185"/>
                <a:gd name="connsiteY35" fmla="*/ 203509 h 872144"/>
                <a:gd name="connsiteX36" fmla="*/ 503 w 1371185"/>
                <a:gd name="connsiteY36" fmla="*/ 132883 h 872144"/>
                <a:gd name="connsiteX0" fmla="*/ 503 w 1371185"/>
                <a:gd name="connsiteY0" fmla="*/ 132883 h 872144"/>
                <a:gd name="connsiteX1" fmla="*/ 67772 w 1371185"/>
                <a:gd name="connsiteY1" fmla="*/ 59203 h 872144"/>
                <a:gd name="connsiteX2" fmla="*/ 142549 w 1371185"/>
                <a:gd name="connsiteY2" fmla="*/ 9 h 872144"/>
                <a:gd name="connsiteX3" fmla="*/ 211360 w 1371185"/>
                <a:gd name="connsiteY3" fmla="*/ 66682 h 872144"/>
                <a:gd name="connsiteX4" fmla="*/ 194813 w 1371185"/>
                <a:gd name="connsiteY4" fmla="*/ 114926 h 872144"/>
                <a:gd name="connsiteX5" fmla="*/ 389721 w 1371185"/>
                <a:gd name="connsiteY5" fmla="*/ 222892 h 872144"/>
                <a:gd name="connsiteX6" fmla="*/ 683322 w 1371185"/>
                <a:gd name="connsiteY6" fmla="*/ 70494 h 872144"/>
                <a:gd name="connsiteX7" fmla="*/ 980984 w 1371185"/>
                <a:gd name="connsiteY7" fmla="*/ 215413 h 872144"/>
                <a:gd name="connsiteX8" fmla="*/ 1179698 w 1371185"/>
                <a:gd name="connsiteY8" fmla="*/ 108118 h 872144"/>
                <a:gd name="connsiteX9" fmla="*/ 1246773 w 1371185"/>
                <a:gd name="connsiteY9" fmla="*/ 1807 h 872144"/>
                <a:gd name="connsiteX10" fmla="*/ 1321069 w 1371185"/>
                <a:gd name="connsiteY10" fmla="*/ 72292 h 872144"/>
                <a:gd name="connsiteX11" fmla="*/ 1362979 w 1371185"/>
                <a:gd name="connsiteY11" fmla="*/ 175162 h 872144"/>
                <a:gd name="connsiteX12" fmla="*/ 1224939 w 1371185"/>
                <a:gd name="connsiteY12" fmla="*/ 174934 h 872144"/>
                <a:gd name="connsiteX13" fmla="*/ 1023488 w 1371185"/>
                <a:gd name="connsiteY13" fmla="*/ 283659 h 872144"/>
                <a:gd name="connsiteX14" fmla="*/ 1032419 w 1371185"/>
                <a:gd name="connsiteY14" fmla="*/ 568794 h 872144"/>
                <a:gd name="connsiteX15" fmla="*/ 1237677 w 1371185"/>
                <a:gd name="connsiteY15" fmla="*/ 683233 h 872144"/>
                <a:gd name="connsiteX16" fmla="*/ 1351548 w 1371185"/>
                <a:gd name="connsiteY16" fmla="*/ 678081 h 872144"/>
                <a:gd name="connsiteX17" fmla="*/ 1330593 w 1371185"/>
                <a:gd name="connsiteY17" fmla="*/ 798096 h 872144"/>
                <a:gd name="connsiteX18" fmla="*/ 1225818 w 1371185"/>
                <a:gd name="connsiteY18" fmla="*/ 866676 h 872144"/>
                <a:gd name="connsiteX19" fmla="*/ 1193631 w 1371185"/>
                <a:gd name="connsiteY19" fmla="*/ 759435 h 872144"/>
                <a:gd name="connsiteX20" fmla="*/ 995314 w 1371185"/>
                <a:gd name="connsiteY20" fmla="*/ 645697 h 872144"/>
                <a:gd name="connsiteX21" fmla="*/ 943878 w 1371185"/>
                <a:gd name="connsiteY21" fmla="*/ 695225 h 872144"/>
                <a:gd name="connsiteX22" fmla="*/ 873393 w 1371185"/>
                <a:gd name="connsiteY22" fmla="*/ 710465 h 872144"/>
                <a:gd name="connsiteX23" fmla="*/ 909588 w 1371185"/>
                <a:gd name="connsiteY23" fmla="*/ 849530 h 872144"/>
                <a:gd name="connsiteX24" fmla="*/ 458103 w 1371185"/>
                <a:gd name="connsiteY24" fmla="*/ 843815 h 872144"/>
                <a:gd name="connsiteX25" fmla="*/ 498108 w 1371185"/>
                <a:gd name="connsiteY25" fmla="*/ 710465 h 872144"/>
                <a:gd name="connsiteX26" fmla="*/ 431433 w 1371185"/>
                <a:gd name="connsiteY26" fmla="*/ 697130 h 872144"/>
                <a:gd name="connsiteX27" fmla="*/ 379999 w 1371185"/>
                <a:gd name="connsiteY27" fmla="*/ 649507 h 872144"/>
                <a:gd name="connsiteX28" fmla="*/ 189098 w 1371185"/>
                <a:gd name="connsiteY28" fmla="*/ 753101 h 872144"/>
                <a:gd name="connsiteX29" fmla="*/ 172353 w 1371185"/>
                <a:gd name="connsiteY29" fmla="*/ 851436 h 872144"/>
                <a:gd name="connsiteX30" fmla="*/ 52338 w 1371185"/>
                <a:gd name="connsiteY30" fmla="*/ 796192 h 872144"/>
                <a:gd name="connsiteX31" fmla="*/ 135160 w 1371185"/>
                <a:gd name="connsiteY31" fmla="*/ 692760 h 872144"/>
                <a:gd name="connsiteX32" fmla="*/ 346384 w 1371185"/>
                <a:gd name="connsiteY32" fmla="*/ 576553 h 872144"/>
                <a:gd name="connsiteX33" fmla="*/ 355427 w 1371185"/>
                <a:gd name="connsiteY33" fmla="*/ 288759 h 872144"/>
                <a:gd name="connsiteX34" fmla="*/ 141473 w 1371185"/>
                <a:gd name="connsiteY34" fmla="*/ 167454 h 872144"/>
                <a:gd name="connsiteX35" fmla="*/ 75277 w 1371185"/>
                <a:gd name="connsiteY35" fmla="*/ 203509 h 872144"/>
                <a:gd name="connsiteX36" fmla="*/ 503 w 1371185"/>
                <a:gd name="connsiteY36" fmla="*/ 132883 h 872144"/>
                <a:gd name="connsiteX0" fmla="*/ 503 w 1371185"/>
                <a:gd name="connsiteY0" fmla="*/ 132883 h 872144"/>
                <a:gd name="connsiteX1" fmla="*/ 67772 w 1371185"/>
                <a:gd name="connsiteY1" fmla="*/ 59203 h 872144"/>
                <a:gd name="connsiteX2" fmla="*/ 142549 w 1371185"/>
                <a:gd name="connsiteY2" fmla="*/ 9 h 872144"/>
                <a:gd name="connsiteX3" fmla="*/ 211360 w 1371185"/>
                <a:gd name="connsiteY3" fmla="*/ 66682 h 872144"/>
                <a:gd name="connsiteX4" fmla="*/ 194813 w 1371185"/>
                <a:gd name="connsiteY4" fmla="*/ 114926 h 872144"/>
                <a:gd name="connsiteX5" fmla="*/ 389721 w 1371185"/>
                <a:gd name="connsiteY5" fmla="*/ 222892 h 872144"/>
                <a:gd name="connsiteX6" fmla="*/ 683322 w 1371185"/>
                <a:gd name="connsiteY6" fmla="*/ 70494 h 872144"/>
                <a:gd name="connsiteX7" fmla="*/ 980984 w 1371185"/>
                <a:gd name="connsiteY7" fmla="*/ 215413 h 872144"/>
                <a:gd name="connsiteX8" fmla="*/ 1179698 w 1371185"/>
                <a:gd name="connsiteY8" fmla="*/ 108118 h 872144"/>
                <a:gd name="connsiteX9" fmla="*/ 1246773 w 1371185"/>
                <a:gd name="connsiteY9" fmla="*/ 1807 h 872144"/>
                <a:gd name="connsiteX10" fmla="*/ 1321069 w 1371185"/>
                <a:gd name="connsiteY10" fmla="*/ 72292 h 872144"/>
                <a:gd name="connsiteX11" fmla="*/ 1362979 w 1371185"/>
                <a:gd name="connsiteY11" fmla="*/ 175162 h 872144"/>
                <a:gd name="connsiteX12" fmla="*/ 1224939 w 1371185"/>
                <a:gd name="connsiteY12" fmla="*/ 174934 h 872144"/>
                <a:gd name="connsiteX13" fmla="*/ 1023488 w 1371185"/>
                <a:gd name="connsiteY13" fmla="*/ 283659 h 872144"/>
                <a:gd name="connsiteX14" fmla="*/ 1032419 w 1371185"/>
                <a:gd name="connsiteY14" fmla="*/ 568794 h 872144"/>
                <a:gd name="connsiteX15" fmla="*/ 1237677 w 1371185"/>
                <a:gd name="connsiteY15" fmla="*/ 683233 h 872144"/>
                <a:gd name="connsiteX16" fmla="*/ 1351548 w 1371185"/>
                <a:gd name="connsiteY16" fmla="*/ 678081 h 872144"/>
                <a:gd name="connsiteX17" fmla="*/ 1330593 w 1371185"/>
                <a:gd name="connsiteY17" fmla="*/ 798096 h 872144"/>
                <a:gd name="connsiteX18" fmla="*/ 1225818 w 1371185"/>
                <a:gd name="connsiteY18" fmla="*/ 866676 h 872144"/>
                <a:gd name="connsiteX19" fmla="*/ 1193631 w 1371185"/>
                <a:gd name="connsiteY19" fmla="*/ 759435 h 872144"/>
                <a:gd name="connsiteX20" fmla="*/ 995314 w 1371185"/>
                <a:gd name="connsiteY20" fmla="*/ 645697 h 872144"/>
                <a:gd name="connsiteX21" fmla="*/ 943878 w 1371185"/>
                <a:gd name="connsiteY21" fmla="*/ 695225 h 872144"/>
                <a:gd name="connsiteX22" fmla="*/ 873393 w 1371185"/>
                <a:gd name="connsiteY22" fmla="*/ 710465 h 872144"/>
                <a:gd name="connsiteX23" fmla="*/ 913398 w 1371185"/>
                <a:gd name="connsiteY23" fmla="*/ 849530 h 872144"/>
                <a:gd name="connsiteX24" fmla="*/ 458103 w 1371185"/>
                <a:gd name="connsiteY24" fmla="*/ 843815 h 872144"/>
                <a:gd name="connsiteX25" fmla="*/ 498108 w 1371185"/>
                <a:gd name="connsiteY25" fmla="*/ 710465 h 872144"/>
                <a:gd name="connsiteX26" fmla="*/ 431433 w 1371185"/>
                <a:gd name="connsiteY26" fmla="*/ 697130 h 872144"/>
                <a:gd name="connsiteX27" fmla="*/ 379999 w 1371185"/>
                <a:gd name="connsiteY27" fmla="*/ 649507 h 872144"/>
                <a:gd name="connsiteX28" fmla="*/ 189098 w 1371185"/>
                <a:gd name="connsiteY28" fmla="*/ 753101 h 872144"/>
                <a:gd name="connsiteX29" fmla="*/ 172353 w 1371185"/>
                <a:gd name="connsiteY29" fmla="*/ 851436 h 872144"/>
                <a:gd name="connsiteX30" fmla="*/ 52338 w 1371185"/>
                <a:gd name="connsiteY30" fmla="*/ 796192 h 872144"/>
                <a:gd name="connsiteX31" fmla="*/ 135160 w 1371185"/>
                <a:gd name="connsiteY31" fmla="*/ 692760 h 872144"/>
                <a:gd name="connsiteX32" fmla="*/ 346384 w 1371185"/>
                <a:gd name="connsiteY32" fmla="*/ 576553 h 872144"/>
                <a:gd name="connsiteX33" fmla="*/ 355427 w 1371185"/>
                <a:gd name="connsiteY33" fmla="*/ 288759 h 872144"/>
                <a:gd name="connsiteX34" fmla="*/ 141473 w 1371185"/>
                <a:gd name="connsiteY34" fmla="*/ 167454 h 872144"/>
                <a:gd name="connsiteX35" fmla="*/ 75277 w 1371185"/>
                <a:gd name="connsiteY35" fmla="*/ 203509 h 872144"/>
                <a:gd name="connsiteX36" fmla="*/ 503 w 1371185"/>
                <a:gd name="connsiteY36" fmla="*/ 132883 h 872144"/>
                <a:gd name="connsiteX0" fmla="*/ 503 w 1371185"/>
                <a:gd name="connsiteY0" fmla="*/ 132883 h 878195"/>
                <a:gd name="connsiteX1" fmla="*/ 67772 w 1371185"/>
                <a:gd name="connsiteY1" fmla="*/ 59203 h 878195"/>
                <a:gd name="connsiteX2" fmla="*/ 142549 w 1371185"/>
                <a:gd name="connsiteY2" fmla="*/ 9 h 878195"/>
                <a:gd name="connsiteX3" fmla="*/ 211360 w 1371185"/>
                <a:gd name="connsiteY3" fmla="*/ 66682 h 878195"/>
                <a:gd name="connsiteX4" fmla="*/ 194813 w 1371185"/>
                <a:gd name="connsiteY4" fmla="*/ 114926 h 878195"/>
                <a:gd name="connsiteX5" fmla="*/ 389721 w 1371185"/>
                <a:gd name="connsiteY5" fmla="*/ 222892 h 878195"/>
                <a:gd name="connsiteX6" fmla="*/ 683322 w 1371185"/>
                <a:gd name="connsiteY6" fmla="*/ 70494 h 878195"/>
                <a:gd name="connsiteX7" fmla="*/ 980984 w 1371185"/>
                <a:gd name="connsiteY7" fmla="*/ 215413 h 878195"/>
                <a:gd name="connsiteX8" fmla="*/ 1179698 w 1371185"/>
                <a:gd name="connsiteY8" fmla="*/ 108118 h 878195"/>
                <a:gd name="connsiteX9" fmla="*/ 1246773 w 1371185"/>
                <a:gd name="connsiteY9" fmla="*/ 1807 h 878195"/>
                <a:gd name="connsiteX10" fmla="*/ 1321069 w 1371185"/>
                <a:gd name="connsiteY10" fmla="*/ 72292 h 878195"/>
                <a:gd name="connsiteX11" fmla="*/ 1362979 w 1371185"/>
                <a:gd name="connsiteY11" fmla="*/ 175162 h 878195"/>
                <a:gd name="connsiteX12" fmla="*/ 1224939 w 1371185"/>
                <a:gd name="connsiteY12" fmla="*/ 174934 h 878195"/>
                <a:gd name="connsiteX13" fmla="*/ 1023488 w 1371185"/>
                <a:gd name="connsiteY13" fmla="*/ 283659 h 878195"/>
                <a:gd name="connsiteX14" fmla="*/ 1032419 w 1371185"/>
                <a:gd name="connsiteY14" fmla="*/ 568794 h 878195"/>
                <a:gd name="connsiteX15" fmla="*/ 1237677 w 1371185"/>
                <a:gd name="connsiteY15" fmla="*/ 683233 h 878195"/>
                <a:gd name="connsiteX16" fmla="*/ 1351548 w 1371185"/>
                <a:gd name="connsiteY16" fmla="*/ 678081 h 878195"/>
                <a:gd name="connsiteX17" fmla="*/ 1330593 w 1371185"/>
                <a:gd name="connsiteY17" fmla="*/ 798096 h 878195"/>
                <a:gd name="connsiteX18" fmla="*/ 1225818 w 1371185"/>
                <a:gd name="connsiteY18" fmla="*/ 866676 h 878195"/>
                <a:gd name="connsiteX19" fmla="*/ 1193631 w 1371185"/>
                <a:gd name="connsiteY19" fmla="*/ 759435 h 878195"/>
                <a:gd name="connsiteX20" fmla="*/ 995314 w 1371185"/>
                <a:gd name="connsiteY20" fmla="*/ 645697 h 878195"/>
                <a:gd name="connsiteX21" fmla="*/ 943878 w 1371185"/>
                <a:gd name="connsiteY21" fmla="*/ 695225 h 878195"/>
                <a:gd name="connsiteX22" fmla="*/ 873393 w 1371185"/>
                <a:gd name="connsiteY22" fmla="*/ 710465 h 878195"/>
                <a:gd name="connsiteX23" fmla="*/ 913398 w 1371185"/>
                <a:gd name="connsiteY23" fmla="*/ 849530 h 878195"/>
                <a:gd name="connsiteX24" fmla="*/ 488583 w 1371185"/>
                <a:gd name="connsiteY24" fmla="*/ 878105 h 878195"/>
                <a:gd name="connsiteX25" fmla="*/ 458103 w 1371185"/>
                <a:gd name="connsiteY25" fmla="*/ 843815 h 878195"/>
                <a:gd name="connsiteX26" fmla="*/ 498108 w 1371185"/>
                <a:gd name="connsiteY26" fmla="*/ 710465 h 878195"/>
                <a:gd name="connsiteX27" fmla="*/ 431433 w 1371185"/>
                <a:gd name="connsiteY27" fmla="*/ 697130 h 878195"/>
                <a:gd name="connsiteX28" fmla="*/ 379999 w 1371185"/>
                <a:gd name="connsiteY28" fmla="*/ 649507 h 878195"/>
                <a:gd name="connsiteX29" fmla="*/ 189098 w 1371185"/>
                <a:gd name="connsiteY29" fmla="*/ 753101 h 878195"/>
                <a:gd name="connsiteX30" fmla="*/ 172353 w 1371185"/>
                <a:gd name="connsiteY30" fmla="*/ 851436 h 878195"/>
                <a:gd name="connsiteX31" fmla="*/ 52338 w 1371185"/>
                <a:gd name="connsiteY31" fmla="*/ 796192 h 878195"/>
                <a:gd name="connsiteX32" fmla="*/ 135160 w 1371185"/>
                <a:gd name="connsiteY32" fmla="*/ 692760 h 878195"/>
                <a:gd name="connsiteX33" fmla="*/ 346384 w 1371185"/>
                <a:gd name="connsiteY33" fmla="*/ 576553 h 878195"/>
                <a:gd name="connsiteX34" fmla="*/ 355427 w 1371185"/>
                <a:gd name="connsiteY34" fmla="*/ 288759 h 878195"/>
                <a:gd name="connsiteX35" fmla="*/ 141473 w 1371185"/>
                <a:gd name="connsiteY35" fmla="*/ 167454 h 878195"/>
                <a:gd name="connsiteX36" fmla="*/ 75277 w 1371185"/>
                <a:gd name="connsiteY36" fmla="*/ 203509 h 878195"/>
                <a:gd name="connsiteX37" fmla="*/ 503 w 1371185"/>
                <a:gd name="connsiteY37" fmla="*/ 132883 h 878195"/>
                <a:gd name="connsiteX0" fmla="*/ 503 w 1371185"/>
                <a:gd name="connsiteY0" fmla="*/ 132883 h 879165"/>
                <a:gd name="connsiteX1" fmla="*/ 67772 w 1371185"/>
                <a:gd name="connsiteY1" fmla="*/ 59203 h 879165"/>
                <a:gd name="connsiteX2" fmla="*/ 142549 w 1371185"/>
                <a:gd name="connsiteY2" fmla="*/ 9 h 879165"/>
                <a:gd name="connsiteX3" fmla="*/ 211360 w 1371185"/>
                <a:gd name="connsiteY3" fmla="*/ 66682 h 879165"/>
                <a:gd name="connsiteX4" fmla="*/ 194813 w 1371185"/>
                <a:gd name="connsiteY4" fmla="*/ 114926 h 879165"/>
                <a:gd name="connsiteX5" fmla="*/ 389721 w 1371185"/>
                <a:gd name="connsiteY5" fmla="*/ 222892 h 879165"/>
                <a:gd name="connsiteX6" fmla="*/ 683322 w 1371185"/>
                <a:gd name="connsiteY6" fmla="*/ 70494 h 879165"/>
                <a:gd name="connsiteX7" fmla="*/ 980984 w 1371185"/>
                <a:gd name="connsiteY7" fmla="*/ 215413 h 879165"/>
                <a:gd name="connsiteX8" fmla="*/ 1179698 w 1371185"/>
                <a:gd name="connsiteY8" fmla="*/ 108118 h 879165"/>
                <a:gd name="connsiteX9" fmla="*/ 1246773 w 1371185"/>
                <a:gd name="connsiteY9" fmla="*/ 1807 h 879165"/>
                <a:gd name="connsiteX10" fmla="*/ 1321069 w 1371185"/>
                <a:gd name="connsiteY10" fmla="*/ 72292 h 879165"/>
                <a:gd name="connsiteX11" fmla="*/ 1362979 w 1371185"/>
                <a:gd name="connsiteY11" fmla="*/ 175162 h 879165"/>
                <a:gd name="connsiteX12" fmla="*/ 1224939 w 1371185"/>
                <a:gd name="connsiteY12" fmla="*/ 174934 h 879165"/>
                <a:gd name="connsiteX13" fmla="*/ 1023488 w 1371185"/>
                <a:gd name="connsiteY13" fmla="*/ 283659 h 879165"/>
                <a:gd name="connsiteX14" fmla="*/ 1032419 w 1371185"/>
                <a:gd name="connsiteY14" fmla="*/ 568794 h 879165"/>
                <a:gd name="connsiteX15" fmla="*/ 1237677 w 1371185"/>
                <a:gd name="connsiteY15" fmla="*/ 683233 h 879165"/>
                <a:gd name="connsiteX16" fmla="*/ 1351548 w 1371185"/>
                <a:gd name="connsiteY16" fmla="*/ 678081 h 879165"/>
                <a:gd name="connsiteX17" fmla="*/ 1330593 w 1371185"/>
                <a:gd name="connsiteY17" fmla="*/ 798096 h 879165"/>
                <a:gd name="connsiteX18" fmla="*/ 1225818 w 1371185"/>
                <a:gd name="connsiteY18" fmla="*/ 866676 h 879165"/>
                <a:gd name="connsiteX19" fmla="*/ 1193631 w 1371185"/>
                <a:gd name="connsiteY19" fmla="*/ 759435 h 879165"/>
                <a:gd name="connsiteX20" fmla="*/ 995314 w 1371185"/>
                <a:gd name="connsiteY20" fmla="*/ 645697 h 879165"/>
                <a:gd name="connsiteX21" fmla="*/ 943878 w 1371185"/>
                <a:gd name="connsiteY21" fmla="*/ 695225 h 879165"/>
                <a:gd name="connsiteX22" fmla="*/ 873393 w 1371185"/>
                <a:gd name="connsiteY22" fmla="*/ 710465 h 879165"/>
                <a:gd name="connsiteX23" fmla="*/ 913398 w 1371185"/>
                <a:gd name="connsiteY23" fmla="*/ 849530 h 879165"/>
                <a:gd name="connsiteX24" fmla="*/ 892443 w 1371185"/>
                <a:gd name="connsiteY24" fmla="*/ 874295 h 879165"/>
                <a:gd name="connsiteX25" fmla="*/ 488583 w 1371185"/>
                <a:gd name="connsiteY25" fmla="*/ 878105 h 879165"/>
                <a:gd name="connsiteX26" fmla="*/ 458103 w 1371185"/>
                <a:gd name="connsiteY26" fmla="*/ 843815 h 879165"/>
                <a:gd name="connsiteX27" fmla="*/ 498108 w 1371185"/>
                <a:gd name="connsiteY27" fmla="*/ 710465 h 879165"/>
                <a:gd name="connsiteX28" fmla="*/ 431433 w 1371185"/>
                <a:gd name="connsiteY28" fmla="*/ 697130 h 879165"/>
                <a:gd name="connsiteX29" fmla="*/ 379999 w 1371185"/>
                <a:gd name="connsiteY29" fmla="*/ 649507 h 879165"/>
                <a:gd name="connsiteX30" fmla="*/ 189098 w 1371185"/>
                <a:gd name="connsiteY30" fmla="*/ 753101 h 879165"/>
                <a:gd name="connsiteX31" fmla="*/ 172353 w 1371185"/>
                <a:gd name="connsiteY31" fmla="*/ 851436 h 879165"/>
                <a:gd name="connsiteX32" fmla="*/ 52338 w 1371185"/>
                <a:gd name="connsiteY32" fmla="*/ 796192 h 879165"/>
                <a:gd name="connsiteX33" fmla="*/ 135160 w 1371185"/>
                <a:gd name="connsiteY33" fmla="*/ 692760 h 879165"/>
                <a:gd name="connsiteX34" fmla="*/ 346384 w 1371185"/>
                <a:gd name="connsiteY34" fmla="*/ 576553 h 879165"/>
                <a:gd name="connsiteX35" fmla="*/ 355427 w 1371185"/>
                <a:gd name="connsiteY35" fmla="*/ 288759 h 879165"/>
                <a:gd name="connsiteX36" fmla="*/ 141473 w 1371185"/>
                <a:gd name="connsiteY36" fmla="*/ 167454 h 879165"/>
                <a:gd name="connsiteX37" fmla="*/ 75277 w 1371185"/>
                <a:gd name="connsiteY37" fmla="*/ 203509 h 879165"/>
                <a:gd name="connsiteX38" fmla="*/ 503 w 1371185"/>
                <a:gd name="connsiteY38" fmla="*/ 132883 h 879165"/>
                <a:gd name="connsiteX0" fmla="*/ 503 w 1371185"/>
                <a:gd name="connsiteY0" fmla="*/ 132883 h 878105"/>
                <a:gd name="connsiteX1" fmla="*/ 67772 w 1371185"/>
                <a:gd name="connsiteY1" fmla="*/ 59203 h 878105"/>
                <a:gd name="connsiteX2" fmla="*/ 142549 w 1371185"/>
                <a:gd name="connsiteY2" fmla="*/ 9 h 878105"/>
                <a:gd name="connsiteX3" fmla="*/ 211360 w 1371185"/>
                <a:gd name="connsiteY3" fmla="*/ 66682 h 878105"/>
                <a:gd name="connsiteX4" fmla="*/ 194813 w 1371185"/>
                <a:gd name="connsiteY4" fmla="*/ 114926 h 878105"/>
                <a:gd name="connsiteX5" fmla="*/ 389721 w 1371185"/>
                <a:gd name="connsiteY5" fmla="*/ 222892 h 878105"/>
                <a:gd name="connsiteX6" fmla="*/ 683322 w 1371185"/>
                <a:gd name="connsiteY6" fmla="*/ 70494 h 878105"/>
                <a:gd name="connsiteX7" fmla="*/ 980984 w 1371185"/>
                <a:gd name="connsiteY7" fmla="*/ 215413 h 878105"/>
                <a:gd name="connsiteX8" fmla="*/ 1179698 w 1371185"/>
                <a:gd name="connsiteY8" fmla="*/ 108118 h 878105"/>
                <a:gd name="connsiteX9" fmla="*/ 1246773 w 1371185"/>
                <a:gd name="connsiteY9" fmla="*/ 1807 h 878105"/>
                <a:gd name="connsiteX10" fmla="*/ 1321069 w 1371185"/>
                <a:gd name="connsiteY10" fmla="*/ 72292 h 878105"/>
                <a:gd name="connsiteX11" fmla="*/ 1362979 w 1371185"/>
                <a:gd name="connsiteY11" fmla="*/ 175162 h 878105"/>
                <a:gd name="connsiteX12" fmla="*/ 1224939 w 1371185"/>
                <a:gd name="connsiteY12" fmla="*/ 174934 h 878105"/>
                <a:gd name="connsiteX13" fmla="*/ 1023488 w 1371185"/>
                <a:gd name="connsiteY13" fmla="*/ 283659 h 878105"/>
                <a:gd name="connsiteX14" fmla="*/ 1032419 w 1371185"/>
                <a:gd name="connsiteY14" fmla="*/ 568794 h 878105"/>
                <a:gd name="connsiteX15" fmla="*/ 1237677 w 1371185"/>
                <a:gd name="connsiteY15" fmla="*/ 683233 h 878105"/>
                <a:gd name="connsiteX16" fmla="*/ 1351548 w 1371185"/>
                <a:gd name="connsiteY16" fmla="*/ 678081 h 878105"/>
                <a:gd name="connsiteX17" fmla="*/ 1330593 w 1371185"/>
                <a:gd name="connsiteY17" fmla="*/ 798096 h 878105"/>
                <a:gd name="connsiteX18" fmla="*/ 1225818 w 1371185"/>
                <a:gd name="connsiteY18" fmla="*/ 866676 h 878105"/>
                <a:gd name="connsiteX19" fmla="*/ 1193631 w 1371185"/>
                <a:gd name="connsiteY19" fmla="*/ 759435 h 878105"/>
                <a:gd name="connsiteX20" fmla="*/ 995314 w 1371185"/>
                <a:gd name="connsiteY20" fmla="*/ 645697 h 878105"/>
                <a:gd name="connsiteX21" fmla="*/ 943878 w 1371185"/>
                <a:gd name="connsiteY21" fmla="*/ 695225 h 878105"/>
                <a:gd name="connsiteX22" fmla="*/ 873393 w 1371185"/>
                <a:gd name="connsiteY22" fmla="*/ 710465 h 878105"/>
                <a:gd name="connsiteX23" fmla="*/ 913398 w 1371185"/>
                <a:gd name="connsiteY23" fmla="*/ 849530 h 878105"/>
                <a:gd name="connsiteX24" fmla="*/ 892443 w 1371185"/>
                <a:gd name="connsiteY24" fmla="*/ 874295 h 878105"/>
                <a:gd name="connsiteX25" fmla="*/ 488583 w 1371185"/>
                <a:gd name="connsiteY25" fmla="*/ 878105 h 878105"/>
                <a:gd name="connsiteX26" fmla="*/ 458103 w 1371185"/>
                <a:gd name="connsiteY26" fmla="*/ 843815 h 878105"/>
                <a:gd name="connsiteX27" fmla="*/ 498108 w 1371185"/>
                <a:gd name="connsiteY27" fmla="*/ 710465 h 878105"/>
                <a:gd name="connsiteX28" fmla="*/ 431433 w 1371185"/>
                <a:gd name="connsiteY28" fmla="*/ 697130 h 878105"/>
                <a:gd name="connsiteX29" fmla="*/ 379999 w 1371185"/>
                <a:gd name="connsiteY29" fmla="*/ 649507 h 878105"/>
                <a:gd name="connsiteX30" fmla="*/ 189098 w 1371185"/>
                <a:gd name="connsiteY30" fmla="*/ 753101 h 878105"/>
                <a:gd name="connsiteX31" fmla="*/ 172353 w 1371185"/>
                <a:gd name="connsiteY31" fmla="*/ 851436 h 878105"/>
                <a:gd name="connsiteX32" fmla="*/ 52338 w 1371185"/>
                <a:gd name="connsiteY32" fmla="*/ 796192 h 878105"/>
                <a:gd name="connsiteX33" fmla="*/ 135160 w 1371185"/>
                <a:gd name="connsiteY33" fmla="*/ 692760 h 878105"/>
                <a:gd name="connsiteX34" fmla="*/ 346384 w 1371185"/>
                <a:gd name="connsiteY34" fmla="*/ 576553 h 878105"/>
                <a:gd name="connsiteX35" fmla="*/ 355427 w 1371185"/>
                <a:gd name="connsiteY35" fmla="*/ 288759 h 878105"/>
                <a:gd name="connsiteX36" fmla="*/ 141473 w 1371185"/>
                <a:gd name="connsiteY36" fmla="*/ 167454 h 878105"/>
                <a:gd name="connsiteX37" fmla="*/ 75277 w 1371185"/>
                <a:gd name="connsiteY37" fmla="*/ 203509 h 878105"/>
                <a:gd name="connsiteX38" fmla="*/ 503 w 1371185"/>
                <a:gd name="connsiteY38" fmla="*/ 132883 h 878105"/>
                <a:gd name="connsiteX0" fmla="*/ 503 w 1371185"/>
                <a:gd name="connsiteY0" fmla="*/ 132883 h 876200"/>
                <a:gd name="connsiteX1" fmla="*/ 67772 w 1371185"/>
                <a:gd name="connsiteY1" fmla="*/ 59203 h 876200"/>
                <a:gd name="connsiteX2" fmla="*/ 142549 w 1371185"/>
                <a:gd name="connsiteY2" fmla="*/ 9 h 876200"/>
                <a:gd name="connsiteX3" fmla="*/ 211360 w 1371185"/>
                <a:gd name="connsiteY3" fmla="*/ 66682 h 876200"/>
                <a:gd name="connsiteX4" fmla="*/ 194813 w 1371185"/>
                <a:gd name="connsiteY4" fmla="*/ 114926 h 876200"/>
                <a:gd name="connsiteX5" fmla="*/ 389721 w 1371185"/>
                <a:gd name="connsiteY5" fmla="*/ 222892 h 876200"/>
                <a:gd name="connsiteX6" fmla="*/ 683322 w 1371185"/>
                <a:gd name="connsiteY6" fmla="*/ 70494 h 876200"/>
                <a:gd name="connsiteX7" fmla="*/ 980984 w 1371185"/>
                <a:gd name="connsiteY7" fmla="*/ 215413 h 876200"/>
                <a:gd name="connsiteX8" fmla="*/ 1179698 w 1371185"/>
                <a:gd name="connsiteY8" fmla="*/ 108118 h 876200"/>
                <a:gd name="connsiteX9" fmla="*/ 1246773 w 1371185"/>
                <a:gd name="connsiteY9" fmla="*/ 1807 h 876200"/>
                <a:gd name="connsiteX10" fmla="*/ 1321069 w 1371185"/>
                <a:gd name="connsiteY10" fmla="*/ 72292 h 876200"/>
                <a:gd name="connsiteX11" fmla="*/ 1362979 w 1371185"/>
                <a:gd name="connsiteY11" fmla="*/ 175162 h 876200"/>
                <a:gd name="connsiteX12" fmla="*/ 1224939 w 1371185"/>
                <a:gd name="connsiteY12" fmla="*/ 174934 h 876200"/>
                <a:gd name="connsiteX13" fmla="*/ 1023488 w 1371185"/>
                <a:gd name="connsiteY13" fmla="*/ 283659 h 876200"/>
                <a:gd name="connsiteX14" fmla="*/ 1032419 w 1371185"/>
                <a:gd name="connsiteY14" fmla="*/ 568794 h 876200"/>
                <a:gd name="connsiteX15" fmla="*/ 1237677 w 1371185"/>
                <a:gd name="connsiteY15" fmla="*/ 683233 h 876200"/>
                <a:gd name="connsiteX16" fmla="*/ 1351548 w 1371185"/>
                <a:gd name="connsiteY16" fmla="*/ 678081 h 876200"/>
                <a:gd name="connsiteX17" fmla="*/ 1330593 w 1371185"/>
                <a:gd name="connsiteY17" fmla="*/ 798096 h 876200"/>
                <a:gd name="connsiteX18" fmla="*/ 1225818 w 1371185"/>
                <a:gd name="connsiteY18" fmla="*/ 866676 h 876200"/>
                <a:gd name="connsiteX19" fmla="*/ 1193631 w 1371185"/>
                <a:gd name="connsiteY19" fmla="*/ 759435 h 876200"/>
                <a:gd name="connsiteX20" fmla="*/ 995314 w 1371185"/>
                <a:gd name="connsiteY20" fmla="*/ 645697 h 876200"/>
                <a:gd name="connsiteX21" fmla="*/ 943878 w 1371185"/>
                <a:gd name="connsiteY21" fmla="*/ 695225 h 876200"/>
                <a:gd name="connsiteX22" fmla="*/ 873393 w 1371185"/>
                <a:gd name="connsiteY22" fmla="*/ 710465 h 876200"/>
                <a:gd name="connsiteX23" fmla="*/ 913398 w 1371185"/>
                <a:gd name="connsiteY23" fmla="*/ 849530 h 876200"/>
                <a:gd name="connsiteX24" fmla="*/ 892443 w 1371185"/>
                <a:gd name="connsiteY24" fmla="*/ 874295 h 876200"/>
                <a:gd name="connsiteX25" fmla="*/ 490488 w 1371185"/>
                <a:gd name="connsiteY25" fmla="*/ 876200 h 876200"/>
                <a:gd name="connsiteX26" fmla="*/ 458103 w 1371185"/>
                <a:gd name="connsiteY26" fmla="*/ 843815 h 876200"/>
                <a:gd name="connsiteX27" fmla="*/ 498108 w 1371185"/>
                <a:gd name="connsiteY27" fmla="*/ 710465 h 876200"/>
                <a:gd name="connsiteX28" fmla="*/ 431433 w 1371185"/>
                <a:gd name="connsiteY28" fmla="*/ 697130 h 876200"/>
                <a:gd name="connsiteX29" fmla="*/ 379999 w 1371185"/>
                <a:gd name="connsiteY29" fmla="*/ 649507 h 876200"/>
                <a:gd name="connsiteX30" fmla="*/ 189098 w 1371185"/>
                <a:gd name="connsiteY30" fmla="*/ 753101 h 876200"/>
                <a:gd name="connsiteX31" fmla="*/ 172353 w 1371185"/>
                <a:gd name="connsiteY31" fmla="*/ 851436 h 876200"/>
                <a:gd name="connsiteX32" fmla="*/ 52338 w 1371185"/>
                <a:gd name="connsiteY32" fmla="*/ 796192 h 876200"/>
                <a:gd name="connsiteX33" fmla="*/ 135160 w 1371185"/>
                <a:gd name="connsiteY33" fmla="*/ 692760 h 876200"/>
                <a:gd name="connsiteX34" fmla="*/ 346384 w 1371185"/>
                <a:gd name="connsiteY34" fmla="*/ 576553 h 876200"/>
                <a:gd name="connsiteX35" fmla="*/ 355427 w 1371185"/>
                <a:gd name="connsiteY35" fmla="*/ 288759 h 876200"/>
                <a:gd name="connsiteX36" fmla="*/ 141473 w 1371185"/>
                <a:gd name="connsiteY36" fmla="*/ 167454 h 876200"/>
                <a:gd name="connsiteX37" fmla="*/ 75277 w 1371185"/>
                <a:gd name="connsiteY37" fmla="*/ 203509 h 876200"/>
                <a:gd name="connsiteX38" fmla="*/ 503 w 1371185"/>
                <a:gd name="connsiteY38" fmla="*/ 132883 h 876200"/>
                <a:gd name="connsiteX0" fmla="*/ 503 w 1371185"/>
                <a:gd name="connsiteY0" fmla="*/ 132883 h 876200"/>
                <a:gd name="connsiteX1" fmla="*/ 67772 w 1371185"/>
                <a:gd name="connsiteY1" fmla="*/ 59203 h 876200"/>
                <a:gd name="connsiteX2" fmla="*/ 142549 w 1371185"/>
                <a:gd name="connsiteY2" fmla="*/ 9 h 876200"/>
                <a:gd name="connsiteX3" fmla="*/ 211360 w 1371185"/>
                <a:gd name="connsiteY3" fmla="*/ 66682 h 876200"/>
                <a:gd name="connsiteX4" fmla="*/ 194813 w 1371185"/>
                <a:gd name="connsiteY4" fmla="*/ 114926 h 876200"/>
                <a:gd name="connsiteX5" fmla="*/ 389721 w 1371185"/>
                <a:gd name="connsiteY5" fmla="*/ 222892 h 876200"/>
                <a:gd name="connsiteX6" fmla="*/ 683322 w 1371185"/>
                <a:gd name="connsiteY6" fmla="*/ 70494 h 876200"/>
                <a:gd name="connsiteX7" fmla="*/ 980984 w 1371185"/>
                <a:gd name="connsiteY7" fmla="*/ 215413 h 876200"/>
                <a:gd name="connsiteX8" fmla="*/ 1179698 w 1371185"/>
                <a:gd name="connsiteY8" fmla="*/ 108118 h 876200"/>
                <a:gd name="connsiteX9" fmla="*/ 1246773 w 1371185"/>
                <a:gd name="connsiteY9" fmla="*/ 1807 h 876200"/>
                <a:gd name="connsiteX10" fmla="*/ 1321069 w 1371185"/>
                <a:gd name="connsiteY10" fmla="*/ 72292 h 876200"/>
                <a:gd name="connsiteX11" fmla="*/ 1362979 w 1371185"/>
                <a:gd name="connsiteY11" fmla="*/ 175162 h 876200"/>
                <a:gd name="connsiteX12" fmla="*/ 1224939 w 1371185"/>
                <a:gd name="connsiteY12" fmla="*/ 174934 h 876200"/>
                <a:gd name="connsiteX13" fmla="*/ 1023488 w 1371185"/>
                <a:gd name="connsiteY13" fmla="*/ 283659 h 876200"/>
                <a:gd name="connsiteX14" fmla="*/ 1032419 w 1371185"/>
                <a:gd name="connsiteY14" fmla="*/ 568794 h 876200"/>
                <a:gd name="connsiteX15" fmla="*/ 1237677 w 1371185"/>
                <a:gd name="connsiteY15" fmla="*/ 683233 h 876200"/>
                <a:gd name="connsiteX16" fmla="*/ 1351548 w 1371185"/>
                <a:gd name="connsiteY16" fmla="*/ 678081 h 876200"/>
                <a:gd name="connsiteX17" fmla="*/ 1330593 w 1371185"/>
                <a:gd name="connsiteY17" fmla="*/ 798096 h 876200"/>
                <a:gd name="connsiteX18" fmla="*/ 1225818 w 1371185"/>
                <a:gd name="connsiteY18" fmla="*/ 866676 h 876200"/>
                <a:gd name="connsiteX19" fmla="*/ 1193631 w 1371185"/>
                <a:gd name="connsiteY19" fmla="*/ 759435 h 876200"/>
                <a:gd name="connsiteX20" fmla="*/ 995314 w 1371185"/>
                <a:gd name="connsiteY20" fmla="*/ 645697 h 876200"/>
                <a:gd name="connsiteX21" fmla="*/ 943878 w 1371185"/>
                <a:gd name="connsiteY21" fmla="*/ 695225 h 876200"/>
                <a:gd name="connsiteX22" fmla="*/ 873393 w 1371185"/>
                <a:gd name="connsiteY22" fmla="*/ 710465 h 876200"/>
                <a:gd name="connsiteX23" fmla="*/ 913398 w 1371185"/>
                <a:gd name="connsiteY23" fmla="*/ 849530 h 876200"/>
                <a:gd name="connsiteX24" fmla="*/ 892443 w 1371185"/>
                <a:gd name="connsiteY24" fmla="*/ 874295 h 876200"/>
                <a:gd name="connsiteX25" fmla="*/ 490488 w 1371185"/>
                <a:gd name="connsiteY25" fmla="*/ 876200 h 876200"/>
                <a:gd name="connsiteX26" fmla="*/ 458103 w 1371185"/>
                <a:gd name="connsiteY26" fmla="*/ 843815 h 876200"/>
                <a:gd name="connsiteX27" fmla="*/ 498108 w 1371185"/>
                <a:gd name="connsiteY27" fmla="*/ 710465 h 876200"/>
                <a:gd name="connsiteX28" fmla="*/ 431433 w 1371185"/>
                <a:gd name="connsiteY28" fmla="*/ 697130 h 876200"/>
                <a:gd name="connsiteX29" fmla="*/ 379999 w 1371185"/>
                <a:gd name="connsiteY29" fmla="*/ 649507 h 876200"/>
                <a:gd name="connsiteX30" fmla="*/ 189098 w 1371185"/>
                <a:gd name="connsiteY30" fmla="*/ 753101 h 876200"/>
                <a:gd name="connsiteX31" fmla="*/ 172353 w 1371185"/>
                <a:gd name="connsiteY31" fmla="*/ 851436 h 876200"/>
                <a:gd name="connsiteX32" fmla="*/ 52338 w 1371185"/>
                <a:gd name="connsiteY32" fmla="*/ 796192 h 876200"/>
                <a:gd name="connsiteX33" fmla="*/ 135160 w 1371185"/>
                <a:gd name="connsiteY33" fmla="*/ 692760 h 876200"/>
                <a:gd name="connsiteX34" fmla="*/ 346384 w 1371185"/>
                <a:gd name="connsiteY34" fmla="*/ 576553 h 876200"/>
                <a:gd name="connsiteX35" fmla="*/ 355427 w 1371185"/>
                <a:gd name="connsiteY35" fmla="*/ 288759 h 876200"/>
                <a:gd name="connsiteX36" fmla="*/ 141473 w 1371185"/>
                <a:gd name="connsiteY36" fmla="*/ 167454 h 876200"/>
                <a:gd name="connsiteX37" fmla="*/ 75277 w 1371185"/>
                <a:gd name="connsiteY37" fmla="*/ 203509 h 876200"/>
                <a:gd name="connsiteX38" fmla="*/ 503 w 1371185"/>
                <a:gd name="connsiteY38" fmla="*/ 132883 h 876200"/>
                <a:gd name="connsiteX0" fmla="*/ 503 w 1371185"/>
                <a:gd name="connsiteY0" fmla="*/ 132883 h 876200"/>
                <a:gd name="connsiteX1" fmla="*/ 67772 w 1371185"/>
                <a:gd name="connsiteY1" fmla="*/ 59203 h 876200"/>
                <a:gd name="connsiteX2" fmla="*/ 142549 w 1371185"/>
                <a:gd name="connsiteY2" fmla="*/ 9 h 876200"/>
                <a:gd name="connsiteX3" fmla="*/ 211360 w 1371185"/>
                <a:gd name="connsiteY3" fmla="*/ 66682 h 876200"/>
                <a:gd name="connsiteX4" fmla="*/ 194813 w 1371185"/>
                <a:gd name="connsiteY4" fmla="*/ 114926 h 876200"/>
                <a:gd name="connsiteX5" fmla="*/ 389721 w 1371185"/>
                <a:gd name="connsiteY5" fmla="*/ 222892 h 876200"/>
                <a:gd name="connsiteX6" fmla="*/ 683322 w 1371185"/>
                <a:gd name="connsiteY6" fmla="*/ 70494 h 876200"/>
                <a:gd name="connsiteX7" fmla="*/ 980984 w 1371185"/>
                <a:gd name="connsiteY7" fmla="*/ 215413 h 876200"/>
                <a:gd name="connsiteX8" fmla="*/ 1179698 w 1371185"/>
                <a:gd name="connsiteY8" fmla="*/ 108118 h 876200"/>
                <a:gd name="connsiteX9" fmla="*/ 1246773 w 1371185"/>
                <a:gd name="connsiteY9" fmla="*/ 1807 h 876200"/>
                <a:gd name="connsiteX10" fmla="*/ 1321069 w 1371185"/>
                <a:gd name="connsiteY10" fmla="*/ 72292 h 876200"/>
                <a:gd name="connsiteX11" fmla="*/ 1362979 w 1371185"/>
                <a:gd name="connsiteY11" fmla="*/ 175162 h 876200"/>
                <a:gd name="connsiteX12" fmla="*/ 1224939 w 1371185"/>
                <a:gd name="connsiteY12" fmla="*/ 174934 h 876200"/>
                <a:gd name="connsiteX13" fmla="*/ 1023488 w 1371185"/>
                <a:gd name="connsiteY13" fmla="*/ 283659 h 876200"/>
                <a:gd name="connsiteX14" fmla="*/ 1032419 w 1371185"/>
                <a:gd name="connsiteY14" fmla="*/ 568794 h 876200"/>
                <a:gd name="connsiteX15" fmla="*/ 1237677 w 1371185"/>
                <a:gd name="connsiteY15" fmla="*/ 683233 h 876200"/>
                <a:gd name="connsiteX16" fmla="*/ 1351548 w 1371185"/>
                <a:gd name="connsiteY16" fmla="*/ 678081 h 876200"/>
                <a:gd name="connsiteX17" fmla="*/ 1330593 w 1371185"/>
                <a:gd name="connsiteY17" fmla="*/ 798096 h 876200"/>
                <a:gd name="connsiteX18" fmla="*/ 1225818 w 1371185"/>
                <a:gd name="connsiteY18" fmla="*/ 866676 h 876200"/>
                <a:gd name="connsiteX19" fmla="*/ 1193631 w 1371185"/>
                <a:gd name="connsiteY19" fmla="*/ 759435 h 876200"/>
                <a:gd name="connsiteX20" fmla="*/ 995314 w 1371185"/>
                <a:gd name="connsiteY20" fmla="*/ 645697 h 876200"/>
                <a:gd name="connsiteX21" fmla="*/ 943878 w 1371185"/>
                <a:gd name="connsiteY21" fmla="*/ 695225 h 876200"/>
                <a:gd name="connsiteX22" fmla="*/ 873393 w 1371185"/>
                <a:gd name="connsiteY22" fmla="*/ 710465 h 876200"/>
                <a:gd name="connsiteX23" fmla="*/ 913398 w 1371185"/>
                <a:gd name="connsiteY23" fmla="*/ 849530 h 876200"/>
                <a:gd name="connsiteX24" fmla="*/ 892443 w 1371185"/>
                <a:gd name="connsiteY24" fmla="*/ 874295 h 876200"/>
                <a:gd name="connsiteX25" fmla="*/ 490488 w 1371185"/>
                <a:gd name="connsiteY25" fmla="*/ 876200 h 876200"/>
                <a:gd name="connsiteX26" fmla="*/ 458103 w 1371185"/>
                <a:gd name="connsiteY26" fmla="*/ 843815 h 876200"/>
                <a:gd name="connsiteX27" fmla="*/ 498108 w 1371185"/>
                <a:gd name="connsiteY27" fmla="*/ 710465 h 876200"/>
                <a:gd name="connsiteX28" fmla="*/ 431433 w 1371185"/>
                <a:gd name="connsiteY28" fmla="*/ 697130 h 876200"/>
                <a:gd name="connsiteX29" fmla="*/ 379999 w 1371185"/>
                <a:gd name="connsiteY29" fmla="*/ 649507 h 876200"/>
                <a:gd name="connsiteX30" fmla="*/ 189098 w 1371185"/>
                <a:gd name="connsiteY30" fmla="*/ 753101 h 876200"/>
                <a:gd name="connsiteX31" fmla="*/ 172353 w 1371185"/>
                <a:gd name="connsiteY31" fmla="*/ 851436 h 876200"/>
                <a:gd name="connsiteX32" fmla="*/ 52338 w 1371185"/>
                <a:gd name="connsiteY32" fmla="*/ 796192 h 876200"/>
                <a:gd name="connsiteX33" fmla="*/ 135160 w 1371185"/>
                <a:gd name="connsiteY33" fmla="*/ 692760 h 876200"/>
                <a:gd name="connsiteX34" fmla="*/ 346384 w 1371185"/>
                <a:gd name="connsiteY34" fmla="*/ 576553 h 876200"/>
                <a:gd name="connsiteX35" fmla="*/ 355427 w 1371185"/>
                <a:gd name="connsiteY35" fmla="*/ 288759 h 876200"/>
                <a:gd name="connsiteX36" fmla="*/ 141473 w 1371185"/>
                <a:gd name="connsiteY36" fmla="*/ 167454 h 876200"/>
                <a:gd name="connsiteX37" fmla="*/ 75277 w 1371185"/>
                <a:gd name="connsiteY37" fmla="*/ 203509 h 876200"/>
                <a:gd name="connsiteX38" fmla="*/ 503 w 1371185"/>
                <a:gd name="connsiteY38" fmla="*/ 132883 h 876200"/>
                <a:gd name="connsiteX0" fmla="*/ 503 w 1371185"/>
                <a:gd name="connsiteY0" fmla="*/ 132883 h 876200"/>
                <a:gd name="connsiteX1" fmla="*/ 67772 w 1371185"/>
                <a:gd name="connsiteY1" fmla="*/ 59203 h 876200"/>
                <a:gd name="connsiteX2" fmla="*/ 142549 w 1371185"/>
                <a:gd name="connsiteY2" fmla="*/ 9 h 876200"/>
                <a:gd name="connsiteX3" fmla="*/ 211360 w 1371185"/>
                <a:gd name="connsiteY3" fmla="*/ 66682 h 876200"/>
                <a:gd name="connsiteX4" fmla="*/ 194813 w 1371185"/>
                <a:gd name="connsiteY4" fmla="*/ 114926 h 876200"/>
                <a:gd name="connsiteX5" fmla="*/ 389721 w 1371185"/>
                <a:gd name="connsiteY5" fmla="*/ 222892 h 876200"/>
                <a:gd name="connsiteX6" fmla="*/ 683322 w 1371185"/>
                <a:gd name="connsiteY6" fmla="*/ 70494 h 876200"/>
                <a:gd name="connsiteX7" fmla="*/ 980984 w 1371185"/>
                <a:gd name="connsiteY7" fmla="*/ 215413 h 876200"/>
                <a:gd name="connsiteX8" fmla="*/ 1179698 w 1371185"/>
                <a:gd name="connsiteY8" fmla="*/ 108118 h 876200"/>
                <a:gd name="connsiteX9" fmla="*/ 1246773 w 1371185"/>
                <a:gd name="connsiteY9" fmla="*/ 1807 h 876200"/>
                <a:gd name="connsiteX10" fmla="*/ 1321069 w 1371185"/>
                <a:gd name="connsiteY10" fmla="*/ 72292 h 876200"/>
                <a:gd name="connsiteX11" fmla="*/ 1362979 w 1371185"/>
                <a:gd name="connsiteY11" fmla="*/ 175162 h 876200"/>
                <a:gd name="connsiteX12" fmla="*/ 1224939 w 1371185"/>
                <a:gd name="connsiteY12" fmla="*/ 174934 h 876200"/>
                <a:gd name="connsiteX13" fmla="*/ 1023488 w 1371185"/>
                <a:gd name="connsiteY13" fmla="*/ 283659 h 876200"/>
                <a:gd name="connsiteX14" fmla="*/ 1032419 w 1371185"/>
                <a:gd name="connsiteY14" fmla="*/ 568794 h 876200"/>
                <a:gd name="connsiteX15" fmla="*/ 1237677 w 1371185"/>
                <a:gd name="connsiteY15" fmla="*/ 683233 h 876200"/>
                <a:gd name="connsiteX16" fmla="*/ 1351548 w 1371185"/>
                <a:gd name="connsiteY16" fmla="*/ 678081 h 876200"/>
                <a:gd name="connsiteX17" fmla="*/ 1330593 w 1371185"/>
                <a:gd name="connsiteY17" fmla="*/ 798096 h 876200"/>
                <a:gd name="connsiteX18" fmla="*/ 1225818 w 1371185"/>
                <a:gd name="connsiteY18" fmla="*/ 866676 h 876200"/>
                <a:gd name="connsiteX19" fmla="*/ 1193631 w 1371185"/>
                <a:gd name="connsiteY19" fmla="*/ 759435 h 876200"/>
                <a:gd name="connsiteX20" fmla="*/ 995314 w 1371185"/>
                <a:gd name="connsiteY20" fmla="*/ 645697 h 876200"/>
                <a:gd name="connsiteX21" fmla="*/ 943878 w 1371185"/>
                <a:gd name="connsiteY21" fmla="*/ 695225 h 876200"/>
                <a:gd name="connsiteX22" fmla="*/ 873393 w 1371185"/>
                <a:gd name="connsiteY22" fmla="*/ 710465 h 876200"/>
                <a:gd name="connsiteX23" fmla="*/ 913398 w 1371185"/>
                <a:gd name="connsiteY23" fmla="*/ 849530 h 876200"/>
                <a:gd name="connsiteX24" fmla="*/ 892443 w 1371185"/>
                <a:gd name="connsiteY24" fmla="*/ 874295 h 876200"/>
                <a:gd name="connsiteX25" fmla="*/ 490488 w 1371185"/>
                <a:gd name="connsiteY25" fmla="*/ 876200 h 876200"/>
                <a:gd name="connsiteX26" fmla="*/ 458103 w 1371185"/>
                <a:gd name="connsiteY26" fmla="*/ 843815 h 876200"/>
                <a:gd name="connsiteX27" fmla="*/ 498108 w 1371185"/>
                <a:gd name="connsiteY27" fmla="*/ 710465 h 876200"/>
                <a:gd name="connsiteX28" fmla="*/ 431433 w 1371185"/>
                <a:gd name="connsiteY28" fmla="*/ 697130 h 876200"/>
                <a:gd name="connsiteX29" fmla="*/ 379999 w 1371185"/>
                <a:gd name="connsiteY29" fmla="*/ 649507 h 876200"/>
                <a:gd name="connsiteX30" fmla="*/ 189098 w 1371185"/>
                <a:gd name="connsiteY30" fmla="*/ 753101 h 876200"/>
                <a:gd name="connsiteX31" fmla="*/ 172353 w 1371185"/>
                <a:gd name="connsiteY31" fmla="*/ 851436 h 876200"/>
                <a:gd name="connsiteX32" fmla="*/ 52338 w 1371185"/>
                <a:gd name="connsiteY32" fmla="*/ 796192 h 876200"/>
                <a:gd name="connsiteX33" fmla="*/ 135160 w 1371185"/>
                <a:gd name="connsiteY33" fmla="*/ 692760 h 876200"/>
                <a:gd name="connsiteX34" fmla="*/ 346384 w 1371185"/>
                <a:gd name="connsiteY34" fmla="*/ 576553 h 876200"/>
                <a:gd name="connsiteX35" fmla="*/ 355427 w 1371185"/>
                <a:gd name="connsiteY35" fmla="*/ 288759 h 876200"/>
                <a:gd name="connsiteX36" fmla="*/ 141473 w 1371185"/>
                <a:gd name="connsiteY36" fmla="*/ 167454 h 876200"/>
                <a:gd name="connsiteX37" fmla="*/ 75277 w 1371185"/>
                <a:gd name="connsiteY37" fmla="*/ 203509 h 876200"/>
                <a:gd name="connsiteX38" fmla="*/ 503 w 1371185"/>
                <a:gd name="connsiteY38" fmla="*/ 132883 h 876200"/>
                <a:gd name="connsiteX0" fmla="*/ 503 w 1371185"/>
                <a:gd name="connsiteY0" fmla="*/ 132883 h 876200"/>
                <a:gd name="connsiteX1" fmla="*/ 67772 w 1371185"/>
                <a:gd name="connsiteY1" fmla="*/ 59203 h 876200"/>
                <a:gd name="connsiteX2" fmla="*/ 142549 w 1371185"/>
                <a:gd name="connsiteY2" fmla="*/ 9 h 876200"/>
                <a:gd name="connsiteX3" fmla="*/ 211360 w 1371185"/>
                <a:gd name="connsiteY3" fmla="*/ 66682 h 876200"/>
                <a:gd name="connsiteX4" fmla="*/ 194813 w 1371185"/>
                <a:gd name="connsiteY4" fmla="*/ 114926 h 876200"/>
                <a:gd name="connsiteX5" fmla="*/ 389721 w 1371185"/>
                <a:gd name="connsiteY5" fmla="*/ 222892 h 876200"/>
                <a:gd name="connsiteX6" fmla="*/ 683322 w 1371185"/>
                <a:gd name="connsiteY6" fmla="*/ 70494 h 876200"/>
                <a:gd name="connsiteX7" fmla="*/ 980984 w 1371185"/>
                <a:gd name="connsiteY7" fmla="*/ 215413 h 876200"/>
                <a:gd name="connsiteX8" fmla="*/ 1179698 w 1371185"/>
                <a:gd name="connsiteY8" fmla="*/ 108118 h 876200"/>
                <a:gd name="connsiteX9" fmla="*/ 1246773 w 1371185"/>
                <a:gd name="connsiteY9" fmla="*/ 1807 h 876200"/>
                <a:gd name="connsiteX10" fmla="*/ 1321069 w 1371185"/>
                <a:gd name="connsiteY10" fmla="*/ 72292 h 876200"/>
                <a:gd name="connsiteX11" fmla="*/ 1362979 w 1371185"/>
                <a:gd name="connsiteY11" fmla="*/ 175162 h 876200"/>
                <a:gd name="connsiteX12" fmla="*/ 1224939 w 1371185"/>
                <a:gd name="connsiteY12" fmla="*/ 174934 h 876200"/>
                <a:gd name="connsiteX13" fmla="*/ 1023488 w 1371185"/>
                <a:gd name="connsiteY13" fmla="*/ 283659 h 876200"/>
                <a:gd name="connsiteX14" fmla="*/ 1032419 w 1371185"/>
                <a:gd name="connsiteY14" fmla="*/ 568794 h 876200"/>
                <a:gd name="connsiteX15" fmla="*/ 1237677 w 1371185"/>
                <a:gd name="connsiteY15" fmla="*/ 683233 h 876200"/>
                <a:gd name="connsiteX16" fmla="*/ 1351548 w 1371185"/>
                <a:gd name="connsiteY16" fmla="*/ 678081 h 876200"/>
                <a:gd name="connsiteX17" fmla="*/ 1330593 w 1371185"/>
                <a:gd name="connsiteY17" fmla="*/ 798096 h 876200"/>
                <a:gd name="connsiteX18" fmla="*/ 1225818 w 1371185"/>
                <a:gd name="connsiteY18" fmla="*/ 866676 h 876200"/>
                <a:gd name="connsiteX19" fmla="*/ 1193631 w 1371185"/>
                <a:gd name="connsiteY19" fmla="*/ 759435 h 876200"/>
                <a:gd name="connsiteX20" fmla="*/ 995314 w 1371185"/>
                <a:gd name="connsiteY20" fmla="*/ 645697 h 876200"/>
                <a:gd name="connsiteX21" fmla="*/ 943878 w 1371185"/>
                <a:gd name="connsiteY21" fmla="*/ 695225 h 876200"/>
                <a:gd name="connsiteX22" fmla="*/ 873393 w 1371185"/>
                <a:gd name="connsiteY22" fmla="*/ 710465 h 876200"/>
                <a:gd name="connsiteX23" fmla="*/ 913398 w 1371185"/>
                <a:gd name="connsiteY23" fmla="*/ 849530 h 876200"/>
                <a:gd name="connsiteX24" fmla="*/ 892443 w 1371185"/>
                <a:gd name="connsiteY24" fmla="*/ 874295 h 876200"/>
                <a:gd name="connsiteX25" fmla="*/ 490488 w 1371185"/>
                <a:gd name="connsiteY25" fmla="*/ 876200 h 876200"/>
                <a:gd name="connsiteX26" fmla="*/ 458103 w 1371185"/>
                <a:gd name="connsiteY26" fmla="*/ 843815 h 876200"/>
                <a:gd name="connsiteX27" fmla="*/ 498108 w 1371185"/>
                <a:gd name="connsiteY27" fmla="*/ 710465 h 876200"/>
                <a:gd name="connsiteX28" fmla="*/ 431433 w 1371185"/>
                <a:gd name="connsiteY28" fmla="*/ 697130 h 876200"/>
                <a:gd name="connsiteX29" fmla="*/ 379999 w 1371185"/>
                <a:gd name="connsiteY29" fmla="*/ 649507 h 876200"/>
                <a:gd name="connsiteX30" fmla="*/ 189098 w 1371185"/>
                <a:gd name="connsiteY30" fmla="*/ 753101 h 876200"/>
                <a:gd name="connsiteX31" fmla="*/ 172353 w 1371185"/>
                <a:gd name="connsiteY31" fmla="*/ 851436 h 876200"/>
                <a:gd name="connsiteX32" fmla="*/ 52338 w 1371185"/>
                <a:gd name="connsiteY32" fmla="*/ 796192 h 876200"/>
                <a:gd name="connsiteX33" fmla="*/ 135160 w 1371185"/>
                <a:gd name="connsiteY33" fmla="*/ 692760 h 876200"/>
                <a:gd name="connsiteX34" fmla="*/ 346384 w 1371185"/>
                <a:gd name="connsiteY34" fmla="*/ 576553 h 876200"/>
                <a:gd name="connsiteX35" fmla="*/ 355427 w 1371185"/>
                <a:gd name="connsiteY35" fmla="*/ 288759 h 876200"/>
                <a:gd name="connsiteX36" fmla="*/ 141473 w 1371185"/>
                <a:gd name="connsiteY36" fmla="*/ 167454 h 876200"/>
                <a:gd name="connsiteX37" fmla="*/ 75277 w 1371185"/>
                <a:gd name="connsiteY37" fmla="*/ 203509 h 876200"/>
                <a:gd name="connsiteX38" fmla="*/ 503 w 1371185"/>
                <a:gd name="connsiteY38" fmla="*/ 132883 h 876200"/>
                <a:gd name="connsiteX0" fmla="*/ 503 w 1371185"/>
                <a:gd name="connsiteY0" fmla="*/ 132883 h 876200"/>
                <a:gd name="connsiteX1" fmla="*/ 67772 w 1371185"/>
                <a:gd name="connsiteY1" fmla="*/ 59203 h 876200"/>
                <a:gd name="connsiteX2" fmla="*/ 142549 w 1371185"/>
                <a:gd name="connsiteY2" fmla="*/ 9 h 876200"/>
                <a:gd name="connsiteX3" fmla="*/ 211360 w 1371185"/>
                <a:gd name="connsiteY3" fmla="*/ 66682 h 876200"/>
                <a:gd name="connsiteX4" fmla="*/ 194813 w 1371185"/>
                <a:gd name="connsiteY4" fmla="*/ 114926 h 876200"/>
                <a:gd name="connsiteX5" fmla="*/ 389721 w 1371185"/>
                <a:gd name="connsiteY5" fmla="*/ 222892 h 876200"/>
                <a:gd name="connsiteX6" fmla="*/ 683322 w 1371185"/>
                <a:gd name="connsiteY6" fmla="*/ 70494 h 876200"/>
                <a:gd name="connsiteX7" fmla="*/ 980984 w 1371185"/>
                <a:gd name="connsiteY7" fmla="*/ 215413 h 876200"/>
                <a:gd name="connsiteX8" fmla="*/ 1179698 w 1371185"/>
                <a:gd name="connsiteY8" fmla="*/ 108118 h 876200"/>
                <a:gd name="connsiteX9" fmla="*/ 1246773 w 1371185"/>
                <a:gd name="connsiteY9" fmla="*/ 1807 h 876200"/>
                <a:gd name="connsiteX10" fmla="*/ 1321069 w 1371185"/>
                <a:gd name="connsiteY10" fmla="*/ 72292 h 876200"/>
                <a:gd name="connsiteX11" fmla="*/ 1362979 w 1371185"/>
                <a:gd name="connsiteY11" fmla="*/ 175162 h 876200"/>
                <a:gd name="connsiteX12" fmla="*/ 1224939 w 1371185"/>
                <a:gd name="connsiteY12" fmla="*/ 174934 h 876200"/>
                <a:gd name="connsiteX13" fmla="*/ 1023488 w 1371185"/>
                <a:gd name="connsiteY13" fmla="*/ 283659 h 876200"/>
                <a:gd name="connsiteX14" fmla="*/ 1032419 w 1371185"/>
                <a:gd name="connsiteY14" fmla="*/ 568794 h 876200"/>
                <a:gd name="connsiteX15" fmla="*/ 1237677 w 1371185"/>
                <a:gd name="connsiteY15" fmla="*/ 683233 h 876200"/>
                <a:gd name="connsiteX16" fmla="*/ 1351548 w 1371185"/>
                <a:gd name="connsiteY16" fmla="*/ 678081 h 876200"/>
                <a:gd name="connsiteX17" fmla="*/ 1330593 w 1371185"/>
                <a:gd name="connsiteY17" fmla="*/ 798096 h 876200"/>
                <a:gd name="connsiteX18" fmla="*/ 1225818 w 1371185"/>
                <a:gd name="connsiteY18" fmla="*/ 866676 h 876200"/>
                <a:gd name="connsiteX19" fmla="*/ 1193631 w 1371185"/>
                <a:gd name="connsiteY19" fmla="*/ 759435 h 876200"/>
                <a:gd name="connsiteX20" fmla="*/ 995314 w 1371185"/>
                <a:gd name="connsiteY20" fmla="*/ 645697 h 876200"/>
                <a:gd name="connsiteX21" fmla="*/ 943878 w 1371185"/>
                <a:gd name="connsiteY21" fmla="*/ 695225 h 876200"/>
                <a:gd name="connsiteX22" fmla="*/ 873393 w 1371185"/>
                <a:gd name="connsiteY22" fmla="*/ 710465 h 876200"/>
                <a:gd name="connsiteX23" fmla="*/ 913398 w 1371185"/>
                <a:gd name="connsiteY23" fmla="*/ 849530 h 876200"/>
                <a:gd name="connsiteX24" fmla="*/ 892443 w 1371185"/>
                <a:gd name="connsiteY24" fmla="*/ 874295 h 876200"/>
                <a:gd name="connsiteX25" fmla="*/ 490488 w 1371185"/>
                <a:gd name="connsiteY25" fmla="*/ 876200 h 876200"/>
                <a:gd name="connsiteX26" fmla="*/ 458103 w 1371185"/>
                <a:gd name="connsiteY26" fmla="*/ 843815 h 876200"/>
                <a:gd name="connsiteX27" fmla="*/ 498108 w 1371185"/>
                <a:gd name="connsiteY27" fmla="*/ 710465 h 876200"/>
                <a:gd name="connsiteX28" fmla="*/ 431433 w 1371185"/>
                <a:gd name="connsiteY28" fmla="*/ 697130 h 876200"/>
                <a:gd name="connsiteX29" fmla="*/ 379999 w 1371185"/>
                <a:gd name="connsiteY29" fmla="*/ 649507 h 876200"/>
                <a:gd name="connsiteX30" fmla="*/ 189098 w 1371185"/>
                <a:gd name="connsiteY30" fmla="*/ 753101 h 876200"/>
                <a:gd name="connsiteX31" fmla="*/ 172353 w 1371185"/>
                <a:gd name="connsiteY31" fmla="*/ 851436 h 876200"/>
                <a:gd name="connsiteX32" fmla="*/ 52338 w 1371185"/>
                <a:gd name="connsiteY32" fmla="*/ 796192 h 876200"/>
                <a:gd name="connsiteX33" fmla="*/ 135160 w 1371185"/>
                <a:gd name="connsiteY33" fmla="*/ 692760 h 876200"/>
                <a:gd name="connsiteX34" fmla="*/ 346384 w 1371185"/>
                <a:gd name="connsiteY34" fmla="*/ 576553 h 876200"/>
                <a:gd name="connsiteX35" fmla="*/ 355427 w 1371185"/>
                <a:gd name="connsiteY35" fmla="*/ 288759 h 876200"/>
                <a:gd name="connsiteX36" fmla="*/ 141473 w 1371185"/>
                <a:gd name="connsiteY36" fmla="*/ 167454 h 876200"/>
                <a:gd name="connsiteX37" fmla="*/ 75277 w 1371185"/>
                <a:gd name="connsiteY37" fmla="*/ 203509 h 876200"/>
                <a:gd name="connsiteX38" fmla="*/ 503 w 1371185"/>
                <a:gd name="connsiteY38" fmla="*/ 132883 h 876200"/>
                <a:gd name="connsiteX0" fmla="*/ 503 w 1371185"/>
                <a:gd name="connsiteY0" fmla="*/ 132883 h 876200"/>
                <a:gd name="connsiteX1" fmla="*/ 67772 w 1371185"/>
                <a:gd name="connsiteY1" fmla="*/ 59203 h 876200"/>
                <a:gd name="connsiteX2" fmla="*/ 142549 w 1371185"/>
                <a:gd name="connsiteY2" fmla="*/ 9 h 876200"/>
                <a:gd name="connsiteX3" fmla="*/ 211360 w 1371185"/>
                <a:gd name="connsiteY3" fmla="*/ 66682 h 876200"/>
                <a:gd name="connsiteX4" fmla="*/ 194813 w 1371185"/>
                <a:gd name="connsiteY4" fmla="*/ 114926 h 876200"/>
                <a:gd name="connsiteX5" fmla="*/ 389721 w 1371185"/>
                <a:gd name="connsiteY5" fmla="*/ 222892 h 876200"/>
                <a:gd name="connsiteX6" fmla="*/ 683322 w 1371185"/>
                <a:gd name="connsiteY6" fmla="*/ 70494 h 876200"/>
                <a:gd name="connsiteX7" fmla="*/ 980984 w 1371185"/>
                <a:gd name="connsiteY7" fmla="*/ 215413 h 876200"/>
                <a:gd name="connsiteX8" fmla="*/ 1179698 w 1371185"/>
                <a:gd name="connsiteY8" fmla="*/ 108118 h 876200"/>
                <a:gd name="connsiteX9" fmla="*/ 1246773 w 1371185"/>
                <a:gd name="connsiteY9" fmla="*/ 1807 h 876200"/>
                <a:gd name="connsiteX10" fmla="*/ 1321069 w 1371185"/>
                <a:gd name="connsiteY10" fmla="*/ 72292 h 876200"/>
                <a:gd name="connsiteX11" fmla="*/ 1362979 w 1371185"/>
                <a:gd name="connsiteY11" fmla="*/ 175162 h 876200"/>
                <a:gd name="connsiteX12" fmla="*/ 1224939 w 1371185"/>
                <a:gd name="connsiteY12" fmla="*/ 174934 h 876200"/>
                <a:gd name="connsiteX13" fmla="*/ 1023488 w 1371185"/>
                <a:gd name="connsiteY13" fmla="*/ 283659 h 876200"/>
                <a:gd name="connsiteX14" fmla="*/ 1032419 w 1371185"/>
                <a:gd name="connsiteY14" fmla="*/ 568794 h 876200"/>
                <a:gd name="connsiteX15" fmla="*/ 1237677 w 1371185"/>
                <a:gd name="connsiteY15" fmla="*/ 683233 h 876200"/>
                <a:gd name="connsiteX16" fmla="*/ 1351548 w 1371185"/>
                <a:gd name="connsiteY16" fmla="*/ 678081 h 876200"/>
                <a:gd name="connsiteX17" fmla="*/ 1330593 w 1371185"/>
                <a:gd name="connsiteY17" fmla="*/ 798096 h 876200"/>
                <a:gd name="connsiteX18" fmla="*/ 1225818 w 1371185"/>
                <a:gd name="connsiteY18" fmla="*/ 866676 h 876200"/>
                <a:gd name="connsiteX19" fmla="*/ 1193631 w 1371185"/>
                <a:gd name="connsiteY19" fmla="*/ 759435 h 876200"/>
                <a:gd name="connsiteX20" fmla="*/ 995314 w 1371185"/>
                <a:gd name="connsiteY20" fmla="*/ 645697 h 876200"/>
                <a:gd name="connsiteX21" fmla="*/ 943878 w 1371185"/>
                <a:gd name="connsiteY21" fmla="*/ 695225 h 876200"/>
                <a:gd name="connsiteX22" fmla="*/ 873393 w 1371185"/>
                <a:gd name="connsiteY22" fmla="*/ 710465 h 876200"/>
                <a:gd name="connsiteX23" fmla="*/ 913398 w 1371185"/>
                <a:gd name="connsiteY23" fmla="*/ 849530 h 876200"/>
                <a:gd name="connsiteX24" fmla="*/ 892443 w 1371185"/>
                <a:gd name="connsiteY24" fmla="*/ 874295 h 876200"/>
                <a:gd name="connsiteX25" fmla="*/ 490488 w 1371185"/>
                <a:gd name="connsiteY25" fmla="*/ 876200 h 876200"/>
                <a:gd name="connsiteX26" fmla="*/ 458103 w 1371185"/>
                <a:gd name="connsiteY26" fmla="*/ 843815 h 876200"/>
                <a:gd name="connsiteX27" fmla="*/ 498108 w 1371185"/>
                <a:gd name="connsiteY27" fmla="*/ 710465 h 876200"/>
                <a:gd name="connsiteX28" fmla="*/ 431433 w 1371185"/>
                <a:gd name="connsiteY28" fmla="*/ 697130 h 876200"/>
                <a:gd name="connsiteX29" fmla="*/ 379999 w 1371185"/>
                <a:gd name="connsiteY29" fmla="*/ 649507 h 876200"/>
                <a:gd name="connsiteX30" fmla="*/ 189098 w 1371185"/>
                <a:gd name="connsiteY30" fmla="*/ 753101 h 876200"/>
                <a:gd name="connsiteX31" fmla="*/ 172353 w 1371185"/>
                <a:gd name="connsiteY31" fmla="*/ 851436 h 876200"/>
                <a:gd name="connsiteX32" fmla="*/ 52338 w 1371185"/>
                <a:gd name="connsiteY32" fmla="*/ 796192 h 876200"/>
                <a:gd name="connsiteX33" fmla="*/ 135160 w 1371185"/>
                <a:gd name="connsiteY33" fmla="*/ 692760 h 876200"/>
                <a:gd name="connsiteX34" fmla="*/ 346384 w 1371185"/>
                <a:gd name="connsiteY34" fmla="*/ 576553 h 876200"/>
                <a:gd name="connsiteX35" fmla="*/ 355427 w 1371185"/>
                <a:gd name="connsiteY35" fmla="*/ 288759 h 876200"/>
                <a:gd name="connsiteX36" fmla="*/ 141473 w 1371185"/>
                <a:gd name="connsiteY36" fmla="*/ 167454 h 876200"/>
                <a:gd name="connsiteX37" fmla="*/ 75277 w 1371185"/>
                <a:gd name="connsiteY37" fmla="*/ 203509 h 876200"/>
                <a:gd name="connsiteX38" fmla="*/ 503 w 1371185"/>
                <a:gd name="connsiteY38" fmla="*/ 132883 h 876200"/>
                <a:gd name="connsiteX0" fmla="*/ 503 w 1371185"/>
                <a:gd name="connsiteY0" fmla="*/ 132883 h 876200"/>
                <a:gd name="connsiteX1" fmla="*/ 67772 w 1371185"/>
                <a:gd name="connsiteY1" fmla="*/ 59203 h 876200"/>
                <a:gd name="connsiteX2" fmla="*/ 142549 w 1371185"/>
                <a:gd name="connsiteY2" fmla="*/ 9 h 876200"/>
                <a:gd name="connsiteX3" fmla="*/ 211360 w 1371185"/>
                <a:gd name="connsiteY3" fmla="*/ 66682 h 876200"/>
                <a:gd name="connsiteX4" fmla="*/ 194813 w 1371185"/>
                <a:gd name="connsiteY4" fmla="*/ 114926 h 876200"/>
                <a:gd name="connsiteX5" fmla="*/ 389721 w 1371185"/>
                <a:gd name="connsiteY5" fmla="*/ 222892 h 876200"/>
                <a:gd name="connsiteX6" fmla="*/ 683322 w 1371185"/>
                <a:gd name="connsiteY6" fmla="*/ 70494 h 876200"/>
                <a:gd name="connsiteX7" fmla="*/ 980984 w 1371185"/>
                <a:gd name="connsiteY7" fmla="*/ 215413 h 876200"/>
                <a:gd name="connsiteX8" fmla="*/ 1179698 w 1371185"/>
                <a:gd name="connsiteY8" fmla="*/ 108118 h 876200"/>
                <a:gd name="connsiteX9" fmla="*/ 1246773 w 1371185"/>
                <a:gd name="connsiteY9" fmla="*/ 1807 h 876200"/>
                <a:gd name="connsiteX10" fmla="*/ 1321069 w 1371185"/>
                <a:gd name="connsiteY10" fmla="*/ 72292 h 876200"/>
                <a:gd name="connsiteX11" fmla="*/ 1362979 w 1371185"/>
                <a:gd name="connsiteY11" fmla="*/ 175162 h 876200"/>
                <a:gd name="connsiteX12" fmla="*/ 1224939 w 1371185"/>
                <a:gd name="connsiteY12" fmla="*/ 174934 h 876200"/>
                <a:gd name="connsiteX13" fmla="*/ 1023488 w 1371185"/>
                <a:gd name="connsiteY13" fmla="*/ 283659 h 876200"/>
                <a:gd name="connsiteX14" fmla="*/ 1032419 w 1371185"/>
                <a:gd name="connsiteY14" fmla="*/ 568794 h 876200"/>
                <a:gd name="connsiteX15" fmla="*/ 1237677 w 1371185"/>
                <a:gd name="connsiteY15" fmla="*/ 683233 h 876200"/>
                <a:gd name="connsiteX16" fmla="*/ 1351548 w 1371185"/>
                <a:gd name="connsiteY16" fmla="*/ 678081 h 876200"/>
                <a:gd name="connsiteX17" fmla="*/ 1330593 w 1371185"/>
                <a:gd name="connsiteY17" fmla="*/ 798096 h 876200"/>
                <a:gd name="connsiteX18" fmla="*/ 1225818 w 1371185"/>
                <a:gd name="connsiteY18" fmla="*/ 866676 h 876200"/>
                <a:gd name="connsiteX19" fmla="*/ 1193631 w 1371185"/>
                <a:gd name="connsiteY19" fmla="*/ 759435 h 876200"/>
                <a:gd name="connsiteX20" fmla="*/ 995314 w 1371185"/>
                <a:gd name="connsiteY20" fmla="*/ 645697 h 876200"/>
                <a:gd name="connsiteX21" fmla="*/ 943878 w 1371185"/>
                <a:gd name="connsiteY21" fmla="*/ 695225 h 876200"/>
                <a:gd name="connsiteX22" fmla="*/ 873393 w 1371185"/>
                <a:gd name="connsiteY22" fmla="*/ 710465 h 876200"/>
                <a:gd name="connsiteX23" fmla="*/ 913398 w 1371185"/>
                <a:gd name="connsiteY23" fmla="*/ 849530 h 876200"/>
                <a:gd name="connsiteX24" fmla="*/ 892443 w 1371185"/>
                <a:gd name="connsiteY24" fmla="*/ 874295 h 876200"/>
                <a:gd name="connsiteX25" fmla="*/ 490488 w 1371185"/>
                <a:gd name="connsiteY25" fmla="*/ 876200 h 876200"/>
                <a:gd name="connsiteX26" fmla="*/ 458103 w 1371185"/>
                <a:gd name="connsiteY26" fmla="*/ 843815 h 876200"/>
                <a:gd name="connsiteX27" fmla="*/ 498108 w 1371185"/>
                <a:gd name="connsiteY27" fmla="*/ 710465 h 876200"/>
                <a:gd name="connsiteX28" fmla="*/ 431433 w 1371185"/>
                <a:gd name="connsiteY28" fmla="*/ 697130 h 876200"/>
                <a:gd name="connsiteX29" fmla="*/ 379999 w 1371185"/>
                <a:gd name="connsiteY29" fmla="*/ 649507 h 876200"/>
                <a:gd name="connsiteX30" fmla="*/ 189098 w 1371185"/>
                <a:gd name="connsiteY30" fmla="*/ 753101 h 876200"/>
                <a:gd name="connsiteX31" fmla="*/ 172353 w 1371185"/>
                <a:gd name="connsiteY31" fmla="*/ 851436 h 876200"/>
                <a:gd name="connsiteX32" fmla="*/ 52338 w 1371185"/>
                <a:gd name="connsiteY32" fmla="*/ 796192 h 876200"/>
                <a:gd name="connsiteX33" fmla="*/ 135160 w 1371185"/>
                <a:gd name="connsiteY33" fmla="*/ 692760 h 876200"/>
                <a:gd name="connsiteX34" fmla="*/ 346384 w 1371185"/>
                <a:gd name="connsiteY34" fmla="*/ 576553 h 876200"/>
                <a:gd name="connsiteX35" fmla="*/ 355427 w 1371185"/>
                <a:gd name="connsiteY35" fmla="*/ 288759 h 876200"/>
                <a:gd name="connsiteX36" fmla="*/ 141473 w 1371185"/>
                <a:gd name="connsiteY36" fmla="*/ 167454 h 876200"/>
                <a:gd name="connsiteX37" fmla="*/ 75277 w 1371185"/>
                <a:gd name="connsiteY37" fmla="*/ 203509 h 876200"/>
                <a:gd name="connsiteX38" fmla="*/ 503 w 1371185"/>
                <a:gd name="connsiteY38" fmla="*/ 132883 h 876200"/>
                <a:gd name="connsiteX0" fmla="*/ 503 w 1371185"/>
                <a:gd name="connsiteY0" fmla="*/ 132883 h 876200"/>
                <a:gd name="connsiteX1" fmla="*/ 67772 w 1371185"/>
                <a:gd name="connsiteY1" fmla="*/ 59203 h 876200"/>
                <a:gd name="connsiteX2" fmla="*/ 142549 w 1371185"/>
                <a:gd name="connsiteY2" fmla="*/ 9 h 876200"/>
                <a:gd name="connsiteX3" fmla="*/ 211360 w 1371185"/>
                <a:gd name="connsiteY3" fmla="*/ 66682 h 876200"/>
                <a:gd name="connsiteX4" fmla="*/ 194813 w 1371185"/>
                <a:gd name="connsiteY4" fmla="*/ 114926 h 876200"/>
                <a:gd name="connsiteX5" fmla="*/ 389721 w 1371185"/>
                <a:gd name="connsiteY5" fmla="*/ 222892 h 876200"/>
                <a:gd name="connsiteX6" fmla="*/ 683322 w 1371185"/>
                <a:gd name="connsiteY6" fmla="*/ 70494 h 876200"/>
                <a:gd name="connsiteX7" fmla="*/ 980984 w 1371185"/>
                <a:gd name="connsiteY7" fmla="*/ 215413 h 876200"/>
                <a:gd name="connsiteX8" fmla="*/ 1179698 w 1371185"/>
                <a:gd name="connsiteY8" fmla="*/ 108118 h 876200"/>
                <a:gd name="connsiteX9" fmla="*/ 1246773 w 1371185"/>
                <a:gd name="connsiteY9" fmla="*/ 1807 h 876200"/>
                <a:gd name="connsiteX10" fmla="*/ 1321069 w 1371185"/>
                <a:gd name="connsiteY10" fmla="*/ 72292 h 876200"/>
                <a:gd name="connsiteX11" fmla="*/ 1362979 w 1371185"/>
                <a:gd name="connsiteY11" fmla="*/ 175162 h 876200"/>
                <a:gd name="connsiteX12" fmla="*/ 1224939 w 1371185"/>
                <a:gd name="connsiteY12" fmla="*/ 174934 h 876200"/>
                <a:gd name="connsiteX13" fmla="*/ 1023488 w 1371185"/>
                <a:gd name="connsiteY13" fmla="*/ 283659 h 876200"/>
                <a:gd name="connsiteX14" fmla="*/ 1032419 w 1371185"/>
                <a:gd name="connsiteY14" fmla="*/ 568794 h 876200"/>
                <a:gd name="connsiteX15" fmla="*/ 1237677 w 1371185"/>
                <a:gd name="connsiteY15" fmla="*/ 683233 h 876200"/>
                <a:gd name="connsiteX16" fmla="*/ 1351548 w 1371185"/>
                <a:gd name="connsiteY16" fmla="*/ 678081 h 876200"/>
                <a:gd name="connsiteX17" fmla="*/ 1330593 w 1371185"/>
                <a:gd name="connsiteY17" fmla="*/ 798096 h 876200"/>
                <a:gd name="connsiteX18" fmla="*/ 1225818 w 1371185"/>
                <a:gd name="connsiteY18" fmla="*/ 866676 h 876200"/>
                <a:gd name="connsiteX19" fmla="*/ 1193631 w 1371185"/>
                <a:gd name="connsiteY19" fmla="*/ 759435 h 876200"/>
                <a:gd name="connsiteX20" fmla="*/ 995314 w 1371185"/>
                <a:gd name="connsiteY20" fmla="*/ 645697 h 876200"/>
                <a:gd name="connsiteX21" fmla="*/ 943878 w 1371185"/>
                <a:gd name="connsiteY21" fmla="*/ 695225 h 876200"/>
                <a:gd name="connsiteX22" fmla="*/ 873393 w 1371185"/>
                <a:gd name="connsiteY22" fmla="*/ 710465 h 876200"/>
                <a:gd name="connsiteX23" fmla="*/ 913398 w 1371185"/>
                <a:gd name="connsiteY23" fmla="*/ 845720 h 876200"/>
                <a:gd name="connsiteX24" fmla="*/ 892443 w 1371185"/>
                <a:gd name="connsiteY24" fmla="*/ 874295 h 876200"/>
                <a:gd name="connsiteX25" fmla="*/ 490488 w 1371185"/>
                <a:gd name="connsiteY25" fmla="*/ 876200 h 876200"/>
                <a:gd name="connsiteX26" fmla="*/ 458103 w 1371185"/>
                <a:gd name="connsiteY26" fmla="*/ 843815 h 876200"/>
                <a:gd name="connsiteX27" fmla="*/ 498108 w 1371185"/>
                <a:gd name="connsiteY27" fmla="*/ 710465 h 876200"/>
                <a:gd name="connsiteX28" fmla="*/ 431433 w 1371185"/>
                <a:gd name="connsiteY28" fmla="*/ 697130 h 876200"/>
                <a:gd name="connsiteX29" fmla="*/ 379999 w 1371185"/>
                <a:gd name="connsiteY29" fmla="*/ 649507 h 876200"/>
                <a:gd name="connsiteX30" fmla="*/ 189098 w 1371185"/>
                <a:gd name="connsiteY30" fmla="*/ 753101 h 876200"/>
                <a:gd name="connsiteX31" fmla="*/ 172353 w 1371185"/>
                <a:gd name="connsiteY31" fmla="*/ 851436 h 876200"/>
                <a:gd name="connsiteX32" fmla="*/ 52338 w 1371185"/>
                <a:gd name="connsiteY32" fmla="*/ 796192 h 876200"/>
                <a:gd name="connsiteX33" fmla="*/ 135160 w 1371185"/>
                <a:gd name="connsiteY33" fmla="*/ 692760 h 876200"/>
                <a:gd name="connsiteX34" fmla="*/ 346384 w 1371185"/>
                <a:gd name="connsiteY34" fmla="*/ 576553 h 876200"/>
                <a:gd name="connsiteX35" fmla="*/ 355427 w 1371185"/>
                <a:gd name="connsiteY35" fmla="*/ 288759 h 876200"/>
                <a:gd name="connsiteX36" fmla="*/ 141473 w 1371185"/>
                <a:gd name="connsiteY36" fmla="*/ 167454 h 876200"/>
                <a:gd name="connsiteX37" fmla="*/ 75277 w 1371185"/>
                <a:gd name="connsiteY37" fmla="*/ 203509 h 876200"/>
                <a:gd name="connsiteX38" fmla="*/ 503 w 1371185"/>
                <a:gd name="connsiteY38" fmla="*/ 132883 h 876200"/>
                <a:gd name="connsiteX0" fmla="*/ 503 w 1371185"/>
                <a:gd name="connsiteY0" fmla="*/ 132883 h 876200"/>
                <a:gd name="connsiteX1" fmla="*/ 67772 w 1371185"/>
                <a:gd name="connsiteY1" fmla="*/ 59203 h 876200"/>
                <a:gd name="connsiteX2" fmla="*/ 142549 w 1371185"/>
                <a:gd name="connsiteY2" fmla="*/ 9 h 876200"/>
                <a:gd name="connsiteX3" fmla="*/ 211360 w 1371185"/>
                <a:gd name="connsiteY3" fmla="*/ 66682 h 876200"/>
                <a:gd name="connsiteX4" fmla="*/ 194813 w 1371185"/>
                <a:gd name="connsiteY4" fmla="*/ 114926 h 876200"/>
                <a:gd name="connsiteX5" fmla="*/ 389721 w 1371185"/>
                <a:gd name="connsiteY5" fmla="*/ 222892 h 876200"/>
                <a:gd name="connsiteX6" fmla="*/ 683322 w 1371185"/>
                <a:gd name="connsiteY6" fmla="*/ 70494 h 876200"/>
                <a:gd name="connsiteX7" fmla="*/ 980984 w 1371185"/>
                <a:gd name="connsiteY7" fmla="*/ 215413 h 876200"/>
                <a:gd name="connsiteX8" fmla="*/ 1179698 w 1371185"/>
                <a:gd name="connsiteY8" fmla="*/ 108118 h 876200"/>
                <a:gd name="connsiteX9" fmla="*/ 1246773 w 1371185"/>
                <a:gd name="connsiteY9" fmla="*/ 1807 h 876200"/>
                <a:gd name="connsiteX10" fmla="*/ 1321069 w 1371185"/>
                <a:gd name="connsiteY10" fmla="*/ 72292 h 876200"/>
                <a:gd name="connsiteX11" fmla="*/ 1362979 w 1371185"/>
                <a:gd name="connsiteY11" fmla="*/ 175162 h 876200"/>
                <a:gd name="connsiteX12" fmla="*/ 1224939 w 1371185"/>
                <a:gd name="connsiteY12" fmla="*/ 174934 h 876200"/>
                <a:gd name="connsiteX13" fmla="*/ 1023488 w 1371185"/>
                <a:gd name="connsiteY13" fmla="*/ 283659 h 876200"/>
                <a:gd name="connsiteX14" fmla="*/ 1032419 w 1371185"/>
                <a:gd name="connsiteY14" fmla="*/ 568794 h 876200"/>
                <a:gd name="connsiteX15" fmla="*/ 1237677 w 1371185"/>
                <a:gd name="connsiteY15" fmla="*/ 683233 h 876200"/>
                <a:gd name="connsiteX16" fmla="*/ 1351548 w 1371185"/>
                <a:gd name="connsiteY16" fmla="*/ 678081 h 876200"/>
                <a:gd name="connsiteX17" fmla="*/ 1330593 w 1371185"/>
                <a:gd name="connsiteY17" fmla="*/ 798096 h 876200"/>
                <a:gd name="connsiteX18" fmla="*/ 1225818 w 1371185"/>
                <a:gd name="connsiteY18" fmla="*/ 866676 h 876200"/>
                <a:gd name="connsiteX19" fmla="*/ 1193631 w 1371185"/>
                <a:gd name="connsiteY19" fmla="*/ 759435 h 876200"/>
                <a:gd name="connsiteX20" fmla="*/ 995314 w 1371185"/>
                <a:gd name="connsiteY20" fmla="*/ 645697 h 876200"/>
                <a:gd name="connsiteX21" fmla="*/ 943878 w 1371185"/>
                <a:gd name="connsiteY21" fmla="*/ 695225 h 876200"/>
                <a:gd name="connsiteX22" fmla="*/ 873393 w 1371185"/>
                <a:gd name="connsiteY22" fmla="*/ 710465 h 876200"/>
                <a:gd name="connsiteX23" fmla="*/ 913398 w 1371185"/>
                <a:gd name="connsiteY23" fmla="*/ 845720 h 876200"/>
                <a:gd name="connsiteX24" fmla="*/ 892443 w 1371185"/>
                <a:gd name="connsiteY24" fmla="*/ 874295 h 876200"/>
                <a:gd name="connsiteX25" fmla="*/ 559068 w 1371185"/>
                <a:gd name="connsiteY25" fmla="*/ 874295 h 876200"/>
                <a:gd name="connsiteX26" fmla="*/ 490488 w 1371185"/>
                <a:gd name="connsiteY26" fmla="*/ 876200 h 876200"/>
                <a:gd name="connsiteX27" fmla="*/ 458103 w 1371185"/>
                <a:gd name="connsiteY27" fmla="*/ 843815 h 876200"/>
                <a:gd name="connsiteX28" fmla="*/ 498108 w 1371185"/>
                <a:gd name="connsiteY28" fmla="*/ 710465 h 876200"/>
                <a:gd name="connsiteX29" fmla="*/ 431433 w 1371185"/>
                <a:gd name="connsiteY29" fmla="*/ 697130 h 876200"/>
                <a:gd name="connsiteX30" fmla="*/ 379999 w 1371185"/>
                <a:gd name="connsiteY30" fmla="*/ 649507 h 876200"/>
                <a:gd name="connsiteX31" fmla="*/ 189098 w 1371185"/>
                <a:gd name="connsiteY31" fmla="*/ 753101 h 876200"/>
                <a:gd name="connsiteX32" fmla="*/ 172353 w 1371185"/>
                <a:gd name="connsiteY32" fmla="*/ 851436 h 876200"/>
                <a:gd name="connsiteX33" fmla="*/ 52338 w 1371185"/>
                <a:gd name="connsiteY33" fmla="*/ 796192 h 876200"/>
                <a:gd name="connsiteX34" fmla="*/ 135160 w 1371185"/>
                <a:gd name="connsiteY34" fmla="*/ 692760 h 876200"/>
                <a:gd name="connsiteX35" fmla="*/ 346384 w 1371185"/>
                <a:gd name="connsiteY35" fmla="*/ 576553 h 876200"/>
                <a:gd name="connsiteX36" fmla="*/ 355427 w 1371185"/>
                <a:gd name="connsiteY36" fmla="*/ 288759 h 876200"/>
                <a:gd name="connsiteX37" fmla="*/ 141473 w 1371185"/>
                <a:gd name="connsiteY37" fmla="*/ 167454 h 876200"/>
                <a:gd name="connsiteX38" fmla="*/ 75277 w 1371185"/>
                <a:gd name="connsiteY38" fmla="*/ 203509 h 876200"/>
                <a:gd name="connsiteX39" fmla="*/ 503 w 1371185"/>
                <a:gd name="connsiteY39" fmla="*/ 132883 h 876200"/>
                <a:gd name="connsiteX0" fmla="*/ 503 w 1371185"/>
                <a:gd name="connsiteY0" fmla="*/ 132883 h 876200"/>
                <a:gd name="connsiteX1" fmla="*/ 67772 w 1371185"/>
                <a:gd name="connsiteY1" fmla="*/ 59203 h 876200"/>
                <a:gd name="connsiteX2" fmla="*/ 142549 w 1371185"/>
                <a:gd name="connsiteY2" fmla="*/ 9 h 876200"/>
                <a:gd name="connsiteX3" fmla="*/ 211360 w 1371185"/>
                <a:gd name="connsiteY3" fmla="*/ 66682 h 876200"/>
                <a:gd name="connsiteX4" fmla="*/ 194813 w 1371185"/>
                <a:gd name="connsiteY4" fmla="*/ 114926 h 876200"/>
                <a:gd name="connsiteX5" fmla="*/ 389721 w 1371185"/>
                <a:gd name="connsiteY5" fmla="*/ 222892 h 876200"/>
                <a:gd name="connsiteX6" fmla="*/ 683322 w 1371185"/>
                <a:gd name="connsiteY6" fmla="*/ 70494 h 876200"/>
                <a:gd name="connsiteX7" fmla="*/ 980984 w 1371185"/>
                <a:gd name="connsiteY7" fmla="*/ 215413 h 876200"/>
                <a:gd name="connsiteX8" fmla="*/ 1179698 w 1371185"/>
                <a:gd name="connsiteY8" fmla="*/ 108118 h 876200"/>
                <a:gd name="connsiteX9" fmla="*/ 1246773 w 1371185"/>
                <a:gd name="connsiteY9" fmla="*/ 1807 h 876200"/>
                <a:gd name="connsiteX10" fmla="*/ 1321069 w 1371185"/>
                <a:gd name="connsiteY10" fmla="*/ 72292 h 876200"/>
                <a:gd name="connsiteX11" fmla="*/ 1362979 w 1371185"/>
                <a:gd name="connsiteY11" fmla="*/ 175162 h 876200"/>
                <a:gd name="connsiteX12" fmla="*/ 1224939 w 1371185"/>
                <a:gd name="connsiteY12" fmla="*/ 174934 h 876200"/>
                <a:gd name="connsiteX13" fmla="*/ 1023488 w 1371185"/>
                <a:gd name="connsiteY13" fmla="*/ 283659 h 876200"/>
                <a:gd name="connsiteX14" fmla="*/ 1032419 w 1371185"/>
                <a:gd name="connsiteY14" fmla="*/ 568794 h 876200"/>
                <a:gd name="connsiteX15" fmla="*/ 1237677 w 1371185"/>
                <a:gd name="connsiteY15" fmla="*/ 683233 h 876200"/>
                <a:gd name="connsiteX16" fmla="*/ 1351548 w 1371185"/>
                <a:gd name="connsiteY16" fmla="*/ 678081 h 876200"/>
                <a:gd name="connsiteX17" fmla="*/ 1330593 w 1371185"/>
                <a:gd name="connsiteY17" fmla="*/ 798096 h 876200"/>
                <a:gd name="connsiteX18" fmla="*/ 1225818 w 1371185"/>
                <a:gd name="connsiteY18" fmla="*/ 866676 h 876200"/>
                <a:gd name="connsiteX19" fmla="*/ 1193631 w 1371185"/>
                <a:gd name="connsiteY19" fmla="*/ 759435 h 876200"/>
                <a:gd name="connsiteX20" fmla="*/ 995314 w 1371185"/>
                <a:gd name="connsiteY20" fmla="*/ 645697 h 876200"/>
                <a:gd name="connsiteX21" fmla="*/ 943878 w 1371185"/>
                <a:gd name="connsiteY21" fmla="*/ 695225 h 876200"/>
                <a:gd name="connsiteX22" fmla="*/ 873393 w 1371185"/>
                <a:gd name="connsiteY22" fmla="*/ 710465 h 876200"/>
                <a:gd name="connsiteX23" fmla="*/ 913398 w 1371185"/>
                <a:gd name="connsiteY23" fmla="*/ 845720 h 876200"/>
                <a:gd name="connsiteX24" fmla="*/ 892443 w 1371185"/>
                <a:gd name="connsiteY24" fmla="*/ 874295 h 876200"/>
                <a:gd name="connsiteX25" fmla="*/ 812433 w 1371185"/>
                <a:gd name="connsiteY25" fmla="*/ 874295 h 876200"/>
                <a:gd name="connsiteX26" fmla="*/ 559068 w 1371185"/>
                <a:gd name="connsiteY26" fmla="*/ 874295 h 876200"/>
                <a:gd name="connsiteX27" fmla="*/ 490488 w 1371185"/>
                <a:gd name="connsiteY27" fmla="*/ 876200 h 876200"/>
                <a:gd name="connsiteX28" fmla="*/ 458103 w 1371185"/>
                <a:gd name="connsiteY28" fmla="*/ 843815 h 876200"/>
                <a:gd name="connsiteX29" fmla="*/ 498108 w 1371185"/>
                <a:gd name="connsiteY29" fmla="*/ 710465 h 876200"/>
                <a:gd name="connsiteX30" fmla="*/ 431433 w 1371185"/>
                <a:gd name="connsiteY30" fmla="*/ 697130 h 876200"/>
                <a:gd name="connsiteX31" fmla="*/ 379999 w 1371185"/>
                <a:gd name="connsiteY31" fmla="*/ 649507 h 876200"/>
                <a:gd name="connsiteX32" fmla="*/ 189098 w 1371185"/>
                <a:gd name="connsiteY32" fmla="*/ 753101 h 876200"/>
                <a:gd name="connsiteX33" fmla="*/ 172353 w 1371185"/>
                <a:gd name="connsiteY33" fmla="*/ 851436 h 876200"/>
                <a:gd name="connsiteX34" fmla="*/ 52338 w 1371185"/>
                <a:gd name="connsiteY34" fmla="*/ 796192 h 876200"/>
                <a:gd name="connsiteX35" fmla="*/ 135160 w 1371185"/>
                <a:gd name="connsiteY35" fmla="*/ 692760 h 876200"/>
                <a:gd name="connsiteX36" fmla="*/ 346384 w 1371185"/>
                <a:gd name="connsiteY36" fmla="*/ 576553 h 876200"/>
                <a:gd name="connsiteX37" fmla="*/ 355427 w 1371185"/>
                <a:gd name="connsiteY37" fmla="*/ 288759 h 876200"/>
                <a:gd name="connsiteX38" fmla="*/ 141473 w 1371185"/>
                <a:gd name="connsiteY38" fmla="*/ 167454 h 876200"/>
                <a:gd name="connsiteX39" fmla="*/ 75277 w 1371185"/>
                <a:gd name="connsiteY39" fmla="*/ 203509 h 876200"/>
                <a:gd name="connsiteX40" fmla="*/ 503 w 1371185"/>
                <a:gd name="connsiteY40" fmla="*/ 132883 h 876200"/>
                <a:gd name="connsiteX0" fmla="*/ 503 w 1371185"/>
                <a:gd name="connsiteY0" fmla="*/ 132883 h 876200"/>
                <a:gd name="connsiteX1" fmla="*/ 67772 w 1371185"/>
                <a:gd name="connsiteY1" fmla="*/ 59203 h 876200"/>
                <a:gd name="connsiteX2" fmla="*/ 142549 w 1371185"/>
                <a:gd name="connsiteY2" fmla="*/ 9 h 876200"/>
                <a:gd name="connsiteX3" fmla="*/ 211360 w 1371185"/>
                <a:gd name="connsiteY3" fmla="*/ 66682 h 876200"/>
                <a:gd name="connsiteX4" fmla="*/ 194813 w 1371185"/>
                <a:gd name="connsiteY4" fmla="*/ 114926 h 876200"/>
                <a:gd name="connsiteX5" fmla="*/ 389721 w 1371185"/>
                <a:gd name="connsiteY5" fmla="*/ 222892 h 876200"/>
                <a:gd name="connsiteX6" fmla="*/ 683322 w 1371185"/>
                <a:gd name="connsiteY6" fmla="*/ 70494 h 876200"/>
                <a:gd name="connsiteX7" fmla="*/ 980984 w 1371185"/>
                <a:gd name="connsiteY7" fmla="*/ 215413 h 876200"/>
                <a:gd name="connsiteX8" fmla="*/ 1179698 w 1371185"/>
                <a:gd name="connsiteY8" fmla="*/ 108118 h 876200"/>
                <a:gd name="connsiteX9" fmla="*/ 1246773 w 1371185"/>
                <a:gd name="connsiteY9" fmla="*/ 1807 h 876200"/>
                <a:gd name="connsiteX10" fmla="*/ 1321069 w 1371185"/>
                <a:gd name="connsiteY10" fmla="*/ 72292 h 876200"/>
                <a:gd name="connsiteX11" fmla="*/ 1362979 w 1371185"/>
                <a:gd name="connsiteY11" fmla="*/ 175162 h 876200"/>
                <a:gd name="connsiteX12" fmla="*/ 1224939 w 1371185"/>
                <a:gd name="connsiteY12" fmla="*/ 174934 h 876200"/>
                <a:gd name="connsiteX13" fmla="*/ 1023488 w 1371185"/>
                <a:gd name="connsiteY13" fmla="*/ 283659 h 876200"/>
                <a:gd name="connsiteX14" fmla="*/ 1032419 w 1371185"/>
                <a:gd name="connsiteY14" fmla="*/ 568794 h 876200"/>
                <a:gd name="connsiteX15" fmla="*/ 1237677 w 1371185"/>
                <a:gd name="connsiteY15" fmla="*/ 683233 h 876200"/>
                <a:gd name="connsiteX16" fmla="*/ 1351548 w 1371185"/>
                <a:gd name="connsiteY16" fmla="*/ 678081 h 876200"/>
                <a:gd name="connsiteX17" fmla="*/ 1330593 w 1371185"/>
                <a:gd name="connsiteY17" fmla="*/ 798096 h 876200"/>
                <a:gd name="connsiteX18" fmla="*/ 1225818 w 1371185"/>
                <a:gd name="connsiteY18" fmla="*/ 866676 h 876200"/>
                <a:gd name="connsiteX19" fmla="*/ 1193631 w 1371185"/>
                <a:gd name="connsiteY19" fmla="*/ 759435 h 876200"/>
                <a:gd name="connsiteX20" fmla="*/ 995314 w 1371185"/>
                <a:gd name="connsiteY20" fmla="*/ 645697 h 876200"/>
                <a:gd name="connsiteX21" fmla="*/ 943878 w 1371185"/>
                <a:gd name="connsiteY21" fmla="*/ 695225 h 876200"/>
                <a:gd name="connsiteX22" fmla="*/ 873393 w 1371185"/>
                <a:gd name="connsiteY22" fmla="*/ 710465 h 876200"/>
                <a:gd name="connsiteX23" fmla="*/ 913398 w 1371185"/>
                <a:gd name="connsiteY23" fmla="*/ 845720 h 876200"/>
                <a:gd name="connsiteX24" fmla="*/ 892443 w 1371185"/>
                <a:gd name="connsiteY24" fmla="*/ 874295 h 876200"/>
                <a:gd name="connsiteX25" fmla="*/ 812433 w 1371185"/>
                <a:gd name="connsiteY25" fmla="*/ 874295 h 876200"/>
                <a:gd name="connsiteX26" fmla="*/ 623838 w 1371185"/>
                <a:gd name="connsiteY26" fmla="*/ 874295 h 876200"/>
                <a:gd name="connsiteX27" fmla="*/ 559068 w 1371185"/>
                <a:gd name="connsiteY27" fmla="*/ 874295 h 876200"/>
                <a:gd name="connsiteX28" fmla="*/ 490488 w 1371185"/>
                <a:gd name="connsiteY28" fmla="*/ 876200 h 876200"/>
                <a:gd name="connsiteX29" fmla="*/ 458103 w 1371185"/>
                <a:gd name="connsiteY29" fmla="*/ 843815 h 876200"/>
                <a:gd name="connsiteX30" fmla="*/ 498108 w 1371185"/>
                <a:gd name="connsiteY30" fmla="*/ 710465 h 876200"/>
                <a:gd name="connsiteX31" fmla="*/ 431433 w 1371185"/>
                <a:gd name="connsiteY31" fmla="*/ 697130 h 876200"/>
                <a:gd name="connsiteX32" fmla="*/ 379999 w 1371185"/>
                <a:gd name="connsiteY32" fmla="*/ 649507 h 876200"/>
                <a:gd name="connsiteX33" fmla="*/ 189098 w 1371185"/>
                <a:gd name="connsiteY33" fmla="*/ 753101 h 876200"/>
                <a:gd name="connsiteX34" fmla="*/ 172353 w 1371185"/>
                <a:gd name="connsiteY34" fmla="*/ 851436 h 876200"/>
                <a:gd name="connsiteX35" fmla="*/ 52338 w 1371185"/>
                <a:gd name="connsiteY35" fmla="*/ 796192 h 876200"/>
                <a:gd name="connsiteX36" fmla="*/ 135160 w 1371185"/>
                <a:gd name="connsiteY36" fmla="*/ 692760 h 876200"/>
                <a:gd name="connsiteX37" fmla="*/ 346384 w 1371185"/>
                <a:gd name="connsiteY37" fmla="*/ 576553 h 876200"/>
                <a:gd name="connsiteX38" fmla="*/ 355427 w 1371185"/>
                <a:gd name="connsiteY38" fmla="*/ 288759 h 876200"/>
                <a:gd name="connsiteX39" fmla="*/ 141473 w 1371185"/>
                <a:gd name="connsiteY39" fmla="*/ 167454 h 876200"/>
                <a:gd name="connsiteX40" fmla="*/ 75277 w 1371185"/>
                <a:gd name="connsiteY40" fmla="*/ 203509 h 876200"/>
                <a:gd name="connsiteX41" fmla="*/ 503 w 1371185"/>
                <a:gd name="connsiteY41" fmla="*/ 132883 h 876200"/>
                <a:gd name="connsiteX0" fmla="*/ 503 w 1371185"/>
                <a:gd name="connsiteY0" fmla="*/ 132883 h 876200"/>
                <a:gd name="connsiteX1" fmla="*/ 67772 w 1371185"/>
                <a:gd name="connsiteY1" fmla="*/ 59203 h 876200"/>
                <a:gd name="connsiteX2" fmla="*/ 142549 w 1371185"/>
                <a:gd name="connsiteY2" fmla="*/ 9 h 876200"/>
                <a:gd name="connsiteX3" fmla="*/ 211360 w 1371185"/>
                <a:gd name="connsiteY3" fmla="*/ 66682 h 876200"/>
                <a:gd name="connsiteX4" fmla="*/ 194813 w 1371185"/>
                <a:gd name="connsiteY4" fmla="*/ 114926 h 876200"/>
                <a:gd name="connsiteX5" fmla="*/ 389721 w 1371185"/>
                <a:gd name="connsiteY5" fmla="*/ 222892 h 876200"/>
                <a:gd name="connsiteX6" fmla="*/ 683322 w 1371185"/>
                <a:gd name="connsiteY6" fmla="*/ 70494 h 876200"/>
                <a:gd name="connsiteX7" fmla="*/ 980984 w 1371185"/>
                <a:gd name="connsiteY7" fmla="*/ 215413 h 876200"/>
                <a:gd name="connsiteX8" fmla="*/ 1179698 w 1371185"/>
                <a:gd name="connsiteY8" fmla="*/ 108118 h 876200"/>
                <a:gd name="connsiteX9" fmla="*/ 1246773 w 1371185"/>
                <a:gd name="connsiteY9" fmla="*/ 1807 h 876200"/>
                <a:gd name="connsiteX10" fmla="*/ 1321069 w 1371185"/>
                <a:gd name="connsiteY10" fmla="*/ 72292 h 876200"/>
                <a:gd name="connsiteX11" fmla="*/ 1362979 w 1371185"/>
                <a:gd name="connsiteY11" fmla="*/ 175162 h 876200"/>
                <a:gd name="connsiteX12" fmla="*/ 1224939 w 1371185"/>
                <a:gd name="connsiteY12" fmla="*/ 174934 h 876200"/>
                <a:gd name="connsiteX13" fmla="*/ 1023488 w 1371185"/>
                <a:gd name="connsiteY13" fmla="*/ 283659 h 876200"/>
                <a:gd name="connsiteX14" fmla="*/ 1032419 w 1371185"/>
                <a:gd name="connsiteY14" fmla="*/ 568794 h 876200"/>
                <a:gd name="connsiteX15" fmla="*/ 1237677 w 1371185"/>
                <a:gd name="connsiteY15" fmla="*/ 683233 h 876200"/>
                <a:gd name="connsiteX16" fmla="*/ 1351548 w 1371185"/>
                <a:gd name="connsiteY16" fmla="*/ 678081 h 876200"/>
                <a:gd name="connsiteX17" fmla="*/ 1330593 w 1371185"/>
                <a:gd name="connsiteY17" fmla="*/ 798096 h 876200"/>
                <a:gd name="connsiteX18" fmla="*/ 1225818 w 1371185"/>
                <a:gd name="connsiteY18" fmla="*/ 866676 h 876200"/>
                <a:gd name="connsiteX19" fmla="*/ 1193631 w 1371185"/>
                <a:gd name="connsiteY19" fmla="*/ 759435 h 876200"/>
                <a:gd name="connsiteX20" fmla="*/ 995314 w 1371185"/>
                <a:gd name="connsiteY20" fmla="*/ 645697 h 876200"/>
                <a:gd name="connsiteX21" fmla="*/ 943878 w 1371185"/>
                <a:gd name="connsiteY21" fmla="*/ 695225 h 876200"/>
                <a:gd name="connsiteX22" fmla="*/ 873393 w 1371185"/>
                <a:gd name="connsiteY22" fmla="*/ 710465 h 876200"/>
                <a:gd name="connsiteX23" fmla="*/ 913398 w 1371185"/>
                <a:gd name="connsiteY23" fmla="*/ 845720 h 876200"/>
                <a:gd name="connsiteX24" fmla="*/ 892443 w 1371185"/>
                <a:gd name="connsiteY24" fmla="*/ 874295 h 876200"/>
                <a:gd name="connsiteX25" fmla="*/ 812433 w 1371185"/>
                <a:gd name="connsiteY25" fmla="*/ 874295 h 876200"/>
                <a:gd name="connsiteX26" fmla="*/ 749568 w 1371185"/>
                <a:gd name="connsiteY26" fmla="*/ 872390 h 876200"/>
                <a:gd name="connsiteX27" fmla="*/ 623838 w 1371185"/>
                <a:gd name="connsiteY27" fmla="*/ 874295 h 876200"/>
                <a:gd name="connsiteX28" fmla="*/ 559068 w 1371185"/>
                <a:gd name="connsiteY28" fmla="*/ 874295 h 876200"/>
                <a:gd name="connsiteX29" fmla="*/ 490488 w 1371185"/>
                <a:gd name="connsiteY29" fmla="*/ 876200 h 876200"/>
                <a:gd name="connsiteX30" fmla="*/ 458103 w 1371185"/>
                <a:gd name="connsiteY30" fmla="*/ 843815 h 876200"/>
                <a:gd name="connsiteX31" fmla="*/ 498108 w 1371185"/>
                <a:gd name="connsiteY31" fmla="*/ 710465 h 876200"/>
                <a:gd name="connsiteX32" fmla="*/ 431433 w 1371185"/>
                <a:gd name="connsiteY32" fmla="*/ 697130 h 876200"/>
                <a:gd name="connsiteX33" fmla="*/ 379999 w 1371185"/>
                <a:gd name="connsiteY33" fmla="*/ 649507 h 876200"/>
                <a:gd name="connsiteX34" fmla="*/ 189098 w 1371185"/>
                <a:gd name="connsiteY34" fmla="*/ 753101 h 876200"/>
                <a:gd name="connsiteX35" fmla="*/ 172353 w 1371185"/>
                <a:gd name="connsiteY35" fmla="*/ 851436 h 876200"/>
                <a:gd name="connsiteX36" fmla="*/ 52338 w 1371185"/>
                <a:gd name="connsiteY36" fmla="*/ 796192 h 876200"/>
                <a:gd name="connsiteX37" fmla="*/ 135160 w 1371185"/>
                <a:gd name="connsiteY37" fmla="*/ 692760 h 876200"/>
                <a:gd name="connsiteX38" fmla="*/ 346384 w 1371185"/>
                <a:gd name="connsiteY38" fmla="*/ 576553 h 876200"/>
                <a:gd name="connsiteX39" fmla="*/ 355427 w 1371185"/>
                <a:gd name="connsiteY39" fmla="*/ 288759 h 876200"/>
                <a:gd name="connsiteX40" fmla="*/ 141473 w 1371185"/>
                <a:gd name="connsiteY40" fmla="*/ 167454 h 876200"/>
                <a:gd name="connsiteX41" fmla="*/ 75277 w 1371185"/>
                <a:gd name="connsiteY41" fmla="*/ 203509 h 876200"/>
                <a:gd name="connsiteX42" fmla="*/ 503 w 1371185"/>
                <a:gd name="connsiteY42" fmla="*/ 132883 h 876200"/>
                <a:gd name="connsiteX0" fmla="*/ 503 w 1371185"/>
                <a:gd name="connsiteY0" fmla="*/ 132883 h 876200"/>
                <a:gd name="connsiteX1" fmla="*/ 67772 w 1371185"/>
                <a:gd name="connsiteY1" fmla="*/ 59203 h 876200"/>
                <a:gd name="connsiteX2" fmla="*/ 142549 w 1371185"/>
                <a:gd name="connsiteY2" fmla="*/ 9 h 876200"/>
                <a:gd name="connsiteX3" fmla="*/ 211360 w 1371185"/>
                <a:gd name="connsiteY3" fmla="*/ 66682 h 876200"/>
                <a:gd name="connsiteX4" fmla="*/ 194813 w 1371185"/>
                <a:gd name="connsiteY4" fmla="*/ 114926 h 876200"/>
                <a:gd name="connsiteX5" fmla="*/ 389721 w 1371185"/>
                <a:gd name="connsiteY5" fmla="*/ 222892 h 876200"/>
                <a:gd name="connsiteX6" fmla="*/ 683322 w 1371185"/>
                <a:gd name="connsiteY6" fmla="*/ 70494 h 876200"/>
                <a:gd name="connsiteX7" fmla="*/ 980984 w 1371185"/>
                <a:gd name="connsiteY7" fmla="*/ 215413 h 876200"/>
                <a:gd name="connsiteX8" fmla="*/ 1179698 w 1371185"/>
                <a:gd name="connsiteY8" fmla="*/ 108118 h 876200"/>
                <a:gd name="connsiteX9" fmla="*/ 1246773 w 1371185"/>
                <a:gd name="connsiteY9" fmla="*/ 1807 h 876200"/>
                <a:gd name="connsiteX10" fmla="*/ 1321069 w 1371185"/>
                <a:gd name="connsiteY10" fmla="*/ 72292 h 876200"/>
                <a:gd name="connsiteX11" fmla="*/ 1362979 w 1371185"/>
                <a:gd name="connsiteY11" fmla="*/ 175162 h 876200"/>
                <a:gd name="connsiteX12" fmla="*/ 1224939 w 1371185"/>
                <a:gd name="connsiteY12" fmla="*/ 174934 h 876200"/>
                <a:gd name="connsiteX13" fmla="*/ 1023488 w 1371185"/>
                <a:gd name="connsiteY13" fmla="*/ 283659 h 876200"/>
                <a:gd name="connsiteX14" fmla="*/ 1032419 w 1371185"/>
                <a:gd name="connsiteY14" fmla="*/ 568794 h 876200"/>
                <a:gd name="connsiteX15" fmla="*/ 1237677 w 1371185"/>
                <a:gd name="connsiteY15" fmla="*/ 683233 h 876200"/>
                <a:gd name="connsiteX16" fmla="*/ 1351548 w 1371185"/>
                <a:gd name="connsiteY16" fmla="*/ 678081 h 876200"/>
                <a:gd name="connsiteX17" fmla="*/ 1330593 w 1371185"/>
                <a:gd name="connsiteY17" fmla="*/ 798096 h 876200"/>
                <a:gd name="connsiteX18" fmla="*/ 1225818 w 1371185"/>
                <a:gd name="connsiteY18" fmla="*/ 866676 h 876200"/>
                <a:gd name="connsiteX19" fmla="*/ 1193631 w 1371185"/>
                <a:gd name="connsiteY19" fmla="*/ 759435 h 876200"/>
                <a:gd name="connsiteX20" fmla="*/ 995314 w 1371185"/>
                <a:gd name="connsiteY20" fmla="*/ 645697 h 876200"/>
                <a:gd name="connsiteX21" fmla="*/ 943878 w 1371185"/>
                <a:gd name="connsiteY21" fmla="*/ 695225 h 876200"/>
                <a:gd name="connsiteX22" fmla="*/ 873393 w 1371185"/>
                <a:gd name="connsiteY22" fmla="*/ 710465 h 876200"/>
                <a:gd name="connsiteX23" fmla="*/ 913398 w 1371185"/>
                <a:gd name="connsiteY23" fmla="*/ 845720 h 876200"/>
                <a:gd name="connsiteX24" fmla="*/ 892443 w 1371185"/>
                <a:gd name="connsiteY24" fmla="*/ 874295 h 876200"/>
                <a:gd name="connsiteX25" fmla="*/ 812433 w 1371185"/>
                <a:gd name="connsiteY25" fmla="*/ 874295 h 876200"/>
                <a:gd name="connsiteX26" fmla="*/ 749568 w 1371185"/>
                <a:gd name="connsiteY26" fmla="*/ 872390 h 876200"/>
                <a:gd name="connsiteX27" fmla="*/ 661938 w 1371185"/>
                <a:gd name="connsiteY27" fmla="*/ 874295 h 876200"/>
                <a:gd name="connsiteX28" fmla="*/ 623838 w 1371185"/>
                <a:gd name="connsiteY28" fmla="*/ 874295 h 876200"/>
                <a:gd name="connsiteX29" fmla="*/ 559068 w 1371185"/>
                <a:gd name="connsiteY29" fmla="*/ 874295 h 876200"/>
                <a:gd name="connsiteX30" fmla="*/ 490488 w 1371185"/>
                <a:gd name="connsiteY30" fmla="*/ 876200 h 876200"/>
                <a:gd name="connsiteX31" fmla="*/ 458103 w 1371185"/>
                <a:gd name="connsiteY31" fmla="*/ 843815 h 876200"/>
                <a:gd name="connsiteX32" fmla="*/ 498108 w 1371185"/>
                <a:gd name="connsiteY32" fmla="*/ 710465 h 876200"/>
                <a:gd name="connsiteX33" fmla="*/ 431433 w 1371185"/>
                <a:gd name="connsiteY33" fmla="*/ 697130 h 876200"/>
                <a:gd name="connsiteX34" fmla="*/ 379999 w 1371185"/>
                <a:gd name="connsiteY34" fmla="*/ 649507 h 876200"/>
                <a:gd name="connsiteX35" fmla="*/ 189098 w 1371185"/>
                <a:gd name="connsiteY35" fmla="*/ 753101 h 876200"/>
                <a:gd name="connsiteX36" fmla="*/ 172353 w 1371185"/>
                <a:gd name="connsiteY36" fmla="*/ 851436 h 876200"/>
                <a:gd name="connsiteX37" fmla="*/ 52338 w 1371185"/>
                <a:gd name="connsiteY37" fmla="*/ 796192 h 876200"/>
                <a:gd name="connsiteX38" fmla="*/ 135160 w 1371185"/>
                <a:gd name="connsiteY38" fmla="*/ 692760 h 876200"/>
                <a:gd name="connsiteX39" fmla="*/ 346384 w 1371185"/>
                <a:gd name="connsiteY39" fmla="*/ 576553 h 876200"/>
                <a:gd name="connsiteX40" fmla="*/ 355427 w 1371185"/>
                <a:gd name="connsiteY40" fmla="*/ 288759 h 876200"/>
                <a:gd name="connsiteX41" fmla="*/ 141473 w 1371185"/>
                <a:gd name="connsiteY41" fmla="*/ 167454 h 876200"/>
                <a:gd name="connsiteX42" fmla="*/ 75277 w 1371185"/>
                <a:gd name="connsiteY42" fmla="*/ 203509 h 876200"/>
                <a:gd name="connsiteX43" fmla="*/ 503 w 1371185"/>
                <a:gd name="connsiteY43" fmla="*/ 132883 h 876200"/>
                <a:gd name="connsiteX0" fmla="*/ 503 w 1371185"/>
                <a:gd name="connsiteY0" fmla="*/ 132883 h 876200"/>
                <a:gd name="connsiteX1" fmla="*/ 67772 w 1371185"/>
                <a:gd name="connsiteY1" fmla="*/ 59203 h 876200"/>
                <a:gd name="connsiteX2" fmla="*/ 142549 w 1371185"/>
                <a:gd name="connsiteY2" fmla="*/ 9 h 876200"/>
                <a:gd name="connsiteX3" fmla="*/ 211360 w 1371185"/>
                <a:gd name="connsiteY3" fmla="*/ 66682 h 876200"/>
                <a:gd name="connsiteX4" fmla="*/ 194813 w 1371185"/>
                <a:gd name="connsiteY4" fmla="*/ 114926 h 876200"/>
                <a:gd name="connsiteX5" fmla="*/ 389721 w 1371185"/>
                <a:gd name="connsiteY5" fmla="*/ 222892 h 876200"/>
                <a:gd name="connsiteX6" fmla="*/ 683322 w 1371185"/>
                <a:gd name="connsiteY6" fmla="*/ 70494 h 876200"/>
                <a:gd name="connsiteX7" fmla="*/ 980984 w 1371185"/>
                <a:gd name="connsiteY7" fmla="*/ 215413 h 876200"/>
                <a:gd name="connsiteX8" fmla="*/ 1179698 w 1371185"/>
                <a:gd name="connsiteY8" fmla="*/ 108118 h 876200"/>
                <a:gd name="connsiteX9" fmla="*/ 1246773 w 1371185"/>
                <a:gd name="connsiteY9" fmla="*/ 1807 h 876200"/>
                <a:gd name="connsiteX10" fmla="*/ 1321069 w 1371185"/>
                <a:gd name="connsiteY10" fmla="*/ 72292 h 876200"/>
                <a:gd name="connsiteX11" fmla="*/ 1362979 w 1371185"/>
                <a:gd name="connsiteY11" fmla="*/ 175162 h 876200"/>
                <a:gd name="connsiteX12" fmla="*/ 1224939 w 1371185"/>
                <a:gd name="connsiteY12" fmla="*/ 174934 h 876200"/>
                <a:gd name="connsiteX13" fmla="*/ 1023488 w 1371185"/>
                <a:gd name="connsiteY13" fmla="*/ 283659 h 876200"/>
                <a:gd name="connsiteX14" fmla="*/ 1032419 w 1371185"/>
                <a:gd name="connsiteY14" fmla="*/ 568794 h 876200"/>
                <a:gd name="connsiteX15" fmla="*/ 1237677 w 1371185"/>
                <a:gd name="connsiteY15" fmla="*/ 683233 h 876200"/>
                <a:gd name="connsiteX16" fmla="*/ 1351548 w 1371185"/>
                <a:gd name="connsiteY16" fmla="*/ 678081 h 876200"/>
                <a:gd name="connsiteX17" fmla="*/ 1330593 w 1371185"/>
                <a:gd name="connsiteY17" fmla="*/ 798096 h 876200"/>
                <a:gd name="connsiteX18" fmla="*/ 1225818 w 1371185"/>
                <a:gd name="connsiteY18" fmla="*/ 866676 h 876200"/>
                <a:gd name="connsiteX19" fmla="*/ 1193631 w 1371185"/>
                <a:gd name="connsiteY19" fmla="*/ 759435 h 876200"/>
                <a:gd name="connsiteX20" fmla="*/ 995314 w 1371185"/>
                <a:gd name="connsiteY20" fmla="*/ 645697 h 876200"/>
                <a:gd name="connsiteX21" fmla="*/ 943878 w 1371185"/>
                <a:gd name="connsiteY21" fmla="*/ 695225 h 876200"/>
                <a:gd name="connsiteX22" fmla="*/ 873393 w 1371185"/>
                <a:gd name="connsiteY22" fmla="*/ 710465 h 876200"/>
                <a:gd name="connsiteX23" fmla="*/ 913398 w 1371185"/>
                <a:gd name="connsiteY23" fmla="*/ 845720 h 876200"/>
                <a:gd name="connsiteX24" fmla="*/ 892443 w 1371185"/>
                <a:gd name="connsiteY24" fmla="*/ 874295 h 876200"/>
                <a:gd name="connsiteX25" fmla="*/ 812433 w 1371185"/>
                <a:gd name="connsiteY25" fmla="*/ 874295 h 876200"/>
                <a:gd name="connsiteX26" fmla="*/ 749568 w 1371185"/>
                <a:gd name="connsiteY26" fmla="*/ 872390 h 876200"/>
                <a:gd name="connsiteX27" fmla="*/ 722898 w 1371185"/>
                <a:gd name="connsiteY27" fmla="*/ 872390 h 876200"/>
                <a:gd name="connsiteX28" fmla="*/ 661938 w 1371185"/>
                <a:gd name="connsiteY28" fmla="*/ 874295 h 876200"/>
                <a:gd name="connsiteX29" fmla="*/ 623838 w 1371185"/>
                <a:gd name="connsiteY29" fmla="*/ 874295 h 876200"/>
                <a:gd name="connsiteX30" fmla="*/ 559068 w 1371185"/>
                <a:gd name="connsiteY30" fmla="*/ 874295 h 876200"/>
                <a:gd name="connsiteX31" fmla="*/ 490488 w 1371185"/>
                <a:gd name="connsiteY31" fmla="*/ 876200 h 876200"/>
                <a:gd name="connsiteX32" fmla="*/ 458103 w 1371185"/>
                <a:gd name="connsiteY32" fmla="*/ 843815 h 876200"/>
                <a:gd name="connsiteX33" fmla="*/ 498108 w 1371185"/>
                <a:gd name="connsiteY33" fmla="*/ 710465 h 876200"/>
                <a:gd name="connsiteX34" fmla="*/ 431433 w 1371185"/>
                <a:gd name="connsiteY34" fmla="*/ 697130 h 876200"/>
                <a:gd name="connsiteX35" fmla="*/ 379999 w 1371185"/>
                <a:gd name="connsiteY35" fmla="*/ 649507 h 876200"/>
                <a:gd name="connsiteX36" fmla="*/ 189098 w 1371185"/>
                <a:gd name="connsiteY36" fmla="*/ 753101 h 876200"/>
                <a:gd name="connsiteX37" fmla="*/ 172353 w 1371185"/>
                <a:gd name="connsiteY37" fmla="*/ 851436 h 876200"/>
                <a:gd name="connsiteX38" fmla="*/ 52338 w 1371185"/>
                <a:gd name="connsiteY38" fmla="*/ 796192 h 876200"/>
                <a:gd name="connsiteX39" fmla="*/ 135160 w 1371185"/>
                <a:gd name="connsiteY39" fmla="*/ 692760 h 876200"/>
                <a:gd name="connsiteX40" fmla="*/ 346384 w 1371185"/>
                <a:gd name="connsiteY40" fmla="*/ 576553 h 876200"/>
                <a:gd name="connsiteX41" fmla="*/ 355427 w 1371185"/>
                <a:gd name="connsiteY41" fmla="*/ 288759 h 876200"/>
                <a:gd name="connsiteX42" fmla="*/ 141473 w 1371185"/>
                <a:gd name="connsiteY42" fmla="*/ 167454 h 876200"/>
                <a:gd name="connsiteX43" fmla="*/ 75277 w 1371185"/>
                <a:gd name="connsiteY43" fmla="*/ 203509 h 876200"/>
                <a:gd name="connsiteX44" fmla="*/ 503 w 1371185"/>
                <a:gd name="connsiteY44" fmla="*/ 132883 h 876200"/>
                <a:gd name="connsiteX0" fmla="*/ 503 w 1371185"/>
                <a:gd name="connsiteY0" fmla="*/ 132883 h 914300"/>
                <a:gd name="connsiteX1" fmla="*/ 67772 w 1371185"/>
                <a:gd name="connsiteY1" fmla="*/ 59203 h 914300"/>
                <a:gd name="connsiteX2" fmla="*/ 142549 w 1371185"/>
                <a:gd name="connsiteY2" fmla="*/ 9 h 914300"/>
                <a:gd name="connsiteX3" fmla="*/ 211360 w 1371185"/>
                <a:gd name="connsiteY3" fmla="*/ 66682 h 914300"/>
                <a:gd name="connsiteX4" fmla="*/ 194813 w 1371185"/>
                <a:gd name="connsiteY4" fmla="*/ 114926 h 914300"/>
                <a:gd name="connsiteX5" fmla="*/ 389721 w 1371185"/>
                <a:gd name="connsiteY5" fmla="*/ 222892 h 914300"/>
                <a:gd name="connsiteX6" fmla="*/ 683322 w 1371185"/>
                <a:gd name="connsiteY6" fmla="*/ 70494 h 914300"/>
                <a:gd name="connsiteX7" fmla="*/ 980984 w 1371185"/>
                <a:gd name="connsiteY7" fmla="*/ 215413 h 914300"/>
                <a:gd name="connsiteX8" fmla="*/ 1179698 w 1371185"/>
                <a:gd name="connsiteY8" fmla="*/ 108118 h 914300"/>
                <a:gd name="connsiteX9" fmla="*/ 1246773 w 1371185"/>
                <a:gd name="connsiteY9" fmla="*/ 1807 h 914300"/>
                <a:gd name="connsiteX10" fmla="*/ 1321069 w 1371185"/>
                <a:gd name="connsiteY10" fmla="*/ 72292 h 914300"/>
                <a:gd name="connsiteX11" fmla="*/ 1362979 w 1371185"/>
                <a:gd name="connsiteY11" fmla="*/ 175162 h 914300"/>
                <a:gd name="connsiteX12" fmla="*/ 1224939 w 1371185"/>
                <a:gd name="connsiteY12" fmla="*/ 174934 h 914300"/>
                <a:gd name="connsiteX13" fmla="*/ 1023488 w 1371185"/>
                <a:gd name="connsiteY13" fmla="*/ 283659 h 914300"/>
                <a:gd name="connsiteX14" fmla="*/ 1032419 w 1371185"/>
                <a:gd name="connsiteY14" fmla="*/ 568794 h 914300"/>
                <a:gd name="connsiteX15" fmla="*/ 1237677 w 1371185"/>
                <a:gd name="connsiteY15" fmla="*/ 683233 h 914300"/>
                <a:gd name="connsiteX16" fmla="*/ 1351548 w 1371185"/>
                <a:gd name="connsiteY16" fmla="*/ 678081 h 914300"/>
                <a:gd name="connsiteX17" fmla="*/ 1330593 w 1371185"/>
                <a:gd name="connsiteY17" fmla="*/ 798096 h 914300"/>
                <a:gd name="connsiteX18" fmla="*/ 1225818 w 1371185"/>
                <a:gd name="connsiteY18" fmla="*/ 866676 h 914300"/>
                <a:gd name="connsiteX19" fmla="*/ 1193631 w 1371185"/>
                <a:gd name="connsiteY19" fmla="*/ 759435 h 914300"/>
                <a:gd name="connsiteX20" fmla="*/ 995314 w 1371185"/>
                <a:gd name="connsiteY20" fmla="*/ 645697 h 914300"/>
                <a:gd name="connsiteX21" fmla="*/ 943878 w 1371185"/>
                <a:gd name="connsiteY21" fmla="*/ 695225 h 914300"/>
                <a:gd name="connsiteX22" fmla="*/ 873393 w 1371185"/>
                <a:gd name="connsiteY22" fmla="*/ 710465 h 914300"/>
                <a:gd name="connsiteX23" fmla="*/ 913398 w 1371185"/>
                <a:gd name="connsiteY23" fmla="*/ 845720 h 914300"/>
                <a:gd name="connsiteX24" fmla="*/ 892443 w 1371185"/>
                <a:gd name="connsiteY24" fmla="*/ 874295 h 914300"/>
                <a:gd name="connsiteX25" fmla="*/ 812433 w 1371185"/>
                <a:gd name="connsiteY25" fmla="*/ 874295 h 914300"/>
                <a:gd name="connsiteX26" fmla="*/ 749568 w 1371185"/>
                <a:gd name="connsiteY26" fmla="*/ 872390 h 914300"/>
                <a:gd name="connsiteX27" fmla="*/ 722898 w 1371185"/>
                <a:gd name="connsiteY27" fmla="*/ 872390 h 914300"/>
                <a:gd name="connsiteX28" fmla="*/ 661938 w 1371185"/>
                <a:gd name="connsiteY28" fmla="*/ 874295 h 914300"/>
                <a:gd name="connsiteX29" fmla="*/ 623838 w 1371185"/>
                <a:gd name="connsiteY29" fmla="*/ 874295 h 914300"/>
                <a:gd name="connsiteX30" fmla="*/ 591453 w 1371185"/>
                <a:gd name="connsiteY30" fmla="*/ 914300 h 914300"/>
                <a:gd name="connsiteX31" fmla="*/ 559068 w 1371185"/>
                <a:gd name="connsiteY31" fmla="*/ 874295 h 914300"/>
                <a:gd name="connsiteX32" fmla="*/ 490488 w 1371185"/>
                <a:gd name="connsiteY32" fmla="*/ 876200 h 914300"/>
                <a:gd name="connsiteX33" fmla="*/ 458103 w 1371185"/>
                <a:gd name="connsiteY33" fmla="*/ 843815 h 914300"/>
                <a:gd name="connsiteX34" fmla="*/ 498108 w 1371185"/>
                <a:gd name="connsiteY34" fmla="*/ 710465 h 914300"/>
                <a:gd name="connsiteX35" fmla="*/ 431433 w 1371185"/>
                <a:gd name="connsiteY35" fmla="*/ 697130 h 914300"/>
                <a:gd name="connsiteX36" fmla="*/ 379999 w 1371185"/>
                <a:gd name="connsiteY36" fmla="*/ 649507 h 914300"/>
                <a:gd name="connsiteX37" fmla="*/ 189098 w 1371185"/>
                <a:gd name="connsiteY37" fmla="*/ 753101 h 914300"/>
                <a:gd name="connsiteX38" fmla="*/ 172353 w 1371185"/>
                <a:gd name="connsiteY38" fmla="*/ 851436 h 914300"/>
                <a:gd name="connsiteX39" fmla="*/ 52338 w 1371185"/>
                <a:gd name="connsiteY39" fmla="*/ 796192 h 914300"/>
                <a:gd name="connsiteX40" fmla="*/ 135160 w 1371185"/>
                <a:gd name="connsiteY40" fmla="*/ 692760 h 914300"/>
                <a:gd name="connsiteX41" fmla="*/ 346384 w 1371185"/>
                <a:gd name="connsiteY41" fmla="*/ 576553 h 914300"/>
                <a:gd name="connsiteX42" fmla="*/ 355427 w 1371185"/>
                <a:gd name="connsiteY42" fmla="*/ 288759 h 914300"/>
                <a:gd name="connsiteX43" fmla="*/ 141473 w 1371185"/>
                <a:gd name="connsiteY43" fmla="*/ 167454 h 914300"/>
                <a:gd name="connsiteX44" fmla="*/ 75277 w 1371185"/>
                <a:gd name="connsiteY44" fmla="*/ 203509 h 914300"/>
                <a:gd name="connsiteX45" fmla="*/ 503 w 1371185"/>
                <a:gd name="connsiteY45" fmla="*/ 132883 h 914300"/>
                <a:gd name="connsiteX0" fmla="*/ 503 w 1371185"/>
                <a:gd name="connsiteY0" fmla="*/ 132883 h 916683"/>
                <a:gd name="connsiteX1" fmla="*/ 67772 w 1371185"/>
                <a:gd name="connsiteY1" fmla="*/ 59203 h 916683"/>
                <a:gd name="connsiteX2" fmla="*/ 142549 w 1371185"/>
                <a:gd name="connsiteY2" fmla="*/ 9 h 916683"/>
                <a:gd name="connsiteX3" fmla="*/ 211360 w 1371185"/>
                <a:gd name="connsiteY3" fmla="*/ 66682 h 916683"/>
                <a:gd name="connsiteX4" fmla="*/ 194813 w 1371185"/>
                <a:gd name="connsiteY4" fmla="*/ 114926 h 916683"/>
                <a:gd name="connsiteX5" fmla="*/ 389721 w 1371185"/>
                <a:gd name="connsiteY5" fmla="*/ 222892 h 916683"/>
                <a:gd name="connsiteX6" fmla="*/ 683322 w 1371185"/>
                <a:gd name="connsiteY6" fmla="*/ 70494 h 916683"/>
                <a:gd name="connsiteX7" fmla="*/ 980984 w 1371185"/>
                <a:gd name="connsiteY7" fmla="*/ 215413 h 916683"/>
                <a:gd name="connsiteX8" fmla="*/ 1179698 w 1371185"/>
                <a:gd name="connsiteY8" fmla="*/ 108118 h 916683"/>
                <a:gd name="connsiteX9" fmla="*/ 1246773 w 1371185"/>
                <a:gd name="connsiteY9" fmla="*/ 1807 h 916683"/>
                <a:gd name="connsiteX10" fmla="*/ 1321069 w 1371185"/>
                <a:gd name="connsiteY10" fmla="*/ 72292 h 916683"/>
                <a:gd name="connsiteX11" fmla="*/ 1362979 w 1371185"/>
                <a:gd name="connsiteY11" fmla="*/ 175162 h 916683"/>
                <a:gd name="connsiteX12" fmla="*/ 1224939 w 1371185"/>
                <a:gd name="connsiteY12" fmla="*/ 174934 h 916683"/>
                <a:gd name="connsiteX13" fmla="*/ 1023488 w 1371185"/>
                <a:gd name="connsiteY13" fmla="*/ 283659 h 916683"/>
                <a:gd name="connsiteX14" fmla="*/ 1032419 w 1371185"/>
                <a:gd name="connsiteY14" fmla="*/ 568794 h 916683"/>
                <a:gd name="connsiteX15" fmla="*/ 1237677 w 1371185"/>
                <a:gd name="connsiteY15" fmla="*/ 683233 h 916683"/>
                <a:gd name="connsiteX16" fmla="*/ 1351548 w 1371185"/>
                <a:gd name="connsiteY16" fmla="*/ 678081 h 916683"/>
                <a:gd name="connsiteX17" fmla="*/ 1330593 w 1371185"/>
                <a:gd name="connsiteY17" fmla="*/ 798096 h 916683"/>
                <a:gd name="connsiteX18" fmla="*/ 1225818 w 1371185"/>
                <a:gd name="connsiteY18" fmla="*/ 866676 h 916683"/>
                <a:gd name="connsiteX19" fmla="*/ 1193631 w 1371185"/>
                <a:gd name="connsiteY19" fmla="*/ 759435 h 916683"/>
                <a:gd name="connsiteX20" fmla="*/ 995314 w 1371185"/>
                <a:gd name="connsiteY20" fmla="*/ 645697 h 916683"/>
                <a:gd name="connsiteX21" fmla="*/ 943878 w 1371185"/>
                <a:gd name="connsiteY21" fmla="*/ 695225 h 916683"/>
                <a:gd name="connsiteX22" fmla="*/ 873393 w 1371185"/>
                <a:gd name="connsiteY22" fmla="*/ 710465 h 916683"/>
                <a:gd name="connsiteX23" fmla="*/ 913398 w 1371185"/>
                <a:gd name="connsiteY23" fmla="*/ 845720 h 916683"/>
                <a:gd name="connsiteX24" fmla="*/ 892443 w 1371185"/>
                <a:gd name="connsiteY24" fmla="*/ 874295 h 916683"/>
                <a:gd name="connsiteX25" fmla="*/ 812433 w 1371185"/>
                <a:gd name="connsiteY25" fmla="*/ 874295 h 916683"/>
                <a:gd name="connsiteX26" fmla="*/ 749568 w 1371185"/>
                <a:gd name="connsiteY26" fmla="*/ 872390 h 916683"/>
                <a:gd name="connsiteX27" fmla="*/ 722898 w 1371185"/>
                <a:gd name="connsiteY27" fmla="*/ 872390 h 916683"/>
                <a:gd name="connsiteX28" fmla="*/ 661938 w 1371185"/>
                <a:gd name="connsiteY28" fmla="*/ 874295 h 916683"/>
                <a:gd name="connsiteX29" fmla="*/ 623838 w 1371185"/>
                <a:gd name="connsiteY29" fmla="*/ 874295 h 916683"/>
                <a:gd name="connsiteX30" fmla="*/ 591453 w 1371185"/>
                <a:gd name="connsiteY30" fmla="*/ 914300 h 916683"/>
                <a:gd name="connsiteX31" fmla="*/ 559068 w 1371185"/>
                <a:gd name="connsiteY31" fmla="*/ 874295 h 916683"/>
                <a:gd name="connsiteX32" fmla="*/ 490488 w 1371185"/>
                <a:gd name="connsiteY32" fmla="*/ 876200 h 916683"/>
                <a:gd name="connsiteX33" fmla="*/ 458103 w 1371185"/>
                <a:gd name="connsiteY33" fmla="*/ 843815 h 916683"/>
                <a:gd name="connsiteX34" fmla="*/ 498108 w 1371185"/>
                <a:gd name="connsiteY34" fmla="*/ 710465 h 916683"/>
                <a:gd name="connsiteX35" fmla="*/ 431433 w 1371185"/>
                <a:gd name="connsiteY35" fmla="*/ 697130 h 916683"/>
                <a:gd name="connsiteX36" fmla="*/ 379999 w 1371185"/>
                <a:gd name="connsiteY36" fmla="*/ 649507 h 916683"/>
                <a:gd name="connsiteX37" fmla="*/ 189098 w 1371185"/>
                <a:gd name="connsiteY37" fmla="*/ 753101 h 916683"/>
                <a:gd name="connsiteX38" fmla="*/ 172353 w 1371185"/>
                <a:gd name="connsiteY38" fmla="*/ 851436 h 916683"/>
                <a:gd name="connsiteX39" fmla="*/ 52338 w 1371185"/>
                <a:gd name="connsiteY39" fmla="*/ 796192 h 916683"/>
                <a:gd name="connsiteX40" fmla="*/ 135160 w 1371185"/>
                <a:gd name="connsiteY40" fmla="*/ 692760 h 916683"/>
                <a:gd name="connsiteX41" fmla="*/ 346384 w 1371185"/>
                <a:gd name="connsiteY41" fmla="*/ 576553 h 916683"/>
                <a:gd name="connsiteX42" fmla="*/ 355427 w 1371185"/>
                <a:gd name="connsiteY42" fmla="*/ 288759 h 916683"/>
                <a:gd name="connsiteX43" fmla="*/ 141473 w 1371185"/>
                <a:gd name="connsiteY43" fmla="*/ 167454 h 916683"/>
                <a:gd name="connsiteX44" fmla="*/ 75277 w 1371185"/>
                <a:gd name="connsiteY44" fmla="*/ 203509 h 916683"/>
                <a:gd name="connsiteX45" fmla="*/ 503 w 1371185"/>
                <a:gd name="connsiteY45" fmla="*/ 132883 h 916683"/>
                <a:gd name="connsiteX0" fmla="*/ 503 w 1371185"/>
                <a:gd name="connsiteY0" fmla="*/ 132883 h 914374"/>
                <a:gd name="connsiteX1" fmla="*/ 67772 w 1371185"/>
                <a:gd name="connsiteY1" fmla="*/ 59203 h 914374"/>
                <a:gd name="connsiteX2" fmla="*/ 142549 w 1371185"/>
                <a:gd name="connsiteY2" fmla="*/ 9 h 914374"/>
                <a:gd name="connsiteX3" fmla="*/ 211360 w 1371185"/>
                <a:gd name="connsiteY3" fmla="*/ 66682 h 914374"/>
                <a:gd name="connsiteX4" fmla="*/ 194813 w 1371185"/>
                <a:gd name="connsiteY4" fmla="*/ 114926 h 914374"/>
                <a:gd name="connsiteX5" fmla="*/ 389721 w 1371185"/>
                <a:gd name="connsiteY5" fmla="*/ 222892 h 914374"/>
                <a:gd name="connsiteX6" fmla="*/ 683322 w 1371185"/>
                <a:gd name="connsiteY6" fmla="*/ 70494 h 914374"/>
                <a:gd name="connsiteX7" fmla="*/ 980984 w 1371185"/>
                <a:gd name="connsiteY7" fmla="*/ 215413 h 914374"/>
                <a:gd name="connsiteX8" fmla="*/ 1179698 w 1371185"/>
                <a:gd name="connsiteY8" fmla="*/ 108118 h 914374"/>
                <a:gd name="connsiteX9" fmla="*/ 1246773 w 1371185"/>
                <a:gd name="connsiteY9" fmla="*/ 1807 h 914374"/>
                <a:gd name="connsiteX10" fmla="*/ 1321069 w 1371185"/>
                <a:gd name="connsiteY10" fmla="*/ 72292 h 914374"/>
                <a:gd name="connsiteX11" fmla="*/ 1362979 w 1371185"/>
                <a:gd name="connsiteY11" fmla="*/ 175162 h 914374"/>
                <a:gd name="connsiteX12" fmla="*/ 1224939 w 1371185"/>
                <a:gd name="connsiteY12" fmla="*/ 174934 h 914374"/>
                <a:gd name="connsiteX13" fmla="*/ 1023488 w 1371185"/>
                <a:gd name="connsiteY13" fmla="*/ 283659 h 914374"/>
                <a:gd name="connsiteX14" fmla="*/ 1032419 w 1371185"/>
                <a:gd name="connsiteY14" fmla="*/ 568794 h 914374"/>
                <a:gd name="connsiteX15" fmla="*/ 1237677 w 1371185"/>
                <a:gd name="connsiteY15" fmla="*/ 683233 h 914374"/>
                <a:gd name="connsiteX16" fmla="*/ 1351548 w 1371185"/>
                <a:gd name="connsiteY16" fmla="*/ 678081 h 914374"/>
                <a:gd name="connsiteX17" fmla="*/ 1330593 w 1371185"/>
                <a:gd name="connsiteY17" fmla="*/ 798096 h 914374"/>
                <a:gd name="connsiteX18" fmla="*/ 1225818 w 1371185"/>
                <a:gd name="connsiteY18" fmla="*/ 866676 h 914374"/>
                <a:gd name="connsiteX19" fmla="*/ 1193631 w 1371185"/>
                <a:gd name="connsiteY19" fmla="*/ 759435 h 914374"/>
                <a:gd name="connsiteX20" fmla="*/ 995314 w 1371185"/>
                <a:gd name="connsiteY20" fmla="*/ 645697 h 914374"/>
                <a:gd name="connsiteX21" fmla="*/ 943878 w 1371185"/>
                <a:gd name="connsiteY21" fmla="*/ 695225 h 914374"/>
                <a:gd name="connsiteX22" fmla="*/ 873393 w 1371185"/>
                <a:gd name="connsiteY22" fmla="*/ 710465 h 914374"/>
                <a:gd name="connsiteX23" fmla="*/ 913398 w 1371185"/>
                <a:gd name="connsiteY23" fmla="*/ 845720 h 914374"/>
                <a:gd name="connsiteX24" fmla="*/ 892443 w 1371185"/>
                <a:gd name="connsiteY24" fmla="*/ 874295 h 914374"/>
                <a:gd name="connsiteX25" fmla="*/ 812433 w 1371185"/>
                <a:gd name="connsiteY25" fmla="*/ 874295 h 914374"/>
                <a:gd name="connsiteX26" fmla="*/ 749568 w 1371185"/>
                <a:gd name="connsiteY26" fmla="*/ 872390 h 914374"/>
                <a:gd name="connsiteX27" fmla="*/ 722898 w 1371185"/>
                <a:gd name="connsiteY27" fmla="*/ 872390 h 914374"/>
                <a:gd name="connsiteX28" fmla="*/ 661938 w 1371185"/>
                <a:gd name="connsiteY28" fmla="*/ 874295 h 914374"/>
                <a:gd name="connsiteX29" fmla="*/ 623838 w 1371185"/>
                <a:gd name="connsiteY29" fmla="*/ 874295 h 914374"/>
                <a:gd name="connsiteX30" fmla="*/ 591453 w 1371185"/>
                <a:gd name="connsiteY30" fmla="*/ 914300 h 914374"/>
                <a:gd name="connsiteX31" fmla="*/ 559068 w 1371185"/>
                <a:gd name="connsiteY31" fmla="*/ 874295 h 914374"/>
                <a:gd name="connsiteX32" fmla="*/ 490488 w 1371185"/>
                <a:gd name="connsiteY32" fmla="*/ 876200 h 914374"/>
                <a:gd name="connsiteX33" fmla="*/ 458103 w 1371185"/>
                <a:gd name="connsiteY33" fmla="*/ 843815 h 914374"/>
                <a:gd name="connsiteX34" fmla="*/ 498108 w 1371185"/>
                <a:gd name="connsiteY34" fmla="*/ 710465 h 914374"/>
                <a:gd name="connsiteX35" fmla="*/ 431433 w 1371185"/>
                <a:gd name="connsiteY35" fmla="*/ 697130 h 914374"/>
                <a:gd name="connsiteX36" fmla="*/ 379999 w 1371185"/>
                <a:gd name="connsiteY36" fmla="*/ 649507 h 914374"/>
                <a:gd name="connsiteX37" fmla="*/ 189098 w 1371185"/>
                <a:gd name="connsiteY37" fmla="*/ 753101 h 914374"/>
                <a:gd name="connsiteX38" fmla="*/ 172353 w 1371185"/>
                <a:gd name="connsiteY38" fmla="*/ 851436 h 914374"/>
                <a:gd name="connsiteX39" fmla="*/ 52338 w 1371185"/>
                <a:gd name="connsiteY39" fmla="*/ 796192 h 914374"/>
                <a:gd name="connsiteX40" fmla="*/ 135160 w 1371185"/>
                <a:gd name="connsiteY40" fmla="*/ 692760 h 914374"/>
                <a:gd name="connsiteX41" fmla="*/ 346384 w 1371185"/>
                <a:gd name="connsiteY41" fmla="*/ 576553 h 914374"/>
                <a:gd name="connsiteX42" fmla="*/ 355427 w 1371185"/>
                <a:gd name="connsiteY42" fmla="*/ 288759 h 914374"/>
                <a:gd name="connsiteX43" fmla="*/ 141473 w 1371185"/>
                <a:gd name="connsiteY43" fmla="*/ 167454 h 914374"/>
                <a:gd name="connsiteX44" fmla="*/ 75277 w 1371185"/>
                <a:gd name="connsiteY44" fmla="*/ 203509 h 914374"/>
                <a:gd name="connsiteX45" fmla="*/ 503 w 1371185"/>
                <a:gd name="connsiteY45" fmla="*/ 132883 h 914374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49568 w 1371185"/>
                <a:gd name="connsiteY26" fmla="*/ 872390 h 914407"/>
                <a:gd name="connsiteX27" fmla="*/ 722898 w 1371185"/>
                <a:gd name="connsiteY27" fmla="*/ 872390 h 914407"/>
                <a:gd name="connsiteX28" fmla="*/ 661938 w 1371185"/>
                <a:gd name="connsiteY28" fmla="*/ 874295 h 914407"/>
                <a:gd name="connsiteX29" fmla="*/ 623838 w 1371185"/>
                <a:gd name="connsiteY29" fmla="*/ 874295 h 914407"/>
                <a:gd name="connsiteX30" fmla="*/ 591453 w 1371185"/>
                <a:gd name="connsiteY30" fmla="*/ 914300 h 914407"/>
                <a:gd name="connsiteX31" fmla="*/ 559068 w 1371185"/>
                <a:gd name="connsiteY31" fmla="*/ 874295 h 914407"/>
                <a:gd name="connsiteX32" fmla="*/ 490488 w 1371185"/>
                <a:gd name="connsiteY32" fmla="*/ 876200 h 914407"/>
                <a:gd name="connsiteX33" fmla="*/ 458103 w 1371185"/>
                <a:gd name="connsiteY33" fmla="*/ 843815 h 914407"/>
                <a:gd name="connsiteX34" fmla="*/ 498108 w 1371185"/>
                <a:gd name="connsiteY34" fmla="*/ 710465 h 914407"/>
                <a:gd name="connsiteX35" fmla="*/ 431433 w 1371185"/>
                <a:gd name="connsiteY35" fmla="*/ 697130 h 914407"/>
                <a:gd name="connsiteX36" fmla="*/ 379999 w 1371185"/>
                <a:gd name="connsiteY36" fmla="*/ 649507 h 914407"/>
                <a:gd name="connsiteX37" fmla="*/ 189098 w 1371185"/>
                <a:gd name="connsiteY37" fmla="*/ 753101 h 914407"/>
                <a:gd name="connsiteX38" fmla="*/ 172353 w 1371185"/>
                <a:gd name="connsiteY38" fmla="*/ 851436 h 914407"/>
                <a:gd name="connsiteX39" fmla="*/ 52338 w 1371185"/>
                <a:gd name="connsiteY39" fmla="*/ 796192 h 914407"/>
                <a:gd name="connsiteX40" fmla="*/ 135160 w 1371185"/>
                <a:gd name="connsiteY40" fmla="*/ 692760 h 914407"/>
                <a:gd name="connsiteX41" fmla="*/ 346384 w 1371185"/>
                <a:gd name="connsiteY41" fmla="*/ 576553 h 914407"/>
                <a:gd name="connsiteX42" fmla="*/ 355427 w 1371185"/>
                <a:gd name="connsiteY42" fmla="*/ 288759 h 914407"/>
                <a:gd name="connsiteX43" fmla="*/ 141473 w 1371185"/>
                <a:gd name="connsiteY43" fmla="*/ 167454 h 914407"/>
                <a:gd name="connsiteX44" fmla="*/ 75277 w 1371185"/>
                <a:gd name="connsiteY44" fmla="*/ 203509 h 914407"/>
                <a:gd name="connsiteX45" fmla="*/ 503 w 1371185"/>
                <a:gd name="connsiteY45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49568 w 1371185"/>
                <a:gd name="connsiteY26" fmla="*/ 872390 h 914407"/>
                <a:gd name="connsiteX27" fmla="*/ 722898 w 1371185"/>
                <a:gd name="connsiteY27" fmla="*/ 872390 h 914407"/>
                <a:gd name="connsiteX28" fmla="*/ 661938 w 1371185"/>
                <a:gd name="connsiteY28" fmla="*/ 874295 h 914407"/>
                <a:gd name="connsiteX29" fmla="*/ 623838 w 1371185"/>
                <a:gd name="connsiteY29" fmla="*/ 874295 h 914407"/>
                <a:gd name="connsiteX30" fmla="*/ 591453 w 1371185"/>
                <a:gd name="connsiteY30" fmla="*/ 914300 h 914407"/>
                <a:gd name="connsiteX31" fmla="*/ 559068 w 1371185"/>
                <a:gd name="connsiteY31" fmla="*/ 874295 h 914407"/>
                <a:gd name="connsiteX32" fmla="*/ 490488 w 1371185"/>
                <a:gd name="connsiteY32" fmla="*/ 876200 h 914407"/>
                <a:gd name="connsiteX33" fmla="*/ 458103 w 1371185"/>
                <a:gd name="connsiteY33" fmla="*/ 843815 h 914407"/>
                <a:gd name="connsiteX34" fmla="*/ 498108 w 1371185"/>
                <a:gd name="connsiteY34" fmla="*/ 710465 h 914407"/>
                <a:gd name="connsiteX35" fmla="*/ 431433 w 1371185"/>
                <a:gd name="connsiteY35" fmla="*/ 697130 h 914407"/>
                <a:gd name="connsiteX36" fmla="*/ 379999 w 1371185"/>
                <a:gd name="connsiteY36" fmla="*/ 649507 h 914407"/>
                <a:gd name="connsiteX37" fmla="*/ 189098 w 1371185"/>
                <a:gd name="connsiteY37" fmla="*/ 753101 h 914407"/>
                <a:gd name="connsiteX38" fmla="*/ 172353 w 1371185"/>
                <a:gd name="connsiteY38" fmla="*/ 851436 h 914407"/>
                <a:gd name="connsiteX39" fmla="*/ 52338 w 1371185"/>
                <a:gd name="connsiteY39" fmla="*/ 796192 h 914407"/>
                <a:gd name="connsiteX40" fmla="*/ 135160 w 1371185"/>
                <a:gd name="connsiteY40" fmla="*/ 692760 h 914407"/>
                <a:gd name="connsiteX41" fmla="*/ 346384 w 1371185"/>
                <a:gd name="connsiteY41" fmla="*/ 576553 h 914407"/>
                <a:gd name="connsiteX42" fmla="*/ 355427 w 1371185"/>
                <a:gd name="connsiteY42" fmla="*/ 288759 h 914407"/>
                <a:gd name="connsiteX43" fmla="*/ 141473 w 1371185"/>
                <a:gd name="connsiteY43" fmla="*/ 167454 h 914407"/>
                <a:gd name="connsiteX44" fmla="*/ 75277 w 1371185"/>
                <a:gd name="connsiteY44" fmla="*/ 203509 h 914407"/>
                <a:gd name="connsiteX45" fmla="*/ 503 w 1371185"/>
                <a:gd name="connsiteY45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49568 w 1371185"/>
                <a:gd name="connsiteY26" fmla="*/ 872390 h 914407"/>
                <a:gd name="connsiteX27" fmla="*/ 722898 w 1371185"/>
                <a:gd name="connsiteY27" fmla="*/ 872390 h 914407"/>
                <a:gd name="connsiteX28" fmla="*/ 694323 w 1371185"/>
                <a:gd name="connsiteY28" fmla="*/ 914300 h 914407"/>
                <a:gd name="connsiteX29" fmla="*/ 661938 w 1371185"/>
                <a:gd name="connsiteY29" fmla="*/ 874295 h 914407"/>
                <a:gd name="connsiteX30" fmla="*/ 623838 w 1371185"/>
                <a:gd name="connsiteY30" fmla="*/ 874295 h 914407"/>
                <a:gd name="connsiteX31" fmla="*/ 591453 w 1371185"/>
                <a:gd name="connsiteY31" fmla="*/ 914300 h 914407"/>
                <a:gd name="connsiteX32" fmla="*/ 559068 w 1371185"/>
                <a:gd name="connsiteY32" fmla="*/ 874295 h 914407"/>
                <a:gd name="connsiteX33" fmla="*/ 490488 w 1371185"/>
                <a:gd name="connsiteY33" fmla="*/ 876200 h 914407"/>
                <a:gd name="connsiteX34" fmla="*/ 458103 w 1371185"/>
                <a:gd name="connsiteY34" fmla="*/ 843815 h 914407"/>
                <a:gd name="connsiteX35" fmla="*/ 498108 w 1371185"/>
                <a:gd name="connsiteY35" fmla="*/ 710465 h 914407"/>
                <a:gd name="connsiteX36" fmla="*/ 431433 w 1371185"/>
                <a:gd name="connsiteY36" fmla="*/ 697130 h 914407"/>
                <a:gd name="connsiteX37" fmla="*/ 379999 w 1371185"/>
                <a:gd name="connsiteY37" fmla="*/ 649507 h 914407"/>
                <a:gd name="connsiteX38" fmla="*/ 189098 w 1371185"/>
                <a:gd name="connsiteY38" fmla="*/ 753101 h 914407"/>
                <a:gd name="connsiteX39" fmla="*/ 172353 w 1371185"/>
                <a:gd name="connsiteY39" fmla="*/ 851436 h 914407"/>
                <a:gd name="connsiteX40" fmla="*/ 52338 w 1371185"/>
                <a:gd name="connsiteY40" fmla="*/ 796192 h 914407"/>
                <a:gd name="connsiteX41" fmla="*/ 135160 w 1371185"/>
                <a:gd name="connsiteY41" fmla="*/ 692760 h 914407"/>
                <a:gd name="connsiteX42" fmla="*/ 346384 w 1371185"/>
                <a:gd name="connsiteY42" fmla="*/ 576553 h 914407"/>
                <a:gd name="connsiteX43" fmla="*/ 355427 w 1371185"/>
                <a:gd name="connsiteY43" fmla="*/ 288759 h 914407"/>
                <a:gd name="connsiteX44" fmla="*/ 141473 w 1371185"/>
                <a:gd name="connsiteY44" fmla="*/ 167454 h 914407"/>
                <a:gd name="connsiteX45" fmla="*/ 75277 w 1371185"/>
                <a:gd name="connsiteY45" fmla="*/ 203509 h 914407"/>
                <a:gd name="connsiteX46" fmla="*/ 503 w 1371185"/>
                <a:gd name="connsiteY46" fmla="*/ 132883 h 914407"/>
                <a:gd name="connsiteX0" fmla="*/ 503 w 1371185"/>
                <a:gd name="connsiteY0" fmla="*/ 132883 h 916617"/>
                <a:gd name="connsiteX1" fmla="*/ 67772 w 1371185"/>
                <a:gd name="connsiteY1" fmla="*/ 59203 h 916617"/>
                <a:gd name="connsiteX2" fmla="*/ 142549 w 1371185"/>
                <a:gd name="connsiteY2" fmla="*/ 9 h 916617"/>
                <a:gd name="connsiteX3" fmla="*/ 211360 w 1371185"/>
                <a:gd name="connsiteY3" fmla="*/ 66682 h 916617"/>
                <a:gd name="connsiteX4" fmla="*/ 194813 w 1371185"/>
                <a:gd name="connsiteY4" fmla="*/ 114926 h 916617"/>
                <a:gd name="connsiteX5" fmla="*/ 389721 w 1371185"/>
                <a:gd name="connsiteY5" fmla="*/ 222892 h 916617"/>
                <a:gd name="connsiteX6" fmla="*/ 683322 w 1371185"/>
                <a:gd name="connsiteY6" fmla="*/ 70494 h 916617"/>
                <a:gd name="connsiteX7" fmla="*/ 980984 w 1371185"/>
                <a:gd name="connsiteY7" fmla="*/ 215413 h 916617"/>
                <a:gd name="connsiteX8" fmla="*/ 1179698 w 1371185"/>
                <a:gd name="connsiteY8" fmla="*/ 108118 h 916617"/>
                <a:gd name="connsiteX9" fmla="*/ 1246773 w 1371185"/>
                <a:gd name="connsiteY9" fmla="*/ 1807 h 916617"/>
                <a:gd name="connsiteX10" fmla="*/ 1321069 w 1371185"/>
                <a:gd name="connsiteY10" fmla="*/ 72292 h 916617"/>
                <a:gd name="connsiteX11" fmla="*/ 1362979 w 1371185"/>
                <a:gd name="connsiteY11" fmla="*/ 175162 h 916617"/>
                <a:gd name="connsiteX12" fmla="*/ 1224939 w 1371185"/>
                <a:gd name="connsiteY12" fmla="*/ 174934 h 916617"/>
                <a:gd name="connsiteX13" fmla="*/ 1023488 w 1371185"/>
                <a:gd name="connsiteY13" fmla="*/ 283659 h 916617"/>
                <a:gd name="connsiteX14" fmla="*/ 1032419 w 1371185"/>
                <a:gd name="connsiteY14" fmla="*/ 568794 h 916617"/>
                <a:gd name="connsiteX15" fmla="*/ 1237677 w 1371185"/>
                <a:gd name="connsiteY15" fmla="*/ 683233 h 916617"/>
                <a:gd name="connsiteX16" fmla="*/ 1351548 w 1371185"/>
                <a:gd name="connsiteY16" fmla="*/ 678081 h 916617"/>
                <a:gd name="connsiteX17" fmla="*/ 1330593 w 1371185"/>
                <a:gd name="connsiteY17" fmla="*/ 798096 h 916617"/>
                <a:gd name="connsiteX18" fmla="*/ 1225818 w 1371185"/>
                <a:gd name="connsiteY18" fmla="*/ 866676 h 916617"/>
                <a:gd name="connsiteX19" fmla="*/ 1193631 w 1371185"/>
                <a:gd name="connsiteY19" fmla="*/ 759435 h 916617"/>
                <a:gd name="connsiteX20" fmla="*/ 995314 w 1371185"/>
                <a:gd name="connsiteY20" fmla="*/ 645697 h 916617"/>
                <a:gd name="connsiteX21" fmla="*/ 943878 w 1371185"/>
                <a:gd name="connsiteY21" fmla="*/ 695225 h 916617"/>
                <a:gd name="connsiteX22" fmla="*/ 873393 w 1371185"/>
                <a:gd name="connsiteY22" fmla="*/ 710465 h 916617"/>
                <a:gd name="connsiteX23" fmla="*/ 913398 w 1371185"/>
                <a:gd name="connsiteY23" fmla="*/ 845720 h 916617"/>
                <a:gd name="connsiteX24" fmla="*/ 892443 w 1371185"/>
                <a:gd name="connsiteY24" fmla="*/ 874295 h 916617"/>
                <a:gd name="connsiteX25" fmla="*/ 812433 w 1371185"/>
                <a:gd name="connsiteY25" fmla="*/ 874295 h 916617"/>
                <a:gd name="connsiteX26" fmla="*/ 749568 w 1371185"/>
                <a:gd name="connsiteY26" fmla="*/ 872390 h 916617"/>
                <a:gd name="connsiteX27" fmla="*/ 722898 w 1371185"/>
                <a:gd name="connsiteY27" fmla="*/ 872390 h 916617"/>
                <a:gd name="connsiteX28" fmla="*/ 694323 w 1371185"/>
                <a:gd name="connsiteY28" fmla="*/ 914300 h 916617"/>
                <a:gd name="connsiteX29" fmla="*/ 661938 w 1371185"/>
                <a:gd name="connsiteY29" fmla="*/ 874295 h 916617"/>
                <a:gd name="connsiteX30" fmla="*/ 623838 w 1371185"/>
                <a:gd name="connsiteY30" fmla="*/ 874295 h 916617"/>
                <a:gd name="connsiteX31" fmla="*/ 591453 w 1371185"/>
                <a:gd name="connsiteY31" fmla="*/ 914300 h 916617"/>
                <a:gd name="connsiteX32" fmla="*/ 559068 w 1371185"/>
                <a:gd name="connsiteY32" fmla="*/ 874295 h 916617"/>
                <a:gd name="connsiteX33" fmla="*/ 490488 w 1371185"/>
                <a:gd name="connsiteY33" fmla="*/ 876200 h 916617"/>
                <a:gd name="connsiteX34" fmla="*/ 458103 w 1371185"/>
                <a:gd name="connsiteY34" fmla="*/ 843815 h 916617"/>
                <a:gd name="connsiteX35" fmla="*/ 498108 w 1371185"/>
                <a:gd name="connsiteY35" fmla="*/ 710465 h 916617"/>
                <a:gd name="connsiteX36" fmla="*/ 431433 w 1371185"/>
                <a:gd name="connsiteY36" fmla="*/ 697130 h 916617"/>
                <a:gd name="connsiteX37" fmla="*/ 379999 w 1371185"/>
                <a:gd name="connsiteY37" fmla="*/ 649507 h 916617"/>
                <a:gd name="connsiteX38" fmla="*/ 189098 w 1371185"/>
                <a:gd name="connsiteY38" fmla="*/ 753101 h 916617"/>
                <a:gd name="connsiteX39" fmla="*/ 172353 w 1371185"/>
                <a:gd name="connsiteY39" fmla="*/ 851436 h 916617"/>
                <a:gd name="connsiteX40" fmla="*/ 52338 w 1371185"/>
                <a:gd name="connsiteY40" fmla="*/ 796192 h 916617"/>
                <a:gd name="connsiteX41" fmla="*/ 135160 w 1371185"/>
                <a:gd name="connsiteY41" fmla="*/ 692760 h 916617"/>
                <a:gd name="connsiteX42" fmla="*/ 346384 w 1371185"/>
                <a:gd name="connsiteY42" fmla="*/ 576553 h 916617"/>
                <a:gd name="connsiteX43" fmla="*/ 355427 w 1371185"/>
                <a:gd name="connsiteY43" fmla="*/ 288759 h 916617"/>
                <a:gd name="connsiteX44" fmla="*/ 141473 w 1371185"/>
                <a:gd name="connsiteY44" fmla="*/ 167454 h 916617"/>
                <a:gd name="connsiteX45" fmla="*/ 75277 w 1371185"/>
                <a:gd name="connsiteY45" fmla="*/ 203509 h 916617"/>
                <a:gd name="connsiteX46" fmla="*/ 503 w 1371185"/>
                <a:gd name="connsiteY46" fmla="*/ 132883 h 91661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49568 w 1371185"/>
                <a:gd name="connsiteY26" fmla="*/ 872390 h 914407"/>
                <a:gd name="connsiteX27" fmla="*/ 722898 w 1371185"/>
                <a:gd name="connsiteY27" fmla="*/ 872390 h 914407"/>
                <a:gd name="connsiteX28" fmla="*/ 694323 w 1371185"/>
                <a:gd name="connsiteY28" fmla="*/ 914300 h 914407"/>
                <a:gd name="connsiteX29" fmla="*/ 661938 w 1371185"/>
                <a:gd name="connsiteY29" fmla="*/ 874295 h 914407"/>
                <a:gd name="connsiteX30" fmla="*/ 623838 w 1371185"/>
                <a:gd name="connsiteY30" fmla="*/ 874295 h 914407"/>
                <a:gd name="connsiteX31" fmla="*/ 591453 w 1371185"/>
                <a:gd name="connsiteY31" fmla="*/ 914300 h 914407"/>
                <a:gd name="connsiteX32" fmla="*/ 559068 w 1371185"/>
                <a:gd name="connsiteY32" fmla="*/ 874295 h 914407"/>
                <a:gd name="connsiteX33" fmla="*/ 490488 w 1371185"/>
                <a:gd name="connsiteY33" fmla="*/ 876200 h 914407"/>
                <a:gd name="connsiteX34" fmla="*/ 458103 w 1371185"/>
                <a:gd name="connsiteY34" fmla="*/ 843815 h 914407"/>
                <a:gd name="connsiteX35" fmla="*/ 498108 w 1371185"/>
                <a:gd name="connsiteY35" fmla="*/ 710465 h 914407"/>
                <a:gd name="connsiteX36" fmla="*/ 431433 w 1371185"/>
                <a:gd name="connsiteY36" fmla="*/ 697130 h 914407"/>
                <a:gd name="connsiteX37" fmla="*/ 379999 w 1371185"/>
                <a:gd name="connsiteY37" fmla="*/ 649507 h 914407"/>
                <a:gd name="connsiteX38" fmla="*/ 189098 w 1371185"/>
                <a:gd name="connsiteY38" fmla="*/ 753101 h 914407"/>
                <a:gd name="connsiteX39" fmla="*/ 172353 w 1371185"/>
                <a:gd name="connsiteY39" fmla="*/ 851436 h 914407"/>
                <a:gd name="connsiteX40" fmla="*/ 52338 w 1371185"/>
                <a:gd name="connsiteY40" fmla="*/ 796192 h 914407"/>
                <a:gd name="connsiteX41" fmla="*/ 135160 w 1371185"/>
                <a:gd name="connsiteY41" fmla="*/ 692760 h 914407"/>
                <a:gd name="connsiteX42" fmla="*/ 346384 w 1371185"/>
                <a:gd name="connsiteY42" fmla="*/ 576553 h 914407"/>
                <a:gd name="connsiteX43" fmla="*/ 355427 w 1371185"/>
                <a:gd name="connsiteY43" fmla="*/ 288759 h 914407"/>
                <a:gd name="connsiteX44" fmla="*/ 141473 w 1371185"/>
                <a:gd name="connsiteY44" fmla="*/ 167454 h 914407"/>
                <a:gd name="connsiteX45" fmla="*/ 75277 w 1371185"/>
                <a:gd name="connsiteY45" fmla="*/ 203509 h 914407"/>
                <a:gd name="connsiteX46" fmla="*/ 503 w 1371185"/>
                <a:gd name="connsiteY46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49568 w 1371185"/>
                <a:gd name="connsiteY26" fmla="*/ 872390 h 914407"/>
                <a:gd name="connsiteX27" fmla="*/ 722898 w 1371185"/>
                <a:gd name="connsiteY27" fmla="*/ 872390 h 914407"/>
                <a:gd name="connsiteX28" fmla="*/ 694323 w 1371185"/>
                <a:gd name="connsiteY28" fmla="*/ 914300 h 914407"/>
                <a:gd name="connsiteX29" fmla="*/ 661938 w 1371185"/>
                <a:gd name="connsiteY29" fmla="*/ 874295 h 914407"/>
                <a:gd name="connsiteX30" fmla="*/ 623838 w 1371185"/>
                <a:gd name="connsiteY30" fmla="*/ 874295 h 914407"/>
                <a:gd name="connsiteX31" fmla="*/ 591453 w 1371185"/>
                <a:gd name="connsiteY31" fmla="*/ 914300 h 914407"/>
                <a:gd name="connsiteX32" fmla="*/ 559068 w 1371185"/>
                <a:gd name="connsiteY32" fmla="*/ 874295 h 914407"/>
                <a:gd name="connsiteX33" fmla="*/ 490488 w 1371185"/>
                <a:gd name="connsiteY33" fmla="*/ 876200 h 914407"/>
                <a:gd name="connsiteX34" fmla="*/ 458103 w 1371185"/>
                <a:gd name="connsiteY34" fmla="*/ 843815 h 914407"/>
                <a:gd name="connsiteX35" fmla="*/ 498108 w 1371185"/>
                <a:gd name="connsiteY35" fmla="*/ 710465 h 914407"/>
                <a:gd name="connsiteX36" fmla="*/ 431433 w 1371185"/>
                <a:gd name="connsiteY36" fmla="*/ 697130 h 914407"/>
                <a:gd name="connsiteX37" fmla="*/ 379999 w 1371185"/>
                <a:gd name="connsiteY37" fmla="*/ 649507 h 914407"/>
                <a:gd name="connsiteX38" fmla="*/ 189098 w 1371185"/>
                <a:gd name="connsiteY38" fmla="*/ 753101 h 914407"/>
                <a:gd name="connsiteX39" fmla="*/ 172353 w 1371185"/>
                <a:gd name="connsiteY39" fmla="*/ 851436 h 914407"/>
                <a:gd name="connsiteX40" fmla="*/ 52338 w 1371185"/>
                <a:gd name="connsiteY40" fmla="*/ 796192 h 914407"/>
                <a:gd name="connsiteX41" fmla="*/ 135160 w 1371185"/>
                <a:gd name="connsiteY41" fmla="*/ 692760 h 914407"/>
                <a:gd name="connsiteX42" fmla="*/ 346384 w 1371185"/>
                <a:gd name="connsiteY42" fmla="*/ 576553 h 914407"/>
                <a:gd name="connsiteX43" fmla="*/ 355427 w 1371185"/>
                <a:gd name="connsiteY43" fmla="*/ 288759 h 914407"/>
                <a:gd name="connsiteX44" fmla="*/ 141473 w 1371185"/>
                <a:gd name="connsiteY44" fmla="*/ 167454 h 914407"/>
                <a:gd name="connsiteX45" fmla="*/ 75277 w 1371185"/>
                <a:gd name="connsiteY45" fmla="*/ 203509 h 914407"/>
                <a:gd name="connsiteX46" fmla="*/ 503 w 1371185"/>
                <a:gd name="connsiteY46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49568 w 1371185"/>
                <a:gd name="connsiteY26" fmla="*/ 872390 h 914407"/>
                <a:gd name="connsiteX27" fmla="*/ 722898 w 1371185"/>
                <a:gd name="connsiteY27" fmla="*/ 872390 h 914407"/>
                <a:gd name="connsiteX28" fmla="*/ 694323 w 1371185"/>
                <a:gd name="connsiteY28" fmla="*/ 914300 h 914407"/>
                <a:gd name="connsiteX29" fmla="*/ 661938 w 1371185"/>
                <a:gd name="connsiteY29" fmla="*/ 874295 h 914407"/>
                <a:gd name="connsiteX30" fmla="*/ 623838 w 1371185"/>
                <a:gd name="connsiteY30" fmla="*/ 874295 h 914407"/>
                <a:gd name="connsiteX31" fmla="*/ 591453 w 1371185"/>
                <a:gd name="connsiteY31" fmla="*/ 914300 h 914407"/>
                <a:gd name="connsiteX32" fmla="*/ 559068 w 1371185"/>
                <a:gd name="connsiteY32" fmla="*/ 874295 h 914407"/>
                <a:gd name="connsiteX33" fmla="*/ 490488 w 1371185"/>
                <a:gd name="connsiteY33" fmla="*/ 876200 h 914407"/>
                <a:gd name="connsiteX34" fmla="*/ 458103 w 1371185"/>
                <a:gd name="connsiteY34" fmla="*/ 843815 h 914407"/>
                <a:gd name="connsiteX35" fmla="*/ 498108 w 1371185"/>
                <a:gd name="connsiteY35" fmla="*/ 710465 h 914407"/>
                <a:gd name="connsiteX36" fmla="*/ 431433 w 1371185"/>
                <a:gd name="connsiteY36" fmla="*/ 697130 h 914407"/>
                <a:gd name="connsiteX37" fmla="*/ 379999 w 1371185"/>
                <a:gd name="connsiteY37" fmla="*/ 649507 h 914407"/>
                <a:gd name="connsiteX38" fmla="*/ 189098 w 1371185"/>
                <a:gd name="connsiteY38" fmla="*/ 753101 h 914407"/>
                <a:gd name="connsiteX39" fmla="*/ 172353 w 1371185"/>
                <a:gd name="connsiteY39" fmla="*/ 851436 h 914407"/>
                <a:gd name="connsiteX40" fmla="*/ 52338 w 1371185"/>
                <a:gd name="connsiteY40" fmla="*/ 796192 h 914407"/>
                <a:gd name="connsiteX41" fmla="*/ 135160 w 1371185"/>
                <a:gd name="connsiteY41" fmla="*/ 692760 h 914407"/>
                <a:gd name="connsiteX42" fmla="*/ 346384 w 1371185"/>
                <a:gd name="connsiteY42" fmla="*/ 576553 h 914407"/>
                <a:gd name="connsiteX43" fmla="*/ 355427 w 1371185"/>
                <a:gd name="connsiteY43" fmla="*/ 288759 h 914407"/>
                <a:gd name="connsiteX44" fmla="*/ 141473 w 1371185"/>
                <a:gd name="connsiteY44" fmla="*/ 167454 h 914407"/>
                <a:gd name="connsiteX45" fmla="*/ 75277 w 1371185"/>
                <a:gd name="connsiteY45" fmla="*/ 203509 h 914407"/>
                <a:gd name="connsiteX46" fmla="*/ 503 w 1371185"/>
                <a:gd name="connsiteY46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49568 w 1371185"/>
                <a:gd name="connsiteY26" fmla="*/ 872390 h 914407"/>
                <a:gd name="connsiteX27" fmla="*/ 722898 w 1371185"/>
                <a:gd name="connsiteY27" fmla="*/ 872390 h 914407"/>
                <a:gd name="connsiteX28" fmla="*/ 692418 w 1371185"/>
                <a:gd name="connsiteY28" fmla="*/ 912395 h 914407"/>
                <a:gd name="connsiteX29" fmla="*/ 661938 w 1371185"/>
                <a:gd name="connsiteY29" fmla="*/ 874295 h 914407"/>
                <a:gd name="connsiteX30" fmla="*/ 623838 w 1371185"/>
                <a:gd name="connsiteY30" fmla="*/ 874295 h 914407"/>
                <a:gd name="connsiteX31" fmla="*/ 591453 w 1371185"/>
                <a:gd name="connsiteY31" fmla="*/ 914300 h 914407"/>
                <a:gd name="connsiteX32" fmla="*/ 559068 w 1371185"/>
                <a:gd name="connsiteY32" fmla="*/ 874295 h 914407"/>
                <a:gd name="connsiteX33" fmla="*/ 490488 w 1371185"/>
                <a:gd name="connsiteY33" fmla="*/ 876200 h 914407"/>
                <a:gd name="connsiteX34" fmla="*/ 458103 w 1371185"/>
                <a:gd name="connsiteY34" fmla="*/ 843815 h 914407"/>
                <a:gd name="connsiteX35" fmla="*/ 498108 w 1371185"/>
                <a:gd name="connsiteY35" fmla="*/ 710465 h 914407"/>
                <a:gd name="connsiteX36" fmla="*/ 431433 w 1371185"/>
                <a:gd name="connsiteY36" fmla="*/ 697130 h 914407"/>
                <a:gd name="connsiteX37" fmla="*/ 379999 w 1371185"/>
                <a:gd name="connsiteY37" fmla="*/ 649507 h 914407"/>
                <a:gd name="connsiteX38" fmla="*/ 189098 w 1371185"/>
                <a:gd name="connsiteY38" fmla="*/ 753101 h 914407"/>
                <a:gd name="connsiteX39" fmla="*/ 172353 w 1371185"/>
                <a:gd name="connsiteY39" fmla="*/ 851436 h 914407"/>
                <a:gd name="connsiteX40" fmla="*/ 52338 w 1371185"/>
                <a:gd name="connsiteY40" fmla="*/ 796192 h 914407"/>
                <a:gd name="connsiteX41" fmla="*/ 135160 w 1371185"/>
                <a:gd name="connsiteY41" fmla="*/ 692760 h 914407"/>
                <a:gd name="connsiteX42" fmla="*/ 346384 w 1371185"/>
                <a:gd name="connsiteY42" fmla="*/ 576553 h 914407"/>
                <a:gd name="connsiteX43" fmla="*/ 355427 w 1371185"/>
                <a:gd name="connsiteY43" fmla="*/ 288759 h 914407"/>
                <a:gd name="connsiteX44" fmla="*/ 141473 w 1371185"/>
                <a:gd name="connsiteY44" fmla="*/ 167454 h 914407"/>
                <a:gd name="connsiteX45" fmla="*/ 75277 w 1371185"/>
                <a:gd name="connsiteY45" fmla="*/ 203509 h 914407"/>
                <a:gd name="connsiteX46" fmla="*/ 503 w 1371185"/>
                <a:gd name="connsiteY46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79999 w 1371185"/>
                <a:gd name="connsiteY38" fmla="*/ 64950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79999 w 1371185"/>
                <a:gd name="connsiteY38" fmla="*/ 64950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79999 w 1371185"/>
                <a:gd name="connsiteY38" fmla="*/ 64950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79999 w 1371185"/>
                <a:gd name="connsiteY38" fmla="*/ 64950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79999 w 1371185"/>
                <a:gd name="connsiteY38" fmla="*/ 64950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79999 w 1371185"/>
                <a:gd name="connsiteY38" fmla="*/ 64950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79999 w 1371185"/>
                <a:gd name="connsiteY38" fmla="*/ 64950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79999 w 1371185"/>
                <a:gd name="connsiteY38" fmla="*/ 64950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79999 w 1371185"/>
                <a:gd name="connsiteY38" fmla="*/ 64950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79999 w 1371185"/>
                <a:gd name="connsiteY38" fmla="*/ 64950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79999 w 1371185"/>
                <a:gd name="connsiteY38" fmla="*/ 64950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79999 w 1371185"/>
                <a:gd name="connsiteY38" fmla="*/ 64950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79999 w 1371185"/>
                <a:gd name="connsiteY38" fmla="*/ 64950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79999 w 1371185"/>
                <a:gd name="connsiteY38" fmla="*/ 64950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79999 w 1371185"/>
                <a:gd name="connsiteY38" fmla="*/ 64950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81906 w 1371185"/>
                <a:gd name="connsiteY38" fmla="*/ 64664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2454 w 1371185"/>
                <a:gd name="connsiteY20" fmla="*/ 643791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81906 w 1371185"/>
                <a:gd name="connsiteY38" fmla="*/ 64664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17769 w 1371185"/>
                <a:gd name="connsiteY13" fmla="*/ 287472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2454 w 1371185"/>
                <a:gd name="connsiteY20" fmla="*/ 643791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81906 w 1371185"/>
                <a:gd name="connsiteY38" fmla="*/ 64664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17769 w 1371185"/>
                <a:gd name="connsiteY13" fmla="*/ 287472 h 914407"/>
                <a:gd name="connsiteX14" fmla="*/ 1027653 w 1371185"/>
                <a:gd name="connsiteY14" fmla="*/ 567841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2454 w 1371185"/>
                <a:gd name="connsiteY20" fmla="*/ 643791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81906 w 1371185"/>
                <a:gd name="connsiteY38" fmla="*/ 64664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79078 w 1371185"/>
                <a:gd name="connsiteY7" fmla="*/ 21827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17769 w 1371185"/>
                <a:gd name="connsiteY13" fmla="*/ 287472 h 914407"/>
                <a:gd name="connsiteX14" fmla="*/ 1027653 w 1371185"/>
                <a:gd name="connsiteY14" fmla="*/ 567841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2454 w 1371185"/>
                <a:gd name="connsiteY20" fmla="*/ 643791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81906 w 1371185"/>
                <a:gd name="connsiteY38" fmla="*/ 64664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79078 w 1371185"/>
                <a:gd name="connsiteY7" fmla="*/ 21827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17769 w 1371185"/>
                <a:gd name="connsiteY13" fmla="*/ 287472 h 914407"/>
                <a:gd name="connsiteX14" fmla="*/ 1027653 w 1371185"/>
                <a:gd name="connsiteY14" fmla="*/ 567841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2454 w 1371185"/>
                <a:gd name="connsiteY20" fmla="*/ 643791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81906 w 1371185"/>
                <a:gd name="connsiteY38" fmla="*/ 64664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6181 w 1371185"/>
                <a:gd name="connsiteY6" fmla="*/ 71447 h 914407"/>
                <a:gd name="connsiteX7" fmla="*/ 979078 w 1371185"/>
                <a:gd name="connsiteY7" fmla="*/ 21827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17769 w 1371185"/>
                <a:gd name="connsiteY13" fmla="*/ 287472 h 914407"/>
                <a:gd name="connsiteX14" fmla="*/ 1027653 w 1371185"/>
                <a:gd name="connsiteY14" fmla="*/ 567841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2454 w 1371185"/>
                <a:gd name="connsiteY20" fmla="*/ 643791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81906 w 1371185"/>
                <a:gd name="connsiteY38" fmla="*/ 64664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6181 w 1371185"/>
                <a:gd name="connsiteY6" fmla="*/ 71447 h 914407"/>
                <a:gd name="connsiteX7" fmla="*/ 979078 w 1371185"/>
                <a:gd name="connsiteY7" fmla="*/ 21827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17769 w 1371185"/>
                <a:gd name="connsiteY13" fmla="*/ 287472 h 914407"/>
                <a:gd name="connsiteX14" fmla="*/ 1027653 w 1371185"/>
                <a:gd name="connsiteY14" fmla="*/ 567841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2454 w 1371185"/>
                <a:gd name="connsiteY20" fmla="*/ 643791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81906 w 1371185"/>
                <a:gd name="connsiteY38" fmla="*/ 64664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6181 w 1371185"/>
                <a:gd name="connsiteY6" fmla="*/ 71447 h 914407"/>
                <a:gd name="connsiteX7" fmla="*/ 979078 w 1371185"/>
                <a:gd name="connsiteY7" fmla="*/ 21827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17769 w 1371185"/>
                <a:gd name="connsiteY13" fmla="*/ 287472 h 914407"/>
                <a:gd name="connsiteX14" fmla="*/ 1027653 w 1371185"/>
                <a:gd name="connsiteY14" fmla="*/ 567841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2454 w 1371185"/>
                <a:gd name="connsiteY20" fmla="*/ 643791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81906 w 1371185"/>
                <a:gd name="connsiteY38" fmla="*/ 64664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6181 w 1371185"/>
                <a:gd name="connsiteY6" fmla="*/ 71447 h 914407"/>
                <a:gd name="connsiteX7" fmla="*/ 979078 w 1371185"/>
                <a:gd name="connsiteY7" fmla="*/ 21827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17769 w 1371185"/>
                <a:gd name="connsiteY13" fmla="*/ 287472 h 914407"/>
                <a:gd name="connsiteX14" fmla="*/ 1027653 w 1371185"/>
                <a:gd name="connsiteY14" fmla="*/ 567841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2454 w 1371185"/>
                <a:gd name="connsiteY20" fmla="*/ 643791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81906 w 1371185"/>
                <a:gd name="connsiteY38" fmla="*/ 64664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6181 w 1371185"/>
                <a:gd name="connsiteY6" fmla="*/ 71447 h 914407"/>
                <a:gd name="connsiteX7" fmla="*/ 979078 w 1371185"/>
                <a:gd name="connsiteY7" fmla="*/ 21827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17769 w 1371185"/>
                <a:gd name="connsiteY13" fmla="*/ 287472 h 914407"/>
                <a:gd name="connsiteX14" fmla="*/ 1027653 w 1371185"/>
                <a:gd name="connsiteY14" fmla="*/ 567841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2454 w 1371185"/>
                <a:gd name="connsiteY20" fmla="*/ 643791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81906 w 1371185"/>
                <a:gd name="connsiteY38" fmla="*/ 64664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6181 w 1371185"/>
                <a:gd name="connsiteY6" fmla="*/ 71447 h 914407"/>
                <a:gd name="connsiteX7" fmla="*/ 979078 w 1371185"/>
                <a:gd name="connsiteY7" fmla="*/ 21827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17769 w 1371185"/>
                <a:gd name="connsiteY13" fmla="*/ 287472 h 914407"/>
                <a:gd name="connsiteX14" fmla="*/ 1027653 w 1371185"/>
                <a:gd name="connsiteY14" fmla="*/ 567841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2454 w 1371185"/>
                <a:gd name="connsiteY20" fmla="*/ 643791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81906 w 1371185"/>
                <a:gd name="connsiteY38" fmla="*/ 64664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6181 w 1371185"/>
                <a:gd name="connsiteY6" fmla="*/ 71447 h 914407"/>
                <a:gd name="connsiteX7" fmla="*/ 979078 w 1371185"/>
                <a:gd name="connsiteY7" fmla="*/ 21827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17769 w 1371185"/>
                <a:gd name="connsiteY13" fmla="*/ 287472 h 914407"/>
                <a:gd name="connsiteX14" fmla="*/ 1027653 w 1371185"/>
                <a:gd name="connsiteY14" fmla="*/ 567841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2454 w 1371185"/>
                <a:gd name="connsiteY20" fmla="*/ 643791 h 914407"/>
                <a:gd name="connsiteX21" fmla="*/ 949597 w 1371185"/>
                <a:gd name="connsiteY21" fmla="*/ 694272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81906 w 1371185"/>
                <a:gd name="connsiteY38" fmla="*/ 64664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6181 w 1371185"/>
                <a:gd name="connsiteY6" fmla="*/ 71447 h 914407"/>
                <a:gd name="connsiteX7" fmla="*/ 979078 w 1371185"/>
                <a:gd name="connsiteY7" fmla="*/ 21827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17769 w 1371185"/>
                <a:gd name="connsiteY13" fmla="*/ 287472 h 914407"/>
                <a:gd name="connsiteX14" fmla="*/ 1027653 w 1371185"/>
                <a:gd name="connsiteY14" fmla="*/ 567841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2454 w 1371185"/>
                <a:gd name="connsiteY20" fmla="*/ 643791 h 914407"/>
                <a:gd name="connsiteX21" fmla="*/ 949597 w 1371185"/>
                <a:gd name="connsiteY21" fmla="*/ 694272 h 914407"/>
                <a:gd name="connsiteX22" fmla="*/ 876253 w 1371185"/>
                <a:gd name="connsiteY22" fmla="*/ 703793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81906 w 1371185"/>
                <a:gd name="connsiteY38" fmla="*/ 64664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6181 w 1371185"/>
                <a:gd name="connsiteY6" fmla="*/ 71447 h 914407"/>
                <a:gd name="connsiteX7" fmla="*/ 979078 w 1371185"/>
                <a:gd name="connsiteY7" fmla="*/ 21827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17769 w 1371185"/>
                <a:gd name="connsiteY13" fmla="*/ 287472 h 914407"/>
                <a:gd name="connsiteX14" fmla="*/ 1027653 w 1371185"/>
                <a:gd name="connsiteY14" fmla="*/ 567841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89595 w 1371185"/>
                <a:gd name="connsiteY20" fmla="*/ 640931 h 914407"/>
                <a:gd name="connsiteX21" fmla="*/ 949597 w 1371185"/>
                <a:gd name="connsiteY21" fmla="*/ 694272 h 914407"/>
                <a:gd name="connsiteX22" fmla="*/ 876253 w 1371185"/>
                <a:gd name="connsiteY22" fmla="*/ 703793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81906 w 1371185"/>
                <a:gd name="connsiteY38" fmla="*/ 64664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6181 w 1371185"/>
                <a:gd name="connsiteY6" fmla="*/ 71447 h 914407"/>
                <a:gd name="connsiteX7" fmla="*/ 979078 w 1371185"/>
                <a:gd name="connsiteY7" fmla="*/ 21827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17769 w 1371185"/>
                <a:gd name="connsiteY13" fmla="*/ 287472 h 914407"/>
                <a:gd name="connsiteX14" fmla="*/ 1027653 w 1371185"/>
                <a:gd name="connsiteY14" fmla="*/ 567841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89595 w 1371185"/>
                <a:gd name="connsiteY20" fmla="*/ 640931 h 914407"/>
                <a:gd name="connsiteX21" fmla="*/ 949597 w 1371185"/>
                <a:gd name="connsiteY21" fmla="*/ 694272 h 914407"/>
                <a:gd name="connsiteX22" fmla="*/ 876253 w 1371185"/>
                <a:gd name="connsiteY22" fmla="*/ 703793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25714 w 1371185"/>
                <a:gd name="connsiteY37" fmla="*/ 700943 h 914407"/>
                <a:gd name="connsiteX38" fmla="*/ 381906 w 1371185"/>
                <a:gd name="connsiteY38" fmla="*/ 64664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6181 w 1371185"/>
                <a:gd name="connsiteY6" fmla="*/ 71447 h 914407"/>
                <a:gd name="connsiteX7" fmla="*/ 979078 w 1371185"/>
                <a:gd name="connsiteY7" fmla="*/ 21827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17769 w 1371185"/>
                <a:gd name="connsiteY13" fmla="*/ 287472 h 914407"/>
                <a:gd name="connsiteX14" fmla="*/ 1027653 w 1371185"/>
                <a:gd name="connsiteY14" fmla="*/ 567841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89595 w 1371185"/>
                <a:gd name="connsiteY20" fmla="*/ 640931 h 914407"/>
                <a:gd name="connsiteX21" fmla="*/ 949597 w 1371185"/>
                <a:gd name="connsiteY21" fmla="*/ 694272 h 914407"/>
                <a:gd name="connsiteX22" fmla="*/ 876253 w 1371185"/>
                <a:gd name="connsiteY22" fmla="*/ 703793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500015 w 1371185"/>
                <a:gd name="connsiteY36" fmla="*/ 704746 h 914407"/>
                <a:gd name="connsiteX37" fmla="*/ 425714 w 1371185"/>
                <a:gd name="connsiteY37" fmla="*/ 700943 h 914407"/>
                <a:gd name="connsiteX38" fmla="*/ 381906 w 1371185"/>
                <a:gd name="connsiteY38" fmla="*/ 64664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300"/>
                <a:gd name="connsiteX1" fmla="*/ 67772 w 1371185"/>
                <a:gd name="connsiteY1" fmla="*/ 59203 h 914300"/>
                <a:gd name="connsiteX2" fmla="*/ 142549 w 1371185"/>
                <a:gd name="connsiteY2" fmla="*/ 9 h 914300"/>
                <a:gd name="connsiteX3" fmla="*/ 211360 w 1371185"/>
                <a:gd name="connsiteY3" fmla="*/ 66682 h 914300"/>
                <a:gd name="connsiteX4" fmla="*/ 194813 w 1371185"/>
                <a:gd name="connsiteY4" fmla="*/ 114926 h 914300"/>
                <a:gd name="connsiteX5" fmla="*/ 389721 w 1371185"/>
                <a:gd name="connsiteY5" fmla="*/ 222892 h 914300"/>
                <a:gd name="connsiteX6" fmla="*/ 686181 w 1371185"/>
                <a:gd name="connsiteY6" fmla="*/ 71447 h 914300"/>
                <a:gd name="connsiteX7" fmla="*/ 979078 w 1371185"/>
                <a:gd name="connsiteY7" fmla="*/ 218273 h 914300"/>
                <a:gd name="connsiteX8" fmla="*/ 1179698 w 1371185"/>
                <a:gd name="connsiteY8" fmla="*/ 108118 h 914300"/>
                <a:gd name="connsiteX9" fmla="*/ 1246773 w 1371185"/>
                <a:gd name="connsiteY9" fmla="*/ 1807 h 914300"/>
                <a:gd name="connsiteX10" fmla="*/ 1321069 w 1371185"/>
                <a:gd name="connsiteY10" fmla="*/ 72292 h 914300"/>
                <a:gd name="connsiteX11" fmla="*/ 1362979 w 1371185"/>
                <a:gd name="connsiteY11" fmla="*/ 175162 h 914300"/>
                <a:gd name="connsiteX12" fmla="*/ 1224939 w 1371185"/>
                <a:gd name="connsiteY12" fmla="*/ 174934 h 914300"/>
                <a:gd name="connsiteX13" fmla="*/ 1017769 w 1371185"/>
                <a:gd name="connsiteY13" fmla="*/ 287472 h 914300"/>
                <a:gd name="connsiteX14" fmla="*/ 1027653 w 1371185"/>
                <a:gd name="connsiteY14" fmla="*/ 567841 h 914300"/>
                <a:gd name="connsiteX15" fmla="*/ 1237677 w 1371185"/>
                <a:gd name="connsiteY15" fmla="*/ 683233 h 914300"/>
                <a:gd name="connsiteX16" fmla="*/ 1351548 w 1371185"/>
                <a:gd name="connsiteY16" fmla="*/ 678081 h 914300"/>
                <a:gd name="connsiteX17" fmla="*/ 1330593 w 1371185"/>
                <a:gd name="connsiteY17" fmla="*/ 798096 h 914300"/>
                <a:gd name="connsiteX18" fmla="*/ 1225818 w 1371185"/>
                <a:gd name="connsiteY18" fmla="*/ 866676 h 914300"/>
                <a:gd name="connsiteX19" fmla="*/ 1193631 w 1371185"/>
                <a:gd name="connsiteY19" fmla="*/ 759435 h 914300"/>
                <a:gd name="connsiteX20" fmla="*/ 989595 w 1371185"/>
                <a:gd name="connsiteY20" fmla="*/ 640931 h 914300"/>
                <a:gd name="connsiteX21" fmla="*/ 949597 w 1371185"/>
                <a:gd name="connsiteY21" fmla="*/ 694272 h 914300"/>
                <a:gd name="connsiteX22" fmla="*/ 876253 w 1371185"/>
                <a:gd name="connsiteY22" fmla="*/ 703793 h 914300"/>
                <a:gd name="connsiteX23" fmla="*/ 913398 w 1371185"/>
                <a:gd name="connsiteY23" fmla="*/ 845720 h 914300"/>
                <a:gd name="connsiteX24" fmla="*/ 892443 w 1371185"/>
                <a:gd name="connsiteY24" fmla="*/ 874295 h 914300"/>
                <a:gd name="connsiteX25" fmla="*/ 812433 w 1371185"/>
                <a:gd name="connsiteY25" fmla="*/ 874295 h 914300"/>
                <a:gd name="connsiteX26" fmla="*/ 781953 w 1371185"/>
                <a:gd name="connsiteY26" fmla="*/ 910490 h 914300"/>
                <a:gd name="connsiteX27" fmla="*/ 749568 w 1371185"/>
                <a:gd name="connsiteY27" fmla="*/ 872390 h 914300"/>
                <a:gd name="connsiteX28" fmla="*/ 722898 w 1371185"/>
                <a:gd name="connsiteY28" fmla="*/ 872390 h 914300"/>
                <a:gd name="connsiteX29" fmla="*/ 692418 w 1371185"/>
                <a:gd name="connsiteY29" fmla="*/ 912395 h 914300"/>
                <a:gd name="connsiteX30" fmla="*/ 661938 w 1371185"/>
                <a:gd name="connsiteY30" fmla="*/ 874295 h 914300"/>
                <a:gd name="connsiteX31" fmla="*/ 623838 w 1371185"/>
                <a:gd name="connsiteY31" fmla="*/ 874295 h 914300"/>
                <a:gd name="connsiteX32" fmla="*/ 591453 w 1371185"/>
                <a:gd name="connsiteY32" fmla="*/ 914300 h 914300"/>
                <a:gd name="connsiteX33" fmla="*/ 560975 w 1371185"/>
                <a:gd name="connsiteY33" fmla="*/ 875248 h 914300"/>
                <a:gd name="connsiteX34" fmla="*/ 490488 w 1371185"/>
                <a:gd name="connsiteY34" fmla="*/ 876200 h 914300"/>
                <a:gd name="connsiteX35" fmla="*/ 458103 w 1371185"/>
                <a:gd name="connsiteY35" fmla="*/ 843815 h 914300"/>
                <a:gd name="connsiteX36" fmla="*/ 500015 w 1371185"/>
                <a:gd name="connsiteY36" fmla="*/ 704746 h 914300"/>
                <a:gd name="connsiteX37" fmla="*/ 425714 w 1371185"/>
                <a:gd name="connsiteY37" fmla="*/ 700943 h 914300"/>
                <a:gd name="connsiteX38" fmla="*/ 381906 w 1371185"/>
                <a:gd name="connsiteY38" fmla="*/ 646647 h 914300"/>
                <a:gd name="connsiteX39" fmla="*/ 189098 w 1371185"/>
                <a:gd name="connsiteY39" fmla="*/ 753101 h 914300"/>
                <a:gd name="connsiteX40" fmla="*/ 172353 w 1371185"/>
                <a:gd name="connsiteY40" fmla="*/ 851436 h 914300"/>
                <a:gd name="connsiteX41" fmla="*/ 52338 w 1371185"/>
                <a:gd name="connsiteY41" fmla="*/ 796192 h 914300"/>
                <a:gd name="connsiteX42" fmla="*/ 135160 w 1371185"/>
                <a:gd name="connsiteY42" fmla="*/ 692760 h 914300"/>
                <a:gd name="connsiteX43" fmla="*/ 346384 w 1371185"/>
                <a:gd name="connsiteY43" fmla="*/ 576553 h 914300"/>
                <a:gd name="connsiteX44" fmla="*/ 355427 w 1371185"/>
                <a:gd name="connsiteY44" fmla="*/ 288759 h 914300"/>
                <a:gd name="connsiteX45" fmla="*/ 141473 w 1371185"/>
                <a:gd name="connsiteY45" fmla="*/ 167454 h 914300"/>
                <a:gd name="connsiteX46" fmla="*/ 75277 w 1371185"/>
                <a:gd name="connsiteY46" fmla="*/ 203509 h 914300"/>
                <a:gd name="connsiteX47" fmla="*/ 503 w 1371185"/>
                <a:gd name="connsiteY47" fmla="*/ 132883 h 914300"/>
                <a:gd name="connsiteX0" fmla="*/ 503 w 1371185"/>
                <a:gd name="connsiteY0" fmla="*/ 132883 h 914300"/>
                <a:gd name="connsiteX1" fmla="*/ 67772 w 1371185"/>
                <a:gd name="connsiteY1" fmla="*/ 59203 h 914300"/>
                <a:gd name="connsiteX2" fmla="*/ 142549 w 1371185"/>
                <a:gd name="connsiteY2" fmla="*/ 9 h 914300"/>
                <a:gd name="connsiteX3" fmla="*/ 211360 w 1371185"/>
                <a:gd name="connsiteY3" fmla="*/ 66682 h 914300"/>
                <a:gd name="connsiteX4" fmla="*/ 194813 w 1371185"/>
                <a:gd name="connsiteY4" fmla="*/ 114926 h 914300"/>
                <a:gd name="connsiteX5" fmla="*/ 389721 w 1371185"/>
                <a:gd name="connsiteY5" fmla="*/ 222892 h 914300"/>
                <a:gd name="connsiteX6" fmla="*/ 686181 w 1371185"/>
                <a:gd name="connsiteY6" fmla="*/ 71447 h 914300"/>
                <a:gd name="connsiteX7" fmla="*/ 979078 w 1371185"/>
                <a:gd name="connsiteY7" fmla="*/ 218273 h 914300"/>
                <a:gd name="connsiteX8" fmla="*/ 1179698 w 1371185"/>
                <a:gd name="connsiteY8" fmla="*/ 108118 h 914300"/>
                <a:gd name="connsiteX9" fmla="*/ 1246773 w 1371185"/>
                <a:gd name="connsiteY9" fmla="*/ 1807 h 914300"/>
                <a:gd name="connsiteX10" fmla="*/ 1321069 w 1371185"/>
                <a:gd name="connsiteY10" fmla="*/ 72292 h 914300"/>
                <a:gd name="connsiteX11" fmla="*/ 1362979 w 1371185"/>
                <a:gd name="connsiteY11" fmla="*/ 175162 h 914300"/>
                <a:gd name="connsiteX12" fmla="*/ 1224939 w 1371185"/>
                <a:gd name="connsiteY12" fmla="*/ 174934 h 914300"/>
                <a:gd name="connsiteX13" fmla="*/ 1017769 w 1371185"/>
                <a:gd name="connsiteY13" fmla="*/ 287472 h 914300"/>
                <a:gd name="connsiteX14" fmla="*/ 1027653 w 1371185"/>
                <a:gd name="connsiteY14" fmla="*/ 567841 h 914300"/>
                <a:gd name="connsiteX15" fmla="*/ 1237677 w 1371185"/>
                <a:gd name="connsiteY15" fmla="*/ 683233 h 914300"/>
                <a:gd name="connsiteX16" fmla="*/ 1351548 w 1371185"/>
                <a:gd name="connsiteY16" fmla="*/ 678081 h 914300"/>
                <a:gd name="connsiteX17" fmla="*/ 1330593 w 1371185"/>
                <a:gd name="connsiteY17" fmla="*/ 798096 h 914300"/>
                <a:gd name="connsiteX18" fmla="*/ 1225818 w 1371185"/>
                <a:gd name="connsiteY18" fmla="*/ 866676 h 914300"/>
                <a:gd name="connsiteX19" fmla="*/ 1193631 w 1371185"/>
                <a:gd name="connsiteY19" fmla="*/ 759435 h 914300"/>
                <a:gd name="connsiteX20" fmla="*/ 989595 w 1371185"/>
                <a:gd name="connsiteY20" fmla="*/ 640931 h 914300"/>
                <a:gd name="connsiteX21" fmla="*/ 949597 w 1371185"/>
                <a:gd name="connsiteY21" fmla="*/ 694272 h 914300"/>
                <a:gd name="connsiteX22" fmla="*/ 876253 w 1371185"/>
                <a:gd name="connsiteY22" fmla="*/ 703793 h 914300"/>
                <a:gd name="connsiteX23" fmla="*/ 913398 w 1371185"/>
                <a:gd name="connsiteY23" fmla="*/ 845720 h 914300"/>
                <a:gd name="connsiteX24" fmla="*/ 892443 w 1371185"/>
                <a:gd name="connsiteY24" fmla="*/ 874295 h 914300"/>
                <a:gd name="connsiteX25" fmla="*/ 812433 w 1371185"/>
                <a:gd name="connsiteY25" fmla="*/ 874295 h 914300"/>
                <a:gd name="connsiteX26" fmla="*/ 781953 w 1371185"/>
                <a:gd name="connsiteY26" fmla="*/ 910490 h 914300"/>
                <a:gd name="connsiteX27" fmla="*/ 749568 w 1371185"/>
                <a:gd name="connsiteY27" fmla="*/ 872390 h 914300"/>
                <a:gd name="connsiteX28" fmla="*/ 722898 w 1371185"/>
                <a:gd name="connsiteY28" fmla="*/ 872390 h 914300"/>
                <a:gd name="connsiteX29" fmla="*/ 692418 w 1371185"/>
                <a:gd name="connsiteY29" fmla="*/ 912395 h 914300"/>
                <a:gd name="connsiteX30" fmla="*/ 661938 w 1371185"/>
                <a:gd name="connsiteY30" fmla="*/ 874295 h 914300"/>
                <a:gd name="connsiteX31" fmla="*/ 620025 w 1371185"/>
                <a:gd name="connsiteY31" fmla="*/ 874295 h 914300"/>
                <a:gd name="connsiteX32" fmla="*/ 591453 w 1371185"/>
                <a:gd name="connsiteY32" fmla="*/ 914300 h 914300"/>
                <a:gd name="connsiteX33" fmla="*/ 560975 w 1371185"/>
                <a:gd name="connsiteY33" fmla="*/ 875248 h 914300"/>
                <a:gd name="connsiteX34" fmla="*/ 490488 w 1371185"/>
                <a:gd name="connsiteY34" fmla="*/ 876200 h 914300"/>
                <a:gd name="connsiteX35" fmla="*/ 458103 w 1371185"/>
                <a:gd name="connsiteY35" fmla="*/ 843815 h 914300"/>
                <a:gd name="connsiteX36" fmla="*/ 500015 w 1371185"/>
                <a:gd name="connsiteY36" fmla="*/ 704746 h 914300"/>
                <a:gd name="connsiteX37" fmla="*/ 425714 w 1371185"/>
                <a:gd name="connsiteY37" fmla="*/ 700943 h 914300"/>
                <a:gd name="connsiteX38" fmla="*/ 381906 w 1371185"/>
                <a:gd name="connsiteY38" fmla="*/ 646647 h 914300"/>
                <a:gd name="connsiteX39" fmla="*/ 189098 w 1371185"/>
                <a:gd name="connsiteY39" fmla="*/ 753101 h 914300"/>
                <a:gd name="connsiteX40" fmla="*/ 172353 w 1371185"/>
                <a:gd name="connsiteY40" fmla="*/ 851436 h 914300"/>
                <a:gd name="connsiteX41" fmla="*/ 52338 w 1371185"/>
                <a:gd name="connsiteY41" fmla="*/ 796192 h 914300"/>
                <a:gd name="connsiteX42" fmla="*/ 135160 w 1371185"/>
                <a:gd name="connsiteY42" fmla="*/ 692760 h 914300"/>
                <a:gd name="connsiteX43" fmla="*/ 346384 w 1371185"/>
                <a:gd name="connsiteY43" fmla="*/ 576553 h 914300"/>
                <a:gd name="connsiteX44" fmla="*/ 355427 w 1371185"/>
                <a:gd name="connsiteY44" fmla="*/ 288759 h 914300"/>
                <a:gd name="connsiteX45" fmla="*/ 141473 w 1371185"/>
                <a:gd name="connsiteY45" fmla="*/ 167454 h 914300"/>
                <a:gd name="connsiteX46" fmla="*/ 75277 w 1371185"/>
                <a:gd name="connsiteY46" fmla="*/ 203509 h 914300"/>
                <a:gd name="connsiteX47" fmla="*/ 503 w 1371185"/>
                <a:gd name="connsiteY47" fmla="*/ 132883 h 914300"/>
                <a:gd name="connsiteX0" fmla="*/ 503 w 1371185"/>
                <a:gd name="connsiteY0" fmla="*/ 132883 h 914300"/>
                <a:gd name="connsiteX1" fmla="*/ 67772 w 1371185"/>
                <a:gd name="connsiteY1" fmla="*/ 59203 h 914300"/>
                <a:gd name="connsiteX2" fmla="*/ 142549 w 1371185"/>
                <a:gd name="connsiteY2" fmla="*/ 9 h 914300"/>
                <a:gd name="connsiteX3" fmla="*/ 211360 w 1371185"/>
                <a:gd name="connsiteY3" fmla="*/ 66682 h 914300"/>
                <a:gd name="connsiteX4" fmla="*/ 194813 w 1371185"/>
                <a:gd name="connsiteY4" fmla="*/ 114926 h 914300"/>
                <a:gd name="connsiteX5" fmla="*/ 389721 w 1371185"/>
                <a:gd name="connsiteY5" fmla="*/ 222892 h 914300"/>
                <a:gd name="connsiteX6" fmla="*/ 686181 w 1371185"/>
                <a:gd name="connsiteY6" fmla="*/ 71447 h 914300"/>
                <a:gd name="connsiteX7" fmla="*/ 979078 w 1371185"/>
                <a:gd name="connsiteY7" fmla="*/ 218273 h 914300"/>
                <a:gd name="connsiteX8" fmla="*/ 1179698 w 1371185"/>
                <a:gd name="connsiteY8" fmla="*/ 108118 h 914300"/>
                <a:gd name="connsiteX9" fmla="*/ 1246773 w 1371185"/>
                <a:gd name="connsiteY9" fmla="*/ 1807 h 914300"/>
                <a:gd name="connsiteX10" fmla="*/ 1321069 w 1371185"/>
                <a:gd name="connsiteY10" fmla="*/ 72292 h 914300"/>
                <a:gd name="connsiteX11" fmla="*/ 1362979 w 1371185"/>
                <a:gd name="connsiteY11" fmla="*/ 175162 h 914300"/>
                <a:gd name="connsiteX12" fmla="*/ 1224939 w 1371185"/>
                <a:gd name="connsiteY12" fmla="*/ 174934 h 914300"/>
                <a:gd name="connsiteX13" fmla="*/ 1017769 w 1371185"/>
                <a:gd name="connsiteY13" fmla="*/ 287472 h 914300"/>
                <a:gd name="connsiteX14" fmla="*/ 1027653 w 1371185"/>
                <a:gd name="connsiteY14" fmla="*/ 567841 h 914300"/>
                <a:gd name="connsiteX15" fmla="*/ 1237677 w 1371185"/>
                <a:gd name="connsiteY15" fmla="*/ 683233 h 914300"/>
                <a:gd name="connsiteX16" fmla="*/ 1351548 w 1371185"/>
                <a:gd name="connsiteY16" fmla="*/ 678081 h 914300"/>
                <a:gd name="connsiteX17" fmla="*/ 1330593 w 1371185"/>
                <a:gd name="connsiteY17" fmla="*/ 798096 h 914300"/>
                <a:gd name="connsiteX18" fmla="*/ 1225818 w 1371185"/>
                <a:gd name="connsiteY18" fmla="*/ 866676 h 914300"/>
                <a:gd name="connsiteX19" fmla="*/ 1193631 w 1371185"/>
                <a:gd name="connsiteY19" fmla="*/ 759435 h 914300"/>
                <a:gd name="connsiteX20" fmla="*/ 989595 w 1371185"/>
                <a:gd name="connsiteY20" fmla="*/ 640931 h 914300"/>
                <a:gd name="connsiteX21" fmla="*/ 949597 w 1371185"/>
                <a:gd name="connsiteY21" fmla="*/ 694272 h 914300"/>
                <a:gd name="connsiteX22" fmla="*/ 876253 w 1371185"/>
                <a:gd name="connsiteY22" fmla="*/ 703793 h 914300"/>
                <a:gd name="connsiteX23" fmla="*/ 913398 w 1371185"/>
                <a:gd name="connsiteY23" fmla="*/ 845720 h 914300"/>
                <a:gd name="connsiteX24" fmla="*/ 892443 w 1371185"/>
                <a:gd name="connsiteY24" fmla="*/ 874295 h 914300"/>
                <a:gd name="connsiteX25" fmla="*/ 812433 w 1371185"/>
                <a:gd name="connsiteY25" fmla="*/ 874295 h 914300"/>
                <a:gd name="connsiteX26" fmla="*/ 781953 w 1371185"/>
                <a:gd name="connsiteY26" fmla="*/ 910490 h 914300"/>
                <a:gd name="connsiteX27" fmla="*/ 749568 w 1371185"/>
                <a:gd name="connsiteY27" fmla="*/ 872390 h 914300"/>
                <a:gd name="connsiteX28" fmla="*/ 722898 w 1371185"/>
                <a:gd name="connsiteY28" fmla="*/ 872390 h 914300"/>
                <a:gd name="connsiteX29" fmla="*/ 692418 w 1371185"/>
                <a:gd name="connsiteY29" fmla="*/ 912395 h 914300"/>
                <a:gd name="connsiteX30" fmla="*/ 657172 w 1371185"/>
                <a:gd name="connsiteY30" fmla="*/ 874295 h 914300"/>
                <a:gd name="connsiteX31" fmla="*/ 620025 w 1371185"/>
                <a:gd name="connsiteY31" fmla="*/ 874295 h 914300"/>
                <a:gd name="connsiteX32" fmla="*/ 591453 w 1371185"/>
                <a:gd name="connsiteY32" fmla="*/ 914300 h 914300"/>
                <a:gd name="connsiteX33" fmla="*/ 560975 w 1371185"/>
                <a:gd name="connsiteY33" fmla="*/ 875248 h 914300"/>
                <a:gd name="connsiteX34" fmla="*/ 490488 w 1371185"/>
                <a:gd name="connsiteY34" fmla="*/ 876200 h 914300"/>
                <a:gd name="connsiteX35" fmla="*/ 458103 w 1371185"/>
                <a:gd name="connsiteY35" fmla="*/ 843815 h 914300"/>
                <a:gd name="connsiteX36" fmla="*/ 500015 w 1371185"/>
                <a:gd name="connsiteY36" fmla="*/ 704746 h 914300"/>
                <a:gd name="connsiteX37" fmla="*/ 425714 w 1371185"/>
                <a:gd name="connsiteY37" fmla="*/ 700943 h 914300"/>
                <a:gd name="connsiteX38" fmla="*/ 381906 w 1371185"/>
                <a:gd name="connsiteY38" fmla="*/ 646647 h 914300"/>
                <a:gd name="connsiteX39" fmla="*/ 189098 w 1371185"/>
                <a:gd name="connsiteY39" fmla="*/ 753101 h 914300"/>
                <a:gd name="connsiteX40" fmla="*/ 172353 w 1371185"/>
                <a:gd name="connsiteY40" fmla="*/ 851436 h 914300"/>
                <a:gd name="connsiteX41" fmla="*/ 52338 w 1371185"/>
                <a:gd name="connsiteY41" fmla="*/ 796192 h 914300"/>
                <a:gd name="connsiteX42" fmla="*/ 135160 w 1371185"/>
                <a:gd name="connsiteY42" fmla="*/ 692760 h 914300"/>
                <a:gd name="connsiteX43" fmla="*/ 346384 w 1371185"/>
                <a:gd name="connsiteY43" fmla="*/ 576553 h 914300"/>
                <a:gd name="connsiteX44" fmla="*/ 355427 w 1371185"/>
                <a:gd name="connsiteY44" fmla="*/ 288759 h 914300"/>
                <a:gd name="connsiteX45" fmla="*/ 141473 w 1371185"/>
                <a:gd name="connsiteY45" fmla="*/ 167454 h 914300"/>
                <a:gd name="connsiteX46" fmla="*/ 75277 w 1371185"/>
                <a:gd name="connsiteY46" fmla="*/ 203509 h 914300"/>
                <a:gd name="connsiteX47" fmla="*/ 503 w 1371185"/>
                <a:gd name="connsiteY47" fmla="*/ 132883 h 914300"/>
                <a:gd name="connsiteX0" fmla="*/ 503 w 1371185"/>
                <a:gd name="connsiteY0" fmla="*/ 132883 h 914300"/>
                <a:gd name="connsiteX1" fmla="*/ 67772 w 1371185"/>
                <a:gd name="connsiteY1" fmla="*/ 59203 h 914300"/>
                <a:gd name="connsiteX2" fmla="*/ 142549 w 1371185"/>
                <a:gd name="connsiteY2" fmla="*/ 9 h 914300"/>
                <a:gd name="connsiteX3" fmla="*/ 211360 w 1371185"/>
                <a:gd name="connsiteY3" fmla="*/ 66682 h 914300"/>
                <a:gd name="connsiteX4" fmla="*/ 194813 w 1371185"/>
                <a:gd name="connsiteY4" fmla="*/ 114926 h 914300"/>
                <a:gd name="connsiteX5" fmla="*/ 389721 w 1371185"/>
                <a:gd name="connsiteY5" fmla="*/ 222892 h 914300"/>
                <a:gd name="connsiteX6" fmla="*/ 686181 w 1371185"/>
                <a:gd name="connsiteY6" fmla="*/ 71447 h 914300"/>
                <a:gd name="connsiteX7" fmla="*/ 979078 w 1371185"/>
                <a:gd name="connsiteY7" fmla="*/ 218273 h 914300"/>
                <a:gd name="connsiteX8" fmla="*/ 1179698 w 1371185"/>
                <a:gd name="connsiteY8" fmla="*/ 108118 h 914300"/>
                <a:gd name="connsiteX9" fmla="*/ 1246773 w 1371185"/>
                <a:gd name="connsiteY9" fmla="*/ 1807 h 914300"/>
                <a:gd name="connsiteX10" fmla="*/ 1321069 w 1371185"/>
                <a:gd name="connsiteY10" fmla="*/ 72292 h 914300"/>
                <a:gd name="connsiteX11" fmla="*/ 1362979 w 1371185"/>
                <a:gd name="connsiteY11" fmla="*/ 175162 h 914300"/>
                <a:gd name="connsiteX12" fmla="*/ 1224939 w 1371185"/>
                <a:gd name="connsiteY12" fmla="*/ 174934 h 914300"/>
                <a:gd name="connsiteX13" fmla="*/ 1017769 w 1371185"/>
                <a:gd name="connsiteY13" fmla="*/ 287472 h 914300"/>
                <a:gd name="connsiteX14" fmla="*/ 1027653 w 1371185"/>
                <a:gd name="connsiteY14" fmla="*/ 567841 h 914300"/>
                <a:gd name="connsiteX15" fmla="*/ 1237677 w 1371185"/>
                <a:gd name="connsiteY15" fmla="*/ 683233 h 914300"/>
                <a:gd name="connsiteX16" fmla="*/ 1351548 w 1371185"/>
                <a:gd name="connsiteY16" fmla="*/ 678081 h 914300"/>
                <a:gd name="connsiteX17" fmla="*/ 1330593 w 1371185"/>
                <a:gd name="connsiteY17" fmla="*/ 798096 h 914300"/>
                <a:gd name="connsiteX18" fmla="*/ 1225818 w 1371185"/>
                <a:gd name="connsiteY18" fmla="*/ 866676 h 914300"/>
                <a:gd name="connsiteX19" fmla="*/ 1193631 w 1371185"/>
                <a:gd name="connsiteY19" fmla="*/ 759435 h 914300"/>
                <a:gd name="connsiteX20" fmla="*/ 989595 w 1371185"/>
                <a:gd name="connsiteY20" fmla="*/ 640931 h 914300"/>
                <a:gd name="connsiteX21" fmla="*/ 949597 w 1371185"/>
                <a:gd name="connsiteY21" fmla="*/ 694272 h 914300"/>
                <a:gd name="connsiteX22" fmla="*/ 876253 w 1371185"/>
                <a:gd name="connsiteY22" fmla="*/ 703793 h 914300"/>
                <a:gd name="connsiteX23" fmla="*/ 913398 w 1371185"/>
                <a:gd name="connsiteY23" fmla="*/ 845720 h 914300"/>
                <a:gd name="connsiteX24" fmla="*/ 892443 w 1371185"/>
                <a:gd name="connsiteY24" fmla="*/ 874295 h 914300"/>
                <a:gd name="connsiteX25" fmla="*/ 812433 w 1371185"/>
                <a:gd name="connsiteY25" fmla="*/ 874295 h 914300"/>
                <a:gd name="connsiteX26" fmla="*/ 781953 w 1371185"/>
                <a:gd name="connsiteY26" fmla="*/ 910490 h 914300"/>
                <a:gd name="connsiteX27" fmla="*/ 749568 w 1371185"/>
                <a:gd name="connsiteY27" fmla="*/ 872390 h 914300"/>
                <a:gd name="connsiteX28" fmla="*/ 717179 w 1371185"/>
                <a:gd name="connsiteY28" fmla="*/ 872390 h 914300"/>
                <a:gd name="connsiteX29" fmla="*/ 692418 w 1371185"/>
                <a:gd name="connsiteY29" fmla="*/ 912395 h 914300"/>
                <a:gd name="connsiteX30" fmla="*/ 657172 w 1371185"/>
                <a:gd name="connsiteY30" fmla="*/ 874295 h 914300"/>
                <a:gd name="connsiteX31" fmla="*/ 620025 w 1371185"/>
                <a:gd name="connsiteY31" fmla="*/ 874295 h 914300"/>
                <a:gd name="connsiteX32" fmla="*/ 591453 w 1371185"/>
                <a:gd name="connsiteY32" fmla="*/ 914300 h 914300"/>
                <a:gd name="connsiteX33" fmla="*/ 560975 w 1371185"/>
                <a:gd name="connsiteY33" fmla="*/ 875248 h 914300"/>
                <a:gd name="connsiteX34" fmla="*/ 490488 w 1371185"/>
                <a:gd name="connsiteY34" fmla="*/ 876200 h 914300"/>
                <a:gd name="connsiteX35" fmla="*/ 458103 w 1371185"/>
                <a:gd name="connsiteY35" fmla="*/ 843815 h 914300"/>
                <a:gd name="connsiteX36" fmla="*/ 500015 w 1371185"/>
                <a:gd name="connsiteY36" fmla="*/ 704746 h 914300"/>
                <a:gd name="connsiteX37" fmla="*/ 425714 w 1371185"/>
                <a:gd name="connsiteY37" fmla="*/ 700943 h 914300"/>
                <a:gd name="connsiteX38" fmla="*/ 381906 w 1371185"/>
                <a:gd name="connsiteY38" fmla="*/ 646647 h 914300"/>
                <a:gd name="connsiteX39" fmla="*/ 189098 w 1371185"/>
                <a:gd name="connsiteY39" fmla="*/ 753101 h 914300"/>
                <a:gd name="connsiteX40" fmla="*/ 172353 w 1371185"/>
                <a:gd name="connsiteY40" fmla="*/ 851436 h 914300"/>
                <a:gd name="connsiteX41" fmla="*/ 52338 w 1371185"/>
                <a:gd name="connsiteY41" fmla="*/ 796192 h 914300"/>
                <a:gd name="connsiteX42" fmla="*/ 135160 w 1371185"/>
                <a:gd name="connsiteY42" fmla="*/ 692760 h 914300"/>
                <a:gd name="connsiteX43" fmla="*/ 346384 w 1371185"/>
                <a:gd name="connsiteY43" fmla="*/ 576553 h 914300"/>
                <a:gd name="connsiteX44" fmla="*/ 355427 w 1371185"/>
                <a:gd name="connsiteY44" fmla="*/ 288759 h 914300"/>
                <a:gd name="connsiteX45" fmla="*/ 141473 w 1371185"/>
                <a:gd name="connsiteY45" fmla="*/ 167454 h 914300"/>
                <a:gd name="connsiteX46" fmla="*/ 75277 w 1371185"/>
                <a:gd name="connsiteY46" fmla="*/ 203509 h 914300"/>
                <a:gd name="connsiteX47" fmla="*/ 503 w 1371185"/>
                <a:gd name="connsiteY47" fmla="*/ 132883 h 914300"/>
                <a:gd name="connsiteX0" fmla="*/ 503 w 1371185"/>
                <a:gd name="connsiteY0" fmla="*/ 132883 h 914300"/>
                <a:gd name="connsiteX1" fmla="*/ 67772 w 1371185"/>
                <a:gd name="connsiteY1" fmla="*/ 59203 h 914300"/>
                <a:gd name="connsiteX2" fmla="*/ 142549 w 1371185"/>
                <a:gd name="connsiteY2" fmla="*/ 9 h 914300"/>
                <a:gd name="connsiteX3" fmla="*/ 211360 w 1371185"/>
                <a:gd name="connsiteY3" fmla="*/ 66682 h 914300"/>
                <a:gd name="connsiteX4" fmla="*/ 194813 w 1371185"/>
                <a:gd name="connsiteY4" fmla="*/ 114926 h 914300"/>
                <a:gd name="connsiteX5" fmla="*/ 389721 w 1371185"/>
                <a:gd name="connsiteY5" fmla="*/ 222892 h 914300"/>
                <a:gd name="connsiteX6" fmla="*/ 686181 w 1371185"/>
                <a:gd name="connsiteY6" fmla="*/ 71447 h 914300"/>
                <a:gd name="connsiteX7" fmla="*/ 979078 w 1371185"/>
                <a:gd name="connsiteY7" fmla="*/ 218273 h 914300"/>
                <a:gd name="connsiteX8" fmla="*/ 1179698 w 1371185"/>
                <a:gd name="connsiteY8" fmla="*/ 108118 h 914300"/>
                <a:gd name="connsiteX9" fmla="*/ 1246773 w 1371185"/>
                <a:gd name="connsiteY9" fmla="*/ 1807 h 914300"/>
                <a:gd name="connsiteX10" fmla="*/ 1321069 w 1371185"/>
                <a:gd name="connsiteY10" fmla="*/ 72292 h 914300"/>
                <a:gd name="connsiteX11" fmla="*/ 1362979 w 1371185"/>
                <a:gd name="connsiteY11" fmla="*/ 175162 h 914300"/>
                <a:gd name="connsiteX12" fmla="*/ 1224939 w 1371185"/>
                <a:gd name="connsiteY12" fmla="*/ 174934 h 914300"/>
                <a:gd name="connsiteX13" fmla="*/ 1017769 w 1371185"/>
                <a:gd name="connsiteY13" fmla="*/ 287472 h 914300"/>
                <a:gd name="connsiteX14" fmla="*/ 1027653 w 1371185"/>
                <a:gd name="connsiteY14" fmla="*/ 567841 h 914300"/>
                <a:gd name="connsiteX15" fmla="*/ 1237677 w 1371185"/>
                <a:gd name="connsiteY15" fmla="*/ 683233 h 914300"/>
                <a:gd name="connsiteX16" fmla="*/ 1351548 w 1371185"/>
                <a:gd name="connsiteY16" fmla="*/ 678081 h 914300"/>
                <a:gd name="connsiteX17" fmla="*/ 1330593 w 1371185"/>
                <a:gd name="connsiteY17" fmla="*/ 798096 h 914300"/>
                <a:gd name="connsiteX18" fmla="*/ 1225818 w 1371185"/>
                <a:gd name="connsiteY18" fmla="*/ 866676 h 914300"/>
                <a:gd name="connsiteX19" fmla="*/ 1193631 w 1371185"/>
                <a:gd name="connsiteY19" fmla="*/ 759435 h 914300"/>
                <a:gd name="connsiteX20" fmla="*/ 989595 w 1371185"/>
                <a:gd name="connsiteY20" fmla="*/ 640931 h 914300"/>
                <a:gd name="connsiteX21" fmla="*/ 949597 w 1371185"/>
                <a:gd name="connsiteY21" fmla="*/ 694272 h 914300"/>
                <a:gd name="connsiteX22" fmla="*/ 876253 w 1371185"/>
                <a:gd name="connsiteY22" fmla="*/ 703793 h 914300"/>
                <a:gd name="connsiteX23" fmla="*/ 913398 w 1371185"/>
                <a:gd name="connsiteY23" fmla="*/ 845720 h 914300"/>
                <a:gd name="connsiteX24" fmla="*/ 892443 w 1371185"/>
                <a:gd name="connsiteY24" fmla="*/ 874295 h 914300"/>
                <a:gd name="connsiteX25" fmla="*/ 812433 w 1371185"/>
                <a:gd name="connsiteY25" fmla="*/ 874295 h 914300"/>
                <a:gd name="connsiteX26" fmla="*/ 781953 w 1371185"/>
                <a:gd name="connsiteY26" fmla="*/ 910490 h 914300"/>
                <a:gd name="connsiteX27" fmla="*/ 751475 w 1371185"/>
                <a:gd name="connsiteY27" fmla="*/ 872390 h 914300"/>
                <a:gd name="connsiteX28" fmla="*/ 717179 w 1371185"/>
                <a:gd name="connsiteY28" fmla="*/ 872390 h 914300"/>
                <a:gd name="connsiteX29" fmla="*/ 692418 w 1371185"/>
                <a:gd name="connsiteY29" fmla="*/ 912395 h 914300"/>
                <a:gd name="connsiteX30" fmla="*/ 657172 w 1371185"/>
                <a:gd name="connsiteY30" fmla="*/ 874295 h 914300"/>
                <a:gd name="connsiteX31" fmla="*/ 620025 w 1371185"/>
                <a:gd name="connsiteY31" fmla="*/ 874295 h 914300"/>
                <a:gd name="connsiteX32" fmla="*/ 591453 w 1371185"/>
                <a:gd name="connsiteY32" fmla="*/ 914300 h 914300"/>
                <a:gd name="connsiteX33" fmla="*/ 560975 w 1371185"/>
                <a:gd name="connsiteY33" fmla="*/ 875248 h 914300"/>
                <a:gd name="connsiteX34" fmla="*/ 490488 w 1371185"/>
                <a:gd name="connsiteY34" fmla="*/ 876200 h 914300"/>
                <a:gd name="connsiteX35" fmla="*/ 458103 w 1371185"/>
                <a:gd name="connsiteY35" fmla="*/ 843815 h 914300"/>
                <a:gd name="connsiteX36" fmla="*/ 500015 w 1371185"/>
                <a:gd name="connsiteY36" fmla="*/ 704746 h 914300"/>
                <a:gd name="connsiteX37" fmla="*/ 425714 w 1371185"/>
                <a:gd name="connsiteY37" fmla="*/ 700943 h 914300"/>
                <a:gd name="connsiteX38" fmla="*/ 381906 w 1371185"/>
                <a:gd name="connsiteY38" fmla="*/ 646647 h 914300"/>
                <a:gd name="connsiteX39" fmla="*/ 189098 w 1371185"/>
                <a:gd name="connsiteY39" fmla="*/ 753101 h 914300"/>
                <a:gd name="connsiteX40" fmla="*/ 172353 w 1371185"/>
                <a:gd name="connsiteY40" fmla="*/ 851436 h 914300"/>
                <a:gd name="connsiteX41" fmla="*/ 52338 w 1371185"/>
                <a:gd name="connsiteY41" fmla="*/ 796192 h 914300"/>
                <a:gd name="connsiteX42" fmla="*/ 135160 w 1371185"/>
                <a:gd name="connsiteY42" fmla="*/ 692760 h 914300"/>
                <a:gd name="connsiteX43" fmla="*/ 346384 w 1371185"/>
                <a:gd name="connsiteY43" fmla="*/ 576553 h 914300"/>
                <a:gd name="connsiteX44" fmla="*/ 355427 w 1371185"/>
                <a:gd name="connsiteY44" fmla="*/ 288759 h 914300"/>
                <a:gd name="connsiteX45" fmla="*/ 141473 w 1371185"/>
                <a:gd name="connsiteY45" fmla="*/ 167454 h 914300"/>
                <a:gd name="connsiteX46" fmla="*/ 75277 w 1371185"/>
                <a:gd name="connsiteY46" fmla="*/ 203509 h 914300"/>
                <a:gd name="connsiteX47" fmla="*/ 503 w 1371185"/>
                <a:gd name="connsiteY47" fmla="*/ 132883 h 914300"/>
                <a:gd name="connsiteX0" fmla="*/ 503 w 1371185"/>
                <a:gd name="connsiteY0" fmla="*/ 132883 h 914300"/>
                <a:gd name="connsiteX1" fmla="*/ 67772 w 1371185"/>
                <a:gd name="connsiteY1" fmla="*/ 59203 h 914300"/>
                <a:gd name="connsiteX2" fmla="*/ 142549 w 1371185"/>
                <a:gd name="connsiteY2" fmla="*/ 9 h 914300"/>
                <a:gd name="connsiteX3" fmla="*/ 211360 w 1371185"/>
                <a:gd name="connsiteY3" fmla="*/ 66682 h 914300"/>
                <a:gd name="connsiteX4" fmla="*/ 194813 w 1371185"/>
                <a:gd name="connsiteY4" fmla="*/ 114926 h 914300"/>
                <a:gd name="connsiteX5" fmla="*/ 389721 w 1371185"/>
                <a:gd name="connsiteY5" fmla="*/ 222892 h 914300"/>
                <a:gd name="connsiteX6" fmla="*/ 686181 w 1371185"/>
                <a:gd name="connsiteY6" fmla="*/ 71447 h 914300"/>
                <a:gd name="connsiteX7" fmla="*/ 979078 w 1371185"/>
                <a:gd name="connsiteY7" fmla="*/ 218273 h 914300"/>
                <a:gd name="connsiteX8" fmla="*/ 1179698 w 1371185"/>
                <a:gd name="connsiteY8" fmla="*/ 108118 h 914300"/>
                <a:gd name="connsiteX9" fmla="*/ 1246773 w 1371185"/>
                <a:gd name="connsiteY9" fmla="*/ 1807 h 914300"/>
                <a:gd name="connsiteX10" fmla="*/ 1321069 w 1371185"/>
                <a:gd name="connsiteY10" fmla="*/ 72292 h 914300"/>
                <a:gd name="connsiteX11" fmla="*/ 1362979 w 1371185"/>
                <a:gd name="connsiteY11" fmla="*/ 175162 h 914300"/>
                <a:gd name="connsiteX12" fmla="*/ 1224939 w 1371185"/>
                <a:gd name="connsiteY12" fmla="*/ 174934 h 914300"/>
                <a:gd name="connsiteX13" fmla="*/ 1017769 w 1371185"/>
                <a:gd name="connsiteY13" fmla="*/ 287472 h 914300"/>
                <a:gd name="connsiteX14" fmla="*/ 1027653 w 1371185"/>
                <a:gd name="connsiteY14" fmla="*/ 567841 h 914300"/>
                <a:gd name="connsiteX15" fmla="*/ 1237677 w 1371185"/>
                <a:gd name="connsiteY15" fmla="*/ 683233 h 914300"/>
                <a:gd name="connsiteX16" fmla="*/ 1351548 w 1371185"/>
                <a:gd name="connsiteY16" fmla="*/ 678081 h 914300"/>
                <a:gd name="connsiteX17" fmla="*/ 1330593 w 1371185"/>
                <a:gd name="connsiteY17" fmla="*/ 798096 h 914300"/>
                <a:gd name="connsiteX18" fmla="*/ 1225818 w 1371185"/>
                <a:gd name="connsiteY18" fmla="*/ 866676 h 914300"/>
                <a:gd name="connsiteX19" fmla="*/ 1193631 w 1371185"/>
                <a:gd name="connsiteY19" fmla="*/ 759435 h 914300"/>
                <a:gd name="connsiteX20" fmla="*/ 989595 w 1371185"/>
                <a:gd name="connsiteY20" fmla="*/ 640931 h 914300"/>
                <a:gd name="connsiteX21" fmla="*/ 949597 w 1371185"/>
                <a:gd name="connsiteY21" fmla="*/ 694272 h 914300"/>
                <a:gd name="connsiteX22" fmla="*/ 876253 w 1371185"/>
                <a:gd name="connsiteY22" fmla="*/ 703793 h 914300"/>
                <a:gd name="connsiteX23" fmla="*/ 913398 w 1371185"/>
                <a:gd name="connsiteY23" fmla="*/ 845720 h 914300"/>
                <a:gd name="connsiteX24" fmla="*/ 892443 w 1371185"/>
                <a:gd name="connsiteY24" fmla="*/ 874295 h 914300"/>
                <a:gd name="connsiteX25" fmla="*/ 811480 w 1371185"/>
                <a:gd name="connsiteY25" fmla="*/ 874295 h 914300"/>
                <a:gd name="connsiteX26" fmla="*/ 781953 w 1371185"/>
                <a:gd name="connsiteY26" fmla="*/ 910490 h 914300"/>
                <a:gd name="connsiteX27" fmla="*/ 751475 w 1371185"/>
                <a:gd name="connsiteY27" fmla="*/ 872390 h 914300"/>
                <a:gd name="connsiteX28" fmla="*/ 717179 w 1371185"/>
                <a:gd name="connsiteY28" fmla="*/ 872390 h 914300"/>
                <a:gd name="connsiteX29" fmla="*/ 692418 w 1371185"/>
                <a:gd name="connsiteY29" fmla="*/ 912395 h 914300"/>
                <a:gd name="connsiteX30" fmla="*/ 657172 w 1371185"/>
                <a:gd name="connsiteY30" fmla="*/ 874295 h 914300"/>
                <a:gd name="connsiteX31" fmla="*/ 620025 w 1371185"/>
                <a:gd name="connsiteY31" fmla="*/ 874295 h 914300"/>
                <a:gd name="connsiteX32" fmla="*/ 591453 w 1371185"/>
                <a:gd name="connsiteY32" fmla="*/ 914300 h 914300"/>
                <a:gd name="connsiteX33" fmla="*/ 560975 w 1371185"/>
                <a:gd name="connsiteY33" fmla="*/ 875248 h 914300"/>
                <a:gd name="connsiteX34" fmla="*/ 490488 w 1371185"/>
                <a:gd name="connsiteY34" fmla="*/ 876200 h 914300"/>
                <a:gd name="connsiteX35" fmla="*/ 458103 w 1371185"/>
                <a:gd name="connsiteY35" fmla="*/ 843815 h 914300"/>
                <a:gd name="connsiteX36" fmla="*/ 500015 w 1371185"/>
                <a:gd name="connsiteY36" fmla="*/ 704746 h 914300"/>
                <a:gd name="connsiteX37" fmla="*/ 425714 w 1371185"/>
                <a:gd name="connsiteY37" fmla="*/ 700943 h 914300"/>
                <a:gd name="connsiteX38" fmla="*/ 381906 w 1371185"/>
                <a:gd name="connsiteY38" fmla="*/ 646647 h 914300"/>
                <a:gd name="connsiteX39" fmla="*/ 189098 w 1371185"/>
                <a:gd name="connsiteY39" fmla="*/ 753101 h 914300"/>
                <a:gd name="connsiteX40" fmla="*/ 172353 w 1371185"/>
                <a:gd name="connsiteY40" fmla="*/ 851436 h 914300"/>
                <a:gd name="connsiteX41" fmla="*/ 52338 w 1371185"/>
                <a:gd name="connsiteY41" fmla="*/ 796192 h 914300"/>
                <a:gd name="connsiteX42" fmla="*/ 135160 w 1371185"/>
                <a:gd name="connsiteY42" fmla="*/ 692760 h 914300"/>
                <a:gd name="connsiteX43" fmla="*/ 346384 w 1371185"/>
                <a:gd name="connsiteY43" fmla="*/ 576553 h 914300"/>
                <a:gd name="connsiteX44" fmla="*/ 355427 w 1371185"/>
                <a:gd name="connsiteY44" fmla="*/ 288759 h 914300"/>
                <a:gd name="connsiteX45" fmla="*/ 141473 w 1371185"/>
                <a:gd name="connsiteY45" fmla="*/ 167454 h 914300"/>
                <a:gd name="connsiteX46" fmla="*/ 75277 w 1371185"/>
                <a:gd name="connsiteY46" fmla="*/ 203509 h 914300"/>
                <a:gd name="connsiteX47" fmla="*/ 503 w 1371185"/>
                <a:gd name="connsiteY47" fmla="*/ 132883 h 914300"/>
                <a:gd name="connsiteX0" fmla="*/ 503 w 1371185"/>
                <a:gd name="connsiteY0" fmla="*/ 132883 h 912399"/>
                <a:gd name="connsiteX1" fmla="*/ 67772 w 1371185"/>
                <a:gd name="connsiteY1" fmla="*/ 59203 h 912399"/>
                <a:gd name="connsiteX2" fmla="*/ 142549 w 1371185"/>
                <a:gd name="connsiteY2" fmla="*/ 9 h 912399"/>
                <a:gd name="connsiteX3" fmla="*/ 211360 w 1371185"/>
                <a:gd name="connsiteY3" fmla="*/ 66682 h 912399"/>
                <a:gd name="connsiteX4" fmla="*/ 194813 w 1371185"/>
                <a:gd name="connsiteY4" fmla="*/ 114926 h 912399"/>
                <a:gd name="connsiteX5" fmla="*/ 389721 w 1371185"/>
                <a:gd name="connsiteY5" fmla="*/ 222892 h 912399"/>
                <a:gd name="connsiteX6" fmla="*/ 686181 w 1371185"/>
                <a:gd name="connsiteY6" fmla="*/ 71447 h 912399"/>
                <a:gd name="connsiteX7" fmla="*/ 979078 w 1371185"/>
                <a:gd name="connsiteY7" fmla="*/ 218273 h 912399"/>
                <a:gd name="connsiteX8" fmla="*/ 1179698 w 1371185"/>
                <a:gd name="connsiteY8" fmla="*/ 108118 h 912399"/>
                <a:gd name="connsiteX9" fmla="*/ 1246773 w 1371185"/>
                <a:gd name="connsiteY9" fmla="*/ 1807 h 912399"/>
                <a:gd name="connsiteX10" fmla="*/ 1321069 w 1371185"/>
                <a:gd name="connsiteY10" fmla="*/ 72292 h 912399"/>
                <a:gd name="connsiteX11" fmla="*/ 1362979 w 1371185"/>
                <a:gd name="connsiteY11" fmla="*/ 175162 h 912399"/>
                <a:gd name="connsiteX12" fmla="*/ 1224939 w 1371185"/>
                <a:gd name="connsiteY12" fmla="*/ 174934 h 912399"/>
                <a:gd name="connsiteX13" fmla="*/ 1017769 w 1371185"/>
                <a:gd name="connsiteY13" fmla="*/ 287472 h 912399"/>
                <a:gd name="connsiteX14" fmla="*/ 1027653 w 1371185"/>
                <a:gd name="connsiteY14" fmla="*/ 567841 h 912399"/>
                <a:gd name="connsiteX15" fmla="*/ 1237677 w 1371185"/>
                <a:gd name="connsiteY15" fmla="*/ 683233 h 912399"/>
                <a:gd name="connsiteX16" fmla="*/ 1351548 w 1371185"/>
                <a:gd name="connsiteY16" fmla="*/ 678081 h 912399"/>
                <a:gd name="connsiteX17" fmla="*/ 1330593 w 1371185"/>
                <a:gd name="connsiteY17" fmla="*/ 798096 h 912399"/>
                <a:gd name="connsiteX18" fmla="*/ 1225818 w 1371185"/>
                <a:gd name="connsiteY18" fmla="*/ 866676 h 912399"/>
                <a:gd name="connsiteX19" fmla="*/ 1193631 w 1371185"/>
                <a:gd name="connsiteY19" fmla="*/ 759435 h 912399"/>
                <a:gd name="connsiteX20" fmla="*/ 989595 w 1371185"/>
                <a:gd name="connsiteY20" fmla="*/ 640931 h 912399"/>
                <a:gd name="connsiteX21" fmla="*/ 949597 w 1371185"/>
                <a:gd name="connsiteY21" fmla="*/ 694272 h 912399"/>
                <a:gd name="connsiteX22" fmla="*/ 876253 w 1371185"/>
                <a:gd name="connsiteY22" fmla="*/ 703793 h 912399"/>
                <a:gd name="connsiteX23" fmla="*/ 913398 w 1371185"/>
                <a:gd name="connsiteY23" fmla="*/ 845720 h 912399"/>
                <a:gd name="connsiteX24" fmla="*/ 892443 w 1371185"/>
                <a:gd name="connsiteY24" fmla="*/ 874295 h 912399"/>
                <a:gd name="connsiteX25" fmla="*/ 811480 w 1371185"/>
                <a:gd name="connsiteY25" fmla="*/ 874295 h 912399"/>
                <a:gd name="connsiteX26" fmla="*/ 781953 w 1371185"/>
                <a:gd name="connsiteY26" fmla="*/ 910490 h 912399"/>
                <a:gd name="connsiteX27" fmla="*/ 751475 w 1371185"/>
                <a:gd name="connsiteY27" fmla="*/ 872390 h 912399"/>
                <a:gd name="connsiteX28" fmla="*/ 717179 w 1371185"/>
                <a:gd name="connsiteY28" fmla="*/ 872390 h 912399"/>
                <a:gd name="connsiteX29" fmla="*/ 692418 w 1371185"/>
                <a:gd name="connsiteY29" fmla="*/ 912395 h 912399"/>
                <a:gd name="connsiteX30" fmla="*/ 657172 w 1371185"/>
                <a:gd name="connsiteY30" fmla="*/ 874295 h 912399"/>
                <a:gd name="connsiteX31" fmla="*/ 620025 w 1371185"/>
                <a:gd name="connsiteY31" fmla="*/ 874295 h 912399"/>
                <a:gd name="connsiteX32" fmla="*/ 562857 w 1371185"/>
                <a:gd name="connsiteY32" fmla="*/ 910487 h 912399"/>
                <a:gd name="connsiteX33" fmla="*/ 560975 w 1371185"/>
                <a:gd name="connsiteY33" fmla="*/ 875248 h 912399"/>
                <a:gd name="connsiteX34" fmla="*/ 490488 w 1371185"/>
                <a:gd name="connsiteY34" fmla="*/ 876200 h 912399"/>
                <a:gd name="connsiteX35" fmla="*/ 458103 w 1371185"/>
                <a:gd name="connsiteY35" fmla="*/ 843815 h 912399"/>
                <a:gd name="connsiteX36" fmla="*/ 500015 w 1371185"/>
                <a:gd name="connsiteY36" fmla="*/ 704746 h 912399"/>
                <a:gd name="connsiteX37" fmla="*/ 425714 w 1371185"/>
                <a:gd name="connsiteY37" fmla="*/ 700943 h 912399"/>
                <a:gd name="connsiteX38" fmla="*/ 381906 w 1371185"/>
                <a:gd name="connsiteY38" fmla="*/ 646647 h 912399"/>
                <a:gd name="connsiteX39" fmla="*/ 189098 w 1371185"/>
                <a:gd name="connsiteY39" fmla="*/ 753101 h 912399"/>
                <a:gd name="connsiteX40" fmla="*/ 172353 w 1371185"/>
                <a:gd name="connsiteY40" fmla="*/ 851436 h 912399"/>
                <a:gd name="connsiteX41" fmla="*/ 52338 w 1371185"/>
                <a:gd name="connsiteY41" fmla="*/ 796192 h 912399"/>
                <a:gd name="connsiteX42" fmla="*/ 135160 w 1371185"/>
                <a:gd name="connsiteY42" fmla="*/ 692760 h 912399"/>
                <a:gd name="connsiteX43" fmla="*/ 346384 w 1371185"/>
                <a:gd name="connsiteY43" fmla="*/ 576553 h 912399"/>
                <a:gd name="connsiteX44" fmla="*/ 355427 w 1371185"/>
                <a:gd name="connsiteY44" fmla="*/ 288759 h 912399"/>
                <a:gd name="connsiteX45" fmla="*/ 141473 w 1371185"/>
                <a:gd name="connsiteY45" fmla="*/ 167454 h 912399"/>
                <a:gd name="connsiteX46" fmla="*/ 75277 w 1371185"/>
                <a:gd name="connsiteY46" fmla="*/ 203509 h 912399"/>
                <a:gd name="connsiteX47" fmla="*/ 503 w 1371185"/>
                <a:gd name="connsiteY47" fmla="*/ 132883 h 912399"/>
                <a:gd name="connsiteX0" fmla="*/ 503 w 1371185"/>
                <a:gd name="connsiteY0" fmla="*/ 132883 h 912399"/>
                <a:gd name="connsiteX1" fmla="*/ 67772 w 1371185"/>
                <a:gd name="connsiteY1" fmla="*/ 59203 h 912399"/>
                <a:gd name="connsiteX2" fmla="*/ 142549 w 1371185"/>
                <a:gd name="connsiteY2" fmla="*/ 9 h 912399"/>
                <a:gd name="connsiteX3" fmla="*/ 211360 w 1371185"/>
                <a:gd name="connsiteY3" fmla="*/ 66682 h 912399"/>
                <a:gd name="connsiteX4" fmla="*/ 194813 w 1371185"/>
                <a:gd name="connsiteY4" fmla="*/ 114926 h 912399"/>
                <a:gd name="connsiteX5" fmla="*/ 389721 w 1371185"/>
                <a:gd name="connsiteY5" fmla="*/ 222892 h 912399"/>
                <a:gd name="connsiteX6" fmla="*/ 686181 w 1371185"/>
                <a:gd name="connsiteY6" fmla="*/ 71447 h 912399"/>
                <a:gd name="connsiteX7" fmla="*/ 979078 w 1371185"/>
                <a:gd name="connsiteY7" fmla="*/ 218273 h 912399"/>
                <a:gd name="connsiteX8" fmla="*/ 1179698 w 1371185"/>
                <a:gd name="connsiteY8" fmla="*/ 108118 h 912399"/>
                <a:gd name="connsiteX9" fmla="*/ 1246773 w 1371185"/>
                <a:gd name="connsiteY9" fmla="*/ 1807 h 912399"/>
                <a:gd name="connsiteX10" fmla="*/ 1321069 w 1371185"/>
                <a:gd name="connsiteY10" fmla="*/ 72292 h 912399"/>
                <a:gd name="connsiteX11" fmla="*/ 1362979 w 1371185"/>
                <a:gd name="connsiteY11" fmla="*/ 175162 h 912399"/>
                <a:gd name="connsiteX12" fmla="*/ 1224939 w 1371185"/>
                <a:gd name="connsiteY12" fmla="*/ 174934 h 912399"/>
                <a:gd name="connsiteX13" fmla="*/ 1017769 w 1371185"/>
                <a:gd name="connsiteY13" fmla="*/ 287472 h 912399"/>
                <a:gd name="connsiteX14" fmla="*/ 1027653 w 1371185"/>
                <a:gd name="connsiteY14" fmla="*/ 567841 h 912399"/>
                <a:gd name="connsiteX15" fmla="*/ 1237677 w 1371185"/>
                <a:gd name="connsiteY15" fmla="*/ 683233 h 912399"/>
                <a:gd name="connsiteX16" fmla="*/ 1351548 w 1371185"/>
                <a:gd name="connsiteY16" fmla="*/ 678081 h 912399"/>
                <a:gd name="connsiteX17" fmla="*/ 1330593 w 1371185"/>
                <a:gd name="connsiteY17" fmla="*/ 798096 h 912399"/>
                <a:gd name="connsiteX18" fmla="*/ 1225818 w 1371185"/>
                <a:gd name="connsiteY18" fmla="*/ 866676 h 912399"/>
                <a:gd name="connsiteX19" fmla="*/ 1193631 w 1371185"/>
                <a:gd name="connsiteY19" fmla="*/ 759435 h 912399"/>
                <a:gd name="connsiteX20" fmla="*/ 989595 w 1371185"/>
                <a:gd name="connsiteY20" fmla="*/ 640931 h 912399"/>
                <a:gd name="connsiteX21" fmla="*/ 949597 w 1371185"/>
                <a:gd name="connsiteY21" fmla="*/ 694272 h 912399"/>
                <a:gd name="connsiteX22" fmla="*/ 876253 w 1371185"/>
                <a:gd name="connsiteY22" fmla="*/ 703793 h 912399"/>
                <a:gd name="connsiteX23" fmla="*/ 913398 w 1371185"/>
                <a:gd name="connsiteY23" fmla="*/ 845720 h 912399"/>
                <a:gd name="connsiteX24" fmla="*/ 892443 w 1371185"/>
                <a:gd name="connsiteY24" fmla="*/ 874295 h 912399"/>
                <a:gd name="connsiteX25" fmla="*/ 811480 w 1371185"/>
                <a:gd name="connsiteY25" fmla="*/ 874295 h 912399"/>
                <a:gd name="connsiteX26" fmla="*/ 781953 w 1371185"/>
                <a:gd name="connsiteY26" fmla="*/ 910490 h 912399"/>
                <a:gd name="connsiteX27" fmla="*/ 751475 w 1371185"/>
                <a:gd name="connsiteY27" fmla="*/ 872390 h 912399"/>
                <a:gd name="connsiteX28" fmla="*/ 717179 w 1371185"/>
                <a:gd name="connsiteY28" fmla="*/ 872390 h 912399"/>
                <a:gd name="connsiteX29" fmla="*/ 692418 w 1371185"/>
                <a:gd name="connsiteY29" fmla="*/ 912395 h 912399"/>
                <a:gd name="connsiteX30" fmla="*/ 657172 w 1371185"/>
                <a:gd name="connsiteY30" fmla="*/ 874295 h 912399"/>
                <a:gd name="connsiteX31" fmla="*/ 620025 w 1371185"/>
                <a:gd name="connsiteY31" fmla="*/ 874295 h 912399"/>
                <a:gd name="connsiteX32" fmla="*/ 562857 w 1371185"/>
                <a:gd name="connsiteY32" fmla="*/ 910487 h 912399"/>
                <a:gd name="connsiteX33" fmla="*/ 560975 w 1371185"/>
                <a:gd name="connsiteY33" fmla="*/ 875248 h 912399"/>
                <a:gd name="connsiteX34" fmla="*/ 490488 w 1371185"/>
                <a:gd name="connsiteY34" fmla="*/ 876200 h 912399"/>
                <a:gd name="connsiteX35" fmla="*/ 458103 w 1371185"/>
                <a:gd name="connsiteY35" fmla="*/ 843815 h 912399"/>
                <a:gd name="connsiteX36" fmla="*/ 500015 w 1371185"/>
                <a:gd name="connsiteY36" fmla="*/ 704746 h 912399"/>
                <a:gd name="connsiteX37" fmla="*/ 425714 w 1371185"/>
                <a:gd name="connsiteY37" fmla="*/ 700943 h 912399"/>
                <a:gd name="connsiteX38" fmla="*/ 381906 w 1371185"/>
                <a:gd name="connsiteY38" fmla="*/ 646647 h 912399"/>
                <a:gd name="connsiteX39" fmla="*/ 189098 w 1371185"/>
                <a:gd name="connsiteY39" fmla="*/ 753101 h 912399"/>
                <a:gd name="connsiteX40" fmla="*/ 172353 w 1371185"/>
                <a:gd name="connsiteY40" fmla="*/ 851436 h 912399"/>
                <a:gd name="connsiteX41" fmla="*/ 52338 w 1371185"/>
                <a:gd name="connsiteY41" fmla="*/ 796192 h 912399"/>
                <a:gd name="connsiteX42" fmla="*/ 135160 w 1371185"/>
                <a:gd name="connsiteY42" fmla="*/ 692760 h 912399"/>
                <a:gd name="connsiteX43" fmla="*/ 346384 w 1371185"/>
                <a:gd name="connsiteY43" fmla="*/ 576553 h 912399"/>
                <a:gd name="connsiteX44" fmla="*/ 355427 w 1371185"/>
                <a:gd name="connsiteY44" fmla="*/ 288759 h 912399"/>
                <a:gd name="connsiteX45" fmla="*/ 141473 w 1371185"/>
                <a:gd name="connsiteY45" fmla="*/ 167454 h 912399"/>
                <a:gd name="connsiteX46" fmla="*/ 75277 w 1371185"/>
                <a:gd name="connsiteY46" fmla="*/ 203509 h 912399"/>
                <a:gd name="connsiteX47" fmla="*/ 503 w 1371185"/>
                <a:gd name="connsiteY47" fmla="*/ 132883 h 912399"/>
                <a:gd name="connsiteX0" fmla="*/ 503 w 1371185"/>
                <a:gd name="connsiteY0" fmla="*/ 132883 h 913844"/>
                <a:gd name="connsiteX1" fmla="*/ 67772 w 1371185"/>
                <a:gd name="connsiteY1" fmla="*/ 59203 h 913844"/>
                <a:gd name="connsiteX2" fmla="*/ 142549 w 1371185"/>
                <a:gd name="connsiteY2" fmla="*/ 9 h 913844"/>
                <a:gd name="connsiteX3" fmla="*/ 211360 w 1371185"/>
                <a:gd name="connsiteY3" fmla="*/ 66682 h 913844"/>
                <a:gd name="connsiteX4" fmla="*/ 194813 w 1371185"/>
                <a:gd name="connsiteY4" fmla="*/ 114926 h 913844"/>
                <a:gd name="connsiteX5" fmla="*/ 389721 w 1371185"/>
                <a:gd name="connsiteY5" fmla="*/ 222892 h 913844"/>
                <a:gd name="connsiteX6" fmla="*/ 686181 w 1371185"/>
                <a:gd name="connsiteY6" fmla="*/ 71447 h 913844"/>
                <a:gd name="connsiteX7" fmla="*/ 979078 w 1371185"/>
                <a:gd name="connsiteY7" fmla="*/ 218273 h 913844"/>
                <a:gd name="connsiteX8" fmla="*/ 1179698 w 1371185"/>
                <a:gd name="connsiteY8" fmla="*/ 108118 h 913844"/>
                <a:gd name="connsiteX9" fmla="*/ 1246773 w 1371185"/>
                <a:gd name="connsiteY9" fmla="*/ 1807 h 913844"/>
                <a:gd name="connsiteX10" fmla="*/ 1321069 w 1371185"/>
                <a:gd name="connsiteY10" fmla="*/ 72292 h 913844"/>
                <a:gd name="connsiteX11" fmla="*/ 1362979 w 1371185"/>
                <a:gd name="connsiteY11" fmla="*/ 175162 h 913844"/>
                <a:gd name="connsiteX12" fmla="*/ 1224939 w 1371185"/>
                <a:gd name="connsiteY12" fmla="*/ 174934 h 913844"/>
                <a:gd name="connsiteX13" fmla="*/ 1017769 w 1371185"/>
                <a:gd name="connsiteY13" fmla="*/ 287472 h 913844"/>
                <a:gd name="connsiteX14" fmla="*/ 1027653 w 1371185"/>
                <a:gd name="connsiteY14" fmla="*/ 567841 h 913844"/>
                <a:gd name="connsiteX15" fmla="*/ 1237677 w 1371185"/>
                <a:gd name="connsiteY15" fmla="*/ 683233 h 913844"/>
                <a:gd name="connsiteX16" fmla="*/ 1351548 w 1371185"/>
                <a:gd name="connsiteY16" fmla="*/ 678081 h 913844"/>
                <a:gd name="connsiteX17" fmla="*/ 1330593 w 1371185"/>
                <a:gd name="connsiteY17" fmla="*/ 798096 h 913844"/>
                <a:gd name="connsiteX18" fmla="*/ 1225818 w 1371185"/>
                <a:gd name="connsiteY18" fmla="*/ 866676 h 913844"/>
                <a:gd name="connsiteX19" fmla="*/ 1193631 w 1371185"/>
                <a:gd name="connsiteY19" fmla="*/ 759435 h 913844"/>
                <a:gd name="connsiteX20" fmla="*/ 989595 w 1371185"/>
                <a:gd name="connsiteY20" fmla="*/ 640931 h 913844"/>
                <a:gd name="connsiteX21" fmla="*/ 949597 w 1371185"/>
                <a:gd name="connsiteY21" fmla="*/ 694272 h 913844"/>
                <a:gd name="connsiteX22" fmla="*/ 876253 w 1371185"/>
                <a:gd name="connsiteY22" fmla="*/ 703793 h 913844"/>
                <a:gd name="connsiteX23" fmla="*/ 913398 w 1371185"/>
                <a:gd name="connsiteY23" fmla="*/ 845720 h 913844"/>
                <a:gd name="connsiteX24" fmla="*/ 892443 w 1371185"/>
                <a:gd name="connsiteY24" fmla="*/ 874295 h 913844"/>
                <a:gd name="connsiteX25" fmla="*/ 811480 w 1371185"/>
                <a:gd name="connsiteY25" fmla="*/ 874295 h 913844"/>
                <a:gd name="connsiteX26" fmla="*/ 781953 w 1371185"/>
                <a:gd name="connsiteY26" fmla="*/ 910490 h 913844"/>
                <a:gd name="connsiteX27" fmla="*/ 751475 w 1371185"/>
                <a:gd name="connsiteY27" fmla="*/ 872390 h 913844"/>
                <a:gd name="connsiteX28" fmla="*/ 717179 w 1371185"/>
                <a:gd name="connsiteY28" fmla="*/ 872390 h 913844"/>
                <a:gd name="connsiteX29" fmla="*/ 692418 w 1371185"/>
                <a:gd name="connsiteY29" fmla="*/ 912395 h 913844"/>
                <a:gd name="connsiteX30" fmla="*/ 657172 w 1371185"/>
                <a:gd name="connsiteY30" fmla="*/ 874295 h 913844"/>
                <a:gd name="connsiteX31" fmla="*/ 620025 w 1371185"/>
                <a:gd name="connsiteY31" fmla="*/ 874295 h 913844"/>
                <a:gd name="connsiteX32" fmla="*/ 619321 w 1371185"/>
                <a:gd name="connsiteY32" fmla="*/ 908310 h 913844"/>
                <a:gd name="connsiteX33" fmla="*/ 562857 w 1371185"/>
                <a:gd name="connsiteY33" fmla="*/ 910487 h 913844"/>
                <a:gd name="connsiteX34" fmla="*/ 560975 w 1371185"/>
                <a:gd name="connsiteY34" fmla="*/ 875248 h 913844"/>
                <a:gd name="connsiteX35" fmla="*/ 490488 w 1371185"/>
                <a:gd name="connsiteY35" fmla="*/ 876200 h 913844"/>
                <a:gd name="connsiteX36" fmla="*/ 458103 w 1371185"/>
                <a:gd name="connsiteY36" fmla="*/ 843815 h 913844"/>
                <a:gd name="connsiteX37" fmla="*/ 500015 w 1371185"/>
                <a:gd name="connsiteY37" fmla="*/ 704746 h 913844"/>
                <a:gd name="connsiteX38" fmla="*/ 425714 w 1371185"/>
                <a:gd name="connsiteY38" fmla="*/ 700943 h 913844"/>
                <a:gd name="connsiteX39" fmla="*/ 381906 w 1371185"/>
                <a:gd name="connsiteY39" fmla="*/ 646647 h 913844"/>
                <a:gd name="connsiteX40" fmla="*/ 189098 w 1371185"/>
                <a:gd name="connsiteY40" fmla="*/ 753101 h 913844"/>
                <a:gd name="connsiteX41" fmla="*/ 172353 w 1371185"/>
                <a:gd name="connsiteY41" fmla="*/ 851436 h 913844"/>
                <a:gd name="connsiteX42" fmla="*/ 52338 w 1371185"/>
                <a:gd name="connsiteY42" fmla="*/ 796192 h 913844"/>
                <a:gd name="connsiteX43" fmla="*/ 135160 w 1371185"/>
                <a:gd name="connsiteY43" fmla="*/ 692760 h 913844"/>
                <a:gd name="connsiteX44" fmla="*/ 346384 w 1371185"/>
                <a:gd name="connsiteY44" fmla="*/ 576553 h 913844"/>
                <a:gd name="connsiteX45" fmla="*/ 355427 w 1371185"/>
                <a:gd name="connsiteY45" fmla="*/ 288759 h 913844"/>
                <a:gd name="connsiteX46" fmla="*/ 141473 w 1371185"/>
                <a:gd name="connsiteY46" fmla="*/ 167454 h 913844"/>
                <a:gd name="connsiteX47" fmla="*/ 75277 w 1371185"/>
                <a:gd name="connsiteY47" fmla="*/ 203509 h 913844"/>
                <a:gd name="connsiteX48" fmla="*/ 503 w 1371185"/>
                <a:gd name="connsiteY48" fmla="*/ 132883 h 913844"/>
                <a:gd name="connsiteX0" fmla="*/ 503 w 1371185"/>
                <a:gd name="connsiteY0" fmla="*/ 132883 h 913844"/>
                <a:gd name="connsiteX1" fmla="*/ 67772 w 1371185"/>
                <a:gd name="connsiteY1" fmla="*/ 59203 h 913844"/>
                <a:gd name="connsiteX2" fmla="*/ 142549 w 1371185"/>
                <a:gd name="connsiteY2" fmla="*/ 9 h 913844"/>
                <a:gd name="connsiteX3" fmla="*/ 211360 w 1371185"/>
                <a:gd name="connsiteY3" fmla="*/ 66682 h 913844"/>
                <a:gd name="connsiteX4" fmla="*/ 194813 w 1371185"/>
                <a:gd name="connsiteY4" fmla="*/ 114926 h 913844"/>
                <a:gd name="connsiteX5" fmla="*/ 389721 w 1371185"/>
                <a:gd name="connsiteY5" fmla="*/ 222892 h 913844"/>
                <a:gd name="connsiteX6" fmla="*/ 686181 w 1371185"/>
                <a:gd name="connsiteY6" fmla="*/ 71447 h 913844"/>
                <a:gd name="connsiteX7" fmla="*/ 979078 w 1371185"/>
                <a:gd name="connsiteY7" fmla="*/ 218273 h 913844"/>
                <a:gd name="connsiteX8" fmla="*/ 1179698 w 1371185"/>
                <a:gd name="connsiteY8" fmla="*/ 108118 h 913844"/>
                <a:gd name="connsiteX9" fmla="*/ 1246773 w 1371185"/>
                <a:gd name="connsiteY9" fmla="*/ 1807 h 913844"/>
                <a:gd name="connsiteX10" fmla="*/ 1321069 w 1371185"/>
                <a:gd name="connsiteY10" fmla="*/ 72292 h 913844"/>
                <a:gd name="connsiteX11" fmla="*/ 1362979 w 1371185"/>
                <a:gd name="connsiteY11" fmla="*/ 175162 h 913844"/>
                <a:gd name="connsiteX12" fmla="*/ 1224939 w 1371185"/>
                <a:gd name="connsiteY12" fmla="*/ 174934 h 913844"/>
                <a:gd name="connsiteX13" fmla="*/ 1017769 w 1371185"/>
                <a:gd name="connsiteY13" fmla="*/ 287472 h 913844"/>
                <a:gd name="connsiteX14" fmla="*/ 1027653 w 1371185"/>
                <a:gd name="connsiteY14" fmla="*/ 567841 h 913844"/>
                <a:gd name="connsiteX15" fmla="*/ 1237677 w 1371185"/>
                <a:gd name="connsiteY15" fmla="*/ 683233 h 913844"/>
                <a:gd name="connsiteX16" fmla="*/ 1351548 w 1371185"/>
                <a:gd name="connsiteY16" fmla="*/ 678081 h 913844"/>
                <a:gd name="connsiteX17" fmla="*/ 1330593 w 1371185"/>
                <a:gd name="connsiteY17" fmla="*/ 798096 h 913844"/>
                <a:gd name="connsiteX18" fmla="*/ 1225818 w 1371185"/>
                <a:gd name="connsiteY18" fmla="*/ 866676 h 913844"/>
                <a:gd name="connsiteX19" fmla="*/ 1193631 w 1371185"/>
                <a:gd name="connsiteY19" fmla="*/ 759435 h 913844"/>
                <a:gd name="connsiteX20" fmla="*/ 989595 w 1371185"/>
                <a:gd name="connsiteY20" fmla="*/ 640931 h 913844"/>
                <a:gd name="connsiteX21" fmla="*/ 949597 w 1371185"/>
                <a:gd name="connsiteY21" fmla="*/ 694272 h 913844"/>
                <a:gd name="connsiteX22" fmla="*/ 876253 w 1371185"/>
                <a:gd name="connsiteY22" fmla="*/ 703793 h 913844"/>
                <a:gd name="connsiteX23" fmla="*/ 913398 w 1371185"/>
                <a:gd name="connsiteY23" fmla="*/ 845720 h 913844"/>
                <a:gd name="connsiteX24" fmla="*/ 892443 w 1371185"/>
                <a:gd name="connsiteY24" fmla="*/ 874295 h 913844"/>
                <a:gd name="connsiteX25" fmla="*/ 811480 w 1371185"/>
                <a:gd name="connsiteY25" fmla="*/ 874295 h 913844"/>
                <a:gd name="connsiteX26" fmla="*/ 781953 w 1371185"/>
                <a:gd name="connsiteY26" fmla="*/ 910490 h 913844"/>
                <a:gd name="connsiteX27" fmla="*/ 751475 w 1371185"/>
                <a:gd name="connsiteY27" fmla="*/ 872390 h 913844"/>
                <a:gd name="connsiteX28" fmla="*/ 717179 w 1371185"/>
                <a:gd name="connsiteY28" fmla="*/ 872390 h 913844"/>
                <a:gd name="connsiteX29" fmla="*/ 692418 w 1371185"/>
                <a:gd name="connsiteY29" fmla="*/ 912395 h 913844"/>
                <a:gd name="connsiteX30" fmla="*/ 657172 w 1371185"/>
                <a:gd name="connsiteY30" fmla="*/ 874295 h 913844"/>
                <a:gd name="connsiteX31" fmla="*/ 620025 w 1371185"/>
                <a:gd name="connsiteY31" fmla="*/ 874295 h 913844"/>
                <a:gd name="connsiteX32" fmla="*/ 619321 w 1371185"/>
                <a:gd name="connsiteY32" fmla="*/ 908310 h 913844"/>
                <a:gd name="connsiteX33" fmla="*/ 562857 w 1371185"/>
                <a:gd name="connsiteY33" fmla="*/ 910487 h 913844"/>
                <a:gd name="connsiteX34" fmla="*/ 560975 w 1371185"/>
                <a:gd name="connsiteY34" fmla="*/ 875248 h 913844"/>
                <a:gd name="connsiteX35" fmla="*/ 490488 w 1371185"/>
                <a:gd name="connsiteY35" fmla="*/ 876200 h 913844"/>
                <a:gd name="connsiteX36" fmla="*/ 458103 w 1371185"/>
                <a:gd name="connsiteY36" fmla="*/ 843815 h 913844"/>
                <a:gd name="connsiteX37" fmla="*/ 500015 w 1371185"/>
                <a:gd name="connsiteY37" fmla="*/ 704746 h 913844"/>
                <a:gd name="connsiteX38" fmla="*/ 425714 w 1371185"/>
                <a:gd name="connsiteY38" fmla="*/ 700943 h 913844"/>
                <a:gd name="connsiteX39" fmla="*/ 381906 w 1371185"/>
                <a:gd name="connsiteY39" fmla="*/ 646647 h 913844"/>
                <a:gd name="connsiteX40" fmla="*/ 189098 w 1371185"/>
                <a:gd name="connsiteY40" fmla="*/ 753101 h 913844"/>
                <a:gd name="connsiteX41" fmla="*/ 172353 w 1371185"/>
                <a:gd name="connsiteY41" fmla="*/ 851436 h 913844"/>
                <a:gd name="connsiteX42" fmla="*/ 52338 w 1371185"/>
                <a:gd name="connsiteY42" fmla="*/ 796192 h 913844"/>
                <a:gd name="connsiteX43" fmla="*/ 135160 w 1371185"/>
                <a:gd name="connsiteY43" fmla="*/ 692760 h 913844"/>
                <a:gd name="connsiteX44" fmla="*/ 346384 w 1371185"/>
                <a:gd name="connsiteY44" fmla="*/ 576553 h 913844"/>
                <a:gd name="connsiteX45" fmla="*/ 355427 w 1371185"/>
                <a:gd name="connsiteY45" fmla="*/ 288759 h 913844"/>
                <a:gd name="connsiteX46" fmla="*/ 141473 w 1371185"/>
                <a:gd name="connsiteY46" fmla="*/ 167454 h 913844"/>
                <a:gd name="connsiteX47" fmla="*/ 75277 w 1371185"/>
                <a:gd name="connsiteY47" fmla="*/ 203509 h 913844"/>
                <a:gd name="connsiteX48" fmla="*/ 503 w 1371185"/>
                <a:gd name="connsiteY48" fmla="*/ 132883 h 913844"/>
                <a:gd name="connsiteX0" fmla="*/ 503 w 1371185"/>
                <a:gd name="connsiteY0" fmla="*/ 132883 h 913844"/>
                <a:gd name="connsiteX1" fmla="*/ 67772 w 1371185"/>
                <a:gd name="connsiteY1" fmla="*/ 59203 h 913844"/>
                <a:gd name="connsiteX2" fmla="*/ 142549 w 1371185"/>
                <a:gd name="connsiteY2" fmla="*/ 9 h 913844"/>
                <a:gd name="connsiteX3" fmla="*/ 211360 w 1371185"/>
                <a:gd name="connsiteY3" fmla="*/ 66682 h 913844"/>
                <a:gd name="connsiteX4" fmla="*/ 194813 w 1371185"/>
                <a:gd name="connsiteY4" fmla="*/ 114926 h 913844"/>
                <a:gd name="connsiteX5" fmla="*/ 389721 w 1371185"/>
                <a:gd name="connsiteY5" fmla="*/ 222892 h 913844"/>
                <a:gd name="connsiteX6" fmla="*/ 686181 w 1371185"/>
                <a:gd name="connsiteY6" fmla="*/ 71447 h 913844"/>
                <a:gd name="connsiteX7" fmla="*/ 979078 w 1371185"/>
                <a:gd name="connsiteY7" fmla="*/ 218273 h 913844"/>
                <a:gd name="connsiteX8" fmla="*/ 1179698 w 1371185"/>
                <a:gd name="connsiteY8" fmla="*/ 108118 h 913844"/>
                <a:gd name="connsiteX9" fmla="*/ 1246773 w 1371185"/>
                <a:gd name="connsiteY9" fmla="*/ 1807 h 913844"/>
                <a:gd name="connsiteX10" fmla="*/ 1321069 w 1371185"/>
                <a:gd name="connsiteY10" fmla="*/ 72292 h 913844"/>
                <a:gd name="connsiteX11" fmla="*/ 1362979 w 1371185"/>
                <a:gd name="connsiteY11" fmla="*/ 175162 h 913844"/>
                <a:gd name="connsiteX12" fmla="*/ 1224939 w 1371185"/>
                <a:gd name="connsiteY12" fmla="*/ 174934 h 913844"/>
                <a:gd name="connsiteX13" fmla="*/ 1017769 w 1371185"/>
                <a:gd name="connsiteY13" fmla="*/ 287472 h 913844"/>
                <a:gd name="connsiteX14" fmla="*/ 1027653 w 1371185"/>
                <a:gd name="connsiteY14" fmla="*/ 567841 h 913844"/>
                <a:gd name="connsiteX15" fmla="*/ 1237677 w 1371185"/>
                <a:gd name="connsiteY15" fmla="*/ 683233 h 913844"/>
                <a:gd name="connsiteX16" fmla="*/ 1351548 w 1371185"/>
                <a:gd name="connsiteY16" fmla="*/ 678081 h 913844"/>
                <a:gd name="connsiteX17" fmla="*/ 1330593 w 1371185"/>
                <a:gd name="connsiteY17" fmla="*/ 798096 h 913844"/>
                <a:gd name="connsiteX18" fmla="*/ 1225818 w 1371185"/>
                <a:gd name="connsiteY18" fmla="*/ 866676 h 913844"/>
                <a:gd name="connsiteX19" fmla="*/ 1193631 w 1371185"/>
                <a:gd name="connsiteY19" fmla="*/ 759435 h 913844"/>
                <a:gd name="connsiteX20" fmla="*/ 989595 w 1371185"/>
                <a:gd name="connsiteY20" fmla="*/ 640931 h 913844"/>
                <a:gd name="connsiteX21" fmla="*/ 949597 w 1371185"/>
                <a:gd name="connsiteY21" fmla="*/ 694272 h 913844"/>
                <a:gd name="connsiteX22" fmla="*/ 876253 w 1371185"/>
                <a:gd name="connsiteY22" fmla="*/ 703793 h 913844"/>
                <a:gd name="connsiteX23" fmla="*/ 913398 w 1371185"/>
                <a:gd name="connsiteY23" fmla="*/ 845720 h 913844"/>
                <a:gd name="connsiteX24" fmla="*/ 892443 w 1371185"/>
                <a:gd name="connsiteY24" fmla="*/ 874295 h 913844"/>
                <a:gd name="connsiteX25" fmla="*/ 811480 w 1371185"/>
                <a:gd name="connsiteY25" fmla="*/ 874295 h 913844"/>
                <a:gd name="connsiteX26" fmla="*/ 781953 w 1371185"/>
                <a:gd name="connsiteY26" fmla="*/ 910490 h 913844"/>
                <a:gd name="connsiteX27" fmla="*/ 751475 w 1371185"/>
                <a:gd name="connsiteY27" fmla="*/ 872390 h 913844"/>
                <a:gd name="connsiteX28" fmla="*/ 717179 w 1371185"/>
                <a:gd name="connsiteY28" fmla="*/ 872390 h 913844"/>
                <a:gd name="connsiteX29" fmla="*/ 692418 w 1371185"/>
                <a:gd name="connsiteY29" fmla="*/ 912395 h 913844"/>
                <a:gd name="connsiteX30" fmla="*/ 657172 w 1371185"/>
                <a:gd name="connsiteY30" fmla="*/ 874295 h 913844"/>
                <a:gd name="connsiteX31" fmla="*/ 620025 w 1371185"/>
                <a:gd name="connsiteY31" fmla="*/ 874295 h 913844"/>
                <a:gd name="connsiteX32" fmla="*/ 619321 w 1371185"/>
                <a:gd name="connsiteY32" fmla="*/ 908310 h 913844"/>
                <a:gd name="connsiteX33" fmla="*/ 562857 w 1371185"/>
                <a:gd name="connsiteY33" fmla="*/ 910487 h 913844"/>
                <a:gd name="connsiteX34" fmla="*/ 560975 w 1371185"/>
                <a:gd name="connsiteY34" fmla="*/ 875248 h 913844"/>
                <a:gd name="connsiteX35" fmla="*/ 490488 w 1371185"/>
                <a:gd name="connsiteY35" fmla="*/ 876200 h 913844"/>
                <a:gd name="connsiteX36" fmla="*/ 458103 w 1371185"/>
                <a:gd name="connsiteY36" fmla="*/ 843815 h 913844"/>
                <a:gd name="connsiteX37" fmla="*/ 500015 w 1371185"/>
                <a:gd name="connsiteY37" fmla="*/ 704746 h 913844"/>
                <a:gd name="connsiteX38" fmla="*/ 425714 w 1371185"/>
                <a:gd name="connsiteY38" fmla="*/ 700943 h 913844"/>
                <a:gd name="connsiteX39" fmla="*/ 381906 w 1371185"/>
                <a:gd name="connsiteY39" fmla="*/ 646647 h 913844"/>
                <a:gd name="connsiteX40" fmla="*/ 189098 w 1371185"/>
                <a:gd name="connsiteY40" fmla="*/ 753101 h 913844"/>
                <a:gd name="connsiteX41" fmla="*/ 172353 w 1371185"/>
                <a:gd name="connsiteY41" fmla="*/ 851436 h 913844"/>
                <a:gd name="connsiteX42" fmla="*/ 52338 w 1371185"/>
                <a:gd name="connsiteY42" fmla="*/ 796192 h 913844"/>
                <a:gd name="connsiteX43" fmla="*/ 135160 w 1371185"/>
                <a:gd name="connsiteY43" fmla="*/ 692760 h 913844"/>
                <a:gd name="connsiteX44" fmla="*/ 346384 w 1371185"/>
                <a:gd name="connsiteY44" fmla="*/ 576553 h 913844"/>
                <a:gd name="connsiteX45" fmla="*/ 355427 w 1371185"/>
                <a:gd name="connsiteY45" fmla="*/ 288759 h 913844"/>
                <a:gd name="connsiteX46" fmla="*/ 141473 w 1371185"/>
                <a:gd name="connsiteY46" fmla="*/ 167454 h 913844"/>
                <a:gd name="connsiteX47" fmla="*/ 75277 w 1371185"/>
                <a:gd name="connsiteY47" fmla="*/ 203509 h 913844"/>
                <a:gd name="connsiteX48" fmla="*/ 503 w 1371185"/>
                <a:gd name="connsiteY48" fmla="*/ 132883 h 913844"/>
                <a:gd name="connsiteX0" fmla="*/ 503 w 1371185"/>
                <a:gd name="connsiteY0" fmla="*/ 132883 h 912399"/>
                <a:gd name="connsiteX1" fmla="*/ 67772 w 1371185"/>
                <a:gd name="connsiteY1" fmla="*/ 59203 h 912399"/>
                <a:gd name="connsiteX2" fmla="*/ 142549 w 1371185"/>
                <a:gd name="connsiteY2" fmla="*/ 9 h 912399"/>
                <a:gd name="connsiteX3" fmla="*/ 211360 w 1371185"/>
                <a:gd name="connsiteY3" fmla="*/ 66682 h 912399"/>
                <a:gd name="connsiteX4" fmla="*/ 194813 w 1371185"/>
                <a:gd name="connsiteY4" fmla="*/ 114926 h 912399"/>
                <a:gd name="connsiteX5" fmla="*/ 389721 w 1371185"/>
                <a:gd name="connsiteY5" fmla="*/ 222892 h 912399"/>
                <a:gd name="connsiteX6" fmla="*/ 686181 w 1371185"/>
                <a:gd name="connsiteY6" fmla="*/ 71447 h 912399"/>
                <a:gd name="connsiteX7" fmla="*/ 979078 w 1371185"/>
                <a:gd name="connsiteY7" fmla="*/ 218273 h 912399"/>
                <a:gd name="connsiteX8" fmla="*/ 1179698 w 1371185"/>
                <a:gd name="connsiteY8" fmla="*/ 108118 h 912399"/>
                <a:gd name="connsiteX9" fmla="*/ 1246773 w 1371185"/>
                <a:gd name="connsiteY9" fmla="*/ 1807 h 912399"/>
                <a:gd name="connsiteX10" fmla="*/ 1321069 w 1371185"/>
                <a:gd name="connsiteY10" fmla="*/ 72292 h 912399"/>
                <a:gd name="connsiteX11" fmla="*/ 1362979 w 1371185"/>
                <a:gd name="connsiteY11" fmla="*/ 175162 h 912399"/>
                <a:gd name="connsiteX12" fmla="*/ 1224939 w 1371185"/>
                <a:gd name="connsiteY12" fmla="*/ 174934 h 912399"/>
                <a:gd name="connsiteX13" fmla="*/ 1017769 w 1371185"/>
                <a:gd name="connsiteY13" fmla="*/ 287472 h 912399"/>
                <a:gd name="connsiteX14" fmla="*/ 1027653 w 1371185"/>
                <a:gd name="connsiteY14" fmla="*/ 567841 h 912399"/>
                <a:gd name="connsiteX15" fmla="*/ 1237677 w 1371185"/>
                <a:gd name="connsiteY15" fmla="*/ 683233 h 912399"/>
                <a:gd name="connsiteX16" fmla="*/ 1351548 w 1371185"/>
                <a:gd name="connsiteY16" fmla="*/ 678081 h 912399"/>
                <a:gd name="connsiteX17" fmla="*/ 1330593 w 1371185"/>
                <a:gd name="connsiteY17" fmla="*/ 798096 h 912399"/>
                <a:gd name="connsiteX18" fmla="*/ 1225818 w 1371185"/>
                <a:gd name="connsiteY18" fmla="*/ 866676 h 912399"/>
                <a:gd name="connsiteX19" fmla="*/ 1193631 w 1371185"/>
                <a:gd name="connsiteY19" fmla="*/ 759435 h 912399"/>
                <a:gd name="connsiteX20" fmla="*/ 989595 w 1371185"/>
                <a:gd name="connsiteY20" fmla="*/ 640931 h 912399"/>
                <a:gd name="connsiteX21" fmla="*/ 949597 w 1371185"/>
                <a:gd name="connsiteY21" fmla="*/ 694272 h 912399"/>
                <a:gd name="connsiteX22" fmla="*/ 876253 w 1371185"/>
                <a:gd name="connsiteY22" fmla="*/ 703793 h 912399"/>
                <a:gd name="connsiteX23" fmla="*/ 913398 w 1371185"/>
                <a:gd name="connsiteY23" fmla="*/ 845720 h 912399"/>
                <a:gd name="connsiteX24" fmla="*/ 892443 w 1371185"/>
                <a:gd name="connsiteY24" fmla="*/ 874295 h 912399"/>
                <a:gd name="connsiteX25" fmla="*/ 811480 w 1371185"/>
                <a:gd name="connsiteY25" fmla="*/ 874295 h 912399"/>
                <a:gd name="connsiteX26" fmla="*/ 781953 w 1371185"/>
                <a:gd name="connsiteY26" fmla="*/ 910490 h 912399"/>
                <a:gd name="connsiteX27" fmla="*/ 751475 w 1371185"/>
                <a:gd name="connsiteY27" fmla="*/ 872390 h 912399"/>
                <a:gd name="connsiteX28" fmla="*/ 717179 w 1371185"/>
                <a:gd name="connsiteY28" fmla="*/ 872390 h 912399"/>
                <a:gd name="connsiteX29" fmla="*/ 692418 w 1371185"/>
                <a:gd name="connsiteY29" fmla="*/ 912395 h 912399"/>
                <a:gd name="connsiteX30" fmla="*/ 657172 w 1371185"/>
                <a:gd name="connsiteY30" fmla="*/ 874295 h 912399"/>
                <a:gd name="connsiteX31" fmla="*/ 620025 w 1371185"/>
                <a:gd name="connsiteY31" fmla="*/ 874295 h 912399"/>
                <a:gd name="connsiteX32" fmla="*/ 619321 w 1371185"/>
                <a:gd name="connsiteY32" fmla="*/ 908310 h 912399"/>
                <a:gd name="connsiteX33" fmla="*/ 562857 w 1371185"/>
                <a:gd name="connsiteY33" fmla="*/ 910487 h 912399"/>
                <a:gd name="connsiteX34" fmla="*/ 560975 w 1371185"/>
                <a:gd name="connsiteY34" fmla="*/ 875248 h 912399"/>
                <a:gd name="connsiteX35" fmla="*/ 490488 w 1371185"/>
                <a:gd name="connsiteY35" fmla="*/ 876200 h 912399"/>
                <a:gd name="connsiteX36" fmla="*/ 458103 w 1371185"/>
                <a:gd name="connsiteY36" fmla="*/ 843815 h 912399"/>
                <a:gd name="connsiteX37" fmla="*/ 500015 w 1371185"/>
                <a:gd name="connsiteY37" fmla="*/ 704746 h 912399"/>
                <a:gd name="connsiteX38" fmla="*/ 425714 w 1371185"/>
                <a:gd name="connsiteY38" fmla="*/ 700943 h 912399"/>
                <a:gd name="connsiteX39" fmla="*/ 381906 w 1371185"/>
                <a:gd name="connsiteY39" fmla="*/ 646647 h 912399"/>
                <a:gd name="connsiteX40" fmla="*/ 189098 w 1371185"/>
                <a:gd name="connsiteY40" fmla="*/ 753101 h 912399"/>
                <a:gd name="connsiteX41" fmla="*/ 172353 w 1371185"/>
                <a:gd name="connsiteY41" fmla="*/ 851436 h 912399"/>
                <a:gd name="connsiteX42" fmla="*/ 52338 w 1371185"/>
                <a:gd name="connsiteY42" fmla="*/ 796192 h 912399"/>
                <a:gd name="connsiteX43" fmla="*/ 135160 w 1371185"/>
                <a:gd name="connsiteY43" fmla="*/ 692760 h 912399"/>
                <a:gd name="connsiteX44" fmla="*/ 346384 w 1371185"/>
                <a:gd name="connsiteY44" fmla="*/ 576553 h 912399"/>
                <a:gd name="connsiteX45" fmla="*/ 355427 w 1371185"/>
                <a:gd name="connsiteY45" fmla="*/ 288759 h 912399"/>
                <a:gd name="connsiteX46" fmla="*/ 141473 w 1371185"/>
                <a:gd name="connsiteY46" fmla="*/ 167454 h 912399"/>
                <a:gd name="connsiteX47" fmla="*/ 75277 w 1371185"/>
                <a:gd name="connsiteY47" fmla="*/ 203509 h 912399"/>
                <a:gd name="connsiteX48" fmla="*/ 503 w 1371185"/>
                <a:gd name="connsiteY48" fmla="*/ 132883 h 912399"/>
                <a:gd name="connsiteX0" fmla="*/ 503 w 1371185"/>
                <a:gd name="connsiteY0" fmla="*/ 132883 h 913027"/>
                <a:gd name="connsiteX1" fmla="*/ 67772 w 1371185"/>
                <a:gd name="connsiteY1" fmla="*/ 59203 h 913027"/>
                <a:gd name="connsiteX2" fmla="*/ 142549 w 1371185"/>
                <a:gd name="connsiteY2" fmla="*/ 9 h 913027"/>
                <a:gd name="connsiteX3" fmla="*/ 211360 w 1371185"/>
                <a:gd name="connsiteY3" fmla="*/ 66682 h 913027"/>
                <a:gd name="connsiteX4" fmla="*/ 194813 w 1371185"/>
                <a:gd name="connsiteY4" fmla="*/ 114926 h 913027"/>
                <a:gd name="connsiteX5" fmla="*/ 389721 w 1371185"/>
                <a:gd name="connsiteY5" fmla="*/ 222892 h 913027"/>
                <a:gd name="connsiteX6" fmla="*/ 686181 w 1371185"/>
                <a:gd name="connsiteY6" fmla="*/ 71447 h 913027"/>
                <a:gd name="connsiteX7" fmla="*/ 979078 w 1371185"/>
                <a:gd name="connsiteY7" fmla="*/ 218273 h 913027"/>
                <a:gd name="connsiteX8" fmla="*/ 1179698 w 1371185"/>
                <a:gd name="connsiteY8" fmla="*/ 108118 h 913027"/>
                <a:gd name="connsiteX9" fmla="*/ 1246773 w 1371185"/>
                <a:gd name="connsiteY9" fmla="*/ 1807 h 913027"/>
                <a:gd name="connsiteX10" fmla="*/ 1321069 w 1371185"/>
                <a:gd name="connsiteY10" fmla="*/ 72292 h 913027"/>
                <a:gd name="connsiteX11" fmla="*/ 1362979 w 1371185"/>
                <a:gd name="connsiteY11" fmla="*/ 175162 h 913027"/>
                <a:gd name="connsiteX12" fmla="*/ 1224939 w 1371185"/>
                <a:gd name="connsiteY12" fmla="*/ 174934 h 913027"/>
                <a:gd name="connsiteX13" fmla="*/ 1017769 w 1371185"/>
                <a:gd name="connsiteY13" fmla="*/ 287472 h 913027"/>
                <a:gd name="connsiteX14" fmla="*/ 1027653 w 1371185"/>
                <a:gd name="connsiteY14" fmla="*/ 567841 h 913027"/>
                <a:gd name="connsiteX15" fmla="*/ 1237677 w 1371185"/>
                <a:gd name="connsiteY15" fmla="*/ 683233 h 913027"/>
                <a:gd name="connsiteX16" fmla="*/ 1351548 w 1371185"/>
                <a:gd name="connsiteY16" fmla="*/ 678081 h 913027"/>
                <a:gd name="connsiteX17" fmla="*/ 1330593 w 1371185"/>
                <a:gd name="connsiteY17" fmla="*/ 798096 h 913027"/>
                <a:gd name="connsiteX18" fmla="*/ 1225818 w 1371185"/>
                <a:gd name="connsiteY18" fmla="*/ 866676 h 913027"/>
                <a:gd name="connsiteX19" fmla="*/ 1193631 w 1371185"/>
                <a:gd name="connsiteY19" fmla="*/ 759435 h 913027"/>
                <a:gd name="connsiteX20" fmla="*/ 989595 w 1371185"/>
                <a:gd name="connsiteY20" fmla="*/ 640931 h 913027"/>
                <a:gd name="connsiteX21" fmla="*/ 949597 w 1371185"/>
                <a:gd name="connsiteY21" fmla="*/ 694272 h 913027"/>
                <a:gd name="connsiteX22" fmla="*/ 876253 w 1371185"/>
                <a:gd name="connsiteY22" fmla="*/ 703793 h 913027"/>
                <a:gd name="connsiteX23" fmla="*/ 913398 w 1371185"/>
                <a:gd name="connsiteY23" fmla="*/ 845720 h 913027"/>
                <a:gd name="connsiteX24" fmla="*/ 892443 w 1371185"/>
                <a:gd name="connsiteY24" fmla="*/ 874295 h 913027"/>
                <a:gd name="connsiteX25" fmla="*/ 811480 w 1371185"/>
                <a:gd name="connsiteY25" fmla="*/ 874295 h 913027"/>
                <a:gd name="connsiteX26" fmla="*/ 781953 w 1371185"/>
                <a:gd name="connsiteY26" fmla="*/ 910490 h 913027"/>
                <a:gd name="connsiteX27" fmla="*/ 751475 w 1371185"/>
                <a:gd name="connsiteY27" fmla="*/ 872390 h 913027"/>
                <a:gd name="connsiteX28" fmla="*/ 717179 w 1371185"/>
                <a:gd name="connsiteY28" fmla="*/ 872390 h 913027"/>
                <a:gd name="connsiteX29" fmla="*/ 692418 w 1371185"/>
                <a:gd name="connsiteY29" fmla="*/ 912395 h 913027"/>
                <a:gd name="connsiteX30" fmla="*/ 657172 w 1371185"/>
                <a:gd name="connsiteY30" fmla="*/ 874295 h 913027"/>
                <a:gd name="connsiteX31" fmla="*/ 620025 w 1371185"/>
                <a:gd name="connsiteY31" fmla="*/ 874295 h 913027"/>
                <a:gd name="connsiteX32" fmla="*/ 621228 w 1371185"/>
                <a:gd name="connsiteY32" fmla="*/ 910216 h 913027"/>
                <a:gd name="connsiteX33" fmla="*/ 562857 w 1371185"/>
                <a:gd name="connsiteY33" fmla="*/ 910487 h 913027"/>
                <a:gd name="connsiteX34" fmla="*/ 560975 w 1371185"/>
                <a:gd name="connsiteY34" fmla="*/ 875248 h 913027"/>
                <a:gd name="connsiteX35" fmla="*/ 490488 w 1371185"/>
                <a:gd name="connsiteY35" fmla="*/ 876200 h 913027"/>
                <a:gd name="connsiteX36" fmla="*/ 458103 w 1371185"/>
                <a:gd name="connsiteY36" fmla="*/ 843815 h 913027"/>
                <a:gd name="connsiteX37" fmla="*/ 500015 w 1371185"/>
                <a:gd name="connsiteY37" fmla="*/ 704746 h 913027"/>
                <a:gd name="connsiteX38" fmla="*/ 425714 w 1371185"/>
                <a:gd name="connsiteY38" fmla="*/ 700943 h 913027"/>
                <a:gd name="connsiteX39" fmla="*/ 381906 w 1371185"/>
                <a:gd name="connsiteY39" fmla="*/ 646647 h 913027"/>
                <a:gd name="connsiteX40" fmla="*/ 189098 w 1371185"/>
                <a:gd name="connsiteY40" fmla="*/ 753101 h 913027"/>
                <a:gd name="connsiteX41" fmla="*/ 172353 w 1371185"/>
                <a:gd name="connsiteY41" fmla="*/ 851436 h 913027"/>
                <a:gd name="connsiteX42" fmla="*/ 52338 w 1371185"/>
                <a:gd name="connsiteY42" fmla="*/ 796192 h 913027"/>
                <a:gd name="connsiteX43" fmla="*/ 135160 w 1371185"/>
                <a:gd name="connsiteY43" fmla="*/ 692760 h 913027"/>
                <a:gd name="connsiteX44" fmla="*/ 346384 w 1371185"/>
                <a:gd name="connsiteY44" fmla="*/ 576553 h 913027"/>
                <a:gd name="connsiteX45" fmla="*/ 355427 w 1371185"/>
                <a:gd name="connsiteY45" fmla="*/ 288759 h 913027"/>
                <a:gd name="connsiteX46" fmla="*/ 141473 w 1371185"/>
                <a:gd name="connsiteY46" fmla="*/ 167454 h 913027"/>
                <a:gd name="connsiteX47" fmla="*/ 75277 w 1371185"/>
                <a:gd name="connsiteY47" fmla="*/ 203509 h 913027"/>
                <a:gd name="connsiteX48" fmla="*/ 503 w 1371185"/>
                <a:gd name="connsiteY48" fmla="*/ 132883 h 913027"/>
                <a:gd name="connsiteX0" fmla="*/ 503 w 1371185"/>
                <a:gd name="connsiteY0" fmla="*/ 132883 h 912399"/>
                <a:gd name="connsiteX1" fmla="*/ 67772 w 1371185"/>
                <a:gd name="connsiteY1" fmla="*/ 59203 h 912399"/>
                <a:gd name="connsiteX2" fmla="*/ 142549 w 1371185"/>
                <a:gd name="connsiteY2" fmla="*/ 9 h 912399"/>
                <a:gd name="connsiteX3" fmla="*/ 211360 w 1371185"/>
                <a:gd name="connsiteY3" fmla="*/ 66682 h 912399"/>
                <a:gd name="connsiteX4" fmla="*/ 194813 w 1371185"/>
                <a:gd name="connsiteY4" fmla="*/ 114926 h 912399"/>
                <a:gd name="connsiteX5" fmla="*/ 389721 w 1371185"/>
                <a:gd name="connsiteY5" fmla="*/ 222892 h 912399"/>
                <a:gd name="connsiteX6" fmla="*/ 686181 w 1371185"/>
                <a:gd name="connsiteY6" fmla="*/ 71447 h 912399"/>
                <a:gd name="connsiteX7" fmla="*/ 979078 w 1371185"/>
                <a:gd name="connsiteY7" fmla="*/ 218273 h 912399"/>
                <a:gd name="connsiteX8" fmla="*/ 1179698 w 1371185"/>
                <a:gd name="connsiteY8" fmla="*/ 108118 h 912399"/>
                <a:gd name="connsiteX9" fmla="*/ 1246773 w 1371185"/>
                <a:gd name="connsiteY9" fmla="*/ 1807 h 912399"/>
                <a:gd name="connsiteX10" fmla="*/ 1321069 w 1371185"/>
                <a:gd name="connsiteY10" fmla="*/ 72292 h 912399"/>
                <a:gd name="connsiteX11" fmla="*/ 1362979 w 1371185"/>
                <a:gd name="connsiteY11" fmla="*/ 175162 h 912399"/>
                <a:gd name="connsiteX12" fmla="*/ 1224939 w 1371185"/>
                <a:gd name="connsiteY12" fmla="*/ 174934 h 912399"/>
                <a:gd name="connsiteX13" fmla="*/ 1017769 w 1371185"/>
                <a:gd name="connsiteY13" fmla="*/ 287472 h 912399"/>
                <a:gd name="connsiteX14" fmla="*/ 1027653 w 1371185"/>
                <a:gd name="connsiteY14" fmla="*/ 567841 h 912399"/>
                <a:gd name="connsiteX15" fmla="*/ 1237677 w 1371185"/>
                <a:gd name="connsiteY15" fmla="*/ 683233 h 912399"/>
                <a:gd name="connsiteX16" fmla="*/ 1351548 w 1371185"/>
                <a:gd name="connsiteY16" fmla="*/ 678081 h 912399"/>
                <a:gd name="connsiteX17" fmla="*/ 1330593 w 1371185"/>
                <a:gd name="connsiteY17" fmla="*/ 798096 h 912399"/>
                <a:gd name="connsiteX18" fmla="*/ 1225818 w 1371185"/>
                <a:gd name="connsiteY18" fmla="*/ 866676 h 912399"/>
                <a:gd name="connsiteX19" fmla="*/ 1193631 w 1371185"/>
                <a:gd name="connsiteY19" fmla="*/ 759435 h 912399"/>
                <a:gd name="connsiteX20" fmla="*/ 989595 w 1371185"/>
                <a:gd name="connsiteY20" fmla="*/ 640931 h 912399"/>
                <a:gd name="connsiteX21" fmla="*/ 949597 w 1371185"/>
                <a:gd name="connsiteY21" fmla="*/ 694272 h 912399"/>
                <a:gd name="connsiteX22" fmla="*/ 876253 w 1371185"/>
                <a:gd name="connsiteY22" fmla="*/ 703793 h 912399"/>
                <a:gd name="connsiteX23" fmla="*/ 913398 w 1371185"/>
                <a:gd name="connsiteY23" fmla="*/ 845720 h 912399"/>
                <a:gd name="connsiteX24" fmla="*/ 892443 w 1371185"/>
                <a:gd name="connsiteY24" fmla="*/ 874295 h 912399"/>
                <a:gd name="connsiteX25" fmla="*/ 811480 w 1371185"/>
                <a:gd name="connsiteY25" fmla="*/ 874295 h 912399"/>
                <a:gd name="connsiteX26" fmla="*/ 781953 w 1371185"/>
                <a:gd name="connsiteY26" fmla="*/ 910490 h 912399"/>
                <a:gd name="connsiteX27" fmla="*/ 751475 w 1371185"/>
                <a:gd name="connsiteY27" fmla="*/ 872390 h 912399"/>
                <a:gd name="connsiteX28" fmla="*/ 717179 w 1371185"/>
                <a:gd name="connsiteY28" fmla="*/ 872390 h 912399"/>
                <a:gd name="connsiteX29" fmla="*/ 692418 w 1371185"/>
                <a:gd name="connsiteY29" fmla="*/ 912395 h 912399"/>
                <a:gd name="connsiteX30" fmla="*/ 657172 w 1371185"/>
                <a:gd name="connsiteY30" fmla="*/ 874295 h 912399"/>
                <a:gd name="connsiteX31" fmla="*/ 620025 w 1371185"/>
                <a:gd name="connsiteY31" fmla="*/ 874295 h 912399"/>
                <a:gd name="connsiteX32" fmla="*/ 621228 w 1371185"/>
                <a:gd name="connsiteY32" fmla="*/ 910216 h 912399"/>
                <a:gd name="connsiteX33" fmla="*/ 562857 w 1371185"/>
                <a:gd name="connsiteY33" fmla="*/ 910487 h 912399"/>
                <a:gd name="connsiteX34" fmla="*/ 560975 w 1371185"/>
                <a:gd name="connsiteY34" fmla="*/ 875248 h 912399"/>
                <a:gd name="connsiteX35" fmla="*/ 490488 w 1371185"/>
                <a:gd name="connsiteY35" fmla="*/ 876200 h 912399"/>
                <a:gd name="connsiteX36" fmla="*/ 458103 w 1371185"/>
                <a:gd name="connsiteY36" fmla="*/ 843815 h 912399"/>
                <a:gd name="connsiteX37" fmla="*/ 500015 w 1371185"/>
                <a:gd name="connsiteY37" fmla="*/ 704746 h 912399"/>
                <a:gd name="connsiteX38" fmla="*/ 425714 w 1371185"/>
                <a:gd name="connsiteY38" fmla="*/ 700943 h 912399"/>
                <a:gd name="connsiteX39" fmla="*/ 381906 w 1371185"/>
                <a:gd name="connsiteY39" fmla="*/ 646647 h 912399"/>
                <a:gd name="connsiteX40" fmla="*/ 189098 w 1371185"/>
                <a:gd name="connsiteY40" fmla="*/ 753101 h 912399"/>
                <a:gd name="connsiteX41" fmla="*/ 172353 w 1371185"/>
                <a:gd name="connsiteY41" fmla="*/ 851436 h 912399"/>
                <a:gd name="connsiteX42" fmla="*/ 52338 w 1371185"/>
                <a:gd name="connsiteY42" fmla="*/ 796192 h 912399"/>
                <a:gd name="connsiteX43" fmla="*/ 135160 w 1371185"/>
                <a:gd name="connsiteY43" fmla="*/ 692760 h 912399"/>
                <a:gd name="connsiteX44" fmla="*/ 346384 w 1371185"/>
                <a:gd name="connsiteY44" fmla="*/ 576553 h 912399"/>
                <a:gd name="connsiteX45" fmla="*/ 355427 w 1371185"/>
                <a:gd name="connsiteY45" fmla="*/ 288759 h 912399"/>
                <a:gd name="connsiteX46" fmla="*/ 141473 w 1371185"/>
                <a:gd name="connsiteY46" fmla="*/ 167454 h 912399"/>
                <a:gd name="connsiteX47" fmla="*/ 75277 w 1371185"/>
                <a:gd name="connsiteY47" fmla="*/ 203509 h 912399"/>
                <a:gd name="connsiteX48" fmla="*/ 503 w 1371185"/>
                <a:gd name="connsiteY48" fmla="*/ 132883 h 912399"/>
                <a:gd name="connsiteX0" fmla="*/ 503 w 1371185"/>
                <a:gd name="connsiteY0" fmla="*/ 132883 h 912399"/>
                <a:gd name="connsiteX1" fmla="*/ 67772 w 1371185"/>
                <a:gd name="connsiteY1" fmla="*/ 59203 h 912399"/>
                <a:gd name="connsiteX2" fmla="*/ 142549 w 1371185"/>
                <a:gd name="connsiteY2" fmla="*/ 9 h 912399"/>
                <a:gd name="connsiteX3" fmla="*/ 211360 w 1371185"/>
                <a:gd name="connsiteY3" fmla="*/ 66682 h 912399"/>
                <a:gd name="connsiteX4" fmla="*/ 194813 w 1371185"/>
                <a:gd name="connsiteY4" fmla="*/ 114926 h 912399"/>
                <a:gd name="connsiteX5" fmla="*/ 389721 w 1371185"/>
                <a:gd name="connsiteY5" fmla="*/ 222892 h 912399"/>
                <a:gd name="connsiteX6" fmla="*/ 686181 w 1371185"/>
                <a:gd name="connsiteY6" fmla="*/ 71447 h 912399"/>
                <a:gd name="connsiteX7" fmla="*/ 979078 w 1371185"/>
                <a:gd name="connsiteY7" fmla="*/ 218273 h 912399"/>
                <a:gd name="connsiteX8" fmla="*/ 1179698 w 1371185"/>
                <a:gd name="connsiteY8" fmla="*/ 108118 h 912399"/>
                <a:gd name="connsiteX9" fmla="*/ 1246773 w 1371185"/>
                <a:gd name="connsiteY9" fmla="*/ 1807 h 912399"/>
                <a:gd name="connsiteX10" fmla="*/ 1321069 w 1371185"/>
                <a:gd name="connsiteY10" fmla="*/ 72292 h 912399"/>
                <a:gd name="connsiteX11" fmla="*/ 1362979 w 1371185"/>
                <a:gd name="connsiteY11" fmla="*/ 175162 h 912399"/>
                <a:gd name="connsiteX12" fmla="*/ 1224939 w 1371185"/>
                <a:gd name="connsiteY12" fmla="*/ 174934 h 912399"/>
                <a:gd name="connsiteX13" fmla="*/ 1017769 w 1371185"/>
                <a:gd name="connsiteY13" fmla="*/ 287472 h 912399"/>
                <a:gd name="connsiteX14" fmla="*/ 1027653 w 1371185"/>
                <a:gd name="connsiteY14" fmla="*/ 567841 h 912399"/>
                <a:gd name="connsiteX15" fmla="*/ 1237677 w 1371185"/>
                <a:gd name="connsiteY15" fmla="*/ 683233 h 912399"/>
                <a:gd name="connsiteX16" fmla="*/ 1351548 w 1371185"/>
                <a:gd name="connsiteY16" fmla="*/ 678081 h 912399"/>
                <a:gd name="connsiteX17" fmla="*/ 1330593 w 1371185"/>
                <a:gd name="connsiteY17" fmla="*/ 798096 h 912399"/>
                <a:gd name="connsiteX18" fmla="*/ 1225818 w 1371185"/>
                <a:gd name="connsiteY18" fmla="*/ 866676 h 912399"/>
                <a:gd name="connsiteX19" fmla="*/ 1193631 w 1371185"/>
                <a:gd name="connsiteY19" fmla="*/ 759435 h 912399"/>
                <a:gd name="connsiteX20" fmla="*/ 989595 w 1371185"/>
                <a:gd name="connsiteY20" fmla="*/ 640931 h 912399"/>
                <a:gd name="connsiteX21" fmla="*/ 949597 w 1371185"/>
                <a:gd name="connsiteY21" fmla="*/ 694272 h 912399"/>
                <a:gd name="connsiteX22" fmla="*/ 876253 w 1371185"/>
                <a:gd name="connsiteY22" fmla="*/ 703793 h 912399"/>
                <a:gd name="connsiteX23" fmla="*/ 913398 w 1371185"/>
                <a:gd name="connsiteY23" fmla="*/ 845720 h 912399"/>
                <a:gd name="connsiteX24" fmla="*/ 892443 w 1371185"/>
                <a:gd name="connsiteY24" fmla="*/ 874295 h 912399"/>
                <a:gd name="connsiteX25" fmla="*/ 811480 w 1371185"/>
                <a:gd name="connsiteY25" fmla="*/ 874295 h 912399"/>
                <a:gd name="connsiteX26" fmla="*/ 781953 w 1371185"/>
                <a:gd name="connsiteY26" fmla="*/ 910490 h 912399"/>
                <a:gd name="connsiteX27" fmla="*/ 751475 w 1371185"/>
                <a:gd name="connsiteY27" fmla="*/ 872390 h 912399"/>
                <a:gd name="connsiteX28" fmla="*/ 717179 w 1371185"/>
                <a:gd name="connsiteY28" fmla="*/ 872390 h 912399"/>
                <a:gd name="connsiteX29" fmla="*/ 692418 w 1371185"/>
                <a:gd name="connsiteY29" fmla="*/ 912395 h 912399"/>
                <a:gd name="connsiteX30" fmla="*/ 657172 w 1371185"/>
                <a:gd name="connsiteY30" fmla="*/ 874295 h 912399"/>
                <a:gd name="connsiteX31" fmla="*/ 620025 w 1371185"/>
                <a:gd name="connsiteY31" fmla="*/ 874295 h 912399"/>
                <a:gd name="connsiteX32" fmla="*/ 621228 w 1371185"/>
                <a:gd name="connsiteY32" fmla="*/ 910216 h 912399"/>
                <a:gd name="connsiteX33" fmla="*/ 562857 w 1371185"/>
                <a:gd name="connsiteY33" fmla="*/ 910487 h 912399"/>
                <a:gd name="connsiteX34" fmla="*/ 560975 w 1371185"/>
                <a:gd name="connsiteY34" fmla="*/ 875248 h 912399"/>
                <a:gd name="connsiteX35" fmla="*/ 490488 w 1371185"/>
                <a:gd name="connsiteY35" fmla="*/ 876200 h 912399"/>
                <a:gd name="connsiteX36" fmla="*/ 458103 w 1371185"/>
                <a:gd name="connsiteY36" fmla="*/ 843815 h 912399"/>
                <a:gd name="connsiteX37" fmla="*/ 500015 w 1371185"/>
                <a:gd name="connsiteY37" fmla="*/ 704746 h 912399"/>
                <a:gd name="connsiteX38" fmla="*/ 425714 w 1371185"/>
                <a:gd name="connsiteY38" fmla="*/ 700943 h 912399"/>
                <a:gd name="connsiteX39" fmla="*/ 381906 w 1371185"/>
                <a:gd name="connsiteY39" fmla="*/ 646647 h 912399"/>
                <a:gd name="connsiteX40" fmla="*/ 189098 w 1371185"/>
                <a:gd name="connsiteY40" fmla="*/ 753101 h 912399"/>
                <a:gd name="connsiteX41" fmla="*/ 172353 w 1371185"/>
                <a:gd name="connsiteY41" fmla="*/ 851436 h 912399"/>
                <a:gd name="connsiteX42" fmla="*/ 52338 w 1371185"/>
                <a:gd name="connsiteY42" fmla="*/ 796192 h 912399"/>
                <a:gd name="connsiteX43" fmla="*/ 135160 w 1371185"/>
                <a:gd name="connsiteY43" fmla="*/ 692760 h 912399"/>
                <a:gd name="connsiteX44" fmla="*/ 346384 w 1371185"/>
                <a:gd name="connsiteY44" fmla="*/ 576553 h 912399"/>
                <a:gd name="connsiteX45" fmla="*/ 355427 w 1371185"/>
                <a:gd name="connsiteY45" fmla="*/ 288759 h 912399"/>
                <a:gd name="connsiteX46" fmla="*/ 141473 w 1371185"/>
                <a:gd name="connsiteY46" fmla="*/ 167454 h 912399"/>
                <a:gd name="connsiteX47" fmla="*/ 75277 w 1371185"/>
                <a:gd name="connsiteY47" fmla="*/ 203509 h 912399"/>
                <a:gd name="connsiteX48" fmla="*/ 503 w 1371185"/>
                <a:gd name="connsiteY48" fmla="*/ 132883 h 912399"/>
                <a:gd name="connsiteX0" fmla="*/ 503 w 1371185"/>
                <a:gd name="connsiteY0" fmla="*/ 132883 h 915781"/>
                <a:gd name="connsiteX1" fmla="*/ 67772 w 1371185"/>
                <a:gd name="connsiteY1" fmla="*/ 59203 h 915781"/>
                <a:gd name="connsiteX2" fmla="*/ 142549 w 1371185"/>
                <a:gd name="connsiteY2" fmla="*/ 9 h 915781"/>
                <a:gd name="connsiteX3" fmla="*/ 211360 w 1371185"/>
                <a:gd name="connsiteY3" fmla="*/ 66682 h 915781"/>
                <a:gd name="connsiteX4" fmla="*/ 194813 w 1371185"/>
                <a:gd name="connsiteY4" fmla="*/ 114926 h 915781"/>
                <a:gd name="connsiteX5" fmla="*/ 389721 w 1371185"/>
                <a:gd name="connsiteY5" fmla="*/ 222892 h 915781"/>
                <a:gd name="connsiteX6" fmla="*/ 686181 w 1371185"/>
                <a:gd name="connsiteY6" fmla="*/ 71447 h 915781"/>
                <a:gd name="connsiteX7" fmla="*/ 979078 w 1371185"/>
                <a:gd name="connsiteY7" fmla="*/ 218273 h 915781"/>
                <a:gd name="connsiteX8" fmla="*/ 1179698 w 1371185"/>
                <a:gd name="connsiteY8" fmla="*/ 108118 h 915781"/>
                <a:gd name="connsiteX9" fmla="*/ 1246773 w 1371185"/>
                <a:gd name="connsiteY9" fmla="*/ 1807 h 915781"/>
                <a:gd name="connsiteX10" fmla="*/ 1321069 w 1371185"/>
                <a:gd name="connsiteY10" fmla="*/ 72292 h 915781"/>
                <a:gd name="connsiteX11" fmla="*/ 1362979 w 1371185"/>
                <a:gd name="connsiteY11" fmla="*/ 175162 h 915781"/>
                <a:gd name="connsiteX12" fmla="*/ 1224939 w 1371185"/>
                <a:gd name="connsiteY12" fmla="*/ 174934 h 915781"/>
                <a:gd name="connsiteX13" fmla="*/ 1017769 w 1371185"/>
                <a:gd name="connsiteY13" fmla="*/ 287472 h 915781"/>
                <a:gd name="connsiteX14" fmla="*/ 1027653 w 1371185"/>
                <a:gd name="connsiteY14" fmla="*/ 567841 h 915781"/>
                <a:gd name="connsiteX15" fmla="*/ 1237677 w 1371185"/>
                <a:gd name="connsiteY15" fmla="*/ 683233 h 915781"/>
                <a:gd name="connsiteX16" fmla="*/ 1351548 w 1371185"/>
                <a:gd name="connsiteY16" fmla="*/ 678081 h 915781"/>
                <a:gd name="connsiteX17" fmla="*/ 1330593 w 1371185"/>
                <a:gd name="connsiteY17" fmla="*/ 798096 h 915781"/>
                <a:gd name="connsiteX18" fmla="*/ 1225818 w 1371185"/>
                <a:gd name="connsiteY18" fmla="*/ 866676 h 915781"/>
                <a:gd name="connsiteX19" fmla="*/ 1193631 w 1371185"/>
                <a:gd name="connsiteY19" fmla="*/ 759435 h 915781"/>
                <a:gd name="connsiteX20" fmla="*/ 989595 w 1371185"/>
                <a:gd name="connsiteY20" fmla="*/ 640931 h 915781"/>
                <a:gd name="connsiteX21" fmla="*/ 949597 w 1371185"/>
                <a:gd name="connsiteY21" fmla="*/ 694272 h 915781"/>
                <a:gd name="connsiteX22" fmla="*/ 876253 w 1371185"/>
                <a:gd name="connsiteY22" fmla="*/ 703793 h 915781"/>
                <a:gd name="connsiteX23" fmla="*/ 913398 w 1371185"/>
                <a:gd name="connsiteY23" fmla="*/ 845720 h 915781"/>
                <a:gd name="connsiteX24" fmla="*/ 892443 w 1371185"/>
                <a:gd name="connsiteY24" fmla="*/ 874295 h 915781"/>
                <a:gd name="connsiteX25" fmla="*/ 811480 w 1371185"/>
                <a:gd name="connsiteY25" fmla="*/ 874295 h 915781"/>
                <a:gd name="connsiteX26" fmla="*/ 781953 w 1371185"/>
                <a:gd name="connsiteY26" fmla="*/ 910490 h 915781"/>
                <a:gd name="connsiteX27" fmla="*/ 751475 w 1371185"/>
                <a:gd name="connsiteY27" fmla="*/ 872390 h 915781"/>
                <a:gd name="connsiteX28" fmla="*/ 717179 w 1371185"/>
                <a:gd name="connsiteY28" fmla="*/ 872390 h 915781"/>
                <a:gd name="connsiteX29" fmla="*/ 692418 w 1371185"/>
                <a:gd name="connsiteY29" fmla="*/ 912395 h 915781"/>
                <a:gd name="connsiteX30" fmla="*/ 659355 w 1371185"/>
                <a:gd name="connsiteY30" fmla="*/ 909263 h 915781"/>
                <a:gd name="connsiteX31" fmla="*/ 657172 w 1371185"/>
                <a:gd name="connsiteY31" fmla="*/ 874295 h 915781"/>
                <a:gd name="connsiteX32" fmla="*/ 620025 w 1371185"/>
                <a:gd name="connsiteY32" fmla="*/ 874295 h 915781"/>
                <a:gd name="connsiteX33" fmla="*/ 621228 w 1371185"/>
                <a:gd name="connsiteY33" fmla="*/ 910216 h 915781"/>
                <a:gd name="connsiteX34" fmla="*/ 562857 w 1371185"/>
                <a:gd name="connsiteY34" fmla="*/ 910487 h 915781"/>
                <a:gd name="connsiteX35" fmla="*/ 560975 w 1371185"/>
                <a:gd name="connsiteY35" fmla="*/ 875248 h 915781"/>
                <a:gd name="connsiteX36" fmla="*/ 490488 w 1371185"/>
                <a:gd name="connsiteY36" fmla="*/ 876200 h 915781"/>
                <a:gd name="connsiteX37" fmla="*/ 458103 w 1371185"/>
                <a:gd name="connsiteY37" fmla="*/ 843815 h 915781"/>
                <a:gd name="connsiteX38" fmla="*/ 500015 w 1371185"/>
                <a:gd name="connsiteY38" fmla="*/ 704746 h 915781"/>
                <a:gd name="connsiteX39" fmla="*/ 425714 w 1371185"/>
                <a:gd name="connsiteY39" fmla="*/ 700943 h 915781"/>
                <a:gd name="connsiteX40" fmla="*/ 381906 w 1371185"/>
                <a:gd name="connsiteY40" fmla="*/ 646647 h 915781"/>
                <a:gd name="connsiteX41" fmla="*/ 189098 w 1371185"/>
                <a:gd name="connsiteY41" fmla="*/ 753101 h 915781"/>
                <a:gd name="connsiteX42" fmla="*/ 172353 w 1371185"/>
                <a:gd name="connsiteY42" fmla="*/ 851436 h 915781"/>
                <a:gd name="connsiteX43" fmla="*/ 52338 w 1371185"/>
                <a:gd name="connsiteY43" fmla="*/ 796192 h 915781"/>
                <a:gd name="connsiteX44" fmla="*/ 135160 w 1371185"/>
                <a:gd name="connsiteY44" fmla="*/ 692760 h 915781"/>
                <a:gd name="connsiteX45" fmla="*/ 346384 w 1371185"/>
                <a:gd name="connsiteY45" fmla="*/ 576553 h 915781"/>
                <a:gd name="connsiteX46" fmla="*/ 355427 w 1371185"/>
                <a:gd name="connsiteY46" fmla="*/ 288759 h 915781"/>
                <a:gd name="connsiteX47" fmla="*/ 141473 w 1371185"/>
                <a:gd name="connsiteY47" fmla="*/ 167454 h 915781"/>
                <a:gd name="connsiteX48" fmla="*/ 75277 w 1371185"/>
                <a:gd name="connsiteY48" fmla="*/ 203509 h 915781"/>
                <a:gd name="connsiteX49" fmla="*/ 503 w 1371185"/>
                <a:gd name="connsiteY49" fmla="*/ 132883 h 915781"/>
                <a:gd name="connsiteX0" fmla="*/ 503 w 1371185"/>
                <a:gd name="connsiteY0" fmla="*/ 132883 h 913626"/>
                <a:gd name="connsiteX1" fmla="*/ 67772 w 1371185"/>
                <a:gd name="connsiteY1" fmla="*/ 59203 h 913626"/>
                <a:gd name="connsiteX2" fmla="*/ 142549 w 1371185"/>
                <a:gd name="connsiteY2" fmla="*/ 9 h 913626"/>
                <a:gd name="connsiteX3" fmla="*/ 211360 w 1371185"/>
                <a:gd name="connsiteY3" fmla="*/ 66682 h 913626"/>
                <a:gd name="connsiteX4" fmla="*/ 194813 w 1371185"/>
                <a:gd name="connsiteY4" fmla="*/ 114926 h 913626"/>
                <a:gd name="connsiteX5" fmla="*/ 389721 w 1371185"/>
                <a:gd name="connsiteY5" fmla="*/ 222892 h 913626"/>
                <a:gd name="connsiteX6" fmla="*/ 686181 w 1371185"/>
                <a:gd name="connsiteY6" fmla="*/ 71447 h 913626"/>
                <a:gd name="connsiteX7" fmla="*/ 979078 w 1371185"/>
                <a:gd name="connsiteY7" fmla="*/ 218273 h 913626"/>
                <a:gd name="connsiteX8" fmla="*/ 1179698 w 1371185"/>
                <a:gd name="connsiteY8" fmla="*/ 108118 h 913626"/>
                <a:gd name="connsiteX9" fmla="*/ 1246773 w 1371185"/>
                <a:gd name="connsiteY9" fmla="*/ 1807 h 913626"/>
                <a:gd name="connsiteX10" fmla="*/ 1321069 w 1371185"/>
                <a:gd name="connsiteY10" fmla="*/ 72292 h 913626"/>
                <a:gd name="connsiteX11" fmla="*/ 1362979 w 1371185"/>
                <a:gd name="connsiteY11" fmla="*/ 175162 h 913626"/>
                <a:gd name="connsiteX12" fmla="*/ 1224939 w 1371185"/>
                <a:gd name="connsiteY12" fmla="*/ 174934 h 913626"/>
                <a:gd name="connsiteX13" fmla="*/ 1017769 w 1371185"/>
                <a:gd name="connsiteY13" fmla="*/ 287472 h 913626"/>
                <a:gd name="connsiteX14" fmla="*/ 1027653 w 1371185"/>
                <a:gd name="connsiteY14" fmla="*/ 567841 h 913626"/>
                <a:gd name="connsiteX15" fmla="*/ 1237677 w 1371185"/>
                <a:gd name="connsiteY15" fmla="*/ 683233 h 913626"/>
                <a:gd name="connsiteX16" fmla="*/ 1351548 w 1371185"/>
                <a:gd name="connsiteY16" fmla="*/ 678081 h 913626"/>
                <a:gd name="connsiteX17" fmla="*/ 1330593 w 1371185"/>
                <a:gd name="connsiteY17" fmla="*/ 798096 h 913626"/>
                <a:gd name="connsiteX18" fmla="*/ 1225818 w 1371185"/>
                <a:gd name="connsiteY18" fmla="*/ 866676 h 913626"/>
                <a:gd name="connsiteX19" fmla="*/ 1193631 w 1371185"/>
                <a:gd name="connsiteY19" fmla="*/ 759435 h 913626"/>
                <a:gd name="connsiteX20" fmla="*/ 989595 w 1371185"/>
                <a:gd name="connsiteY20" fmla="*/ 640931 h 913626"/>
                <a:gd name="connsiteX21" fmla="*/ 949597 w 1371185"/>
                <a:gd name="connsiteY21" fmla="*/ 694272 h 913626"/>
                <a:gd name="connsiteX22" fmla="*/ 876253 w 1371185"/>
                <a:gd name="connsiteY22" fmla="*/ 703793 h 913626"/>
                <a:gd name="connsiteX23" fmla="*/ 913398 w 1371185"/>
                <a:gd name="connsiteY23" fmla="*/ 845720 h 913626"/>
                <a:gd name="connsiteX24" fmla="*/ 892443 w 1371185"/>
                <a:gd name="connsiteY24" fmla="*/ 874295 h 913626"/>
                <a:gd name="connsiteX25" fmla="*/ 811480 w 1371185"/>
                <a:gd name="connsiteY25" fmla="*/ 874295 h 913626"/>
                <a:gd name="connsiteX26" fmla="*/ 781953 w 1371185"/>
                <a:gd name="connsiteY26" fmla="*/ 910490 h 913626"/>
                <a:gd name="connsiteX27" fmla="*/ 751475 w 1371185"/>
                <a:gd name="connsiteY27" fmla="*/ 872390 h 913626"/>
                <a:gd name="connsiteX28" fmla="*/ 717179 w 1371185"/>
                <a:gd name="connsiteY28" fmla="*/ 872390 h 913626"/>
                <a:gd name="connsiteX29" fmla="*/ 718155 w 1371185"/>
                <a:gd name="connsiteY29" fmla="*/ 908582 h 913626"/>
                <a:gd name="connsiteX30" fmla="*/ 659355 w 1371185"/>
                <a:gd name="connsiteY30" fmla="*/ 909263 h 913626"/>
                <a:gd name="connsiteX31" fmla="*/ 657172 w 1371185"/>
                <a:gd name="connsiteY31" fmla="*/ 874295 h 913626"/>
                <a:gd name="connsiteX32" fmla="*/ 620025 w 1371185"/>
                <a:gd name="connsiteY32" fmla="*/ 874295 h 913626"/>
                <a:gd name="connsiteX33" fmla="*/ 621228 w 1371185"/>
                <a:gd name="connsiteY33" fmla="*/ 910216 h 913626"/>
                <a:gd name="connsiteX34" fmla="*/ 562857 w 1371185"/>
                <a:gd name="connsiteY34" fmla="*/ 910487 h 913626"/>
                <a:gd name="connsiteX35" fmla="*/ 560975 w 1371185"/>
                <a:gd name="connsiteY35" fmla="*/ 875248 h 913626"/>
                <a:gd name="connsiteX36" fmla="*/ 490488 w 1371185"/>
                <a:gd name="connsiteY36" fmla="*/ 876200 h 913626"/>
                <a:gd name="connsiteX37" fmla="*/ 458103 w 1371185"/>
                <a:gd name="connsiteY37" fmla="*/ 843815 h 913626"/>
                <a:gd name="connsiteX38" fmla="*/ 500015 w 1371185"/>
                <a:gd name="connsiteY38" fmla="*/ 704746 h 913626"/>
                <a:gd name="connsiteX39" fmla="*/ 425714 w 1371185"/>
                <a:gd name="connsiteY39" fmla="*/ 700943 h 913626"/>
                <a:gd name="connsiteX40" fmla="*/ 381906 w 1371185"/>
                <a:gd name="connsiteY40" fmla="*/ 646647 h 913626"/>
                <a:gd name="connsiteX41" fmla="*/ 189098 w 1371185"/>
                <a:gd name="connsiteY41" fmla="*/ 753101 h 913626"/>
                <a:gd name="connsiteX42" fmla="*/ 172353 w 1371185"/>
                <a:gd name="connsiteY42" fmla="*/ 851436 h 913626"/>
                <a:gd name="connsiteX43" fmla="*/ 52338 w 1371185"/>
                <a:gd name="connsiteY43" fmla="*/ 796192 h 913626"/>
                <a:gd name="connsiteX44" fmla="*/ 135160 w 1371185"/>
                <a:gd name="connsiteY44" fmla="*/ 692760 h 913626"/>
                <a:gd name="connsiteX45" fmla="*/ 346384 w 1371185"/>
                <a:gd name="connsiteY45" fmla="*/ 576553 h 913626"/>
                <a:gd name="connsiteX46" fmla="*/ 355427 w 1371185"/>
                <a:gd name="connsiteY46" fmla="*/ 288759 h 913626"/>
                <a:gd name="connsiteX47" fmla="*/ 141473 w 1371185"/>
                <a:gd name="connsiteY47" fmla="*/ 167454 h 913626"/>
                <a:gd name="connsiteX48" fmla="*/ 75277 w 1371185"/>
                <a:gd name="connsiteY48" fmla="*/ 203509 h 913626"/>
                <a:gd name="connsiteX49" fmla="*/ 503 w 1371185"/>
                <a:gd name="connsiteY49" fmla="*/ 132883 h 913626"/>
                <a:gd name="connsiteX0" fmla="*/ 503 w 1371185"/>
                <a:gd name="connsiteY0" fmla="*/ 132883 h 913626"/>
                <a:gd name="connsiteX1" fmla="*/ 67772 w 1371185"/>
                <a:gd name="connsiteY1" fmla="*/ 59203 h 913626"/>
                <a:gd name="connsiteX2" fmla="*/ 142549 w 1371185"/>
                <a:gd name="connsiteY2" fmla="*/ 9 h 913626"/>
                <a:gd name="connsiteX3" fmla="*/ 211360 w 1371185"/>
                <a:gd name="connsiteY3" fmla="*/ 66682 h 913626"/>
                <a:gd name="connsiteX4" fmla="*/ 194813 w 1371185"/>
                <a:gd name="connsiteY4" fmla="*/ 114926 h 913626"/>
                <a:gd name="connsiteX5" fmla="*/ 389721 w 1371185"/>
                <a:gd name="connsiteY5" fmla="*/ 222892 h 913626"/>
                <a:gd name="connsiteX6" fmla="*/ 686181 w 1371185"/>
                <a:gd name="connsiteY6" fmla="*/ 71447 h 913626"/>
                <a:gd name="connsiteX7" fmla="*/ 979078 w 1371185"/>
                <a:gd name="connsiteY7" fmla="*/ 218273 h 913626"/>
                <a:gd name="connsiteX8" fmla="*/ 1179698 w 1371185"/>
                <a:gd name="connsiteY8" fmla="*/ 108118 h 913626"/>
                <a:gd name="connsiteX9" fmla="*/ 1246773 w 1371185"/>
                <a:gd name="connsiteY9" fmla="*/ 1807 h 913626"/>
                <a:gd name="connsiteX10" fmla="*/ 1321069 w 1371185"/>
                <a:gd name="connsiteY10" fmla="*/ 72292 h 913626"/>
                <a:gd name="connsiteX11" fmla="*/ 1362979 w 1371185"/>
                <a:gd name="connsiteY11" fmla="*/ 175162 h 913626"/>
                <a:gd name="connsiteX12" fmla="*/ 1224939 w 1371185"/>
                <a:gd name="connsiteY12" fmla="*/ 174934 h 913626"/>
                <a:gd name="connsiteX13" fmla="*/ 1017769 w 1371185"/>
                <a:gd name="connsiteY13" fmla="*/ 287472 h 913626"/>
                <a:gd name="connsiteX14" fmla="*/ 1027653 w 1371185"/>
                <a:gd name="connsiteY14" fmla="*/ 567841 h 913626"/>
                <a:gd name="connsiteX15" fmla="*/ 1237677 w 1371185"/>
                <a:gd name="connsiteY15" fmla="*/ 683233 h 913626"/>
                <a:gd name="connsiteX16" fmla="*/ 1351548 w 1371185"/>
                <a:gd name="connsiteY16" fmla="*/ 678081 h 913626"/>
                <a:gd name="connsiteX17" fmla="*/ 1330593 w 1371185"/>
                <a:gd name="connsiteY17" fmla="*/ 798096 h 913626"/>
                <a:gd name="connsiteX18" fmla="*/ 1225818 w 1371185"/>
                <a:gd name="connsiteY18" fmla="*/ 866676 h 913626"/>
                <a:gd name="connsiteX19" fmla="*/ 1193631 w 1371185"/>
                <a:gd name="connsiteY19" fmla="*/ 759435 h 913626"/>
                <a:gd name="connsiteX20" fmla="*/ 989595 w 1371185"/>
                <a:gd name="connsiteY20" fmla="*/ 640931 h 913626"/>
                <a:gd name="connsiteX21" fmla="*/ 949597 w 1371185"/>
                <a:gd name="connsiteY21" fmla="*/ 694272 h 913626"/>
                <a:gd name="connsiteX22" fmla="*/ 876253 w 1371185"/>
                <a:gd name="connsiteY22" fmla="*/ 703793 h 913626"/>
                <a:gd name="connsiteX23" fmla="*/ 913398 w 1371185"/>
                <a:gd name="connsiteY23" fmla="*/ 845720 h 913626"/>
                <a:gd name="connsiteX24" fmla="*/ 892443 w 1371185"/>
                <a:gd name="connsiteY24" fmla="*/ 874295 h 913626"/>
                <a:gd name="connsiteX25" fmla="*/ 811480 w 1371185"/>
                <a:gd name="connsiteY25" fmla="*/ 874295 h 913626"/>
                <a:gd name="connsiteX26" fmla="*/ 781953 w 1371185"/>
                <a:gd name="connsiteY26" fmla="*/ 910490 h 913626"/>
                <a:gd name="connsiteX27" fmla="*/ 751475 w 1371185"/>
                <a:gd name="connsiteY27" fmla="*/ 872390 h 913626"/>
                <a:gd name="connsiteX28" fmla="*/ 717179 w 1371185"/>
                <a:gd name="connsiteY28" fmla="*/ 872390 h 913626"/>
                <a:gd name="connsiteX29" fmla="*/ 718155 w 1371185"/>
                <a:gd name="connsiteY29" fmla="*/ 908582 h 913626"/>
                <a:gd name="connsiteX30" fmla="*/ 659355 w 1371185"/>
                <a:gd name="connsiteY30" fmla="*/ 909263 h 913626"/>
                <a:gd name="connsiteX31" fmla="*/ 657172 w 1371185"/>
                <a:gd name="connsiteY31" fmla="*/ 874295 h 913626"/>
                <a:gd name="connsiteX32" fmla="*/ 620025 w 1371185"/>
                <a:gd name="connsiteY32" fmla="*/ 874295 h 913626"/>
                <a:gd name="connsiteX33" fmla="*/ 621228 w 1371185"/>
                <a:gd name="connsiteY33" fmla="*/ 910216 h 913626"/>
                <a:gd name="connsiteX34" fmla="*/ 562857 w 1371185"/>
                <a:gd name="connsiteY34" fmla="*/ 910487 h 913626"/>
                <a:gd name="connsiteX35" fmla="*/ 560975 w 1371185"/>
                <a:gd name="connsiteY35" fmla="*/ 875248 h 913626"/>
                <a:gd name="connsiteX36" fmla="*/ 490488 w 1371185"/>
                <a:gd name="connsiteY36" fmla="*/ 876200 h 913626"/>
                <a:gd name="connsiteX37" fmla="*/ 458103 w 1371185"/>
                <a:gd name="connsiteY37" fmla="*/ 843815 h 913626"/>
                <a:gd name="connsiteX38" fmla="*/ 500015 w 1371185"/>
                <a:gd name="connsiteY38" fmla="*/ 704746 h 913626"/>
                <a:gd name="connsiteX39" fmla="*/ 425714 w 1371185"/>
                <a:gd name="connsiteY39" fmla="*/ 700943 h 913626"/>
                <a:gd name="connsiteX40" fmla="*/ 381906 w 1371185"/>
                <a:gd name="connsiteY40" fmla="*/ 646647 h 913626"/>
                <a:gd name="connsiteX41" fmla="*/ 189098 w 1371185"/>
                <a:gd name="connsiteY41" fmla="*/ 753101 h 913626"/>
                <a:gd name="connsiteX42" fmla="*/ 172353 w 1371185"/>
                <a:gd name="connsiteY42" fmla="*/ 851436 h 913626"/>
                <a:gd name="connsiteX43" fmla="*/ 52338 w 1371185"/>
                <a:gd name="connsiteY43" fmla="*/ 796192 h 913626"/>
                <a:gd name="connsiteX44" fmla="*/ 135160 w 1371185"/>
                <a:gd name="connsiteY44" fmla="*/ 692760 h 913626"/>
                <a:gd name="connsiteX45" fmla="*/ 346384 w 1371185"/>
                <a:gd name="connsiteY45" fmla="*/ 576553 h 913626"/>
                <a:gd name="connsiteX46" fmla="*/ 355427 w 1371185"/>
                <a:gd name="connsiteY46" fmla="*/ 288759 h 913626"/>
                <a:gd name="connsiteX47" fmla="*/ 141473 w 1371185"/>
                <a:gd name="connsiteY47" fmla="*/ 167454 h 913626"/>
                <a:gd name="connsiteX48" fmla="*/ 75277 w 1371185"/>
                <a:gd name="connsiteY48" fmla="*/ 203509 h 913626"/>
                <a:gd name="connsiteX49" fmla="*/ 503 w 1371185"/>
                <a:gd name="connsiteY49" fmla="*/ 132883 h 913626"/>
                <a:gd name="connsiteX0" fmla="*/ 503 w 1371185"/>
                <a:gd name="connsiteY0" fmla="*/ 132883 h 910511"/>
                <a:gd name="connsiteX1" fmla="*/ 67772 w 1371185"/>
                <a:gd name="connsiteY1" fmla="*/ 59203 h 910511"/>
                <a:gd name="connsiteX2" fmla="*/ 142549 w 1371185"/>
                <a:gd name="connsiteY2" fmla="*/ 9 h 910511"/>
                <a:gd name="connsiteX3" fmla="*/ 211360 w 1371185"/>
                <a:gd name="connsiteY3" fmla="*/ 66682 h 910511"/>
                <a:gd name="connsiteX4" fmla="*/ 194813 w 1371185"/>
                <a:gd name="connsiteY4" fmla="*/ 114926 h 910511"/>
                <a:gd name="connsiteX5" fmla="*/ 389721 w 1371185"/>
                <a:gd name="connsiteY5" fmla="*/ 222892 h 910511"/>
                <a:gd name="connsiteX6" fmla="*/ 686181 w 1371185"/>
                <a:gd name="connsiteY6" fmla="*/ 71447 h 910511"/>
                <a:gd name="connsiteX7" fmla="*/ 979078 w 1371185"/>
                <a:gd name="connsiteY7" fmla="*/ 218273 h 910511"/>
                <a:gd name="connsiteX8" fmla="*/ 1179698 w 1371185"/>
                <a:gd name="connsiteY8" fmla="*/ 108118 h 910511"/>
                <a:gd name="connsiteX9" fmla="*/ 1246773 w 1371185"/>
                <a:gd name="connsiteY9" fmla="*/ 1807 h 910511"/>
                <a:gd name="connsiteX10" fmla="*/ 1321069 w 1371185"/>
                <a:gd name="connsiteY10" fmla="*/ 72292 h 910511"/>
                <a:gd name="connsiteX11" fmla="*/ 1362979 w 1371185"/>
                <a:gd name="connsiteY11" fmla="*/ 175162 h 910511"/>
                <a:gd name="connsiteX12" fmla="*/ 1224939 w 1371185"/>
                <a:gd name="connsiteY12" fmla="*/ 174934 h 910511"/>
                <a:gd name="connsiteX13" fmla="*/ 1017769 w 1371185"/>
                <a:gd name="connsiteY13" fmla="*/ 287472 h 910511"/>
                <a:gd name="connsiteX14" fmla="*/ 1027653 w 1371185"/>
                <a:gd name="connsiteY14" fmla="*/ 567841 h 910511"/>
                <a:gd name="connsiteX15" fmla="*/ 1237677 w 1371185"/>
                <a:gd name="connsiteY15" fmla="*/ 683233 h 910511"/>
                <a:gd name="connsiteX16" fmla="*/ 1351548 w 1371185"/>
                <a:gd name="connsiteY16" fmla="*/ 678081 h 910511"/>
                <a:gd name="connsiteX17" fmla="*/ 1330593 w 1371185"/>
                <a:gd name="connsiteY17" fmla="*/ 798096 h 910511"/>
                <a:gd name="connsiteX18" fmla="*/ 1225818 w 1371185"/>
                <a:gd name="connsiteY18" fmla="*/ 866676 h 910511"/>
                <a:gd name="connsiteX19" fmla="*/ 1193631 w 1371185"/>
                <a:gd name="connsiteY19" fmla="*/ 759435 h 910511"/>
                <a:gd name="connsiteX20" fmla="*/ 989595 w 1371185"/>
                <a:gd name="connsiteY20" fmla="*/ 640931 h 910511"/>
                <a:gd name="connsiteX21" fmla="*/ 949597 w 1371185"/>
                <a:gd name="connsiteY21" fmla="*/ 694272 h 910511"/>
                <a:gd name="connsiteX22" fmla="*/ 876253 w 1371185"/>
                <a:gd name="connsiteY22" fmla="*/ 703793 h 910511"/>
                <a:gd name="connsiteX23" fmla="*/ 913398 w 1371185"/>
                <a:gd name="connsiteY23" fmla="*/ 845720 h 910511"/>
                <a:gd name="connsiteX24" fmla="*/ 892443 w 1371185"/>
                <a:gd name="connsiteY24" fmla="*/ 874295 h 910511"/>
                <a:gd name="connsiteX25" fmla="*/ 811480 w 1371185"/>
                <a:gd name="connsiteY25" fmla="*/ 874295 h 910511"/>
                <a:gd name="connsiteX26" fmla="*/ 781953 w 1371185"/>
                <a:gd name="connsiteY26" fmla="*/ 910490 h 910511"/>
                <a:gd name="connsiteX27" fmla="*/ 751475 w 1371185"/>
                <a:gd name="connsiteY27" fmla="*/ 872390 h 910511"/>
                <a:gd name="connsiteX28" fmla="*/ 717179 w 1371185"/>
                <a:gd name="connsiteY28" fmla="*/ 872390 h 910511"/>
                <a:gd name="connsiteX29" fmla="*/ 718155 w 1371185"/>
                <a:gd name="connsiteY29" fmla="*/ 908582 h 910511"/>
                <a:gd name="connsiteX30" fmla="*/ 659355 w 1371185"/>
                <a:gd name="connsiteY30" fmla="*/ 909263 h 910511"/>
                <a:gd name="connsiteX31" fmla="*/ 657172 w 1371185"/>
                <a:gd name="connsiteY31" fmla="*/ 874295 h 910511"/>
                <a:gd name="connsiteX32" fmla="*/ 620025 w 1371185"/>
                <a:gd name="connsiteY32" fmla="*/ 874295 h 910511"/>
                <a:gd name="connsiteX33" fmla="*/ 621228 w 1371185"/>
                <a:gd name="connsiteY33" fmla="*/ 910216 h 910511"/>
                <a:gd name="connsiteX34" fmla="*/ 562857 w 1371185"/>
                <a:gd name="connsiteY34" fmla="*/ 910487 h 910511"/>
                <a:gd name="connsiteX35" fmla="*/ 560975 w 1371185"/>
                <a:gd name="connsiteY35" fmla="*/ 875248 h 910511"/>
                <a:gd name="connsiteX36" fmla="*/ 490488 w 1371185"/>
                <a:gd name="connsiteY36" fmla="*/ 876200 h 910511"/>
                <a:gd name="connsiteX37" fmla="*/ 458103 w 1371185"/>
                <a:gd name="connsiteY37" fmla="*/ 843815 h 910511"/>
                <a:gd name="connsiteX38" fmla="*/ 500015 w 1371185"/>
                <a:gd name="connsiteY38" fmla="*/ 704746 h 910511"/>
                <a:gd name="connsiteX39" fmla="*/ 425714 w 1371185"/>
                <a:gd name="connsiteY39" fmla="*/ 700943 h 910511"/>
                <a:gd name="connsiteX40" fmla="*/ 381906 w 1371185"/>
                <a:gd name="connsiteY40" fmla="*/ 646647 h 910511"/>
                <a:gd name="connsiteX41" fmla="*/ 189098 w 1371185"/>
                <a:gd name="connsiteY41" fmla="*/ 753101 h 910511"/>
                <a:gd name="connsiteX42" fmla="*/ 172353 w 1371185"/>
                <a:gd name="connsiteY42" fmla="*/ 851436 h 910511"/>
                <a:gd name="connsiteX43" fmla="*/ 52338 w 1371185"/>
                <a:gd name="connsiteY43" fmla="*/ 796192 h 910511"/>
                <a:gd name="connsiteX44" fmla="*/ 135160 w 1371185"/>
                <a:gd name="connsiteY44" fmla="*/ 692760 h 910511"/>
                <a:gd name="connsiteX45" fmla="*/ 346384 w 1371185"/>
                <a:gd name="connsiteY45" fmla="*/ 576553 h 910511"/>
                <a:gd name="connsiteX46" fmla="*/ 355427 w 1371185"/>
                <a:gd name="connsiteY46" fmla="*/ 288759 h 910511"/>
                <a:gd name="connsiteX47" fmla="*/ 141473 w 1371185"/>
                <a:gd name="connsiteY47" fmla="*/ 167454 h 910511"/>
                <a:gd name="connsiteX48" fmla="*/ 75277 w 1371185"/>
                <a:gd name="connsiteY48" fmla="*/ 203509 h 910511"/>
                <a:gd name="connsiteX49" fmla="*/ 503 w 1371185"/>
                <a:gd name="connsiteY49" fmla="*/ 132883 h 910511"/>
                <a:gd name="connsiteX0" fmla="*/ 503 w 1371185"/>
                <a:gd name="connsiteY0" fmla="*/ 132883 h 910511"/>
                <a:gd name="connsiteX1" fmla="*/ 67772 w 1371185"/>
                <a:gd name="connsiteY1" fmla="*/ 59203 h 910511"/>
                <a:gd name="connsiteX2" fmla="*/ 142549 w 1371185"/>
                <a:gd name="connsiteY2" fmla="*/ 9 h 910511"/>
                <a:gd name="connsiteX3" fmla="*/ 211360 w 1371185"/>
                <a:gd name="connsiteY3" fmla="*/ 66682 h 910511"/>
                <a:gd name="connsiteX4" fmla="*/ 194813 w 1371185"/>
                <a:gd name="connsiteY4" fmla="*/ 114926 h 910511"/>
                <a:gd name="connsiteX5" fmla="*/ 389721 w 1371185"/>
                <a:gd name="connsiteY5" fmla="*/ 222892 h 910511"/>
                <a:gd name="connsiteX6" fmla="*/ 686181 w 1371185"/>
                <a:gd name="connsiteY6" fmla="*/ 71447 h 910511"/>
                <a:gd name="connsiteX7" fmla="*/ 979078 w 1371185"/>
                <a:gd name="connsiteY7" fmla="*/ 218273 h 910511"/>
                <a:gd name="connsiteX8" fmla="*/ 1179698 w 1371185"/>
                <a:gd name="connsiteY8" fmla="*/ 108118 h 910511"/>
                <a:gd name="connsiteX9" fmla="*/ 1246773 w 1371185"/>
                <a:gd name="connsiteY9" fmla="*/ 1807 h 910511"/>
                <a:gd name="connsiteX10" fmla="*/ 1321069 w 1371185"/>
                <a:gd name="connsiteY10" fmla="*/ 72292 h 910511"/>
                <a:gd name="connsiteX11" fmla="*/ 1362979 w 1371185"/>
                <a:gd name="connsiteY11" fmla="*/ 175162 h 910511"/>
                <a:gd name="connsiteX12" fmla="*/ 1224939 w 1371185"/>
                <a:gd name="connsiteY12" fmla="*/ 174934 h 910511"/>
                <a:gd name="connsiteX13" fmla="*/ 1017769 w 1371185"/>
                <a:gd name="connsiteY13" fmla="*/ 287472 h 910511"/>
                <a:gd name="connsiteX14" fmla="*/ 1027653 w 1371185"/>
                <a:gd name="connsiteY14" fmla="*/ 567841 h 910511"/>
                <a:gd name="connsiteX15" fmla="*/ 1237677 w 1371185"/>
                <a:gd name="connsiteY15" fmla="*/ 683233 h 910511"/>
                <a:gd name="connsiteX16" fmla="*/ 1351548 w 1371185"/>
                <a:gd name="connsiteY16" fmla="*/ 678081 h 910511"/>
                <a:gd name="connsiteX17" fmla="*/ 1330593 w 1371185"/>
                <a:gd name="connsiteY17" fmla="*/ 798096 h 910511"/>
                <a:gd name="connsiteX18" fmla="*/ 1225818 w 1371185"/>
                <a:gd name="connsiteY18" fmla="*/ 866676 h 910511"/>
                <a:gd name="connsiteX19" fmla="*/ 1193631 w 1371185"/>
                <a:gd name="connsiteY19" fmla="*/ 759435 h 910511"/>
                <a:gd name="connsiteX20" fmla="*/ 989595 w 1371185"/>
                <a:gd name="connsiteY20" fmla="*/ 640931 h 910511"/>
                <a:gd name="connsiteX21" fmla="*/ 949597 w 1371185"/>
                <a:gd name="connsiteY21" fmla="*/ 694272 h 910511"/>
                <a:gd name="connsiteX22" fmla="*/ 876253 w 1371185"/>
                <a:gd name="connsiteY22" fmla="*/ 703793 h 910511"/>
                <a:gd name="connsiteX23" fmla="*/ 913398 w 1371185"/>
                <a:gd name="connsiteY23" fmla="*/ 845720 h 910511"/>
                <a:gd name="connsiteX24" fmla="*/ 892443 w 1371185"/>
                <a:gd name="connsiteY24" fmla="*/ 874295 h 910511"/>
                <a:gd name="connsiteX25" fmla="*/ 811480 w 1371185"/>
                <a:gd name="connsiteY25" fmla="*/ 874295 h 910511"/>
                <a:gd name="connsiteX26" fmla="*/ 781953 w 1371185"/>
                <a:gd name="connsiteY26" fmla="*/ 910490 h 910511"/>
                <a:gd name="connsiteX27" fmla="*/ 751475 w 1371185"/>
                <a:gd name="connsiteY27" fmla="*/ 872390 h 910511"/>
                <a:gd name="connsiteX28" fmla="*/ 717179 w 1371185"/>
                <a:gd name="connsiteY28" fmla="*/ 872390 h 910511"/>
                <a:gd name="connsiteX29" fmla="*/ 718155 w 1371185"/>
                <a:gd name="connsiteY29" fmla="*/ 908582 h 910511"/>
                <a:gd name="connsiteX30" fmla="*/ 659355 w 1371185"/>
                <a:gd name="connsiteY30" fmla="*/ 909263 h 910511"/>
                <a:gd name="connsiteX31" fmla="*/ 657172 w 1371185"/>
                <a:gd name="connsiteY31" fmla="*/ 874295 h 910511"/>
                <a:gd name="connsiteX32" fmla="*/ 620025 w 1371185"/>
                <a:gd name="connsiteY32" fmla="*/ 874295 h 910511"/>
                <a:gd name="connsiteX33" fmla="*/ 621228 w 1371185"/>
                <a:gd name="connsiteY33" fmla="*/ 910216 h 910511"/>
                <a:gd name="connsiteX34" fmla="*/ 562857 w 1371185"/>
                <a:gd name="connsiteY34" fmla="*/ 910487 h 910511"/>
                <a:gd name="connsiteX35" fmla="*/ 560975 w 1371185"/>
                <a:gd name="connsiteY35" fmla="*/ 875248 h 910511"/>
                <a:gd name="connsiteX36" fmla="*/ 490488 w 1371185"/>
                <a:gd name="connsiteY36" fmla="*/ 876200 h 910511"/>
                <a:gd name="connsiteX37" fmla="*/ 458103 w 1371185"/>
                <a:gd name="connsiteY37" fmla="*/ 843815 h 910511"/>
                <a:gd name="connsiteX38" fmla="*/ 500015 w 1371185"/>
                <a:gd name="connsiteY38" fmla="*/ 704746 h 910511"/>
                <a:gd name="connsiteX39" fmla="*/ 425714 w 1371185"/>
                <a:gd name="connsiteY39" fmla="*/ 700943 h 910511"/>
                <a:gd name="connsiteX40" fmla="*/ 381906 w 1371185"/>
                <a:gd name="connsiteY40" fmla="*/ 646647 h 910511"/>
                <a:gd name="connsiteX41" fmla="*/ 189098 w 1371185"/>
                <a:gd name="connsiteY41" fmla="*/ 753101 h 910511"/>
                <a:gd name="connsiteX42" fmla="*/ 172353 w 1371185"/>
                <a:gd name="connsiteY42" fmla="*/ 851436 h 910511"/>
                <a:gd name="connsiteX43" fmla="*/ 52338 w 1371185"/>
                <a:gd name="connsiteY43" fmla="*/ 796192 h 910511"/>
                <a:gd name="connsiteX44" fmla="*/ 135160 w 1371185"/>
                <a:gd name="connsiteY44" fmla="*/ 692760 h 910511"/>
                <a:gd name="connsiteX45" fmla="*/ 346384 w 1371185"/>
                <a:gd name="connsiteY45" fmla="*/ 576553 h 910511"/>
                <a:gd name="connsiteX46" fmla="*/ 355427 w 1371185"/>
                <a:gd name="connsiteY46" fmla="*/ 288759 h 910511"/>
                <a:gd name="connsiteX47" fmla="*/ 141473 w 1371185"/>
                <a:gd name="connsiteY47" fmla="*/ 167454 h 910511"/>
                <a:gd name="connsiteX48" fmla="*/ 75277 w 1371185"/>
                <a:gd name="connsiteY48" fmla="*/ 203509 h 910511"/>
                <a:gd name="connsiteX49" fmla="*/ 503 w 1371185"/>
                <a:gd name="connsiteY49" fmla="*/ 132883 h 910511"/>
                <a:gd name="connsiteX0" fmla="*/ 503 w 1371185"/>
                <a:gd name="connsiteY0" fmla="*/ 132883 h 910511"/>
                <a:gd name="connsiteX1" fmla="*/ 67772 w 1371185"/>
                <a:gd name="connsiteY1" fmla="*/ 59203 h 910511"/>
                <a:gd name="connsiteX2" fmla="*/ 142549 w 1371185"/>
                <a:gd name="connsiteY2" fmla="*/ 9 h 910511"/>
                <a:gd name="connsiteX3" fmla="*/ 211360 w 1371185"/>
                <a:gd name="connsiteY3" fmla="*/ 66682 h 910511"/>
                <a:gd name="connsiteX4" fmla="*/ 194813 w 1371185"/>
                <a:gd name="connsiteY4" fmla="*/ 114926 h 910511"/>
                <a:gd name="connsiteX5" fmla="*/ 389721 w 1371185"/>
                <a:gd name="connsiteY5" fmla="*/ 222892 h 910511"/>
                <a:gd name="connsiteX6" fmla="*/ 686181 w 1371185"/>
                <a:gd name="connsiteY6" fmla="*/ 71447 h 910511"/>
                <a:gd name="connsiteX7" fmla="*/ 979078 w 1371185"/>
                <a:gd name="connsiteY7" fmla="*/ 218273 h 910511"/>
                <a:gd name="connsiteX8" fmla="*/ 1179698 w 1371185"/>
                <a:gd name="connsiteY8" fmla="*/ 108118 h 910511"/>
                <a:gd name="connsiteX9" fmla="*/ 1246773 w 1371185"/>
                <a:gd name="connsiteY9" fmla="*/ 1807 h 910511"/>
                <a:gd name="connsiteX10" fmla="*/ 1321069 w 1371185"/>
                <a:gd name="connsiteY10" fmla="*/ 72292 h 910511"/>
                <a:gd name="connsiteX11" fmla="*/ 1362979 w 1371185"/>
                <a:gd name="connsiteY11" fmla="*/ 175162 h 910511"/>
                <a:gd name="connsiteX12" fmla="*/ 1224939 w 1371185"/>
                <a:gd name="connsiteY12" fmla="*/ 174934 h 910511"/>
                <a:gd name="connsiteX13" fmla="*/ 1017769 w 1371185"/>
                <a:gd name="connsiteY13" fmla="*/ 287472 h 910511"/>
                <a:gd name="connsiteX14" fmla="*/ 1027653 w 1371185"/>
                <a:gd name="connsiteY14" fmla="*/ 567841 h 910511"/>
                <a:gd name="connsiteX15" fmla="*/ 1237677 w 1371185"/>
                <a:gd name="connsiteY15" fmla="*/ 683233 h 910511"/>
                <a:gd name="connsiteX16" fmla="*/ 1351548 w 1371185"/>
                <a:gd name="connsiteY16" fmla="*/ 678081 h 910511"/>
                <a:gd name="connsiteX17" fmla="*/ 1330593 w 1371185"/>
                <a:gd name="connsiteY17" fmla="*/ 798096 h 910511"/>
                <a:gd name="connsiteX18" fmla="*/ 1225818 w 1371185"/>
                <a:gd name="connsiteY18" fmla="*/ 866676 h 910511"/>
                <a:gd name="connsiteX19" fmla="*/ 1193631 w 1371185"/>
                <a:gd name="connsiteY19" fmla="*/ 759435 h 910511"/>
                <a:gd name="connsiteX20" fmla="*/ 989595 w 1371185"/>
                <a:gd name="connsiteY20" fmla="*/ 640931 h 910511"/>
                <a:gd name="connsiteX21" fmla="*/ 949597 w 1371185"/>
                <a:gd name="connsiteY21" fmla="*/ 694272 h 910511"/>
                <a:gd name="connsiteX22" fmla="*/ 876253 w 1371185"/>
                <a:gd name="connsiteY22" fmla="*/ 703793 h 910511"/>
                <a:gd name="connsiteX23" fmla="*/ 913398 w 1371185"/>
                <a:gd name="connsiteY23" fmla="*/ 845720 h 910511"/>
                <a:gd name="connsiteX24" fmla="*/ 892443 w 1371185"/>
                <a:gd name="connsiteY24" fmla="*/ 874295 h 910511"/>
                <a:gd name="connsiteX25" fmla="*/ 811480 w 1371185"/>
                <a:gd name="connsiteY25" fmla="*/ 874295 h 910511"/>
                <a:gd name="connsiteX26" fmla="*/ 781953 w 1371185"/>
                <a:gd name="connsiteY26" fmla="*/ 910490 h 910511"/>
                <a:gd name="connsiteX27" fmla="*/ 751475 w 1371185"/>
                <a:gd name="connsiteY27" fmla="*/ 872390 h 910511"/>
                <a:gd name="connsiteX28" fmla="*/ 717179 w 1371185"/>
                <a:gd name="connsiteY28" fmla="*/ 872390 h 910511"/>
                <a:gd name="connsiteX29" fmla="*/ 718155 w 1371185"/>
                <a:gd name="connsiteY29" fmla="*/ 910488 h 910511"/>
                <a:gd name="connsiteX30" fmla="*/ 659355 w 1371185"/>
                <a:gd name="connsiteY30" fmla="*/ 909263 h 910511"/>
                <a:gd name="connsiteX31" fmla="*/ 657172 w 1371185"/>
                <a:gd name="connsiteY31" fmla="*/ 874295 h 910511"/>
                <a:gd name="connsiteX32" fmla="*/ 620025 w 1371185"/>
                <a:gd name="connsiteY32" fmla="*/ 874295 h 910511"/>
                <a:gd name="connsiteX33" fmla="*/ 621228 w 1371185"/>
                <a:gd name="connsiteY33" fmla="*/ 910216 h 910511"/>
                <a:gd name="connsiteX34" fmla="*/ 562857 w 1371185"/>
                <a:gd name="connsiteY34" fmla="*/ 910487 h 910511"/>
                <a:gd name="connsiteX35" fmla="*/ 560975 w 1371185"/>
                <a:gd name="connsiteY35" fmla="*/ 875248 h 910511"/>
                <a:gd name="connsiteX36" fmla="*/ 490488 w 1371185"/>
                <a:gd name="connsiteY36" fmla="*/ 876200 h 910511"/>
                <a:gd name="connsiteX37" fmla="*/ 458103 w 1371185"/>
                <a:gd name="connsiteY37" fmla="*/ 843815 h 910511"/>
                <a:gd name="connsiteX38" fmla="*/ 500015 w 1371185"/>
                <a:gd name="connsiteY38" fmla="*/ 704746 h 910511"/>
                <a:gd name="connsiteX39" fmla="*/ 425714 w 1371185"/>
                <a:gd name="connsiteY39" fmla="*/ 700943 h 910511"/>
                <a:gd name="connsiteX40" fmla="*/ 381906 w 1371185"/>
                <a:gd name="connsiteY40" fmla="*/ 646647 h 910511"/>
                <a:gd name="connsiteX41" fmla="*/ 189098 w 1371185"/>
                <a:gd name="connsiteY41" fmla="*/ 753101 h 910511"/>
                <a:gd name="connsiteX42" fmla="*/ 172353 w 1371185"/>
                <a:gd name="connsiteY42" fmla="*/ 851436 h 910511"/>
                <a:gd name="connsiteX43" fmla="*/ 52338 w 1371185"/>
                <a:gd name="connsiteY43" fmla="*/ 796192 h 910511"/>
                <a:gd name="connsiteX44" fmla="*/ 135160 w 1371185"/>
                <a:gd name="connsiteY44" fmla="*/ 692760 h 910511"/>
                <a:gd name="connsiteX45" fmla="*/ 346384 w 1371185"/>
                <a:gd name="connsiteY45" fmla="*/ 576553 h 910511"/>
                <a:gd name="connsiteX46" fmla="*/ 355427 w 1371185"/>
                <a:gd name="connsiteY46" fmla="*/ 288759 h 910511"/>
                <a:gd name="connsiteX47" fmla="*/ 141473 w 1371185"/>
                <a:gd name="connsiteY47" fmla="*/ 167454 h 910511"/>
                <a:gd name="connsiteX48" fmla="*/ 75277 w 1371185"/>
                <a:gd name="connsiteY48" fmla="*/ 203509 h 910511"/>
                <a:gd name="connsiteX49" fmla="*/ 503 w 1371185"/>
                <a:gd name="connsiteY49" fmla="*/ 132883 h 910511"/>
                <a:gd name="connsiteX0" fmla="*/ 503 w 1371185"/>
                <a:gd name="connsiteY0" fmla="*/ 132883 h 913240"/>
                <a:gd name="connsiteX1" fmla="*/ 67772 w 1371185"/>
                <a:gd name="connsiteY1" fmla="*/ 59203 h 913240"/>
                <a:gd name="connsiteX2" fmla="*/ 142549 w 1371185"/>
                <a:gd name="connsiteY2" fmla="*/ 9 h 913240"/>
                <a:gd name="connsiteX3" fmla="*/ 211360 w 1371185"/>
                <a:gd name="connsiteY3" fmla="*/ 66682 h 913240"/>
                <a:gd name="connsiteX4" fmla="*/ 194813 w 1371185"/>
                <a:gd name="connsiteY4" fmla="*/ 114926 h 913240"/>
                <a:gd name="connsiteX5" fmla="*/ 389721 w 1371185"/>
                <a:gd name="connsiteY5" fmla="*/ 222892 h 913240"/>
                <a:gd name="connsiteX6" fmla="*/ 686181 w 1371185"/>
                <a:gd name="connsiteY6" fmla="*/ 71447 h 913240"/>
                <a:gd name="connsiteX7" fmla="*/ 979078 w 1371185"/>
                <a:gd name="connsiteY7" fmla="*/ 218273 h 913240"/>
                <a:gd name="connsiteX8" fmla="*/ 1179698 w 1371185"/>
                <a:gd name="connsiteY8" fmla="*/ 108118 h 913240"/>
                <a:gd name="connsiteX9" fmla="*/ 1246773 w 1371185"/>
                <a:gd name="connsiteY9" fmla="*/ 1807 h 913240"/>
                <a:gd name="connsiteX10" fmla="*/ 1321069 w 1371185"/>
                <a:gd name="connsiteY10" fmla="*/ 72292 h 913240"/>
                <a:gd name="connsiteX11" fmla="*/ 1362979 w 1371185"/>
                <a:gd name="connsiteY11" fmla="*/ 175162 h 913240"/>
                <a:gd name="connsiteX12" fmla="*/ 1224939 w 1371185"/>
                <a:gd name="connsiteY12" fmla="*/ 174934 h 913240"/>
                <a:gd name="connsiteX13" fmla="*/ 1017769 w 1371185"/>
                <a:gd name="connsiteY13" fmla="*/ 287472 h 913240"/>
                <a:gd name="connsiteX14" fmla="*/ 1027653 w 1371185"/>
                <a:gd name="connsiteY14" fmla="*/ 567841 h 913240"/>
                <a:gd name="connsiteX15" fmla="*/ 1237677 w 1371185"/>
                <a:gd name="connsiteY15" fmla="*/ 683233 h 913240"/>
                <a:gd name="connsiteX16" fmla="*/ 1351548 w 1371185"/>
                <a:gd name="connsiteY16" fmla="*/ 678081 h 913240"/>
                <a:gd name="connsiteX17" fmla="*/ 1330593 w 1371185"/>
                <a:gd name="connsiteY17" fmla="*/ 798096 h 913240"/>
                <a:gd name="connsiteX18" fmla="*/ 1225818 w 1371185"/>
                <a:gd name="connsiteY18" fmla="*/ 866676 h 913240"/>
                <a:gd name="connsiteX19" fmla="*/ 1193631 w 1371185"/>
                <a:gd name="connsiteY19" fmla="*/ 759435 h 913240"/>
                <a:gd name="connsiteX20" fmla="*/ 989595 w 1371185"/>
                <a:gd name="connsiteY20" fmla="*/ 640931 h 913240"/>
                <a:gd name="connsiteX21" fmla="*/ 949597 w 1371185"/>
                <a:gd name="connsiteY21" fmla="*/ 694272 h 913240"/>
                <a:gd name="connsiteX22" fmla="*/ 876253 w 1371185"/>
                <a:gd name="connsiteY22" fmla="*/ 703793 h 913240"/>
                <a:gd name="connsiteX23" fmla="*/ 913398 w 1371185"/>
                <a:gd name="connsiteY23" fmla="*/ 845720 h 913240"/>
                <a:gd name="connsiteX24" fmla="*/ 892443 w 1371185"/>
                <a:gd name="connsiteY24" fmla="*/ 874295 h 913240"/>
                <a:gd name="connsiteX25" fmla="*/ 811480 w 1371185"/>
                <a:gd name="connsiteY25" fmla="*/ 874295 h 913240"/>
                <a:gd name="connsiteX26" fmla="*/ 781953 w 1371185"/>
                <a:gd name="connsiteY26" fmla="*/ 910490 h 913240"/>
                <a:gd name="connsiteX27" fmla="*/ 751475 w 1371185"/>
                <a:gd name="connsiteY27" fmla="*/ 872390 h 913240"/>
                <a:gd name="connsiteX28" fmla="*/ 717179 w 1371185"/>
                <a:gd name="connsiteY28" fmla="*/ 872390 h 913240"/>
                <a:gd name="connsiteX29" fmla="*/ 718155 w 1371185"/>
                <a:gd name="connsiteY29" fmla="*/ 910488 h 913240"/>
                <a:gd name="connsiteX30" fmla="*/ 657449 w 1371185"/>
                <a:gd name="connsiteY30" fmla="*/ 910216 h 913240"/>
                <a:gd name="connsiteX31" fmla="*/ 657172 w 1371185"/>
                <a:gd name="connsiteY31" fmla="*/ 874295 h 913240"/>
                <a:gd name="connsiteX32" fmla="*/ 620025 w 1371185"/>
                <a:gd name="connsiteY32" fmla="*/ 874295 h 913240"/>
                <a:gd name="connsiteX33" fmla="*/ 621228 w 1371185"/>
                <a:gd name="connsiteY33" fmla="*/ 910216 h 913240"/>
                <a:gd name="connsiteX34" fmla="*/ 562857 w 1371185"/>
                <a:gd name="connsiteY34" fmla="*/ 910487 h 913240"/>
                <a:gd name="connsiteX35" fmla="*/ 560975 w 1371185"/>
                <a:gd name="connsiteY35" fmla="*/ 875248 h 913240"/>
                <a:gd name="connsiteX36" fmla="*/ 490488 w 1371185"/>
                <a:gd name="connsiteY36" fmla="*/ 876200 h 913240"/>
                <a:gd name="connsiteX37" fmla="*/ 458103 w 1371185"/>
                <a:gd name="connsiteY37" fmla="*/ 843815 h 913240"/>
                <a:gd name="connsiteX38" fmla="*/ 500015 w 1371185"/>
                <a:gd name="connsiteY38" fmla="*/ 704746 h 913240"/>
                <a:gd name="connsiteX39" fmla="*/ 425714 w 1371185"/>
                <a:gd name="connsiteY39" fmla="*/ 700943 h 913240"/>
                <a:gd name="connsiteX40" fmla="*/ 381906 w 1371185"/>
                <a:gd name="connsiteY40" fmla="*/ 646647 h 913240"/>
                <a:gd name="connsiteX41" fmla="*/ 189098 w 1371185"/>
                <a:gd name="connsiteY41" fmla="*/ 753101 h 913240"/>
                <a:gd name="connsiteX42" fmla="*/ 172353 w 1371185"/>
                <a:gd name="connsiteY42" fmla="*/ 851436 h 913240"/>
                <a:gd name="connsiteX43" fmla="*/ 52338 w 1371185"/>
                <a:gd name="connsiteY43" fmla="*/ 796192 h 913240"/>
                <a:gd name="connsiteX44" fmla="*/ 135160 w 1371185"/>
                <a:gd name="connsiteY44" fmla="*/ 692760 h 913240"/>
                <a:gd name="connsiteX45" fmla="*/ 346384 w 1371185"/>
                <a:gd name="connsiteY45" fmla="*/ 576553 h 913240"/>
                <a:gd name="connsiteX46" fmla="*/ 355427 w 1371185"/>
                <a:gd name="connsiteY46" fmla="*/ 288759 h 913240"/>
                <a:gd name="connsiteX47" fmla="*/ 141473 w 1371185"/>
                <a:gd name="connsiteY47" fmla="*/ 167454 h 913240"/>
                <a:gd name="connsiteX48" fmla="*/ 75277 w 1371185"/>
                <a:gd name="connsiteY48" fmla="*/ 203509 h 913240"/>
                <a:gd name="connsiteX49" fmla="*/ 503 w 1371185"/>
                <a:gd name="connsiteY49" fmla="*/ 132883 h 913240"/>
                <a:gd name="connsiteX0" fmla="*/ 503 w 1371185"/>
                <a:gd name="connsiteY0" fmla="*/ 132883 h 910511"/>
                <a:gd name="connsiteX1" fmla="*/ 67772 w 1371185"/>
                <a:gd name="connsiteY1" fmla="*/ 59203 h 910511"/>
                <a:gd name="connsiteX2" fmla="*/ 142549 w 1371185"/>
                <a:gd name="connsiteY2" fmla="*/ 9 h 910511"/>
                <a:gd name="connsiteX3" fmla="*/ 211360 w 1371185"/>
                <a:gd name="connsiteY3" fmla="*/ 66682 h 910511"/>
                <a:gd name="connsiteX4" fmla="*/ 194813 w 1371185"/>
                <a:gd name="connsiteY4" fmla="*/ 114926 h 910511"/>
                <a:gd name="connsiteX5" fmla="*/ 389721 w 1371185"/>
                <a:gd name="connsiteY5" fmla="*/ 222892 h 910511"/>
                <a:gd name="connsiteX6" fmla="*/ 686181 w 1371185"/>
                <a:gd name="connsiteY6" fmla="*/ 71447 h 910511"/>
                <a:gd name="connsiteX7" fmla="*/ 979078 w 1371185"/>
                <a:gd name="connsiteY7" fmla="*/ 218273 h 910511"/>
                <a:gd name="connsiteX8" fmla="*/ 1179698 w 1371185"/>
                <a:gd name="connsiteY8" fmla="*/ 108118 h 910511"/>
                <a:gd name="connsiteX9" fmla="*/ 1246773 w 1371185"/>
                <a:gd name="connsiteY9" fmla="*/ 1807 h 910511"/>
                <a:gd name="connsiteX10" fmla="*/ 1321069 w 1371185"/>
                <a:gd name="connsiteY10" fmla="*/ 72292 h 910511"/>
                <a:gd name="connsiteX11" fmla="*/ 1362979 w 1371185"/>
                <a:gd name="connsiteY11" fmla="*/ 175162 h 910511"/>
                <a:gd name="connsiteX12" fmla="*/ 1224939 w 1371185"/>
                <a:gd name="connsiteY12" fmla="*/ 174934 h 910511"/>
                <a:gd name="connsiteX13" fmla="*/ 1017769 w 1371185"/>
                <a:gd name="connsiteY13" fmla="*/ 287472 h 910511"/>
                <a:gd name="connsiteX14" fmla="*/ 1027653 w 1371185"/>
                <a:gd name="connsiteY14" fmla="*/ 567841 h 910511"/>
                <a:gd name="connsiteX15" fmla="*/ 1237677 w 1371185"/>
                <a:gd name="connsiteY15" fmla="*/ 683233 h 910511"/>
                <a:gd name="connsiteX16" fmla="*/ 1351548 w 1371185"/>
                <a:gd name="connsiteY16" fmla="*/ 678081 h 910511"/>
                <a:gd name="connsiteX17" fmla="*/ 1330593 w 1371185"/>
                <a:gd name="connsiteY17" fmla="*/ 798096 h 910511"/>
                <a:gd name="connsiteX18" fmla="*/ 1225818 w 1371185"/>
                <a:gd name="connsiteY18" fmla="*/ 866676 h 910511"/>
                <a:gd name="connsiteX19" fmla="*/ 1193631 w 1371185"/>
                <a:gd name="connsiteY19" fmla="*/ 759435 h 910511"/>
                <a:gd name="connsiteX20" fmla="*/ 989595 w 1371185"/>
                <a:gd name="connsiteY20" fmla="*/ 640931 h 910511"/>
                <a:gd name="connsiteX21" fmla="*/ 949597 w 1371185"/>
                <a:gd name="connsiteY21" fmla="*/ 694272 h 910511"/>
                <a:gd name="connsiteX22" fmla="*/ 876253 w 1371185"/>
                <a:gd name="connsiteY22" fmla="*/ 703793 h 910511"/>
                <a:gd name="connsiteX23" fmla="*/ 913398 w 1371185"/>
                <a:gd name="connsiteY23" fmla="*/ 845720 h 910511"/>
                <a:gd name="connsiteX24" fmla="*/ 892443 w 1371185"/>
                <a:gd name="connsiteY24" fmla="*/ 874295 h 910511"/>
                <a:gd name="connsiteX25" fmla="*/ 811480 w 1371185"/>
                <a:gd name="connsiteY25" fmla="*/ 874295 h 910511"/>
                <a:gd name="connsiteX26" fmla="*/ 781953 w 1371185"/>
                <a:gd name="connsiteY26" fmla="*/ 910490 h 910511"/>
                <a:gd name="connsiteX27" fmla="*/ 751475 w 1371185"/>
                <a:gd name="connsiteY27" fmla="*/ 872390 h 910511"/>
                <a:gd name="connsiteX28" fmla="*/ 717179 w 1371185"/>
                <a:gd name="connsiteY28" fmla="*/ 872390 h 910511"/>
                <a:gd name="connsiteX29" fmla="*/ 718155 w 1371185"/>
                <a:gd name="connsiteY29" fmla="*/ 910488 h 910511"/>
                <a:gd name="connsiteX30" fmla="*/ 657449 w 1371185"/>
                <a:gd name="connsiteY30" fmla="*/ 910216 h 910511"/>
                <a:gd name="connsiteX31" fmla="*/ 657172 w 1371185"/>
                <a:gd name="connsiteY31" fmla="*/ 874295 h 910511"/>
                <a:gd name="connsiteX32" fmla="*/ 620025 w 1371185"/>
                <a:gd name="connsiteY32" fmla="*/ 874295 h 910511"/>
                <a:gd name="connsiteX33" fmla="*/ 621228 w 1371185"/>
                <a:gd name="connsiteY33" fmla="*/ 910216 h 910511"/>
                <a:gd name="connsiteX34" fmla="*/ 562857 w 1371185"/>
                <a:gd name="connsiteY34" fmla="*/ 910487 h 910511"/>
                <a:gd name="connsiteX35" fmla="*/ 560975 w 1371185"/>
                <a:gd name="connsiteY35" fmla="*/ 875248 h 910511"/>
                <a:gd name="connsiteX36" fmla="*/ 490488 w 1371185"/>
                <a:gd name="connsiteY36" fmla="*/ 876200 h 910511"/>
                <a:gd name="connsiteX37" fmla="*/ 458103 w 1371185"/>
                <a:gd name="connsiteY37" fmla="*/ 843815 h 910511"/>
                <a:gd name="connsiteX38" fmla="*/ 500015 w 1371185"/>
                <a:gd name="connsiteY38" fmla="*/ 704746 h 910511"/>
                <a:gd name="connsiteX39" fmla="*/ 425714 w 1371185"/>
                <a:gd name="connsiteY39" fmla="*/ 700943 h 910511"/>
                <a:gd name="connsiteX40" fmla="*/ 381906 w 1371185"/>
                <a:gd name="connsiteY40" fmla="*/ 646647 h 910511"/>
                <a:gd name="connsiteX41" fmla="*/ 189098 w 1371185"/>
                <a:gd name="connsiteY41" fmla="*/ 753101 h 910511"/>
                <a:gd name="connsiteX42" fmla="*/ 172353 w 1371185"/>
                <a:gd name="connsiteY42" fmla="*/ 851436 h 910511"/>
                <a:gd name="connsiteX43" fmla="*/ 52338 w 1371185"/>
                <a:gd name="connsiteY43" fmla="*/ 796192 h 910511"/>
                <a:gd name="connsiteX44" fmla="*/ 135160 w 1371185"/>
                <a:gd name="connsiteY44" fmla="*/ 692760 h 910511"/>
                <a:gd name="connsiteX45" fmla="*/ 346384 w 1371185"/>
                <a:gd name="connsiteY45" fmla="*/ 576553 h 910511"/>
                <a:gd name="connsiteX46" fmla="*/ 355427 w 1371185"/>
                <a:gd name="connsiteY46" fmla="*/ 288759 h 910511"/>
                <a:gd name="connsiteX47" fmla="*/ 141473 w 1371185"/>
                <a:gd name="connsiteY47" fmla="*/ 167454 h 910511"/>
                <a:gd name="connsiteX48" fmla="*/ 75277 w 1371185"/>
                <a:gd name="connsiteY48" fmla="*/ 203509 h 910511"/>
                <a:gd name="connsiteX49" fmla="*/ 503 w 1371185"/>
                <a:gd name="connsiteY49" fmla="*/ 132883 h 910511"/>
                <a:gd name="connsiteX0" fmla="*/ 503 w 1371185"/>
                <a:gd name="connsiteY0" fmla="*/ 132883 h 910511"/>
                <a:gd name="connsiteX1" fmla="*/ 67772 w 1371185"/>
                <a:gd name="connsiteY1" fmla="*/ 59203 h 910511"/>
                <a:gd name="connsiteX2" fmla="*/ 142549 w 1371185"/>
                <a:gd name="connsiteY2" fmla="*/ 9 h 910511"/>
                <a:gd name="connsiteX3" fmla="*/ 211360 w 1371185"/>
                <a:gd name="connsiteY3" fmla="*/ 66682 h 910511"/>
                <a:gd name="connsiteX4" fmla="*/ 194813 w 1371185"/>
                <a:gd name="connsiteY4" fmla="*/ 114926 h 910511"/>
                <a:gd name="connsiteX5" fmla="*/ 389721 w 1371185"/>
                <a:gd name="connsiteY5" fmla="*/ 222892 h 910511"/>
                <a:gd name="connsiteX6" fmla="*/ 686181 w 1371185"/>
                <a:gd name="connsiteY6" fmla="*/ 71447 h 910511"/>
                <a:gd name="connsiteX7" fmla="*/ 979078 w 1371185"/>
                <a:gd name="connsiteY7" fmla="*/ 218273 h 910511"/>
                <a:gd name="connsiteX8" fmla="*/ 1179698 w 1371185"/>
                <a:gd name="connsiteY8" fmla="*/ 108118 h 910511"/>
                <a:gd name="connsiteX9" fmla="*/ 1246773 w 1371185"/>
                <a:gd name="connsiteY9" fmla="*/ 1807 h 910511"/>
                <a:gd name="connsiteX10" fmla="*/ 1321069 w 1371185"/>
                <a:gd name="connsiteY10" fmla="*/ 72292 h 910511"/>
                <a:gd name="connsiteX11" fmla="*/ 1362979 w 1371185"/>
                <a:gd name="connsiteY11" fmla="*/ 175162 h 910511"/>
                <a:gd name="connsiteX12" fmla="*/ 1224939 w 1371185"/>
                <a:gd name="connsiteY12" fmla="*/ 174934 h 910511"/>
                <a:gd name="connsiteX13" fmla="*/ 1017769 w 1371185"/>
                <a:gd name="connsiteY13" fmla="*/ 287472 h 910511"/>
                <a:gd name="connsiteX14" fmla="*/ 1027653 w 1371185"/>
                <a:gd name="connsiteY14" fmla="*/ 567841 h 910511"/>
                <a:gd name="connsiteX15" fmla="*/ 1237677 w 1371185"/>
                <a:gd name="connsiteY15" fmla="*/ 683233 h 910511"/>
                <a:gd name="connsiteX16" fmla="*/ 1351548 w 1371185"/>
                <a:gd name="connsiteY16" fmla="*/ 678081 h 910511"/>
                <a:gd name="connsiteX17" fmla="*/ 1330593 w 1371185"/>
                <a:gd name="connsiteY17" fmla="*/ 798096 h 910511"/>
                <a:gd name="connsiteX18" fmla="*/ 1225818 w 1371185"/>
                <a:gd name="connsiteY18" fmla="*/ 866676 h 910511"/>
                <a:gd name="connsiteX19" fmla="*/ 1193631 w 1371185"/>
                <a:gd name="connsiteY19" fmla="*/ 759435 h 910511"/>
                <a:gd name="connsiteX20" fmla="*/ 989595 w 1371185"/>
                <a:gd name="connsiteY20" fmla="*/ 640931 h 910511"/>
                <a:gd name="connsiteX21" fmla="*/ 949597 w 1371185"/>
                <a:gd name="connsiteY21" fmla="*/ 694272 h 910511"/>
                <a:gd name="connsiteX22" fmla="*/ 876253 w 1371185"/>
                <a:gd name="connsiteY22" fmla="*/ 703793 h 910511"/>
                <a:gd name="connsiteX23" fmla="*/ 913398 w 1371185"/>
                <a:gd name="connsiteY23" fmla="*/ 845720 h 910511"/>
                <a:gd name="connsiteX24" fmla="*/ 892443 w 1371185"/>
                <a:gd name="connsiteY24" fmla="*/ 874295 h 910511"/>
                <a:gd name="connsiteX25" fmla="*/ 811480 w 1371185"/>
                <a:gd name="connsiteY25" fmla="*/ 874295 h 910511"/>
                <a:gd name="connsiteX26" fmla="*/ 781953 w 1371185"/>
                <a:gd name="connsiteY26" fmla="*/ 910490 h 910511"/>
                <a:gd name="connsiteX27" fmla="*/ 751475 w 1371185"/>
                <a:gd name="connsiteY27" fmla="*/ 872390 h 910511"/>
                <a:gd name="connsiteX28" fmla="*/ 717179 w 1371185"/>
                <a:gd name="connsiteY28" fmla="*/ 872390 h 910511"/>
                <a:gd name="connsiteX29" fmla="*/ 718155 w 1371185"/>
                <a:gd name="connsiteY29" fmla="*/ 910488 h 910511"/>
                <a:gd name="connsiteX30" fmla="*/ 657449 w 1371185"/>
                <a:gd name="connsiteY30" fmla="*/ 910216 h 910511"/>
                <a:gd name="connsiteX31" fmla="*/ 657172 w 1371185"/>
                <a:gd name="connsiteY31" fmla="*/ 874295 h 910511"/>
                <a:gd name="connsiteX32" fmla="*/ 620025 w 1371185"/>
                <a:gd name="connsiteY32" fmla="*/ 874295 h 910511"/>
                <a:gd name="connsiteX33" fmla="*/ 621228 w 1371185"/>
                <a:gd name="connsiteY33" fmla="*/ 910216 h 910511"/>
                <a:gd name="connsiteX34" fmla="*/ 562857 w 1371185"/>
                <a:gd name="connsiteY34" fmla="*/ 910487 h 910511"/>
                <a:gd name="connsiteX35" fmla="*/ 560975 w 1371185"/>
                <a:gd name="connsiteY35" fmla="*/ 875248 h 910511"/>
                <a:gd name="connsiteX36" fmla="*/ 490488 w 1371185"/>
                <a:gd name="connsiteY36" fmla="*/ 876200 h 910511"/>
                <a:gd name="connsiteX37" fmla="*/ 458103 w 1371185"/>
                <a:gd name="connsiteY37" fmla="*/ 843815 h 910511"/>
                <a:gd name="connsiteX38" fmla="*/ 500015 w 1371185"/>
                <a:gd name="connsiteY38" fmla="*/ 704746 h 910511"/>
                <a:gd name="connsiteX39" fmla="*/ 425714 w 1371185"/>
                <a:gd name="connsiteY39" fmla="*/ 700943 h 910511"/>
                <a:gd name="connsiteX40" fmla="*/ 381906 w 1371185"/>
                <a:gd name="connsiteY40" fmla="*/ 646647 h 910511"/>
                <a:gd name="connsiteX41" fmla="*/ 189098 w 1371185"/>
                <a:gd name="connsiteY41" fmla="*/ 753101 h 910511"/>
                <a:gd name="connsiteX42" fmla="*/ 172353 w 1371185"/>
                <a:gd name="connsiteY42" fmla="*/ 851436 h 910511"/>
                <a:gd name="connsiteX43" fmla="*/ 52338 w 1371185"/>
                <a:gd name="connsiteY43" fmla="*/ 796192 h 910511"/>
                <a:gd name="connsiteX44" fmla="*/ 135160 w 1371185"/>
                <a:gd name="connsiteY44" fmla="*/ 692760 h 910511"/>
                <a:gd name="connsiteX45" fmla="*/ 346384 w 1371185"/>
                <a:gd name="connsiteY45" fmla="*/ 576553 h 910511"/>
                <a:gd name="connsiteX46" fmla="*/ 355427 w 1371185"/>
                <a:gd name="connsiteY46" fmla="*/ 288759 h 910511"/>
                <a:gd name="connsiteX47" fmla="*/ 141473 w 1371185"/>
                <a:gd name="connsiteY47" fmla="*/ 167454 h 910511"/>
                <a:gd name="connsiteX48" fmla="*/ 75277 w 1371185"/>
                <a:gd name="connsiteY48" fmla="*/ 203509 h 910511"/>
                <a:gd name="connsiteX49" fmla="*/ 503 w 1371185"/>
                <a:gd name="connsiteY49" fmla="*/ 132883 h 910511"/>
                <a:gd name="connsiteX0" fmla="*/ 503 w 1371185"/>
                <a:gd name="connsiteY0" fmla="*/ 132883 h 910511"/>
                <a:gd name="connsiteX1" fmla="*/ 67772 w 1371185"/>
                <a:gd name="connsiteY1" fmla="*/ 59203 h 910511"/>
                <a:gd name="connsiteX2" fmla="*/ 142549 w 1371185"/>
                <a:gd name="connsiteY2" fmla="*/ 9 h 910511"/>
                <a:gd name="connsiteX3" fmla="*/ 211360 w 1371185"/>
                <a:gd name="connsiteY3" fmla="*/ 66682 h 910511"/>
                <a:gd name="connsiteX4" fmla="*/ 194813 w 1371185"/>
                <a:gd name="connsiteY4" fmla="*/ 114926 h 910511"/>
                <a:gd name="connsiteX5" fmla="*/ 389721 w 1371185"/>
                <a:gd name="connsiteY5" fmla="*/ 222892 h 910511"/>
                <a:gd name="connsiteX6" fmla="*/ 686181 w 1371185"/>
                <a:gd name="connsiteY6" fmla="*/ 71447 h 910511"/>
                <a:gd name="connsiteX7" fmla="*/ 979078 w 1371185"/>
                <a:gd name="connsiteY7" fmla="*/ 218273 h 910511"/>
                <a:gd name="connsiteX8" fmla="*/ 1179698 w 1371185"/>
                <a:gd name="connsiteY8" fmla="*/ 108118 h 910511"/>
                <a:gd name="connsiteX9" fmla="*/ 1246773 w 1371185"/>
                <a:gd name="connsiteY9" fmla="*/ 1807 h 910511"/>
                <a:gd name="connsiteX10" fmla="*/ 1321069 w 1371185"/>
                <a:gd name="connsiteY10" fmla="*/ 72292 h 910511"/>
                <a:gd name="connsiteX11" fmla="*/ 1362979 w 1371185"/>
                <a:gd name="connsiteY11" fmla="*/ 175162 h 910511"/>
                <a:gd name="connsiteX12" fmla="*/ 1224939 w 1371185"/>
                <a:gd name="connsiteY12" fmla="*/ 174934 h 910511"/>
                <a:gd name="connsiteX13" fmla="*/ 1017769 w 1371185"/>
                <a:gd name="connsiteY13" fmla="*/ 287472 h 910511"/>
                <a:gd name="connsiteX14" fmla="*/ 1027653 w 1371185"/>
                <a:gd name="connsiteY14" fmla="*/ 567841 h 910511"/>
                <a:gd name="connsiteX15" fmla="*/ 1237677 w 1371185"/>
                <a:gd name="connsiteY15" fmla="*/ 683233 h 910511"/>
                <a:gd name="connsiteX16" fmla="*/ 1351548 w 1371185"/>
                <a:gd name="connsiteY16" fmla="*/ 678081 h 910511"/>
                <a:gd name="connsiteX17" fmla="*/ 1330593 w 1371185"/>
                <a:gd name="connsiteY17" fmla="*/ 798096 h 910511"/>
                <a:gd name="connsiteX18" fmla="*/ 1225818 w 1371185"/>
                <a:gd name="connsiteY18" fmla="*/ 866676 h 910511"/>
                <a:gd name="connsiteX19" fmla="*/ 1193631 w 1371185"/>
                <a:gd name="connsiteY19" fmla="*/ 759435 h 910511"/>
                <a:gd name="connsiteX20" fmla="*/ 989595 w 1371185"/>
                <a:gd name="connsiteY20" fmla="*/ 640931 h 910511"/>
                <a:gd name="connsiteX21" fmla="*/ 949597 w 1371185"/>
                <a:gd name="connsiteY21" fmla="*/ 694272 h 910511"/>
                <a:gd name="connsiteX22" fmla="*/ 876253 w 1371185"/>
                <a:gd name="connsiteY22" fmla="*/ 703793 h 910511"/>
                <a:gd name="connsiteX23" fmla="*/ 913398 w 1371185"/>
                <a:gd name="connsiteY23" fmla="*/ 845720 h 910511"/>
                <a:gd name="connsiteX24" fmla="*/ 892443 w 1371185"/>
                <a:gd name="connsiteY24" fmla="*/ 874295 h 910511"/>
                <a:gd name="connsiteX25" fmla="*/ 811480 w 1371185"/>
                <a:gd name="connsiteY25" fmla="*/ 874295 h 910511"/>
                <a:gd name="connsiteX26" fmla="*/ 807690 w 1371185"/>
                <a:gd name="connsiteY26" fmla="*/ 910490 h 910511"/>
                <a:gd name="connsiteX27" fmla="*/ 751475 w 1371185"/>
                <a:gd name="connsiteY27" fmla="*/ 872390 h 910511"/>
                <a:gd name="connsiteX28" fmla="*/ 717179 w 1371185"/>
                <a:gd name="connsiteY28" fmla="*/ 872390 h 910511"/>
                <a:gd name="connsiteX29" fmla="*/ 718155 w 1371185"/>
                <a:gd name="connsiteY29" fmla="*/ 910488 h 910511"/>
                <a:gd name="connsiteX30" fmla="*/ 657449 w 1371185"/>
                <a:gd name="connsiteY30" fmla="*/ 910216 h 910511"/>
                <a:gd name="connsiteX31" fmla="*/ 657172 w 1371185"/>
                <a:gd name="connsiteY31" fmla="*/ 874295 h 910511"/>
                <a:gd name="connsiteX32" fmla="*/ 620025 w 1371185"/>
                <a:gd name="connsiteY32" fmla="*/ 874295 h 910511"/>
                <a:gd name="connsiteX33" fmla="*/ 621228 w 1371185"/>
                <a:gd name="connsiteY33" fmla="*/ 910216 h 910511"/>
                <a:gd name="connsiteX34" fmla="*/ 562857 w 1371185"/>
                <a:gd name="connsiteY34" fmla="*/ 910487 h 910511"/>
                <a:gd name="connsiteX35" fmla="*/ 560975 w 1371185"/>
                <a:gd name="connsiteY35" fmla="*/ 875248 h 910511"/>
                <a:gd name="connsiteX36" fmla="*/ 490488 w 1371185"/>
                <a:gd name="connsiteY36" fmla="*/ 876200 h 910511"/>
                <a:gd name="connsiteX37" fmla="*/ 458103 w 1371185"/>
                <a:gd name="connsiteY37" fmla="*/ 843815 h 910511"/>
                <a:gd name="connsiteX38" fmla="*/ 500015 w 1371185"/>
                <a:gd name="connsiteY38" fmla="*/ 704746 h 910511"/>
                <a:gd name="connsiteX39" fmla="*/ 425714 w 1371185"/>
                <a:gd name="connsiteY39" fmla="*/ 700943 h 910511"/>
                <a:gd name="connsiteX40" fmla="*/ 381906 w 1371185"/>
                <a:gd name="connsiteY40" fmla="*/ 646647 h 910511"/>
                <a:gd name="connsiteX41" fmla="*/ 189098 w 1371185"/>
                <a:gd name="connsiteY41" fmla="*/ 753101 h 910511"/>
                <a:gd name="connsiteX42" fmla="*/ 172353 w 1371185"/>
                <a:gd name="connsiteY42" fmla="*/ 851436 h 910511"/>
                <a:gd name="connsiteX43" fmla="*/ 52338 w 1371185"/>
                <a:gd name="connsiteY43" fmla="*/ 796192 h 910511"/>
                <a:gd name="connsiteX44" fmla="*/ 135160 w 1371185"/>
                <a:gd name="connsiteY44" fmla="*/ 692760 h 910511"/>
                <a:gd name="connsiteX45" fmla="*/ 346384 w 1371185"/>
                <a:gd name="connsiteY45" fmla="*/ 576553 h 910511"/>
                <a:gd name="connsiteX46" fmla="*/ 355427 w 1371185"/>
                <a:gd name="connsiteY46" fmla="*/ 288759 h 910511"/>
                <a:gd name="connsiteX47" fmla="*/ 141473 w 1371185"/>
                <a:gd name="connsiteY47" fmla="*/ 167454 h 910511"/>
                <a:gd name="connsiteX48" fmla="*/ 75277 w 1371185"/>
                <a:gd name="connsiteY48" fmla="*/ 203509 h 910511"/>
                <a:gd name="connsiteX49" fmla="*/ 503 w 1371185"/>
                <a:gd name="connsiteY49" fmla="*/ 132883 h 910511"/>
                <a:gd name="connsiteX0" fmla="*/ 503 w 1371185"/>
                <a:gd name="connsiteY0" fmla="*/ 132883 h 915533"/>
                <a:gd name="connsiteX1" fmla="*/ 67772 w 1371185"/>
                <a:gd name="connsiteY1" fmla="*/ 59203 h 915533"/>
                <a:gd name="connsiteX2" fmla="*/ 142549 w 1371185"/>
                <a:gd name="connsiteY2" fmla="*/ 9 h 915533"/>
                <a:gd name="connsiteX3" fmla="*/ 211360 w 1371185"/>
                <a:gd name="connsiteY3" fmla="*/ 66682 h 915533"/>
                <a:gd name="connsiteX4" fmla="*/ 194813 w 1371185"/>
                <a:gd name="connsiteY4" fmla="*/ 114926 h 915533"/>
                <a:gd name="connsiteX5" fmla="*/ 389721 w 1371185"/>
                <a:gd name="connsiteY5" fmla="*/ 222892 h 915533"/>
                <a:gd name="connsiteX6" fmla="*/ 686181 w 1371185"/>
                <a:gd name="connsiteY6" fmla="*/ 71447 h 915533"/>
                <a:gd name="connsiteX7" fmla="*/ 979078 w 1371185"/>
                <a:gd name="connsiteY7" fmla="*/ 218273 h 915533"/>
                <a:gd name="connsiteX8" fmla="*/ 1179698 w 1371185"/>
                <a:gd name="connsiteY8" fmla="*/ 108118 h 915533"/>
                <a:gd name="connsiteX9" fmla="*/ 1246773 w 1371185"/>
                <a:gd name="connsiteY9" fmla="*/ 1807 h 915533"/>
                <a:gd name="connsiteX10" fmla="*/ 1321069 w 1371185"/>
                <a:gd name="connsiteY10" fmla="*/ 72292 h 915533"/>
                <a:gd name="connsiteX11" fmla="*/ 1362979 w 1371185"/>
                <a:gd name="connsiteY11" fmla="*/ 175162 h 915533"/>
                <a:gd name="connsiteX12" fmla="*/ 1224939 w 1371185"/>
                <a:gd name="connsiteY12" fmla="*/ 174934 h 915533"/>
                <a:gd name="connsiteX13" fmla="*/ 1017769 w 1371185"/>
                <a:gd name="connsiteY13" fmla="*/ 287472 h 915533"/>
                <a:gd name="connsiteX14" fmla="*/ 1027653 w 1371185"/>
                <a:gd name="connsiteY14" fmla="*/ 567841 h 915533"/>
                <a:gd name="connsiteX15" fmla="*/ 1237677 w 1371185"/>
                <a:gd name="connsiteY15" fmla="*/ 683233 h 915533"/>
                <a:gd name="connsiteX16" fmla="*/ 1351548 w 1371185"/>
                <a:gd name="connsiteY16" fmla="*/ 678081 h 915533"/>
                <a:gd name="connsiteX17" fmla="*/ 1330593 w 1371185"/>
                <a:gd name="connsiteY17" fmla="*/ 798096 h 915533"/>
                <a:gd name="connsiteX18" fmla="*/ 1225818 w 1371185"/>
                <a:gd name="connsiteY18" fmla="*/ 866676 h 915533"/>
                <a:gd name="connsiteX19" fmla="*/ 1193631 w 1371185"/>
                <a:gd name="connsiteY19" fmla="*/ 759435 h 915533"/>
                <a:gd name="connsiteX20" fmla="*/ 989595 w 1371185"/>
                <a:gd name="connsiteY20" fmla="*/ 640931 h 915533"/>
                <a:gd name="connsiteX21" fmla="*/ 949597 w 1371185"/>
                <a:gd name="connsiteY21" fmla="*/ 694272 h 915533"/>
                <a:gd name="connsiteX22" fmla="*/ 876253 w 1371185"/>
                <a:gd name="connsiteY22" fmla="*/ 703793 h 915533"/>
                <a:gd name="connsiteX23" fmla="*/ 913398 w 1371185"/>
                <a:gd name="connsiteY23" fmla="*/ 845720 h 915533"/>
                <a:gd name="connsiteX24" fmla="*/ 892443 w 1371185"/>
                <a:gd name="connsiteY24" fmla="*/ 874295 h 915533"/>
                <a:gd name="connsiteX25" fmla="*/ 811480 w 1371185"/>
                <a:gd name="connsiteY25" fmla="*/ 874295 h 915533"/>
                <a:gd name="connsiteX26" fmla="*/ 807690 w 1371185"/>
                <a:gd name="connsiteY26" fmla="*/ 910490 h 915533"/>
                <a:gd name="connsiteX27" fmla="*/ 754676 w 1371185"/>
                <a:gd name="connsiteY27" fmla="*/ 911169 h 915533"/>
                <a:gd name="connsiteX28" fmla="*/ 751475 w 1371185"/>
                <a:gd name="connsiteY28" fmla="*/ 872390 h 915533"/>
                <a:gd name="connsiteX29" fmla="*/ 717179 w 1371185"/>
                <a:gd name="connsiteY29" fmla="*/ 872390 h 915533"/>
                <a:gd name="connsiteX30" fmla="*/ 718155 w 1371185"/>
                <a:gd name="connsiteY30" fmla="*/ 910488 h 915533"/>
                <a:gd name="connsiteX31" fmla="*/ 657449 w 1371185"/>
                <a:gd name="connsiteY31" fmla="*/ 910216 h 915533"/>
                <a:gd name="connsiteX32" fmla="*/ 657172 w 1371185"/>
                <a:gd name="connsiteY32" fmla="*/ 874295 h 915533"/>
                <a:gd name="connsiteX33" fmla="*/ 620025 w 1371185"/>
                <a:gd name="connsiteY33" fmla="*/ 874295 h 915533"/>
                <a:gd name="connsiteX34" fmla="*/ 621228 w 1371185"/>
                <a:gd name="connsiteY34" fmla="*/ 910216 h 915533"/>
                <a:gd name="connsiteX35" fmla="*/ 562857 w 1371185"/>
                <a:gd name="connsiteY35" fmla="*/ 910487 h 915533"/>
                <a:gd name="connsiteX36" fmla="*/ 560975 w 1371185"/>
                <a:gd name="connsiteY36" fmla="*/ 875248 h 915533"/>
                <a:gd name="connsiteX37" fmla="*/ 490488 w 1371185"/>
                <a:gd name="connsiteY37" fmla="*/ 876200 h 915533"/>
                <a:gd name="connsiteX38" fmla="*/ 458103 w 1371185"/>
                <a:gd name="connsiteY38" fmla="*/ 843815 h 915533"/>
                <a:gd name="connsiteX39" fmla="*/ 500015 w 1371185"/>
                <a:gd name="connsiteY39" fmla="*/ 704746 h 915533"/>
                <a:gd name="connsiteX40" fmla="*/ 425714 w 1371185"/>
                <a:gd name="connsiteY40" fmla="*/ 700943 h 915533"/>
                <a:gd name="connsiteX41" fmla="*/ 381906 w 1371185"/>
                <a:gd name="connsiteY41" fmla="*/ 646647 h 915533"/>
                <a:gd name="connsiteX42" fmla="*/ 189098 w 1371185"/>
                <a:gd name="connsiteY42" fmla="*/ 753101 h 915533"/>
                <a:gd name="connsiteX43" fmla="*/ 172353 w 1371185"/>
                <a:gd name="connsiteY43" fmla="*/ 851436 h 915533"/>
                <a:gd name="connsiteX44" fmla="*/ 52338 w 1371185"/>
                <a:gd name="connsiteY44" fmla="*/ 796192 h 915533"/>
                <a:gd name="connsiteX45" fmla="*/ 135160 w 1371185"/>
                <a:gd name="connsiteY45" fmla="*/ 692760 h 915533"/>
                <a:gd name="connsiteX46" fmla="*/ 346384 w 1371185"/>
                <a:gd name="connsiteY46" fmla="*/ 576553 h 915533"/>
                <a:gd name="connsiteX47" fmla="*/ 355427 w 1371185"/>
                <a:gd name="connsiteY47" fmla="*/ 288759 h 915533"/>
                <a:gd name="connsiteX48" fmla="*/ 141473 w 1371185"/>
                <a:gd name="connsiteY48" fmla="*/ 167454 h 915533"/>
                <a:gd name="connsiteX49" fmla="*/ 75277 w 1371185"/>
                <a:gd name="connsiteY49" fmla="*/ 203509 h 915533"/>
                <a:gd name="connsiteX50" fmla="*/ 503 w 1371185"/>
                <a:gd name="connsiteY50" fmla="*/ 132883 h 915533"/>
                <a:gd name="connsiteX0" fmla="*/ 503 w 1371185"/>
                <a:gd name="connsiteY0" fmla="*/ 132883 h 915533"/>
                <a:gd name="connsiteX1" fmla="*/ 67772 w 1371185"/>
                <a:gd name="connsiteY1" fmla="*/ 59203 h 915533"/>
                <a:gd name="connsiteX2" fmla="*/ 142549 w 1371185"/>
                <a:gd name="connsiteY2" fmla="*/ 9 h 915533"/>
                <a:gd name="connsiteX3" fmla="*/ 211360 w 1371185"/>
                <a:gd name="connsiteY3" fmla="*/ 66682 h 915533"/>
                <a:gd name="connsiteX4" fmla="*/ 194813 w 1371185"/>
                <a:gd name="connsiteY4" fmla="*/ 114926 h 915533"/>
                <a:gd name="connsiteX5" fmla="*/ 389721 w 1371185"/>
                <a:gd name="connsiteY5" fmla="*/ 222892 h 915533"/>
                <a:gd name="connsiteX6" fmla="*/ 686181 w 1371185"/>
                <a:gd name="connsiteY6" fmla="*/ 71447 h 915533"/>
                <a:gd name="connsiteX7" fmla="*/ 979078 w 1371185"/>
                <a:gd name="connsiteY7" fmla="*/ 218273 h 915533"/>
                <a:gd name="connsiteX8" fmla="*/ 1179698 w 1371185"/>
                <a:gd name="connsiteY8" fmla="*/ 108118 h 915533"/>
                <a:gd name="connsiteX9" fmla="*/ 1246773 w 1371185"/>
                <a:gd name="connsiteY9" fmla="*/ 1807 h 915533"/>
                <a:gd name="connsiteX10" fmla="*/ 1321069 w 1371185"/>
                <a:gd name="connsiteY10" fmla="*/ 72292 h 915533"/>
                <a:gd name="connsiteX11" fmla="*/ 1362979 w 1371185"/>
                <a:gd name="connsiteY11" fmla="*/ 175162 h 915533"/>
                <a:gd name="connsiteX12" fmla="*/ 1224939 w 1371185"/>
                <a:gd name="connsiteY12" fmla="*/ 174934 h 915533"/>
                <a:gd name="connsiteX13" fmla="*/ 1017769 w 1371185"/>
                <a:gd name="connsiteY13" fmla="*/ 287472 h 915533"/>
                <a:gd name="connsiteX14" fmla="*/ 1027653 w 1371185"/>
                <a:gd name="connsiteY14" fmla="*/ 567841 h 915533"/>
                <a:gd name="connsiteX15" fmla="*/ 1237677 w 1371185"/>
                <a:gd name="connsiteY15" fmla="*/ 683233 h 915533"/>
                <a:gd name="connsiteX16" fmla="*/ 1351548 w 1371185"/>
                <a:gd name="connsiteY16" fmla="*/ 678081 h 915533"/>
                <a:gd name="connsiteX17" fmla="*/ 1330593 w 1371185"/>
                <a:gd name="connsiteY17" fmla="*/ 798096 h 915533"/>
                <a:gd name="connsiteX18" fmla="*/ 1225818 w 1371185"/>
                <a:gd name="connsiteY18" fmla="*/ 866676 h 915533"/>
                <a:gd name="connsiteX19" fmla="*/ 1193631 w 1371185"/>
                <a:gd name="connsiteY19" fmla="*/ 759435 h 915533"/>
                <a:gd name="connsiteX20" fmla="*/ 989595 w 1371185"/>
                <a:gd name="connsiteY20" fmla="*/ 640931 h 915533"/>
                <a:gd name="connsiteX21" fmla="*/ 949597 w 1371185"/>
                <a:gd name="connsiteY21" fmla="*/ 694272 h 915533"/>
                <a:gd name="connsiteX22" fmla="*/ 876253 w 1371185"/>
                <a:gd name="connsiteY22" fmla="*/ 703793 h 915533"/>
                <a:gd name="connsiteX23" fmla="*/ 913398 w 1371185"/>
                <a:gd name="connsiteY23" fmla="*/ 845720 h 915533"/>
                <a:gd name="connsiteX24" fmla="*/ 892443 w 1371185"/>
                <a:gd name="connsiteY24" fmla="*/ 874295 h 915533"/>
                <a:gd name="connsiteX25" fmla="*/ 811480 w 1371185"/>
                <a:gd name="connsiteY25" fmla="*/ 874295 h 915533"/>
                <a:gd name="connsiteX26" fmla="*/ 807690 w 1371185"/>
                <a:gd name="connsiteY26" fmla="*/ 910490 h 915533"/>
                <a:gd name="connsiteX27" fmla="*/ 754676 w 1371185"/>
                <a:gd name="connsiteY27" fmla="*/ 911169 h 915533"/>
                <a:gd name="connsiteX28" fmla="*/ 751475 w 1371185"/>
                <a:gd name="connsiteY28" fmla="*/ 872390 h 915533"/>
                <a:gd name="connsiteX29" fmla="*/ 717179 w 1371185"/>
                <a:gd name="connsiteY29" fmla="*/ 872390 h 915533"/>
                <a:gd name="connsiteX30" fmla="*/ 718155 w 1371185"/>
                <a:gd name="connsiteY30" fmla="*/ 910488 h 915533"/>
                <a:gd name="connsiteX31" fmla="*/ 657449 w 1371185"/>
                <a:gd name="connsiteY31" fmla="*/ 910216 h 915533"/>
                <a:gd name="connsiteX32" fmla="*/ 657172 w 1371185"/>
                <a:gd name="connsiteY32" fmla="*/ 874295 h 915533"/>
                <a:gd name="connsiteX33" fmla="*/ 620025 w 1371185"/>
                <a:gd name="connsiteY33" fmla="*/ 874295 h 915533"/>
                <a:gd name="connsiteX34" fmla="*/ 621228 w 1371185"/>
                <a:gd name="connsiteY34" fmla="*/ 910216 h 915533"/>
                <a:gd name="connsiteX35" fmla="*/ 562857 w 1371185"/>
                <a:gd name="connsiteY35" fmla="*/ 910487 h 915533"/>
                <a:gd name="connsiteX36" fmla="*/ 560975 w 1371185"/>
                <a:gd name="connsiteY36" fmla="*/ 875248 h 915533"/>
                <a:gd name="connsiteX37" fmla="*/ 490488 w 1371185"/>
                <a:gd name="connsiteY37" fmla="*/ 876200 h 915533"/>
                <a:gd name="connsiteX38" fmla="*/ 458103 w 1371185"/>
                <a:gd name="connsiteY38" fmla="*/ 843815 h 915533"/>
                <a:gd name="connsiteX39" fmla="*/ 500015 w 1371185"/>
                <a:gd name="connsiteY39" fmla="*/ 704746 h 915533"/>
                <a:gd name="connsiteX40" fmla="*/ 425714 w 1371185"/>
                <a:gd name="connsiteY40" fmla="*/ 700943 h 915533"/>
                <a:gd name="connsiteX41" fmla="*/ 381906 w 1371185"/>
                <a:gd name="connsiteY41" fmla="*/ 646647 h 915533"/>
                <a:gd name="connsiteX42" fmla="*/ 189098 w 1371185"/>
                <a:gd name="connsiteY42" fmla="*/ 753101 h 915533"/>
                <a:gd name="connsiteX43" fmla="*/ 172353 w 1371185"/>
                <a:gd name="connsiteY43" fmla="*/ 851436 h 915533"/>
                <a:gd name="connsiteX44" fmla="*/ 52338 w 1371185"/>
                <a:gd name="connsiteY44" fmla="*/ 796192 h 915533"/>
                <a:gd name="connsiteX45" fmla="*/ 135160 w 1371185"/>
                <a:gd name="connsiteY45" fmla="*/ 692760 h 915533"/>
                <a:gd name="connsiteX46" fmla="*/ 346384 w 1371185"/>
                <a:gd name="connsiteY46" fmla="*/ 576553 h 915533"/>
                <a:gd name="connsiteX47" fmla="*/ 355427 w 1371185"/>
                <a:gd name="connsiteY47" fmla="*/ 288759 h 915533"/>
                <a:gd name="connsiteX48" fmla="*/ 141473 w 1371185"/>
                <a:gd name="connsiteY48" fmla="*/ 167454 h 915533"/>
                <a:gd name="connsiteX49" fmla="*/ 75277 w 1371185"/>
                <a:gd name="connsiteY49" fmla="*/ 203509 h 915533"/>
                <a:gd name="connsiteX50" fmla="*/ 503 w 1371185"/>
                <a:gd name="connsiteY50" fmla="*/ 132883 h 915533"/>
                <a:gd name="connsiteX0" fmla="*/ 503 w 1371185"/>
                <a:gd name="connsiteY0" fmla="*/ 132883 h 915533"/>
                <a:gd name="connsiteX1" fmla="*/ 67772 w 1371185"/>
                <a:gd name="connsiteY1" fmla="*/ 59203 h 915533"/>
                <a:gd name="connsiteX2" fmla="*/ 142549 w 1371185"/>
                <a:gd name="connsiteY2" fmla="*/ 9 h 915533"/>
                <a:gd name="connsiteX3" fmla="*/ 211360 w 1371185"/>
                <a:gd name="connsiteY3" fmla="*/ 66682 h 915533"/>
                <a:gd name="connsiteX4" fmla="*/ 194813 w 1371185"/>
                <a:gd name="connsiteY4" fmla="*/ 114926 h 915533"/>
                <a:gd name="connsiteX5" fmla="*/ 389721 w 1371185"/>
                <a:gd name="connsiteY5" fmla="*/ 222892 h 915533"/>
                <a:gd name="connsiteX6" fmla="*/ 686181 w 1371185"/>
                <a:gd name="connsiteY6" fmla="*/ 71447 h 915533"/>
                <a:gd name="connsiteX7" fmla="*/ 979078 w 1371185"/>
                <a:gd name="connsiteY7" fmla="*/ 218273 h 915533"/>
                <a:gd name="connsiteX8" fmla="*/ 1179698 w 1371185"/>
                <a:gd name="connsiteY8" fmla="*/ 108118 h 915533"/>
                <a:gd name="connsiteX9" fmla="*/ 1246773 w 1371185"/>
                <a:gd name="connsiteY9" fmla="*/ 1807 h 915533"/>
                <a:gd name="connsiteX10" fmla="*/ 1321069 w 1371185"/>
                <a:gd name="connsiteY10" fmla="*/ 72292 h 915533"/>
                <a:gd name="connsiteX11" fmla="*/ 1362979 w 1371185"/>
                <a:gd name="connsiteY11" fmla="*/ 175162 h 915533"/>
                <a:gd name="connsiteX12" fmla="*/ 1224939 w 1371185"/>
                <a:gd name="connsiteY12" fmla="*/ 174934 h 915533"/>
                <a:gd name="connsiteX13" fmla="*/ 1017769 w 1371185"/>
                <a:gd name="connsiteY13" fmla="*/ 287472 h 915533"/>
                <a:gd name="connsiteX14" fmla="*/ 1027653 w 1371185"/>
                <a:gd name="connsiteY14" fmla="*/ 567841 h 915533"/>
                <a:gd name="connsiteX15" fmla="*/ 1237677 w 1371185"/>
                <a:gd name="connsiteY15" fmla="*/ 683233 h 915533"/>
                <a:gd name="connsiteX16" fmla="*/ 1351548 w 1371185"/>
                <a:gd name="connsiteY16" fmla="*/ 678081 h 915533"/>
                <a:gd name="connsiteX17" fmla="*/ 1330593 w 1371185"/>
                <a:gd name="connsiteY17" fmla="*/ 798096 h 915533"/>
                <a:gd name="connsiteX18" fmla="*/ 1225818 w 1371185"/>
                <a:gd name="connsiteY18" fmla="*/ 866676 h 915533"/>
                <a:gd name="connsiteX19" fmla="*/ 1193631 w 1371185"/>
                <a:gd name="connsiteY19" fmla="*/ 759435 h 915533"/>
                <a:gd name="connsiteX20" fmla="*/ 989595 w 1371185"/>
                <a:gd name="connsiteY20" fmla="*/ 640931 h 915533"/>
                <a:gd name="connsiteX21" fmla="*/ 949597 w 1371185"/>
                <a:gd name="connsiteY21" fmla="*/ 694272 h 915533"/>
                <a:gd name="connsiteX22" fmla="*/ 876253 w 1371185"/>
                <a:gd name="connsiteY22" fmla="*/ 703793 h 915533"/>
                <a:gd name="connsiteX23" fmla="*/ 913398 w 1371185"/>
                <a:gd name="connsiteY23" fmla="*/ 845720 h 915533"/>
                <a:gd name="connsiteX24" fmla="*/ 892443 w 1371185"/>
                <a:gd name="connsiteY24" fmla="*/ 874295 h 915533"/>
                <a:gd name="connsiteX25" fmla="*/ 811480 w 1371185"/>
                <a:gd name="connsiteY25" fmla="*/ 874295 h 915533"/>
                <a:gd name="connsiteX26" fmla="*/ 807690 w 1371185"/>
                <a:gd name="connsiteY26" fmla="*/ 910490 h 915533"/>
                <a:gd name="connsiteX27" fmla="*/ 754676 w 1371185"/>
                <a:gd name="connsiteY27" fmla="*/ 911169 h 915533"/>
                <a:gd name="connsiteX28" fmla="*/ 751475 w 1371185"/>
                <a:gd name="connsiteY28" fmla="*/ 872390 h 915533"/>
                <a:gd name="connsiteX29" fmla="*/ 717179 w 1371185"/>
                <a:gd name="connsiteY29" fmla="*/ 872390 h 915533"/>
                <a:gd name="connsiteX30" fmla="*/ 718155 w 1371185"/>
                <a:gd name="connsiteY30" fmla="*/ 910488 h 915533"/>
                <a:gd name="connsiteX31" fmla="*/ 657449 w 1371185"/>
                <a:gd name="connsiteY31" fmla="*/ 910216 h 915533"/>
                <a:gd name="connsiteX32" fmla="*/ 657172 w 1371185"/>
                <a:gd name="connsiteY32" fmla="*/ 874295 h 915533"/>
                <a:gd name="connsiteX33" fmla="*/ 620025 w 1371185"/>
                <a:gd name="connsiteY33" fmla="*/ 874295 h 915533"/>
                <a:gd name="connsiteX34" fmla="*/ 621228 w 1371185"/>
                <a:gd name="connsiteY34" fmla="*/ 910216 h 915533"/>
                <a:gd name="connsiteX35" fmla="*/ 562857 w 1371185"/>
                <a:gd name="connsiteY35" fmla="*/ 910487 h 915533"/>
                <a:gd name="connsiteX36" fmla="*/ 560975 w 1371185"/>
                <a:gd name="connsiteY36" fmla="*/ 875248 h 915533"/>
                <a:gd name="connsiteX37" fmla="*/ 490488 w 1371185"/>
                <a:gd name="connsiteY37" fmla="*/ 876200 h 915533"/>
                <a:gd name="connsiteX38" fmla="*/ 458103 w 1371185"/>
                <a:gd name="connsiteY38" fmla="*/ 843815 h 915533"/>
                <a:gd name="connsiteX39" fmla="*/ 500015 w 1371185"/>
                <a:gd name="connsiteY39" fmla="*/ 704746 h 915533"/>
                <a:gd name="connsiteX40" fmla="*/ 425714 w 1371185"/>
                <a:gd name="connsiteY40" fmla="*/ 700943 h 915533"/>
                <a:gd name="connsiteX41" fmla="*/ 381906 w 1371185"/>
                <a:gd name="connsiteY41" fmla="*/ 646647 h 915533"/>
                <a:gd name="connsiteX42" fmla="*/ 189098 w 1371185"/>
                <a:gd name="connsiteY42" fmla="*/ 753101 h 915533"/>
                <a:gd name="connsiteX43" fmla="*/ 172353 w 1371185"/>
                <a:gd name="connsiteY43" fmla="*/ 851436 h 915533"/>
                <a:gd name="connsiteX44" fmla="*/ 52338 w 1371185"/>
                <a:gd name="connsiteY44" fmla="*/ 796192 h 915533"/>
                <a:gd name="connsiteX45" fmla="*/ 135160 w 1371185"/>
                <a:gd name="connsiteY45" fmla="*/ 692760 h 915533"/>
                <a:gd name="connsiteX46" fmla="*/ 346384 w 1371185"/>
                <a:gd name="connsiteY46" fmla="*/ 576553 h 915533"/>
                <a:gd name="connsiteX47" fmla="*/ 355427 w 1371185"/>
                <a:gd name="connsiteY47" fmla="*/ 288759 h 915533"/>
                <a:gd name="connsiteX48" fmla="*/ 141473 w 1371185"/>
                <a:gd name="connsiteY48" fmla="*/ 167454 h 915533"/>
                <a:gd name="connsiteX49" fmla="*/ 75277 w 1371185"/>
                <a:gd name="connsiteY49" fmla="*/ 203509 h 915533"/>
                <a:gd name="connsiteX50" fmla="*/ 503 w 1371185"/>
                <a:gd name="connsiteY50" fmla="*/ 132883 h 915533"/>
                <a:gd name="connsiteX0" fmla="*/ 503 w 1371185"/>
                <a:gd name="connsiteY0" fmla="*/ 132883 h 914772"/>
                <a:gd name="connsiteX1" fmla="*/ 67772 w 1371185"/>
                <a:gd name="connsiteY1" fmla="*/ 59203 h 914772"/>
                <a:gd name="connsiteX2" fmla="*/ 142549 w 1371185"/>
                <a:gd name="connsiteY2" fmla="*/ 9 h 914772"/>
                <a:gd name="connsiteX3" fmla="*/ 211360 w 1371185"/>
                <a:gd name="connsiteY3" fmla="*/ 66682 h 914772"/>
                <a:gd name="connsiteX4" fmla="*/ 194813 w 1371185"/>
                <a:gd name="connsiteY4" fmla="*/ 114926 h 914772"/>
                <a:gd name="connsiteX5" fmla="*/ 389721 w 1371185"/>
                <a:gd name="connsiteY5" fmla="*/ 222892 h 914772"/>
                <a:gd name="connsiteX6" fmla="*/ 686181 w 1371185"/>
                <a:gd name="connsiteY6" fmla="*/ 71447 h 914772"/>
                <a:gd name="connsiteX7" fmla="*/ 979078 w 1371185"/>
                <a:gd name="connsiteY7" fmla="*/ 218273 h 914772"/>
                <a:gd name="connsiteX8" fmla="*/ 1179698 w 1371185"/>
                <a:gd name="connsiteY8" fmla="*/ 108118 h 914772"/>
                <a:gd name="connsiteX9" fmla="*/ 1246773 w 1371185"/>
                <a:gd name="connsiteY9" fmla="*/ 1807 h 914772"/>
                <a:gd name="connsiteX10" fmla="*/ 1321069 w 1371185"/>
                <a:gd name="connsiteY10" fmla="*/ 72292 h 914772"/>
                <a:gd name="connsiteX11" fmla="*/ 1362979 w 1371185"/>
                <a:gd name="connsiteY11" fmla="*/ 175162 h 914772"/>
                <a:gd name="connsiteX12" fmla="*/ 1224939 w 1371185"/>
                <a:gd name="connsiteY12" fmla="*/ 174934 h 914772"/>
                <a:gd name="connsiteX13" fmla="*/ 1017769 w 1371185"/>
                <a:gd name="connsiteY13" fmla="*/ 287472 h 914772"/>
                <a:gd name="connsiteX14" fmla="*/ 1027653 w 1371185"/>
                <a:gd name="connsiteY14" fmla="*/ 567841 h 914772"/>
                <a:gd name="connsiteX15" fmla="*/ 1237677 w 1371185"/>
                <a:gd name="connsiteY15" fmla="*/ 683233 h 914772"/>
                <a:gd name="connsiteX16" fmla="*/ 1351548 w 1371185"/>
                <a:gd name="connsiteY16" fmla="*/ 678081 h 914772"/>
                <a:gd name="connsiteX17" fmla="*/ 1330593 w 1371185"/>
                <a:gd name="connsiteY17" fmla="*/ 798096 h 914772"/>
                <a:gd name="connsiteX18" fmla="*/ 1225818 w 1371185"/>
                <a:gd name="connsiteY18" fmla="*/ 866676 h 914772"/>
                <a:gd name="connsiteX19" fmla="*/ 1193631 w 1371185"/>
                <a:gd name="connsiteY19" fmla="*/ 759435 h 914772"/>
                <a:gd name="connsiteX20" fmla="*/ 989595 w 1371185"/>
                <a:gd name="connsiteY20" fmla="*/ 640931 h 914772"/>
                <a:gd name="connsiteX21" fmla="*/ 949597 w 1371185"/>
                <a:gd name="connsiteY21" fmla="*/ 694272 h 914772"/>
                <a:gd name="connsiteX22" fmla="*/ 876253 w 1371185"/>
                <a:gd name="connsiteY22" fmla="*/ 703793 h 914772"/>
                <a:gd name="connsiteX23" fmla="*/ 913398 w 1371185"/>
                <a:gd name="connsiteY23" fmla="*/ 845720 h 914772"/>
                <a:gd name="connsiteX24" fmla="*/ 892443 w 1371185"/>
                <a:gd name="connsiteY24" fmla="*/ 874295 h 914772"/>
                <a:gd name="connsiteX25" fmla="*/ 811480 w 1371185"/>
                <a:gd name="connsiteY25" fmla="*/ 874295 h 914772"/>
                <a:gd name="connsiteX26" fmla="*/ 809596 w 1371185"/>
                <a:gd name="connsiteY26" fmla="*/ 908584 h 914772"/>
                <a:gd name="connsiteX27" fmla="*/ 754676 w 1371185"/>
                <a:gd name="connsiteY27" fmla="*/ 911169 h 914772"/>
                <a:gd name="connsiteX28" fmla="*/ 751475 w 1371185"/>
                <a:gd name="connsiteY28" fmla="*/ 872390 h 914772"/>
                <a:gd name="connsiteX29" fmla="*/ 717179 w 1371185"/>
                <a:gd name="connsiteY29" fmla="*/ 872390 h 914772"/>
                <a:gd name="connsiteX30" fmla="*/ 718155 w 1371185"/>
                <a:gd name="connsiteY30" fmla="*/ 910488 h 914772"/>
                <a:gd name="connsiteX31" fmla="*/ 657449 w 1371185"/>
                <a:gd name="connsiteY31" fmla="*/ 910216 h 914772"/>
                <a:gd name="connsiteX32" fmla="*/ 657172 w 1371185"/>
                <a:gd name="connsiteY32" fmla="*/ 874295 h 914772"/>
                <a:gd name="connsiteX33" fmla="*/ 620025 w 1371185"/>
                <a:gd name="connsiteY33" fmla="*/ 874295 h 914772"/>
                <a:gd name="connsiteX34" fmla="*/ 621228 w 1371185"/>
                <a:gd name="connsiteY34" fmla="*/ 910216 h 914772"/>
                <a:gd name="connsiteX35" fmla="*/ 562857 w 1371185"/>
                <a:gd name="connsiteY35" fmla="*/ 910487 h 914772"/>
                <a:gd name="connsiteX36" fmla="*/ 560975 w 1371185"/>
                <a:gd name="connsiteY36" fmla="*/ 875248 h 914772"/>
                <a:gd name="connsiteX37" fmla="*/ 490488 w 1371185"/>
                <a:gd name="connsiteY37" fmla="*/ 876200 h 914772"/>
                <a:gd name="connsiteX38" fmla="*/ 458103 w 1371185"/>
                <a:gd name="connsiteY38" fmla="*/ 843815 h 914772"/>
                <a:gd name="connsiteX39" fmla="*/ 500015 w 1371185"/>
                <a:gd name="connsiteY39" fmla="*/ 704746 h 914772"/>
                <a:gd name="connsiteX40" fmla="*/ 425714 w 1371185"/>
                <a:gd name="connsiteY40" fmla="*/ 700943 h 914772"/>
                <a:gd name="connsiteX41" fmla="*/ 381906 w 1371185"/>
                <a:gd name="connsiteY41" fmla="*/ 646647 h 914772"/>
                <a:gd name="connsiteX42" fmla="*/ 189098 w 1371185"/>
                <a:gd name="connsiteY42" fmla="*/ 753101 h 914772"/>
                <a:gd name="connsiteX43" fmla="*/ 172353 w 1371185"/>
                <a:gd name="connsiteY43" fmla="*/ 851436 h 914772"/>
                <a:gd name="connsiteX44" fmla="*/ 52338 w 1371185"/>
                <a:gd name="connsiteY44" fmla="*/ 796192 h 914772"/>
                <a:gd name="connsiteX45" fmla="*/ 135160 w 1371185"/>
                <a:gd name="connsiteY45" fmla="*/ 692760 h 914772"/>
                <a:gd name="connsiteX46" fmla="*/ 346384 w 1371185"/>
                <a:gd name="connsiteY46" fmla="*/ 576553 h 914772"/>
                <a:gd name="connsiteX47" fmla="*/ 355427 w 1371185"/>
                <a:gd name="connsiteY47" fmla="*/ 288759 h 914772"/>
                <a:gd name="connsiteX48" fmla="*/ 141473 w 1371185"/>
                <a:gd name="connsiteY48" fmla="*/ 167454 h 914772"/>
                <a:gd name="connsiteX49" fmla="*/ 75277 w 1371185"/>
                <a:gd name="connsiteY49" fmla="*/ 203509 h 914772"/>
                <a:gd name="connsiteX50" fmla="*/ 503 w 1371185"/>
                <a:gd name="connsiteY50" fmla="*/ 132883 h 914772"/>
                <a:gd name="connsiteX0" fmla="*/ 503 w 1371185"/>
                <a:gd name="connsiteY0" fmla="*/ 132883 h 911169"/>
                <a:gd name="connsiteX1" fmla="*/ 67772 w 1371185"/>
                <a:gd name="connsiteY1" fmla="*/ 59203 h 911169"/>
                <a:gd name="connsiteX2" fmla="*/ 142549 w 1371185"/>
                <a:gd name="connsiteY2" fmla="*/ 9 h 911169"/>
                <a:gd name="connsiteX3" fmla="*/ 211360 w 1371185"/>
                <a:gd name="connsiteY3" fmla="*/ 66682 h 911169"/>
                <a:gd name="connsiteX4" fmla="*/ 194813 w 1371185"/>
                <a:gd name="connsiteY4" fmla="*/ 114926 h 911169"/>
                <a:gd name="connsiteX5" fmla="*/ 389721 w 1371185"/>
                <a:gd name="connsiteY5" fmla="*/ 222892 h 911169"/>
                <a:gd name="connsiteX6" fmla="*/ 686181 w 1371185"/>
                <a:gd name="connsiteY6" fmla="*/ 71447 h 911169"/>
                <a:gd name="connsiteX7" fmla="*/ 979078 w 1371185"/>
                <a:gd name="connsiteY7" fmla="*/ 218273 h 911169"/>
                <a:gd name="connsiteX8" fmla="*/ 1179698 w 1371185"/>
                <a:gd name="connsiteY8" fmla="*/ 108118 h 911169"/>
                <a:gd name="connsiteX9" fmla="*/ 1246773 w 1371185"/>
                <a:gd name="connsiteY9" fmla="*/ 1807 h 911169"/>
                <a:gd name="connsiteX10" fmla="*/ 1321069 w 1371185"/>
                <a:gd name="connsiteY10" fmla="*/ 72292 h 911169"/>
                <a:gd name="connsiteX11" fmla="*/ 1362979 w 1371185"/>
                <a:gd name="connsiteY11" fmla="*/ 175162 h 911169"/>
                <a:gd name="connsiteX12" fmla="*/ 1224939 w 1371185"/>
                <a:gd name="connsiteY12" fmla="*/ 174934 h 911169"/>
                <a:gd name="connsiteX13" fmla="*/ 1017769 w 1371185"/>
                <a:gd name="connsiteY13" fmla="*/ 287472 h 911169"/>
                <a:gd name="connsiteX14" fmla="*/ 1027653 w 1371185"/>
                <a:gd name="connsiteY14" fmla="*/ 567841 h 911169"/>
                <a:gd name="connsiteX15" fmla="*/ 1237677 w 1371185"/>
                <a:gd name="connsiteY15" fmla="*/ 683233 h 911169"/>
                <a:gd name="connsiteX16" fmla="*/ 1351548 w 1371185"/>
                <a:gd name="connsiteY16" fmla="*/ 678081 h 911169"/>
                <a:gd name="connsiteX17" fmla="*/ 1330593 w 1371185"/>
                <a:gd name="connsiteY17" fmla="*/ 798096 h 911169"/>
                <a:gd name="connsiteX18" fmla="*/ 1225818 w 1371185"/>
                <a:gd name="connsiteY18" fmla="*/ 866676 h 911169"/>
                <a:gd name="connsiteX19" fmla="*/ 1193631 w 1371185"/>
                <a:gd name="connsiteY19" fmla="*/ 759435 h 911169"/>
                <a:gd name="connsiteX20" fmla="*/ 989595 w 1371185"/>
                <a:gd name="connsiteY20" fmla="*/ 640931 h 911169"/>
                <a:gd name="connsiteX21" fmla="*/ 949597 w 1371185"/>
                <a:gd name="connsiteY21" fmla="*/ 694272 h 911169"/>
                <a:gd name="connsiteX22" fmla="*/ 876253 w 1371185"/>
                <a:gd name="connsiteY22" fmla="*/ 703793 h 911169"/>
                <a:gd name="connsiteX23" fmla="*/ 913398 w 1371185"/>
                <a:gd name="connsiteY23" fmla="*/ 845720 h 911169"/>
                <a:gd name="connsiteX24" fmla="*/ 892443 w 1371185"/>
                <a:gd name="connsiteY24" fmla="*/ 874295 h 911169"/>
                <a:gd name="connsiteX25" fmla="*/ 811480 w 1371185"/>
                <a:gd name="connsiteY25" fmla="*/ 874295 h 911169"/>
                <a:gd name="connsiteX26" fmla="*/ 809596 w 1371185"/>
                <a:gd name="connsiteY26" fmla="*/ 908584 h 911169"/>
                <a:gd name="connsiteX27" fmla="*/ 754676 w 1371185"/>
                <a:gd name="connsiteY27" fmla="*/ 911169 h 911169"/>
                <a:gd name="connsiteX28" fmla="*/ 751475 w 1371185"/>
                <a:gd name="connsiteY28" fmla="*/ 872390 h 911169"/>
                <a:gd name="connsiteX29" fmla="*/ 717179 w 1371185"/>
                <a:gd name="connsiteY29" fmla="*/ 872390 h 911169"/>
                <a:gd name="connsiteX30" fmla="*/ 718155 w 1371185"/>
                <a:gd name="connsiteY30" fmla="*/ 910488 h 911169"/>
                <a:gd name="connsiteX31" fmla="*/ 657449 w 1371185"/>
                <a:gd name="connsiteY31" fmla="*/ 910216 h 911169"/>
                <a:gd name="connsiteX32" fmla="*/ 657172 w 1371185"/>
                <a:gd name="connsiteY32" fmla="*/ 874295 h 911169"/>
                <a:gd name="connsiteX33" fmla="*/ 620025 w 1371185"/>
                <a:gd name="connsiteY33" fmla="*/ 874295 h 911169"/>
                <a:gd name="connsiteX34" fmla="*/ 621228 w 1371185"/>
                <a:gd name="connsiteY34" fmla="*/ 910216 h 911169"/>
                <a:gd name="connsiteX35" fmla="*/ 562857 w 1371185"/>
                <a:gd name="connsiteY35" fmla="*/ 910487 h 911169"/>
                <a:gd name="connsiteX36" fmla="*/ 560975 w 1371185"/>
                <a:gd name="connsiteY36" fmla="*/ 875248 h 911169"/>
                <a:gd name="connsiteX37" fmla="*/ 490488 w 1371185"/>
                <a:gd name="connsiteY37" fmla="*/ 876200 h 911169"/>
                <a:gd name="connsiteX38" fmla="*/ 458103 w 1371185"/>
                <a:gd name="connsiteY38" fmla="*/ 843815 h 911169"/>
                <a:gd name="connsiteX39" fmla="*/ 500015 w 1371185"/>
                <a:gd name="connsiteY39" fmla="*/ 704746 h 911169"/>
                <a:gd name="connsiteX40" fmla="*/ 425714 w 1371185"/>
                <a:gd name="connsiteY40" fmla="*/ 700943 h 911169"/>
                <a:gd name="connsiteX41" fmla="*/ 381906 w 1371185"/>
                <a:gd name="connsiteY41" fmla="*/ 646647 h 911169"/>
                <a:gd name="connsiteX42" fmla="*/ 189098 w 1371185"/>
                <a:gd name="connsiteY42" fmla="*/ 753101 h 911169"/>
                <a:gd name="connsiteX43" fmla="*/ 172353 w 1371185"/>
                <a:gd name="connsiteY43" fmla="*/ 851436 h 911169"/>
                <a:gd name="connsiteX44" fmla="*/ 52338 w 1371185"/>
                <a:gd name="connsiteY44" fmla="*/ 796192 h 911169"/>
                <a:gd name="connsiteX45" fmla="*/ 135160 w 1371185"/>
                <a:gd name="connsiteY45" fmla="*/ 692760 h 911169"/>
                <a:gd name="connsiteX46" fmla="*/ 346384 w 1371185"/>
                <a:gd name="connsiteY46" fmla="*/ 576553 h 911169"/>
                <a:gd name="connsiteX47" fmla="*/ 355427 w 1371185"/>
                <a:gd name="connsiteY47" fmla="*/ 288759 h 911169"/>
                <a:gd name="connsiteX48" fmla="*/ 141473 w 1371185"/>
                <a:gd name="connsiteY48" fmla="*/ 167454 h 911169"/>
                <a:gd name="connsiteX49" fmla="*/ 75277 w 1371185"/>
                <a:gd name="connsiteY49" fmla="*/ 203509 h 911169"/>
                <a:gd name="connsiteX50" fmla="*/ 503 w 1371185"/>
                <a:gd name="connsiteY50" fmla="*/ 132883 h 911169"/>
                <a:gd name="connsiteX0" fmla="*/ 503 w 1371185"/>
                <a:gd name="connsiteY0" fmla="*/ 132883 h 911444"/>
                <a:gd name="connsiteX1" fmla="*/ 67772 w 1371185"/>
                <a:gd name="connsiteY1" fmla="*/ 59203 h 911444"/>
                <a:gd name="connsiteX2" fmla="*/ 142549 w 1371185"/>
                <a:gd name="connsiteY2" fmla="*/ 9 h 911444"/>
                <a:gd name="connsiteX3" fmla="*/ 211360 w 1371185"/>
                <a:gd name="connsiteY3" fmla="*/ 66682 h 911444"/>
                <a:gd name="connsiteX4" fmla="*/ 194813 w 1371185"/>
                <a:gd name="connsiteY4" fmla="*/ 114926 h 911444"/>
                <a:gd name="connsiteX5" fmla="*/ 389721 w 1371185"/>
                <a:gd name="connsiteY5" fmla="*/ 222892 h 911444"/>
                <a:gd name="connsiteX6" fmla="*/ 686181 w 1371185"/>
                <a:gd name="connsiteY6" fmla="*/ 71447 h 911444"/>
                <a:gd name="connsiteX7" fmla="*/ 979078 w 1371185"/>
                <a:gd name="connsiteY7" fmla="*/ 218273 h 911444"/>
                <a:gd name="connsiteX8" fmla="*/ 1179698 w 1371185"/>
                <a:gd name="connsiteY8" fmla="*/ 108118 h 911444"/>
                <a:gd name="connsiteX9" fmla="*/ 1246773 w 1371185"/>
                <a:gd name="connsiteY9" fmla="*/ 1807 h 911444"/>
                <a:gd name="connsiteX10" fmla="*/ 1321069 w 1371185"/>
                <a:gd name="connsiteY10" fmla="*/ 72292 h 911444"/>
                <a:gd name="connsiteX11" fmla="*/ 1362979 w 1371185"/>
                <a:gd name="connsiteY11" fmla="*/ 175162 h 911444"/>
                <a:gd name="connsiteX12" fmla="*/ 1224939 w 1371185"/>
                <a:gd name="connsiteY12" fmla="*/ 174934 h 911444"/>
                <a:gd name="connsiteX13" fmla="*/ 1017769 w 1371185"/>
                <a:gd name="connsiteY13" fmla="*/ 287472 h 911444"/>
                <a:gd name="connsiteX14" fmla="*/ 1027653 w 1371185"/>
                <a:gd name="connsiteY14" fmla="*/ 567841 h 911444"/>
                <a:gd name="connsiteX15" fmla="*/ 1237677 w 1371185"/>
                <a:gd name="connsiteY15" fmla="*/ 683233 h 911444"/>
                <a:gd name="connsiteX16" fmla="*/ 1351548 w 1371185"/>
                <a:gd name="connsiteY16" fmla="*/ 678081 h 911444"/>
                <a:gd name="connsiteX17" fmla="*/ 1330593 w 1371185"/>
                <a:gd name="connsiteY17" fmla="*/ 798096 h 911444"/>
                <a:gd name="connsiteX18" fmla="*/ 1225818 w 1371185"/>
                <a:gd name="connsiteY18" fmla="*/ 866676 h 911444"/>
                <a:gd name="connsiteX19" fmla="*/ 1193631 w 1371185"/>
                <a:gd name="connsiteY19" fmla="*/ 759435 h 911444"/>
                <a:gd name="connsiteX20" fmla="*/ 989595 w 1371185"/>
                <a:gd name="connsiteY20" fmla="*/ 640931 h 911444"/>
                <a:gd name="connsiteX21" fmla="*/ 949597 w 1371185"/>
                <a:gd name="connsiteY21" fmla="*/ 694272 h 911444"/>
                <a:gd name="connsiteX22" fmla="*/ 876253 w 1371185"/>
                <a:gd name="connsiteY22" fmla="*/ 703793 h 911444"/>
                <a:gd name="connsiteX23" fmla="*/ 913398 w 1371185"/>
                <a:gd name="connsiteY23" fmla="*/ 845720 h 911444"/>
                <a:gd name="connsiteX24" fmla="*/ 892443 w 1371185"/>
                <a:gd name="connsiteY24" fmla="*/ 874295 h 911444"/>
                <a:gd name="connsiteX25" fmla="*/ 811480 w 1371185"/>
                <a:gd name="connsiteY25" fmla="*/ 874295 h 911444"/>
                <a:gd name="connsiteX26" fmla="*/ 810549 w 1371185"/>
                <a:gd name="connsiteY26" fmla="*/ 911444 h 911444"/>
                <a:gd name="connsiteX27" fmla="*/ 754676 w 1371185"/>
                <a:gd name="connsiteY27" fmla="*/ 911169 h 911444"/>
                <a:gd name="connsiteX28" fmla="*/ 751475 w 1371185"/>
                <a:gd name="connsiteY28" fmla="*/ 872390 h 911444"/>
                <a:gd name="connsiteX29" fmla="*/ 717179 w 1371185"/>
                <a:gd name="connsiteY29" fmla="*/ 872390 h 911444"/>
                <a:gd name="connsiteX30" fmla="*/ 718155 w 1371185"/>
                <a:gd name="connsiteY30" fmla="*/ 910488 h 911444"/>
                <a:gd name="connsiteX31" fmla="*/ 657449 w 1371185"/>
                <a:gd name="connsiteY31" fmla="*/ 910216 h 911444"/>
                <a:gd name="connsiteX32" fmla="*/ 657172 w 1371185"/>
                <a:gd name="connsiteY32" fmla="*/ 874295 h 911444"/>
                <a:gd name="connsiteX33" fmla="*/ 620025 w 1371185"/>
                <a:gd name="connsiteY33" fmla="*/ 874295 h 911444"/>
                <a:gd name="connsiteX34" fmla="*/ 621228 w 1371185"/>
                <a:gd name="connsiteY34" fmla="*/ 910216 h 911444"/>
                <a:gd name="connsiteX35" fmla="*/ 562857 w 1371185"/>
                <a:gd name="connsiteY35" fmla="*/ 910487 h 911444"/>
                <a:gd name="connsiteX36" fmla="*/ 560975 w 1371185"/>
                <a:gd name="connsiteY36" fmla="*/ 875248 h 911444"/>
                <a:gd name="connsiteX37" fmla="*/ 490488 w 1371185"/>
                <a:gd name="connsiteY37" fmla="*/ 876200 h 911444"/>
                <a:gd name="connsiteX38" fmla="*/ 458103 w 1371185"/>
                <a:gd name="connsiteY38" fmla="*/ 843815 h 911444"/>
                <a:gd name="connsiteX39" fmla="*/ 500015 w 1371185"/>
                <a:gd name="connsiteY39" fmla="*/ 704746 h 911444"/>
                <a:gd name="connsiteX40" fmla="*/ 425714 w 1371185"/>
                <a:gd name="connsiteY40" fmla="*/ 700943 h 911444"/>
                <a:gd name="connsiteX41" fmla="*/ 381906 w 1371185"/>
                <a:gd name="connsiteY41" fmla="*/ 646647 h 911444"/>
                <a:gd name="connsiteX42" fmla="*/ 189098 w 1371185"/>
                <a:gd name="connsiteY42" fmla="*/ 753101 h 911444"/>
                <a:gd name="connsiteX43" fmla="*/ 172353 w 1371185"/>
                <a:gd name="connsiteY43" fmla="*/ 851436 h 911444"/>
                <a:gd name="connsiteX44" fmla="*/ 52338 w 1371185"/>
                <a:gd name="connsiteY44" fmla="*/ 796192 h 911444"/>
                <a:gd name="connsiteX45" fmla="*/ 135160 w 1371185"/>
                <a:gd name="connsiteY45" fmla="*/ 692760 h 911444"/>
                <a:gd name="connsiteX46" fmla="*/ 346384 w 1371185"/>
                <a:gd name="connsiteY46" fmla="*/ 576553 h 911444"/>
                <a:gd name="connsiteX47" fmla="*/ 355427 w 1371185"/>
                <a:gd name="connsiteY47" fmla="*/ 288759 h 911444"/>
                <a:gd name="connsiteX48" fmla="*/ 141473 w 1371185"/>
                <a:gd name="connsiteY48" fmla="*/ 167454 h 911444"/>
                <a:gd name="connsiteX49" fmla="*/ 75277 w 1371185"/>
                <a:gd name="connsiteY49" fmla="*/ 203509 h 911444"/>
                <a:gd name="connsiteX50" fmla="*/ 503 w 1371185"/>
                <a:gd name="connsiteY50" fmla="*/ 132883 h 911444"/>
                <a:gd name="connsiteX0" fmla="*/ 503 w 1371185"/>
                <a:gd name="connsiteY0" fmla="*/ 132883 h 914125"/>
                <a:gd name="connsiteX1" fmla="*/ 67772 w 1371185"/>
                <a:gd name="connsiteY1" fmla="*/ 59203 h 914125"/>
                <a:gd name="connsiteX2" fmla="*/ 142549 w 1371185"/>
                <a:gd name="connsiteY2" fmla="*/ 9 h 914125"/>
                <a:gd name="connsiteX3" fmla="*/ 211360 w 1371185"/>
                <a:gd name="connsiteY3" fmla="*/ 66682 h 914125"/>
                <a:gd name="connsiteX4" fmla="*/ 194813 w 1371185"/>
                <a:gd name="connsiteY4" fmla="*/ 114926 h 914125"/>
                <a:gd name="connsiteX5" fmla="*/ 389721 w 1371185"/>
                <a:gd name="connsiteY5" fmla="*/ 222892 h 914125"/>
                <a:gd name="connsiteX6" fmla="*/ 686181 w 1371185"/>
                <a:gd name="connsiteY6" fmla="*/ 71447 h 914125"/>
                <a:gd name="connsiteX7" fmla="*/ 979078 w 1371185"/>
                <a:gd name="connsiteY7" fmla="*/ 218273 h 914125"/>
                <a:gd name="connsiteX8" fmla="*/ 1179698 w 1371185"/>
                <a:gd name="connsiteY8" fmla="*/ 108118 h 914125"/>
                <a:gd name="connsiteX9" fmla="*/ 1246773 w 1371185"/>
                <a:gd name="connsiteY9" fmla="*/ 1807 h 914125"/>
                <a:gd name="connsiteX10" fmla="*/ 1321069 w 1371185"/>
                <a:gd name="connsiteY10" fmla="*/ 72292 h 914125"/>
                <a:gd name="connsiteX11" fmla="*/ 1362979 w 1371185"/>
                <a:gd name="connsiteY11" fmla="*/ 175162 h 914125"/>
                <a:gd name="connsiteX12" fmla="*/ 1224939 w 1371185"/>
                <a:gd name="connsiteY12" fmla="*/ 174934 h 914125"/>
                <a:gd name="connsiteX13" fmla="*/ 1017769 w 1371185"/>
                <a:gd name="connsiteY13" fmla="*/ 287472 h 914125"/>
                <a:gd name="connsiteX14" fmla="*/ 1027653 w 1371185"/>
                <a:gd name="connsiteY14" fmla="*/ 567841 h 914125"/>
                <a:gd name="connsiteX15" fmla="*/ 1237677 w 1371185"/>
                <a:gd name="connsiteY15" fmla="*/ 683233 h 914125"/>
                <a:gd name="connsiteX16" fmla="*/ 1351548 w 1371185"/>
                <a:gd name="connsiteY16" fmla="*/ 678081 h 914125"/>
                <a:gd name="connsiteX17" fmla="*/ 1330593 w 1371185"/>
                <a:gd name="connsiteY17" fmla="*/ 798096 h 914125"/>
                <a:gd name="connsiteX18" fmla="*/ 1225818 w 1371185"/>
                <a:gd name="connsiteY18" fmla="*/ 866676 h 914125"/>
                <a:gd name="connsiteX19" fmla="*/ 1193631 w 1371185"/>
                <a:gd name="connsiteY19" fmla="*/ 759435 h 914125"/>
                <a:gd name="connsiteX20" fmla="*/ 989595 w 1371185"/>
                <a:gd name="connsiteY20" fmla="*/ 640931 h 914125"/>
                <a:gd name="connsiteX21" fmla="*/ 949597 w 1371185"/>
                <a:gd name="connsiteY21" fmla="*/ 694272 h 914125"/>
                <a:gd name="connsiteX22" fmla="*/ 876253 w 1371185"/>
                <a:gd name="connsiteY22" fmla="*/ 703793 h 914125"/>
                <a:gd name="connsiteX23" fmla="*/ 913398 w 1371185"/>
                <a:gd name="connsiteY23" fmla="*/ 845720 h 914125"/>
                <a:gd name="connsiteX24" fmla="*/ 892443 w 1371185"/>
                <a:gd name="connsiteY24" fmla="*/ 874295 h 914125"/>
                <a:gd name="connsiteX25" fmla="*/ 811480 w 1371185"/>
                <a:gd name="connsiteY25" fmla="*/ 874295 h 914125"/>
                <a:gd name="connsiteX26" fmla="*/ 810549 w 1371185"/>
                <a:gd name="connsiteY26" fmla="*/ 911444 h 914125"/>
                <a:gd name="connsiteX27" fmla="*/ 751816 w 1371185"/>
                <a:gd name="connsiteY27" fmla="*/ 911169 h 914125"/>
                <a:gd name="connsiteX28" fmla="*/ 751475 w 1371185"/>
                <a:gd name="connsiteY28" fmla="*/ 872390 h 914125"/>
                <a:gd name="connsiteX29" fmla="*/ 717179 w 1371185"/>
                <a:gd name="connsiteY29" fmla="*/ 872390 h 914125"/>
                <a:gd name="connsiteX30" fmla="*/ 718155 w 1371185"/>
                <a:gd name="connsiteY30" fmla="*/ 910488 h 914125"/>
                <a:gd name="connsiteX31" fmla="*/ 657449 w 1371185"/>
                <a:gd name="connsiteY31" fmla="*/ 910216 h 914125"/>
                <a:gd name="connsiteX32" fmla="*/ 657172 w 1371185"/>
                <a:gd name="connsiteY32" fmla="*/ 874295 h 914125"/>
                <a:gd name="connsiteX33" fmla="*/ 620025 w 1371185"/>
                <a:gd name="connsiteY33" fmla="*/ 874295 h 914125"/>
                <a:gd name="connsiteX34" fmla="*/ 621228 w 1371185"/>
                <a:gd name="connsiteY34" fmla="*/ 910216 h 914125"/>
                <a:gd name="connsiteX35" fmla="*/ 562857 w 1371185"/>
                <a:gd name="connsiteY35" fmla="*/ 910487 h 914125"/>
                <a:gd name="connsiteX36" fmla="*/ 560975 w 1371185"/>
                <a:gd name="connsiteY36" fmla="*/ 875248 h 914125"/>
                <a:gd name="connsiteX37" fmla="*/ 490488 w 1371185"/>
                <a:gd name="connsiteY37" fmla="*/ 876200 h 914125"/>
                <a:gd name="connsiteX38" fmla="*/ 458103 w 1371185"/>
                <a:gd name="connsiteY38" fmla="*/ 843815 h 914125"/>
                <a:gd name="connsiteX39" fmla="*/ 500015 w 1371185"/>
                <a:gd name="connsiteY39" fmla="*/ 704746 h 914125"/>
                <a:gd name="connsiteX40" fmla="*/ 425714 w 1371185"/>
                <a:gd name="connsiteY40" fmla="*/ 700943 h 914125"/>
                <a:gd name="connsiteX41" fmla="*/ 381906 w 1371185"/>
                <a:gd name="connsiteY41" fmla="*/ 646647 h 914125"/>
                <a:gd name="connsiteX42" fmla="*/ 189098 w 1371185"/>
                <a:gd name="connsiteY42" fmla="*/ 753101 h 914125"/>
                <a:gd name="connsiteX43" fmla="*/ 172353 w 1371185"/>
                <a:gd name="connsiteY43" fmla="*/ 851436 h 914125"/>
                <a:gd name="connsiteX44" fmla="*/ 52338 w 1371185"/>
                <a:gd name="connsiteY44" fmla="*/ 796192 h 914125"/>
                <a:gd name="connsiteX45" fmla="*/ 135160 w 1371185"/>
                <a:gd name="connsiteY45" fmla="*/ 692760 h 914125"/>
                <a:gd name="connsiteX46" fmla="*/ 346384 w 1371185"/>
                <a:gd name="connsiteY46" fmla="*/ 576553 h 914125"/>
                <a:gd name="connsiteX47" fmla="*/ 355427 w 1371185"/>
                <a:gd name="connsiteY47" fmla="*/ 288759 h 914125"/>
                <a:gd name="connsiteX48" fmla="*/ 141473 w 1371185"/>
                <a:gd name="connsiteY48" fmla="*/ 167454 h 914125"/>
                <a:gd name="connsiteX49" fmla="*/ 75277 w 1371185"/>
                <a:gd name="connsiteY49" fmla="*/ 203509 h 914125"/>
                <a:gd name="connsiteX50" fmla="*/ 503 w 1371185"/>
                <a:gd name="connsiteY50" fmla="*/ 132883 h 914125"/>
                <a:gd name="connsiteX0" fmla="*/ 503 w 1371185"/>
                <a:gd name="connsiteY0" fmla="*/ 132883 h 911444"/>
                <a:gd name="connsiteX1" fmla="*/ 67772 w 1371185"/>
                <a:gd name="connsiteY1" fmla="*/ 59203 h 911444"/>
                <a:gd name="connsiteX2" fmla="*/ 142549 w 1371185"/>
                <a:gd name="connsiteY2" fmla="*/ 9 h 911444"/>
                <a:gd name="connsiteX3" fmla="*/ 211360 w 1371185"/>
                <a:gd name="connsiteY3" fmla="*/ 66682 h 911444"/>
                <a:gd name="connsiteX4" fmla="*/ 194813 w 1371185"/>
                <a:gd name="connsiteY4" fmla="*/ 114926 h 911444"/>
                <a:gd name="connsiteX5" fmla="*/ 389721 w 1371185"/>
                <a:gd name="connsiteY5" fmla="*/ 222892 h 911444"/>
                <a:gd name="connsiteX6" fmla="*/ 686181 w 1371185"/>
                <a:gd name="connsiteY6" fmla="*/ 71447 h 911444"/>
                <a:gd name="connsiteX7" fmla="*/ 979078 w 1371185"/>
                <a:gd name="connsiteY7" fmla="*/ 218273 h 911444"/>
                <a:gd name="connsiteX8" fmla="*/ 1179698 w 1371185"/>
                <a:gd name="connsiteY8" fmla="*/ 108118 h 911444"/>
                <a:gd name="connsiteX9" fmla="*/ 1246773 w 1371185"/>
                <a:gd name="connsiteY9" fmla="*/ 1807 h 911444"/>
                <a:gd name="connsiteX10" fmla="*/ 1321069 w 1371185"/>
                <a:gd name="connsiteY10" fmla="*/ 72292 h 911444"/>
                <a:gd name="connsiteX11" fmla="*/ 1362979 w 1371185"/>
                <a:gd name="connsiteY11" fmla="*/ 175162 h 911444"/>
                <a:gd name="connsiteX12" fmla="*/ 1224939 w 1371185"/>
                <a:gd name="connsiteY12" fmla="*/ 174934 h 911444"/>
                <a:gd name="connsiteX13" fmla="*/ 1017769 w 1371185"/>
                <a:gd name="connsiteY13" fmla="*/ 287472 h 911444"/>
                <a:gd name="connsiteX14" fmla="*/ 1027653 w 1371185"/>
                <a:gd name="connsiteY14" fmla="*/ 567841 h 911444"/>
                <a:gd name="connsiteX15" fmla="*/ 1237677 w 1371185"/>
                <a:gd name="connsiteY15" fmla="*/ 683233 h 911444"/>
                <a:gd name="connsiteX16" fmla="*/ 1351548 w 1371185"/>
                <a:gd name="connsiteY16" fmla="*/ 678081 h 911444"/>
                <a:gd name="connsiteX17" fmla="*/ 1330593 w 1371185"/>
                <a:gd name="connsiteY17" fmla="*/ 798096 h 911444"/>
                <a:gd name="connsiteX18" fmla="*/ 1225818 w 1371185"/>
                <a:gd name="connsiteY18" fmla="*/ 866676 h 911444"/>
                <a:gd name="connsiteX19" fmla="*/ 1193631 w 1371185"/>
                <a:gd name="connsiteY19" fmla="*/ 759435 h 911444"/>
                <a:gd name="connsiteX20" fmla="*/ 989595 w 1371185"/>
                <a:gd name="connsiteY20" fmla="*/ 640931 h 911444"/>
                <a:gd name="connsiteX21" fmla="*/ 949597 w 1371185"/>
                <a:gd name="connsiteY21" fmla="*/ 694272 h 911444"/>
                <a:gd name="connsiteX22" fmla="*/ 876253 w 1371185"/>
                <a:gd name="connsiteY22" fmla="*/ 703793 h 911444"/>
                <a:gd name="connsiteX23" fmla="*/ 913398 w 1371185"/>
                <a:gd name="connsiteY23" fmla="*/ 845720 h 911444"/>
                <a:gd name="connsiteX24" fmla="*/ 892443 w 1371185"/>
                <a:gd name="connsiteY24" fmla="*/ 874295 h 911444"/>
                <a:gd name="connsiteX25" fmla="*/ 811480 w 1371185"/>
                <a:gd name="connsiteY25" fmla="*/ 874295 h 911444"/>
                <a:gd name="connsiteX26" fmla="*/ 810549 w 1371185"/>
                <a:gd name="connsiteY26" fmla="*/ 911444 h 911444"/>
                <a:gd name="connsiteX27" fmla="*/ 751816 w 1371185"/>
                <a:gd name="connsiteY27" fmla="*/ 911169 h 911444"/>
                <a:gd name="connsiteX28" fmla="*/ 751475 w 1371185"/>
                <a:gd name="connsiteY28" fmla="*/ 872390 h 911444"/>
                <a:gd name="connsiteX29" fmla="*/ 717179 w 1371185"/>
                <a:gd name="connsiteY29" fmla="*/ 872390 h 911444"/>
                <a:gd name="connsiteX30" fmla="*/ 718155 w 1371185"/>
                <a:gd name="connsiteY30" fmla="*/ 910488 h 911444"/>
                <a:gd name="connsiteX31" fmla="*/ 657449 w 1371185"/>
                <a:gd name="connsiteY31" fmla="*/ 910216 h 911444"/>
                <a:gd name="connsiteX32" fmla="*/ 657172 w 1371185"/>
                <a:gd name="connsiteY32" fmla="*/ 874295 h 911444"/>
                <a:gd name="connsiteX33" fmla="*/ 620025 w 1371185"/>
                <a:gd name="connsiteY33" fmla="*/ 874295 h 911444"/>
                <a:gd name="connsiteX34" fmla="*/ 621228 w 1371185"/>
                <a:gd name="connsiteY34" fmla="*/ 910216 h 911444"/>
                <a:gd name="connsiteX35" fmla="*/ 562857 w 1371185"/>
                <a:gd name="connsiteY35" fmla="*/ 910487 h 911444"/>
                <a:gd name="connsiteX36" fmla="*/ 560975 w 1371185"/>
                <a:gd name="connsiteY36" fmla="*/ 875248 h 911444"/>
                <a:gd name="connsiteX37" fmla="*/ 490488 w 1371185"/>
                <a:gd name="connsiteY37" fmla="*/ 876200 h 911444"/>
                <a:gd name="connsiteX38" fmla="*/ 458103 w 1371185"/>
                <a:gd name="connsiteY38" fmla="*/ 843815 h 911444"/>
                <a:gd name="connsiteX39" fmla="*/ 500015 w 1371185"/>
                <a:gd name="connsiteY39" fmla="*/ 704746 h 911444"/>
                <a:gd name="connsiteX40" fmla="*/ 425714 w 1371185"/>
                <a:gd name="connsiteY40" fmla="*/ 700943 h 911444"/>
                <a:gd name="connsiteX41" fmla="*/ 381906 w 1371185"/>
                <a:gd name="connsiteY41" fmla="*/ 646647 h 911444"/>
                <a:gd name="connsiteX42" fmla="*/ 189098 w 1371185"/>
                <a:gd name="connsiteY42" fmla="*/ 753101 h 911444"/>
                <a:gd name="connsiteX43" fmla="*/ 172353 w 1371185"/>
                <a:gd name="connsiteY43" fmla="*/ 851436 h 911444"/>
                <a:gd name="connsiteX44" fmla="*/ 52338 w 1371185"/>
                <a:gd name="connsiteY44" fmla="*/ 796192 h 911444"/>
                <a:gd name="connsiteX45" fmla="*/ 135160 w 1371185"/>
                <a:gd name="connsiteY45" fmla="*/ 692760 h 911444"/>
                <a:gd name="connsiteX46" fmla="*/ 346384 w 1371185"/>
                <a:gd name="connsiteY46" fmla="*/ 576553 h 911444"/>
                <a:gd name="connsiteX47" fmla="*/ 355427 w 1371185"/>
                <a:gd name="connsiteY47" fmla="*/ 288759 h 911444"/>
                <a:gd name="connsiteX48" fmla="*/ 141473 w 1371185"/>
                <a:gd name="connsiteY48" fmla="*/ 167454 h 911444"/>
                <a:gd name="connsiteX49" fmla="*/ 75277 w 1371185"/>
                <a:gd name="connsiteY49" fmla="*/ 203509 h 911444"/>
                <a:gd name="connsiteX50" fmla="*/ 503 w 1371185"/>
                <a:gd name="connsiteY50" fmla="*/ 132883 h 911444"/>
                <a:gd name="connsiteX0" fmla="*/ 503 w 1371185"/>
                <a:gd name="connsiteY0" fmla="*/ 132883 h 911444"/>
                <a:gd name="connsiteX1" fmla="*/ 67772 w 1371185"/>
                <a:gd name="connsiteY1" fmla="*/ 59203 h 911444"/>
                <a:gd name="connsiteX2" fmla="*/ 142549 w 1371185"/>
                <a:gd name="connsiteY2" fmla="*/ 9 h 911444"/>
                <a:gd name="connsiteX3" fmla="*/ 211360 w 1371185"/>
                <a:gd name="connsiteY3" fmla="*/ 66682 h 911444"/>
                <a:gd name="connsiteX4" fmla="*/ 194813 w 1371185"/>
                <a:gd name="connsiteY4" fmla="*/ 114926 h 911444"/>
                <a:gd name="connsiteX5" fmla="*/ 389721 w 1371185"/>
                <a:gd name="connsiteY5" fmla="*/ 222892 h 911444"/>
                <a:gd name="connsiteX6" fmla="*/ 686181 w 1371185"/>
                <a:gd name="connsiteY6" fmla="*/ 71447 h 911444"/>
                <a:gd name="connsiteX7" fmla="*/ 979078 w 1371185"/>
                <a:gd name="connsiteY7" fmla="*/ 218273 h 911444"/>
                <a:gd name="connsiteX8" fmla="*/ 1179698 w 1371185"/>
                <a:gd name="connsiteY8" fmla="*/ 108118 h 911444"/>
                <a:gd name="connsiteX9" fmla="*/ 1246773 w 1371185"/>
                <a:gd name="connsiteY9" fmla="*/ 1807 h 911444"/>
                <a:gd name="connsiteX10" fmla="*/ 1321069 w 1371185"/>
                <a:gd name="connsiteY10" fmla="*/ 72292 h 911444"/>
                <a:gd name="connsiteX11" fmla="*/ 1362979 w 1371185"/>
                <a:gd name="connsiteY11" fmla="*/ 175162 h 911444"/>
                <a:gd name="connsiteX12" fmla="*/ 1224939 w 1371185"/>
                <a:gd name="connsiteY12" fmla="*/ 174934 h 911444"/>
                <a:gd name="connsiteX13" fmla="*/ 1017769 w 1371185"/>
                <a:gd name="connsiteY13" fmla="*/ 287472 h 911444"/>
                <a:gd name="connsiteX14" fmla="*/ 1027653 w 1371185"/>
                <a:gd name="connsiteY14" fmla="*/ 567841 h 911444"/>
                <a:gd name="connsiteX15" fmla="*/ 1237677 w 1371185"/>
                <a:gd name="connsiteY15" fmla="*/ 683233 h 911444"/>
                <a:gd name="connsiteX16" fmla="*/ 1351548 w 1371185"/>
                <a:gd name="connsiteY16" fmla="*/ 678081 h 911444"/>
                <a:gd name="connsiteX17" fmla="*/ 1330593 w 1371185"/>
                <a:gd name="connsiteY17" fmla="*/ 798096 h 911444"/>
                <a:gd name="connsiteX18" fmla="*/ 1225818 w 1371185"/>
                <a:gd name="connsiteY18" fmla="*/ 866676 h 911444"/>
                <a:gd name="connsiteX19" fmla="*/ 1193631 w 1371185"/>
                <a:gd name="connsiteY19" fmla="*/ 759435 h 911444"/>
                <a:gd name="connsiteX20" fmla="*/ 989595 w 1371185"/>
                <a:gd name="connsiteY20" fmla="*/ 640931 h 911444"/>
                <a:gd name="connsiteX21" fmla="*/ 949597 w 1371185"/>
                <a:gd name="connsiteY21" fmla="*/ 694272 h 911444"/>
                <a:gd name="connsiteX22" fmla="*/ 876253 w 1371185"/>
                <a:gd name="connsiteY22" fmla="*/ 703793 h 911444"/>
                <a:gd name="connsiteX23" fmla="*/ 913398 w 1371185"/>
                <a:gd name="connsiteY23" fmla="*/ 845720 h 911444"/>
                <a:gd name="connsiteX24" fmla="*/ 892443 w 1371185"/>
                <a:gd name="connsiteY24" fmla="*/ 874295 h 911444"/>
                <a:gd name="connsiteX25" fmla="*/ 811480 w 1371185"/>
                <a:gd name="connsiteY25" fmla="*/ 874295 h 911444"/>
                <a:gd name="connsiteX26" fmla="*/ 810549 w 1371185"/>
                <a:gd name="connsiteY26" fmla="*/ 911444 h 911444"/>
                <a:gd name="connsiteX27" fmla="*/ 751816 w 1371185"/>
                <a:gd name="connsiteY27" fmla="*/ 911169 h 911444"/>
                <a:gd name="connsiteX28" fmla="*/ 751475 w 1371185"/>
                <a:gd name="connsiteY28" fmla="*/ 872390 h 911444"/>
                <a:gd name="connsiteX29" fmla="*/ 717179 w 1371185"/>
                <a:gd name="connsiteY29" fmla="*/ 872390 h 911444"/>
                <a:gd name="connsiteX30" fmla="*/ 718155 w 1371185"/>
                <a:gd name="connsiteY30" fmla="*/ 910488 h 911444"/>
                <a:gd name="connsiteX31" fmla="*/ 657449 w 1371185"/>
                <a:gd name="connsiteY31" fmla="*/ 910216 h 911444"/>
                <a:gd name="connsiteX32" fmla="*/ 657172 w 1371185"/>
                <a:gd name="connsiteY32" fmla="*/ 874295 h 911444"/>
                <a:gd name="connsiteX33" fmla="*/ 620025 w 1371185"/>
                <a:gd name="connsiteY33" fmla="*/ 874295 h 911444"/>
                <a:gd name="connsiteX34" fmla="*/ 621228 w 1371185"/>
                <a:gd name="connsiteY34" fmla="*/ 910216 h 911444"/>
                <a:gd name="connsiteX35" fmla="*/ 562857 w 1371185"/>
                <a:gd name="connsiteY35" fmla="*/ 910487 h 911444"/>
                <a:gd name="connsiteX36" fmla="*/ 560975 w 1371185"/>
                <a:gd name="connsiteY36" fmla="*/ 875248 h 911444"/>
                <a:gd name="connsiteX37" fmla="*/ 490488 w 1371185"/>
                <a:gd name="connsiteY37" fmla="*/ 876200 h 911444"/>
                <a:gd name="connsiteX38" fmla="*/ 458103 w 1371185"/>
                <a:gd name="connsiteY38" fmla="*/ 843815 h 911444"/>
                <a:gd name="connsiteX39" fmla="*/ 500015 w 1371185"/>
                <a:gd name="connsiteY39" fmla="*/ 704746 h 911444"/>
                <a:gd name="connsiteX40" fmla="*/ 425714 w 1371185"/>
                <a:gd name="connsiteY40" fmla="*/ 700943 h 911444"/>
                <a:gd name="connsiteX41" fmla="*/ 381906 w 1371185"/>
                <a:gd name="connsiteY41" fmla="*/ 646647 h 911444"/>
                <a:gd name="connsiteX42" fmla="*/ 189098 w 1371185"/>
                <a:gd name="connsiteY42" fmla="*/ 753101 h 911444"/>
                <a:gd name="connsiteX43" fmla="*/ 172353 w 1371185"/>
                <a:gd name="connsiteY43" fmla="*/ 851436 h 911444"/>
                <a:gd name="connsiteX44" fmla="*/ 52338 w 1371185"/>
                <a:gd name="connsiteY44" fmla="*/ 796192 h 911444"/>
                <a:gd name="connsiteX45" fmla="*/ 135160 w 1371185"/>
                <a:gd name="connsiteY45" fmla="*/ 692760 h 911444"/>
                <a:gd name="connsiteX46" fmla="*/ 346384 w 1371185"/>
                <a:gd name="connsiteY46" fmla="*/ 576553 h 911444"/>
                <a:gd name="connsiteX47" fmla="*/ 355427 w 1371185"/>
                <a:gd name="connsiteY47" fmla="*/ 288759 h 911444"/>
                <a:gd name="connsiteX48" fmla="*/ 141473 w 1371185"/>
                <a:gd name="connsiteY48" fmla="*/ 167454 h 911444"/>
                <a:gd name="connsiteX49" fmla="*/ 75277 w 1371185"/>
                <a:gd name="connsiteY49" fmla="*/ 203509 h 911444"/>
                <a:gd name="connsiteX50" fmla="*/ 503 w 1371185"/>
                <a:gd name="connsiteY50" fmla="*/ 132883 h 911444"/>
                <a:gd name="connsiteX0" fmla="*/ 503 w 1371185"/>
                <a:gd name="connsiteY0" fmla="*/ 132883 h 911444"/>
                <a:gd name="connsiteX1" fmla="*/ 67772 w 1371185"/>
                <a:gd name="connsiteY1" fmla="*/ 59203 h 911444"/>
                <a:gd name="connsiteX2" fmla="*/ 142549 w 1371185"/>
                <a:gd name="connsiteY2" fmla="*/ 9 h 911444"/>
                <a:gd name="connsiteX3" fmla="*/ 211360 w 1371185"/>
                <a:gd name="connsiteY3" fmla="*/ 66682 h 911444"/>
                <a:gd name="connsiteX4" fmla="*/ 194813 w 1371185"/>
                <a:gd name="connsiteY4" fmla="*/ 114926 h 911444"/>
                <a:gd name="connsiteX5" fmla="*/ 389721 w 1371185"/>
                <a:gd name="connsiteY5" fmla="*/ 222892 h 911444"/>
                <a:gd name="connsiteX6" fmla="*/ 686181 w 1371185"/>
                <a:gd name="connsiteY6" fmla="*/ 71447 h 911444"/>
                <a:gd name="connsiteX7" fmla="*/ 979078 w 1371185"/>
                <a:gd name="connsiteY7" fmla="*/ 218273 h 911444"/>
                <a:gd name="connsiteX8" fmla="*/ 1179698 w 1371185"/>
                <a:gd name="connsiteY8" fmla="*/ 108118 h 911444"/>
                <a:gd name="connsiteX9" fmla="*/ 1246773 w 1371185"/>
                <a:gd name="connsiteY9" fmla="*/ 1807 h 911444"/>
                <a:gd name="connsiteX10" fmla="*/ 1321069 w 1371185"/>
                <a:gd name="connsiteY10" fmla="*/ 72292 h 911444"/>
                <a:gd name="connsiteX11" fmla="*/ 1362979 w 1371185"/>
                <a:gd name="connsiteY11" fmla="*/ 175162 h 911444"/>
                <a:gd name="connsiteX12" fmla="*/ 1224939 w 1371185"/>
                <a:gd name="connsiteY12" fmla="*/ 174934 h 911444"/>
                <a:gd name="connsiteX13" fmla="*/ 1017769 w 1371185"/>
                <a:gd name="connsiteY13" fmla="*/ 287472 h 911444"/>
                <a:gd name="connsiteX14" fmla="*/ 1027653 w 1371185"/>
                <a:gd name="connsiteY14" fmla="*/ 567841 h 911444"/>
                <a:gd name="connsiteX15" fmla="*/ 1237677 w 1371185"/>
                <a:gd name="connsiteY15" fmla="*/ 683233 h 911444"/>
                <a:gd name="connsiteX16" fmla="*/ 1351548 w 1371185"/>
                <a:gd name="connsiteY16" fmla="*/ 678081 h 911444"/>
                <a:gd name="connsiteX17" fmla="*/ 1330593 w 1371185"/>
                <a:gd name="connsiteY17" fmla="*/ 798096 h 911444"/>
                <a:gd name="connsiteX18" fmla="*/ 1225818 w 1371185"/>
                <a:gd name="connsiteY18" fmla="*/ 866676 h 911444"/>
                <a:gd name="connsiteX19" fmla="*/ 1193631 w 1371185"/>
                <a:gd name="connsiteY19" fmla="*/ 759435 h 911444"/>
                <a:gd name="connsiteX20" fmla="*/ 989595 w 1371185"/>
                <a:gd name="connsiteY20" fmla="*/ 640931 h 911444"/>
                <a:gd name="connsiteX21" fmla="*/ 949597 w 1371185"/>
                <a:gd name="connsiteY21" fmla="*/ 694272 h 911444"/>
                <a:gd name="connsiteX22" fmla="*/ 876253 w 1371185"/>
                <a:gd name="connsiteY22" fmla="*/ 703793 h 911444"/>
                <a:gd name="connsiteX23" fmla="*/ 913398 w 1371185"/>
                <a:gd name="connsiteY23" fmla="*/ 845720 h 911444"/>
                <a:gd name="connsiteX24" fmla="*/ 892443 w 1371185"/>
                <a:gd name="connsiteY24" fmla="*/ 874295 h 911444"/>
                <a:gd name="connsiteX25" fmla="*/ 811480 w 1371185"/>
                <a:gd name="connsiteY25" fmla="*/ 874295 h 911444"/>
                <a:gd name="connsiteX26" fmla="*/ 810549 w 1371185"/>
                <a:gd name="connsiteY26" fmla="*/ 911444 h 911444"/>
                <a:gd name="connsiteX27" fmla="*/ 751816 w 1371185"/>
                <a:gd name="connsiteY27" fmla="*/ 911169 h 911444"/>
                <a:gd name="connsiteX28" fmla="*/ 751475 w 1371185"/>
                <a:gd name="connsiteY28" fmla="*/ 872390 h 911444"/>
                <a:gd name="connsiteX29" fmla="*/ 717179 w 1371185"/>
                <a:gd name="connsiteY29" fmla="*/ 872390 h 911444"/>
                <a:gd name="connsiteX30" fmla="*/ 718155 w 1371185"/>
                <a:gd name="connsiteY30" fmla="*/ 910488 h 911444"/>
                <a:gd name="connsiteX31" fmla="*/ 657449 w 1371185"/>
                <a:gd name="connsiteY31" fmla="*/ 910216 h 911444"/>
                <a:gd name="connsiteX32" fmla="*/ 657172 w 1371185"/>
                <a:gd name="connsiteY32" fmla="*/ 874295 h 911444"/>
                <a:gd name="connsiteX33" fmla="*/ 620025 w 1371185"/>
                <a:gd name="connsiteY33" fmla="*/ 874295 h 911444"/>
                <a:gd name="connsiteX34" fmla="*/ 621228 w 1371185"/>
                <a:gd name="connsiteY34" fmla="*/ 910216 h 911444"/>
                <a:gd name="connsiteX35" fmla="*/ 562857 w 1371185"/>
                <a:gd name="connsiteY35" fmla="*/ 910487 h 911444"/>
                <a:gd name="connsiteX36" fmla="*/ 560975 w 1371185"/>
                <a:gd name="connsiteY36" fmla="*/ 875248 h 911444"/>
                <a:gd name="connsiteX37" fmla="*/ 490488 w 1371185"/>
                <a:gd name="connsiteY37" fmla="*/ 876200 h 911444"/>
                <a:gd name="connsiteX38" fmla="*/ 458103 w 1371185"/>
                <a:gd name="connsiteY38" fmla="*/ 843815 h 911444"/>
                <a:gd name="connsiteX39" fmla="*/ 500015 w 1371185"/>
                <a:gd name="connsiteY39" fmla="*/ 704746 h 911444"/>
                <a:gd name="connsiteX40" fmla="*/ 425714 w 1371185"/>
                <a:gd name="connsiteY40" fmla="*/ 700943 h 911444"/>
                <a:gd name="connsiteX41" fmla="*/ 381906 w 1371185"/>
                <a:gd name="connsiteY41" fmla="*/ 646647 h 911444"/>
                <a:gd name="connsiteX42" fmla="*/ 189098 w 1371185"/>
                <a:gd name="connsiteY42" fmla="*/ 753101 h 911444"/>
                <a:gd name="connsiteX43" fmla="*/ 172353 w 1371185"/>
                <a:gd name="connsiteY43" fmla="*/ 851436 h 911444"/>
                <a:gd name="connsiteX44" fmla="*/ 52338 w 1371185"/>
                <a:gd name="connsiteY44" fmla="*/ 796192 h 911444"/>
                <a:gd name="connsiteX45" fmla="*/ 135160 w 1371185"/>
                <a:gd name="connsiteY45" fmla="*/ 692760 h 911444"/>
                <a:gd name="connsiteX46" fmla="*/ 346384 w 1371185"/>
                <a:gd name="connsiteY46" fmla="*/ 576553 h 911444"/>
                <a:gd name="connsiteX47" fmla="*/ 355427 w 1371185"/>
                <a:gd name="connsiteY47" fmla="*/ 288759 h 911444"/>
                <a:gd name="connsiteX48" fmla="*/ 141473 w 1371185"/>
                <a:gd name="connsiteY48" fmla="*/ 167454 h 911444"/>
                <a:gd name="connsiteX49" fmla="*/ 75277 w 1371185"/>
                <a:gd name="connsiteY49" fmla="*/ 203509 h 911444"/>
                <a:gd name="connsiteX50" fmla="*/ 503 w 1371185"/>
                <a:gd name="connsiteY50" fmla="*/ 132883 h 911444"/>
                <a:gd name="connsiteX0" fmla="*/ 503 w 1371185"/>
                <a:gd name="connsiteY0" fmla="*/ 132883 h 911444"/>
                <a:gd name="connsiteX1" fmla="*/ 67772 w 1371185"/>
                <a:gd name="connsiteY1" fmla="*/ 59203 h 911444"/>
                <a:gd name="connsiteX2" fmla="*/ 142549 w 1371185"/>
                <a:gd name="connsiteY2" fmla="*/ 9 h 911444"/>
                <a:gd name="connsiteX3" fmla="*/ 211360 w 1371185"/>
                <a:gd name="connsiteY3" fmla="*/ 66682 h 911444"/>
                <a:gd name="connsiteX4" fmla="*/ 194813 w 1371185"/>
                <a:gd name="connsiteY4" fmla="*/ 114926 h 911444"/>
                <a:gd name="connsiteX5" fmla="*/ 389721 w 1371185"/>
                <a:gd name="connsiteY5" fmla="*/ 222892 h 911444"/>
                <a:gd name="connsiteX6" fmla="*/ 686181 w 1371185"/>
                <a:gd name="connsiteY6" fmla="*/ 71447 h 911444"/>
                <a:gd name="connsiteX7" fmla="*/ 979078 w 1371185"/>
                <a:gd name="connsiteY7" fmla="*/ 218273 h 911444"/>
                <a:gd name="connsiteX8" fmla="*/ 1179698 w 1371185"/>
                <a:gd name="connsiteY8" fmla="*/ 108118 h 911444"/>
                <a:gd name="connsiteX9" fmla="*/ 1246773 w 1371185"/>
                <a:gd name="connsiteY9" fmla="*/ 1807 h 911444"/>
                <a:gd name="connsiteX10" fmla="*/ 1321069 w 1371185"/>
                <a:gd name="connsiteY10" fmla="*/ 72292 h 911444"/>
                <a:gd name="connsiteX11" fmla="*/ 1362979 w 1371185"/>
                <a:gd name="connsiteY11" fmla="*/ 175162 h 911444"/>
                <a:gd name="connsiteX12" fmla="*/ 1224939 w 1371185"/>
                <a:gd name="connsiteY12" fmla="*/ 174934 h 911444"/>
                <a:gd name="connsiteX13" fmla="*/ 1017769 w 1371185"/>
                <a:gd name="connsiteY13" fmla="*/ 287472 h 911444"/>
                <a:gd name="connsiteX14" fmla="*/ 1027653 w 1371185"/>
                <a:gd name="connsiteY14" fmla="*/ 567841 h 911444"/>
                <a:gd name="connsiteX15" fmla="*/ 1237677 w 1371185"/>
                <a:gd name="connsiteY15" fmla="*/ 683233 h 911444"/>
                <a:gd name="connsiteX16" fmla="*/ 1351548 w 1371185"/>
                <a:gd name="connsiteY16" fmla="*/ 678081 h 911444"/>
                <a:gd name="connsiteX17" fmla="*/ 1330593 w 1371185"/>
                <a:gd name="connsiteY17" fmla="*/ 798096 h 911444"/>
                <a:gd name="connsiteX18" fmla="*/ 1225818 w 1371185"/>
                <a:gd name="connsiteY18" fmla="*/ 866676 h 911444"/>
                <a:gd name="connsiteX19" fmla="*/ 1193631 w 1371185"/>
                <a:gd name="connsiteY19" fmla="*/ 759435 h 911444"/>
                <a:gd name="connsiteX20" fmla="*/ 989595 w 1371185"/>
                <a:gd name="connsiteY20" fmla="*/ 640931 h 911444"/>
                <a:gd name="connsiteX21" fmla="*/ 949597 w 1371185"/>
                <a:gd name="connsiteY21" fmla="*/ 694272 h 911444"/>
                <a:gd name="connsiteX22" fmla="*/ 876253 w 1371185"/>
                <a:gd name="connsiteY22" fmla="*/ 703793 h 911444"/>
                <a:gd name="connsiteX23" fmla="*/ 913398 w 1371185"/>
                <a:gd name="connsiteY23" fmla="*/ 845720 h 911444"/>
                <a:gd name="connsiteX24" fmla="*/ 892443 w 1371185"/>
                <a:gd name="connsiteY24" fmla="*/ 874295 h 911444"/>
                <a:gd name="connsiteX25" fmla="*/ 811480 w 1371185"/>
                <a:gd name="connsiteY25" fmla="*/ 874295 h 911444"/>
                <a:gd name="connsiteX26" fmla="*/ 810549 w 1371185"/>
                <a:gd name="connsiteY26" fmla="*/ 911444 h 911444"/>
                <a:gd name="connsiteX27" fmla="*/ 751816 w 1371185"/>
                <a:gd name="connsiteY27" fmla="*/ 911169 h 911444"/>
                <a:gd name="connsiteX28" fmla="*/ 751475 w 1371185"/>
                <a:gd name="connsiteY28" fmla="*/ 872390 h 911444"/>
                <a:gd name="connsiteX29" fmla="*/ 717179 w 1371185"/>
                <a:gd name="connsiteY29" fmla="*/ 872390 h 911444"/>
                <a:gd name="connsiteX30" fmla="*/ 718155 w 1371185"/>
                <a:gd name="connsiteY30" fmla="*/ 910488 h 911444"/>
                <a:gd name="connsiteX31" fmla="*/ 657449 w 1371185"/>
                <a:gd name="connsiteY31" fmla="*/ 910216 h 911444"/>
                <a:gd name="connsiteX32" fmla="*/ 657172 w 1371185"/>
                <a:gd name="connsiteY32" fmla="*/ 874295 h 911444"/>
                <a:gd name="connsiteX33" fmla="*/ 620025 w 1371185"/>
                <a:gd name="connsiteY33" fmla="*/ 874295 h 911444"/>
                <a:gd name="connsiteX34" fmla="*/ 621228 w 1371185"/>
                <a:gd name="connsiteY34" fmla="*/ 910216 h 911444"/>
                <a:gd name="connsiteX35" fmla="*/ 562857 w 1371185"/>
                <a:gd name="connsiteY35" fmla="*/ 910487 h 911444"/>
                <a:gd name="connsiteX36" fmla="*/ 560975 w 1371185"/>
                <a:gd name="connsiteY36" fmla="*/ 875248 h 911444"/>
                <a:gd name="connsiteX37" fmla="*/ 490488 w 1371185"/>
                <a:gd name="connsiteY37" fmla="*/ 876200 h 911444"/>
                <a:gd name="connsiteX38" fmla="*/ 458103 w 1371185"/>
                <a:gd name="connsiteY38" fmla="*/ 843815 h 911444"/>
                <a:gd name="connsiteX39" fmla="*/ 500015 w 1371185"/>
                <a:gd name="connsiteY39" fmla="*/ 704746 h 911444"/>
                <a:gd name="connsiteX40" fmla="*/ 425714 w 1371185"/>
                <a:gd name="connsiteY40" fmla="*/ 700943 h 911444"/>
                <a:gd name="connsiteX41" fmla="*/ 381906 w 1371185"/>
                <a:gd name="connsiteY41" fmla="*/ 646647 h 911444"/>
                <a:gd name="connsiteX42" fmla="*/ 189098 w 1371185"/>
                <a:gd name="connsiteY42" fmla="*/ 753101 h 911444"/>
                <a:gd name="connsiteX43" fmla="*/ 172353 w 1371185"/>
                <a:gd name="connsiteY43" fmla="*/ 851436 h 911444"/>
                <a:gd name="connsiteX44" fmla="*/ 52338 w 1371185"/>
                <a:gd name="connsiteY44" fmla="*/ 796192 h 911444"/>
                <a:gd name="connsiteX45" fmla="*/ 135160 w 1371185"/>
                <a:gd name="connsiteY45" fmla="*/ 692760 h 911444"/>
                <a:gd name="connsiteX46" fmla="*/ 346384 w 1371185"/>
                <a:gd name="connsiteY46" fmla="*/ 576553 h 911444"/>
                <a:gd name="connsiteX47" fmla="*/ 355427 w 1371185"/>
                <a:gd name="connsiteY47" fmla="*/ 288759 h 911444"/>
                <a:gd name="connsiteX48" fmla="*/ 141473 w 1371185"/>
                <a:gd name="connsiteY48" fmla="*/ 167454 h 911444"/>
                <a:gd name="connsiteX49" fmla="*/ 75277 w 1371185"/>
                <a:gd name="connsiteY49" fmla="*/ 203509 h 911444"/>
                <a:gd name="connsiteX50" fmla="*/ 503 w 1371185"/>
                <a:gd name="connsiteY50" fmla="*/ 132883 h 911444"/>
                <a:gd name="connsiteX0" fmla="*/ 503 w 1371185"/>
                <a:gd name="connsiteY0" fmla="*/ 132883 h 911444"/>
                <a:gd name="connsiteX1" fmla="*/ 67772 w 1371185"/>
                <a:gd name="connsiteY1" fmla="*/ 59203 h 911444"/>
                <a:gd name="connsiteX2" fmla="*/ 142549 w 1371185"/>
                <a:gd name="connsiteY2" fmla="*/ 9 h 911444"/>
                <a:gd name="connsiteX3" fmla="*/ 211360 w 1371185"/>
                <a:gd name="connsiteY3" fmla="*/ 66682 h 911444"/>
                <a:gd name="connsiteX4" fmla="*/ 194813 w 1371185"/>
                <a:gd name="connsiteY4" fmla="*/ 114926 h 911444"/>
                <a:gd name="connsiteX5" fmla="*/ 389721 w 1371185"/>
                <a:gd name="connsiteY5" fmla="*/ 222892 h 911444"/>
                <a:gd name="connsiteX6" fmla="*/ 686181 w 1371185"/>
                <a:gd name="connsiteY6" fmla="*/ 71447 h 911444"/>
                <a:gd name="connsiteX7" fmla="*/ 979078 w 1371185"/>
                <a:gd name="connsiteY7" fmla="*/ 218273 h 911444"/>
                <a:gd name="connsiteX8" fmla="*/ 1179698 w 1371185"/>
                <a:gd name="connsiteY8" fmla="*/ 108118 h 911444"/>
                <a:gd name="connsiteX9" fmla="*/ 1246773 w 1371185"/>
                <a:gd name="connsiteY9" fmla="*/ 1807 h 911444"/>
                <a:gd name="connsiteX10" fmla="*/ 1321069 w 1371185"/>
                <a:gd name="connsiteY10" fmla="*/ 72292 h 911444"/>
                <a:gd name="connsiteX11" fmla="*/ 1362979 w 1371185"/>
                <a:gd name="connsiteY11" fmla="*/ 175162 h 911444"/>
                <a:gd name="connsiteX12" fmla="*/ 1224939 w 1371185"/>
                <a:gd name="connsiteY12" fmla="*/ 174934 h 911444"/>
                <a:gd name="connsiteX13" fmla="*/ 1017769 w 1371185"/>
                <a:gd name="connsiteY13" fmla="*/ 287472 h 911444"/>
                <a:gd name="connsiteX14" fmla="*/ 1027653 w 1371185"/>
                <a:gd name="connsiteY14" fmla="*/ 567841 h 911444"/>
                <a:gd name="connsiteX15" fmla="*/ 1237677 w 1371185"/>
                <a:gd name="connsiteY15" fmla="*/ 683233 h 911444"/>
                <a:gd name="connsiteX16" fmla="*/ 1351548 w 1371185"/>
                <a:gd name="connsiteY16" fmla="*/ 678081 h 911444"/>
                <a:gd name="connsiteX17" fmla="*/ 1330593 w 1371185"/>
                <a:gd name="connsiteY17" fmla="*/ 798096 h 911444"/>
                <a:gd name="connsiteX18" fmla="*/ 1225818 w 1371185"/>
                <a:gd name="connsiteY18" fmla="*/ 866676 h 911444"/>
                <a:gd name="connsiteX19" fmla="*/ 1193631 w 1371185"/>
                <a:gd name="connsiteY19" fmla="*/ 759435 h 911444"/>
                <a:gd name="connsiteX20" fmla="*/ 989595 w 1371185"/>
                <a:gd name="connsiteY20" fmla="*/ 640931 h 911444"/>
                <a:gd name="connsiteX21" fmla="*/ 949597 w 1371185"/>
                <a:gd name="connsiteY21" fmla="*/ 694272 h 911444"/>
                <a:gd name="connsiteX22" fmla="*/ 876253 w 1371185"/>
                <a:gd name="connsiteY22" fmla="*/ 703793 h 911444"/>
                <a:gd name="connsiteX23" fmla="*/ 913398 w 1371185"/>
                <a:gd name="connsiteY23" fmla="*/ 845720 h 911444"/>
                <a:gd name="connsiteX24" fmla="*/ 892443 w 1371185"/>
                <a:gd name="connsiteY24" fmla="*/ 874295 h 911444"/>
                <a:gd name="connsiteX25" fmla="*/ 811480 w 1371185"/>
                <a:gd name="connsiteY25" fmla="*/ 874295 h 911444"/>
                <a:gd name="connsiteX26" fmla="*/ 810549 w 1371185"/>
                <a:gd name="connsiteY26" fmla="*/ 911444 h 911444"/>
                <a:gd name="connsiteX27" fmla="*/ 751816 w 1371185"/>
                <a:gd name="connsiteY27" fmla="*/ 911169 h 911444"/>
                <a:gd name="connsiteX28" fmla="*/ 751475 w 1371185"/>
                <a:gd name="connsiteY28" fmla="*/ 872390 h 911444"/>
                <a:gd name="connsiteX29" fmla="*/ 717179 w 1371185"/>
                <a:gd name="connsiteY29" fmla="*/ 872390 h 911444"/>
                <a:gd name="connsiteX30" fmla="*/ 718155 w 1371185"/>
                <a:gd name="connsiteY30" fmla="*/ 910488 h 911444"/>
                <a:gd name="connsiteX31" fmla="*/ 657449 w 1371185"/>
                <a:gd name="connsiteY31" fmla="*/ 910216 h 911444"/>
                <a:gd name="connsiteX32" fmla="*/ 657172 w 1371185"/>
                <a:gd name="connsiteY32" fmla="*/ 874295 h 911444"/>
                <a:gd name="connsiteX33" fmla="*/ 620025 w 1371185"/>
                <a:gd name="connsiteY33" fmla="*/ 874295 h 911444"/>
                <a:gd name="connsiteX34" fmla="*/ 621228 w 1371185"/>
                <a:gd name="connsiteY34" fmla="*/ 910216 h 911444"/>
                <a:gd name="connsiteX35" fmla="*/ 562857 w 1371185"/>
                <a:gd name="connsiteY35" fmla="*/ 910487 h 911444"/>
                <a:gd name="connsiteX36" fmla="*/ 560975 w 1371185"/>
                <a:gd name="connsiteY36" fmla="*/ 875248 h 911444"/>
                <a:gd name="connsiteX37" fmla="*/ 490488 w 1371185"/>
                <a:gd name="connsiteY37" fmla="*/ 876200 h 911444"/>
                <a:gd name="connsiteX38" fmla="*/ 458103 w 1371185"/>
                <a:gd name="connsiteY38" fmla="*/ 843815 h 911444"/>
                <a:gd name="connsiteX39" fmla="*/ 500015 w 1371185"/>
                <a:gd name="connsiteY39" fmla="*/ 704746 h 911444"/>
                <a:gd name="connsiteX40" fmla="*/ 425714 w 1371185"/>
                <a:gd name="connsiteY40" fmla="*/ 700943 h 911444"/>
                <a:gd name="connsiteX41" fmla="*/ 381906 w 1371185"/>
                <a:gd name="connsiteY41" fmla="*/ 646647 h 911444"/>
                <a:gd name="connsiteX42" fmla="*/ 189098 w 1371185"/>
                <a:gd name="connsiteY42" fmla="*/ 753101 h 911444"/>
                <a:gd name="connsiteX43" fmla="*/ 172353 w 1371185"/>
                <a:gd name="connsiteY43" fmla="*/ 851436 h 911444"/>
                <a:gd name="connsiteX44" fmla="*/ 52338 w 1371185"/>
                <a:gd name="connsiteY44" fmla="*/ 796192 h 911444"/>
                <a:gd name="connsiteX45" fmla="*/ 135160 w 1371185"/>
                <a:gd name="connsiteY45" fmla="*/ 692760 h 911444"/>
                <a:gd name="connsiteX46" fmla="*/ 346384 w 1371185"/>
                <a:gd name="connsiteY46" fmla="*/ 576553 h 911444"/>
                <a:gd name="connsiteX47" fmla="*/ 355427 w 1371185"/>
                <a:gd name="connsiteY47" fmla="*/ 288759 h 911444"/>
                <a:gd name="connsiteX48" fmla="*/ 141473 w 1371185"/>
                <a:gd name="connsiteY48" fmla="*/ 167454 h 911444"/>
                <a:gd name="connsiteX49" fmla="*/ 75277 w 1371185"/>
                <a:gd name="connsiteY49" fmla="*/ 203509 h 911444"/>
                <a:gd name="connsiteX50" fmla="*/ 503 w 1371185"/>
                <a:gd name="connsiteY50" fmla="*/ 132883 h 911444"/>
                <a:gd name="connsiteX0" fmla="*/ 503 w 1371185"/>
                <a:gd name="connsiteY0" fmla="*/ 132883 h 911444"/>
                <a:gd name="connsiteX1" fmla="*/ 67772 w 1371185"/>
                <a:gd name="connsiteY1" fmla="*/ 59203 h 911444"/>
                <a:gd name="connsiteX2" fmla="*/ 142549 w 1371185"/>
                <a:gd name="connsiteY2" fmla="*/ 9 h 911444"/>
                <a:gd name="connsiteX3" fmla="*/ 211360 w 1371185"/>
                <a:gd name="connsiteY3" fmla="*/ 66682 h 911444"/>
                <a:gd name="connsiteX4" fmla="*/ 194813 w 1371185"/>
                <a:gd name="connsiteY4" fmla="*/ 114926 h 911444"/>
                <a:gd name="connsiteX5" fmla="*/ 389721 w 1371185"/>
                <a:gd name="connsiteY5" fmla="*/ 222892 h 911444"/>
                <a:gd name="connsiteX6" fmla="*/ 686181 w 1371185"/>
                <a:gd name="connsiteY6" fmla="*/ 71447 h 911444"/>
                <a:gd name="connsiteX7" fmla="*/ 979078 w 1371185"/>
                <a:gd name="connsiteY7" fmla="*/ 218273 h 911444"/>
                <a:gd name="connsiteX8" fmla="*/ 1179698 w 1371185"/>
                <a:gd name="connsiteY8" fmla="*/ 108118 h 911444"/>
                <a:gd name="connsiteX9" fmla="*/ 1246773 w 1371185"/>
                <a:gd name="connsiteY9" fmla="*/ 1807 h 911444"/>
                <a:gd name="connsiteX10" fmla="*/ 1321069 w 1371185"/>
                <a:gd name="connsiteY10" fmla="*/ 72292 h 911444"/>
                <a:gd name="connsiteX11" fmla="*/ 1362979 w 1371185"/>
                <a:gd name="connsiteY11" fmla="*/ 175162 h 911444"/>
                <a:gd name="connsiteX12" fmla="*/ 1224939 w 1371185"/>
                <a:gd name="connsiteY12" fmla="*/ 174934 h 911444"/>
                <a:gd name="connsiteX13" fmla="*/ 1017769 w 1371185"/>
                <a:gd name="connsiteY13" fmla="*/ 287472 h 911444"/>
                <a:gd name="connsiteX14" fmla="*/ 1027653 w 1371185"/>
                <a:gd name="connsiteY14" fmla="*/ 567841 h 911444"/>
                <a:gd name="connsiteX15" fmla="*/ 1237677 w 1371185"/>
                <a:gd name="connsiteY15" fmla="*/ 683233 h 911444"/>
                <a:gd name="connsiteX16" fmla="*/ 1351548 w 1371185"/>
                <a:gd name="connsiteY16" fmla="*/ 678081 h 911444"/>
                <a:gd name="connsiteX17" fmla="*/ 1330593 w 1371185"/>
                <a:gd name="connsiteY17" fmla="*/ 798096 h 911444"/>
                <a:gd name="connsiteX18" fmla="*/ 1225818 w 1371185"/>
                <a:gd name="connsiteY18" fmla="*/ 866676 h 911444"/>
                <a:gd name="connsiteX19" fmla="*/ 1193631 w 1371185"/>
                <a:gd name="connsiteY19" fmla="*/ 759435 h 911444"/>
                <a:gd name="connsiteX20" fmla="*/ 989595 w 1371185"/>
                <a:gd name="connsiteY20" fmla="*/ 640931 h 911444"/>
                <a:gd name="connsiteX21" fmla="*/ 949597 w 1371185"/>
                <a:gd name="connsiteY21" fmla="*/ 694272 h 911444"/>
                <a:gd name="connsiteX22" fmla="*/ 876253 w 1371185"/>
                <a:gd name="connsiteY22" fmla="*/ 703793 h 911444"/>
                <a:gd name="connsiteX23" fmla="*/ 913398 w 1371185"/>
                <a:gd name="connsiteY23" fmla="*/ 845720 h 911444"/>
                <a:gd name="connsiteX24" fmla="*/ 892443 w 1371185"/>
                <a:gd name="connsiteY24" fmla="*/ 874295 h 911444"/>
                <a:gd name="connsiteX25" fmla="*/ 811480 w 1371185"/>
                <a:gd name="connsiteY25" fmla="*/ 874295 h 911444"/>
                <a:gd name="connsiteX26" fmla="*/ 810549 w 1371185"/>
                <a:gd name="connsiteY26" fmla="*/ 911444 h 911444"/>
                <a:gd name="connsiteX27" fmla="*/ 751816 w 1371185"/>
                <a:gd name="connsiteY27" fmla="*/ 911169 h 911444"/>
                <a:gd name="connsiteX28" fmla="*/ 751475 w 1371185"/>
                <a:gd name="connsiteY28" fmla="*/ 872390 h 911444"/>
                <a:gd name="connsiteX29" fmla="*/ 717179 w 1371185"/>
                <a:gd name="connsiteY29" fmla="*/ 872390 h 911444"/>
                <a:gd name="connsiteX30" fmla="*/ 718155 w 1371185"/>
                <a:gd name="connsiteY30" fmla="*/ 910488 h 911444"/>
                <a:gd name="connsiteX31" fmla="*/ 657449 w 1371185"/>
                <a:gd name="connsiteY31" fmla="*/ 910216 h 911444"/>
                <a:gd name="connsiteX32" fmla="*/ 657172 w 1371185"/>
                <a:gd name="connsiteY32" fmla="*/ 874295 h 911444"/>
                <a:gd name="connsiteX33" fmla="*/ 620025 w 1371185"/>
                <a:gd name="connsiteY33" fmla="*/ 874295 h 911444"/>
                <a:gd name="connsiteX34" fmla="*/ 621228 w 1371185"/>
                <a:gd name="connsiteY34" fmla="*/ 910216 h 911444"/>
                <a:gd name="connsiteX35" fmla="*/ 562857 w 1371185"/>
                <a:gd name="connsiteY35" fmla="*/ 910487 h 911444"/>
                <a:gd name="connsiteX36" fmla="*/ 560975 w 1371185"/>
                <a:gd name="connsiteY36" fmla="*/ 875248 h 911444"/>
                <a:gd name="connsiteX37" fmla="*/ 490488 w 1371185"/>
                <a:gd name="connsiteY37" fmla="*/ 876200 h 911444"/>
                <a:gd name="connsiteX38" fmla="*/ 458103 w 1371185"/>
                <a:gd name="connsiteY38" fmla="*/ 843815 h 911444"/>
                <a:gd name="connsiteX39" fmla="*/ 500015 w 1371185"/>
                <a:gd name="connsiteY39" fmla="*/ 704746 h 911444"/>
                <a:gd name="connsiteX40" fmla="*/ 425714 w 1371185"/>
                <a:gd name="connsiteY40" fmla="*/ 700943 h 911444"/>
                <a:gd name="connsiteX41" fmla="*/ 381906 w 1371185"/>
                <a:gd name="connsiteY41" fmla="*/ 646647 h 911444"/>
                <a:gd name="connsiteX42" fmla="*/ 189098 w 1371185"/>
                <a:gd name="connsiteY42" fmla="*/ 753101 h 911444"/>
                <a:gd name="connsiteX43" fmla="*/ 172353 w 1371185"/>
                <a:gd name="connsiteY43" fmla="*/ 851436 h 911444"/>
                <a:gd name="connsiteX44" fmla="*/ 52338 w 1371185"/>
                <a:gd name="connsiteY44" fmla="*/ 796192 h 911444"/>
                <a:gd name="connsiteX45" fmla="*/ 135160 w 1371185"/>
                <a:gd name="connsiteY45" fmla="*/ 692760 h 911444"/>
                <a:gd name="connsiteX46" fmla="*/ 346384 w 1371185"/>
                <a:gd name="connsiteY46" fmla="*/ 576553 h 911444"/>
                <a:gd name="connsiteX47" fmla="*/ 355427 w 1371185"/>
                <a:gd name="connsiteY47" fmla="*/ 288759 h 911444"/>
                <a:gd name="connsiteX48" fmla="*/ 141473 w 1371185"/>
                <a:gd name="connsiteY48" fmla="*/ 167454 h 911444"/>
                <a:gd name="connsiteX49" fmla="*/ 75277 w 1371185"/>
                <a:gd name="connsiteY49" fmla="*/ 203509 h 911444"/>
                <a:gd name="connsiteX50" fmla="*/ 503 w 1371185"/>
                <a:gd name="connsiteY50" fmla="*/ 132883 h 911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371185" h="911444">
                  <a:moveTo>
                    <a:pt x="503" y="132883"/>
                  </a:moveTo>
                  <a:cubicBezTo>
                    <a:pt x="-748" y="91687"/>
                    <a:pt x="31715" y="57854"/>
                    <a:pt x="67772" y="59203"/>
                  </a:cubicBezTo>
                  <a:cubicBezTo>
                    <a:pt x="70473" y="24232"/>
                    <a:pt x="109093" y="668"/>
                    <a:pt x="142549" y="9"/>
                  </a:cubicBezTo>
                  <a:cubicBezTo>
                    <a:pt x="176005" y="-650"/>
                    <a:pt x="212174" y="38004"/>
                    <a:pt x="211360" y="66682"/>
                  </a:cubicBezTo>
                  <a:cubicBezTo>
                    <a:pt x="210546" y="95360"/>
                    <a:pt x="208584" y="98845"/>
                    <a:pt x="194813" y="114926"/>
                  </a:cubicBezTo>
                  <a:lnTo>
                    <a:pt x="389721" y="222892"/>
                  </a:lnTo>
                  <a:cubicBezTo>
                    <a:pt x="463523" y="121190"/>
                    <a:pt x="575563" y="73170"/>
                    <a:pt x="686181" y="71447"/>
                  </a:cubicBezTo>
                  <a:cubicBezTo>
                    <a:pt x="796799" y="69724"/>
                    <a:pt x="912870" y="127547"/>
                    <a:pt x="979078" y="218273"/>
                  </a:cubicBezTo>
                  <a:lnTo>
                    <a:pt x="1179698" y="108118"/>
                  </a:lnTo>
                  <a:cubicBezTo>
                    <a:pt x="1151606" y="44895"/>
                    <a:pt x="1206066" y="3968"/>
                    <a:pt x="1246773" y="1807"/>
                  </a:cubicBezTo>
                  <a:cubicBezTo>
                    <a:pt x="1287480" y="-354"/>
                    <a:pt x="1322656" y="39590"/>
                    <a:pt x="1321069" y="72292"/>
                  </a:cubicBezTo>
                  <a:cubicBezTo>
                    <a:pt x="1354089" y="94517"/>
                    <a:pt x="1386621" y="129480"/>
                    <a:pt x="1362979" y="175162"/>
                  </a:cubicBezTo>
                  <a:cubicBezTo>
                    <a:pt x="1339337" y="220844"/>
                    <a:pt x="1278572" y="237875"/>
                    <a:pt x="1224939" y="174934"/>
                  </a:cubicBezTo>
                  <a:lnTo>
                    <a:pt x="1017769" y="287472"/>
                  </a:lnTo>
                  <a:cubicBezTo>
                    <a:pt x="1057264" y="377444"/>
                    <a:pt x="1064361" y="461682"/>
                    <a:pt x="1027653" y="567841"/>
                  </a:cubicBezTo>
                  <a:lnTo>
                    <a:pt x="1237677" y="683233"/>
                  </a:lnTo>
                  <a:cubicBezTo>
                    <a:pt x="1269910" y="638582"/>
                    <a:pt x="1330347" y="649412"/>
                    <a:pt x="1351548" y="678081"/>
                  </a:cubicBezTo>
                  <a:cubicBezTo>
                    <a:pt x="1372749" y="706750"/>
                    <a:pt x="1389648" y="754281"/>
                    <a:pt x="1330593" y="798096"/>
                  </a:cubicBezTo>
                  <a:cubicBezTo>
                    <a:pt x="1328053" y="864771"/>
                    <a:pt x="1267695" y="882644"/>
                    <a:pt x="1225818" y="866676"/>
                  </a:cubicBezTo>
                  <a:cubicBezTo>
                    <a:pt x="1183941" y="850708"/>
                    <a:pt x="1177690" y="797087"/>
                    <a:pt x="1193631" y="759435"/>
                  </a:cubicBezTo>
                  <a:lnTo>
                    <a:pt x="989595" y="640931"/>
                  </a:lnTo>
                  <a:lnTo>
                    <a:pt x="949597" y="694272"/>
                  </a:lnTo>
                  <a:lnTo>
                    <a:pt x="876253" y="703793"/>
                  </a:lnTo>
                  <a:lnTo>
                    <a:pt x="913398" y="845720"/>
                  </a:lnTo>
                  <a:cubicBezTo>
                    <a:pt x="918796" y="860642"/>
                    <a:pt x="908635" y="873342"/>
                    <a:pt x="892443" y="874295"/>
                  </a:cubicBezTo>
                  <a:lnTo>
                    <a:pt x="811480" y="874295"/>
                  </a:lnTo>
                  <a:cubicBezTo>
                    <a:pt x="811170" y="886678"/>
                    <a:pt x="810859" y="899061"/>
                    <a:pt x="810549" y="911444"/>
                  </a:cubicBezTo>
                  <a:lnTo>
                    <a:pt x="751816" y="911169"/>
                  </a:lnTo>
                  <a:cubicBezTo>
                    <a:pt x="751702" y="898243"/>
                    <a:pt x="751589" y="885316"/>
                    <a:pt x="751475" y="872390"/>
                  </a:cubicBezTo>
                  <a:lnTo>
                    <a:pt x="717179" y="872390"/>
                  </a:lnTo>
                  <a:cubicBezTo>
                    <a:pt x="717504" y="885089"/>
                    <a:pt x="717830" y="897789"/>
                    <a:pt x="718155" y="910488"/>
                  </a:cubicBezTo>
                  <a:lnTo>
                    <a:pt x="657449" y="910216"/>
                  </a:lnTo>
                  <a:cubicBezTo>
                    <a:pt x="657357" y="898242"/>
                    <a:pt x="657264" y="886269"/>
                    <a:pt x="657172" y="874295"/>
                  </a:cubicBezTo>
                  <a:lnTo>
                    <a:pt x="620025" y="874295"/>
                  </a:lnTo>
                  <a:cubicBezTo>
                    <a:pt x="619790" y="885633"/>
                    <a:pt x="621463" y="898878"/>
                    <a:pt x="621228" y="910216"/>
                  </a:cubicBezTo>
                  <a:lnTo>
                    <a:pt x="562857" y="910487"/>
                  </a:lnTo>
                  <a:lnTo>
                    <a:pt x="560975" y="875248"/>
                  </a:lnTo>
                  <a:lnTo>
                    <a:pt x="490488" y="876200"/>
                  </a:lnTo>
                  <a:cubicBezTo>
                    <a:pt x="465406" y="873978"/>
                    <a:pt x="455880" y="865087"/>
                    <a:pt x="458103" y="843815"/>
                  </a:cubicBezTo>
                  <a:lnTo>
                    <a:pt x="500015" y="704746"/>
                  </a:lnTo>
                  <a:lnTo>
                    <a:pt x="425714" y="700943"/>
                  </a:lnTo>
                  <a:lnTo>
                    <a:pt x="381906" y="646647"/>
                  </a:lnTo>
                  <a:lnTo>
                    <a:pt x="189098" y="753101"/>
                  </a:lnTo>
                  <a:cubicBezTo>
                    <a:pt x="206560" y="788343"/>
                    <a:pt x="202766" y="829014"/>
                    <a:pt x="172353" y="851436"/>
                  </a:cubicBezTo>
                  <a:cubicBezTo>
                    <a:pt x="141940" y="873858"/>
                    <a:pt x="68062" y="877883"/>
                    <a:pt x="52338" y="796192"/>
                  </a:cubicBezTo>
                  <a:cubicBezTo>
                    <a:pt x="-70550" y="746475"/>
                    <a:pt x="50403" y="576742"/>
                    <a:pt x="135160" y="692760"/>
                  </a:cubicBezTo>
                  <a:lnTo>
                    <a:pt x="346384" y="576553"/>
                  </a:lnTo>
                  <a:cubicBezTo>
                    <a:pt x="305900" y="493337"/>
                    <a:pt x="312088" y="368181"/>
                    <a:pt x="355427" y="288759"/>
                  </a:cubicBezTo>
                  <a:lnTo>
                    <a:pt x="141473" y="167454"/>
                  </a:lnTo>
                  <a:cubicBezTo>
                    <a:pt x="122662" y="192149"/>
                    <a:pt x="108297" y="203556"/>
                    <a:pt x="75277" y="203509"/>
                  </a:cubicBezTo>
                  <a:cubicBezTo>
                    <a:pt x="42257" y="203462"/>
                    <a:pt x="1754" y="174079"/>
                    <a:pt x="503" y="132883"/>
                  </a:cubicBez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19" name="Oval 5"/>
            <p:cNvSpPr>
              <a:spLocks noChangeAspect="1"/>
            </p:cNvSpPr>
            <p:nvPr/>
          </p:nvSpPr>
          <p:spPr bwMode="auto">
            <a:xfrm>
              <a:off x="11375200" y="3591090"/>
              <a:ext cx="1234440" cy="1375242"/>
            </a:xfrm>
            <a:custGeom>
              <a:avLst/>
              <a:gdLst>
                <a:gd name="connsiteX0" fmla="*/ 0 w 1234439"/>
                <a:gd name="connsiteY0" fmla="*/ 617220 h 1234439"/>
                <a:gd name="connsiteX1" fmla="*/ 617220 w 1234439"/>
                <a:gd name="connsiteY1" fmla="*/ 0 h 1234439"/>
                <a:gd name="connsiteX2" fmla="*/ 1234440 w 1234439"/>
                <a:gd name="connsiteY2" fmla="*/ 617220 h 1234439"/>
                <a:gd name="connsiteX3" fmla="*/ 617220 w 1234439"/>
                <a:gd name="connsiteY3" fmla="*/ 1234440 h 1234439"/>
                <a:gd name="connsiteX4" fmla="*/ 0 w 1234439"/>
                <a:gd name="connsiteY4" fmla="*/ 617220 h 1234439"/>
                <a:gd name="connsiteX0" fmla="*/ 22258 w 1256698"/>
                <a:gd name="connsiteY0" fmla="*/ 617220 h 1250892"/>
                <a:gd name="connsiteX1" fmla="*/ 639478 w 1256698"/>
                <a:gd name="connsiteY1" fmla="*/ 0 h 1250892"/>
                <a:gd name="connsiteX2" fmla="*/ 1256698 w 1256698"/>
                <a:gd name="connsiteY2" fmla="*/ 617220 h 1250892"/>
                <a:gd name="connsiteX3" fmla="*/ 639478 w 1256698"/>
                <a:gd name="connsiteY3" fmla="*/ 1234440 h 1250892"/>
                <a:gd name="connsiteX4" fmla="*/ 183737 w 1256698"/>
                <a:gd name="connsiteY4" fmla="*/ 1034257 h 1250892"/>
                <a:gd name="connsiteX5" fmla="*/ 22258 w 1256698"/>
                <a:gd name="connsiteY5" fmla="*/ 617220 h 1250892"/>
                <a:gd name="connsiteX0" fmla="*/ 13 w 1234453"/>
                <a:gd name="connsiteY0" fmla="*/ 617220 h 1250892"/>
                <a:gd name="connsiteX1" fmla="*/ 617233 w 1234453"/>
                <a:gd name="connsiteY1" fmla="*/ 0 h 1250892"/>
                <a:gd name="connsiteX2" fmla="*/ 1234453 w 1234453"/>
                <a:gd name="connsiteY2" fmla="*/ 617220 h 1250892"/>
                <a:gd name="connsiteX3" fmla="*/ 617233 w 1234453"/>
                <a:gd name="connsiteY3" fmla="*/ 1234440 h 1250892"/>
                <a:gd name="connsiteX4" fmla="*/ 161492 w 1234453"/>
                <a:gd name="connsiteY4" fmla="*/ 1034257 h 1250892"/>
                <a:gd name="connsiteX5" fmla="*/ 13 w 1234453"/>
                <a:gd name="connsiteY5" fmla="*/ 617220 h 1250892"/>
                <a:gd name="connsiteX0" fmla="*/ 13 w 1234453"/>
                <a:gd name="connsiteY0" fmla="*/ 617220 h 1250892"/>
                <a:gd name="connsiteX1" fmla="*/ 617233 w 1234453"/>
                <a:gd name="connsiteY1" fmla="*/ 0 h 1250892"/>
                <a:gd name="connsiteX2" fmla="*/ 1234453 w 1234453"/>
                <a:gd name="connsiteY2" fmla="*/ 617220 h 1250892"/>
                <a:gd name="connsiteX3" fmla="*/ 617233 w 1234453"/>
                <a:gd name="connsiteY3" fmla="*/ 1234440 h 1250892"/>
                <a:gd name="connsiteX4" fmla="*/ 161492 w 1234453"/>
                <a:gd name="connsiteY4" fmla="*/ 1034257 h 1250892"/>
                <a:gd name="connsiteX5" fmla="*/ 13 w 1234453"/>
                <a:gd name="connsiteY5" fmla="*/ 617220 h 1250892"/>
                <a:gd name="connsiteX0" fmla="*/ 1 w 1234441"/>
                <a:gd name="connsiteY0" fmla="*/ 617220 h 1250892"/>
                <a:gd name="connsiteX1" fmla="*/ 617221 w 1234441"/>
                <a:gd name="connsiteY1" fmla="*/ 0 h 1250892"/>
                <a:gd name="connsiteX2" fmla="*/ 1234441 w 1234441"/>
                <a:gd name="connsiteY2" fmla="*/ 617220 h 1250892"/>
                <a:gd name="connsiteX3" fmla="*/ 617221 w 1234441"/>
                <a:gd name="connsiteY3" fmla="*/ 1234440 h 1250892"/>
                <a:gd name="connsiteX4" fmla="*/ 161480 w 1234441"/>
                <a:gd name="connsiteY4" fmla="*/ 1034257 h 1250892"/>
                <a:gd name="connsiteX5" fmla="*/ 1 w 1234441"/>
                <a:gd name="connsiteY5" fmla="*/ 617220 h 1250892"/>
                <a:gd name="connsiteX0" fmla="*/ 1 w 1234441"/>
                <a:gd name="connsiteY0" fmla="*/ 617220 h 1250892"/>
                <a:gd name="connsiteX1" fmla="*/ 617221 w 1234441"/>
                <a:gd name="connsiteY1" fmla="*/ 0 h 1250892"/>
                <a:gd name="connsiteX2" fmla="*/ 1234441 w 1234441"/>
                <a:gd name="connsiteY2" fmla="*/ 617220 h 1250892"/>
                <a:gd name="connsiteX3" fmla="*/ 617221 w 1234441"/>
                <a:gd name="connsiteY3" fmla="*/ 1234440 h 1250892"/>
                <a:gd name="connsiteX4" fmla="*/ 161480 w 1234441"/>
                <a:gd name="connsiteY4" fmla="*/ 1034257 h 1250892"/>
                <a:gd name="connsiteX5" fmla="*/ 1 w 1234441"/>
                <a:gd name="connsiteY5" fmla="*/ 617220 h 1250892"/>
                <a:gd name="connsiteX0" fmla="*/ 1 w 1252665"/>
                <a:gd name="connsiteY0" fmla="*/ 617220 h 1235033"/>
                <a:gd name="connsiteX1" fmla="*/ 617221 w 1252665"/>
                <a:gd name="connsiteY1" fmla="*/ 0 h 1235033"/>
                <a:gd name="connsiteX2" fmla="*/ 1234441 w 1252665"/>
                <a:gd name="connsiteY2" fmla="*/ 617220 h 1235033"/>
                <a:gd name="connsiteX3" fmla="*/ 1047304 w 1252665"/>
                <a:gd name="connsiteY3" fmla="*/ 977106 h 1235033"/>
                <a:gd name="connsiteX4" fmla="*/ 617221 w 1252665"/>
                <a:gd name="connsiteY4" fmla="*/ 1234440 h 1235033"/>
                <a:gd name="connsiteX5" fmla="*/ 161480 w 1252665"/>
                <a:gd name="connsiteY5" fmla="*/ 1034257 h 1235033"/>
                <a:gd name="connsiteX6" fmla="*/ 1 w 1252665"/>
                <a:gd name="connsiteY6" fmla="*/ 617220 h 1235033"/>
                <a:gd name="connsiteX0" fmla="*/ 1 w 1255771"/>
                <a:gd name="connsiteY0" fmla="*/ 617220 h 1234440"/>
                <a:gd name="connsiteX1" fmla="*/ 617221 w 1255771"/>
                <a:gd name="connsiteY1" fmla="*/ 0 h 1234440"/>
                <a:gd name="connsiteX2" fmla="*/ 1234441 w 1255771"/>
                <a:gd name="connsiteY2" fmla="*/ 617220 h 1234440"/>
                <a:gd name="connsiteX3" fmla="*/ 1079689 w 1255771"/>
                <a:gd name="connsiteY3" fmla="*/ 1032351 h 1234440"/>
                <a:gd name="connsiteX4" fmla="*/ 617221 w 1255771"/>
                <a:gd name="connsiteY4" fmla="*/ 1234440 h 1234440"/>
                <a:gd name="connsiteX5" fmla="*/ 161480 w 1255771"/>
                <a:gd name="connsiteY5" fmla="*/ 1034257 h 1234440"/>
                <a:gd name="connsiteX6" fmla="*/ 1 w 1255771"/>
                <a:gd name="connsiteY6" fmla="*/ 617220 h 1234440"/>
                <a:gd name="connsiteX0" fmla="*/ 1 w 1255771"/>
                <a:gd name="connsiteY0" fmla="*/ 617220 h 1234440"/>
                <a:gd name="connsiteX1" fmla="*/ 617221 w 1255771"/>
                <a:gd name="connsiteY1" fmla="*/ 0 h 1234440"/>
                <a:gd name="connsiteX2" fmla="*/ 1234441 w 1255771"/>
                <a:gd name="connsiteY2" fmla="*/ 617220 h 1234440"/>
                <a:gd name="connsiteX3" fmla="*/ 1079689 w 1255771"/>
                <a:gd name="connsiteY3" fmla="*/ 1032351 h 1234440"/>
                <a:gd name="connsiteX4" fmla="*/ 617221 w 1255771"/>
                <a:gd name="connsiteY4" fmla="*/ 1234440 h 1234440"/>
                <a:gd name="connsiteX5" fmla="*/ 161480 w 1255771"/>
                <a:gd name="connsiteY5" fmla="*/ 1034257 h 1234440"/>
                <a:gd name="connsiteX6" fmla="*/ 1 w 1255771"/>
                <a:gd name="connsiteY6" fmla="*/ 617220 h 1234440"/>
                <a:gd name="connsiteX0" fmla="*/ 1 w 1255771"/>
                <a:gd name="connsiteY0" fmla="*/ 617220 h 1234440"/>
                <a:gd name="connsiteX1" fmla="*/ 617221 w 1255771"/>
                <a:gd name="connsiteY1" fmla="*/ 0 h 1234440"/>
                <a:gd name="connsiteX2" fmla="*/ 1234441 w 1255771"/>
                <a:gd name="connsiteY2" fmla="*/ 617220 h 1234440"/>
                <a:gd name="connsiteX3" fmla="*/ 1079689 w 1255771"/>
                <a:gd name="connsiteY3" fmla="*/ 1032351 h 1234440"/>
                <a:gd name="connsiteX4" fmla="*/ 617221 w 1255771"/>
                <a:gd name="connsiteY4" fmla="*/ 1234440 h 1234440"/>
                <a:gd name="connsiteX5" fmla="*/ 161480 w 1255771"/>
                <a:gd name="connsiteY5" fmla="*/ 1034257 h 1234440"/>
                <a:gd name="connsiteX6" fmla="*/ 1 w 1255771"/>
                <a:gd name="connsiteY6" fmla="*/ 617220 h 1234440"/>
                <a:gd name="connsiteX0" fmla="*/ 1 w 1234442"/>
                <a:gd name="connsiteY0" fmla="*/ 617220 h 1234440"/>
                <a:gd name="connsiteX1" fmla="*/ 617221 w 1234442"/>
                <a:gd name="connsiteY1" fmla="*/ 0 h 1234440"/>
                <a:gd name="connsiteX2" fmla="*/ 1234441 w 1234442"/>
                <a:gd name="connsiteY2" fmla="*/ 617220 h 1234440"/>
                <a:gd name="connsiteX3" fmla="*/ 1079689 w 1234442"/>
                <a:gd name="connsiteY3" fmla="*/ 1032351 h 1234440"/>
                <a:gd name="connsiteX4" fmla="*/ 617221 w 1234442"/>
                <a:gd name="connsiteY4" fmla="*/ 1234440 h 1234440"/>
                <a:gd name="connsiteX5" fmla="*/ 161480 w 1234442"/>
                <a:gd name="connsiteY5" fmla="*/ 1034257 h 1234440"/>
                <a:gd name="connsiteX6" fmla="*/ 1 w 1234442"/>
                <a:gd name="connsiteY6" fmla="*/ 617220 h 1234440"/>
                <a:gd name="connsiteX0" fmla="*/ 1 w 1234442"/>
                <a:gd name="connsiteY0" fmla="*/ 617220 h 1274445"/>
                <a:gd name="connsiteX1" fmla="*/ 617221 w 1234442"/>
                <a:gd name="connsiteY1" fmla="*/ 0 h 1274445"/>
                <a:gd name="connsiteX2" fmla="*/ 1234441 w 1234442"/>
                <a:gd name="connsiteY2" fmla="*/ 617220 h 1274445"/>
                <a:gd name="connsiteX3" fmla="*/ 1079689 w 1234442"/>
                <a:gd name="connsiteY3" fmla="*/ 1032351 h 1274445"/>
                <a:gd name="connsiteX4" fmla="*/ 621032 w 1234442"/>
                <a:gd name="connsiteY4" fmla="*/ 1274445 h 1274445"/>
                <a:gd name="connsiteX5" fmla="*/ 161480 w 1234442"/>
                <a:gd name="connsiteY5" fmla="*/ 1034257 h 1274445"/>
                <a:gd name="connsiteX6" fmla="*/ 1 w 1234442"/>
                <a:gd name="connsiteY6" fmla="*/ 617220 h 1274445"/>
                <a:gd name="connsiteX0" fmla="*/ 1 w 1234442"/>
                <a:gd name="connsiteY0" fmla="*/ 617220 h 1274618"/>
                <a:gd name="connsiteX1" fmla="*/ 617221 w 1234442"/>
                <a:gd name="connsiteY1" fmla="*/ 0 h 1274618"/>
                <a:gd name="connsiteX2" fmla="*/ 1234441 w 1234442"/>
                <a:gd name="connsiteY2" fmla="*/ 617220 h 1274618"/>
                <a:gd name="connsiteX3" fmla="*/ 1079689 w 1234442"/>
                <a:gd name="connsiteY3" fmla="*/ 1032351 h 1274618"/>
                <a:gd name="connsiteX4" fmla="*/ 621032 w 1234442"/>
                <a:gd name="connsiteY4" fmla="*/ 1274445 h 1274618"/>
                <a:gd name="connsiteX5" fmla="*/ 359599 w 1234442"/>
                <a:gd name="connsiteY5" fmla="*/ 1070450 h 1274618"/>
                <a:gd name="connsiteX6" fmla="*/ 161480 w 1234442"/>
                <a:gd name="connsiteY6" fmla="*/ 1034257 h 1274618"/>
                <a:gd name="connsiteX7" fmla="*/ 1 w 1234442"/>
                <a:gd name="connsiteY7" fmla="*/ 617220 h 1274618"/>
                <a:gd name="connsiteX0" fmla="*/ 1 w 1234442"/>
                <a:gd name="connsiteY0" fmla="*/ 617220 h 1274618"/>
                <a:gd name="connsiteX1" fmla="*/ 617221 w 1234442"/>
                <a:gd name="connsiteY1" fmla="*/ 0 h 1274618"/>
                <a:gd name="connsiteX2" fmla="*/ 1234441 w 1234442"/>
                <a:gd name="connsiteY2" fmla="*/ 617220 h 1274618"/>
                <a:gd name="connsiteX3" fmla="*/ 1079689 w 1234442"/>
                <a:gd name="connsiteY3" fmla="*/ 1032351 h 1274618"/>
                <a:gd name="connsiteX4" fmla="*/ 621032 w 1234442"/>
                <a:gd name="connsiteY4" fmla="*/ 1274445 h 1274618"/>
                <a:gd name="connsiteX5" fmla="*/ 359599 w 1234442"/>
                <a:gd name="connsiteY5" fmla="*/ 1070450 h 1274618"/>
                <a:gd name="connsiteX6" fmla="*/ 161480 w 1234442"/>
                <a:gd name="connsiteY6" fmla="*/ 1034257 h 1274618"/>
                <a:gd name="connsiteX7" fmla="*/ 1 w 1234442"/>
                <a:gd name="connsiteY7" fmla="*/ 617220 h 1274618"/>
                <a:gd name="connsiteX0" fmla="*/ 1 w 1234442"/>
                <a:gd name="connsiteY0" fmla="*/ 617220 h 1274493"/>
                <a:gd name="connsiteX1" fmla="*/ 617221 w 1234442"/>
                <a:gd name="connsiteY1" fmla="*/ 0 h 1274493"/>
                <a:gd name="connsiteX2" fmla="*/ 1234441 w 1234442"/>
                <a:gd name="connsiteY2" fmla="*/ 617220 h 1274493"/>
                <a:gd name="connsiteX3" fmla="*/ 1079689 w 1234442"/>
                <a:gd name="connsiteY3" fmla="*/ 1032351 h 1274493"/>
                <a:gd name="connsiteX4" fmla="*/ 621032 w 1234442"/>
                <a:gd name="connsiteY4" fmla="*/ 1274445 h 1274493"/>
                <a:gd name="connsiteX5" fmla="*/ 311974 w 1234442"/>
                <a:gd name="connsiteY5" fmla="*/ 1053305 h 1274493"/>
                <a:gd name="connsiteX6" fmla="*/ 161480 w 1234442"/>
                <a:gd name="connsiteY6" fmla="*/ 1034257 h 1274493"/>
                <a:gd name="connsiteX7" fmla="*/ 1 w 1234442"/>
                <a:gd name="connsiteY7" fmla="*/ 617220 h 1274493"/>
                <a:gd name="connsiteX0" fmla="*/ 1 w 1234442"/>
                <a:gd name="connsiteY0" fmla="*/ 617220 h 1274470"/>
                <a:gd name="connsiteX1" fmla="*/ 617221 w 1234442"/>
                <a:gd name="connsiteY1" fmla="*/ 0 h 1274470"/>
                <a:gd name="connsiteX2" fmla="*/ 1234441 w 1234442"/>
                <a:gd name="connsiteY2" fmla="*/ 617220 h 1274470"/>
                <a:gd name="connsiteX3" fmla="*/ 1079689 w 1234442"/>
                <a:gd name="connsiteY3" fmla="*/ 1032351 h 1274470"/>
                <a:gd name="connsiteX4" fmla="*/ 621032 w 1234442"/>
                <a:gd name="connsiteY4" fmla="*/ 1274445 h 1274470"/>
                <a:gd name="connsiteX5" fmla="*/ 323404 w 1234442"/>
                <a:gd name="connsiteY5" fmla="*/ 1047590 h 1274470"/>
                <a:gd name="connsiteX6" fmla="*/ 161480 w 1234442"/>
                <a:gd name="connsiteY6" fmla="*/ 1034257 h 1274470"/>
                <a:gd name="connsiteX7" fmla="*/ 1 w 1234442"/>
                <a:gd name="connsiteY7" fmla="*/ 617220 h 1274470"/>
                <a:gd name="connsiteX0" fmla="*/ 20669 w 1255110"/>
                <a:gd name="connsiteY0" fmla="*/ 617220 h 1274470"/>
                <a:gd name="connsiteX1" fmla="*/ 637889 w 1255110"/>
                <a:gd name="connsiteY1" fmla="*/ 0 h 1274470"/>
                <a:gd name="connsiteX2" fmla="*/ 1255109 w 1255110"/>
                <a:gd name="connsiteY2" fmla="*/ 617220 h 1274470"/>
                <a:gd name="connsiteX3" fmla="*/ 1100357 w 1255110"/>
                <a:gd name="connsiteY3" fmla="*/ 1032351 h 1274470"/>
                <a:gd name="connsiteX4" fmla="*/ 641700 w 1255110"/>
                <a:gd name="connsiteY4" fmla="*/ 1274445 h 1274470"/>
                <a:gd name="connsiteX5" fmla="*/ 344072 w 1255110"/>
                <a:gd name="connsiteY5" fmla="*/ 1047590 h 1274470"/>
                <a:gd name="connsiteX6" fmla="*/ 191673 w 1255110"/>
                <a:gd name="connsiteY6" fmla="*/ 1043782 h 1274470"/>
                <a:gd name="connsiteX7" fmla="*/ 20669 w 1255110"/>
                <a:gd name="connsiteY7" fmla="*/ 617220 h 1274470"/>
                <a:gd name="connsiteX0" fmla="*/ 1 w 1234442"/>
                <a:gd name="connsiteY0" fmla="*/ 617220 h 1274470"/>
                <a:gd name="connsiteX1" fmla="*/ 617221 w 1234442"/>
                <a:gd name="connsiteY1" fmla="*/ 0 h 1274470"/>
                <a:gd name="connsiteX2" fmla="*/ 1234441 w 1234442"/>
                <a:gd name="connsiteY2" fmla="*/ 617220 h 1274470"/>
                <a:gd name="connsiteX3" fmla="*/ 1079689 w 1234442"/>
                <a:gd name="connsiteY3" fmla="*/ 1032351 h 1274470"/>
                <a:gd name="connsiteX4" fmla="*/ 621032 w 1234442"/>
                <a:gd name="connsiteY4" fmla="*/ 1274445 h 1274470"/>
                <a:gd name="connsiteX5" fmla="*/ 323404 w 1234442"/>
                <a:gd name="connsiteY5" fmla="*/ 1047590 h 1274470"/>
                <a:gd name="connsiteX6" fmla="*/ 171005 w 1234442"/>
                <a:gd name="connsiteY6" fmla="*/ 1043782 h 1274470"/>
                <a:gd name="connsiteX7" fmla="*/ 1 w 1234442"/>
                <a:gd name="connsiteY7" fmla="*/ 617220 h 1274470"/>
                <a:gd name="connsiteX0" fmla="*/ 1 w 1234442"/>
                <a:gd name="connsiteY0" fmla="*/ 617220 h 1275157"/>
                <a:gd name="connsiteX1" fmla="*/ 617221 w 1234442"/>
                <a:gd name="connsiteY1" fmla="*/ 0 h 1275157"/>
                <a:gd name="connsiteX2" fmla="*/ 1234441 w 1234442"/>
                <a:gd name="connsiteY2" fmla="*/ 617220 h 1275157"/>
                <a:gd name="connsiteX3" fmla="*/ 1079689 w 1234442"/>
                <a:gd name="connsiteY3" fmla="*/ 1032351 h 1275157"/>
                <a:gd name="connsiteX4" fmla="*/ 967295 w 1234442"/>
                <a:gd name="connsiteY4" fmla="*/ 1116170 h 1275157"/>
                <a:gd name="connsiteX5" fmla="*/ 621032 w 1234442"/>
                <a:gd name="connsiteY5" fmla="*/ 1274445 h 1275157"/>
                <a:gd name="connsiteX6" fmla="*/ 323404 w 1234442"/>
                <a:gd name="connsiteY6" fmla="*/ 1047590 h 1275157"/>
                <a:gd name="connsiteX7" fmla="*/ 171005 w 1234442"/>
                <a:gd name="connsiteY7" fmla="*/ 1043782 h 1275157"/>
                <a:gd name="connsiteX8" fmla="*/ 1 w 1234442"/>
                <a:gd name="connsiteY8" fmla="*/ 617220 h 1275157"/>
                <a:gd name="connsiteX0" fmla="*/ 1 w 1234442"/>
                <a:gd name="connsiteY0" fmla="*/ 617220 h 1274472"/>
                <a:gd name="connsiteX1" fmla="*/ 617221 w 1234442"/>
                <a:gd name="connsiteY1" fmla="*/ 0 h 1274472"/>
                <a:gd name="connsiteX2" fmla="*/ 1234441 w 1234442"/>
                <a:gd name="connsiteY2" fmla="*/ 617220 h 1274472"/>
                <a:gd name="connsiteX3" fmla="*/ 1079689 w 1234442"/>
                <a:gd name="connsiteY3" fmla="*/ 1032351 h 1274472"/>
                <a:gd name="connsiteX4" fmla="*/ 913955 w 1234442"/>
                <a:gd name="connsiteY4" fmla="*/ 1062830 h 1274472"/>
                <a:gd name="connsiteX5" fmla="*/ 621032 w 1234442"/>
                <a:gd name="connsiteY5" fmla="*/ 1274445 h 1274472"/>
                <a:gd name="connsiteX6" fmla="*/ 323404 w 1234442"/>
                <a:gd name="connsiteY6" fmla="*/ 1047590 h 1274472"/>
                <a:gd name="connsiteX7" fmla="*/ 171005 w 1234442"/>
                <a:gd name="connsiteY7" fmla="*/ 1043782 h 1274472"/>
                <a:gd name="connsiteX8" fmla="*/ 1 w 1234442"/>
                <a:gd name="connsiteY8" fmla="*/ 617220 h 1274472"/>
                <a:gd name="connsiteX0" fmla="*/ 1 w 1234442"/>
                <a:gd name="connsiteY0" fmla="*/ 617220 h 1274472"/>
                <a:gd name="connsiteX1" fmla="*/ 617221 w 1234442"/>
                <a:gd name="connsiteY1" fmla="*/ 0 h 1274472"/>
                <a:gd name="connsiteX2" fmla="*/ 1234441 w 1234442"/>
                <a:gd name="connsiteY2" fmla="*/ 617220 h 1274472"/>
                <a:gd name="connsiteX3" fmla="*/ 1079689 w 1234442"/>
                <a:gd name="connsiteY3" fmla="*/ 1032351 h 1274472"/>
                <a:gd name="connsiteX4" fmla="*/ 913955 w 1234442"/>
                <a:gd name="connsiteY4" fmla="*/ 1062830 h 1274472"/>
                <a:gd name="connsiteX5" fmla="*/ 621032 w 1234442"/>
                <a:gd name="connsiteY5" fmla="*/ 1274445 h 1274472"/>
                <a:gd name="connsiteX6" fmla="*/ 323404 w 1234442"/>
                <a:gd name="connsiteY6" fmla="*/ 1047590 h 1274472"/>
                <a:gd name="connsiteX7" fmla="*/ 171005 w 1234442"/>
                <a:gd name="connsiteY7" fmla="*/ 1043782 h 1274472"/>
                <a:gd name="connsiteX8" fmla="*/ 1 w 1234442"/>
                <a:gd name="connsiteY8" fmla="*/ 617220 h 1274472"/>
                <a:gd name="connsiteX0" fmla="*/ 1 w 1234442"/>
                <a:gd name="connsiteY0" fmla="*/ 617220 h 1274451"/>
                <a:gd name="connsiteX1" fmla="*/ 617221 w 1234442"/>
                <a:gd name="connsiteY1" fmla="*/ 0 h 1274451"/>
                <a:gd name="connsiteX2" fmla="*/ 1234441 w 1234442"/>
                <a:gd name="connsiteY2" fmla="*/ 617220 h 1274451"/>
                <a:gd name="connsiteX3" fmla="*/ 1079689 w 1234442"/>
                <a:gd name="connsiteY3" fmla="*/ 1032351 h 1274451"/>
                <a:gd name="connsiteX4" fmla="*/ 921575 w 1234442"/>
                <a:gd name="connsiteY4" fmla="*/ 1055210 h 1274451"/>
                <a:gd name="connsiteX5" fmla="*/ 621032 w 1234442"/>
                <a:gd name="connsiteY5" fmla="*/ 1274445 h 1274451"/>
                <a:gd name="connsiteX6" fmla="*/ 323404 w 1234442"/>
                <a:gd name="connsiteY6" fmla="*/ 1047590 h 1274451"/>
                <a:gd name="connsiteX7" fmla="*/ 171005 w 1234442"/>
                <a:gd name="connsiteY7" fmla="*/ 1043782 h 1274451"/>
                <a:gd name="connsiteX8" fmla="*/ 1 w 1234442"/>
                <a:gd name="connsiteY8" fmla="*/ 617220 h 1274451"/>
                <a:gd name="connsiteX0" fmla="*/ 1 w 1234442"/>
                <a:gd name="connsiteY0" fmla="*/ 617220 h 1274446"/>
                <a:gd name="connsiteX1" fmla="*/ 617221 w 1234442"/>
                <a:gd name="connsiteY1" fmla="*/ 0 h 1274446"/>
                <a:gd name="connsiteX2" fmla="*/ 1234441 w 1234442"/>
                <a:gd name="connsiteY2" fmla="*/ 617220 h 1274446"/>
                <a:gd name="connsiteX3" fmla="*/ 1079689 w 1234442"/>
                <a:gd name="connsiteY3" fmla="*/ 1032351 h 1274446"/>
                <a:gd name="connsiteX4" fmla="*/ 921575 w 1234442"/>
                <a:gd name="connsiteY4" fmla="*/ 1055210 h 1274446"/>
                <a:gd name="connsiteX5" fmla="*/ 621032 w 1234442"/>
                <a:gd name="connsiteY5" fmla="*/ 1274445 h 1274446"/>
                <a:gd name="connsiteX6" fmla="*/ 331024 w 1234442"/>
                <a:gd name="connsiteY6" fmla="*/ 1051400 h 1274446"/>
                <a:gd name="connsiteX7" fmla="*/ 171005 w 1234442"/>
                <a:gd name="connsiteY7" fmla="*/ 1043782 h 1274446"/>
                <a:gd name="connsiteX8" fmla="*/ 1 w 1234442"/>
                <a:gd name="connsiteY8" fmla="*/ 617220 h 1274446"/>
                <a:gd name="connsiteX0" fmla="*/ 1 w 1234442"/>
                <a:gd name="connsiteY0" fmla="*/ 617220 h 1274445"/>
                <a:gd name="connsiteX1" fmla="*/ 617221 w 1234442"/>
                <a:gd name="connsiteY1" fmla="*/ 0 h 1274445"/>
                <a:gd name="connsiteX2" fmla="*/ 1234441 w 1234442"/>
                <a:gd name="connsiteY2" fmla="*/ 617220 h 1274445"/>
                <a:gd name="connsiteX3" fmla="*/ 1079689 w 1234442"/>
                <a:gd name="connsiteY3" fmla="*/ 1032351 h 1274445"/>
                <a:gd name="connsiteX4" fmla="*/ 921575 w 1234442"/>
                <a:gd name="connsiteY4" fmla="*/ 1051400 h 1274445"/>
                <a:gd name="connsiteX5" fmla="*/ 621032 w 1234442"/>
                <a:gd name="connsiteY5" fmla="*/ 1274445 h 1274445"/>
                <a:gd name="connsiteX6" fmla="*/ 331024 w 1234442"/>
                <a:gd name="connsiteY6" fmla="*/ 1051400 h 1274445"/>
                <a:gd name="connsiteX7" fmla="*/ 171005 w 1234442"/>
                <a:gd name="connsiteY7" fmla="*/ 1043782 h 1274445"/>
                <a:gd name="connsiteX8" fmla="*/ 1 w 1234442"/>
                <a:gd name="connsiteY8" fmla="*/ 617220 h 1274445"/>
                <a:gd name="connsiteX0" fmla="*/ 1 w 1234442"/>
                <a:gd name="connsiteY0" fmla="*/ 617220 h 1277294"/>
                <a:gd name="connsiteX1" fmla="*/ 617221 w 1234442"/>
                <a:gd name="connsiteY1" fmla="*/ 0 h 1277294"/>
                <a:gd name="connsiteX2" fmla="*/ 1234441 w 1234442"/>
                <a:gd name="connsiteY2" fmla="*/ 617220 h 1277294"/>
                <a:gd name="connsiteX3" fmla="*/ 1079689 w 1234442"/>
                <a:gd name="connsiteY3" fmla="*/ 1032351 h 1277294"/>
                <a:gd name="connsiteX4" fmla="*/ 921575 w 1234442"/>
                <a:gd name="connsiteY4" fmla="*/ 1051400 h 1277294"/>
                <a:gd name="connsiteX5" fmla="*/ 621032 w 1234442"/>
                <a:gd name="connsiteY5" fmla="*/ 1274445 h 1277294"/>
                <a:gd name="connsiteX6" fmla="*/ 365314 w 1234442"/>
                <a:gd name="connsiteY6" fmla="*/ 1169511 h 1277294"/>
                <a:gd name="connsiteX7" fmla="*/ 331024 w 1234442"/>
                <a:gd name="connsiteY7" fmla="*/ 1051400 h 1277294"/>
                <a:gd name="connsiteX8" fmla="*/ 171005 w 1234442"/>
                <a:gd name="connsiteY8" fmla="*/ 1043782 h 1277294"/>
                <a:gd name="connsiteX9" fmla="*/ 1 w 1234442"/>
                <a:gd name="connsiteY9" fmla="*/ 617220 h 1277294"/>
                <a:gd name="connsiteX0" fmla="*/ 1 w 1234442"/>
                <a:gd name="connsiteY0" fmla="*/ 617220 h 1274449"/>
                <a:gd name="connsiteX1" fmla="*/ 617221 w 1234442"/>
                <a:gd name="connsiteY1" fmla="*/ 0 h 1274449"/>
                <a:gd name="connsiteX2" fmla="*/ 1234441 w 1234442"/>
                <a:gd name="connsiteY2" fmla="*/ 617220 h 1274449"/>
                <a:gd name="connsiteX3" fmla="*/ 1079689 w 1234442"/>
                <a:gd name="connsiteY3" fmla="*/ 1032351 h 1274449"/>
                <a:gd name="connsiteX4" fmla="*/ 921575 w 1234442"/>
                <a:gd name="connsiteY4" fmla="*/ 1051400 h 1274449"/>
                <a:gd name="connsiteX5" fmla="*/ 877760 w 1234442"/>
                <a:gd name="connsiteY5" fmla="*/ 1165700 h 1274449"/>
                <a:gd name="connsiteX6" fmla="*/ 621032 w 1234442"/>
                <a:gd name="connsiteY6" fmla="*/ 1274445 h 1274449"/>
                <a:gd name="connsiteX7" fmla="*/ 365314 w 1234442"/>
                <a:gd name="connsiteY7" fmla="*/ 1169511 h 1274449"/>
                <a:gd name="connsiteX8" fmla="*/ 331024 w 1234442"/>
                <a:gd name="connsiteY8" fmla="*/ 1051400 h 1274449"/>
                <a:gd name="connsiteX9" fmla="*/ 171005 w 1234442"/>
                <a:gd name="connsiteY9" fmla="*/ 1043782 h 1274449"/>
                <a:gd name="connsiteX10" fmla="*/ 1 w 1234442"/>
                <a:gd name="connsiteY10" fmla="*/ 617220 h 1274449"/>
                <a:gd name="connsiteX0" fmla="*/ 1 w 1234442"/>
                <a:gd name="connsiteY0" fmla="*/ 617220 h 1274449"/>
                <a:gd name="connsiteX1" fmla="*/ 617221 w 1234442"/>
                <a:gd name="connsiteY1" fmla="*/ 0 h 1274449"/>
                <a:gd name="connsiteX2" fmla="*/ 1234441 w 1234442"/>
                <a:gd name="connsiteY2" fmla="*/ 617220 h 1274449"/>
                <a:gd name="connsiteX3" fmla="*/ 1079689 w 1234442"/>
                <a:gd name="connsiteY3" fmla="*/ 1032351 h 1274449"/>
                <a:gd name="connsiteX4" fmla="*/ 921575 w 1234442"/>
                <a:gd name="connsiteY4" fmla="*/ 1051400 h 1274449"/>
                <a:gd name="connsiteX5" fmla="*/ 877760 w 1234442"/>
                <a:gd name="connsiteY5" fmla="*/ 1165700 h 1274449"/>
                <a:gd name="connsiteX6" fmla="*/ 621032 w 1234442"/>
                <a:gd name="connsiteY6" fmla="*/ 1274445 h 1274449"/>
                <a:gd name="connsiteX7" fmla="*/ 365314 w 1234442"/>
                <a:gd name="connsiteY7" fmla="*/ 1169511 h 1274449"/>
                <a:gd name="connsiteX8" fmla="*/ 331024 w 1234442"/>
                <a:gd name="connsiteY8" fmla="*/ 1051400 h 1274449"/>
                <a:gd name="connsiteX9" fmla="*/ 171005 w 1234442"/>
                <a:gd name="connsiteY9" fmla="*/ 1043782 h 1274449"/>
                <a:gd name="connsiteX10" fmla="*/ 1 w 1234442"/>
                <a:gd name="connsiteY10" fmla="*/ 617220 h 1274449"/>
                <a:gd name="connsiteX0" fmla="*/ 1 w 1234442"/>
                <a:gd name="connsiteY0" fmla="*/ 617220 h 1274449"/>
                <a:gd name="connsiteX1" fmla="*/ 617221 w 1234442"/>
                <a:gd name="connsiteY1" fmla="*/ 0 h 1274449"/>
                <a:gd name="connsiteX2" fmla="*/ 1234441 w 1234442"/>
                <a:gd name="connsiteY2" fmla="*/ 617220 h 1274449"/>
                <a:gd name="connsiteX3" fmla="*/ 1079689 w 1234442"/>
                <a:gd name="connsiteY3" fmla="*/ 1032351 h 1274449"/>
                <a:gd name="connsiteX4" fmla="*/ 921575 w 1234442"/>
                <a:gd name="connsiteY4" fmla="*/ 1051400 h 1274449"/>
                <a:gd name="connsiteX5" fmla="*/ 877760 w 1234442"/>
                <a:gd name="connsiteY5" fmla="*/ 1165700 h 1274449"/>
                <a:gd name="connsiteX6" fmla="*/ 621032 w 1234442"/>
                <a:gd name="connsiteY6" fmla="*/ 1274445 h 1274449"/>
                <a:gd name="connsiteX7" fmla="*/ 365314 w 1234442"/>
                <a:gd name="connsiteY7" fmla="*/ 1169511 h 1274449"/>
                <a:gd name="connsiteX8" fmla="*/ 331024 w 1234442"/>
                <a:gd name="connsiteY8" fmla="*/ 1051400 h 1274449"/>
                <a:gd name="connsiteX9" fmla="*/ 171005 w 1234442"/>
                <a:gd name="connsiteY9" fmla="*/ 1043782 h 1274449"/>
                <a:gd name="connsiteX10" fmla="*/ 1 w 1234442"/>
                <a:gd name="connsiteY10" fmla="*/ 617220 h 1274449"/>
                <a:gd name="connsiteX0" fmla="*/ 1 w 1234442"/>
                <a:gd name="connsiteY0" fmla="*/ 617220 h 1274451"/>
                <a:gd name="connsiteX1" fmla="*/ 617221 w 1234442"/>
                <a:gd name="connsiteY1" fmla="*/ 0 h 1274451"/>
                <a:gd name="connsiteX2" fmla="*/ 1234441 w 1234442"/>
                <a:gd name="connsiteY2" fmla="*/ 617220 h 1274451"/>
                <a:gd name="connsiteX3" fmla="*/ 1079689 w 1234442"/>
                <a:gd name="connsiteY3" fmla="*/ 1032351 h 1274451"/>
                <a:gd name="connsiteX4" fmla="*/ 921575 w 1234442"/>
                <a:gd name="connsiteY4" fmla="*/ 1051400 h 1274451"/>
                <a:gd name="connsiteX5" fmla="*/ 877760 w 1234442"/>
                <a:gd name="connsiteY5" fmla="*/ 1165700 h 1274451"/>
                <a:gd name="connsiteX6" fmla="*/ 621032 w 1234442"/>
                <a:gd name="connsiteY6" fmla="*/ 1274445 h 1274451"/>
                <a:gd name="connsiteX7" fmla="*/ 365314 w 1234442"/>
                <a:gd name="connsiteY7" fmla="*/ 1169511 h 1274451"/>
                <a:gd name="connsiteX8" fmla="*/ 331024 w 1234442"/>
                <a:gd name="connsiteY8" fmla="*/ 1051400 h 1274451"/>
                <a:gd name="connsiteX9" fmla="*/ 171005 w 1234442"/>
                <a:gd name="connsiteY9" fmla="*/ 1043782 h 1274451"/>
                <a:gd name="connsiteX10" fmla="*/ 1 w 1234442"/>
                <a:gd name="connsiteY10" fmla="*/ 617220 h 1274451"/>
                <a:gd name="connsiteX0" fmla="*/ 1 w 1234442"/>
                <a:gd name="connsiteY0" fmla="*/ 617220 h 1274451"/>
                <a:gd name="connsiteX1" fmla="*/ 617221 w 1234442"/>
                <a:gd name="connsiteY1" fmla="*/ 0 h 1274451"/>
                <a:gd name="connsiteX2" fmla="*/ 1234441 w 1234442"/>
                <a:gd name="connsiteY2" fmla="*/ 617220 h 1274451"/>
                <a:gd name="connsiteX3" fmla="*/ 1079689 w 1234442"/>
                <a:gd name="connsiteY3" fmla="*/ 1032351 h 1274451"/>
                <a:gd name="connsiteX4" fmla="*/ 921575 w 1234442"/>
                <a:gd name="connsiteY4" fmla="*/ 1051400 h 1274451"/>
                <a:gd name="connsiteX5" fmla="*/ 877760 w 1234442"/>
                <a:gd name="connsiteY5" fmla="*/ 1165700 h 1274451"/>
                <a:gd name="connsiteX6" fmla="*/ 621032 w 1234442"/>
                <a:gd name="connsiteY6" fmla="*/ 1274445 h 1274451"/>
                <a:gd name="connsiteX7" fmla="*/ 365314 w 1234442"/>
                <a:gd name="connsiteY7" fmla="*/ 1169511 h 1274451"/>
                <a:gd name="connsiteX8" fmla="*/ 331024 w 1234442"/>
                <a:gd name="connsiteY8" fmla="*/ 1051400 h 1274451"/>
                <a:gd name="connsiteX9" fmla="*/ 171005 w 1234442"/>
                <a:gd name="connsiteY9" fmla="*/ 1043782 h 1274451"/>
                <a:gd name="connsiteX10" fmla="*/ 1 w 1234442"/>
                <a:gd name="connsiteY10" fmla="*/ 617220 h 1274451"/>
                <a:gd name="connsiteX0" fmla="*/ 1 w 1234442"/>
                <a:gd name="connsiteY0" fmla="*/ 617220 h 1274451"/>
                <a:gd name="connsiteX1" fmla="*/ 617221 w 1234442"/>
                <a:gd name="connsiteY1" fmla="*/ 0 h 1274451"/>
                <a:gd name="connsiteX2" fmla="*/ 1234441 w 1234442"/>
                <a:gd name="connsiteY2" fmla="*/ 617220 h 1274451"/>
                <a:gd name="connsiteX3" fmla="*/ 1079689 w 1234442"/>
                <a:gd name="connsiteY3" fmla="*/ 1032351 h 1274451"/>
                <a:gd name="connsiteX4" fmla="*/ 921575 w 1234442"/>
                <a:gd name="connsiteY4" fmla="*/ 1051400 h 1274451"/>
                <a:gd name="connsiteX5" fmla="*/ 877760 w 1234442"/>
                <a:gd name="connsiteY5" fmla="*/ 1165700 h 1274451"/>
                <a:gd name="connsiteX6" fmla="*/ 621032 w 1234442"/>
                <a:gd name="connsiteY6" fmla="*/ 1274445 h 1274451"/>
                <a:gd name="connsiteX7" fmla="*/ 365314 w 1234442"/>
                <a:gd name="connsiteY7" fmla="*/ 1169511 h 1274451"/>
                <a:gd name="connsiteX8" fmla="*/ 331024 w 1234442"/>
                <a:gd name="connsiteY8" fmla="*/ 1051400 h 1274451"/>
                <a:gd name="connsiteX9" fmla="*/ 171005 w 1234442"/>
                <a:gd name="connsiteY9" fmla="*/ 1043782 h 1274451"/>
                <a:gd name="connsiteX10" fmla="*/ 1 w 1234442"/>
                <a:gd name="connsiteY10" fmla="*/ 617220 h 1274451"/>
                <a:gd name="connsiteX0" fmla="*/ 1 w 1234442"/>
                <a:gd name="connsiteY0" fmla="*/ 617220 h 1274451"/>
                <a:gd name="connsiteX1" fmla="*/ 617221 w 1234442"/>
                <a:gd name="connsiteY1" fmla="*/ 0 h 1274451"/>
                <a:gd name="connsiteX2" fmla="*/ 1234441 w 1234442"/>
                <a:gd name="connsiteY2" fmla="*/ 617220 h 1274451"/>
                <a:gd name="connsiteX3" fmla="*/ 1079689 w 1234442"/>
                <a:gd name="connsiteY3" fmla="*/ 1032351 h 1274451"/>
                <a:gd name="connsiteX4" fmla="*/ 921575 w 1234442"/>
                <a:gd name="connsiteY4" fmla="*/ 1051400 h 1274451"/>
                <a:gd name="connsiteX5" fmla="*/ 877760 w 1234442"/>
                <a:gd name="connsiteY5" fmla="*/ 1165700 h 1274451"/>
                <a:gd name="connsiteX6" fmla="*/ 621032 w 1234442"/>
                <a:gd name="connsiteY6" fmla="*/ 1274445 h 1274451"/>
                <a:gd name="connsiteX7" fmla="*/ 365314 w 1234442"/>
                <a:gd name="connsiteY7" fmla="*/ 1169511 h 1274451"/>
                <a:gd name="connsiteX8" fmla="*/ 331024 w 1234442"/>
                <a:gd name="connsiteY8" fmla="*/ 1051400 h 1274451"/>
                <a:gd name="connsiteX9" fmla="*/ 171005 w 1234442"/>
                <a:gd name="connsiteY9" fmla="*/ 1043782 h 1274451"/>
                <a:gd name="connsiteX10" fmla="*/ 1 w 1234442"/>
                <a:gd name="connsiteY10" fmla="*/ 617220 h 1274451"/>
                <a:gd name="connsiteX0" fmla="*/ 1 w 1234442"/>
                <a:gd name="connsiteY0" fmla="*/ 617220 h 1370182"/>
                <a:gd name="connsiteX1" fmla="*/ 617221 w 1234442"/>
                <a:gd name="connsiteY1" fmla="*/ 0 h 1370182"/>
                <a:gd name="connsiteX2" fmla="*/ 1234441 w 1234442"/>
                <a:gd name="connsiteY2" fmla="*/ 617220 h 1370182"/>
                <a:gd name="connsiteX3" fmla="*/ 1079689 w 1234442"/>
                <a:gd name="connsiteY3" fmla="*/ 1032351 h 1370182"/>
                <a:gd name="connsiteX4" fmla="*/ 921575 w 1234442"/>
                <a:gd name="connsiteY4" fmla="*/ 1051400 h 1370182"/>
                <a:gd name="connsiteX5" fmla="*/ 877760 w 1234442"/>
                <a:gd name="connsiteY5" fmla="*/ 1165700 h 1370182"/>
                <a:gd name="connsiteX6" fmla="*/ 621032 w 1234442"/>
                <a:gd name="connsiteY6" fmla="*/ 1274445 h 1370182"/>
                <a:gd name="connsiteX7" fmla="*/ 317689 w 1234442"/>
                <a:gd name="connsiteY7" fmla="*/ 1367633 h 1370182"/>
                <a:gd name="connsiteX8" fmla="*/ 365314 w 1234442"/>
                <a:gd name="connsiteY8" fmla="*/ 1169511 h 1370182"/>
                <a:gd name="connsiteX9" fmla="*/ 331024 w 1234442"/>
                <a:gd name="connsiteY9" fmla="*/ 1051400 h 1370182"/>
                <a:gd name="connsiteX10" fmla="*/ 171005 w 1234442"/>
                <a:gd name="connsiteY10" fmla="*/ 1043782 h 1370182"/>
                <a:gd name="connsiteX11" fmla="*/ 1 w 1234442"/>
                <a:gd name="connsiteY11" fmla="*/ 617220 h 1370182"/>
                <a:gd name="connsiteX0" fmla="*/ 1 w 1234442"/>
                <a:gd name="connsiteY0" fmla="*/ 617220 h 1370182"/>
                <a:gd name="connsiteX1" fmla="*/ 617221 w 1234442"/>
                <a:gd name="connsiteY1" fmla="*/ 0 h 1370182"/>
                <a:gd name="connsiteX2" fmla="*/ 1234441 w 1234442"/>
                <a:gd name="connsiteY2" fmla="*/ 617220 h 1370182"/>
                <a:gd name="connsiteX3" fmla="*/ 1079689 w 1234442"/>
                <a:gd name="connsiteY3" fmla="*/ 1032351 h 1370182"/>
                <a:gd name="connsiteX4" fmla="*/ 921575 w 1234442"/>
                <a:gd name="connsiteY4" fmla="*/ 1051400 h 1370182"/>
                <a:gd name="connsiteX5" fmla="*/ 877760 w 1234442"/>
                <a:gd name="connsiteY5" fmla="*/ 1165700 h 1370182"/>
                <a:gd name="connsiteX6" fmla="*/ 621032 w 1234442"/>
                <a:gd name="connsiteY6" fmla="*/ 1274445 h 1370182"/>
                <a:gd name="connsiteX7" fmla="*/ 317689 w 1234442"/>
                <a:gd name="connsiteY7" fmla="*/ 1367633 h 1370182"/>
                <a:gd name="connsiteX8" fmla="*/ 365314 w 1234442"/>
                <a:gd name="connsiteY8" fmla="*/ 1169511 h 1370182"/>
                <a:gd name="connsiteX9" fmla="*/ 331024 w 1234442"/>
                <a:gd name="connsiteY9" fmla="*/ 1051400 h 1370182"/>
                <a:gd name="connsiteX10" fmla="*/ 171005 w 1234442"/>
                <a:gd name="connsiteY10" fmla="*/ 1043782 h 1370182"/>
                <a:gd name="connsiteX11" fmla="*/ 1 w 1234442"/>
                <a:gd name="connsiteY11" fmla="*/ 617220 h 1370182"/>
                <a:gd name="connsiteX0" fmla="*/ 1 w 1234442"/>
                <a:gd name="connsiteY0" fmla="*/ 617220 h 1377635"/>
                <a:gd name="connsiteX1" fmla="*/ 617221 w 1234442"/>
                <a:gd name="connsiteY1" fmla="*/ 0 h 1377635"/>
                <a:gd name="connsiteX2" fmla="*/ 1234441 w 1234442"/>
                <a:gd name="connsiteY2" fmla="*/ 617220 h 1377635"/>
                <a:gd name="connsiteX3" fmla="*/ 1079689 w 1234442"/>
                <a:gd name="connsiteY3" fmla="*/ 1032351 h 1377635"/>
                <a:gd name="connsiteX4" fmla="*/ 921575 w 1234442"/>
                <a:gd name="connsiteY4" fmla="*/ 1051400 h 1377635"/>
                <a:gd name="connsiteX5" fmla="*/ 877760 w 1234442"/>
                <a:gd name="connsiteY5" fmla="*/ 1165700 h 1377635"/>
                <a:gd name="connsiteX6" fmla="*/ 621032 w 1234442"/>
                <a:gd name="connsiteY6" fmla="*/ 1274445 h 1377635"/>
                <a:gd name="connsiteX7" fmla="*/ 311974 w 1234442"/>
                <a:gd name="connsiteY7" fmla="*/ 1375253 h 1377635"/>
                <a:gd name="connsiteX8" fmla="*/ 365314 w 1234442"/>
                <a:gd name="connsiteY8" fmla="*/ 1169511 h 1377635"/>
                <a:gd name="connsiteX9" fmla="*/ 331024 w 1234442"/>
                <a:gd name="connsiteY9" fmla="*/ 1051400 h 1377635"/>
                <a:gd name="connsiteX10" fmla="*/ 171005 w 1234442"/>
                <a:gd name="connsiteY10" fmla="*/ 1043782 h 1377635"/>
                <a:gd name="connsiteX11" fmla="*/ 1 w 1234442"/>
                <a:gd name="connsiteY11" fmla="*/ 617220 h 1377635"/>
                <a:gd name="connsiteX0" fmla="*/ 1 w 1234442"/>
                <a:gd name="connsiteY0" fmla="*/ 617220 h 1377635"/>
                <a:gd name="connsiteX1" fmla="*/ 617221 w 1234442"/>
                <a:gd name="connsiteY1" fmla="*/ 0 h 1377635"/>
                <a:gd name="connsiteX2" fmla="*/ 1234441 w 1234442"/>
                <a:gd name="connsiteY2" fmla="*/ 617220 h 1377635"/>
                <a:gd name="connsiteX3" fmla="*/ 1079689 w 1234442"/>
                <a:gd name="connsiteY3" fmla="*/ 1032351 h 1377635"/>
                <a:gd name="connsiteX4" fmla="*/ 921575 w 1234442"/>
                <a:gd name="connsiteY4" fmla="*/ 1051400 h 1377635"/>
                <a:gd name="connsiteX5" fmla="*/ 877760 w 1234442"/>
                <a:gd name="connsiteY5" fmla="*/ 1165700 h 1377635"/>
                <a:gd name="connsiteX6" fmla="*/ 621032 w 1234442"/>
                <a:gd name="connsiteY6" fmla="*/ 1274445 h 1377635"/>
                <a:gd name="connsiteX7" fmla="*/ 311974 w 1234442"/>
                <a:gd name="connsiteY7" fmla="*/ 1375253 h 1377635"/>
                <a:gd name="connsiteX8" fmla="*/ 365314 w 1234442"/>
                <a:gd name="connsiteY8" fmla="*/ 1169511 h 1377635"/>
                <a:gd name="connsiteX9" fmla="*/ 331024 w 1234442"/>
                <a:gd name="connsiteY9" fmla="*/ 1051400 h 1377635"/>
                <a:gd name="connsiteX10" fmla="*/ 171005 w 1234442"/>
                <a:gd name="connsiteY10" fmla="*/ 1043782 h 1377635"/>
                <a:gd name="connsiteX11" fmla="*/ 1 w 1234442"/>
                <a:gd name="connsiteY11" fmla="*/ 617220 h 1377635"/>
                <a:gd name="connsiteX0" fmla="*/ 1 w 1234442"/>
                <a:gd name="connsiteY0" fmla="*/ 617220 h 1377635"/>
                <a:gd name="connsiteX1" fmla="*/ 617221 w 1234442"/>
                <a:gd name="connsiteY1" fmla="*/ 0 h 1377635"/>
                <a:gd name="connsiteX2" fmla="*/ 1234441 w 1234442"/>
                <a:gd name="connsiteY2" fmla="*/ 617220 h 1377635"/>
                <a:gd name="connsiteX3" fmla="*/ 1079689 w 1234442"/>
                <a:gd name="connsiteY3" fmla="*/ 1032351 h 1377635"/>
                <a:gd name="connsiteX4" fmla="*/ 921575 w 1234442"/>
                <a:gd name="connsiteY4" fmla="*/ 1051400 h 1377635"/>
                <a:gd name="connsiteX5" fmla="*/ 877760 w 1234442"/>
                <a:gd name="connsiteY5" fmla="*/ 1165700 h 1377635"/>
                <a:gd name="connsiteX6" fmla="*/ 621032 w 1234442"/>
                <a:gd name="connsiteY6" fmla="*/ 1274445 h 1377635"/>
                <a:gd name="connsiteX7" fmla="*/ 311974 w 1234442"/>
                <a:gd name="connsiteY7" fmla="*/ 1375253 h 1377635"/>
                <a:gd name="connsiteX8" fmla="*/ 365314 w 1234442"/>
                <a:gd name="connsiteY8" fmla="*/ 1169511 h 1377635"/>
                <a:gd name="connsiteX9" fmla="*/ 331024 w 1234442"/>
                <a:gd name="connsiteY9" fmla="*/ 1051400 h 1377635"/>
                <a:gd name="connsiteX10" fmla="*/ 171005 w 1234442"/>
                <a:gd name="connsiteY10" fmla="*/ 1043782 h 1377635"/>
                <a:gd name="connsiteX11" fmla="*/ 1 w 1234442"/>
                <a:gd name="connsiteY11" fmla="*/ 617220 h 1377635"/>
                <a:gd name="connsiteX0" fmla="*/ 1 w 1234442"/>
                <a:gd name="connsiteY0" fmla="*/ 617220 h 1377635"/>
                <a:gd name="connsiteX1" fmla="*/ 617221 w 1234442"/>
                <a:gd name="connsiteY1" fmla="*/ 0 h 1377635"/>
                <a:gd name="connsiteX2" fmla="*/ 1234441 w 1234442"/>
                <a:gd name="connsiteY2" fmla="*/ 617220 h 1377635"/>
                <a:gd name="connsiteX3" fmla="*/ 1079689 w 1234442"/>
                <a:gd name="connsiteY3" fmla="*/ 1032351 h 1377635"/>
                <a:gd name="connsiteX4" fmla="*/ 921575 w 1234442"/>
                <a:gd name="connsiteY4" fmla="*/ 1051400 h 1377635"/>
                <a:gd name="connsiteX5" fmla="*/ 877760 w 1234442"/>
                <a:gd name="connsiteY5" fmla="*/ 1165700 h 1377635"/>
                <a:gd name="connsiteX6" fmla="*/ 621032 w 1234442"/>
                <a:gd name="connsiteY6" fmla="*/ 1274445 h 1377635"/>
                <a:gd name="connsiteX7" fmla="*/ 311974 w 1234442"/>
                <a:gd name="connsiteY7" fmla="*/ 1375253 h 1377635"/>
                <a:gd name="connsiteX8" fmla="*/ 365314 w 1234442"/>
                <a:gd name="connsiteY8" fmla="*/ 1169511 h 1377635"/>
                <a:gd name="connsiteX9" fmla="*/ 331024 w 1234442"/>
                <a:gd name="connsiteY9" fmla="*/ 1051400 h 1377635"/>
                <a:gd name="connsiteX10" fmla="*/ 171005 w 1234442"/>
                <a:gd name="connsiteY10" fmla="*/ 1043782 h 1377635"/>
                <a:gd name="connsiteX11" fmla="*/ 1 w 1234442"/>
                <a:gd name="connsiteY11" fmla="*/ 617220 h 1377635"/>
                <a:gd name="connsiteX0" fmla="*/ 1 w 1234442"/>
                <a:gd name="connsiteY0" fmla="*/ 617220 h 1377029"/>
                <a:gd name="connsiteX1" fmla="*/ 617221 w 1234442"/>
                <a:gd name="connsiteY1" fmla="*/ 0 h 1377029"/>
                <a:gd name="connsiteX2" fmla="*/ 1234441 w 1234442"/>
                <a:gd name="connsiteY2" fmla="*/ 617220 h 1377029"/>
                <a:gd name="connsiteX3" fmla="*/ 1079689 w 1234442"/>
                <a:gd name="connsiteY3" fmla="*/ 1032351 h 1377029"/>
                <a:gd name="connsiteX4" fmla="*/ 921575 w 1234442"/>
                <a:gd name="connsiteY4" fmla="*/ 1051400 h 1377029"/>
                <a:gd name="connsiteX5" fmla="*/ 877760 w 1234442"/>
                <a:gd name="connsiteY5" fmla="*/ 1165700 h 1377029"/>
                <a:gd name="connsiteX6" fmla="*/ 931100 w 1234442"/>
                <a:gd name="connsiteY6" fmla="*/ 1369539 h 1377029"/>
                <a:gd name="connsiteX7" fmla="*/ 621032 w 1234442"/>
                <a:gd name="connsiteY7" fmla="*/ 1274445 h 1377029"/>
                <a:gd name="connsiteX8" fmla="*/ 311974 w 1234442"/>
                <a:gd name="connsiteY8" fmla="*/ 1375253 h 1377029"/>
                <a:gd name="connsiteX9" fmla="*/ 365314 w 1234442"/>
                <a:gd name="connsiteY9" fmla="*/ 1169511 h 1377029"/>
                <a:gd name="connsiteX10" fmla="*/ 331024 w 1234442"/>
                <a:gd name="connsiteY10" fmla="*/ 1051400 h 1377029"/>
                <a:gd name="connsiteX11" fmla="*/ 171005 w 1234442"/>
                <a:gd name="connsiteY11" fmla="*/ 1043782 h 1377029"/>
                <a:gd name="connsiteX12" fmla="*/ 1 w 1234442"/>
                <a:gd name="connsiteY12" fmla="*/ 617220 h 1377029"/>
                <a:gd name="connsiteX0" fmla="*/ 1 w 1234442"/>
                <a:gd name="connsiteY0" fmla="*/ 617220 h 1377029"/>
                <a:gd name="connsiteX1" fmla="*/ 617221 w 1234442"/>
                <a:gd name="connsiteY1" fmla="*/ 0 h 1377029"/>
                <a:gd name="connsiteX2" fmla="*/ 1234441 w 1234442"/>
                <a:gd name="connsiteY2" fmla="*/ 617220 h 1377029"/>
                <a:gd name="connsiteX3" fmla="*/ 1079689 w 1234442"/>
                <a:gd name="connsiteY3" fmla="*/ 1032351 h 1377029"/>
                <a:gd name="connsiteX4" fmla="*/ 921575 w 1234442"/>
                <a:gd name="connsiteY4" fmla="*/ 1051400 h 1377029"/>
                <a:gd name="connsiteX5" fmla="*/ 877760 w 1234442"/>
                <a:gd name="connsiteY5" fmla="*/ 1165700 h 1377029"/>
                <a:gd name="connsiteX6" fmla="*/ 931100 w 1234442"/>
                <a:gd name="connsiteY6" fmla="*/ 1369539 h 1377029"/>
                <a:gd name="connsiteX7" fmla="*/ 626748 w 1234442"/>
                <a:gd name="connsiteY7" fmla="*/ 1274445 h 1377029"/>
                <a:gd name="connsiteX8" fmla="*/ 311974 w 1234442"/>
                <a:gd name="connsiteY8" fmla="*/ 1375253 h 1377029"/>
                <a:gd name="connsiteX9" fmla="*/ 365314 w 1234442"/>
                <a:gd name="connsiteY9" fmla="*/ 1169511 h 1377029"/>
                <a:gd name="connsiteX10" fmla="*/ 331024 w 1234442"/>
                <a:gd name="connsiteY10" fmla="*/ 1051400 h 1377029"/>
                <a:gd name="connsiteX11" fmla="*/ 171005 w 1234442"/>
                <a:gd name="connsiteY11" fmla="*/ 1043782 h 1377029"/>
                <a:gd name="connsiteX12" fmla="*/ 1 w 1234442"/>
                <a:gd name="connsiteY12" fmla="*/ 617220 h 1377029"/>
                <a:gd name="connsiteX0" fmla="*/ 1 w 1234442"/>
                <a:gd name="connsiteY0" fmla="*/ 617220 h 1398127"/>
                <a:gd name="connsiteX1" fmla="*/ 617221 w 1234442"/>
                <a:gd name="connsiteY1" fmla="*/ 0 h 1398127"/>
                <a:gd name="connsiteX2" fmla="*/ 1234441 w 1234442"/>
                <a:gd name="connsiteY2" fmla="*/ 617220 h 1398127"/>
                <a:gd name="connsiteX3" fmla="*/ 1079689 w 1234442"/>
                <a:gd name="connsiteY3" fmla="*/ 1032351 h 1398127"/>
                <a:gd name="connsiteX4" fmla="*/ 921575 w 1234442"/>
                <a:gd name="connsiteY4" fmla="*/ 1051400 h 1398127"/>
                <a:gd name="connsiteX5" fmla="*/ 877760 w 1234442"/>
                <a:gd name="connsiteY5" fmla="*/ 1165700 h 1398127"/>
                <a:gd name="connsiteX6" fmla="*/ 931100 w 1234442"/>
                <a:gd name="connsiteY6" fmla="*/ 1369539 h 1398127"/>
                <a:gd name="connsiteX7" fmla="*/ 311974 w 1234442"/>
                <a:gd name="connsiteY7" fmla="*/ 1375253 h 1398127"/>
                <a:gd name="connsiteX8" fmla="*/ 365314 w 1234442"/>
                <a:gd name="connsiteY8" fmla="*/ 1169511 h 1398127"/>
                <a:gd name="connsiteX9" fmla="*/ 331024 w 1234442"/>
                <a:gd name="connsiteY9" fmla="*/ 1051400 h 1398127"/>
                <a:gd name="connsiteX10" fmla="*/ 171005 w 1234442"/>
                <a:gd name="connsiteY10" fmla="*/ 1043782 h 1398127"/>
                <a:gd name="connsiteX11" fmla="*/ 1 w 1234442"/>
                <a:gd name="connsiteY11" fmla="*/ 617220 h 1398127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1100 w 1234442"/>
                <a:gd name="connsiteY6" fmla="*/ 1369539 h 1375253"/>
                <a:gd name="connsiteX7" fmla="*/ 311974 w 1234442"/>
                <a:gd name="connsiteY7" fmla="*/ 1375253 h 1375253"/>
                <a:gd name="connsiteX8" fmla="*/ 365314 w 1234442"/>
                <a:gd name="connsiteY8" fmla="*/ 1169511 h 1375253"/>
                <a:gd name="connsiteX9" fmla="*/ 331024 w 1234442"/>
                <a:gd name="connsiteY9" fmla="*/ 1051400 h 1375253"/>
                <a:gd name="connsiteX10" fmla="*/ 171005 w 1234442"/>
                <a:gd name="connsiteY10" fmla="*/ 1043782 h 1375253"/>
                <a:gd name="connsiteX11" fmla="*/ 1 w 1234442"/>
                <a:gd name="connsiteY11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1100 w 1234442"/>
                <a:gd name="connsiteY6" fmla="*/ 1369539 h 1375253"/>
                <a:gd name="connsiteX7" fmla="*/ 311974 w 1234442"/>
                <a:gd name="connsiteY7" fmla="*/ 1375253 h 1375253"/>
                <a:gd name="connsiteX8" fmla="*/ 365314 w 1234442"/>
                <a:gd name="connsiteY8" fmla="*/ 1169511 h 1375253"/>
                <a:gd name="connsiteX9" fmla="*/ 331024 w 1234442"/>
                <a:gd name="connsiteY9" fmla="*/ 1051400 h 1375253"/>
                <a:gd name="connsiteX10" fmla="*/ 171005 w 1234442"/>
                <a:gd name="connsiteY10" fmla="*/ 1043782 h 1375253"/>
                <a:gd name="connsiteX11" fmla="*/ 1 w 1234442"/>
                <a:gd name="connsiteY11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1100 w 1234442"/>
                <a:gd name="connsiteY6" fmla="*/ 1369539 h 1375253"/>
                <a:gd name="connsiteX7" fmla="*/ 311974 w 1234442"/>
                <a:gd name="connsiteY7" fmla="*/ 1375253 h 1375253"/>
                <a:gd name="connsiteX8" fmla="*/ 365314 w 1234442"/>
                <a:gd name="connsiteY8" fmla="*/ 1169511 h 1375253"/>
                <a:gd name="connsiteX9" fmla="*/ 331024 w 1234442"/>
                <a:gd name="connsiteY9" fmla="*/ 1051400 h 1375253"/>
                <a:gd name="connsiteX10" fmla="*/ 171005 w 1234442"/>
                <a:gd name="connsiteY10" fmla="*/ 1043782 h 1375253"/>
                <a:gd name="connsiteX11" fmla="*/ 1 w 1234442"/>
                <a:gd name="connsiteY11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1100 w 1234442"/>
                <a:gd name="connsiteY6" fmla="*/ 1369539 h 1375253"/>
                <a:gd name="connsiteX7" fmla="*/ 311974 w 1234442"/>
                <a:gd name="connsiteY7" fmla="*/ 1375253 h 1375253"/>
                <a:gd name="connsiteX8" fmla="*/ 365314 w 1234442"/>
                <a:gd name="connsiteY8" fmla="*/ 1169511 h 1375253"/>
                <a:gd name="connsiteX9" fmla="*/ 331024 w 1234442"/>
                <a:gd name="connsiteY9" fmla="*/ 1051400 h 1375253"/>
                <a:gd name="connsiteX10" fmla="*/ 171005 w 1234442"/>
                <a:gd name="connsiteY10" fmla="*/ 1043782 h 1375253"/>
                <a:gd name="connsiteX11" fmla="*/ 1 w 1234442"/>
                <a:gd name="connsiteY11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1100 w 1234442"/>
                <a:gd name="connsiteY6" fmla="*/ 1369539 h 1375253"/>
                <a:gd name="connsiteX7" fmla="*/ 311974 w 1234442"/>
                <a:gd name="connsiteY7" fmla="*/ 1375253 h 1375253"/>
                <a:gd name="connsiteX8" fmla="*/ 365314 w 1234442"/>
                <a:gd name="connsiteY8" fmla="*/ 1169511 h 1375253"/>
                <a:gd name="connsiteX9" fmla="*/ 331024 w 1234442"/>
                <a:gd name="connsiteY9" fmla="*/ 1051400 h 1375253"/>
                <a:gd name="connsiteX10" fmla="*/ 171005 w 1234442"/>
                <a:gd name="connsiteY10" fmla="*/ 1043782 h 1375253"/>
                <a:gd name="connsiteX11" fmla="*/ 1 w 1234442"/>
                <a:gd name="connsiteY11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1100 w 1234442"/>
                <a:gd name="connsiteY6" fmla="*/ 1369539 h 1375253"/>
                <a:gd name="connsiteX7" fmla="*/ 311974 w 1234442"/>
                <a:gd name="connsiteY7" fmla="*/ 1375253 h 1375253"/>
                <a:gd name="connsiteX8" fmla="*/ 365314 w 1234442"/>
                <a:gd name="connsiteY8" fmla="*/ 1169511 h 1375253"/>
                <a:gd name="connsiteX9" fmla="*/ 331024 w 1234442"/>
                <a:gd name="connsiteY9" fmla="*/ 1051400 h 1375253"/>
                <a:gd name="connsiteX10" fmla="*/ 171005 w 1234442"/>
                <a:gd name="connsiteY10" fmla="*/ 1043782 h 1375253"/>
                <a:gd name="connsiteX11" fmla="*/ 1 w 1234442"/>
                <a:gd name="connsiteY11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311974 w 1234442"/>
                <a:gd name="connsiteY7" fmla="*/ 1375253 h 1375253"/>
                <a:gd name="connsiteX8" fmla="*/ 365314 w 1234442"/>
                <a:gd name="connsiteY8" fmla="*/ 1169511 h 1375253"/>
                <a:gd name="connsiteX9" fmla="*/ 331024 w 1234442"/>
                <a:gd name="connsiteY9" fmla="*/ 1051400 h 1375253"/>
                <a:gd name="connsiteX10" fmla="*/ 171005 w 1234442"/>
                <a:gd name="connsiteY10" fmla="*/ 1043782 h 1375253"/>
                <a:gd name="connsiteX11" fmla="*/ 1 w 1234442"/>
                <a:gd name="connsiteY11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371029 w 1234442"/>
                <a:gd name="connsiteY7" fmla="*/ 1373350 h 1375253"/>
                <a:gd name="connsiteX8" fmla="*/ 311974 w 1234442"/>
                <a:gd name="connsiteY8" fmla="*/ 1375253 h 1375253"/>
                <a:gd name="connsiteX9" fmla="*/ 365314 w 1234442"/>
                <a:gd name="connsiteY9" fmla="*/ 1169511 h 1375253"/>
                <a:gd name="connsiteX10" fmla="*/ 331024 w 1234442"/>
                <a:gd name="connsiteY10" fmla="*/ 1051400 h 1375253"/>
                <a:gd name="connsiteX11" fmla="*/ 171005 w 1234442"/>
                <a:gd name="connsiteY11" fmla="*/ 1043782 h 1375253"/>
                <a:gd name="connsiteX12" fmla="*/ 1 w 1234442"/>
                <a:gd name="connsiteY12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371029 w 1234442"/>
                <a:gd name="connsiteY8" fmla="*/ 1373350 h 1375253"/>
                <a:gd name="connsiteX9" fmla="*/ 311974 w 1234442"/>
                <a:gd name="connsiteY9" fmla="*/ 1375253 h 1375253"/>
                <a:gd name="connsiteX10" fmla="*/ 365314 w 1234442"/>
                <a:gd name="connsiteY10" fmla="*/ 1169511 h 1375253"/>
                <a:gd name="connsiteX11" fmla="*/ 331024 w 1234442"/>
                <a:gd name="connsiteY11" fmla="*/ 1051400 h 1375253"/>
                <a:gd name="connsiteX12" fmla="*/ 171005 w 1234442"/>
                <a:gd name="connsiteY12" fmla="*/ 1043782 h 1375253"/>
                <a:gd name="connsiteX13" fmla="*/ 1 w 1234442"/>
                <a:gd name="connsiteY13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371029 w 1234442"/>
                <a:gd name="connsiteY8" fmla="*/ 1373350 h 1375253"/>
                <a:gd name="connsiteX9" fmla="*/ 311974 w 1234442"/>
                <a:gd name="connsiteY9" fmla="*/ 1375253 h 1375253"/>
                <a:gd name="connsiteX10" fmla="*/ 365314 w 1234442"/>
                <a:gd name="connsiteY10" fmla="*/ 1169511 h 1375253"/>
                <a:gd name="connsiteX11" fmla="*/ 331024 w 1234442"/>
                <a:gd name="connsiteY11" fmla="*/ 1051400 h 1375253"/>
                <a:gd name="connsiteX12" fmla="*/ 171005 w 1234442"/>
                <a:gd name="connsiteY12" fmla="*/ 1043782 h 1375253"/>
                <a:gd name="connsiteX13" fmla="*/ 1 w 1234442"/>
                <a:gd name="connsiteY13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371029 w 1234442"/>
                <a:gd name="connsiteY8" fmla="*/ 1373350 h 1375253"/>
                <a:gd name="connsiteX9" fmla="*/ 311974 w 1234442"/>
                <a:gd name="connsiteY9" fmla="*/ 1375253 h 1375253"/>
                <a:gd name="connsiteX10" fmla="*/ 365314 w 1234442"/>
                <a:gd name="connsiteY10" fmla="*/ 1169511 h 1375253"/>
                <a:gd name="connsiteX11" fmla="*/ 331024 w 1234442"/>
                <a:gd name="connsiteY11" fmla="*/ 1051400 h 1375253"/>
                <a:gd name="connsiteX12" fmla="*/ 171005 w 1234442"/>
                <a:gd name="connsiteY12" fmla="*/ 1043782 h 1375253"/>
                <a:gd name="connsiteX13" fmla="*/ 1 w 1234442"/>
                <a:gd name="connsiteY13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489139 w 1234442"/>
                <a:gd name="connsiteY8" fmla="*/ 1373350 h 1375253"/>
                <a:gd name="connsiteX9" fmla="*/ 371029 w 1234442"/>
                <a:gd name="connsiteY9" fmla="*/ 1373350 h 1375253"/>
                <a:gd name="connsiteX10" fmla="*/ 311974 w 1234442"/>
                <a:gd name="connsiteY10" fmla="*/ 1375253 h 1375253"/>
                <a:gd name="connsiteX11" fmla="*/ 365314 w 1234442"/>
                <a:gd name="connsiteY11" fmla="*/ 1169511 h 1375253"/>
                <a:gd name="connsiteX12" fmla="*/ 331024 w 1234442"/>
                <a:gd name="connsiteY12" fmla="*/ 1051400 h 1375253"/>
                <a:gd name="connsiteX13" fmla="*/ 171005 w 1234442"/>
                <a:gd name="connsiteY13" fmla="*/ 1043782 h 1375253"/>
                <a:gd name="connsiteX14" fmla="*/ 1 w 1234442"/>
                <a:gd name="connsiteY14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761555 w 1234442"/>
                <a:gd name="connsiteY8" fmla="*/ 1373350 h 1375253"/>
                <a:gd name="connsiteX9" fmla="*/ 489139 w 1234442"/>
                <a:gd name="connsiteY9" fmla="*/ 1373350 h 1375253"/>
                <a:gd name="connsiteX10" fmla="*/ 371029 w 1234442"/>
                <a:gd name="connsiteY10" fmla="*/ 1373350 h 1375253"/>
                <a:gd name="connsiteX11" fmla="*/ 311974 w 1234442"/>
                <a:gd name="connsiteY11" fmla="*/ 1375253 h 1375253"/>
                <a:gd name="connsiteX12" fmla="*/ 365314 w 1234442"/>
                <a:gd name="connsiteY12" fmla="*/ 1169511 h 1375253"/>
                <a:gd name="connsiteX13" fmla="*/ 331024 w 1234442"/>
                <a:gd name="connsiteY13" fmla="*/ 1051400 h 1375253"/>
                <a:gd name="connsiteX14" fmla="*/ 171005 w 1234442"/>
                <a:gd name="connsiteY14" fmla="*/ 1043782 h 1375253"/>
                <a:gd name="connsiteX15" fmla="*/ 1 w 1234442"/>
                <a:gd name="connsiteY15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761555 w 1234442"/>
                <a:gd name="connsiteY8" fmla="*/ 1373350 h 1375253"/>
                <a:gd name="connsiteX9" fmla="*/ 565339 w 1234442"/>
                <a:gd name="connsiteY9" fmla="*/ 1373351 h 1375253"/>
                <a:gd name="connsiteX10" fmla="*/ 489139 w 1234442"/>
                <a:gd name="connsiteY10" fmla="*/ 1373350 h 1375253"/>
                <a:gd name="connsiteX11" fmla="*/ 371029 w 1234442"/>
                <a:gd name="connsiteY11" fmla="*/ 1373350 h 1375253"/>
                <a:gd name="connsiteX12" fmla="*/ 311974 w 1234442"/>
                <a:gd name="connsiteY12" fmla="*/ 1375253 h 1375253"/>
                <a:gd name="connsiteX13" fmla="*/ 365314 w 1234442"/>
                <a:gd name="connsiteY13" fmla="*/ 1169511 h 1375253"/>
                <a:gd name="connsiteX14" fmla="*/ 331024 w 1234442"/>
                <a:gd name="connsiteY14" fmla="*/ 1051400 h 1375253"/>
                <a:gd name="connsiteX15" fmla="*/ 171005 w 1234442"/>
                <a:gd name="connsiteY15" fmla="*/ 1043782 h 1375253"/>
                <a:gd name="connsiteX16" fmla="*/ 1 w 1234442"/>
                <a:gd name="connsiteY16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761555 w 1234442"/>
                <a:gd name="connsiteY8" fmla="*/ 1373350 h 1375253"/>
                <a:gd name="connsiteX9" fmla="*/ 679640 w 1234442"/>
                <a:gd name="connsiteY9" fmla="*/ 1373351 h 1375253"/>
                <a:gd name="connsiteX10" fmla="*/ 565339 w 1234442"/>
                <a:gd name="connsiteY10" fmla="*/ 1373351 h 1375253"/>
                <a:gd name="connsiteX11" fmla="*/ 489139 w 1234442"/>
                <a:gd name="connsiteY11" fmla="*/ 1373350 h 1375253"/>
                <a:gd name="connsiteX12" fmla="*/ 371029 w 1234442"/>
                <a:gd name="connsiteY12" fmla="*/ 1373350 h 1375253"/>
                <a:gd name="connsiteX13" fmla="*/ 311974 w 1234442"/>
                <a:gd name="connsiteY13" fmla="*/ 1375253 h 1375253"/>
                <a:gd name="connsiteX14" fmla="*/ 365314 w 1234442"/>
                <a:gd name="connsiteY14" fmla="*/ 1169511 h 1375253"/>
                <a:gd name="connsiteX15" fmla="*/ 331024 w 1234442"/>
                <a:gd name="connsiteY15" fmla="*/ 1051400 h 1375253"/>
                <a:gd name="connsiteX16" fmla="*/ 171005 w 1234442"/>
                <a:gd name="connsiteY16" fmla="*/ 1043782 h 1375253"/>
                <a:gd name="connsiteX17" fmla="*/ 1 w 1234442"/>
                <a:gd name="connsiteY17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761555 w 1234442"/>
                <a:gd name="connsiteY8" fmla="*/ 1373350 h 1375253"/>
                <a:gd name="connsiteX9" fmla="*/ 679640 w 1234442"/>
                <a:gd name="connsiteY9" fmla="*/ 1373351 h 1375253"/>
                <a:gd name="connsiteX10" fmla="*/ 565339 w 1234442"/>
                <a:gd name="connsiteY10" fmla="*/ 1373351 h 1375253"/>
                <a:gd name="connsiteX11" fmla="*/ 489139 w 1234442"/>
                <a:gd name="connsiteY11" fmla="*/ 1373350 h 1375253"/>
                <a:gd name="connsiteX12" fmla="*/ 371029 w 1234442"/>
                <a:gd name="connsiteY12" fmla="*/ 1274290 h 1375253"/>
                <a:gd name="connsiteX13" fmla="*/ 371029 w 1234442"/>
                <a:gd name="connsiteY13" fmla="*/ 1373350 h 1375253"/>
                <a:gd name="connsiteX14" fmla="*/ 311974 w 1234442"/>
                <a:gd name="connsiteY14" fmla="*/ 1375253 h 1375253"/>
                <a:gd name="connsiteX15" fmla="*/ 365314 w 1234442"/>
                <a:gd name="connsiteY15" fmla="*/ 1169511 h 1375253"/>
                <a:gd name="connsiteX16" fmla="*/ 331024 w 1234442"/>
                <a:gd name="connsiteY16" fmla="*/ 1051400 h 1375253"/>
                <a:gd name="connsiteX17" fmla="*/ 171005 w 1234442"/>
                <a:gd name="connsiteY17" fmla="*/ 1043782 h 1375253"/>
                <a:gd name="connsiteX18" fmla="*/ 1 w 1234442"/>
                <a:gd name="connsiteY18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761555 w 1234442"/>
                <a:gd name="connsiteY8" fmla="*/ 1373350 h 1375253"/>
                <a:gd name="connsiteX9" fmla="*/ 679640 w 1234442"/>
                <a:gd name="connsiteY9" fmla="*/ 1373351 h 1375253"/>
                <a:gd name="connsiteX10" fmla="*/ 565339 w 1234442"/>
                <a:gd name="connsiteY10" fmla="*/ 1373351 h 1375253"/>
                <a:gd name="connsiteX11" fmla="*/ 489139 w 1234442"/>
                <a:gd name="connsiteY11" fmla="*/ 1373350 h 1375253"/>
                <a:gd name="connsiteX12" fmla="*/ 491044 w 1234442"/>
                <a:gd name="connsiteY12" fmla="*/ 1280005 h 1375253"/>
                <a:gd name="connsiteX13" fmla="*/ 371029 w 1234442"/>
                <a:gd name="connsiteY13" fmla="*/ 1274290 h 1375253"/>
                <a:gd name="connsiteX14" fmla="*/ 371029 w 1234442"/>
                <a:gd name="connsiteY14" fmla="*/ 1373350 h 1375253"/>
                <a:gd name="connsiteX15" fmla="*/ 311974 w 1234442"/>
                <a:gd name="connsiteY15" fmla="*/ 1375253 h 1375253"/>
                <a:gd name="connsiteX16" fmla="*/ 365314 w 1234442"/>
                <a:gd name="connsiteY16" fmla="*/ 1169511 h 1375253"/>
                <a:gd name="connsiteX17" fmla="*/ 331024 w 1234442"/>
                <a:gd name="connsiteY17" fmla="*/ 1051400 h 1375253"/>
                <a:gd name="connsiteX18" fmla="*/ 171005 w 1234442"/>
                <a:gd name="connsiteY18" fmla="*/ 1043782 h 1375253"/>
                <a:gd name="connsiteX19" fmla="*/ 1 w 1234442"/>
                <a:gd name="connsiteY19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761555 w 1234442"/>
                <a:gd name="connsiteY8" fmla="*/ 1373350 h 1375253"/>
                <a:gd name="connsiteX9" fmla="*/ 679640 w 1234442"/>
                <a:gd name="connsiteY9" fmla="*/ 1373351 h 1375253"/>
                <a:gd name="connsiteX10" fmla="*/ 565339 w 1234442"/>
                <a:gd name="connsiteY10" fmla="*/ 1373351 h 1375253"/>
                <a:gd name="connsiteX11" fmla="*/ 489139 w 1234442"/>
                <a:gd name="connsiteY11" fmla="*/ 1373350 h 1375253"/>
                <a:gd name="connsiteX12" fmla="*/ 491044 w 1234442"/>
                <a:gd name="connsiteY12" fmla="*/ 1280005 h 1375253"/>
                <a:gd name="connsiteX13" fmla="*/ 371029 w 1234442"/>
                <a:gd name="connsiteY13" fmla="*/ 1274290 h 1375253"/>
                <a:gd name="connsiteX14" fmla="*/ 371029 w 1234442"/>
                <a:gd name="connsiteY14" fmla="*/ 1373350 h 1375253"/>
                <a:gd name="connsiteX15" fmla="*/ 311974 w 1234442"/>
                <a:gd name="connsiteY15" fmla="*/ 1375253 h 1375253"/>
                <a:gd name="connsiteX16" fmla="*/ 365314 w 1234442"/>
                <a:gd name="connsiteY16" fmla="*/ 1169511 h 1375253"/>
                <a:gd name="connsiteX17" fmla="*/ 331024 w 1234442"/>
                <a:gd name="connsiteY17" fmla="*/ 1051400 h 1375253"/>
                <a:gd name="connsiteX18" fmla="*/ 171005 w 1234442"/>
                <a:gd name="connsiteY18" fmla="*/ 1043782 h 1375253"/>
                <a:gd name="connsiteX19" fmla="*/ 1 w 1234442"/>
                <a:gd name="connsiteY19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761555 w 1234442"/>
                <a:gd name="connsiteY8" fmla="*/ 1373350 h 1375253"/>
                <a:gd name="connsiteX9" fmla="*/ 679640 w 1234442"/>
                <a:gd name="connsiteY9" fmla="*/ 1373351 h 1375253"/>
                <a:gd name="connsiteX10" fmla="*/ 565339 w 1234442"/>
                <a:gd name="connsiteY10" fmla="*/ 1373351 h 1375253"/>
                <a:gd name="connsiteX11" fmla="*/ 489139 w 1234442"/>
                <a:gd name="connsiteY11" fmla="*/ 1373350 h 1375253"/>
                <a:gd name="connsiteX12" fmla="*/ 489139 w 1234442"/>
                <a:gd name="connsiteY12" fmla="*/ 1276195 h 1375253"/>
                <a:gd name="connsiteX13" fmla="*/ 371029 w 1234442"/>
                <a:gd name="connsiteY13" fmla="*/ 1274290 h 1375253"/>
                <a:gd name="connsiteX14" fmla="*/ 371029 w 1234442"/>
                <a:gd name="connsiteY14" fmla="*/ 1373350 h 1375253"/>
                <a:gd name="connsiteX15" fmla="*/ 311974 w 1234442"/>
                <a:gd name="connsiteY15" fmla="*/ 1375253 h 1375253"/>
                <a:gd name="connsiteX16" fmla="*/ 365314 w 1234442"/>
                <a:gd name="connsiteY16" fmla="*/ 1169511 h 1375253"/>
                <a:gd name="connsiteX17" fmla="*/ 331024 w 1234442"/>
                <a:gd name="connsiteY17" fmla="*/ 1051400 h 1375253"/>
                <a:gd name="connsiteX18" fmla="*/ 171005 w 1234442"/>
                <a:gd name="connsiteY18" fmla="*/ 1043782 h 1375253"/>
                <a:gd name="connsiteX19" fmla="*/ 1 w 1234442"/>
                <a:gd name="connsiteY19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761555 w 1234442"/>
                <a:gd name="connsiteY8" fmla="*/ 1373350 h 1375253"/>
                <a:gd name="connsiteX9" fmla="*/ 679640 w 1234442"/>
                <a:gd name="connsiteY9" fmla="*/ 1373351 h 1375253"/>
                <a:gd name="connsiteX10" fmla="*/ 565339 w 1234442"/>
                <a:gd name="connsiteY10" fmla="*/ 1373351 h 1375253"/>
                <a:gd name="connsiteX11" fmla="*/ 489139 w 1234442"/>
                <a:gd name="connsiteY11" fmla="*/ 1373350 h 1375253"/>
                <a:gd name="connsiteX12" fmla="*/ 489139 w 1234442"/>
                <a:gd name="connsiteY12" fmla="*/ 1276195 h 1375253"/>
                <a:gd name="connsiteX13" fmla="*/ 371029 w 1234442"/>
                <a:gd name="connsiteY13" fmla="*/ 1274290 h 1375253"/>
                <a:gd name="connsiteX14" fmla="*/ 371029 w 1234442"/>
                <a:gd name="connsiteY14" fmla="*/ 1373350 h 1375253"/>
                <a:gd name="connsiteX15" fmla="*/ 311974 w 1234442"/>
                <a:gd name="connsiteY15" fmla="*/ 1375253 h 1375253"/>
                <a:gd name="connsiteX16" fmla="*/ 365314 w 1234442"/>
                <a:gd name="connsiteY16" fmla="*/ 1169511 h 1375253"/>
                <a:gd name="connsiteX17" fmla="*/ 331024 w 1234442"/>
                <a:gd name="connsiteY17" fmla="*/ 1051400 h 1375253"/>
                <a:gd name="connsiteX18" fmla="*/ 171005 w 1234442"/>
                <a:gd name="connsiteY18" fmla="*/ 1043782 h 1375253"/>
                <a:gd name="connsiteX19" fmla="*/ 1 w 1234442"/>
                <a:gd name="connsiteY19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761555 w 1234442"/>
                <a:gd name="connsiteY8" fmla="*/ 1373350 h 1375253"/>
                <a:gd name="connsiteX9" fmla="*/ 679640 w 1234442"/>
                <a:gd name="connsiteY9" fmla="*/ 1373351 h 1375253"/>
                <a:gd name="connsiteX10" fmla="*/ 563434 w 1234442"/>
                <a:gd name="connsiteY10" fmla="*/ 1274290 h 1375253"/>
                <a:gd name="connsiteX11" fmla="*/ 565339 w 1234442"/>
                <a:gd name="connsiteY11" fmla="*/ 1373351 h 1375253"/>
                <a:gd name="connsiteX12" fmla="*/ 489139 w 1234442"/>
                <a:gd name="connsiteY12" fmla="*/ 1373350 h 1375253"/>
                <a:gd name="connsiteX13" fmla="*/ 489139 w 1234442"/>
                <a:gd name="connsiteY13" fmla="*/ 1276195 h 1375253"/>
                <a:gd name="connsiteX14" fmla="*/ 371029 w 1234442"/>
                <a:gd name="connsiteY14" fmla="*/ 1274290 h 1375253"/>
                <a:gd name="connsiteX15" fmla="*/ 371029 w 1234442"/>
                <a:gd name="connsiteY15" fmla="*/ 1373350 h 1375253"/>
                <a:gd name="connsiteX16" fmla="*/ 311974 w 1234442"/>
                <a:gd name="connsiteY16" fmla="*/ 1375253 h 1375253"/>
                <a:gd name="connsiteX17" fmla="*/ 365314 w 1234442"/>
                <a:gd name="connsiteY17" fmla="*/ 1169511 h 1375253"/>
                <a:gd name="connsiteX18" fmla="*/ 331024 w 1234442"/>
                <a:gd name="connsiteY18" fmla="*/ 1051400 h 1375253"/>
                <a:gd name="connsiteX19" fmla="*/ 171005 w 1234442"/>
                <a:gd name="connsiteY19" fmla="*/ 1043782 h 1375253"/>
                <a:gd name="connsiteX20" fmla="*/ 1 w 1234442"/>
                <a:gd name="connsiteY20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761555 w 1234442"/>
                <a:gd name="connsiteY8" fmla="*/ 1373350 h 1375253"/>
                <a:gd name="connsiteX9" fmla="*/ 679640 w 1234442"/>
                <a:gd name="connsiteY9" fmla="*/ 1373351 h 1375253"/>
                <a:gd name="connsiteX10" fmla="*/ 681545 w 1234442"/>
                <a:gd name="connsiteY10" fmla="*/ 1278100 h 1375253"/>
                <a:gd name="connsiteX11" fmla="*/ 563434 w 1234442"/>
                <a:gd name="connsiteY11" fmla="*/ 1274290 h 1375253"/>
                <a:gd name="connsiteX12" fmla="*/ 565339 w 1234442"/>
                <a:gd name="connsiteY12" fmla="*/ 1373351 h 1375253"/>
                <a:gd name="connsiteX13" fmla="*/ 489139 w 1234442"/>
                <a:gd name="connsiteY13" fmla="*/ 1373350 h 1375253"/>
                <a:gd name="connsiteX14" fmla="*/ 489139 w 1234442"/>
                <a:gd name="connsiteY14" fmla="*/ 1276195 h 1375253"/>
                <a:gd name="connsiteX15" fmla="*/ 371029 w 1234442"/>
                <a:gd name="connsiteY15" fmla="*/ 1274290 h 1375253"/>
                <a:gd name="connsiteX16" fmla="*/ 371029 w 1234442"/>
                <a:gd name="connsiteY16" fmla="*/ 1373350 h 1375253"/>
                <a:gd name="connsiteX17" fmla="*/ 311974 w 1234442"/>
                <a:gd name="connsiteY17" fmla="*/ 1375253 h 1375253"/>
                <a:gd name="connsiteX18" fmla="*/ 365314 w 1234442"/>
                <a:gd name="connsiteY18" fmla="*/ 1169511 h 1375253"/>
                <a:gd name="connsiteX19" fmla="*/ 331024 w 1234442"/>
                <a:gd name="connsiteY19" fmla="*/ 1051400 h 1375253"/>
                <a:gd name="connsiteX20" fmla="*/ 171005 w 1234442"/>
                <a:gd name="connsiteY20" fmla="*/ 1043782 h 1375253"/>
                <a:gd name="connsiteX21" fmla="*/ 1 w 1234442"/>
                <a:gd name="connsiteY21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761555 w 1234442"/>
                <a:gd name="connsiteY8" fmla="*/ 1373350 h 1375253"/>
                <a:gd name="connsiteX9" fmla="*/ 679640 w 1234442"/>
                <a:gd name="connsiteY9" fmla="*/ 1373351 h 1375253"/>
                <a:gd name="connsiteX10" fmla="*/ 681545 w 1234442"/>
                <a:gd name="connsiteY10" fmla="*/ 1278100 h 1375253"/>
                <a:gd name="connsiteX11" fmla="*/ 563434 w 1234442"/>
                <a:gd name="connsiteY11" fmla="*/ 1274290 h 1375253"/>
                <a:gd name="connsiteX12" fmla="*/ 565339 w 1234442"/>
                <a:gd name="connsiteY12" fmla="*/ 1373351 h 1375253"/>
                <a:gd name="connsiteX13" fmla="*/ 489139 w 1234442"/>
                <a:gd name="connsiteY13" fmla="*/ 1373350 h 1375253"/>
                <a:gd name="connsiteX14" fmla="*/ 489139 w 1234442"/>
                <a:gd name="connsiteY14" fmla="*/ 1276195 h 1375253"/>
                <a:gd name="connsiteX15" fmla="*/ 371029 w 1234442"/>
                <a:gd name="connsiteY15" fmla="*/ 1274290 h 1375253"/>
                <a:gd name="connsiteX16" fmla="*/ 371029 w 1234442"/>
                <a:gd name="connsiteY16" fmla="*/ 1373350 h 1375253"/>
                <a:gd name="connsiteX17" fmla="*/ 311974 w 1234442"/>
                <a:gd name="connsiteY17" fmla="*/ 1375253 h 1375253"/>
                <a:gd name="connsiteX18" fmla="*/ 365314 w 1234442"/>
                <a:gd name="connsiteY18" fmla="*/ 1169511 h 1375253"/>
                <a:gd name="connsiteX19" fmla="*/ 331024 w 1234442"/>
                <a:gd name="connsiteY19" fmla="*/ 1051400 h 1375253"/>
                <a:gd name="connsiteX20" fmla="*/ 171005 w 1234442"/>
                <a:gd name="connsiteY20" fmla="*/ 1043782 h 1375253"/>
                <a:gd name="connsiteX21" fmla="*/ 1 w 1234442"/>
                <a:gd name="connsiteY21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761555 w 1234442"/>
                <a:gd name="connsiteY8" fmla="*/ 1373350 h 1375253"/>
                <a:gd name="connsiteX9" fmla="*/ 679640 w 1234442"/>
                <a:gd name="connsiteY9" fmla="*/ 1373351 h 1375253"/>
                <a:gd name="connsiteX10" fmla="*/ 681545 w 1234442"/>
                <a:gd name="connsiteY10" fmla="*/ 1278100 h 1375253"/>
                <a:gd name="connsiteX11" fmla="*/ 563434 w 1234442"/>
                <a:gd name="connsiteY11" fmla="*/ 1274290 h 1375253"/>
                <a:gd name="connsiteX12" fmla="*/ 565339 w 1234442"/>
                <a:gd name="connsiteY12" fmla="*/ 1373351 h 1375253"/>
                <a:gd name="connsiteX13" fmla="*/ 489139 w 1234442"/>
                <a:gd name="connsiteY13" fmla="*/ 1373350 h 1375253"/>
                <a:gd name="connsiteX14" fmla="*/ 489139 w 1234442"/>
                <a:gd name="connsiteY14" fmla="*/ 1276195 h 1375253"/>
                <a:gd name="connsiteX15" fmla="*/ 371029 w 1234442"/>
                <a:gd name="connsiteY15" fmla="*/ 1274290 h 1375253"/>
                <a:gd name="connsiteX16" fmla="*/ 371029 w 1234442"/>
                <a:gd name="connsiteY16" fmla="*/ 1373350 h 1375253"/>
                <a:gd name="connsiteX17" fmla="*/ 311974 w 1234442"/>
                <a:gd name="connsiteY17" fmla="*/ 1375253 h 1375253"/>
                <a:gd name="connsiteX18" fmla="*/ 365314 w 1234442"/>
                <a:gd name="connsiteY18" fmla="*/ 1169511 h 1375253"/>
                <a:gd name="connsiteX19" fmla="*/ 331024 w 1234442"/>
                <a:gd name="connsiteY19" fmla="*/ 1051400 h 1375253"/>
                <a:gd name="connsiteX20" fmla="*/ 171005 w 1234442"/>
                <a:gd name="connsiteY20" fmla="*/ 1043782 h 1375253"/>
                <a:gd name="connsiteX21" fmla="*/ 1 w 1234442"/>
                <a:gd name="connsiteY21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755840 w 1234442"/>
                <a:gd name="connsiteY8" fmla="*/ 1373350 h 1375253"/>
                <a:gd name="connsiteX9" fmla="*/ 679640 w 1234442"/>
                <a:gd name="connsiteY9" fmla="*/ 1373351 h 1375253"/>
                <a:gd name="connsiteX10" fmla="*/ 681545 w 1234442"/>
                <a:gd name="connsiteY10" fmla="*/ 1278100 h 1375253"/>
                <a:gd name="connsiteX11" fmla="*/ 563434 w 1234442"/>
                <a:gd name="connsiteY11" fmla="*/ 1274290 h 1375253"/>
                <a:gd name="connsiteX12" fmla="*/ 565339 w 1234442"/>
                <a:gd name="connsiteY12" fmla="*/ 1373351 h 1375253"/>
                <a:gd name="connsiteX13" fmla="*/ 489139 w 1234442"/>
                <a:gd name="connsiteY13" fmla="*/ 1373350 h 1375253"/>
                <a:gd name="connsiteX14" fmla="*/ 489139 w 1234442"/>
                <a:gd name="connsiteY14" fmla="*/ 1276195 h 1375253"/>
                <a:gd name="connsiteX15" fmla="*/ 371029 w 1234442"/>
                <a:gd name="connsiteY15" fmla="*/ 1274290 h 1375253"/>
                <a:gd name="connsiteX16" fmla="*/ 371029 w 1234442"/>
                <a:gd name="connsiteY16" fmla="*/ 1373350 h 1375253"/>
                <a:gd name="connsiteX17" fmla="*/ 311974 w 1234442"/>
                <a:gd name="connsiteY17" fmla="*/ 1375253 h 1375253"/>
                <a:gd name="connsiteX18" fmla="*/ 365314 w 1234442"/>
                <a:gd name="connsiteY18" fmla="*/ 1169511 h 1375253"/>
                <a:gd name="connsiteX19" fmla="*/ 331024 w 1234442"/>
                <a:gd name="connsiteY19" fmla="*/ 1051400 h 1375253"/>
                <a:gd name="connsiteX20" fmla="*/ 171005 w 1234442"/>
                <a:gd name="connsiteY20" fmla="*/ 1043782 h 1375253"/>
                <a:gd name="connsiteX21" fmla="*/ 1 w 1234442"/>
                <a:gd name="connsiteY21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752030 w 1234442"/>
                <a:gd name="connsiteY8" fmla="*/ 1276195 h 1375253"/>
                <a:gd name="connsiteX9" fmla="*/ 755840 w 1234442"/>
                <a:gd name="connsiteY9" fmla="*/ 1373350 h 1375253"/>
                <a:gd name="connsiteX10" fmla="*/ 679640 w 1234442"/>
                <a:gd name="connsiteY10" fmla="*/ 1373351 h 1375253"/>
                <a:gd name="connsiteX11" fmla="*/ 681545 w 1234442"/>
                <a:gd name="connsiteY11" fmla="*/ 1278100 h 1375253"/>
                <a:gd name="connsiteX12" fmla="*/ 563434 w 1234442"/>
                <a:gd name="connsiteY12" fmla="*/ 1274290 h 1375253"/>
                <a:gd name="connsiteX13" fmla="*/ 565339 w 1234442"/>
                <a:gd name="connsiteY13" fmla="*/ 1373351 h 1375253"/>
                <a:gd name="connsiteX14" fmla="*/ 489139 w 1234442"/>
                <a:gd name="connsiteY14" fmla="*/ 1373350 h 1375253"/>
                <a:gd name="connsiteX15" fmla="*/ 489139 w 1234442"/>
                <a:gd name="connsiteY15" fmla="*/ 1276195 h 1375253"/>
                <a:gd name="connsiteX16" fmla="*/ 371029 w 1234442"/>
                <a:gd name="connsiteY16" fmla="*/ 1274290 h 1375253"/>
                <a:gd name="connsiteX17" fmla="*/ 371029 w 1234442"/>
                <a:gd name="connsiteY17" fmla="*/ 1373350 h 1375253"/>
                <a:gd name="connsiteX18" fmla="*/ 311974 w 1234442"/>
                <a:gd name="connsiteY18" fmla="*/ 1375253 h 1375253"/>
                <a:gd name="connsiteX19" fmla="*/ 365314 w 1234442"/>
                <a:gd name="connsiteY19" fmla="*/ 1169511 h 1375253"/>
                <a:gd name="connsiteX20" fmla="*/ 331024 w 1234442"/>
                <a:gd name="connsiteY20" fmla="*/ 1051400 h 1375253"/>
                <a:gd name="connsiteX21" fmla="*/ 171005 w 1234442"/>
                <a:gd name="connsiteY21" fmla="*/ 1043782 h 1375253"/>
                <a:gd name="connsiteX22" fmla="*/ 1 w 1234442"/>
                <a:gd name="connsiteY22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868235 w 1234442"/>
                <a:gd name="connsiteY8" fmla="*/ 1280005 h 1375253"/>
                <a:gd name="connsiteX9" fmla="*/ 752030 w 1234442"/>
                <a:gd name="connsiteY9" fmla="*/ 1276195 h 1375253"/>
                <a:gd name="connsiteX10" fmla="*/ 755840 w 1234442"/>
                <a:gd name="connsiteY10" fmla="*/ 1373350 h 1375253"/>
                <a:gd name="connsiteX11" fmla="*/ 679640 w 1234442"/>
                <a:gd name="connsiteY11" fmla="*/ 1373351 h 1375253"/>
                <a:gd name="connsiteX12" fmla="*/ 681545 w 1234442"/>
                <a:gd name="connsiteY12" fmla="*/ 1278100 h 1375253"/>
                <a:gd name="connsiteX13" fmla="*/ 563434 w 1234442"/>
                <a:gd name="connsiteY13" fmla="*/ 1274290 h 1375253"/>
                <a:gd name="connsiteX14" fmla="*/ 565339 w 1234442"/>
                <a:gd name="connsiteY14" fmla="*/ 1373351 h 1375253"/>
                <a:gd name="connsiteX15" fmla="*/ 489139 w 1234442"/>
                <a:gd name="connsiteY15" fmla="*/ 1373350 h 1375253"/>
                <a:gd name="connsiteX16" fmla="*/ 489139 w 1234442"/>
                <a:gd name="connsiteY16" fmla="*/ 1276195 h 1375253"/>
                <a:gd name="connsiteX17" fmla="*/ 371029 w 1234442"/>
                <a:gd name="connsiteY17" fmla="*/ 1274290 h 1375253"/>
                <a:gd name="connsiteX18" fmla="*/ 371029 w 1234442"/>
                <a:gd name="connsiteY18" fmla="*/ 1373350 h 1375253"/>
                <a:gd name="connsiteX19" fmla="*/ 311974 w 1234442"/>
                <a:gd name="connsiteY19" fmla="*/ 1375253 h 1375253"/>
                <a:gd name="connsiteX20" fmla="*/ 365314 w 1234442"/>
                <a:gd name="connsiteY20" fmla="*/ 1169511 h 1375253"/>
                <a:gd name="connsiteX21" fmla="*/ 331024 w 1234442"/>
                <a:gd name="connsiteY21" fmla="*/ 1051400 h 1375253"/>
                <a:gd name="connsiteX22" fmla="*/ 171005 w 1234442"/>
                <a:gd name="connsiteY22" fmla="*/ 1043782 h 1375253"/>
                <a:gd name="connsiteX23" fmla="*/ 1 w 1234442"/>
                <a:gd name="connsiteY23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868235 w 1234442"/>
                <a:gd name="connsiteY8" fmla="*/ 1280005 h 1375253"/>
                <a:gd name="connsiteX9" fmla="*/ 752030 w 1234442"/>
                <a:gd name="connsiteY9" fmla="*/ 1276195 h 1375253"/>
                <a:gd name="connsiteX10" fmla="*/ 755840 w 1234442"/>
                <a:gd name="connsiteY10" fmla="*/ 1373350 h 1375253"/>
                <a:gd name="connsiteX11" fmla="*/ 679640 w 1234442"/>
                <a:gd name="connsiteY11" fmla="*/ 1373351 h 1375253"/>
                <a:gd name="connsiteX12" fmla="*/ 681545 w 1234442"/>
                <a:gd name="connsiteY12" fmla="*/ 1278100 h 1375253"/>
                <a:gd name="connsiteX13" fmla="*/ 563434 w 1234442"/>
                <a:gd name="connsiteY13" fmla="*/ 1274290 h 1375253"/>
                <a:gd name="connsiteX14" fmla="*/ 565339 w 1234442"/>
                <a:gd name="connsiteY14" fmla="*/ 1373351 h 1375253"/>
                <a:gd name="connsiteX15" fmla="*/ 489139 w 1234442"/>
                <a:gd name="connsiteY15" fmla="*/ 1373350 h 1375253"/>
                <a:gd name="connsiteX16" fmla="*/ 489139 w 1234442"/>
                <a:gd name="connsiteY16" fmla="*/ 1276195 h 1375253"/>
                <a:gd name="connsiteX17" fmla="*/ 371029 w 1234442"/>
                <a:gd name="connsiteY17" fmla="*/ 1274290 h 1375253"/>
                <a:gd name="connsiteX18" fmla="*/ 371029 w 1234442"/>
                <a:gd name="connsiteY18" fmla="*/ 1373350 h 1375253"/>
                <a:gd name="connsiteX19" fmla="*/ 311974 w 1234442"/>
                <a:gd name="connsiteY19" fmla="*/ 1375253 h 1375253"/>
                <a:gd name="connsiteX20" fmla="*/ 365314 w 1234442"/>
                <a:gd name="connsiteY20" fmla="*/ 1169511 h 1375253"/>
                <a:gd name="connsiteX21" fmla="*/ 331024 w 1234442"/>
                <a:gd name="connsiteY21" fmla="*/ 1051400 h 1375253"/>
                <a:gd name="connsiteX22" fmla="*/ 171005 w 1234442"/>
                <a:gd name="connsiteY22" fmla="*/ 1043782 h 1375253"/>
                <a:gd name="connsiteX23" fmla="*/ 1 w 1234442"/>
                <a:gd name="connsiteY23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866330 w 1234442"/>
                <a:gd name="connsiteY8" fmla="*/ 1276195 h 1375253"/>
                <a:gd name="connsiteX9" fmla="*/ 752030 w 1234442"/>
                <a:gd name="connsiteY9" fmla="*/ 1276195 h 1375253"/>
                <a:gd name="connsiteX10" fmla="*/ 755840 w 1234442"/>
                <a:gd name="connsiteY10" fmla="*/ 1373350 h 1375253"/>
                <a:gd name="connsiteX11" fmla="*/ 679640 w 1234442"/>
                <a:gd name="connsiteY11" fmla="*/ 1373351 h 1375253"/>
                <a:gd name="connsiteX12" fmla="*/ 681545 w 1234442"/>
                <a:gd name="connsiteY12" fmla="*/ 1278100 h 1375253"/>
                <a:gd name="connsiteX13" fmla="*/ 563434 w 1234442"/>
                <a:gd name="connsiteY13" fmla="*/ 1274290 h 1375253"/>
                <a:gd name="connsiteX14" fmla="*/ 565339 w 1234442"/>
                <a:gd name="connsiteY14" fmla="*/ 1373351 h 1375253"/>
                <a:gd name="connsiteX15" fmla="*/ 489139 w 1234442"/>
                <a:gd name="connsiteY15" fmla="*/ 1373350 h 1375253"/>
                <a:gd name="connsiteX16" fmla="*/ 489139 w 1234442"/>
                <a:gd name="connsiteY16" fmla="*/ 1276195 h 1375253"/>
                <a:gd name="connsiteX17" fmla="*/ 371029 w 1234442"/>
                <a:gd name="connsiteY17" fmla="*/ 1274290 h 1375253"/>
                <a:gd name="connsiteX18" fmla="*/ 371029 w 1234442"/>
                <a:gd name="connsiteY18" fmla="*/ 1373350 h 1375253"/>
                <a:gd name="connsiteX19" fmla="*/ 311974 w 1234442"/>
                <a:gd name="connsiteY19" fmla="*/ 1375253 h 1375253"/>
                <a:gd name="connsiteX20" fmla="*/ 365314 w 1234442"/>
                <a:gd name="connsiteY20" fmla="*/ 1169511 h 1375253"/>
                <a:gd name="connsiteX21" fmla="*/ 331024 w 1234442"/>
                <a:gd name="connsiteY21" fmla="*/ 1051400 h 1375253"/>
                <a:gd name="connsiteX22" fmla="*/ 171005 w 1234442"/>
                <a:gd name="connsiteY22" fmla="*/ 1043782 h 1375253"/>
                <a:gd name="connsiteX23" fmla="*/ 1 w 1234442"/>
                <a:gd name="connsiteY23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866330 w 1234442"/>
                <a:gd name="connsiteY8" fmla="*/ 1276195 h 1375253"/>
                <a:gd name="connsiteX9" fmla="*/ 752030 w 1234442"/>
                <a:gd name="connsiteY9" fmla="*/ 1276195 h 1375253"/>
                <a:gd name="connsiteX10" fmla="*/ 755840 w 1234442"/>
                <a:gd name="connsiteY10" fmla="*/ 1373350 h 1375253"/>
                <a:gd name="connsiteX11" fmla="*/ 679640 w 1234442"/>
                <a:gd name="connsiteY11" fmla="*/ 1373351 h 1375253"/>
                <a:gd name="connsiteX12" fmla="*/ 681545 w 1234442"/>
                <a:gd name="connsiteY12" fmla="*/ 1278100 h 1375253"/>
                <a:gd name="connsiteX13" fmla="*/ 563434 w 1234442"/>
                <a:gd name="connsiteY13" fmla="*/ 1274290 h 1375253"/>
                <a:gd name="connsiteX14" fmla="*/ 565339 w 1234442"/>
                <a:gd name="connsiteY14" fmla="*/ 1373351 h 1375253"/>
                <a:gd name="connsiteX15" fmla="*/ 489139 w 1234442"/>
                <a:gd name="connsiteY15" fmla="*/ 1373350 h 1375253"/>
                <a:gd name="connsiteX16" fmla="*/ 489139 w 1234442"/>
                <a:gd name="connsiteY16" fmla="*/ 1276195 h 1375253"/>
                <a:gd name="connsiteX17" fmla="*/ 371029 w 1234442"/>
                <a:gd name="connsiteY17" fmla="*/ 1274290 h 1375253"/>
                <a:gd name="connsiteX18" fmla="*/ 371029 w 1234442"/>
                <a:gd name="connsiteY18" fmla="*/ 1373350 h 1375253"/>
                <a:gd name="connsiteX19" fmla="*/ 311974 w 1234442"/>
                <a:gd name="connsiteY19" fmla="*/ 1375253 h 1375253"/>
                <a:gd name="connsiteX20" fmla="*/ 365314 w 1234442"/>
                <a:gd name="connsiteY20" fmla="*/ 1169511 h 1375253"/>
                <a:gd name="connsiteX21" fmla="*/ 331024 w 1234442"/>
                <a:gd name="connsiteY21" fmla="*/ 1051400 h 1375253"/>
                <a:gd name="connsiteX22" fmla="*/ 171005 w 1234442"/>
                <a:gd name="connsiteY22" fmla="*/ 1043782 h 1375253"/>
                <a:gd name="connsiteX23" fmla="*/ 1 w 1234442"/>
                <a:gd name="connsiteY23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70140 w 1234442"/>
                <a:gd name="connsiteY7" fmla="*/ 1373350 h 1375253"/>
                <a:gd name="connsiteX8" fmla="*/ 866330 w 1234442"/>
                <a:gd name="connsiteY8" fmla="*/ 1276195 h 1375253"/>
                <a:gd name="connsiteX9" fmla="*/ 752030 w 1234442"/>
                <a:gd name="connsiteY9" fmla="*/ 1276195 h 1375253"/>
                <a:gd name="connsiteX10" fmla="*/ 755840 w 1234442"/>
                <a:gd name="connsiteY10" fmla="*/ 1373350 h 1375253"/>
                <a:gd name="connsiteX11" fmla="*/ 679640 w 1234442"/>
                <a:gd name="connsiteY11" fmla="*/ 1373351 h 1375253"/>
                <a:gd name="connsiteX12" fmla="*/ 681545 w 1234442"/>
                <a:gd name="connsiteY12" fmla="*/ 1278100 h 1375253"/>
                <a:gd name="connsiteX13" fmla="*/ 563434 w 1234442"/>
                <a:gd name="connsiteY13" fmla="*/ 1274290 h 1375253"/>
                <a:gd name="connsiteX14" fmla="*/ 565339 w 1234442"/>
                <a:gd name="connsiteY14" fmla="*/ 1373351 h 1375253"/>
                <a:gd name="connsiteX15" fmla="*/ 489139 w 1234442"/>
                <a:gd name="connsiteY15" fmla="*/ 1373350 h 1375253"/>
                <a:gd name="connsiteX16" fmla="*/ 489139 w 1234442"/>
                <a:gd name="connsiteY16" fmla="*/ 1276195 h 1375253"/>
                <a:gd name="connsiteX17" fmla="*/ 371029 w 1234442"/>
                <a:gd name="connsiteY17" fmla="*/ 1274290 h 1375253"/>
                <a:gd name="connsiteX18" fmla="*/ 371029 w 1234442"/>
                <a:gd name="connsiteY18" fmla="*/ 1373350 h 1375253"/>
                <a:gd name="connsiteX19" fmla="*/ 311974 w 1234442"/>
                <a:gd name="connsiteY19" fmla="*/ 1375253 h 1375253"/>
                <a:gd name="connsiteX20" fmla="*/ 365314 w 1234442"/>
                <a:gd name="connsiteY20" fmla="*/ 1169511 h 1375253"/>
                <a:gd name="connsiteX21" fmla="*/ 331024 w 1234442"/>
                <a:gd name="connsiteY21" fmla="*/ 1051400 h 1375253"/>
                <a:gd name="connsiteX22" fmla="*/ 171005 w 1234442"/>
                <a:gd name="connsiteY22" fmla="*/ 1043782 h 1375253"/>
                <a:gd name="connsiteX23" fmla="*/ 1 w 1234442"/>
                <a:gd name="connsiteY23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70140 w 1234442"/>
                <a:gd name="connsiteY7" fmla="*/ 1373350 h 1375253"/>
                <a:gd name="connsiteX8" fmla="*/ 868235 w 1234442"/>
                <a:gd name="connsiteY8" fmla="*/ 1276195 h 1375253"/>
                <a:gd name="connsiteX9" fmla="*/ 752030 w 1234442"/>
                <a:gd name="connsiteY9" fmla="*/ 1276195 h 1375253"/>
                <a:gd name="connsiteX10" fmla="*/ 755840 w 1234442"/>
                <a:gd name="connsiteY10" fmla="*/ 1373350 h 1375253"/>
                <a:gd name="connsiteX11" fmla="*/ 679640 w 1234442"/>
                <a:gd name="connsiteY11" fmla="*/ 1373351 h 1375253"/>
                <a:gd name="connsiteX12" fmla="*/ 681545 w 1234442"/>
                <a:gd name="connsiteY12" fmla="*/ 1278100 h 1375253"/>
                <a:gd name="connsiteX13" fmla="*/ 563434 w 1234442"/>
                <a:gd name="connsiteY13" fmla="*/ 1274290 h 1375253"/>
                <a:gd name="connsiteX14" fmla="*/ 565339 w 1234442"/>
                <a:gd name="connsiteY14" fmla="*/ 1373351 h 1375253"/>
                <a:gd name="connsiteX15" fmla="*/ 489139 w 1234442"/>
                <a:gd name="connsiteY15" fmla="*/ 1373350 h 1375253"/>
                <a:gd name="connsiteX16" fmla="*/ 489139 w 1234442"/>
                <a:gd name="connsiteY16" fmla="*/ 1276195 h 1375253"/>
                <a:gd name="connsiteX17" fmla="*/ 371029 w 1234442"/>
                <a:gd name="connsiteY17" fmla="*/ 1274290 h 1375253"/>
                <a:gd name="connsiteX18" fmla="*/ 371029 w 1234442"/>
                <a:gd name="connsiteY18" fmla="*/ 1373350 h 1375253"/>
                <a:gd name="connsiteX19" fmla="*/ 311974 w 1234442"/>
                <a:gd name="connsiteY19" fmla="*/ 1375253 h 1375253"/>
                <a:gd name="connsiteX20" fmla="*/ 365314 w 1234442"/>
                <a:gd name="connsiteY20" fmla="*/ 1169511 h 1375253"/>
                <a:gd name="connsiteX21" fmla="*/ 331024 w 1234442"/>
                <a:gd name="connsiteY21" fmla="*/ 1051400 h 1375253"/>
                <a:gd name="connsiteX22" fmla="*/ 171005 w 1234442"/>
                <a:gd name="connsiteY22" fmla="*/ 1043782 h 1375253"/>
                <a:gd name="connsiteX23" fmla="*/ 1 w 1234442"/>
                <a:gd name="connsiteY23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70140 w 1234442"/>
                <a:gd name="connsiteY7" fmla="*/ 1373350 h 1375253"/>
                <a:gd name="connsiteX8" fmla="*/ 868235 w 1234442"/>
                <a:gd name="connsiteY8" fmla="*/ 1276195 h 1375253"/>
                <a:gd name="connsiteX9" fmla="*/ 752030 w 1234442"/>
                <a:gd name="connsiteY9" fmla="*/ 1276195 h 1375253"/>
                <a:gd name="connsiteX10" fmla="*/ 752030 w 1234442"/>
                <a:gd name="connsiteY10" fmla="*/ 1369540 h 1375253"/>
                <a:gd name="connsiteX11" fmla="*/ 679640 w 1234442"/>
                <a:gd name="connsiteY11" fmla="*/ 1373351 h 1375253"/>
                <a:gd name="connsiteX12" fmla="*/ 681545 w 1234442"/>
                <a:gd name="connsiteY12" fmla="*/ 1278100 h 1375253"/>
                <a:gd name="connsiteX13" fmla="*/ 563434 w 1234442"/>
                <a:gd name="connsiteY13" fmla="*/ 1274290 h 1375253"/>
                <a:gd name="connsiteX14" fmla="*/ 565339 w 1234442"/>
                <a:gd name="connsiteY14" fmla="*/ 1373351 h 1375253"/>
                <a:gd name="connsiteX15" fmla="*/ 489139 w 1234442"/>
                <a:gd name="connsiteY15" fmla="*/ 1373350 h 1375253"/>
                <a:gd name="connsiteX16" fmla="*/ 489139 w 1234442"/>
                <a:gd name="connsiteY16" fmla="*/ 1276195 h 1375253"/>
                <a:gd name="connsiteX17" fmla="*/ 371029 w 1234442"/>
                <a:gd name="connsiteY17" fmla="*/ 1274290 h 1375253"/>
                <a:gd name="connsiteX18" fmla="*/ 371029 w 1234442"/>
                <a:gd name="connsiteY18" fmla="*/ 1373350 h 1375253"/>
                <a:gd name="connsiteX19" fmla="*/ 311974 w 1234442"/>
                <a:gd name="connsiteY19" fmla="*/ 1375253 h 1375253"/>
                <a:gd name="connsiteX20" fmla="*/ 365314 w 1234442"/>
                <a:gd name="connsiteY20" fmla="*/ 1169511 h 1375253"/>
                <a:gd name="connsiteX21" fmla="*/ 331024 w 1234442"/>
                <a:gd name="connsiteY21" fmla="*/ 1051400 h 1375253"/>
                <a:gd name="connsiteX22" fmla="*/ 171005 w 1234442"/>
                <a:gd name="connsiteY22" fmla="*/ 1043782 h 1375253"/>
                <a:gd name="connsiteX23" fmla="*/ 1 w 1234442"/>
                <a:gd name="connsiteY23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70140 w 1234442"/>
                <a:gd name="connsiteY7" fmla="*/ 1373350 h 1375253"/>
                <a:gd name="connsiteX8" fmla="*/ 868235 w 1234442"/>
                <a:gd name="connsiteY8" fmla="*/ 1276195 h 1375253"/>
                <a:gd name="connsiteX9" fmla="*/ 752030 w 1234442"/>
                <a:gd name="connsiteY9" fmla="*/ 1276195 h 1375253"/>
                <a:gd name="connsiteX10" fmla="*/ 752030 w 1234442"/>
                <a:gd name="connsiteY10" fmla="*/ 1373350 h 1375253"/>
                <a:gd name="connsiteX11" fmla="*/ 679640 w 1234442"/>
                <a:gd name="connsiteY11" fmla="*/ 1373351 h 1375253"/>
                <a:gd name="connsiteX12" fmla="*/ 681545 w 1234442"/>
                <a:gd name="connsiteY12" fmla="*/ 1278100 h 1375253"/>
                <a:gd name="connsiteX13" fmla="*/ 563434 w 1234442"/>
                <a:gd name="connsiteY13" fmla="*/ 1274290 h 1375253"/>
                <a:gd name="connsiteX14" fmla="*/ 565339 w 1234442"/>
                <a:gd name="connsiteY14" fmla="*/ 1373351 h 1375253"/>
                <a:gd name="connsiteX15" fmla="*/ 489139 w 1234442"/>
                <a:gd name="connsiteY15" fmla="*/ 1373350 h 1375253"/>
                <a:gd name="connsiteX16" fmla="*/ 489139 w 1234442"/>
                <a:gd name="connsiteY16" fmla="*/ 1276195 h 1375253"/>
                <a:gd name="connsiteX17" fmla="*/ 371029 w 1234442"/>
                <a:gd name="connsiteY17" fmla="*/ 1274290 h 1375253"/>
                <a:gd name="connsiteX18" fmla="*/ 371029 w 1234442"/>
                <a:gd name="connsiteY18" fmla="*/ 1373350 h 1375253"/>
                <a:gd name="connsiteX19" fmla="*/ 311974 w 1234442"/>
                <a:gd name="connsiteY19" fmla="*/ 1375253 h 1375253"/>
                <a:gd name="connsiteX20" fmla="*/ 365314 w 1234442"/>
                <a:gd name="connsiteY20" fmla="*/ 1169511 h 1375253"/>
                <a:gd name="connsiteX21" fmla="*/ 331024 w 1234442"/>
                <a:gd name="connsiteY21" fmla="*/ 1051400 h 1375253"/>
                <a:gd name="connsiteX22" fmla="*/ 171005 w 1234442"/>
                <a:gd name="connsiteY22" fmla="*/ 1043782 h 1375253"/>
                <a:gd name="connsiteX23" fmla="*/ 1 w 1234442"/>
                <a:gd name="connsiteY23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70140 w 1234442"/>
                <a:gd name="connsiteY7" fmla="*/ 1373350 h 1375253"/>
                <a:gd name="connsiteX8" fmla="*/ 868235 w 1234442"/>
                <a:gd name="connsiteY8" fmla="*/ 1276195 h 1375253"/>
                <a:gd name="connsiteX9" fmla="*/ 752030 w 1234442"/>
                <a:gd name="connsiteY9" fmla="*/ 1276195 h 1375253"/>
                <a:gd name="connsiteX10" fmla="*/ 752030 w 1234442"/>
                <a:gd name="connsiteY10" fmla="*/ 1373350 h 1375253"/>
                <a:gd name="connsiteX11" fmla="*/ 679640 w 1234442"/>
                <a:gd name="connsiteY11" fmla="*/ 1373351 h 1375253"/>
                <a:gd name="connsiteX12" fmla="*/ 681545 w 1234442"/>
                <a:gd name="connsiteY12" fmla="*/ 1278100 h 1375253"/>
                <a:gd name="connsiteX13" fmla="*/ 563434 w 1234442"/>
                <a:gd name="connsiteY13" fmla="*/ 1274290 h 1375253"/>
                <a:gd name="connsiteX14" fmla="*/ 565339 w 1234442"/>
                <a:gd name="connsiteY14" fmla="*/ 1373351 h 1375253"/>
                <a:gd name="connsiteX15" fmla="*/ 489139 w 1234442"/>
                <a:gd name="connsiteY15" fmla="*/ 1373350 h 1375253"/>
                <a:gd name="connsiteX16" fmla="*/ 489139 w 1234442"/>
                <a:gd name="connsiteY16" fmla="*/ 1276195 h 1375253"/>
                <a:gd name="connsiteX17" fmla="*/ 371029 w 1234442"/>
                <a:gd name="connsiteY17" fmla="*/ 1274290 h 1375253"/>
                <a:gd name="connsiteX18" fmla="*/ 371029 w 1234442"/>
                <a:gd name="connsiteY18" fmla="*/ 1373350 h 1375253"/>
                <a:gd name="connsiteX19" fmla="*/ 311974 w 1234442"/>
                <a:gd name="connsiteY19" fmla="*/ 1375253 h 1375253"/>
                <a:gd name="connsiteX20" fmla="*/ 365314 w 1234442"/>
                <a:gd name="connsiteY20" fmla="*/ 1169511 h 1375253"/>
                <a:gd name="connsiteX21" fmla="*/ 331024 w 1234442"/>
                <a:gd name="connsiteY21" fmla="*/ 1051400 h 1375253"/>
                <a:gd name="connsiteX22" fmla="*/ 171005 w 1234442"/>
                <a:gd name="connsiteY22" fmla="*/ 1043782 h 1375253"/>
                <a:gd name="connsiteX23" fmla="*/ 1 w 1234442"/>
                <a:gd name="connsiteY23" fmla="*/ 617220 h 13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234442" h="1375253">
                  <a:moveTo>
                    <a:pt x="1" y="617220"/>
                  </a:moveTo>
                  <a:cubicBezTo>
                    <a:pt x="75" y="323240"/>
                    <a:pt x="276340" y="0"/>
                    <a:pt x="617221" y="0"/>
                  </a:cubicBezTo>
                  <a:cubicBezTo>
                    <a:pt x="958102" y="0"/>
                    <a:pt x="1235151" y="300064"/>
                    <a:pt x="1234441" y="617220"/>
                  </a:cubicBezTo>
                  <a:cubicBezTo>
                    <a:pt x="1233731" y="789596"/>
                    <a:pt x="1182559" y="929481"/>
                    <a:pt x="1079689" y="1032351"/>
                  </a:cubicBezTo>
                  <a:lnTo>
                    <a:pt x="921575" y="1051400"/>
                  </a:lnTo>
                  <a:cubicBezTo>
                    <a:pt x="855535" y="1058385"/>
                    <a:pt x="855383" y="1096904"/>
                    <a:pt x="877760" y="1165700"/>
                  </a:cubicBezTo>
                  <a:cubicBezTo>
                    <a:pt x="895634" y="1220653"/>
                    <a:pt x="927290" y="1338741"/>
                    <a:pt x="936815" y="1373349"/>
                  </a:cubicBezTo>
                  <a:lnTo>
                    <a:pt x="870140" y="1373350"/>
                  </a:lnTo>
                  <a:lnTo>
                    <a:pt x="868235" y="1276195"/>
                  </a:lnTo>
                  <a:lnTo>
                    <a:pt x="752030" y="1276195"/>
                  </a:lnTo>
                  <a:lnTo>
                    <a:pt x="752030" y="1373350"/>
                  </a:lnTo>
                  <a:lnTo>
                    <a:pt x="679640" y="1373351"/>
                  </a:lnTo>
                  <a:lnTo>
                    <a:pt x="681545" y="1278100"/>
                  </a:lnTo>
                  <a:lnTo>
                    <a:pt x="563434" y="1274290"/>
                  </a:lnTo>
                  <a:lnTo>
                    <a:pt x="565339" y="1373351"/>
                  </a:lnTo>
                  <a:lnTo>
                    <a:pt x="489139" y="1373350"/>
                  </a:lnTo>
                  <a:lnTo>
                    <a:pt x="489139" y="1276195"/>
                  </a:lnTo>
                  <a:lnTo>
                    <a:pt x="371029" y="1274290"/>
                  </a:lnTo>
                  <a:lnTo>
                    <a:pt x="371029" y="1373350"/>
                  </a:lnTo>
                  <a:lnTo>
                    <a:pt x="311974" y="1375253"/>
                  </a:lnTo>
                  <a:cubicBezTo>
                    <a:pt x="329754" y="1306672"/>
                    <a:pt x="349691" y="1238615"/>
                    <a:pt x="365314" y="1169511"/>
                  </a:cubicBezTo>
                  <a:cubicBezTo>
                    <a:pt x="381824" y="1096485"/>
                    <a:pt x="392301" y="1052987"/>
                    <a:pt x="331024" y="1051400"/>
                  </a:cubicBezTo>
                  <a:lnTo>
                    <a:pt x="171005" y="1043782"/>
                  </a:lnTo>
                  <a:cubicBezTo>
                    <a:pt x="68135" y="940912"/>
                    <a:pt x="-47" y="806414"/>
                    <a:pt x="1" y="617220"/>
                  </a:cubicBezTo>
                  <a:close/>
                </a:path>
              </a:pathLst>
            </a:custGeom>
            <a:solidFill>
              <a:srgbClr val="B6C8D3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21" name="Isosceles Triangle 620"/>
            <p:cNvSpPr>
              <a:spLocks/>
            </p:cNvSpPr>
            <p:nvPr/>
          </p:nvSpPr>
          <p:spPr bwMode="auto">
            <a:xfrm>
              <a:off x="11929175" y="4413841"/>
              <a:ext cx="159955" cy="150539"/>
            </a:xfrm>
            <a:prstGeom prst="triangle">
              <a:avLst/>
            </a:prstGeom>
            <a:solidFill>
              <a:schemeClr val="tx1">
                <a:lumMod val="75000"/>
              </a:schemeClr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665" name="Straight Connector 664"/>
          <p:cNvCxnSpPr>
            <a:cxnSpLocks/>
          </p:cNvCxnSpPr>
          <p:nvPr/>
        </p:nvCxnSpPr>
        <p:spPr bwMode="auto">
          <a:xfrm flipV="1">
            <a:off x="8046720" y="2257377"/>
            <a:ext cx="0" cy="182880"/>
          </a:xfrm>
          <a:prstGeom prst="line">
            <a:avLst/>
          </a:prstGeom>
          <a:solidFill>
            <a:schemeClr val="accent1"/>
          </a:solidFill>
          <a:ln w="19050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</p:cxnSp>
      <p:grpSp>
        <p:nvGrpSpPr>
          <p:cNvPr id="467" name="Group 466"/>
          <p:cNvGrpSpPr>
            <a:grpSpLocks noChangeAspect="1"/>
          </p:cNvGrpSpPr>
          <p:nvPr/>
        </p:nvGrpSpPr>
        <p:grpSpPr>
          <a:xfrm>
            <a:off x="6295510" y="2058639"/>
            <a:ext cx="274320" cy="182344"/>
            <a:chOff x="10624717" y="3337761"/>
            <a:chExt cx="2740326" cy="1821529"/>
          </a:xfrm>
        </p:grpSpPr>
        <p:sp>
          <p:nvSpPr>
            <p:cNvPr id="469" name="10-Point Star 4"/>
            <p:cNvSpPr/>
            <p:nvPr/>
          </p:nvSpPr>
          <p:spPr bwMode="auto">
            <a:xfrm>
              <a:off x="10624717" y="3337761"/>
              <a:ext cx="2740326" cy="1821529"/>
            </a:xfrm>
            <a:custGeom>
              <a:avLst/>
              <a:gdLst>
                <a:gd name="connsiteX0" fmla="*/ 0 w 514350"/>
                <a:gd name="connsiteY0" fmla="*/ 149402 h 432435"/>
                <a:gd name="connsiteX1" fmla="*/ 71079 w 514350"/>
                <a:gd name="connsiteY1" fmla="*/ 108107 h 432435"/>
                <a:gd name="connsiteX2" fmla="*/ 98231 w 514350"/>
                <a:gd name="connsiteY2" fmla="*/ 41293 h 432435"/>
                <a:gd name="connsiteX3" fmla="*/ 186092 w 514350"/>
                <a:gd name="connsiteY3" fmla="*/ 41291 h 432435"/>
                <a:gd name="connsiteX4" fmla="*/ 257175 w 514350"/>
                <a:gd name="connsiteY4" fmla="*/ 0 h 432435"/>
                <a:gd name="connsiteX5" fmla="*/ 328258 w 514350"/>
                <a:gd name="connsiteY5" fmla="*/ 41291 h 432435"/>
                <a:gd name="connsiteX6" fmla="*/ 416119 w 514350"/>
                <a:gd name="connsiteY6" fmla="*/ 41293 h 432435"/>
                <a:gd name="connsiteX7" fmla="*/ 443271 w 514350"/>
                <a:gd name="connsiteY7" fmla="*/ 108107 h 432435"/>
                <a:gd name="connsiteX8" fmla="*/ 514350 w 514350"/>
                <a:gd name="connsiteY8" fmla="*/ 149402 h 432435"/>
                <a:gd name="connsiteX9" fmla="*/ 487201 w 514350"/>
                <a:gd name="connsiteY9" fmla="*/ 216218 h 432435"/>
                <a:gd name="connsiteX10" fmla="*/ 514350 w 514350"/>
                <a:gd name="connsiteY10" fmla="*/ 283033 h 432435"/>
                <a:gd name="connsiteX11" fmla="*/ 443271 w 514350"/>
                <a:gd name="connsiteY11" fmla="*/ 324328 h 432435"/>
                <a:gd name="connsiteX12" fmla="*/ 416119 w 514350"/>
                <a:gd name="connsiteY12" fmla="*/ 391142 h 432435"/>
                <a:gd name="connsiteX13" fmla="*/ 328258 w 514350"/>
                <a:gd name="connsiteY13" fmla="*/ 391144 h 432435"/>
                <a:gd name="connsiteX14" fmla="*/ 257175 w 514350"/>
                <a:gd name="connsiteY14" fmla="*/ 432435 h 432435"/>
                <a:gd name="connsiteX15" fmla="*/ 186092 w 514350"/>
                <a:gd name="connsiteY15" fmla="*/ 391144 h 432435"/>
                <a:gd name="connsiteX16" fmla="*/ 98231 w 514350"/>
                <a:gd name="connsiteY16" fmla="*/ 391142 h 432435"/>
                <a:gd name="connsiteX17" fmla="*/ 71079 w 514350"/>
                <a:gd name="connsiteY17" fmla="*/ 324328 h 432435"/>
                <a:gd name="connsiteX18" fmla="*/ 0 w 514350"/>
                <a:gd name="connsiteY18" fmla="*/ 283033 h 432435"/>
                <a:gd name="connsiteX19" fmla="*/ 27149 w 514350"/>
                <a:gd name="connsiteY19" fmla="*/ 216218 h 432435"/>
                <a:gd name="connsiteX20" fmla="*/ 0 w 514350"/>
                <a:gd name="connsiteY20" fmla="*/ 149402 h 432435"/>
                <a:gd name="connsiteX0" fmla="*/ 0 w 882015"/>
                <a:gd name="connsiteY0" fmla="*/ 0 h 471628"/>
                <a:gd name="connsiteX1" fmla="*/ 438744 w 882015"/>
                <a:gd name="connsiteY1" fmla="*/ 147300 h 471628"/>
                <a:gd name="connsiteX2" fmla="*/ 465896 w 882015"/>
                <a:gd name="connsiteY2" fmla="*/ 80486 h 471628"/>
                <a:gd name="connsiteX3" fmla="*/ 553757 w 882015"/>
                <a:gd name="connsiteY3" fmla="*/ 80484 h 471628"/>
                <a:gd name="connsiteX4" fmla="*/ 624840 w 882015"/>
                <a:gd name="connsiteY4" fmla="*/ 39193 h 471628"/>
                <a:gd name="connsiteX5" fmla="*/ 695923 w 882015"/>
                <a:gd name="connsiteY5" fmla="*/ 80484 h 471628"/>
                <a:gd name="connsiteX6" fmla="*/ 783784 w 882015"/>
                <a:gd name="connsiteY6" fmla="*/ 80486 h 471628"/>
                <a:gd name="connsiteX7" fmla="*/ 810936 w 882015"/>
                <a:gd name="connsiteY7" fmla="*/ 147300 h 471628"/>
                <a:gd name="connsiteX8" fmla="*/ 882015 w 882015"/>
                <a:gd name="connsiteY8" fmla="*/ 188595 h 471628"/>
                <a:gd name="connsiteX9" fmla="*/ 854866 w 882015"/>
                <a:gd name="connsiteY9" fmla="*/ 255411 h 471628"/>
                <a:gd name="connsiteX10" fmla="*/ 882015 w 882015"/>
                <a:gd name="connsiteY10" fmla="*/ 322226 h 471628"/>
                <a:gd name="connsiteX11" fmla="*/ 810936 w 882015"/>
                <a:gd name="connsiteY11" fmla="*/ 363521 h 471628"/>
                <a:gd name="connsiteX12" fmla="*/ 783784 w 882015"/>
                <a:gd name="connsiteY12" fmla="*/ 430335 h 471628"/>
                <a:gd name="connsiteX13" fmla="*/ 695923 w 882015"/>
                <a:gd name="connsiteY13" fmla="*/ 430337 h 471628"/>
                <a:gd name="connsiteX14" fmla="*/ 624840 w 882015"/>
                <a:gd name="connsiteY14" fmla="*/ 471628 h 471628"/>
                <a:gd name="connsiteX15" fmla="*/ 553757 w 882015"/>
                <a:gd name="connsiteY15" fmla="*/ 430337 h 471628"/>
                <a:gd name="connsiteX16" fmla="*/ 465896 w 882015"/>
                <a:gd name="connsiteY16" fmla="*/ 430335 h 471628"/>
                <a:gd name="connsiteX17" fmla="*/ 438744 w 882015"/>
                <a:gd name="connsiteY17" fmla="*/ 363521 h 471628"/>
                <a:gd name="connsiteX18" fmla="*/ 367665 w 882015"/>
                <a:gd name="connsiteY18" fmla="*/ 322226 h 471628"/>
                <a:gd name="connsiteX19" fmla="*/ 394814 w 882015"/>
                <a:gd name="connsiteY19" fmla="*/ 255411 h 471628"/>
                <a:gd name="connsiteX20" fmla="*/ 0 w 882015"/>
                <a:gd name="connsiteY20" fmla="*/ 0 h 471628"/>
                <a:gd name="connsiteX0" fmla="*/ 0 w 882015"/>
                <a:gd name="connsiteY0" fmla="*/ 88920 h 560548"/>
                <a:gd name="connsiteX1" fmla="*/ 63459 w 882015"/>
                <a:gd name="connsiteY1" fmla="*/ 0 h 560548"/>
                <a:gd name="connsiteX2" fmla="*/ 465896 w 882015"/>
                <a:gd name="connsiteY2" fmla="*/ 169406 h 560548"/>
                <a:gd name="connsiteX3" fmla="*/ 553757 w 882015"/>
                <a:gd name="connsiteY3" fmla="*/ 169404 h 560548"/>
                <a:gd name="connsiteX4" fmla="*/ 624840 w 882015"/>
                <a:gd name="connsiteY4" fmla="*/ 128113 h 560548"/>
                <a:gd name="connsiteX5" fmla="*/ 695923 w 882015"/>
                <a:gd name="connsiteY5" fmla="*/ 169404 h 560548"/>
                <a:gd name="connsiteX6" fmla="*/ 783784 w 882015"/>
                <a:gd name="connsiteY6" fmla="*/ 169406 h 560548"/>
                <a:gd name="connsiteX7" fmla="*/ 810936 w 882015"/>
                <a:gd name="connsiteY7" fmla="*/ 236220 h 560548"/>
                <a:gd name="connsiteX8" fmla="*/ 882015 w 882015"/>
                <a:gd name="connsiteY8" fmla="*/ 277515 h 560548"/>
                <a:gd name="connsiteX9" fmla="*/ 854866 w 882015"/>
                <a:gd name="connsiteY9" fmla="*/ 344331 h 560548"/>
                <a:gd name="connsiteX10" fmla="*/ 882015 w 882015"/>
                <a:gd name="connsiteY10" fmla="*/ 411146 h 560548"/>
                <a:gd name="connsiteX11" fmla="*/ 810936 w 882015"/>
                <a:gd name="connsiteY11" fmla="*/ 452441 h 560548"/>
                <a:gd name="connsiteX12" fmla="*/ 783784 w 882015"/>
                <a:gd name="connsiteY12" fmla="*/ 519255 h 560548"/>
                <a:gd name="connsiteX13" fmla="*/ 695923 w 882015"/>
                <a:gd name="connsiteY13" fmla="*/ 519257 h 560548"/>
                <a:gd name="connsiteX14" fmla="*/ 624840 w 882015"/>
                <a:gd name="connsiteY14" fmla="*/ 560548 h 560548"/>
                <a:gd name="connsiteX15" fmla="*/ 553757 w 882015"/>
                <a:gd name="connsiteY15" fmla="*/ 519257 h 560548"/>
                <a:gd name="connsiteX16" fmla="*/ 465896 w 882015"/>
                <a:gd name="connsiteY16" fmla="*/ 519255 h 560548"/>
                <a:gd name="connsiteX17" fmla="*/ 438744 w 882015"/>
                <a:gd name="connsiteY17" fmla="*/ 452441 h 560548"/>
                <a:gd name="connsiteX18" fmla="*/ 367665 w 882015"/>
                <a:gd name="connsiteY18" fmla="*/ 411146 h 560548"/>
                <a:gd name="connsiteX19" fmla="*/ 394814 w 882015"/>
                <a:gd name="connsiteY19" fmla="*/ 344331 h 560548"/>
                <a:gd name="connsiteX20" fmla="*/ 0 w 882015"/>
                <a:gd name="connsiteY20" fmla="*/ 88920 h 560548"/>
                <a:gd name="connsiteX0" fmla="*/ 0 w 882015"/>
                <a:gd name="connsiteY0" fmla="*/ 88920 h 560548"/>
                <a:gd name="connsiteX1" fmla="*/ 63459 w 882015"/>
                <a:gd name="connsiteY1" fmla="*/ 0 h 560548"/>
                <a:gd name="connsiteX2" fmla="*/ 465896 w 882015"/>
                <a:gd name="connsiteY2" fmla="*/ 169406 h 560548"/>
                <a:gd name="connsiteX3" fmla="*/ 553757 w 882015"/>
                <a:gd name="connsiteY3" fmla="*/ 169404 h 560548"/>
                <a:gd name="connsiteX4" fmla="*/ 624840 w 882015"/>
                <a:gd name="connsiteY4" fmla="*/ 128113 h 560548"/>
                <a:gd name="connsiteX5" fmla="*/ 695923 w 882015"/>
                <a:gd name="connsiteY5" fmla="*/ 169404 h 560548"/>
                <a:gd name="connsiteX6" fmla="*/ 783784 w 882015"/>
                <a:gd name="connsiteY6" fmla="*/ 169406 h 560548"/>
                <a:gd name="connsiteX7" fmla="*/ 810936 w 882015"/>
                <a:gd name="connsiteY7" fmla="*/ 236220 h 560548"/>
                <a:gd name="connsiteX8" fmla="*/ 882015 w 882015"/>
                <a:gd name="connsiteY8" fmla="*/ 277515 h 560548"/>
                <a:gd name="connsiteX9" fmla="*/ 854866 w 882015"/>
                <a:gd name="connsiteY9" fmla="*/ 344331 h 560548"/>
                <a:gd name="connsiteX10" fmla="*/ 882015 w 882015"/>
                <a:gd name="connsiteY10" fmla="*/ 411146 h 560548"/>
                <a:gd name="connsiteX11" fmla="*/ 810936 w 882015"/>
                <a:gd name="connsiteY11" fmla="*/ 452441 h 560548"/>
                <a:gd name="connsiteX12" fmla="*/ 783784 w 882015"/>
                <a:gd name="connsiteY12" fmla="*/ 519255 h 560548"/>
                <a:gd name="connsiteX13" fmla="*/ 695923 w 882015"/>
                <a:gd name="connsiteY13" fmla="*/ 519257 h 560548"/>
                <a:gd name="connsiteX14" fmla="*/ 624840 w 882015"/>
                <a:gd name="connsiteY14" fmla="*/ 560548 h 560548"/>
                <a:gd name="connsiteX15" fmla="*/ 553757 w 882015"/>
                <a:gd name="connsiteY15" fmla="*/ 519257 h 560548"/>
                <a:gd name="connsiteX16" fmla="*/ 465896 w 882015"/>
                <a:gd name="connsiteY16" fmla="*/ 519255 h 560548"/>
                <a:gd name="connsiteX17" fmla="*/ 438744 w 882015"/>
                <a:gd name="connsiteY17" fmla="*/ 452441 h 560548"/>
                <a:gd name="connsiteX18" fmla="*/ 367665 w 882015"/>
                <a:gd name="connsiteY18" fmla="*/ 411146 h 560548"/>
                <a:gd name="connsiteX19" fmla="*/ 69059 w 882015"/>
                <a:gd name="connsiteY19" fmla="*/ 155736 h 560548"/>
                <a:gd name="connsiteX20" fmla="*/ 0 w 882015"/>
                <a:gd name="connsiteY20" fmla="*/ 88920 h 560548"/>
                <a:gd name="connsiteX0" fmla="*/ 0 w 882015"/>
                <a:gd name="connsiteY0" fmla="*/ 88920 h 560548"/>
                <a:gd name="connsiteX1" fmla="*/ 63459 w 882015"/>
                <a:gd name="connsiteY1" fmla="*/ 0 h 560548"/>
                <a:gd name="connsiteX2" fmla="*/ 465896 w 882015"/>
                <a:gd name="connsiteY2" fmla="*/ 169406 h 560548"/>
                <a:gd name="connsiteX3" fmla="*/ 553757 w 882015"/>
                <a:gd name="connsiteY3" fmla="*/ 169404 h 560548"/>
                <a:gd name="connsiteX4" fmla="*/ 624840 w 882015"/>
                <a:gd name="connsiteY4" fmla="*/ 128113 h 560548"/>
                <a:gd name="connsiteX5" fmla="*/ 695923 w 882015"/>
                <a:gd name="connsiteY5" fmla="*/ 169404 h 560548"/>
                <a:gd name="connsiteX6" fmla="*/ 783784 w 882015"/>
                <a:gd name="connsiteY6" fmla="*/ 169406 h 560548"/>
                <a:gd name="connsiteX7" fmla="*/ 810936 w 882015"/>
                <a:gd name="connsiteY7" fmla="*/ 236220 h 560548"/>
                <a:gd name="connsiteX8" fmla="*/ 882015 w 882015"/>
                <a:gd name="connsiteY8" fmla="*/ 277515 h 560548"/>
                <a:gd name="connsiteX9" fmla="*/ 854866 w 882015"/>
                <a:gd name="connsiteY9" fmla="*/ 344331 h 560548"/>
                <a:gd name="connsiteX10" fmla="*/ 882015 w 882015"/>
                <a:gd name="connsiteY10" fmla="*/ 411146 h 560548"/>
                <a:gd name="connsiteX11" fmla="*/ 810936 w 882015"/>
                <a:gd name="connsiteY11" fmla="*/ 452441 h 560548"/>
                <a:gd name="connsiteX12" fmla="*/ 783784 w 882015"/>
                <a:gd name="connsiteY12" fmla="*/ 519255 h 560548"/>
                <a:gd name="connsiteX13" fmla="*/ 695923 w 882015"/>
                <a:gd name="connsiteY13" fmla="*/ 519257 h 560548"/>
                <a:gd name="connsiteX14" fmla="*/ 624840 w 882015"/>
                <a:gd name="connsiteY14" fmla="*/ 560548 h 560548"/>
                <a:gd name="connsiteX15" fmla="*/ 553757 w 882015"/>
                <a:gd name="connsiteY15" fmla="*/ 519257 h 560548"/>
                <a:gd name="connsiteX16" fmla="*/ 465896 w 882015"/>
                <a:gd name="connsiteY16" fmla="*/ 519255 h 560548"/>
                <a:gd name="connsiteX17" fmla="*/ 438744 w 882015"/>
                <a:gd name="connsiteY17" fmla="*/ 452441 h 560548"/>
                <a:gd name="connsiteX18" fmla="*/ 140970 w 882015"/>
                <a:gd name="connsiteY18" fmla="*/ 117776 h 560548"/>
                <a:gd name="connsiteX19" fmla="*/ 69059 w 882015"/>
                <a:gd name="connsiteY19" fmla="*/ 155736 h 560548"/>
                <a:gd name="connsiteX20" fmla="*/ 0 w 882015"/>
                <a:gd name="connsiteY20" fmla="*/ 88920 h 560548"/>
                <a:gd name="connsiteX0" fmla="*/ 0 w 882015"/>
                <a:gd name="connsiteY0" fmla="*/ 140494 h 612122"/>
                <a:gd name="connsiteX1" fmla="*/ 63459 w 882015"/>
                <a:gd name="connsiteY1" fmla="*/ 51574 h 612122"/>
                <a:gd name="connsiteX2" fmla="*/ 134426 w 882015"/>
                <a:gd name="connsiteY2" fmla="*/ 0 h 612122"/>
                <a:gd name="connsiteX3" fmla="*/ 553757 w 882015"/>
                <a:gd name="connsiteY3" fmla="*/ 220978 h 612122"/>
                <a:gd name="connsiteX4" fmla="*/ 624840 w 882015"/>
                <a:gd name="connsiteY4" fmla="*/ 179687 h 612122"/>
                <a:gd name="connsiteX5" fmla="*/ 695923 w 882015"/>
                <a:gd name="connsiteY5" fmla="*/ 220978 h 612122"/>
                <a:gd name="connsiteX6" fmla="*/ 783784 w 882015"/>
                <a:gd name="connsiteY6" fmla="*/ 220980 h 612122"/>
                <a:gd name="connsiteX7" fmla="*/ 810936 w 882015"/>
                <a:gd name="connsiteY7" fmla="*/ 287794 h 612122"/>
                <a:gd name="connsiteX8" fmla="*/ 882015 w 882015"/>
                <a:gd name="connsiteY8" fmla="*/ 329089 h 612122"/>
                <a:gd name="connsiteX9" fmla="*/ 854866 w 882015"/>
                <a:gd name="connsiteY9" fmla="*/ 395905 h 612122"/>
                <a:gd name="connsiteX10" fmla="*/ 882015 w 882015"/>
                <a:gd name="connsiteY10" fmla="*/ 462720 h 612122"/>
                <a:gd name="connsiteX11" fmla="*/ 810936 w 882015"/>
                <a:gd name="connsiteY11" fmla="*/ 504015 h 612122"/>
                <a:gd name="connsiteX12" fmla="*/ 783784 w 882015"/>
                <a:gd name="connsiteY12" fmla="*/ 570829 h 612122"/>
                <a:gd name="connsiteX13" fmla="*/ 695923 w 882015"/>
                <a:gd name="connsiteY13" fmla="*/ 570831 h 612122"/>
                <a:gd name="connsiteX14" fmla="*/ 624840 w 882015"/>
                <a:gd name="connsiteY14" fmla="*/ 612122 h 612122"/>
                <a:gd name="connsiteX15" fmla="*/ 553757 w 882015"/>
                <a:gd name="connsiteY15" fmla="*/ 570831 h 612122"/>
                <a:gd name="connsiteX16" fmla="*/ 465896 w 882015"/>
                <a:gd name="connsiteY16" fmla="*/ 570829 h 612122"/>
                <a:gd name="connsiteX17" fmla="*/ 438744 w 882015"/>
                <a:gd name="connsiteY17" fmla="*/ 504015 h 612122"/>
                <a:gd name="connsiteX18" fmla="*/ 140970 w 882015"/>
                <a:gd name="connsiteY18" fmla="*/ 169350 h 612122"/>
                <a:gd name="connsiteX19" fmla="*/ 69059 w 882015"/>
                <a:gd name="connsiteY19" fmla="*/ 207310 h 612122"/>
                <a:gd name="connsiteX20" fmla="*/ 0 w 882015"/>
                <a:gd name="connsiteY20" fmla="*/ 140494 h 612122"/>
                <a:gd name="connsiteX0" fmla="*/ 0 w 882015"/>
                <a:gd name="connsiteY0" fmla="*/ 140494 h 612122"/>
                <a:gd name="connsiteX1" fmla="*/ 63459 w 882015"/>
                <a:gd name="connsiteY1" fmla="*/ 51574 h 612122"/>
                <a:gd name="connsiteX2" fmla="*/ 134426 w 882015"/>
                <a:gd name="connsiteY2" fmla="*/ 0 h 612122"/>
                <a:gd name="connsiteX3" fmla="*/ 208952 w 882015"/>
                <a:gd name="connsiteY3" fmla="*/ 74293 h 612122"/>
                <a:gd name="connsiteX4" fmla="*/ 624840 w 882015"/>
                <a:gd name="connsiteY4" fmla="*/ 179687 h 612122"/>
                <a:gd name="connsiteX5" fmla="*/ 695923 w 882015"/>
                <a:gd name="connsiteY5" fmla="*/ 220978 h 612122"/>
                <a:gd name="connsiteX6" fmla="*/ 783784 w 882015"/>
                <a:gd name="connsiteY6" fmla="*/ 220980 h 612122"/>
                <a:gd name="connsiteX7" fmla="*/ 810936 w 882015"/>
                <a:gd name="connsiteY7" fmla="*/ 287794 h 612122"/>
                <a:gd name="connsiteX8" fmla="*/ 882015 w 882015"/>
                <a:gd name="connsiteY8" fmla="*/ 329089 h 612122"/>
                <a:gd name="connsiteX9" fmla="*/ 854866 w 882015"/>
                <a:gd name="connsiteY9" fmla="*/ 395905 h 612122"/>
                <a:gd name="connsiteX10" fmla="*/ 882015 w 882015"/>
                <a:gd name="connsiteY10" fmla="*/ 462720 h 612122"/>
                <a:gd name="connsiteX11" fmla="*/ 810936 w 882015"/>
                <a:gd name="connsiteY11" fmla="*/ 504015 h 612122"/>
                <a:gd name="connsiteX12" fmla="*/ 783784 w 882015"/>
                <a:gd name="connsiteY12" fmla="*/ 570829 h 612122"/>
                <a:gd name="connsiteX13" fmla="*/ 695923 w 882015"/>
                <a:gd name="connsiteY13" fmla="*/ 570831 h 612122"/>
                <a:gd name="connsiteX14" fmla="*/ 624840 w 882015"/>
                <a:gd name="connsiteY14" fmla="*/ 612122 h 612122"/>
                <a:gd name="connsiteX15" fmla="*/ 553757 w 882015"/>
                <a:gd name="connsiteY15" fmla="*/ 570831 h 612122"/>
                <a:gd name="connsiteX16" fmla="*/ 465896 w 882015"/>
                <a:gd name="connsiteY16" fmla="*/ 570829 h 612122"/>
                <a:gd name="connsiteX17" fmla="*/ 438744 w 882015"/>
                <a:gd name="connsiteY17" fmla="*/ 504015 h 612122"/>
                <a:gd name="connsiteX18" fmla="*/ 140970 w 882015"/>
                <a:gd name="connsiteY18" fmla="*/ 169350 h 612122"/>
                <a:gd name="connsiteX19" fmla="*/ 69059 w 882015"/>
                <a:gd name="connsiteY19" fmla="*/ 207310 h 612122"/>
                <a:gd name="connsiteX20" fmla="*/ 0 w 882015"/>
                <a:gd name="connsiteY20" fmla="*/ 140494 h 612122"/>
                <a:gd name="connsiteX0" fmla="*/ 0 w 882015"/>
                <a:gd name="connsiteY0" fmla="*/ 140494 h 612122"/>
                <a:gd name="connsiteX1" fmla="*/ 63459 w 882015"/>
                <a:gd name="connsiteY1" fmla="*/ 51574 h 612122"/>
                <a:gd name="connsiteX2" fmla="*/ 134426 w 882015"/>
                <a:gd name="connsiteY2" fmla="*/ 0 h 612122"/>
                <a:gd name="connsiteX3" fmla="*/ 208952 w 882015"/>
                <a:gd name="connsiteY3" fmla="*/ 74293 h 612122"/>
                <a:gd name="connsiteX4" fmla="*/ 196215 w 882015"/>
                <a:gd name="connsiteY4" fmla="*/ 122537 h 612122"/>
                <a:gd name="connsiteX5" fmla="*/ 695923 w 882015"/>
                <a:gd name="connsiteY5" fmla="*/ 220978 h 612122"/>
                <a:gd name="connsiteX6" fmla="*/ 783784 w 882015"/>
                <a:gd name="connsiteY6" fmla="*/ 220980 h 612122"/>
                <a:gd name="connsiteX7" fmla="*/ 810936 w 882015"/>
                <a:gd name="connsiteY7" fmla="*/ 287794 h 612122"/>
                <a:gd name="connsiteX8" fmla="*/ 882015 w 882015"/>
                <a:gd name="connsiteY8" fmla="*/ 329089 h 612122"/>
                <a:gd name="connsiteX9" fmla="*/ 854866 w 882015"/>
                <a:gd name="connsiteY9" fmla="*/ 395905 h 612122"/>
                <a:gd name="connsiteX10" fmla="*/ 882015 w 882015"/>
                <a:gd name="connsiteY10" fmla="*/ 462720 h 612122"/>
                <a:gd name="connsiteX11" fmla="*/ 810936 w 882015"/>
                <a:gd name="connsiteY11" fmla="*/ 504015 h 612122"/>
                <a:gd name="connsiteX12" fmla="*/ 783784 w 882015"/>
                <a:gd name="connsiteY12" fmla="*/ 570829 h 612122"/>
                <a:gd name="connsiteX13" fmla="*/ 695923 w 882015"/>
                <a:gd name="connsiteY13" fmla="*/ 570831 h 612122"/>
                <a:gd name="connsiteX14" fmla="*/ 624840 w 882015"/>
                <a:gd name="connsiteY14" fmla="*/ 612122 h 612122"/>
                <a:gd name="connsiteX15" fmla="*/ 553757 w 882015"/>
                <a:gd name="connsiteY15" fmla="*/ 570831 h 612122"/>
                <a:gd name="connsiteX16" fmla="*/ 465896 w 882015"/>
                <a:gd name="connsiteY16" fmla="*/ 570829 h 612122"/>
                <a:gd name="connsiteX17" fmla="*/ 438744 w 882015"/>
                <a:gd name="connsiteY17" fmla="*/ 504015 h 612122"/>
                <a:gd name="connsiteX18" fmla="*/ 140970 w 882015"/>
                <a:gd name="connsiteY18" fmla="*/ 169350 h 612122"/>
                <a:gd name="connsiteX19" fmla="*/ 69059 w 882015"/>
                <a:gd name="connsiteY19" fmla="*/ 207310 h 612122"/>
                <a:gd name="connsiteX20" fmla="*/ 0 w 882015"/>
                <a:gd name="connsiteY20" fmla="*/ 140494 h 612122"/>
                <a:gd name="connsiteX0" fmla="*/ 0 w 883920"/>
                <a:gd name="connsiteY0" fmla="*/ 129064 h 612122"/>
                <a:gd name="connsiteX1" fmla="*/ 65364 w 883920"/>
                <a:gd name="connsiteY1" fmla="*/ 51574 h 612122"/>
                <a:gd name="connsiteX2" fmla="*/ 136331 w 883920"/>
                <a:gd name="connsiteY2" fmla="*/ 0 h 612122"/>
                <a:gd name="connsiteX3" fmla="*/ 210857 w 883920"/>
                <a:gd name="connsiteY3" fmla="*/ 74293 h 612122"/>
                <a:gd name="connsiteX4" fmla="*/ 198120 w 883920"/>
                <a:gd name="connsiteY4" fmla="*/ 122537 h 612122"/>
                <a:gd name="connsiteX5" fmla="*/ 697828 w 883920"/>
                <a:gd name="connsiteY5" fmla="*/ 220978 h 612122"/>
                <a:gd name="connsiteX6" fmla="*/ 785689 w 883920"/>
                <a:gd name="connsiteY6" fmla="*/ 220980 h 612122"/>
                <a:gd name="connsiteX7" fmla="*/ 812841 w 883920"/>
                <a:gd name="connsiteY7" fmla="*/ 287794 h 612122"/>
                <a:gd name="connsiteX8" fmla="*/ 883920 w 883920"/>
                <a:gd name="connsiteY8" fmla="*/ 329089 h 612122"/>
                <a:gd name="connsiteX9" fmla="*/ 856771 w 883920"/>
                <a:gd name="connsiteY9" fmla="*/ 395905 h 612122"/>
                <a:gd name="connsiteX10" fmla="*/ 883920 w 883920"/>
                <a:gd name="connsiteY10" fmla="*/ 462720 h 612122"/>
                <a:gd name="connsiteX11" fmla="*/ 812841 w 883920"/>
                <a:gd name="connsiteY11" fmla="*/ 504015 h 612122"/>
                <a:gd name="connsiteX12" fmla="*/ 785689 w 883920"/>
                <a:gd name="connsiteY12" fmla="*/ 570829 h 612122"/>
                <a:gd name="connsiteX13" fmla="*/ 697828 w 883920"/>
                <a:gd name="connsiteY13" fmla="*/ 570831 h 612122"/>
                <a:gd name="connsiteX14" fmla="*/ 626745 w 883920"/>
                <a:gd name="connsiteY14" fmla="*/ 612122 h 612122"/>
                <a:gd name="connsiteX15" fmla="*/ 555662 w 883920"/>
                <a:gd name="connsiteY15" fmla="*/ 570831 h 612122"/>
                <a:gd name="connsiteX16" fmla="*/ 467801 w 883920"/>
                <a:gd name="connsiteY16" fmla="*/ 570829 h 612122"/>
                <a:gd name="connsiteX17" fmla="*/ 440649 w 883920"/>
                <a:gd name="connsiteY17" fmla="*/ 504015 h 612122"/>
                <a:gd name="connsiteX18" fmla="*/ 142875 w 883920"/>
                <a:gd name="connsiteY18" fmla="*/ 169350 h 612122"/>
                <a:gd name="connsiteX19" fmla="*/ 70964 w 883920"/>
                <a:gd name="connsiteY19" fmla="*/ 207310 h 612122"/>
                <a:gd name="connsiteX20" fmla="*/ 0 w 883920"/>
                <a:gd name="connsiteY20" fmla="*/ 129064 h 612122"/>
                <a:gd name="connsiteX0" fmla="*/ 14 w 883934"/>
                <a:gd name="connsiteY0" fmla="*/ 129064 h 612122"/>
                <a:gd name="connsiteX1" fmla="*/ 65378 w 883934"/>
                <a:gd name="connsiteY1" fmla="*/ 51574 h 612122"/>
                <a:gd name="connsiteX2" fmla="*/ 136345 w 883934"/>
                <a:gd name="connsiteY2" fmla="*/ 0 h 612122"/>
                <a:gd name="connsiteX3" fmla="*/ 210871 w 883934"/>
                <a:gd name="connsiteY3" fmla="*/ 74293 h 612122"/>
                <a:gd name="connsiteX4" fmla="*/ 198134 w 883934"/>
                <a:gd name="connsiteY4" fmla="*/ 122537 h 612122"/>
                <a:gd name="connsiteX5" fmla="*/ 697842 w 883934"/>
                <a:gd name="connsiteY5" fmla="*/ 220978 h 612122"/>
                <a:gd name="connsiteX6" fmla="*/ 785703 w 883934"/>
                <a:gd name="connsiteY6" fmla="*/ 220980 h 612122"/>
                <a:gd name="connsiteX7" fmla="*/ 812855 w 883934"/>
                <a:gd name="connsiteY7" fmla="*/ 287794 h 612122"/>
                <a:gd name="connsiteX8" fmla="*/ 883934 w 883934"/>
                <a:gd name="connsiteY8" fmla="*/ 329089 h 612122"/>
                <a:gd name="connsiteX9" fmla="*/ 856785 w 883934"/>
                <a:gd name="connsiteY9" fmla="*/ 395905 h 612122"/>
                <a:gd name="connsiteX10" fmla="*/ 883934 w 883934"/>
                <a:gd name="connsiteY10" fmla="*/ 462720 h 612122"/>
                <a:gd name="connsiteX11" fmla="*/ 812855 w 883934"/>
                <a:gd name="connsiteY11" fmla="*/ 504015 h 612122"/>
                <a:gd name="connsiteX12" fmla="*/ 785703 w 883934"/>
                <a:gd name="connsiteY12" fmla="*/ 570829 h 612122"/>
                <a:gd name="connsiteX13" fmla="*/ 697842 w 883934"/>
                <a:gd name="connsiteY13" fmla="*/ 570831 h 612122"/>
                <a:gd name="connsiteX14" fmla="*/ 626759 w 883934"/>
                <a:gd name="connsiteY14" fmla="*/ 612122 h 612122"/>
                <a:gd name="connsiteX15" fmla="*/ 555676 w 883934"/>
                <a:gd name="connsiteY15" fmla="*/ 570831 h 612122"/>
                <a:gd name="connsiteX16" fmla="*/ 467815 w 883934"/>
                <a:gd name="connsiteY16" fmla="*/ 570829 h 612122"/>
                <a:gd name="connsiteX17" fmla="*/ 440663 w 883934"/>
                <a:gd name="connsiteY17" fmla="*/ 504015 h 612122"/>
                <a:gd name="connsiteX18" fmla="*/ 142889 w 883934"/>
                <a:gd name="connsiteY18" fmla="*/ 169350 h 612122"/>
                <a:gd name="connsiteX19" fmla="*/ 70978 w 883934"/>
                <a:gd name="connsiteY19" fmla="*/ 207310 h 612122"/>
                <a:gd name="connsiteX20" fmla="*/ 14 w 883934"/>
                <a:gd name="connsiteY20" fmla="*/ 129064 h 612122"/>
                <a:gd name="connsiteX0" fmla="*/ 14 w 883934"/>
                <a:gd name="connsiteY0" fmla="*/ 129064 h 612122"/>
                <a:gd name="connsiteX1" fmla="*/ 65378 w 883934"/>
                <a:gd name="connsiteY1" fmla="*/ 51574 h 612122"/>
                <a:gd name="connsiteX2" fmla="*/ 136345 w 883934"/>
                <a:gd name="connsiteY2" fmla="*/ 0 h 612122"/>
                <a:gd name="connsiteX3" fmla="*/ 210871 w 883934"/>
                <a:gd name="connsiteY3" fmla="*/ 74293 h 612122"/>
                <a:gd name="connsiteX4" fmla="*/ 198134 w 883934"/>
                <a:gd name="connsiteY4" fmla="*/ 122537 h 612122"/>
                <a:gd name="connsiteX5" fmla="*/ 697842 w 883934"/>
                <a:gd name="connsiteY5" fmla="*/ 220978 h 612122"/>
                <a:gd name="connsiteX6" fmla="*/ 785703 w 883934"/>
                <a:gd name="connsiteY6" fmla="*/ 220980 h 612122"/>
                <a:gd name="connsiteX7" fmla="*/ 812855 w 883934"/>
                <a:gd name="connsiteY7" fmla="*/ 287794 h 612122"/>
                <a:gd name="connsiteX8" fmla="*/ 883934 w 883934"/>
                <a:gd name="connsiteY8" fmla="*/ 329089 h 612122"/>
                <a:gd name="connsiteX9" fmla="*/ 856785 w 883934"/>
                <a:gd name="connsiteY9" fmla="*/ 395905 h 612122"/>
                <a:gd name="connsiteX10" fmla="*/ 883934 w 883934"/>
                <a:gd name="connsiteY10" fmla="*/ 462720 h 612122"/>
                <a:gd name="connsiteX11" fmla="*/ 812855 w 883934"/>
                <a:gd name="connsiteY11" fmla="*/ 504015 h 612122"/>
                <a:gd name="connsiteX12" fmla="*/ 785703 w 883934"/>
                <a:gd name="connsiteY12" fmla="*/ 570829 h 612122"/>
                <a:gd name="connsiteX13" fmla="*/ 697842 w 883934"/>
                <a:gd name="connsiteY13" fmla="*/ 570831 h 612122"/>
                <a:gd name="connsiteX14" fmla="*/ 626759 w 883934"/>
                <a:gd name="connsiteY14" fmla="*/ 612122 h 612122"/>
                <a:gd name="connsiteX15" fmla="*/ 555676 w 883934"/>
                <a:gd name="connsiteY15" fmla="*/ 570831 h 612122"/>
                <a:gd name="connsiteX16" fmla="*/ 467815 w 883934"/>
                <a:gd name="connsiteY16" fmla="*/ 570829 h 612122"/>
                <a:gd name="connsiteX17" fmla="*/ 440663 w 883934"/>
                <a:gd name="connsiteY17" fmla="*/ 504015 h 612122"/>
                <a:gd name="connsiteX18" fmla="*/ 142889 w 883934"/>
                <a:gd name="connsiteY18" fmla="*/ 169350 h 612122"/>
                <a:gd name="connsiteX19" fmla="*/ 70978 w 883934"/>
                <a:gd name="connsiteY19" fmla="*/ 207310 h 612122"/>
                <a:gd name="connsiteX20" fmla="*/ 14 w 883934"/>
                <a:gd name="connsiteY20" fmla="*/ 129064 h 612122"/>
                <a:gd name="connsiteX0" fmla="*/ 14 w 883934"/>
                <a:gd name="connsiteY0" fmla="*/ 131721 h 614779"/>
                <a:gd name="connsiteX1" fmla="*/ 65378 w 883934"/>
                <a:gd name="connsiteY1" fmla="*/ 54231 h 614779"/>
                <a:gd name="connsiteX2" fmla="*/ 136345 w 883934"/>
                <a:gd name="connsiteY2" fmla="*/ 2657 h 614779"/>
                <a:gd name="connsiteX3" fmla="*/ 210871 w 883934"/>
                <a:gd name="connsiteY3" fmla="*/ 76950 h 614779"/>
                <a:gd name="connsiteX4" fmla="*/ 198134 w 883934"/>
                <a:gd name="connsiteY4" fmla="*/ 125194 h 614779"/>
                <a:gd name="connsiteX5" fmla="*/ 697842 w 883934"/>
                <a:gd name="connsiteY5" fmla="*/ 223635 h 614779"/>
                <a:gd name="connsiteX6" fmla="*/ 785703 w 883934"/>
                <a:gd name="connsiteY6" fmla="*/ 223637 h 614779"/>
                <a:gd name="connsiteX7" fmla="*/ 812855 w 883934"/>
                <a:gd name="connsiteY7" fmla="*/ 290451 h 614779"/>
                <a:gd name="connsiteX8" fmla="*/ 883934 w 883934"/>
                <a:gd name="connsiteY8" fmla="*/ 331746 h 614779"/>
                <a:gd name="connsiteX9" fmla="*/ 856785 w 883934"/>
                <a:gd name="connsiteY9" fmla="*/ 398562 h 614779"/>
                <a:gd name="connsiteX10" fmla="*/ 883934 w 883934"/>
                <a:gd name="connsiteY10" fmla="*/ 465377 h 614779"/>
                <a:gd name="connsiteX11" fmla="*/ 812855 w 883934"/>
                <a:gd name="connsiteY11" fmla="*/ 506672 h 614779"/>
                <a:gd name="connsiteX12" fmla="*/ 785703 w 883934"/>
                <a:gd name="connsiteY12" fmla="*/ 573486 h 614779"/>
                <a:gd name="connsiteX13" fmla="*/ 697842 w 883934"/>
                <a:gd name="connsiteY13" fmla="*/ 573488 h 614779"/>
                <a:gd name="connsiteX14" fmla="*/ 626759 w 883934"/>
                <a:gd name="connsiteY14" fmla="*/ 614779 h 614779"/>
                <a:gd name="connsiteX15" fmla="*/ 555676 w 883934"/>
                <a:gd name="connsiteY15" fmla="*/ 573488 h 614779"/>
                <a:gd name="connsiteX16" fmla="*/ 467815 w 883934"/>
                <a:gd name="connsiteY16" fmla="*/ 573486 h 614779"/>
                <a:gd name="connsiteX17" fmla="*/ 440663 w 883934"/>
                <a:gd name="connsiteY17" fmla="*/ 506672 h 614779"/>
                <a:gd name="connsiteX18" fmla="*/ 142889 w 883934"/>
                <a:gd name="connsiteY18" fmla="*/ 172007 h 614779"/>
                <a:gd name="connsiteX19" fmla="*/ 70978 w 883934"/>
                <a:gd name="connsiteY19" fmla="*/ 209967 h 614779"/>
                <a:gd name="connsiteX20" fmla="*/ 14 w 883934"/>
                <a:gd name="connsiteY20" fmla="*/ 131721 h 614779"/>
                <a:gd name="connsiteX0" fmla="*/ 14 w 883934"/>
                <a:gd name="connsiteY0" fmla="*/ 129064 h 612122"/>
                <a:gd name="connsiteX1" fmla="*/ 65378 w 883934"/>
                <a:gd name="connsiteY1" fmla="*/ 51574 h 612122"/>
                <a:gd name="connsiteX2" fmla="*/ 136345 w 883934"/>
                <a:gd name="connsiteY2" fmla="*/ 0 h 612122"/>
                <a:gd name="connsiteX3" fmla="*/ 210871 w 883934"/>
                <a:gd name="connsiteY3" fmla="*/ 74293 h 612122"/>
                <a:gd name="connsiteX4" fmla="*/ 198134 w 883934"/>
                <a:gd name="connsiteY4" fmla="*/ 122537 h 612122"/>
                <a:gd name="connsiteX5" fmla="*/ 697842 w 883934"/>
                <a:gd name="connsiteY5" fmla="*/ 220978 h 612122"/>
                <a:gd name="connsiteX6" fmla="*/ 785703 w 883934"/>
                <a:gd name="connsiteY6" fmla="*/ 220980 h 612122"/>
                <a:gd name="connsiteX7" fmla="*/ 812855 w 883934"/>
                <a:gd name="connsiteY7" fmla="*/ 287794 h 612122"/>
                <a:gd name="connsiteX8" fmla="*/ 883934 w 883934"/>
                <a:gd name="connsiteY8" fmla="*/ 329089 h 612122"/>
                <a:gd name="connsiteX9" fmla="*/ 856785 w 883934"/>
                <a:gd name="connsiteY9" fmla="*/ 395905 h 612122"/>
                <a:gd name="connsiteX10" fmla="*/ 883934 w 883934"/>
                <a:gd name="connsiteY10" fmla="*/ 462720 h 612122"/>
                <a:gd name="connsiteX11" fmla="*/ 812855 w 883934"/>
                <a:gd name="connsiteY11" fmla="*/ 504015 h 612122"/>
                <a:gd name="connsiteX12" fmla="*/ 785703 w 883934"/>
                <a:gd name="connsiteY12" fmla="*/ 570829 h 612122"/>
                <a:gd name="connsiteX13" fmla="*/ 697842 w 883934"/>
                <a:gd name="connsiteY13" fmla="*/ 570831 h 612122"/>
                <a:gd name="connsiteX14" fmla="*/ 626759 w 883934"/>
                <a:gd name="connsiteY14" fmla="*/ 612122 h 612122"/>
                <a:gd name="connsiteX15" fmla="*/ 555676 w 883934"/>
                <a:gd name="connsiteY15" fmla="*/ 570831 h 612122"/>
                <a:gd name="connsiteX16" fmla="*/ 467815 w 883934"/>
                <a:gd name="connsiteY16" fmla="*/ 570829 h 612122"/>
                <a:gd name="connsiteX17" fmla="*/ 440663 w 883934"/>
                <a:gd name="connsiteY17" fmla="*/ 504015 h 612122"/>
                <a:gd name="connsiteX18" fmla="*/ 142889 w 883934"/>
                <a:gd name="connsiteY18" fmla="*/ 169350 h 612122"/>
                <a:gd name="connsiteX19" fmla="*/ 70978 w 883934"/>
                <a:gd name="connsiteY19" fmla="*/ 207310 h 612122"/>
                <a:gd name="connsiteX20" fmla="*/ 14 w 883934"/>
                <a:gd name="connsiteY20" fmla="*/ 129064 h 612122"/>
                <a:gd name="connsiteX0" fmla="*/ 14 w 883934"/>
                <a:gd name="connsiteY0" fmla="*/ 129064 h 612122"/>
                <a:gd name="connsiteX1" fmla="*/ 65378 w 883934"/>
                <a:gd name="connsiteY1" fmla="*/ 51574 h 612122"/>
                <a:gd name="connsiteX2" fmla="*/ 136345 w 883934"/>
                <a:gd name="connsiteY2" fmla="*/ 0 h 612122"/>
                <a:gd name="connsiteX3" fmla="*/ 210871 w 883934"/>
                <a:gd name="connsiteY3" fmla="*/ 74293 h 612122"/>
                <a:gd name="connsiteX4" fmla="*/ 198134 w 883934"/>
                <a:gd name="connsiteY4" fmla="*/ 122537 h 612122"/>
                <a:gd name="connsiteX5" fmla="*/ 697842 w 883934"/>
                <a:gd name="connsiteY5" fmla="*/ 220978 h 612122"/>
                <a:gd name="connsiteX6" fmla="*/ 785703 w 883934"/>
                <a:gd name="connsiteY6" fmla="*/ 220980 h 612122"/>
                <a:gd name="connsiteX7" fmla="*/ 812855 w 883934"/>
                <a:gd name="connsiteY7" fmla="*/ 287794 h 612122"/>
                <a:gd name="connsiteX8" fmla="*/ 883934 w 883934"/>
                <a:gd name="connsiteY8" fmla="*/ 329089 h 612122"/>
                <a:gd name="connsiteX9" fmla="*/ 856785 w 883934"/>
                <a:gd name="connsiteY9" fmla="*/ 395905 h 612122"/>
                <a:gd name="connsiteX10" fmla="*/ 883934 w 883934"/>
                <a:gd name="connsiteY10" fmla="*/ 462720 h 612122"/>
                <a:gd name="connsiteX11" fmla="*/ 812855 w 883934"/>
                <a:gd name="connsiteY11" fmla="*/ 504015 h 612122"/>
                <a:gd name="connsiteX12" fmla="*/ 785703 w 883934"/>
                <a:gd name="connsiteY12" fmla="*/ 570829 h 612122"/>
                <a:gd name="connsiteX13" fmla="*/ 697842 w 883934"/>
                <a:gd name="connsiteY13" fmla="*/ 570831 h 612122"/>
                <a:gd name="connsiteX14" fmla="*/ 626759 w 883934"/>
                <a:gd name="connsiteY14" fmla="*/ 612122 h 612122"/>
                <a:gd name="connsiteX15" fmla="*/ 555676 w 883934"/>
                <a:gd name="connsiteY15" fmla="*/ 570831 h 612122"/>
                <a:gd name="connsiteX16" fmla="*/ 467815 w 883934"/>
                <a:gd name="connsiteY16" fmla="*/ 570829 h 612122"/>
                <a:gd name="connsiteX17" fmla="*/ 440663 w 883934"/>
                <a:gd name="connsiteY17" fmla="*/ 504015 h 612122"/>
                <a:gd name="connsiteX18" fmla="*/ 142889 w 883934"/>
                <a:gd name="connsiteY18" fmla="*/ 169350 h 612122"/>
                <a:gd name="connsiteX19" fmla="*/ 70978 w 883934"/>
                <a:gd name="connsiteY19" fmla="*/ 207310 h 612122"/>
                <a:gd name="connsiteX20" fmla="*/ 14 w 883934"/>
                <a:gd name="connsiteY20" fmla="*/ 129064 h 612122"/>
                <a:gd name="connsiteX0" fmla="*/ 14 w 883934"/>
                <a:gd name="connsiteY0" fmla="*/ 129064 h 612122"/>
                <a:gd name="connsiteX1" fmla="*/ 65378 w 883934"/>
                <a:gd name="connsiteY1" fmla="*/ 51574 h 612122"/>
                <a:gd name="connsiteX2" fmla="*/ 136345 w 883934"/>
                <a:gd name="connsiteY2" fmla="*/ 0 h 612122"/>
                <a:gd name="connsiteX3" fmla="*/ 210871 w 883934"/>
                <a:gd name="connsiteY3" fmla="*/ 74293 h 612122"/>
                <a:gd name="connsiteX4" fmla="*/ 198134 w 883934"/>
                <a:gd name="connsiteY4" fmla="*/ 122537 h 612122"/>
                <a:gd name="connsiteX5" fmla="*/ 697842 w 883934"/>
                <a:gd name="connsiteY5" fmla="*/ 220978 h 612122"/>
                <a:gd name="connsiteX6" fmla="*/ 785703 w 883934"/>
                <a:gd name="connsiteY6" fmla="*/ 220980 h 612122"/>
                <a:gd name="connsiteX7" fmla="*/ 812855 w 883934"/>
                <a:gd name="connsiteY7" fmla="*/ 287794 h 612122"/>
                <a:gd name="connsiteX8" fmla="*/ 883934 w 883934"/>
                <a:gd name="connsiteY8" fmla="*/ 329089 h 612122"/>
                <a:gd name="connsiteX9" fmla="*/ 856785 w 883934"/>
                <a:gd name="connsiteY9" fmla="*/ 395905 h 612122"/>
                <a:gd name="connsiteX10" fmla="*/ 883934 w 883934"/>
                <a:gd name="connsiteY10" fmla="*/ 462720 h 612122"/>
                <a:gd name="connsiteX11" fmla="*/ 812855 w 883934"/>
                <a:gd name="connsiteY11" fmla="*/ 504015 h 612122"/>
                <a:gd name="connsiteX12" fmla="*/ 785703 w 883934"/>
                <a:gd name="connsiteY12" fmla="*/ 570829 h 612122"/>
                <a:gd name="connsiteX13" fmla="*/ 697842 w 883934"/>
                <a:gd name="connsiteY13" fmla="*/ 570831 h 612122"/>
                <a:gd name="connsiteX14" fmla="*/ 626759 w 883934"/>
                <a:gd name="connsiteY14" fmla="*/ 612122 h 612122"/>
                <a:gd name="connsiteX15" fmla="*/ 555676 w 883934"/>
                <a:gd name="connsiteY15" fmla="*/ 570831 h 612122"/>
                <a:gd name="connsiteX16" fmla="*/ 467815 w 883934"/>
                <a:gd name="connsiteY16" fmla="*/ 570829 h 612122"/>
                <a:gd name="connsiteX17" fmla="*/ 440663 w 883934"/>
                <a:gd name="connsiteY17" fmla="*/ 504015 h 612122"/>
                <a:gd name="connsiteX18" fmla="*/ 142889 w 883934"/>
                <a:gd name="connsiteY18" fmla="*/ 169350 h 612122"/>
                <a:gd name="connsiteX19" fmla="*/ 70978 w 883934"/>
                <a:gd name="connsiteY19" fmla="*/ 207310 h 612122"/>
                <a:gd name="connsiteX20" fmla="*/ 14 w 883934"/>
                <a:gd name="connsiteY20" fmla="*/ 129064 h 612122"/>
                <a:gd name="connsiteX0" fmla="*/ 14 w 883934"/>
                <a:gd name="connsiteY0" fmla="*/ 129064 h 612122"/>
                <a:gd name="connsiteX1" fmla="*/ 65378 w 883934"/>
                <a:gd name="connsiteY1" fmla="*/ 51574 h 612122"/>
                <a:gd name="connsiteX2" fmla="*/ 136345 w 883934"/>
                <a:gd name="connsiteY2" fmla="*/ 0 h 612122"/>
                <a:gd name="connsiteX3" fmla="*/ 210871 w 883934"/>
                <a:gd name="connsiteY3" fmla="*/ 74293 h 612122"/>
                <a:gd name="connsiteX4" fmla="*/ 198134 w 883934"/>
                <a:gd name="connsiteY4" fmla="*/ 122537 h 612122"/>
                <a:gd name="connsiteX5" fmla="*/ 697842 w 883934"/>
                <a:gd name="connsiteY5" fmla="*/ 220978 h 612122"/>
                <a:gd name="connsiteX6" fmla="*/ 785703 w 883934"/>
                <a:gd name="connsiteY6" fmla="*/ 220980 h 612122"/>
                <a:gd name="connsiteX7" fmla="*/ 812855 w 883934"/>
                <a:gd name="connsiteY7" fmla="*/ 287794 h 612122"/>
                <a:gd name="connsiteX8" fmla="*/ 883934 w 883934"/>
                <a:gd name="connsiteY8" fmla="*/ 329089 h 612122"/>
                <a:gd name="connsiteX9" fmla="*/ 856785 w 883934"/>
                <a:gd name="connsiteY9" fmla="*/ 395905 h 612122"/>
                <a:gd name="connsiteX10" fmla="*/ 883934 w 883934"/>
                <a:gd name="connsiteY10" fmla="*/ 462720 h 612122"/>
                <a:gd name="connsiteX11" fmla="*/ 812855 w 883934"/>
                <a:gd name="connsiteY11" fmla="*/ 504015 h 612122"/>
                <a:gd name="connsiteX12" fmla="*/ 785703 w 883934"/>
                <a:gd name="connsiteY12" fmla="*/ 570829 h 612122"/>
                <a:gd name="connsiteX13" fmla="*/ 697842 w 883934"/>
                <a:gd name="connsiteY13" fmla="*/ 570831 h 612122"/>
                <a:gd name="connsiteX14" fmla="*/ 626759 w 883934"/>
                <a:gd name="connsiteY14" fmla="*/ 612122 h 612122"/>
                <a:gd name="connsiteX15" fmla="*/ 555676 w 883934"/>
                <a:gd name="connsiteY15" fmla="*/ 570831 h 612122"/>
                <a:gd name="connsiteX16" fmla="*/ 467815 w 883934"/>
                <a:gd name="connsiteY16" fmla="*/ 570829 h 612122"/>
                <a:gd name="connsiteX17" fmla="*/ 440663 w 883934"/>
                <a:gd name="connsiteY17" fmla="*/ 504015 h 612122"/>
                <a:gd name="connsiteX18" fmla="*/ 142889 w 883934"/>
                <a:gd name="connsiteY18" fmla="*/ 169350 h 612122"/>
                <a:gd name="connsiteX19" fmla="*/ 70978 w 883934"/>
                <a:gd name="connsiteY19" fmla="*/ 207310 h 612122"/>
                <a:gd name="connsiteX20" fmla="*/ 14 w 883934"/>
                <a:gd name="connsiteY20" fmla="*/ 129064 h 612122"/>
                <a:gd name="connsiteX0" fmla="*/ 21 w 883941"/>
                <a:gd name="connsiteY0" fmla="*/ 129064 h 612122"/>
                <a:gd name="connsiteX1" fmla="*/ 65385 w 883941"/>
                <a:gd name="connsiteY1" fmla="*/ 51574 h 612122"/>
                <a:gd name="connsiteX2" fmla="*/ 136352 w 883941"/>
                <a:gd name="connsiteY2" fmla="*/ 0 h 612122"/>
                <a:gd name="connsiteX3" fmla="*/ 210878 w 883941"/>
                <a:gd name="connsiteY3" fmla="*/ 74293 h 612122"/>
                <a:gd name="connsiteX4" fmla="*/ 198141 w 883941"/>
                <a:gd name="connsiteY4" fmla="*/ 122537 h 612122"/>
                <a:gd name="connsiteX5" fmla="*/ 697849 w 883941"/>
                <a:gd name="connsiteY5" fmla="*/ 220978 h 612122"/>
                <a:gd name="connsiteX6" fmla="*/ 785710 w 883941"/>
                <a:gd name="connsiteY6" fmla="*/ 220980 h 612122"/>
                <a:gd name="connsiteX7" fmla="*/ 812862 w 883941"/>
                <a:gd name="connsiteY7" fmla="*/ 287794 h 612122"/>
                <a:gd name="connsiteX8" fmla="*/ 883941 w 883941"/>
                <a:gd name="connsiteY8" fmla="*/ 329089 h 612122"/>
                <a:gd name="connsiteX9" fmla="*/ 856792 w 883941"/>
                <a:gd name="connsiteY9" fmla="*/ 395905 h 612122"/>
                <a:gd name="connsiteX10" fmla="*/ 883941 w 883941"/>
                <a:gd name="connsiteY10" fmla="*/ 462720 h 612122"/>
                <a:gd name="connsiteX11" fmla="*/ 812862 w 883941"/>
                <a:gd name="connsiteY11" fmla="*/ 504015 h 612122"/>
                <a:gd name="connsiteX12" fmla="*/ 785710 w 883941"/>
                <a:gd name="connsiteY12" fmla="*/ 570829 h 612122"/>
                <a:gd name="connsiteX13" fmla="*/ 697849 w 883941"/>
                <a:gd name="connsiteY13" fmla="*/ 570831 h 612122"/>
                <a:gd name="connsiteX14" fmla="*/ 626766 w 883941"/>
                <a:gd name="connsiteY14" fmla="*/ 612122 h 612122"/>
                <a:gd name="connsiteX15" fmla="*/ 555683 w 883941"/>
                <a:gd name="connsiteY15" fmla="*/ 570831 h 612122"/>
                <a:gd name="connsiteX16" fmla="*/ 467822 w 883941"/>
                <a:gd name="connsiteY16" fmla="*/ 570829 h 612122"/>
                <a:gd name="connsiteX17" fmla="*/ 440670 w 883941"/>
                <a:gd name="connsiteY17" fmla="*/ 504015 h 612122"/>
                <a:gd name="connsiteX18" fmla="*/ 142896 w 883941"/>
                <a:gd name="connsiteY18" fmla="*/ 169350 h 612122"/>
                <a:gd name="connsiteX19" fmla="*/ 70985 w 883941"/>
                <a:gd name="connsiteY19" fmla="*/ 207310 h 612122"/>
                <a:gd name="connsiteX20" fmla="*/ 21 w 883941"/>
                <a:gd name="connsiteY20" fmla="*/ 129064 h 612122"/>
                <a:gd name="connsiteX0" fmla="*/ 21 w 883941"/>
                <a:gd name="connsiteY0" fmla="*/ 129172 h 612230"/>
                <a:gd name="connsiteX1" fmla="*/ 65385 w 883941"/>
                <a:gd name="connsiteY1" fmla="*/ 59302 h 612230"/>
                <a:gd name="connsiteX2" fmla="*/ 136352 w 883941"/>
                <a:gd name="connsiteY2" fmla="*/ 108 h 612230"/>
                <a:gd name="connsiteX3" fmla="*/ 210878 w 883941"/>
                <a:gd name="connsiteY3" fmla="*/ 74401 h 612230"/>
                <a:gd name="connsiteX4" fmla="*/ 198141 w 883941"/>
                <a:gd name="connsiteY4" fmla="*/ 122645 h 612230"/>
                <a:gd name="connsiteX5" fmla="*/ 697849 w 883941"/>
                <a:gd name="connsiteY5" fmla="*/ 221086 h 612230"/>
                <a:gd name="connsiteX6" fmla="*/ 785710 w 883941"/>
                <a:gd name="connsiteY6" fmla="*/ 221088 h 612230"/>
                <a:gd name="connsiteX7" fmla="*/ 812862 w 883941"/>
                <a:gd name="connsiteY7" fmla="*/ 287902 h 612230"/>
                <a:gd name="connsiteX8" fmla="*/ 883941 w 883941"/>
                <a:gd name="connsiteY8" fmla="*/ 329197 h 612230"/>
                <a:gd name="connsiteX9" fmla="*/ 856792 w 883941"/>
                <a:gd name="connsiteY9" fmla="*/ 396013 h 612230"/>
                <a:gd name="connsiteX10" fmla="*/ 883941 w 883941"/>
                <a:gd name="connsiteY10" fmla="*/ 462828 h 612230"/>
                <a:gd name="connsiteX11" fmla="*/ 812862 w 883941"/>
                <a:gd name="connsiteY11" fmla="*/ 504123 h 612230"/>
                <a:gd name="connsiteX12" fmla="*/ 785710 w 883941"/>
                <a:gd name="connsiteY12" fmla="*/ 570937 h 612230"/>
                <a:gd name="connsiteX13" fmla="*/ 697849 w 883941"/>
                <a:gd name="connsiteY13" fmla="*/ 570939 h 612230"/>
                <a:gd name="connsiteX14" fmla="*/ 626766 w 883941"/>
                <a:gd name="connsiteY14" fmla="*/ 612230 h 612230"/>
                <a:gd name="connsiteX15" fmla="*/ 555683 w 883941"/>
                <a:gd name="connsiteY15" fmla="*/ 570939 h 612230"/>
                <a:gd name="connsiteX16" fmla="*/ 467822 w 883941"/>
                <a:gd name="connsiteY16" fmla="*/ 570937 h 612230"/>
                <a:gd name="connsiteX17" fmla="*/ 440670 w 883941"/>
                <a:gd name="connsiteY17" fmla="*/ 504123 h 612230"/>
                <a:gd name="connsiteX18" fmla="*/ 142896 w 883941"/>
                <a:gd name="connsiteY18" fmla="*/ 169458 h 612230"/>
                <a:gd name="connsiteX19" fmla="*/ 70985 w 883941"/>
                <a:gd name="connsiteY19" fmla="*/ 207418 h 612230"/>
                <a:gd name="connsiteX20" fmla="*/ 21 w 883941"/>
                <a:gd name="connsiteY20" fmla="*/ 129172 h 612230"/>
                <a:gd name="connsiteX0" fmla="*/ 21 w 883941"/>
                <a:gd name="connsiteY0" fmla="*/ 129172 h 612230"/>
                <a:gd name="connsiteX1" fmla="*/ 65385 w 883941"/>
                <a:gd name="connsiteY1" fmla="*/ 59302 h 612230"/>
                <a:gd name="connsiteX2" fmla="*/ 136352 w 883941"/>
                <a:gd name="connsiteY2" fmla="*/ 108 h 612230"/>
                <a:gd name="connsiteX3" fmla="*/ 210878 w 883941"/>
                <a:gd name="connsiteY3" fmla="*/ 74401 h 612230"/>
                <a:gd name="connsiteX4" fmla="*/ 198141 w 883941"/>
                <a:gd name="connsiteY4" fmla="*/ 122645 h 612230"/>
                <a:gd name="connsiteX5" fmla="*/ 697849 w 883941"/>
                <a:gd name="connsiteY5" fmla="*/ 221086 h 612230"/>
                <a:gd name="connsiteX6" fmla="*/ 785710 w 883941"/>
                <a:gd name="connsiteY6" fmla="*/ 221088 h 612230"/>
                <a:gd name="connsiteX7" fmla="*/ 812862 w 883941"/>
                <a:gd name="connsiteY7" fmla="*/ 287902 h 612230"/>
                <a:gd name="connsiteX8" fmla="*/ 883941 w 883941"/>
                <a:gd name="connsiteY8" fmla="*/ 329197 h 612230"/>
                <a:gd name="connsiteX9" fmla="*/ 856792 w 883941"/>
                <a:gd name="connsiteY9" fmla="*/ 396013 h 612230"/>
                <a:gd name="connsiteX10" fmla="*/ 883941 w 883941"/>
                <a:gd name="connsiteY10" fmla="*/ 462828 h 612230"/>
                <a:gd name="connsiteX11" fmla="*/ 812862 w 883941"/>
                <a:gd name="connsiteY11" fmla="*/ 504123 h 612230"/>
                <a:gd name="connsiteX12" fmla="*/ 785710 w 883941"/>
                <a:gd name="connsiteY12" fmla="*/ 570937 h 612230"/>
                <a:gd name="connsiteX13" fmla="*/ 697849 w 883941"/>
                <a:gd name="connsiteY13" fmla="*/ 570939 h 612230"/>
                <a:gd name="connsiteX14" fmla="*/ 626766 w 883941"/>
                <a:gd name="connsiteY14" fmla="*/ 612230 h 612230"/>
                <a:gd name="connsiteX15" fmla="*/ 555683 w 883941"/>
                <a:gd name="connsiteY15" fmla="*/ 570939 h 612230"/>
                <a:gd name="connsiteX16" fmla="*/ 467822 w 883941"/>
                <a:gd name="connsiteY16" fmla="*/ 570937 h 612230"/>
                <a:gd name="connsiteX17" fmla="*/ 440670 w 883941"/>
                <a:gd name="connsiteY17" fmla="*/ 504123 h 612230"/>
                <a:gd name="connsiteX18" fmla="*/ 142896 w 883941"/>
                <a:gd name="connsiteY18" fmla="*/ 169458 h 612230"/>
                <a:gd name="connsiteX19" fmla="*/ 70985 w 883941"/>
                <a:gd name="connsiteY19" fmla="*/ 207418 h 612230"/>
                <a:gd name="connsiteX20" fmla="*/ 21 w 883941"/>
                <a:gd name="connsiteY20" fmla="*/ 129172 h 612230"/>
                <a:gd name="connsiteX0" fmla="*/ 21 w 883941"/>
                <a:gd name="connsiteY0" fmla="*/ 129172 h 612230"/>
                <a:gd name="connsiteX1" fmla="*/ 65385 w 883941"/>
                <a:gd name="connsiteY1" fmla="*/ 59302 h 612230"/>
                <a:gd name="connsiteX2" fmla="*/ 136352 w 883941"/>
                <a:gd name="connsiteY2" fmla="*/ 108 h 612230"/>
                <a:gd name="connsiteX3" fmla="*/ 210878 w 883941"/>
                <a:gd name="connsiteY3" fmla="*/ 74401 h 612230"/>
                <a:gd name="connsiteX4" fmla="*/ 198141 w 883941"/>
                <a:gd name="connsiteY4" fmla="*/ 122645 h 612230"/>
                <a:gd name="connsiteX5" fmla="*/ 697849 w 883941"/>
                <a:gd name="connsiteY5" fmla="*/ 221086 h 612230"/>
                <a:gd name="connsiteX6" fmla="*/ 785710 w 883941"/>
                <a:gd name="connsiteY6" fmla="*/ 221088 h 612230"/>
                <a:gd name="connsiteX7" fmla="*/ 812862 w 883941"/>
                <a:gd name="connsiteY7" fmla="*/ 287902 h 612230"/>
                <a:gd name="connsiteX8" fmla="*/ 883941 w 883941"/>
                <a:gd name="connsiteY8" fmla="*/ 329197 h 612230"/>
                <a:gd name="connsiteX9" fmla="*/ 856792 w 883941"/>
                <a:gd name="connsiteY9" fmla="*/ 396013 h 612230"/>
                <a:gd name="connsiteX10" fmla="*/ 883941 w 883941"/>
                <a:gd name="connsiteY10" fmla="*/ 462828 h 612230"/>
                <a:gd name="connsiteX11" fmla="*/ 812862 w 883941"/>
                <a:gd name="connsiteY11" fmla="*/ 504123 h 612230"/>
                <a:gd name="connsiteX12" fmla="*/ 785710 w 883941"/>
                <a:gd name="connsiteY12" fmla="*/ 570937 h 612230"/>
                <a:gd name="connsiteX13" fmla="*/ 697849 w 883941"/>
                <a:gd name="connsiteY13" fmla="*/ 570939 h 612230"/>
                <a:gd name="connsiteX14" fmla="*/ 626766 w 883941"/>
                <a:gd name="connsiteY14" fmla="*/ 612230 h 612230"/>
                <a:gd name="connsiteX15" fmla="*/ 555683 w 883941"/>
                <a:gd name="connsiteY15" fmla="*/ 570939 h 612230"/>
                <a:gd name="connsiteX16" fmla="*/ 467822 w 883941"/>
                <a:gd name="connsiteY16" fmla="*/ 570937 h 612230"/>
                <a:gd name="connsiteX17" fmla="*/ 440670 w 883941"/>
                <a:gd name="connsiteY17" fmla="*/ 504123 h 612230"/>
                <a:gd name="connsiteX18" fmla="*/ 142896 w 883941"/>
                <a:gd name="connsiteY18" fmla="*/ 169458 h 612230"/>
                <a:gd name="connsiteX19" fmla="*/ 70985 w 883941"/>
                <a:gd name="connsiteY19" fmla="*/ 207418 h 612230"/>
                <a:gd name="connsiteX20" fmla="*/ 21 w 883941"/>
                <a:gd name="connsiteY20" fmla="*/ 129172 h 612230"/>
                <a:gd name="connsiteX0" fmla="*/ 21 w 883941"/>
                <a:gd name="connsiteY0" fmla="*/ 129172 h 612230"/>
                <a:gd name="connsiteX1" fmla="*/ 65385 w 883941"/>
                <a:gd name="connsiteY1" fmla="*/ 59302 h 612230"/>
                <a:gd name="connsiteX2" fmla="*/ 136352 w 883941"/>
                <a:gd name="connsiteY2" fmla="*/ 108 h 612230"/>
                <a:gd name="connsiteX3" fmla="*/ 210878 w 883941"/>
                <a:gd name="connsiteY3" fmla="*/ 74401 h 612230"/>
                <a:gd name="connsiteX4" fmla="*/ 198141 w 883941"/>
                <a:gd name="connsiteY4" fmla="*/ 122645 h 612230"/>
                <a:gd name="connsiteX5" fmla="*/ 697849 w 883941"/>
                <a:gd name="connsiteY5" fmla="*/ 221086 h 612230"/>
                <a:gd name="connsiteX6" fmla="*/ 785710 w 883941"/>
                <a:gd name="connsiteY6" fmla="*/ 221088 h 612230"/>
                <a:gd name="connsiteX7" fmla="*/ 812862 w 883941"/>
                <a:gd name="connsiteY7" fmla="*/ 287902 h 612230"/>
                <a:gd name="connsiteX8" fmla="*/ 883941 w 883941"/>
                <a:gd name="connsiteY8" fmla="*/ 329197 h 612230"/>
                <a:gd name="connsiteX9" fmla="*/ 856792 w 883941"/>
                <a:gd name="connsiteY9" fmla="*/ 396013 h 612230"/>
                <a:gd name="connsiteX10" fmla="*/ 883941 w 883941"/>
                <a:gd name="connsiteY10" fmla="*/ 462828 h 612230"/>
                <a:gd name="connsiteX11" fmla="*/ 812862 w 883941"/>
                <a:gd name="connsiteY11" fmla="*/ 504123 h 612230"/>
                <a:gd name="connsiteX12" fmla="*/ 785710 w 883941"/>
                <a:gd name="connsiteY12" fmla="*/ 570937 h 612230"/>
                <a:gd name="connsiteX13" fmla="*/ 697849 w 883941"/>
                <a:gd name="connsiteY13" fmla="*/ 570939 h 612230"/>
                <a:gd name="connsiteX14" fmla="*/ 626766 w 883941"/>
                <a:gd name="connsiteY14" fmla="*/ 612230 h 612230"/>
                <a:gd name="connsiteX15" fmla="*/ 555683 w 883941"/>
                <a:gd name="connsiteY15" fmla="*/ 570939 h 612230"/>
                <a:gd name="connsiteX16" fmla="*/ 467822 w 883941"/>
                <a:gd name="connsiteY16" fmla="*/ 570937 h 612230"/>
                <a:gd name="connsiteX17" fmla="*/ 440670 w 883941"/>
                <a:gd name="connsiteY17" fmla="*/ 504123 h 612230"/>
                <a:gd name="connsiteX18" fmla="*/ 142896 w 883941"/>
                <a:gd name="connsiteY18" fmla="*/ 169458 h 612230"/>
                <a:gd name="connsiteX19" fmla="*/ 70985 w 883941"/>
                <a:gd name="connsiteY19" fmla="*/ 207418 h 612230"/>
                <a:gd name="connsiteX20" fmla="*/ 21 w 883941"/>
                <a:gd name="connsiteY20" fmla="*/ 129172 h 612230"/>
                <a:gd name="connsiteX0" fmla="*/ 37 w 883957"/>
                <a:gd name="connsiteY0" fmla="*/ 129172 h 612230"/>
                <a:gd name="connsiteX1" fmla="*/ 65401 w 883957"/>
                <a:gd name="connsiteY1" fmla="*/ 59302 h 612230"/>
                <a:gd name="connsiteX2" fmla="*/ 136368 w 883957"/>
                <a:gd name="connsiteY2" fmla="*/ 108 h 612230"/>
                <a:gd name="connsiteX3" fmla="*/ 210894 w 883957"/>
                <a:gd name="connsiteY3" fmla="*/ 74401 h 612230"/>
                <a:gd name="connsiteX4" fmla="*/ 198157 w 883957"/>
                <a:gd name="connsiteY4" fmla="*/ 122645 h 612230"/>
                <a:gd name="connsiteX5" fmla="*/ 697865 w 883957"/>
                <a:gd name="connsiteY5" fmla="*/ 221086 h 612230"/>
                <a:gd name="connsiteX6" fmla="*/ 785726 w 883957"/>
                <a:gd name="connsiteY6" fmla="*/ 221088 h 612230"/>
                <a:gd name="connsiteX7" fmla="*/ 812878 w 883957"/>
                <a:gd name="connsiteY7" fmla="*/ 287902 h 612230"/>
                <a:gd name="connsiteX8" fmla="*/ 883957 w 883957"/>
                <a:gd name="connsiteY8" fmla="*/ 329197 h 612230"/>
                <a:gd name="connsiteX9" fmla="*/ 856808 w 883957"/>
                <a:gd name="connsiteY9" fmla="*/ 396013 h 612230"/>
                <a:gd name="connsiteX10" fmla="*/ 883957 w 883957"/>
                <a:gd name="connsiteY10" fmla="*/ 462828 h 612230"/>
                <a:gd name="connsiteX11" fmla="*/ 812878 w 883957"/>
                <a:gd name="connsiteY11" fmla="*/ 504123 h 612230"/>
                <a:gd name="connsiteX12" fmla="*/ 785726 w 883957"/>
                <a:gd name="connsiteY12" fmla="*/ 570937 h 612230"/>
                <a:gd name="connsiteX13" fmla="*/ 697865 w 883957"/>
                <a:gd name="connsiteY13" fmla="*/ 570939 h 612230"/>
                <a:gd name="connsiteX14" fmla="*/ 626782 w 883957"/>
                <a:gd name="connsiteY14" fmla="*/ 612230 h 612230"/>
                <a:gd name="connsiteX15" fmla="*/ 555699 w 883957"/>
                <a:gd name="connsiteY15" fmla="*/ 570939 h 612230"/>
                <a:gd name="connsiteX16" fmla="*/ 467838 w 883957"/>
                <a:gd name="connsiteY16" fmla="*/ 570937 h 612230"/>
                <a:gd name="connsiteX17" fmla="*/ 440686 w 883957"/>
                <a:gd name="connsiteY17" fmla="*/ 504123 h 612230"/>
                <a:gd name="connsiteX18" fmla="*/ 142912 w 883957"/>
                <a:gd name="connsiteY18" fmla="*/ 169458 h 612230"/>
                <a:gd name="connsiteX19" fmla="*/ 72906 w 883957"/>
                <a:gd name="connsiteY19" fmla="*/ 203608 h 612230"/>
                <a:gd name="connsiteX20" fmla="*/ 37 w 883957"/>
                <a:gd name="connsiteY20" fmla="*/ 129172 h 612230"/>
                <a:gd name="connsiteX0" fmla="*/ 37 w 883957"/>
                <a:gd name="connsiteY0" fmla="*/ 129172 h 612230"/>
                <a:gd name="connsiteX1" fmla="*/ 65401 w 883957"/>
                <a:gd name="connsiteY1" fmla="*/ 59302 h 612230"/>
                <a:gd name="connsiteX2" fmla="*/ 136368 w 883957"/>
                <a:gd name="connsiteY2" fmla="*/ 108 h 612230"/>
                <a:gd name="connsiteX3" fmla="*/ 210894 w 883957"/>
                <a:gd name="connsiteY3" fmla="*/ 74401 h 612230"/>
                <a:gd name="connsiteX4" fmla="*/ 198157 w 883957"/>
                <a:gd name="connsiteY4" fmla="*/ 122645 h 612230"/>
                <a:gd name="connsiteX5" fmla="*/ 697865 w 883957"/>
                <a:gd name="connsiteY5" fmla="*/ 221086 h 612230"/>
                <a:gd name="connsiteX6" fmla="*/ 785726 w 883957"/>
                <a:gd name="connsiteY6" fmla="*/ 221088 h 612230"/>
                <a:gd name="connsiteX7" fmla="*/ 812878 w 883957"/>
                <a:gd name="connsiteY7" fmla="*/ 287902 h 612230"/>
                <a:gd name="connsiteX8" fmla="*/ 883957 w 883957"/>
                <a:gd name="connsiteY8" fmla="*/ 329197 h 612230"/>
                <a:gd name="connsiteX9" fmla="*/ 856808 w 883957"/>
                <a:gd name="connsiteY9" fmla="*/ 396013 h 612230"/>
                <a:gd name="connsiteX10" fmla="*/ 883957 w 883957"/>
                <a:gd name="connsiteY10" fmla="*/ 462828 h 612230"/>
                <a:gd name="connsiteX11" fmla="*/ 812878 w 883957"/>
                <a:gd name="connsiteY11" fmla="*/ 504123 h 612230"/>
                <a:gd name="connsiteX12" fmla="*/ 785726 w 883957"/>
                <a:gd name="connsiteY12" fmla="*/ 570937 h 612230"/>
                <a:gd name="connsiteX13" fmla="*/ 697865 w 883957"/>
                <a:gd name="connsiteY13" fmla="*/ 570939 h 612230"/>
                <a:gd name="connsiteX14" fmla="*/ 626782 w 883957"/>
                <a:gd name="connsiteY14" fmla="*/ 612230 h 612230"/>
                <a:gd name="connsiteX15" fmla="*/ 555699 w 883957"/>
                <a:gd name="connsiteY15" fmla="*/ 570939 h 612230"/>
                <a:gd name="connsiteX16" fmla="*/ 467838 w 883957"/>
                <a:gd name="connsiteY16" fmla="*/ 570937 h 612230"/>
                <a:gd name="connsiteX17" fmla="*/ 440686 w 883957"/>
                <a:gd name="connsiteY17" fmla="*/ 504123 h 612230"/>
                <a:gd name="connsiteX18" fmla="*/ 142912 w 883957"/>
                <a:gd name="connsiteY18" fmla="*/ 169458 h 612230"/>
                <a:gd name="connsiteX19" fmla="*/ 72906 w 883957"/>
                <a:gd name="connsiteY19" fmla="*/ 203608 h 612230"/>
                <a:gd name="connsiteX20" fmla="*/ 37 w 883957"/>
                <a:gd name="connsiteY20" fmla="*/ 129172 h 612230"/>
                <a:gd name="connsiteX0" fmla="*/ 35 w 885860"/>
                <a:gd name="connsiteY0" fmla="*/ 138697 h 612230"/>
                <a:gd name="connsiteX1" fmla="*/ 67304 w 885860"/>
                <a:gd name="connsiteY1" fmla="*/ 59302 h 612230"/>
                <a:gd name="connsiteX2" fmla="*/ 138271 w 885860"/>
                <a:gd name="connsiteY2" fmla="*/ 108 h 612230"/>
                <a:gd name="connsiteX3" fmla="*/ 212797 w 885860"/>
                <a:gd name="connsiteY3" fmla="*/ 74401 h 612230"/>
                <a:gd name="connsiteX4" fmla="*/ 200060 w 885860"/>
                <a:gd name="connsiteY4" fmla="*/ 122645 h 612230"/>
                <a:gd name="connsiteX5" fmla="*/ 699768 w 885860"/>
                <a:gd name="connsiteY5" fmla="*/ 221086 h 612230"/>
                <a:gd name="connsiteX6" fmla="*/ 787629 w 885860"/>
                <a:gd name="connsiteY6" fmla="*/ 221088 h 612230"/>
                <a:gd name="connsiteX7" fmla="*/ 814781 w 885860"/>
                <a:gd name="connsiteY7" fmla="*/ 287902 h 612230"/>
                <a:gd name="connsiteX8" fmla="*/ 885860 w 885860"/>
                <a:gd name="connsiteY8" fmla="*/ 329197 h 612230"/>
                <a:gd name="connsiteX9" fmla="*/ 858711 w 885860"/>
                <a:gd name="connsiteY9" fmla="*/ 396013 h 612230"/>
                <a:gd name="connsiteX10" fmla="*/ 885860 w 885860"/>
                <a:gd name="connsiteY10" fmla="*/ 462828 h 612230"/>
                <a:gd name="connsiteX11" fmla="*/ 814781 w 885860"/>
                <a:gd name="connsiteY11" fmla="*/ 504123 h 612230"/>
                <a:gd name="connsiteX12" fmla="*/ 787629 w 885860"/>
                <a:gd name="connsiteY12" fmla="*/ 570937 h 612230"/>
                <a:gd name="connsiteX13" fmla="*/ 699768 w 885860"/>
                <a:gd name="connsiteY13" fmla="*/ 570939 h 612230"/>
                <a:gd name="connsiteX14" fmla="*/ 628685 w 885860"/>
                <a:gd name="connsiteY14" fmla="*/ 612230 h 612230"/>
                <a:gd name="connsiteX15" fmla="*/ 557602 w 885860"/>
                <a:gd name="connsiteY15" fmla="*/ 570939 h 612230"/>
                <a:gd name="connsiteX16" fmla="*/ 469741 w 885860"/>
                <a:gd name="connsiteY16" fmla="*/ 570937 h 612230"/>
                <a:gd name="connsiteX17" fmla="*/ 442589 w 885860"/>
                <a:gd name="connsiteY17" fmla="*/ 504123 h 612230"/>
                <a:gd name="connsiteX18" fmla="*/ 144815 w 885860"/>
                <a:gd name="connsiteY18" fmla="*/ 169458 h 612230"/>
                <a:gd name="connsiteX19" fmla="*/ 74809 w 885860"/>
                <a:gd name="connsiteY19" fmla="*/ 203608 h 612230"/>
                <a:gd name="connsiteX20" fmla="*/ 35 w 885860"/>
                <a:gd name="connsiteY20" fmla="*/ 138697 h 612230"/>
                <a:gd name="connsiteX0" fmla="*/ 35 w 885860"/>
                <a:gd name="connsiteY0" fmla="*/ 138697 h 612230"/>
                <a:gd name="connsiteX1" fmla="*/ 67304 w 885860"/>
                <a:gd name="connsiteY1" fmla="*/ 59302 h 612230"/>
                <a:gd name="connsiteX2" fmla="*/ 138271 w 885860"/>
                <a:gd name="connsiteY2" fmla="*/ 108 h 612230"/>
                <a:gd name="connsiteX3" fmla="*/ 212797 w 885860"/>
                <a:gd name="connsiteY3" fmla="*/ 74401 h 612230"/>
                <a:gd name="connsiteX4" fmla="*/ 200060 w 885860"/>
                <a:gd name="connsiteY4" fmla="*/ 122645 h 612230"/>
                <a:gd name="connsiteX5" fmla="*/ 699768 w 885860"/>
                <a:gd name="connsiteY5" fmla="*/ 221086 h 612230"/>
                <a:gd name="connsiteX6" fmla="*/ 787629 w 885860"/>
                <a:gd name="connsiteY6" fmla="*/ 221088 h 612230"/>
                <a:gd name="connsiteX7" fmla="*/ 814781 w 885860"/>
                <a:gd name="connsiteY7" fmla="*/ 287902 h 612230"/>
                <a:gd name="connsiteX8" fmla="*/ 885860 w 885860"/>
                <a:gd name="connsiteY8" fmla="*/ 329197 h 612230"/>
                <a:gd name="connsiteX9" fmla="*/ 858711 w 885860"/>
                <a:gd name="connsiteY9" fmla="*/ 396013 h 612230"/>
                <a:gd name="connsiteX10" fmla="*/ 885860 w 885860"/>
                <a:gd name="connsiteY10" fmla="*/ 462828 h 612230"/>
                <a:gd name="connsiteX11" fmla="*/ 814781 w 885860"/>
                <a:gd name="connsiteY11" fmla="*/ 504123 h 612230"/>
                <a:gd name="connsiteX12" fmla="*/ 787629 w 885860"/>
                <a:gd name="connsiteY12" fmla="*/ 570937 h 612230"/>
                <a:gd name="connsiteX13" fmla="*/ 699768 w 885860"/>
                <a:gd name="connsiteY13" fmla="*/ 570939 h 612230"/>
                <a:gd name="connsiteX14" fmla="*/ 628685 w 885860"/>
                <a:gd name="connsiteY14" fmla="*/ 612230 h 612230"/>
                <a:gd name="connsiteX15" fmla="*/ 557602 w 885860"/>
                <a:gd name="connsiteY15" fmla="*/ 570939 h 612230"/>
                <a:gd name="connsiteX16" fmla="*/ 469741 w 885860"/>
                <a:gd name="connsiteY16" fmla="*/ 570937 h 612230"/>
                <a:gd name="connsiteX17" fmla="*/ 442589 w 885860"/>
                <a:gd name="connsiteY17" fmla="*/ 504123 h 612230"/>
                <a:gd name="connsiteX18" fmla="*/ 144815 w 885860"/>
                <a:gd name="connsiteY18" fmla="*/ 169458 h 612230"/>
                <a:gd name="connsiteX19" fmla="*/ 74809 w 885860"/>
                <a:gd name="connsiteY19" fmla="*/ 203608 h 612230"/>
                <a:gd name="connsiteX20" fmla="*/ 35 w 885860"/>
                <a:gd name="connsiteY20" fmla="*/ 138697 h 612230"/>
                <a:gd name="connsiteX0" fmla="*/ 35 w 885860"/>
                <a:gd name="connsiteY0" fmla="*/ 132982 h 612230"/>
                <a:gd name="connsiteX1" fmla="*/ 67304 w 885860"/>
                <a:gd name="connsiteY1" fmla="*/ 59302 h 612230"/>
                <a:gd name="connsiteX2" fmla="*/ 138271 w 885860"/>
                <a:gd name="connsiteY2" fmla="*/ 108 h 612230"/>
                <a:gd name="connsiteX3" fmla="*/ 212797 w 885860"/>
                <a:gd name="connsiteY3" fmla="*/ 74401 h 612230"/>
                <a:gd name="connsiteX4" fmla="*/ 200060 w 885860"/>
                <a:gd name="connsiteY4" fmla="*/ 122645 h 612230"/>
                <a:gd name="connsiteX5" fmla="*/ 699768 w 885860"/>
                <a:gd name="connsiteY5" fmla="*/ 221086 h 612230"/>
                <a:gd name="connsiteX6" fmla="*/ 787629 w 885860"/>
                <a:gd name="connsiteY6" fmla="*/ 221088 h 612230"/>
                <a:gd name="connsiteX7" fmla="*/ 814781 w 885860"/>
                <a:gd name="connsiteY7" fmla="*/ 287902 h 612230"/>
                <a:gd name="connsiteX8" fmla="*/ 885860 w 885860"/>
                <a:gd name="connsiteY8" fmla="*/ 329197 h 612230"/>
                <a:gd name="connsiteX9" fmla="*/ 858711 w 885860"/>
                <a:gd name="connsiteY9" fmla="*/ 396013 h 612230"/>
                <a:gd name="connsiteX10" fmla="*/ 885860 w 885860"/>
                <a:gd name="connsiteY10" fmla="*/ 462828 h 612230"/>
                <a:gd name="connsiteX11" fmla="*/ 814781 w 885860"/>
                <a:gd name="connsiteY11" fmla="*/ 504123 h 612230"/>
                <a:gd name="connsiteX12" fmla="*/ 787629 w 885860"/>
                <a:gd name="connsiteY12" fmla="*/ 570937 h 612230"/>
                <a:gd name="connsiteX13" fmla="*/ 699768 w 885860"/>
                <a:gd name="connsiteY13" fmla="*/ 570939 h 612230"/>
                <a:gd name="connsiteX14" fmla="*/ 628685 w 885860"/>
                <a:gd name="connsiteY14" fmla="*/ 612230 h 612230"/>
                <a:gd name="connsiteX15" fmla="*/ 557602 w 885860"/>
                <a:gd name="connsiteY15" fmla="*/ 570939 h 612230"/>
                <a:gd name="connsiteX16" fmla="*/ 469741 w 885860"/>
                <a:gd name="connsiteY16" fmla="*/ 570937 h 612230"/>
                <a:gd name="connsiteX17" fmla="*/ 442589 w 885860"/>
                <a:gd name="connsiteY17" fmla="*/ 504123 h 612230"/>
                <a:gd name="connsiteX18" fmla="*/ 144815 w 885860"/>
                <a:gd name="connsiteY18" fmla="*/ 169458 h 612230"/>
                <a:gd name="connsiteX19" fmla="*/ 74809 w 885860"/>
                <a:gd name="connsiteY19" fmla="*/ 203608 h 612230"/>
                <a:gd name="connsiteX20" fmla="*/ 35 w 885860"/>
                <a:gd name="connsiteY20" fmla="*/ 132982 h 612230"/>
                <a:gd name="connsiteX0" fmla="*/ 35 w 885860"/>
                <a:gd name="connsiteY0" fmla="*/ 132982 h 612230"/>
                <a:gd name="connsiteX1" fmla="*/ 67304 w 885860"/>
                <a:gd name="connsiteY1" fmla="*/ 59302 h 612230"/>
                <a:gd name="connsiteX2" fmla="*/ 138271 w 885860"/>
                <a:gd name="connsiteY2" fmla="*/ 108 h 612230"/>
                <a:gd name="connsiteX3" fmla="*/ 212797 w 885860"/>
                <a:gd name="connsiteY3" fmla="*/ 74401 h 612230"/>
                <a:gd name="connsiteX4" fmla="*/ 200060 w 885860"/>
                <a:gd name="connsiteY4" fmla="*/ 122645 h 612230"/>
                <a:gd name="connsiteX5" fmla="*/ 699768 w 885860"/>
                <a:gd name="connsiteY5" fmla="*/ 221086 h 612230"/>
                <a:gd name="connsiteX6" fmla="*/ 787629 w 885860"/>
                <a:gd name="connsiteY6" fmla="*/ 221088 h 612230"/>
                <a:gd name="connsiteX7" fmla="*/ 814781 w 885860"/>
                <a:gd name="connsiteY7" fmla="*/ 287902 h 612230"/>
                <a:gd name="connsiteX8" fmla="*/ 885860 w 885860"/>
                <a:gd name="connsiteY8" fmla="*/ 329197 h 612230"/>
                <a:gd name="connsiteX9" fmla="*/ 858711 w 885860"/>
                <a:gd name="connsiteY9" fmla="*/ 396013 h 612230"/>
                <a:gd name="connsiteX10" fmla="*/ 885860 w 885860"/>
                <a:gd name="connsiteY10" fmla="*/ 462828 h 612230"/>
                <a:gd name="connsiteX11" fmla="*/ 814781 w 885860"/>
                <a:gd name="connsiteY11" fmla="*/ 504123 h 612230"/>
                <a:gd name="connsiteX12" fmla="*/ 787629 w 885860"/>
                <a:gd name="connsiteY12" fmla="*/ 570937 h 612230"/>
                <a:gd name="connsiteX13" fmla="*/ 699768 w 885860"/>
                <a:gd name="connsiteY13" fmla="*/ 570939 h 612230"/>
                <a:gd name="connsiteX14" fmla="*/ 628685 w 885860"/>
                <a:gd name="connsiteY14" fmla="*/ 612230 h 612230"/>
                <a:gd name="connsiteX15" fmla="*/ 557602 w 885860"/>
                <a:gd name="connsiteY15" fmla="*/ 570939 h 612230"/>
                <a:gd name="connsiteX16" fmla="*/ 469741 w 885860"/>
                <a:gd name="connsiteY16" fmla="*/ 570937 h 612230"/>
                <a:gd name="connsiteX17" fmla="*/ 442589 w 885860"/>
                <a:gd name="connsiteY17" fmla="*/ 504123 h 612230"/>
                <a:gd name="connsiteX18" fmla="*/ 144815 w 885860"/>
                <a:gd name="connsiteY18" fmla="*/ 169458 h 612230"/>
                <a:gd name="connsiteX19" fmla="*/ 74809 w 885860"/>
                <a:gd name="connsiteY19" fmla="*/ 203608 h 612230"/>
                <a:gd name="connsiteX20" fmla="*/ 35 w 885860"/>
                <a:gd name="connsiteY20" fmla="*/ 132982 h 612230"/>
                <a:gd name="connsiteX0" fmla="*/ 35 w 885860"/>
                <a:gd name="connsiteY0" fmla="*/ 132982 h 612230"/>
                <a:gd name="connsiteX1" fmla="*/ 67304 w 885860"/>
                <a:gd name="connsiteY1" fmla="*/ 59302 h 612230"/>
                <a:gd name="connsiteX2" fmla="*/ 138271 w 885860"/>
                <a:gd name="connsiteY2" fmla="*/ 108 h 612230"/>
                <a:gd name="connsiteX3" fmla="*/ 212797 w 885860"/>
                <a:gd name="connsiteY3" fmla="*/ 74401 h 612230"/>
                <a:gd name="connsiteX4" fmla="*/ 200060 w 885860"/>
                <a:gd name="connsiteY4" fmla="*/ 122645 h 612230"/>
                <a:gd name="connsiteX5" fmla="*/ 699768 w 885860"/>
                <a:gd name="connsiteY5" fmla="*/ 221086 h 612230"/>
                <a:gd name="connsiteX6" fmla="*/ 787629 w 885860"/>
                <a:gd name="connsiteY6" fmla="*/ 221088 h 612230"/>
                <a:gd name="connsiteX7" fmla="*/ 814781 w 885860"/>
                <a:gd name="connsiteY7" fmla="*/ 287902 h 612230"/>
                <a:gd name="connsiteX8" fmla="*/ 885860 w 885860"/>
                <a:gd name="connsiteY8" fmla="*/ 329197 h 612230"/>
                <a:gd name="connsiteX9" fmla="*/ 858711 w 885860"/>
                <a:gd name="connsiteY9" fmla="*/ 396013 h 612230"/>
                <a:gd name="connsiteX10" fmla="*/ 885860 w 885860"/>
                <a:gd name="connsiteY10" fmla="*/ 462828 h 612230"/>
                <a:gd name="connsiteX11" fmla="*/ 814781 w 885860"/>
                <a:gd name="connsiteY11" fmla="*/ 504123 h 612230"/>
                <a:gd name="connsiteX12" fmla="*/ 787629 w 885860"/>
                <a:gd name="connsiteY12" fmla="*/ 570937 h 612230"/>
                <a:gd name="connsiteX13" fmla="*/ 699768 w 885860"/>
                <a:gd name="connsiteY13" fmla="*/ 570939 h 612230"/>
                <a:gd name="connsiteX14" fmla="*/ 628685 w 885860"/>
                <a:gd name="connsiteY14" fmla="*/ 612230 h 612230"/>
                <a:gd name="connsiteX15" fmla="*/ 557602 w 885860"/>
                <a:gd name="connsiteY15" fmla="*/ 570939 h 612230"/>
                <a:gd name="connsiteX16" fmla="*/ 469741 w 885860"/>
                <a:gd name="connsiteY16" fmla="*/ 570937 h 612230"/>
                <a:gd name="connsiteX17" fmla="*/ 442589 w 885860"/>
                <a:gd name="connsiteY17" fmla="*/ 504123 h 612230"/>
                <a:gd name="connsiteX18" fmla="*/ 141005 w 885860"/>
                <a:gd name="connsiteY18" fmla="*/ 167553 h 612230"/>
                <a:gd name="connsiteX19" fmla="*/ 74809 w 885860"/>
                <a:gd name="connsiteY19" fmla="*/ 203608 h 612230"/>
                <a:gd name="connsiteX20" fmla="*/ 35 w 885860"/>
                <a:gd name="connsiteY20" fmla="*/ 132982 h 612230"/>
                <a:gd name="connsiteX0" fmla="*/ 35 w 885860"/>
                <a:gd name="connsiteY0" fmla="*/ 132982 h 612230"/>
                <a:gd name="connsiteX1" fmla="*/ 67304 w 885860"/>
                <a:gd name="connsiteY1" fmla="*/ 59302 h 612230"/>
                <a:gd name="connsiteX2" fmla="*/ 138271 w 885860"/>
                <a:gd name="connsiteY2" fmla="*/ 108 h 612230"/>
                <a:gd name="connsiteX3" fmla="*/ 212797 w 885860"/>
                <a:gd name="connsiteY3" fmla="*/ 74401 h 612230"/>
                <a:gd name="connsiteX4" fmla="*/ 200060 w 885860"/>
                <a:gd name="connsiteY4" fmla="*/ 122645 h 612230"/>
                <a:gd name="connsiteX5" fmla="*/ 699768 w 885860"/>
                <a:gd name="connsiteY5" fmla="*/ 221086 h 612230"/>
                <a:gd name="connsiteX6" fmla="*/ 787629 w 885860"/>
                <a:gd name="connsiteY6" fmla="*/ 221088 h 612230"/>
                <a:gd name="connsiteX7" fmla="*/ 814781 w 885860"/>
                <a:gd name="connsiteY7" fmla="*/ 287902 h 612230"/>
                <a:gd name="connsiteX8" fmla="*/ 885860 w 885860"/>
                <a:gd name="connsiteY8" fmla="*/ 329197 h 612230"/>
                <a:gd name="connsiteX9" fmla="*/ 858711 w 885860"/>
                <a:gd name="connsiteY9" fmla="*/ 396013 h 612230"/>
                <a:gd name="connsiteX10" fmla="*/ 885860 w 885860"/>
                <a:gd name="connsiteY10" fmla="*/ 462828 h 612230"/>
                <a:gd name="connsiteX11" fmla="*/ 814781 w 885860"/>
                <a:gd name="connsiteY11" fmla="*/ 504123 h 612230"/>
                <a:gd name="connsiteX12" fmla="*/ 787629 w 885860"/>
                <a:gd name="connsiteY12" fmla="*/ 570937 h 612230"/>
                <a:gd name="connsiteX13" fmla="*/ 699768 w 885860"/>
                <a:gd name="connsiteY13" fmla="*/ 570939 h 612230"/>
                <a:gd name="connsiteX14" fmla="*/ 628685 w 885860"/>
                <a:gd name="connsiteY14" fmla="*/ 612230 h 612230"/>
                <a:gd name="connsiteX15" fmla="*/ 557602 w 885860"/>
                <a:gd name="connsiteY15" fmla="*/ 570939 h 612230"/>
                <a:gd name="connsiteX16" fmla="*/ 469741 w 885860"/>
                <a:gd name="connsiteY16" fmla="*/ 570937 h 612230"/>
                <a:gd name="connsiteX17" fmla="*/ 442589 w 885860"/>
                <a:gd name="connsiteY17" fmla="*/ 504123 h 612230"/>
                <a:gd name="connsiteX18" fmla="*/ 141005 w 885860"/>
                <a:gd name="connsiteY18" fmla="*/ 167553 h 612230"/>
                <a:gd name="connsiteX19" fmla="*/ 74809 w 885860"/>
                <a:gd name="connsiteY19" fmla="*/ 203608 h 612230"/>
                <a:gd name="connsiteX20" fmla="*/ 35 w 885860"/>
                <a:gd name="connsiteY20" fmla="*/ 132982 h 612230"/>
                <a:gd name="connsiteX0" fmla="*/ 35 w 885860"/>
                <a:gd name="connsiteY0" fmla="*/ 133028 h 612276"/>
                <a:gd name="connsiteX1" fmla="*/ 67304 w 885860"/>
                <a:gd name="connsiteY1" fmla="*/ 59348 h 612276"/>
                <a:gd name="connsiteX2" fmla="*/ 138271 w 885860"/>
                <a:gd name="connsiteY2" fmla="*/ 154 h 612276"/>
                <a:gd name="connsiteX3" fmla="*/ 212797 w 885860"/>
                <a:gd name="connsiteY3" fmla="*/ 74447 h 612276"/>
                <a:gd name="connsiteX4" fmla="*/ 200060 w 885860"/>
                <a:gd name="connsiteY4" fmla="*/ 122691 h 612276"/>
                <a:gd name="connsiteX5" fmla="*/ 699768 w 885860"/>
                <a:gd name="connsiteY5" fmla="*/ 221132 h 612276"/>
                <a:gd name="connsiteX6" fmla="*/ 787629 w 885860"/>
                <a:gd name="connsiteY6" fmla="*/ 221134 h 612276"/>
                <a:gd name="connsiteX7" fmla="*/ 814781 w 885860"/>
                <a:gd name="connsiteY7" fmla="*/ 287948 h 612276"/>
                <a:gd name="connsiteX8" fmla="*/ 885860 w 885860"/>
                <a:gd name="connsiteY8" fmla="*/ 329243 h 612276"/>
                <a:gd name="connsiteX9" fmla="*/ 858711 w 885860"/>
                <a:gd name="connsiteY9" fmla="*/ 396059 h 612276"/>
                <a:gd name="connsiteX10" fmla="*/ 885860 w 885860"/>
                <a:gd name="connsiteY10" fmla="*/ 462874 h 612276"/>
                <a:gd name="connsiteX11" fmla="*/ 814781 w 885860"/>
                <a:gd name="connsiteY11" fmla="*/ 504169 h 612276"/>
                <a:gd name="connsiteX12" fmla="*/ 787629 w 885860"/>
                <a:gd name="connsiteY12" fmla="*/ 570983 h 612276"/>
                <a:gd name="connsiteX13" fmla="*/ 699768 w 885860"/>
                <a:gd name="connsiteY13" fmla="*/ 570985 h 612276"/>
                <a:gd name="connsiteX14" fmla="*/ 628685 w 885860"/>
                <a:gd name="connsiteY14" fmla="*/ 612276 h 612276"/>
                <a:gd name="connsiteX15" fmla="*/ 557602 w 885860"/>
                <a:gd name="connsiteY15" fmla="*/ 570985 h 612276"/>
                <a:gd name="connsiteX16" fmla="*/ 469741 w 885860"/>
                <a:gd name="connsiteY16" fmla="*/ 570983 h 612276"/>
                <a:gd name="connsiteX17" fmla="*/ 442589 w 885860"/>
                <a:gd name="connsiteY17" fmla="*/ 504169 h 612276"/>
                <a:gd name="connsiteX18" fmla="*/ 141005 w 885860"/>
                <a:gd name="connsiteY18" fmla="*/ 167599 h 612276"/>
                <a:gd name="connsiteX19" fmla="*/ 74809 w 885860"/>
                <a:gd name="connsiteY19" fmla="*/ 203654 h 612276"/>
                <a:gd name="connsiteX20" fmla="*/ 35 w 885860"/>
                <a:gd name="connsiteY20" fmla="*/ 133028 h 612276"/>
                <a:gd name="connsiteX0" fmla="*/ 35 w 885860"/>
                <a:gd name="connsiteY0" fmla="*/ 132895 h 612143"/>
                <a:gd name="connsiteX1" fmla="*/ 67304 w 885860"/>
                <a:gd name="connsiteY1" fmla="*/ 59215 h 612143"/>
                <a:gd name="connsiteX2" fmla="*/ 138271 w 885860"/>
                <a:gd name="connsiteY2" fmla="*/ 21 h 612143"/>
                <a:gd name="connsiteX3" fmla="*/ 212797 w 885860"/>
                <a:gd name="connsiteY3" fmla="*/ 74314 h 612143"/>
                <a:gd name="connsiteX4" fmla="*/ 200060 w 885860"/>
                <a:gd name="connsiteY4" fmla="*/ 122558 h 612143"/>
                <a:gd name="connsiteX5" fmla="*/ 699768 w 885860"/>
                <a:gd name="connsiteY5" fmla="*/ 220999 h 612143"/>
                <a:gd name="connsiteX6" fmla="*/ 787629 w 885860"/>
                <a:gd name="connsiteY6" fmla="*/ 221001 h 612143"/>
                <a:gd name="connsiteX7" fmla="*/ 814781 w 885860"/>
                <a:gd name="connsiteY7" fmla="*/ 287815 h 612143"/>
                <a:gd name="connsiteX8" fmla="*/ 885860 w 885860"/>
                <a:gd name="connsiteY8" fmla="*/ 329110 h 612143"/>
                <a:gd name="connsiteX9" fmla="*/ 858711 w 885860"/>
                <a:gd name="connsiteY9" fmla="*/ 395926 h 612143"/>
                <a:gd name="connsiteX10" fmla="*/ 885860 w 885860"/>
                <a:gd name="connsiteY10" fmla="*/ 462741 h 612143"/>
                <a:gd name="connsiteX11" fmla="*/ 814781 w 885860"/>
                <a:gd name="connsiteY11" fmla="*/ 504036 h 612143"/>
                <a:gd name="connsiteX12" fmla="*/ 787629 w 885860"/>
                <a:gd name="connsiteY12" fmla="*/ 570850 h 612143"/>
                <a:gd name="connsiteX13" fmla="*/ 699768 w 885860"/>
                <a:gd name="connsiteY13" fmla="*/ 570852 h 612143"/>
                <a:gd name="connsiteX14" fmla="*/ 628685 w 885860"/>
                <a:gd name="connsiteY14" fmla="*/ 612143 h 612143"/>
                <a:gd name="connsiteX15" fmla="*/ 557602 w 885860"/>
                <a:gd name="connsiteY15" fmla="*/ 570852 h 612143"/>
                <a:gd name="connsiteX16" fmla="*/ 469741 w 885860"/>
                <a:gd name="connsiteY16" fmla="*/ 570850 h 612143"/>
                <a:gd name="connsiteX17" fmla="*/ 442589 w 885860"/>
                <a:gd name="connsiteY17" fmla="*/ 504036 h 612143"/>
                <a:gd name="connsiteX18" fmla="*/ 141005 w 885860"/>
                <a:gd name="connsiteY18" fmla="*/ 167466 h 612143"/>
                <a:gd name="connsiteX19" fmla="*/ 74809 w 885860"/>
                <a:gd name="connsiteY19" fmla="*/ 203521 h 612143"/>
                <a:gd name="connsiteX20" fmla="*/ 35 w 885860"/>
                <a:gd name="connsiteY20" fmla="*/ 132895 h 612143"/>
                <a:gd name="connsiteX0" fmla="*/ 35 w 885860"/>
                <a:gd name="connsiteY0" fmla="*/ 132904 h 612152"/>
                <a:gd name="connsiteX1" fmla="*/ 67304 w 885860"/>
                <a:gd name="connsiteY1" fmla="*/ 59224 h 612152"/>
                <a:gd name="connsiteX2" fmla="*/ 138271 w 885860"/>
                <a:gd name="connsiteY2" fmla="*/ 30 h 612152"/>
                <a:gd name="connsiteX3" fmla="*/ 212797 w 885860"/>
                <a:gd name="connsiteY3" fmla="*/ 74323 h 612152"/>
                <a:gd name="connsiteX4" fmla="*/ 200060 w 885860"/>
                <a:gd name="connsiteY4" fmla="*/ 122567 h 612152"/>
                <a:gd name="connsiteX5" fmla="*/ 699768 w 885860"/>
                <a:gd name="connsiteY5" fmla="*/ 221008 h 612152"/>
                <a:gd name="connsiteX6" fmla="*/ 787629 w 885860"/>
                <a:gd name="connsiteY6" fmla="*/ 221010 h 612152"/>
                <a:gd name="connsiteX7" fmla="*/ 814781 w 885860"/>
                <a:gd name="connsiteY7" fmla="*/ 287824 h 612152"/>
                <a:gd name="connsiteX8" fmla="*/ 885860 w 885860"/>
                <a:gd name="connsiteY8" fmla="*/ 329119 h 612152"/>
                <a:gd name="connsiteX9" fmla="*/ 858711 w 885860"/>
                <a:gd name="connsiteY9" fmla="*/ 395935 h 612152"/>
                <a:gd name="connsiteX10" fmla="*/ 885860 w 885860"/>
                <a:gd name="connsiteY10" fmla="*/ 462750 h 612152"/>
                <a:gd name="connsiteX11" fmla="*/ 814781 w 885860"/>
                <a:gd name="connsiteY11" fmla="*/ 504045 h 612152"/>
                <a:gd name="connsiteX12" fmla="*/ 787629 w 885860"/>
                <a:gd name="connsiteY12" fmla="*/ 570859 h 612152"/>
                <a:gd name="connsiteX13" fmla="*/ 699768 w 885860"/>
                <a:gd name="connsiteY13" fmla="*/ 570861 h 612152"/>
                <a:gd name="connsiteX14" fmla="*/ 628685 w 885860"/>
                <a:gd name="connsiteY14" fmla="*/ 612152 h 612152"/>
                <a:gd name="connsiteX15" fmla="*/ 557602 w 885860"/>
                <a:gd name="connsiteY15" fmla="*/ 570861 h 612152"/>
                <a:gd name="connsiteX16" fmla="*/ 469741 w 885860"/>
                <a:gd name="connsiteY16" fmla="*/ 570859 h 612152"/>
                <a:gd name="connsiteX17" fmla="*/ 442589 w 885860"/>
                <a:gd name="connsiteY17" fmla="*/ 504045 h 612152"/>
                <a:gd name="connsiteX18" fmla="*/ 141005 w 885860"/>
                <a:gd name="connsiteY18" fmla="*/ 167475 h 612152"/>
                <a:gd name="connsiteX19" fmla="*/ 74809 w 885860"/>
                <a:gd name="connsiteY19" fmla="*/ 203530 h 612152"/>
                <a:gd name="connsiteX20" fmla="*/ 35 w 885860"/>
                <a:gd name="connsiteY20" fmla="*/ 132904 h 612152"/>
                <a:gd name="connsiteX0" fmla="*/ 35 w 885860"/>
                <a:gd name="connsiteY0" fmla="*/ 132914 h 612162"/>
                <a:gd name="connsiteX1" fmla="*/ 67304 w 885860"/>
                <a:gd name="connsiteY1" fmla="*/ 59234 h 612162"/>
                <a:gd name="connsiteX2" fmla="*/ 138271 w 885860"/>
                <a:gd name="connsiteY2" fmla="*/ 40 h 612162"/>
                <a:gd name="connsiteX3" fmla="*/ 212797 w 885860"/>
                <a:gd name="connsiteY3" fmla="*/ 66713 h 612162"/>
                <a:gd name="connsiteX4" fmla="*/ 200060 w 885860"/>
                <a:gd name="connsiteY4" fmla="*/ 122577 h 612162"/>
                <a:gd name="connsiteX5" fmla="*/ 699768 w 885860"/>
                <a:gd name="connsiteY5" fmla="*/ 221018 h 612162"/>
                <a:gd name="connsiteX6" fmla="*/ 787629 w 885860"/>
                <a:gd name="connsiteY6" fmla="*/ 221020 h 612162"/>
                <a:gd name="connsiteX7" fmla="*/ 814781 w 885860"/>
                <a:gd name="connsiteY7" fmla="*/ 287834 h 612162"/>
                <a:gd name="connsiteX8" fmla="*/ 885860 w 885860"/>
                <a:gd name="connsiteY8" fmla="*/ 329129 h 612162"/>
                <a:gd name="connsiteX9" fmla="*/ 858711 w 885860"/>
                <a:gd name="connsiteY9" fmla="*/ 395945 h 612162"/>
                <a:gd name="connsiteX10" fmla="*/ 885860 w 885860"/>
                <a:gd name="connsiteY10" fmla="*/ 462760 h 612162"/>
                <a:gd name="connsiteX11" fmla="*/ 814781 w 885860"/>
                <a:gd name="connsiteY11" fmla="*/ 504055 h 612162"/>
                <a:gd name="connsiteX12" fmla="*/ 787629 w 885860"/>
                <a:gd name="connsiteY12" fmla="*/ 570869 h 612162"/>
                <a:gd name="connsiteX13" fmla="*/ 699768 w 885860"/>
                <a:gd name="connsiteY13" fmla="*/ 570871 h 612162"/>
                <a:gd name="connsiteX14" fmla="*/ 628685 w 885860"/>
                <a:gd name="connsiteY14" fmla="*/ 612162 h 612162"/>
                <a:gd name="connsiteX15" fmla="*/ 557602 w 885860"/>
                <a:gd name="connsiteY15" fmla="*/ 570871 h 612162"/>
                <a:gd name="connsiteX16" fmla="*/ 469741 w 885860"/>
                <a:gd name="connsiteY16" fmla="*/ 570869 h 612162"/>
                <a:gd name="connsiteX17" fmla="*/ 442589 w 885860"/>
                <a:gd name="connsiteY17" fmla="*/ 504055 h 612162"/>
                <a:gd name="connsiteX18" fmla="*/ 141005 w 885860"/>
                <a:gd name="connsiteY18" fmla="*/ 167485 h 612162"/>
                <a:gd name="connsiteX19" fmla="*/ 74809 w 885860"/>
                <a:gd name="connsiteY19" fmla="*/ 203540 h 612162"/>
                <a:gd name="connsiteX20" fmla="*/ 35 w 885860"/>
                <a:gd name="connsiteY20" fmla="*/ 132914 h 612162"/>
                <a:gd name="connsiteX0" fmla="*/ 35 w 885860"/>
                <a:gd name="connsiteY0" fmla="*/ 132914 h 612162"/>
                <a:gd name="connsiteX1" fmla="*/ 67304 w 885860"/>
                <a:gd name="connsiteY1" fmla="*/ 59234 h 612162"/>
                <a:gd name="connsiteX2" fmla="*/ 138271 w 885860"/>
                <a:gd name="connsiteY2" fmla="*/ 40 h 612162"/>
                <a:gd name="connsiteX3" fmla="*/ 212797 w 885860"/>
                <a:gd name="connsiteY3" fmla="*/ 66713 h 612162"/>
                <a:gd name="connsiteX4" fmla="*/ 198155 w 885860"/>
                <a:gd name="connsiteY4" fmla="*/ 122577 h 612162"/>
                <a:gd name="connsiteX5" fmla="*/ 699768 w 885860"/>
                <a:gd name="connsiteY5" fmla="*/ 221018 h 612162"/>
                <a:gd name="connsiteX6" fmla="*/ 787629 w 885860"/>
                <a:gd name="connsiteY6" fmla="*/ 221020 h 612162"/>
                <a:gd name="connsiteX7" fmla="*/ 814781 w 885860"/>
                <a:gd name="connsiteY7" fmla="*/ 287834 h 612162"/>
                <a:gd name="connsiteX8" fmla="*/ 885860 w 885860"/>
                <a:gd name="connsiteY8" fmla="*/ 329129 h 612162"/>
                <a:gd name="connsiteX9" fmla="*/ 858711 w 885860"/>
                <a:gd name="connsiteY9" fmla="*/ 395945 h 612162"/>
                <a:gd name="connsiteX10" fmla="*/ 885860 w 885860"/>
                <a:gd name="connsiteY10" fmla="*/ 462760 h 612162"/>
                <a:gd name="connsiteX11" fmla="*/ 814781 w 885860"/>
                <a:gd name="connsiteY11" fmla="*/ 504055 h 612162"/>
                <a:gd name="connsiteX12" fmla="*/ 787629 w 885860"/>
                <a:gd name="connsiteY12" fmla="*/ 570869 h 612162"/>
                <a:gd name="connsiteX13" fmla="*/ 699768 w 885860"/>
                <a:gd name="connsiteY13" fmla="*/ 570871 h 612162"/>
                <a:gd name="connsiteX14" fmla="*/ 628685 w 885860"/>
                <a:gd name="connsiteY14" fmla="*/ 612162 h 612162"/>
                <a:gd name="connsiteX15" fmla="*/ 557602 w 885860"/>
                <a:gd name="connsiteY15" fmla="*/ 570871 h 612162"/>
                <a:gd name="connsiteX16" fmla="*/ 469741 w 885860"/>
                <a:gd name="connsiteY16" fmla="*/ 570869 h 612162"/>
                <a:gd name="connsiteX17" fmla="*/ 442589 w 885860"/>
                <a:gd name="connsiteY17" fmla="*/ 504055 h 612162"/>
                <a:gd name="connsiteX18" fmla="*/ 141005 w 885860"/>
                <a:gd name="connsiteY18" fmla="*/ 167485 h 612162"/>
                <a:gd name="connsiteX19" fmla="*/ 74809 w 885860"/>
                <a:gd name="connsiteY19" fmla="*/ 203540 h 612162"/>
                <a:gd name="connsiteX20" fmla="*/ 35 w 885860"/>
                <a:gd name="connsiteY20" fmla="*/ 132914 h 612162"/>
                <a:gd name="connsiteX0" fmla="*/ 35 w 885860"/>
                <a:gd name="connsiteY0" fmla="*/ 132914 h 612162"/>
                <a:gd name="connsiteX1" fmla="*/ 67304 w 885860"/>
                <a:gd name="connsiteY1" fmla="*/ 59234 h 612162"/>
                <a:gd name="connsiteX2" fmla="*/ 138271 w 885860"/>
                <a:gd name="connsiteY2" fmla="*/ 40 h 612162"/>
                <a:gd name="connsiteX3" fmla="*/ 212797 w 885860"/>
                <a:gd name="connsiteY3" fmla="*/ 66713 h 612162"/>
                <a:gd name="connsiteX4" fmla="*/ 198155 w 885860"/>
                <a:gd name="connsiteY4" fmla="*/ 122577 h 612162"/>
                <a:gd name="connsiteX5" fmla="*/ 699768 w 885860"/>
                <a:gd name="connsiteY5" fmla="*/ 221018 h 612162"/>
                <a:gd name="connsiteX6" fmla="*/ 787629 w 885860"/>
                <a:gd name="connsiteY6" fmla="*/ 221020 h 612162"/>
                <a:gd name="connsiteX7" fmla="*/ 814781 w 885860"/>
                <a:gd name="connsiteY7" fmla="*/ 287834 h 612162"/>
                <a:gd name="connsiteX8" fmla="*/ 885860 w 885860"/>
                <a:gd name="connsiteY8" fmla="*/ 329129 h 612162"/>
                <a:gd name="connsiteX9" fmla="*/ 858711 w 885860"/>
                <a:gd name="connsiteY9" fmla="*/ 395945 h 612162"/>
                <a:gd name="connsiteX10" fmla="*/ 885860 w 885860"/>
                <a:gd name="connsiteY10" fmla="*/ 462760 h 612162"/>
                <a:gd name="connsiteX11" fmla="*/ 814781 w 885860"/>
                <a:gd name="connsiteY11" fmla="*/ 504055 h 612162"/>
                <a:gd name="connsiteX12" fmla="*/ 787629 w 885860"/>
                <a:gd name="connsiteY12" fmla="*/ 570869 h 612162"/>
                <a:gd name="connsiteX13" fmla="*/ 699768 w 885860"/>
                <a:gd name="connsiteY13" fmla="*/ 570871 h 612162"/>
                <a:gd name="connsiteX14" fmla="*/ 628685 w 885860"/>
                <a:gd name="connsiteY14" fmla="*/ 612162 h 612162"/>
                <a:gd name="connsiteX15" fmla="*/ 557602 w 885860"/>
                <a:gd name="connsiteY15" fmla="*/ 570871 h 612162"/>
                <a:gd name="connsiteX16" fmla="*/ 469741 w 885860"/>
                <a:gd name="connsiteY16" fmla="*/ 570869 h 612162"/>
                <a:gd name="connsiteX17" fmla="*/ 442589 w 885860"/>
                <a:gd name="connsiteY17" fmla="*/ 504055 h 612162"/>
                <a:gd name="connsiteX18" fmla="*/ 141005 w 885860"/>
                <a:gd name="connsiteY18" fmla="*/ 167485 h 612162"/>
                <a:gd name="connsiteX19" fmla="*/ 74809 w 885860"/>
                <a:gd name="connsiteY19" fmla="*/ 203540 h 612162"/>
                <a:gd name="connsiteX20" fmla="*/ 35 w 885860"/>
                <a:gd name="connsiteY20" fmla="*/ 132914 h 612162"/>
                <a:gd name="connsiteX0" fmla="*/ 35 w 885860"/>
                <a:gd name="connsiteY0" fmla="*/ 132914 h 612162"/>
                <a:gd name="connsiteX1" fmla="*/ 67304 w 885860"/>
                <a:gd name="connsiteY1" fmla="*/ 59234 h 612162"/>
                <a:gd name="connsiteX2" fmla="*/ 138271 w 885860"/>
                <a:gd name="connsiteY2" fmla="*/ 40 h 612162"/>
                <a:gd name="connsiteX3" fmla="*/ 212797 w 885860"/>
                <a:gd name="connsiteY3" fmla="*/ 66713 h 612162"/>
                <a:gd name="connsiteX4" fmla="*/ 198155 w 885860"/>
                <a:gd name="connsiteY4" fmla="*/ 122577 h 612162"/>
                <a:gd name="connsiteX5" fmla="*/ 699768 w 885860"/>
                <a:gd name="connsiteY5" fmla="*/ 221018 h 612162"/>
                <a:gd name="connsiteX6" fmla="*/ 787629 w 885860"/>
                <a:gd name="connsiteY6" fmla="*/ 221020 h 612162"/>
                <a:gd name="connsiteX7" fmla="*/ 814781 w 885860"/>
                <a:gd name="connsiteY7" fmla="*/ 287834 h 612162"/>
                <a:gd name="connsiteX8" fmla="*/ 885860 w 885860"/>
                <a:gd name="connsiteY8" fmla="*/ 329129 h 612162"/>
                <a:gd name="connsiteX9" fmla="*/ 858711 w 885860"/>
                <a:gd name="connsiteY9" fmla="*/ 395945 h 612162"/>
                <a:gd name="connsiteX10" fmla="*/ 885860 w 885860"/>
                <a:gd name="connsiteY10" fmla="*/ 462760 h 612162"/>
                <a:gd name="connsiteX11" fmla="*/ 814781 w 885860"/>
                <a:gd name="connsiteY11" fmla="*/ 504055 h 612162"/>
                <a:gd name="connsiteX12" fmla="*/ 787629 w 885860"/>
                <a:gd name="connsiteY12" fmla="*/ 570869 h 612162"/>
                <a:gd name="connsiteX13" fmla="*/ 699768 w 885860"/>
                <a:gd name="connsiteY13" fmla="*/ 570871 h 612162"/>
                <a:gd name="connsiteX14" fmla="*/ 628685 w 885860"/>
                <a:gd name="connsiteY14" fmla="*/ 612162 h 612162"/>
                <a:gd name="connsiteX15" fmla="*/ 557602 w 885860"/>
                <a:gd name="connsiteY15" fmla="*/ 570871 h 612162"/>
                <a:gd name="connsiteX16" fmla="*/ 469741 w 885860"/>
                <a:gd name="connsiteY16" fmla="*/ 570869 h 612162"/>
                <a:gd name="connsiteX17" fmla="*/ 442589 w 885860"/>
                <a:gd name="connsiteY17" fmla="*/ 504055 h 612162"/>
                <a:gd name="connsiteX18" fmla="*/ 141005 w 885860"/>
                <a:gd name="connsiteY18" fmla="*/ 167485 h 612162"/>
                <a:gd name="connsiteX19" fmla="*/ 74809 w 885860"/>
                <a:gd name="connsiteY19" fmla="*/ 203540 h 612162"/>
                <a:gd name="connsiteX20" fmla="*/ 35 w 885860"/>
                <a:gd name="connsiteY20" fmla="*/ 132914 h 612162"/>
                <a:gd name="connsiteX0" fmla="*/ 35 w 885860"/>
                <a:gd name="connsiteY0" fmla="*/ 132914 h 612162"/>
                <a:gd name="connsiteX1" fmla="*/ 67304 w 885860"/>
                <a:gd name="connsiteY1" fmla="*/ 59234 h 612162"/>
                <a:gd name="connsiteX2" fmla="*/ 138271 w 885860"/>
                <a:gd name="connsiteY2" fmla="*/ 40 h 612162"/>
                <a:gd name="connsiteX3" fmla="*/ 212797 w 885860"/>
                <a:gd name="connsiteY3" fmla="*/ 66713 h 612162"/>
                <a:gd name="connsiteX4" fmla="*/ 198155 w 885860"/>
                <a:gd name="connsiteY4" fmla="*/ 122577 h 612162"/>
                <a:gd name="connsiteX5" fmla="*/ 699768 w 885860"/>
                <a:gd name="connsiteY5" fmla="*/ 221018 h 612162"/>
                <a:gd name="connsiteX6" fmla="*/ 787629 w 885860"/>
                <a:gd name="connsiteY6" fmla="*/ 221020 h 612162"/>
                <a:gd name="connsiteX7" fmla="*/ 814781 w 885860"/>
                <a:gd name="connsiteY7" fmla="*/ 287834 h 612162"/>
                <a:gd name="connsiteX8" fmla="*/ 885860 w 885860"/>
                <a:gd name="connsiteY8" fmla="*/ 329129 h 612162"/>
                <a:gd name="connsiteX9" fmla="*/ 858711 w 885860"/>
                <a:gd name="connsiteY9" fmla="*/ 395945 h 612162"/>
                <a:gd name="connsiteX10" fmla="*/ 885860 w 885860"/>
                <a:gd name="connsiteY10" fmla="*/ 462760 h 612162"/>
                <a:gd name="connsiteX11" fmla="*/ 814781 w 885860"/>
                <a:gd name="connsiteY11" fmla="*/ 504055 h 612162"/>
                <a:gd name="connsiteX12" fmla="*/ 787629 w 885860"/>
                <a:gd name="connsiteY12" fmla="*/ 570869 h 612162"/>
                <a:gd name="connsiteX13" fmla="*/ 699768 w 885860"/>
                <a:gd name="connsiteY13" fmla="*/ 570871 h 612162"/>
                <a:gd name="connsiteX14" fmla="*/ 628685 w 885860"/>
                <a:gd name="connsiteY14" fmla="*/ 612162 h 612162"/>
                <a:gd name="connsiteX15" fmla="*/ 557602 w 885860"/>
                <a:gd name="connsiteY15" fmla="*/ 570871 h 612162"/>
                <a:gd name="connsiteX16" fmla="*/ 469741 w 885860"/>
                <a:gd name="connsiteY16" fmla="*/ 570869 h 612162"/>
                <a:gd name="connsiteX17" fmla="*/ 442589 w 885860"/>
                <a:gd name="connsiteY17" fmla="*/ 504055 h 612162"/>
                <a:gd name="connsiteX18" fmla="*/ 141005 w 885860"/>
                <a:gd name="connsiteY18" fmla="*/ 167485 h 612162"/>
                <a:gd name="connsiteX19" fmla="*/ 74809 w 885860"/>
                <a:gd name="connsiteY19" fmla="*/ 203540 h 612162"/>
                <a:gd name="connsiteX20" fmla="*/ 35 w 885860"/>
                <a:gd name="connsiteY20" fmla="*/ 132914 h 612162"/>
                <a:gd name="connsiteX0" fmla="*/ 35 w 885860"/>
                <a:gd name="connsiteY0" fmla="*/ 132914 h 612162"/>
                <a:gd name="connsiteX1" fmla="*/ 67304 w 885860"/>
                <a:gd name="connsiteY1" fmla="*/ 59234 h 612162"/>
                <a:gd name="connsiteX2" fmla="*/ 138271 w 885860"/>
                <a:gd name="connsiteY2" fmla="*/ 40 h 612162"/>
                <a:gd name="connsiteX3" fmla="*/ 212797 w 885860"/>
                <a:gd name="connsiteY3" fmla="*/ 66713 h 612162"/>
                <a:gd name="connsiteX4" fmla="*/ 198155 w 885860"/>
                <a:gd name="connsiteY4" fmla="*/ 122577 h 612162"/>
                <a:gd name="connsiteX5" fmla="*/ 699768 w 885860"/>
                <a:gd name="connsiteY5" fmla="*/ 221018 h 612162"/>
                <a:gd name="connsiteX6" fmla="*/ 787629 w 885860"/>
                <a:gd name="connsiteY6" fmla="*/ 221020 h 612162"/>
                <a:gd name="connsiteX7" fmla="*/ 814781 w 885860"/>
                <a:gd name="connsiteY7" fmla="*/ 287834 h 612162"/>
                <a:gd name="connsiteX8" fmla="*/ 885860 w 885860"/>
                <a:gd name="connsiteY8" fmla="*/ 329129 h 612162"/>
                <a:gd name="connsiteX9" fmla="*/ 858711 w 885860"/>
                <a:gd name="connsiteY9" fmla="*/ 395945 h 612162"/>
                <a:gd name="connsiteX10" fmla="*/ 885860 w 885860"/>
                <a:gd name="connsiteY10" fmla="*/ 462760 h 612162"/>
                <a:gd name="connsiteX11" fmla="*/ 814781 w 885860"/>
                <a:gd name="connsiteY11" fmla="*/ 504055 h 612162"/>
                <a:gd name="connsiteX12" fmla="*/ 787629 w 885860"/>
                <a:gd name="connsiteY12" fmla="*/ 570869 h 612162"/>
                <a:gd name="connsiteX13" fmla="*/ 699768 w 885860"/>
                <a:gd name="connsiteY13" fmla="*/ 570871 h 612162"/>
                <a:gd name="connsiteX14" fmla="*/ 628685 w 885860"/>
                <a:gd name="connsiteY14" fmla="*/ 612162 h 612162"/>
                <a:gd name="connsiteX15" fmla="*/ 557602 w 885860"/>
                <a:gd name="connsiteY15" fmla="*/ 570871 h 612162"/>
                <a:gd name="connsiteX16" fmla="*/ 469741 w 885860"/>
                <a:gd name="connsiteY16" fmla="*/ 570869 h 612162"/>
                <a:gd name="connsiteX17" fmla="*/ 442589 w 885860"/>
                <a:gd name="connsiteY17" fmla="*/ 504055 h 612162"/>
                <a:gd name="connsiteX18" fmla="*/ 141005 w 885860"/>
                <a:gd name="connsiteY18" fmla="*/ 167485 h 612162"/>
                <a:gd name="connsiteX19" fmla="*/ 74809 w 885860"/>
                <a:gd name="connsiteY19" fmla="*/ 203540 h 612162"/>
                <a:gd name="connsiteX20" fmla="*/ 35 w 885860"/>
                <a:gd name="connsiteY20" fmla="*/ 132914 h 612162"/>
                <a:gd name="connsiteX0" fmla="*/ 35 w 885860"/>
                <a:gd name="connsiteY0" fmla="*/ 132914 h 612162"/>
                <a:gd name="connsiteX1" fmla="*/ 67304 w 885860"/>
                <a:gd name="connsiteY1" fmla="*/ 59234 h 612162"/>
                <a:gd name="connsiteX2" fmla="*/ 138271 w 885860"/>
                <a:gd name="connsiteY2" fmla="*/ 40 h 612162"/>
                <a:gd name="connsiteX3" fmla="*/ 210892 w 885860"/>
                <a:gd name="connsiteY3" fmla="*/ 66713 h 612162"/>
                <a:gd name="connsiteX4" fmla="*/ 198155 w 885860"/>
                <a:gd name="connsiteY4" fmla="*/ 122577 h 612162"/>
                <a:gd name="connsiteX5" fmla="*/ 699768 w 885860"/>
                <a:gd name="connsiteY5" fmla="*/ 221018 h 612162"/>
                <a:gd name="connsiteX6" fmla="*/ 787629 w 885860"/>
                <a:gd name="connsiteY6" fmla="*/ 221020 h 612162"/>
                <a:gd name="connsiteX7" fmla="*/ 814781 w 885860"/>
                <a:gd name="connsiteY7" fmla="*/ 287834 h 612162"/>
                <a:gd name="connsiteX8" fmla="*/ 885860 w 885860"/>
                <a:gd name="connsiteY8" fmla="*/ 329129 h 612162"/>
                <a:gd name="connsiteX9" fmla="*/ 858711 w 885860"/>
                <a:gd name="connsiteY9" fmla="*/ 395945 h 612162"/>
                <a:gd name="connsiteX10" fmla="*/ 885860 w 885860"/>
                <a:gd name="connsiteY10" fmla="*/ 462760 h 612162"/>
                <a:gd name="connsiteX11" fmla="*/ 814781 w 885860"/>
                <a:gd name="connsiteY11" fmla="*/ 504055 h 612162"/>
                <a:gd name="connsiteX12" fmla="*/ 787629 w 885860"/>
                <a:gd name="connsiteY12" fmla="*/ 570869 h 612162"/>
                <a:gd name="connsiteX13" fmla="*/ 699768 w 885860"/>
                <a:gd name="connsiteY13" fmla="*/ 570871 h 612162"/>
                <a:gd name="connsiteX14" fmla="*/ 628685 w 885860"/>
                <a:gd name="connsiteY14" fmla="*/ 612162 h 612162"/>
                <a:gd name="connsiteX15" fmla="*/ 557602 w 885860"/>
                <a:gd name="connsiteY15" fmla="*/ 570871 h 612162"/>
                <a:gd name="connsiteX16" fmla="*/ 469741 w 885860"/>
                <a:gd name="connsiteY16" fmla="*/ 570869 h 612162"/>
                <a:gd name="connsiteX17" fmla="*/ 442589 w 885860"/>
                <a:gd name="connsiteY17" fmla="*/ 504055 h 612162"/>
                <a:gd name="connsiteX18" fmla="*/ 141005 w 885860"/>
                <a:gd name="connsiteY18" fmla="*/ 167485 h 612162"/>
                <a:gd name="connsiteX19" fmla="*/ 74809 w 885860"/>
                <a:gd name="connsiteY19" fmla="*/ 203540 h 612162"/>
                <a:gd name="connsiteX20" fmla="*/ 35 w 885860"/>
                <a:gd name="connsiteY20" fmla="*/ 132914 h 612162"/>
                <a:gd name="connsiteX0" fmla="*/ 35 w 885860"/>
                <a:gd name="connsiteY0" fmla="*/ 132914 h 612162"/>
                <a:gd name="connsiteX1" fmla="*/ 67304 w 885860"/>
                <a:gd name="connsiteY1" fmla="*/ 59234 h 612162"/>
                <a:gd name="connsiteX2" fmla="*/ 138271 w 885860"/>
                <a:gd name="connsiteY2" fmla="*/ 40 h 612162"/>
                <a:gd name="connsiteX3" fmla="*/ 210892 w 885860"/>
                <a:gd name="connsiteY3" fmla="*/ 66713 h 612162"/>
                <a:gd name="connsiteX4" fmla="*/ 198155 w 885860"/>
                <a:gd name="connsiteY4" fmla="*/ 122577 h 612162"/>
                <a:gd name="connsiteX5" fmla="*/ 699768 w 885860"/>
                <a:gd name="connsiteY5" fmla="*/ 221018 h 612162"/>
                <a:gd name="connsiteX6" fmla="*/ 787629 w 885860"/>
                <a:gd name="connsiteY6" fmla="*/ 221020 h 612162"/>
                <a:gd name="connsiteX7" fmla="*/ 814781 w 885860"/>
                <a:gd name="connsiteY7" fmla="*/ 287834 h 612162"/>
                <a:gd name="connsiteX8" fmla="*/ 885860 w 885860"/>
                <a:gd name="connsiteY8" fmla="*/ 329129 h 612162"/>
                <a:gd name="connsiteX9" fmla="*/ 858711 w 885860"/>
                <a:gd name="connsiteY9" fmla="*/ 395945 h 612162"/>
                <a:gd name="connsiteX10" fmla="*/ 885860 w 885860"/>
                <a:gd name="connsiteY10" fmla="*/ 462760 h 612162"/>
                <a:gd name="connsiteX11" fmla="*/ 814781 w 885860"/>
                <a:gd name="connsiteY11" fmla="*/ 504055 h 612162"/>
                <a:gd name="connsiteX12" fmla="*/ 787629 w 885860"/>
                <a:gd name="connsiteY12" fmla="*/ 570869 h 612162"/>
                <a:gd name="connsiteX13" fmla="*/ 699768 w 885860"/>
                <a:gd name="connsiteY13" fmla="*/ 570871 h 612162"/>
                <a:gd name="connsiteX14" fmla="*/ 628685 w 885860"/>
                <a:gd name="connsiteY14" fmla="*/ 612162 h 612162"/>
                <a:gd name="connsiteX15" fmla="*/ 557602 w 885860"/>
                <a:gd name="connsiteY15" fmla="*/ 570871 h 612162"/>
                <a:gd name="connsiteX16" fmla="*/ 469741 w 885860"/>
                <a:gd name="connsiteY16" fmla="*/ 570869 h 612162"/>
                <a:gd name="connsiteX17" fmla="*/ 442589 w 885860"/>
                <a:gd name="connsiteY17" fmla="*/ 504055 h 612162"/>
                <a:gd name="connsiteX18" fmla="*/ 141005 w 885860"/>
                <a:gd name="connsiteY18" fmla="*/ 167485 h 612162"/>
                <a:gd name="connsiteX19" fmla="*/ 74809 w 885860"/>
                <a:gd name="connsiteY19" fmla="*/ 203540 h 612162"/>
                <a:gd name="connsiteX20" fmla="*/ 35 w 885860"/>
                <a:gd name="connsiteY20" fmla="*/ 132914 h 612162"/>
                <a:gd name="connsiteX0" fmla="*/ 35 w 885860"/>
                <a:gd name="connsiteY0" fmla="*/ 132917 h 612165"/>
                <a:gd name="connsiteX1" fmla="*/ 67304 w 885860"/>
                <a:gd name="connsiteY1" fmla="*/ 59237 h 612165"/>
                <a:gd name="connsiteX2" fmla="*/ 138271 w 885860"/>
                <a:gd name="connsiteY2" fmla="*/ 43 h 612165"/>
                <a:gd name="connsiteX3" fmla="*/ 210892 w 885860"/>
                <a:gd name="connsiteY3" fmla="*/ 66716 h 612165"/>
                <a:gd name="connsiteX4" fmla="*/ 198155 w 885860"/>
                <a:gd name="connsiteY4" fmla="*/ 122580 h 612165"/>
                <a:gd name="connsiteX5" fmla="*/ 699768 w 885860"/>
                <a:gd name="connsiteY5" fmla="*/ 221021 h 612165"/>
                <a:gd name="connsiteX6" fmla="*/ 787629 w 885860"/>
                <a:gd name="connsiteY6" fmla="*/ 221023 h 612165"/>
                <a:gd name="connsiteX7" fmla="*/ 814781 w 885860"/>
                <a:gd name="connsiteY7" fmla="*/ 287837 h 612165"/>
                <a:gd name="connsiteX8" fmla="*/ 885860 w 885860"/>
                <a:gd name="connsiteY8" fmla="*/ 329132 h 612165"/>
                <a:gd name="connsiteX9" fmla="*/ 858711 w 885860"/>
                <a:gd name="connsiteY9" fmla="*/ 395948 h 612165"/>
                <a:gd name="connsiteX10" fmla="*/ 885860 w 885860"/>
                <a:gd name="connsiteY10" fmla="*/ 462763 h 612165"/>
                <a:gd name="connsiteX11" fmla="*/ 814781 w 885860"/>
                <a:gd name="connsiteY11" fmla="*/ 504058 h 612165"/>
                <a:gd name="connsiteX12" fmla="*/ 787629 w 885860"/>
                <a:gd name="connsiteY12" fmla="*/ 570872 h 612165"/>
                <a:gd name="connsiteX13" fmla="*/ 699768 w 885860"/>
                <a:gd name="connsiteY13" fmla="*/ 570874 h 612165"/>
                <a:gd name="connsiteX14" fmla="*/ 628685 w 885860"/>
                <a:gd name="connsiteY14" fmla="*/ 612165 h 612165"/>
                <a:gd name="connsiteX15" fmla="*/ 557602 w 885860"/>
                <a:gd name="connsiteY15" fmla="*/ 570874 h 612165"/>
                <a:gd name="connsiteX16" fmla="*/ 469741 w 885860"/>
                <a:gd name="connsiteY16" fmla="*/ 570872 h 612165"/>
                <a:gd name="connsiteX17" fmla="*/ 442589 w 885860"/>
                <a:gd name="connsiteY17" fmla="*/ 504058 h 612165"/>
                <a:gd name="connsiteX18" fmla="*/ 141005 w 885860"/>
                <a:gd name="connsiteY18" fmla="*/ 167488 h 612165"/>
                <a:gd name="connsiteX19" fmla="*/ 74809 w 885860"/>
                <a:gd name="connsiteY19" fmla="*/ 203543 h 612165"/>
                <a:gd name="connsiteX20" fmla="*/ 35 w 885860"/>
                <a:gd name="connsiteY20" fmla="*/ 132917 h 612165"/>
                <a:gd name="connsiteX0" fmla="*/ 35 w 885860"/>
                <a:gd name="connsiteY0" fmla="*/ 132917 h 612165"/>
                <a:gd name="connsiteX1" fmla="*/ 67304 w 885860"/>
                <a:gd name="connsiteY1" fmla="*/ 59237 h 612165"/>
                <a:gd name="connsiteX2" fmla="*/ 142081 w 885860"/>
                <a:gd name="connsiteY2" fmla="*/ 43 h 612165"/>
                <a:gd name="connsiteX3" fmla="*/ 210892 w 885860"/>
                <a:gd name="connsiteY3" fmla="*/ 66716 h 612165"/>
                <a:gd name="connsiteX4" fmla="*/ 198155 w 885860"/>
                <a:gd name="connsiteY4" fmla="*/ 122580 h 612165"/>
                <a:gd name="connsiteX5" fmla="*/ 699768 w 885860"/>
                <a:gd name="connsiteY5" fmla="*/ 221021 h 612165"/>
                <a:gd name="connsiteX6" fmla="*/ 787629 w 885860"/>
                <a:gd name="connsiteY6" fmla="*/ 221023 h 612165"/>
                <a:gd name="connsiteX7" fmla="*/ 814781 w 885860"/>
                <a:gd name="connsiteY7" fmla="*/ 287837 h 612165"/>
                <a:gd name="connsiteX8" fmla="*/ 885860 w 885860"/>
                <a:gd name="connsiteY8" fmla="*/ 329132 h 612165"/>
                <a:gd name="connsiteX9" fmla="*/ 858711 w 885860"/>
                <a:gd name="connsiteY9" fmla="*/ 395948 h 612165"/>
                <a:gd name="connsiteX10" fmla="*/ 885860 w 885860"/>
                <a:gd name="connsiteY10" fmla="*/ 462763 h 612165"/>
                <a:gd name="connsiteX11" fmla="*/ 814781 w 885860"/>
                <a:gd name="connsiteY11" fmla="*/ 504058 h 612165"/>
                <a:gd name="connsiteX12" fmla="*/ 787629 w 885860"/>
                <a:gd name="connsiteY12" fmla="*/ 570872 h 612165"/>
                <a:gd name="connsiteX13" fmla="*/ 699768 w 885860"/>
                <a:gd name="connsiteY13" fmla="*/ 570874 h 612165"/>
                <a:gd name="connsiteX14" fmla="*/ 628685 w 885860"/>
                <a:gd name="connsiteY14" fmla="*/ 612165 h 612165"/>
                <a:gd name="connsiteX15" fmla="*/ 557602 w 885860"/>
                <a:gd name="connsiteY15" fmla="*/ 570874 h 612165"/>
                <a:gd name="connsiteX16" fmla="*/ 469741 w 885860"/>
                <a:gd name="connsiteY16" fmla="*/ 570872 h 612165"/>
                <a:gd name="connsiteX17" fmla="*/ 442589 w 885860"/>
                <a:gd name="connsiteY17" fmla="*/ 504058 h 612165"/>
                <a:gd name="connsiteX18" fmla="*/ 141005 w 885860"/>
                <a:gd name="connsiteY18" fmla="*/ 167488 h 612165"/>
                <a:gd name="connsiteX19" fmla="*/ 74809 w 885860"/>
                <a:gd name="connsiteY19" fmla="*/ 203543 h 612165"/>
                <a:gd name="connsiteX20" fmla="*/ 35 w 885860"/>
                <a:gd name="connsiteY20" fmla="*/ 132917 h 612165"/>
                <a:gd name="connsiteX0" fmla="*/ 35 w 885860"/>
                <a:gd name="connsiteY0" fmla="*/ 132971 h 612219"/>
                <a:gd name="connsiteX1" fmla="*/ 67304 w 885860"/>
                <a:gd name="connsiteY1" fmla="*/ 59291 h 612219"/>
                <a:gd name="connsiteX2" fmla="*/ 142081 w 885860"/>
                <a:gd name="connsiteY2" fmla="*/ 97 h 612219"/>
                <a:gd name="connsiteX3" fmla="*/ 210892 w 885860"/>
                <a:gd name="connsiteY3" fmla="*/ 66770 h 612219"/>
                <a:gd name="connsiteX4" fmla="*/ 198155 w 885860"/>
                <a:gd name="connsiteY4" fmla="*/ 122634 h 612219"/>
                <a:gd name="connsiteX5" fmla="*/ 699768 w 885860"/>
                <a:gd name="connsiteY5" fmla="*/ 221075 h 612219"/>
                <a:gd name="connsiteX6" fmla="*/ 787629 w 885860"/>
                <a:gd name="connsiteY6" fmla="*/ 221077 h 612219"/>
                <a:gd name="connsiteX7" fmla="*/ 814781 w 885860"/>
                <a:gd name="connsiteY7" fmla="*/ 287891 h 612219"/>
                <a:gd name="connsiteX8" fmla="*/ 885860 w 885860"/>
                <a:gd name="connsiteY8" fmla="*/ 329186 h 612219"/>
                <a:gd name="connsiteX9" fmla="*/ 858711 w 885860"/>
                <a:gd name="connsiteY9" fmla="*/ 396002 h 612219"/>
                <a:gd name="connsiteX10" fmla="*/ 885860 w 885860"/>
                <a:gd name="connsiteY10" fmla="*/ 462817 h 612219"/>
                <a:gd name="connsiteX11" fmla="*/ 814781 w 885860"/>
                <a:gd name="connsiteY11" fmla="*/ 504112 h 612219"/>
                <a:gd name="connsiteX12" fmla="*/ 787629 w 885860"/>
                <a:gd name="connsiteY12" fmla="*/ 570926 h 612219"/>
                <a:gd name="connsiteX13" fmla="*/ 699768 w 885860"/>
                <a:gd name="connsiteY13" fmla="*/ 570928 h 612219"/>
                <a:gd name="connsiteX14" fmla="*/ 628685 w 885860"/>
                <a:gd name="connsiteY14" fmla="*/ 612219 h 612219"/>
                <a:gd name="connsiteX15" fmla="*/ 557602 w 885860"/>
                <a:gd name="connsiteY15" fmla="*/ 570928 h 612219"/>
                <a:gd name="connsiteX16" fmla="*/ 469741 w 885860"/>
                <a:gd name="connsiteY16" fmla="*/ 570926 h 612219"/>
                <a:gd name="connsiteX17" fmla="*/ 442589 w 885860"/>
                <a:gd name="connsiteY17" fmla="*/ 504112 h 612219"/>
                <a:gd name="connsiteX18" fmla="*/ 141005 w 885860"/>
                <a:gd name="connsiteY18" fmla="*/ 167542 h 612219"/>
                <a:gd name="connsiteX19" fmla="*/ 74809 w 885860"/>
                <a:gd name="connsiteY19" fmla="*/ 203597 h 612219"/>
                <a:gd name="connsiteX20" fmla="*/ 35 w 885860"/>
                <a:gd name="connsiteY20" fmla="*/ 132971 h 612219"/>
                <a:gd name="connsiteX0" fmla="*/ 35 w 885860"/>
                <a:gd name="connsiteY0" fmla="*/ 132881 h 612129"/>
                <a:gd name="connsiteX1" fmla="*/ 67304 w 885860"/>
                <a:gd name="connsiteY1" fmla="*/ 59201 h 612129"/>
                <a:gd name="connsiteX2" fmla="*/ 142081 w 885860"/>
                <a:gd name="connsiteY2" fmla="*/ 7 h 612129"/>
                <a:gd name="connsiteX3" fmla="*/ 210892 w 885860"/>
                <a:gd name="connsiteY3" fmla="*/ 66680 h 612129"/>
                <a:gd name="connsiteX4" fmla="*/ 198155 w 885860"/>
                <a:gd name="connsiteY4" fmla="*/ 122544 h 612129"/>
                <a:gd name="connsiteX5" fmla="*/ 699768 w 885860"/>
                <a:gd name="connsiteY5" fmla="*/ 220985 h 612129"/>
                <a:gd name="connsiteX6" fmla="*/ 787629 w 885860"/>
                <a:gd name="connsiteY6" fmla="*/ 220987 h 612129"/>
                <a:gd name="connsiteX7" fmla="*/ 814781 w 885860"/>
                <a:gd name="connsiteY7" fmla="*/ 287801 h 612129"/>
                <a:gd name="connsiteX8" fmla="*/ 885860 w 885860"/>
                <a:gd name="connsiteY8" fmla="*/ 329096 h 612129"/>
                <a:gd name="connsiteX9" fmla="*/ 858711 w 885860"/>
                <a:gd name="connsiteY9" fmla="*/ 395912 h 612129"/>
                <a:gd name="connsiteX10" fmla="*/ 885860 w 885860"/>
                <a:gd name="connsiteY10" fmla="*/ 462727 h 612129"/>
                <a:gd name="connsiteX11" fmla="*/ 814781 w 885860"/>
                <a:gd name="connsiteY11" fmla="*/ 504022 h 612129"/>
                <a:gd name="connsiteX12" fmla="*/ 787629 w 885860"/>
                <a:gd name="connsiteY12" fmla="*/ 570836 h 612129"/>
                <a:gd name="connsiteX13" fmla="*/ 699768 w 885860"/>
                <a:gd name="connsiteY13" fmla="*/ 570838 h 612129"/>
                <a:gd name="connsiteX14" fmla="*/ 628685 w 885860"/>
                <a:gd name="connsiteY14" fmla="*/ 612129 h 612129"/>
                <a:gd name="connsiteX15" fmla="*/ 557602 w 885860"/>
                <a:gd name="connsiteY15" fmla="*/ 570838 h 612129"/>
                <a:gd name="connsiteX16" fmla="*/ 469741 w 885860"/>
                <a:gd name="connsiteY16" fmla="*/ 570836 h 612129"/>
                <a:gd name="connsiteX17" fmla="*/ 442589 w 885860"/>
                <a:gd name="connsiteY17" fmla="*/ 504022 h 612129"/>
                <a:gd name="connsiteX18" fmla="*/ 141005 w 885860"/>
                <a:gd name="connsiteY18" fmla="*/ 167452 h 612129"/>
                <a:gd name="connsiteX19" fmla="*/ 74809 w 885860"/>
                <a:gd name="connsiteY19" fmla="*/ 203507 h 612129"/>
                <a:gd name="connsiteX20" fmla="*/ 35 w 885860"/>
                <a:gd name="connsiteY20" fmla="*/ 132881 h 612129"/>
                <a:gd name="connsiteX0" fmla="*/ 35 w 885860"/>
                <a:gd name="connsiteY0" fmla="*/ 132882 h 612130"/>
                <a:gd name="connsiteX1" fmla="*/ 67304 w 885860"/>
                <a:gd name="connsiteY1" fmla="*/ 59202 h 612130"/>
                <a:gd name="connsiteX2" fmla="*/ 142081 w 885860"/>
                <a:gd name="connsiteY2" fmla="*/ 8 h 612130"/>
                <a:gd name="connsiteX3" fmla="*/ 210892 w 885860"/>
                <a:gd name="connsiteY3" fmla="*/ 66681 h 612130"/>
                <a:gd name="connsiteX4" fmla="*/ 198155 w 885860"/>
                <a:gd name="connsiteY4" fmla="*/ 122545 h 612130"/>
                <a:gd name="connsiteX5" fmla="*/ 699768 w 885860"/>
                <a:gd name="connsiteY5" fmla="*/ 220986 h 612130"/>
                <a:gd name="connsiteX6" fmla="*/ 787629 w 885860"/>
                <a:gd name="connsiteY6" fmla="*/ 220988 h 612130"/>
                <a:gd name="connsiteX7" fmla="*/ 814781 w 885860"/>
                <a:gd name="connsiteY7" fmla="*/ 287802 h 612130"/>
                <a:gd name="connsiteX8" fmla="*/ 885860 w 885860"/>
                <a:gd name="connsiteY8" fmla="*/ 329097 h 612130"/>
                <a:gd name="connsiteX9" fmla="*/ 858711 w 885860"/>
                <a:gd name="connsiteY9" fmla="*/ 395913 h 612130"/>
                <a:gd name="connsiteX10" fmla="*/ 885860 w 885860"/>
                <a:gd name="connsiteY10" fmla="*/ 462728 h 612130"/>
                <a:gd name="connsiteX11" fmla="*/ 814781 w 885860"/>
                <a:gd name="connsiteY11" fmla="*/ 504023 h 612130"/>
                <a:gd name="connsiteX12" fmla="*/ 787629 w 885860"/>
                <a:gd name="connsiteY12" fmla="*/ 570837 h 612130"/>
                <a:gd name="connsiteX13" fmla="*/ 699768 w 885860"/>
                <a:gd name="connsiteY13" fmla="*/ 570839 h 612130"/>
                <a:gd name="connsiteX14" fmla="*/ 628685 w 885860"/>
                <a:gd name="connsiteY14" fmla="*/ 612130 h 612130"/>
                <a:gd name="connsiteX15" fmla="*/ 557602 w 885860"/>
                <a:gd name="connsiteY15" fmla="*/ 570839 h 612130"/>
                <a:gd name="connsiteX16" fmla="*/ 469741 w 885860"/>
                <a:gd name="connsiteY16" fmla="*/ 570837 h 612130"/>
                <a:gd name="connsiteX17" fmla="*/ 442589 w 885860"/>
                <a:gd name="connsiteY17" fmla="*/ 504023 h 612130"/>
                <a:gd name="connsiteX18" fmla="*/ 141005 w 885860"/>
                <a:gd name="connsiteY18" fmla="*/ 167453 h 612130"/>
                <a:gd name="connsiteX19" fmla="*/ 74809 w 885860"/>
                <a:gd name="connsiteY19" fmla="*/ 203508 h 612130"/>
                <a:gd name="connsiteX20" fmla="*/ 35 w 885860"/>
                <a:gd name="connsiteY20" fmla="*/ 132882 h 612130"/>
                <a:gd name="connsiteX0" fmla="*/ 35 w 885860"/>
                <a:gd name="connsiteY0" fmla="*/ 132882 h 612130"/>
                <a:gd name="connsiteX1" fmla="*/ 67304 w 885860"/>
                <a:gd name="connsiteY1" fmla="*/ 59202 h 612130"/>
                <a:gd name="connsiteX2" fmla="*/ 142081 w 885860"/>
                <a:gd name="connsiteY2" fmla="*/ 8 h 612130"/>
                <a:gd name="connsiteX3" fmla="*/ 210892 w 885860"/>
                <a:gd name="connsiteY3" fmla="*/ 66681 h 612130"/>
                <a:gd name="connsiteX4" fmla="*/ 198155 w 885860"/>
                <a:gd name="connsiteY4" fmla="*/ 122545 h 612130"/>
                <a:gd name="connsiteX5" fmla="*/ 391158 w 885860"/>
                <a:gd name="connsiteY5" fmla="*/ 215271 h 612130"/>
                <a:gd name="connsiteX6" fmla="*/ 787629 w 885860"/>
                <a:gd name="connsiteY6" fmla="*/ 220988 h 612130"/>
                <a:gd name="connsiteX7" fmla="*/ 814781 w 885860"/>
                <a:gd name="connsiteY7" fmla="*/ 287802 h 612130"/>
                <a:gd name="connsiteX8" fmla="*/ 885860 w 885860"/>
                <a:gd name="connsiteY8" fmla="*/ 329097 h 612130"/>
                <a:gd name="connsiteX9" fmla="*/ 858711 w 885860"/>
                <a:gd name="connsiteY9" fmla="*/ 395913 h 612130"/>
                <a:gd name="connsiteX10" fmla="*/ 885860 w 885860"/>
                <a:gd name="connsiteY10" fmla="*/ 462728 h 612130"/>
                <a:gd name="connsiteX11" fmla="*/ 814781 w 885860"/>
                <a:gd name="connsiteY11" fmla="*/ 504023 h 612130"/>
                <a:gd name="connsiteX12" fmla="*/ 787629 w 885860"/>
                <a:gd name="connsiteY12" fmla="*/ 570837 h 612130"/>
                <a:gd name="connsiteX13" fmla="*/ 699768 w 885860"/>
                <a:gd name="connsiteY13" fmla="*/ 570839 h 612130"/>
                <a:gd name="connsiteX14" fmla="*/ 628685 w 885860"/>
                <a:gd name="connsiteY14" fmla="*/ 612130 h 612130"/>
                <a:gd name="connsiteX15" fmla="*/ 557602 w 885860"/>
                <a:gd name="connsiteY15" fmla="*/ 570839 h 612130"/>
                <a:gd name="connsiteX16" fmla="*/ 469741 w 885860"/>
                <a:gd name="connsiteY16" fmla="*/ 570837 h 612130"/>
                <a:gd name="connsiteX17" fmla="*/ 442589 w 885860"/>
                <a:gd name="connsiteY17" fmla="*/ 504023 h 612130"/>
                <a:gd name="connsiteX18" fmla="*/ 141005 w 885860"/>
                <a:gd name="connsiteY18" fmla="*/ 167453 h 612130"/>
                <a:gd name="connsiteX19" fmla="*/ 74809 w 885860"/>
                <a:gd name="connsiteY19" fmla="*/ 203508 h 612130"/>
                <a:gd name="connsiteX20" fmla="*/ 35 w 885860"/>
                <a:gd name="connsiteY20" fmla="*/ 132882 h 612130"/>
                <a:gd name="connsiteX0" fmla="*/ 35 w 885860"/>
                <a:gd name="connsiteY0" fmla="*/ 132882 h 612130"/>
                <a:gd name="connsiteX1" fmla="*/ 67304 w 885860"/>
                <a:gd name="connsiteY1" fmla="*/ 59202 h 612130"/>
                <a:gd name="connsiteX2" fmla="*/ 142081 w 885860"/>
                <a:gd name="connsiteY2" fmla="*/ 8 h 612130"/>
                <a:gd name="connsiteX3" fmla="*/ 210892 w 885860"/>
                <a:gd name="connsiteY3" fmla="*/ 66681 h 612130"/>
                <a:gd name="connsiteX4" fmla="*/ 198155 w 885860"/>
                <a:gd name="connsiteY4" fmla="*/ 122545 h 612130"/>
                <a:gd name="connsiteX5" fmla="*/ 391158 w 885860"/>
                <a:gd name="connsiteY5" fmla="*/ 215271 h 612130"/>
                <a:gd name="connsiteX6" fmla="*/ 787629 w 885860"/>
                <a:gd name="connsiteY6" fmla="*/ 220988 h 612130"/>
                <a:gd name="connsiteX7" fmla="*/ 814781 w 885860"/>
                <a:gd name="connsiteY7" fmla="*/ 287802 h 612130"/>
                <a:gd name="connsiteX8" fmla="*/ 885860 w 885860"/>
                <a:gd name="connsiteY8" fmla="*/ 329097 h 612130"/>
                <a:gd name="connsiteX9" fmla="*/ 858711 w 885860"/>
                <a:gd name="connsiteY9" fmla="*/ 395913 h 612130"/>
                <a:gd name="connsiteX10" fmla="*/ 885860 w 885860"/>
                <a:gd name="connsiteY10" fmla="*/ 462728 h 612130"/>
                <a:gd name="connsiteX11" fmla="*/ 814781 w 885860"/>
                <a:gd name="connsiteY11" fmla="*/ 504023 h 612130"/>
                <a:gd name="connsiteX12" fmla="*/ 787629 w 885860"/>
                <a:gd name="connsiteY12" fmla="*/ 570837 h 612130"/>
                <a:gd name="connsiteX13" fmla="*/ 699768 w 885860"/>
                <a:gd name="connsiteY13" fmla="*/ 570839 h 612130"/>
                <a:gd name="connsiteX14" fmla="*/ 628685 w 885860"/>
                <a:gd name="connsiteY14" fmla="*/ 612130 h 612130"/>
                <a:gd name="connsiteX15" fmla="*/ 557602 w 885860"/>
                <a:gd name="connsiteY15" fmla="*/ 570839 h 612130"/>
                <a:gd name="connsiteX16" fmla="*/ 469741 w 885860"/>
                <a:gd name="connsiteY16" fmla="*/ 570837 h 612130"/>
                <a:gd name="connsiteX17" fmla="*/ 343529 w 885860"/>
                <a:gd name="connsiteY17" fmla="*/ 284948 h 612130"/>
                <a:gd name="connsiteX18" fmla="*/ 141005 w 885860"/>
                <a:gd name="connsiteY18" fmla="*/ 167453 h 612130"/>
                <a:gd name="connsiteX19" fmla="*/ 74809 w 885860"/>
                <a:gd name="connsiteY19" fmla="*/ 203508 h 612130"/>
                <a:gd name="connsiteX20" fmla="*/ 35 w 885860"/>
                <a:gd name="connsiteY20" fmla="*/ 132882 h 612130"/>
                <a:gd name="connsiteX0" fmla="*/ 35 w 885860"/>
                <a:gd name="connsiteY0" fmla="*/ 132882 h 612130"/>
                <a:gd name="connsiteX1" fmla="*/ 67304 w 885860"/>
                <a:gd name="connsiteY1" fmla="*/ 59202 h 612130"/>
                <a:gd name="connsiteX2" fmla="*/ 142081 w 885860"/>
                <a:gd name="connsiteY2" fmla="*/ 8 h 612130"/>
                <a:gd name="connsiteX3" fmla="*/ 210892 w 885860"/>
                <a:gd name="connsiteY3" fmla="*/ 66681 h 612130"/>
                <a:gd name="connsiteX4" fmla="*/ 198155 w 885860"/>
                <a:gd name="connsiteY4" fmla="*/ 122545 h 612130"/>
                <a:gd name="connsiteX5" fmla="*/ 389253 w 885860"/>
                <a:gd name="connsiteY5" fmla="*/ 222891 h 612130"/>
                <a:gd name="connsiteX6" fmla="*/ 787629 w 885860"/>
                <a:gd name="connsiteY6" fmla="*/ 220988 h 612130"/>
                <a:gd name="connsiteX7" fmla="*/ 814781 w 885860"/>
                <a:gd name="connsiteY7" fmla="*/ 287802 h 612130"/>
                <a:gd name="connsiteX8" fmla="*/ 885860 w 885860"/>
                <a:gd name="connsiteY8" fmla="*/ 329097 h 612130"/>
                <a:gd name="connsiteX9" fmla="*/ 858711 w 885860"/>
                <a:gd name="connsiteY9" fmla="*/ 395913 h 612130"/>
                <a:gd name="connsiteX10" fmla="*/ 885860 w 885860"/>
                <a:gd name="connsiteY10" fmla="*/ 462728 h 612130"/>
                <a:gd name="connsiteX11" fmla="*/ 814781 w 885860"/>
                <a:gd name="connsiteY11" fmla="*/ 504023 h 612130"/>
                <a:gd name="connsiteX12" fmla="*/ 787629 w 885860"/>
                <a:gd name="connsiteY12" fmla="*/ 570837 h 612130"/>
                <a:gd name="connsiteX13" fmla="*/ 699768 w 885860"/>
                <a:gd name="connsiteY13" fmla="*/ 570839 h 612130"/>
                <a:gd name="connsiteX14" fmla="*/ 628685 w 885860"/>
                <a:gd name="connsiteY14" fmla="*/ 612130 h 612130"/>
                <a:gd name="connsiteX15" fmla="*/ 557602 w 885860"/>
                <a:gd name="connsiteY15" fmla="*/ 570839 h 612130"/>
                <a:gd name="connsiteX16" fmla="*/ 469741 w 885860"/>
                <a:gd name="connsiteY16" fmla="*/ 570837 h 612130"/>
                <a:gd name="connsiteX17" fmla="*/ 343529 w 885860"/>
                <a:gd name="connsiteY17" fmla="*/ 284948 h 612130"/>
                <a:gd name="connsiteX18" fmla="*/ 141005 w 885860"/>
                <a:gd name="connsiteY18" fmla="*/ 167453 h 612130"/>
                <a:gd name="connsiteX19" fmla="*/ 74809 w 885860"/>
                <a:gd name="connsiteY19" fmla="*/ 203508 h 612130"/>
                <a:gd name="connsiteX20" fmla="*/ 35 w 885860"/>
                <a:gd name="connsiteY20" fmla="*/ 132882 h 612130"/>
                <a:gd name="connsiteX0" fmla="*/ 35 w 885860"/>
                <a:gd name="connsiteY0" fmla="*/ 132881 h 612129"/>
                <a:gd name="connsiteX1" fmla="*/ 67304 w 885860"/>
                <a:gd name="connsiteY1" fmla="*/ 59201 h 612129"/>
                <a:gd name="connsiteX2" fmla="*/ 142081 w 885860"/>
                <a:gd name="connsiteY2" fmla="*/ 7 h 612129"/>
                <a:gd name="connsiteX3" fmla="*/ 210892 w 885860"/>
                <a:gd name="connsiteY3" fmla="*/ 66680 h 612129"/>
                <a:gd name="connsiteX4" fmla="*/ 200060 w 885860"/>
                <a:gd name="connsiteY4" fmla="*/ 118734 h 612129"/>
                <a:gd name="connsiteX5" fmla="*/ 389253 w 885860"/>
                <a:gd name="connsiteY5" fmla="*/ 222890 h 612129"/>
                <a:gd name="connsiteX6" fmla="*/ 787629 w 885860"/>
                <a:gd name="connsiteY6" fmla="*/ 220987 h 612129"/>
                <a:gd name="connsiteX7" fmla="*/ 814781 w 885860"/>
                <a:gd name="connsiteY7" fmla="*/ 287801 h 612129"/>
                <a:gd name="connsiteX8" fmla="*/ 885860 w 885860"/>
                <a:gd name="connsiteY8" fmla="*/ 329096 h 612129"/>
                <a:gd name="connsiteX9" fmla="*/ 858711 w 885860"/>
                <a:gd name="connsiteY9" fmla="*/ 395912 h 612129"/>
                <a:gd name="connsiteX10" fmla="*/ 885860 w 885860"/>
                <a:gd name="connsiteY10" fmla="*/ 462727 h 612129"/>
                <a:gd name="connsiteX11" fmla="*/ 814781 w 885860"/>
                <a:gd name="connsiteY11" fmla="*/ 504022 h 612129"/>
                <a:gd name="connsiteX12" fmla="*/ 787629 w 885860"/>
                <a:gd name="connsiteY12" fmla="*/ 570836 h 612129"/>
                <a:gd name="connsiteX13" fmla="*/ 699768 w 885860"/>
                <a:gd name="connsiteY13" fmla="*/ 570838 h 612129"/>
                <a:gd name="connsiteX14" fmla="*/ 628685 w 885860"/>
                <a:gd name="connsiteY14" fmla="*/ 612129 h 612129"/>
                <a:gd name="connsiteX15" fmla="*/ 557602 w 885860"/>
                <a:gd name="connsiteY15" fmla="*/ 570838 h 612129"/>
                <a:gd name="connsiteX16" fmla="*/ 469741 w 885860"/>
                <a:gd name="connsiteY16" fmla="*/ 570836 h 612129"/>
                <a:gd name="connsiteX17" fmla="*/ 343529 w 885860"/>
                <a:gd name="connsiteY17" fmla="*/ 284947 h 612129"/>
                <a:gd name="connsiteX18" fmla="*/ 141005 w 885860"/>
                <a:gd name="connsiteY18" fmla="*/ 167452 h 612129"/>
                <a:gd name="connsiteX19" fmla="*/ 74809 w 885860"/>
                <a:gd name="connsiteY19" fmla="*/ 203507 h 612129"/>
                <a:gd name="connsiteX20" fmla="*/ 35 w 885860"/>
                <a:gd name="connsiteY20" fmla="*/ 132881 h 612129"/>
                <a:gd name="connsiteX0" fmla="*/ 35 w 885860"/>
                <a:gd name="connsiteY0" fmla="*/ 132882 h 612130"/>
                <a:gd name="connsiteX1" fmla="*/ 67304 w 885860"/>
                <a:gd name="connsiteY1" fmla="*/ 59202 h 612130"/>
                <a:gd name="connsiteX2" fmla="*/ 142081 w 885860"/>
                <a:gd name="connsiteY2" fmla="*/ 8 h 612130"/>
                <a:gd name="connsiteX3" fmla="*/ 210892 w 885860"/>
                <a:gd name="connsiteY3" fmla="*/ 66681 h 612130"/>
                <a:gd name="connsiteX4" fmla="*/ 200060 w 885860"/>
                <a:gd name="connsiteY4" fmla="*/ 118735 h 612130"/>
                <a:gd name="connsiteX5" fmla="*/ 389253 w 885860"/>
                <a:gd name="connsiteY5" fmla="*/ 222891 h 612130"/>
                <a:gd name="connsiteX6" fmla="*/ 787629 w 885860"/>
                <a:gd name="connsiteY6" fmla="*/ 220988 h 612130"/>
                <a:gd name="connsiteX7" fmla="*/ 814781 w 885860"/>
                <a:gd name="connsiteY7" fmla="*/ 287802 h 612130"/>
                <a:gd name="connsiteX8" fmla="*/ 885860 w 885860"/>
                <a:gd name="connsiteY8" fmla="*/ 329097 h 612130"/>
                <a:gd name="connsiteX9" fmla="*/ 858711 w 885860"/>
                <a:gd name="connsiteY9" fmla="*/ 395913 h 612130"/>
                <a:gd name="connsiteX10" fmla="*/ 885860 w 885860"/>
                <a:gd name="connsiteY10" fmla="*/ 462728 h 612130"/>
                <a:gd name="connsiteX11" fmla="*/ 814781 w 885860"/>
                <a:gd name="connsiteY11" fmla="*/ 504023 h 612130"/>
                <a:gd name="connsiteX12" fmla="*/ 787629 w 885860"/>
                <a:gd name="connsiteY12" fmla="*/ 570837 h 612130"/>
                <a:gd name="connsiteX13" fmla="*/ 699768 w 885860"/>
                <a:gd name="connsiteY13" fmla="*/ 570839 h 612130"/>
                <a:gd name="connsiteX14" fmla="*/ 628685 w 885860"/>
                <a:gd name="connsiteY14" fmla="*/ 612130 h 612130"/>
                <a:gd name="connsiteX15" fmla="*/ 557602 w 885860"/>
                <a:gd name="connsiteY15" fmla="*/ 570839 h 612130"/>
                <a:gd name="connsiteX16" fmla="*/ 469741 w 885860"/>
                <a:gd name="connsiteY16" fmla="*/ 570837 h 612130"/>
                <a:gd name="connsiteX17" fmla="*/ 343529 w 885860"/>
                <a:gd name="connsiteY17" fmla="*/ 284948 h 612130"/>
                <a:gd name="connsiteX18" fmla="*/ 141005 w 885860"/>
                <a:gd name="connsiteY18" fmla="*/ 167453 h 612130"/>
                <a:gd name="connsiteX19" fmla="*/ 74809 w 885860"/>
                <a:gd name="connsiteY19" fmla="*/ 203508 h 612130"/>
                <a:gd name="connsiteX20" fmla="*/ 35 w 885860"/>
                <a:gd name="connsiteY20" fmla="*/ 132882 h 612130"/>
                <a:gd name="connsiteX0" fmla="*/ 35 w 885860"/>
                <a:gd name="connsiteY0" fmla="*/ 132881 h 612129"/>
                <a:gd name="connsiteX1" fmla="*/ 67304 w 885860"/>
                <a:gd name="connsiteY1" fmla="*/ 59201 h 612129"/>
                <a:gd name="connsiteX2" fmla="*/ 142081 w 885860"/>
                <a:gd name="connsiteY2" fmla="*/ 7 h 612129"/>
                <a:gd name="connsiteX3" fmla="*/ 210892 w 885860"/>
                <a:gd name="connsiteY3" fmla="*/ 66680 h 612129"/>
                <a:gd name="connsiteX4" fmla="*/ 194345 w 885860"/>
                <a:gd name="connsiteY4" fmla="*/ 114924 h 612129"/>
                <a:gd name="connsiteX5" fmla="*/ 389253 w 885860"/>
                <a:gd name="connsiteY5" fmla="*/ 222890 h 612129"/>
                <a:gd name="connsiteX6" fmla="*/ 787629 w 885860"/>
                <a:gd name="connsiteY6" fmla="*/ 220987 h 612129"/>
                <a:gd name="connsiteX7" fmla="*/ 814781 w 885860"/>
                <a:gd name="connsiteY7" fmla="*/ 287801 h 612129"/>
                <a:gd name="connsiteX8" fmla="*/ 885860 w 885860"/>
                <a:gd name="connsiteY8" fmla="*/ 329096 h 612129"/>
                <a:gd name="connsiteX9" fmla="*/ 858711 w 885860"/>
                <a:gd name="connsiteY9" fmla="*/ 395912 h 612129"/>
                <a:gd name="connsiteX10" fmla="*/ 885860 w 885860"/>
                <a:gd name="connsiteY10" fmla="*/ 462727 h 612129"/>
                <a:gd name="connsiteX11" fmla="*/ 814781 w 885860"/>
                <a:gd name="connsiteY11" fmla="*/ 504022 h 612129"/>
                <a:gd name="connsiteX12" fmla="*/ 787629 w 885860"/>
                <a:gd name="connsiteY12" fmla="*/ 570836 h 612129"/>
                <a:gd name="connsiteX13" fmla="*/ 699768 w 885860"/>
                <a:gd name="connsiteY13" fmla="*/ 570838 h 612129"/>
                <a:gd name="connsiteX14" fmla="*/ 628685 w 885860"/>
                <a:gd name="connsiteY14" fmla="*/ 612129 h 612129"/>
                <a:gd name="connsiteX15" fmla="*/ 557602 w 885860"/>
                <a:gd name="connsiteY15" fmla="*/ 570838 h 612129"/>
                <a:gd name="connsiteX16" fmla="*/ 469741 w 885860"/>
                <a:gd name="connsiteY16" fmla="*/ 570836 h 612129"/>
                <a:gd name="connsiteX17" fmla="*/ 343529 w 885860"/>
                <a:gd name="connsiteY17" fmla="*/ 284947 h 612129"/>
                <a:gd name="connsiteX18" fmla="*/ 141005 w 885860"/>
                <a:gd name="connsiteY18" fmla="*/ 167452 h 612129"/>
                <a:gd name="connsiteX19" fmla="*/ 74809 w 885860"/>
                <a:gd name="connsiteY19" fmla="*/ 203507 h 612129"/>
                <a:gd name="connsiteX20" fmla="*/ 35 w 885860"/>
                <a:gd name="connsiteY20" fmla="*/ 132881 h 612129"/>
                <a:gd name="connsiteX0" fmla="*/ 35 w 885860"/>
                <a:gd name="connsiteY0" fmla="*/ 132882 h 612130"/>
                <a:gd name="connsiteX1" fmla="*/ 67304 w 885860"/>
                <a:gd name="connsiteY1" fmla="*/ 59202 h 612130"/>
                <a:gd name="connsiteX2" fmla="*/ 142081 w 885860"/>
                <a:gd name="connsiteY2" fmla="*/ 8 h 612130"/>
                <a:gd name="connsiteX3" fmla="*/ 210892 w 885860"/>
                <a:gd name="connsiteY3" fmla="*/ 66681 h 612130"/>
                <a:gd name="connsiteX4" fmla="*/ 194345 w 885860"/>
                <a:gd name="connsiteY4" fmla="*/ 114925 h 612130"/>
                <a:gd name="connsiteX5" fmla="*/ 389253 w 885860"/>
                <a:gd name="connsiteY5" fmla="*/ 222891 h 612130"/>
                <a:gd name="connsiteX6" fmla="*/ 787629 w 885860"/>
                <a:gd name="connsiteY6" fmla="*/ 220988 h 612130"/>
                <a:gd name="connsiteX7" fmla="*/ 814781 w 885860"/>
                <a:gd name="connsiteY7" fmla="*/ 287802 h 612130"/>
                <a:gd name="connsiteX8" fmla="*/ 885860 w 885860"/>
                <a:gd name="connsiteY8" fmla="*/ 329097 h 612130"/>
                <a:gd name="connsiteX9" fmla="*/ 858711 w 885860"/>
                <a:gd name="connsiteY9" fmla="*/ 395913 h 612130"/>
                <a:gd name="connsiteX10" fmla="*/ 885860 w 885860"/>
                <a:gd name="connsiteY10" fmla="*/ 462728 h 612130"/>
                <a:gd name="connsiteX11" fmla="*/ 814781 w 885860"/>
                <a:gd name="connsiteY11" fmla="*/ 504023 h 612130"/>
                <a:gd name="connsiteX12" fmla="*/ 787629 w 885860"/>
                <a:gd name="connsiteY12" fmla="*/ 570837 h 612130"/>
                <a:gd name="connsiteX13" fmla="*/ 699768 w 885860"/>
                <a:gd name="connsiteY13" fmla="*/ 570839 h 612130"/>
                <a:gd name="connsiteX14" fmla="*/ 628685 w 885860"/>
                <a:gd name="connsiteY14" fmla="*/ 612130 h 612130"/>
                <a:gd name="connsiteX15" fmla="*/ 557602 w 885860"/>
                <a:gd name="connsiteY15" fmla="*/ 570839 h 612130"/>
                <a:gd name="connsiteX16" fmla="*/ 469741 w 885860"/>
                <a:gd name="connsiteY16" fmla="*/ 570837 h 612130"/>
                <a:gd name="connsiteX17" fmla="*/ 343529 w 885860"/>
                <a:gd name="connsiteY17" fmla="*/ 284948 h 612130"/>
                <a:gd name="connsiteX18" fmla="*/ 141005 w 885860"/>
                <a:gd name="connsiteY18" fmla="*/ 167453 h 612130"/>
                <a:gd name="connsiteX19" fmla="*/ 74809 w 885860"/>
                <a:gd name="connsiteY19" fmla="*/ 203508 h 612130"/>
                <a:gd name="connsiteX20" fmla="*/ 35 w 885860"/>
                <a:gd name="connsiteY20" fmla="*/ 132882 h 612130"/>
                <a:gd name="connsiteX0" fmla="*/ 35 w 885860"/>
                <a:gd name="connsiteY0" fmla="*/ 132882 h 612130"/>
                <a:gd name="connsiteX1" fmla="*/ 67304 w 885860"/>
                <a:gd name="connsiteY1" fmla="*/ 59202 h 612130"/>
                <a:gd name="connsiteX2" fmla="*/ 142081 w 885860"/>
                <a:gd name="connsiteY2" fmla="*/ 8 h 612130"/>
                <a:gd name="connsiteX3" fmla="*/ 210892 w 885860"/>
                <a:gd name="connsiteY3" fmla="*/ 66681 h 612130"/>
                <a:gd name="connsiteX4" fmla="*/ 194345 w 885860"/>
                <a:gd name="connsiteY4" fmla="*/ 114925 h 612130"/>
                <a:gd name="connsiteX5" fmla="*/ 389253 w 885860"/>
                <a:gd name="connsiteY5" fmla="*/ 222891 h 612130"/>
                <a:gd name="connsiteX6" fmla="*/ 787629 w 885860"/>
                <a:gd name="connsiteY6" fmla="*/ 220988 h 612130"/>
                <a:gd name="connsiteX7" fmla="*/ 814781 w 885860"/>
                <a:gd name="connsiteY7" fmla="*/ 287802 h 612130"/>
                <a:gd name="connsiteX8" fmla="*/ 885860 w 885860"/>
                <a:gd name="connsiteY8" fmla="*/ 329097 h 612130"/>
                <a:gd name="connsiteX9" fmla="*/ 858711 w 885860"/>
                <a:gd name="connsiteY9" fmla="*/ 395913 h 612130"/>
                <a:gd name="connsiteX10" fmla="*/ 885860 w 885860"/>
                <a:gd name="connsiteY10" fmla="*/ 462728 h 612130"/>
                <a:gd name="connsiteX11" fmla="*/ 814781 w 885860"/>
                <a:gd name="connsiteY11" fmla="*/ 504023 h 612130"/>
                <a:gd name="connsiteX12" fmla="*/ 787629 w 885860"/>
                <a:gd name="connsiteY12" fmla="*/ 570837 h 612130"/>
                <a:gd name="connsiteX13" fmla="*/ 699768 w 885860"/>
                <a:gd name="connsiteY13" fmla="*/ 570839 h 612130"/>
                <a:gd name="connsiteX14" fmla="*/ 628685 w 885860"/>
                <a:gd name="connsiteY14" fmla="*/ 612130 h 612130"/>
                <a:gd name="connsiteX15" fmla="*/ 557602 w 885860"/>
                <a:gd name="connsiteY15" fmla="*/ 570839 h 612130"/>
                <a:gd name="connsiteX16" fmla="*/ 469741 w 885860"/>
                <a:gd name="connsiteY16" fmla="*/ 570837 h 612130"/>
                <a:gd name="connsiteX17" fmla="*/ 343529 w 885860"/>
                <a:gd name="connsiteY17" fmla="*/ 284948 h 612130"/>
                <a:gd name="connsiteX18" fmla="*/ 141005 w 885860"/>
                <a:gd name="connsiteY18" fmla="*/ 167453 h 612130"/>
                <a:gd name="connsiteX19" fmla="*/ 74809 w 885860"/>
                <a:gd name="connsiteY19" fmla="*/ 203508 h 612130"/>
                <a:gd name="connsiteX20" fmla="*/ 35 w 885860"/>
                <a:gd name="connsiteY20" fmla="*/ 132882 h 612130"/>
                <a:gd name="connsiteX0" fmla="*/ 35 w 885860"/>
                <a:gd name="connsiteY0" fmla="*/ 132882 h 612130"/>
                <a:gd name="connsiteX1" fmla="*/ 67304 w 885860"/>
                <a:gd name="connsiteY1" fmla="*/ 59202 h 612130"/>
                <a:gd name="connsiteX2" fmla="*/ 142081 w 885860"/>
                <a:gd name="connsiteY2" fmla="*/ 8 h 612130"/>
                <a:gd name="connsiteX3" fmla="*/ 210892 w 885860"/>
                <a:gd name="connsiteY3" fmla="*/ 66681 h 612130"/>
                <a:gd name="connsiteX4" fmla="*/ 194345 w 885860"/>
                <a:gd name="connsiteY4" fmla="*/ 114925 h 612130"/>
                <a:gd name="connsiteX5" fmla="*/ 389253 w 885860"/>
                <a:gd name="connsiteY5" fmla="*/ 222891 h 612130"/>
                <a:gd name="connsiteX6" fmla="*/ 682854 w 885860"/>
                <a:gd name="connsiteY6" fmla="*/ 70493 h 612130"/>
                <a:gd name="connsiteX7" fmla="*/ 814781 w 885860"/>
                <a:gd name="connsiteY7" fmla="*/ 287802 h 612130"/>
                <a:gd name="connsiteX8" fmla="*/ 885860 w 885860"/>
                <a:gd name="connsiteY8" fmla="*/ 329097 h 612130"/>
                <a:gd name="connsiteX9" fmla="*/ 858711 w 885860"/>
                <a:gd name="connsiteY9" fmla="*/ 395913 h 612130"/>
                <a:gd name="connsiteX10" fmla="*/ 885860 w 885860"/>
                <a:gd name="connsiteY10" fmla="*/ 462728 h 612130"/>
                <a:gd name="connsiteX11" fmla="*/ 814781 w 885860"/>
                <a:gd name="connsiteY11" fmla="*/ 504023 h 612130"/>
                <a:gd name="connsiteX12" fmla="*/ 787629 w 885860"/>
                <a:gd name="connsiteY12" fmla="*/ 570837 h 612130"/>
                <a:gd name="connsiteX13" fmla="*/ 699768 w 885860"/>
                <a:gd name="connsiteY13" fmla="*/ 570839 h 612130"/>
                <a:gd name="connsiteX14" fmla="*/ 628685 w 885860"/>
                <a:gd name="connsiteY14" fmla="*/ 612130 h 612130"/>
                <a:gd name="connsiteX15" fmla="*/ 557602 w 885860"/>
                <a:gd name="connsiteY15" fmla="*/ 570839 h 612130"/>
                <a:gd name="connsiteX16" fmla="*/ 469741 w 885860"/>
                <a:gd name="connsiteY16" fmla="*/ 570837 h 612130"/>
                <a:gd name="connsiteX17" fmla="*/ 343529 w 885860"/>
                <a:gd name="connsiteY17" fmla="*/ 284948 h 612130"/>
                <a:gd name="connsiteX18" fmla="*/ 141005 w 885860"/>
                <a:gd name="connsiteY18" fmla="*/ 167453 h 612130"/>
                <a:gd name="connsiteX19" fmla="*/ 74809 w 885860"/>
                <a:gd name="connsiteY19" fmla="*/ 203508 h 612130"/>
                <a:gd name="connsiteX20" fmla="*/ 35 w 885860"/>
                <a:gd name="connsiteY20" fmla="*/ 132882 h 612130"/>
                <a:gd name="connsiteX0" fmla="*/ 35 w 984326"/>
                <a:gd name="connsiteY0" fmla="*/ 132882 h 612130"/>
                <a:gd name="connsiteX1" fmla="*/ 67304 w 984326"/>
                <a:gd name="connsiteY1" fmla="*/ 59202 h 612130"/>
                <a:gd name="connsiteX2" fmla="*/ 142081 w 984326"/>
                <a:gd name="connsiteY2" fmla="*/ 8 h 612130"/>
                <a:gd name="connsiteX3" fmla="*/ 210892 w 984326"/>
                <a:gd name="connsiteY3" fmla="*/ 66681 h 612130"/>
                <a:gd name="connsiteX4" fmla="*/ 194345 w 984326"/>
                <a:gd name="connsiteY4" fmla="*/ 114925 h 612130"/>
                <a:gd name="connsiteX5" fmla="*/ 389253 w 984326"/>
                <a:gd name="connsiteY5" fmla="*/ 222891 h 612130"/>
                <a:gd name="connsiteX6" fmla="*/ 682854 w 984326"/>
                <a:gd name="connsiteY6" fmla="*/ 70493 h 612130"/>
                <a:gd name="connsiteX7" fmla="*/ 984326 w 984326"/>
                <a:gd name="connsiteY7" fmla="*/ 213507 h 612130"/>
                <a:gd name="connsiteX8" fmla="*/ 885860 w 984326"/>
                <a:gd name="connsiteY8" fmla="*/ 329097 h 612130"/>
                <a:gd name="connsiteX9" fmla="*/ 858711 w 984326"/>
                <a:gd name="connsiteY9" fmla="*/ 395913 h 612130"/>
                <a:gd name="connsiteX10" fmla="*/ 885860 w 984326"/>
                <a:gd name="connsiteY10" fmla="*/ 462728 h 612130"/>
                <a:gd name="connsiteX11" fmla="*/ 814781 w 984326"/>
                <a:gd name="connsiteY11" fmla="*/ 504023 h 612130"/>
                <a:gd name="connsiteX12" fmla="*/ 787629 w 984326"/>
                <a:gd name="connsiteY12" fmla="*/ 570837 h 612130"/>
                <a:gd name="connsiteX13" fmla="*/ 699768 w 984326"/>
                <a:gd name="connsiteY13" fmla="*/ 570839 h 612130"/>
                <a:gd name="connsiteX14" fmla="*/ 628685 w 984326"/>
                <a:gd name="connsiteY14" fmla="*/ 612130 h 612130"/>
                <a:gd name="connsiteX15" fmla="*/ 557602 w 984326"/>
                <a:gd name="connsiteY15" fmla="*/ 570839 h 612130"/>
                <a:gd name="connsiteX16" fmla="*/ 469741 w 984326"/>
                <a:gd name="connsiteY16" fmla="*/ 570837 h 612130"/>
                <a:gd name="connsiteX17" fmla="*/ 343529 w 984326"/>
                <a:gd name="connsiteY17" fmla="*/ 284948 h 612130"/>
                <a:gd name="connsiteX18" fmla="*/ 141005 w 984326"/>
                <a:gd name="connsiteY18" fmla="*/ 167453 h 612130"/>
                <a:gd name="connsiteX19" fmla="*/ 74809 w 984326"/>
                <a:gd name="connsiteY19" fmla="*/ 203508 h 612130"/>
                <a:gd name="connsiteX20" fmla="*/ 35 w 984326"/>
                <a:gd name="connsiteY20" fmla="*/ 132882 h 612130"/>
                <a:gd name="connsiteX0" fmla="*/ 35 w 984326"/>
                <a:gd name="connsiteY0" fmla="*/ 132882 h 612130"/>
                <a:gd name="connsiteX1" fmla="*/ 67304 w 984326"/>
                <a:gd name="connsiteY1" fmla="*/ 59202 h 612130"/>
                <a:gd name="connsiteX2" fmla="*/ 142081 w 984326"/>
                <a:gd name="connsiteY2" fmla="*/ 8 h 612130"/>
                <a:gd name="connsiteX3" fmla="*/ 210892 w 984326"/>
                <a:gd name="connsiteY3" fmla="*/ 66681 h 612130"/>
                <a:gd name="connsiteX4" fmla="*/ 194345 w 984326"/>
                <a:gd name="connsiteY4" fmla="*/ 114925 h 612130"/>
                <a:gd name="connsiteX5" fmla="*/ 389253 w 984326"/>
                <a:gd name="connsiteY5" fmla="*/ 222891 h 612130"/>
                <a:gd name="connsiteX6" fmla="*/ 682854 w 984326"/>
                <a:gd name="connsiteY6" fmla="*/ 70493 h 612130"/>
                <a:gd name="connsiteX7" fmla="*/ 984326 w 984326"/>
                <a:gd name="connsiteY7" fmla="*/ 213507 h 612130"/>
                <a:gd name="connsiteX8" fmla="*/ 885860 w 984326"/>
                <a:gd name="connsiteY8" fmla="*/ 329097 h 612130"/>
                <a:gd name="connsiteX9" fmla="*/ 858711 w 984326"/>
                <a:gd name="connsiteY9" fmla="*/ 395913 h 612130"/>
                <a:gd name="connsiteX10" fmla="*/ 885860 w 984326"/>
                <a:gd name="connsiteY10" fmla="*/ 462728 h 612130"/>
                <a:gd name="connsiteX11" fmla="*/ 814781 w 984326"/>
                <a:gd name="connsiteY11" fmla="*/ 504023 h 612130"/>
                <a:gd name="connsiteX12" fmla="*/ 787629 w 984326"/>
                <a:gd name="connsiteY12" fmla="*/ 570837 h 612130"/>
                <a:gd name="connsiteX13" fmla="*/ 699768 w 984326"/>
                <a:gd name="connsiteY13" fmla="*/ 570839 h 612130"/>
                <a:gd name="connsiteX14" fmla="*/ 628685 w 984326"/>
                <a:gd name="connsiteY14" fmla="*/ 612130 h 612130"/>
                <a:gd name="connsiteX15" fmla="*/ 557602 w 984326"/>
                <a:gd name="connsiteY15" fmla="*/ 570839 h 612130"/>
                <a:gd name="connsiteX16" fmla="*/ 469741 w 984326"/>
                <a:gd name="connsiteY16" fmla="*/ 570837 h 612130"/>
                <a:gd name="connsiteX17" fmla="*/ 343529 w 984326"/>
                <a:gd name="connsiteY17" fmla="*/ 284948 h 612130"/>
                <a:gd name="connsiteX18" fmla="*/ 141005 w 984326"/>
                <a:gd name="connsiteY18" fmla="*/ 167453 h 612130"/>
                <a:gd name="connsiteX19" fmla="*/ 74809 w 984326"/>
                <a:gd name="connsiteY19" fmla="*/ 203508 h 612130"/>
                <a:gd name="connsiteX20" fmla="*/ 35 w 984326"/>
                <a:gd name="connsiteY20" fmla="*/ 132882 h 612130"/>
                <a:gd name="connsiteX0" fmla="*/ 35 w 984326"/>
                <a:gd name="connsiteY0" fmla="*/ 132882 h 612130"/>
                <a:gd name="connsiteX1" fmla="*/ 67304 w 984326"/>
                <a:gd name="connsiteY1" fmla="*/ 59202 h 612130"/>
                <a:gd name="connsiteX2" fmla="*/ 142081 w 984326"/>
                <a:gd name="connsiteY2" fmla="*/ 8 h 612130"/>
                <a:gd name="connsiteX3" fmla="*/ 210892 w 984326"/>
                <a:gd name="connsiteY3" fmla="*/ 66681 h 612130"/>
                <a:gd name="connsiteX4" fmla="*/ 194345 w 984326"/>
                <a:gd name="connsiteY4" fmla="*/ 114925 h 612130"/>
                <a:gd name="connsiteX5" fmla="*/ 389253 w 984326"/>
                <a:gd name="connsiteY5" fmla="*/ 222891 h 612130"/>
                <a:gd name="connsiteX6" fmla="*/ 682854 w 984326"/>
                <a:gd name="connsiteY6" fmla="*/ 70493 h 612130"/>
                <a:gd name="connsiteX7" fmla="*/ 984326 w 984326"/>
                <a:gd name="connsiteY7" fmla="*/ 213507 h 612130"/>
                <a:gd name="connsiteX8" fmla="*/ 885860 w 984326"/>
                <a:gd name="connsiteY8" fmla="*/ 329097 h 612130"/>
                <a:gd name="connsiteX9" fmla="*/ 858711 w 984326"/>
                <a:gd name="connsiteY9" fmla="*/ 395913 h 612130"/>
                <a:gd name="connsiteX10" fmla="*/ 885860 w 984326"/>
                <a:gd name="connsiteY10" fmla="*/ 462728 h 612130"/>
                <a:gd name="connsiteX11" fmla="*/ 814781 w 984326"/>
                <a:gd name="connsiteY11" fmla="*/ 504023 h 612130"/>
                <a:gd name="connsiteX12" fmla="*/ 787629 w 984326"/>
                <a:gd name="connsiteY12" fmla="*/ 570837 h 612130"/>
                <a:gd name="connsiteX13" fmla="*/ 699768 w 984326"/>
                <a:gd name="connsiteY13" fmla="*/ 570839 h 612130"/>
                <a:gd name="connsiteX14" fmla="*/ 628685 w 984326"/>
                <a:gd name="connsiteY14" fmla="*/ 612130 h 612130"/>
                <a:gd name="connsiteX15" fmla="*/ 557602 w 984326"/>
                <a:gd name="connsiteY15" fmla="*/ 570839 h 612130"/>
                <a:gd name="connsiteX16" fmla="*/ 469741 w 984326"/>
                <a:gd name="connsiteY16" fmla="*/ 570837 h 612130"/>
                <a:gd name="connsiteX17" fmla="*/ 343529 w 984326"/>
                <a:gd name="connsiteY17" fmla="*/ 284948 h 612130"/>
                <a:gd name="connsiteX18" fmla="*/ 141005 w 984326"/>
                <a:gd name="connsiteY18" fmla="*/ 167453 h 612130"/>
                <a:gd name="connsiteX19" fmla="*/ 74809 w 984326"/>
                <a:gd name="connsiteY19" fmla="*/ 203508 h 612130"/>
                <a:gd name="connsiteX20" fmla="*/ 35 w 984326"/>
                <a:gd name="connsiteY20" fmla="*/ 132882 h 612130"/>
                <a:gd name="connsiteX0" fmla="*/ 35 w 984326"/>
                <a:gd name="connsiteY0" fmla="*/ 132882 h 612130"/>
                <a:gd name="connsiteX1" fmla="*/ 67304 w 984326"/>
                <a:gd name="connsiteY1" fmla="*/ 59202 h 612130"/>
                <a:gd name="connsiteX2" fmla="*/ 142081 w 984326"/>
                <a:gd name="connsiteY2" fmla="*/ 8 h 612130"/>
                <a:gd name="connsiteX3" fmla="*/ 210892 w 984326"/>
                <a:gd name="connsiteY3" fmla="*/ 66681 h 612130"/>
                <a:gd name="connsiteX4" fmla="*/ 194345 w 984326"/>
                <a:gd name="connsiteY4" fmla="*/ 114925 h 612130"/>
                <a:gd name="connsiteX5" fmla="*/ 389253 w 984326"/>
                <a:gd name="connsiteY5" fmla="*/ 222891 h 612130"/>
                <a:gd name="connsiteX6" fmla="*/ 682854 w 984326"/>
                <a:gd name="connsiteY6" fmla="*/ 70493 h 612130"/>
                <a:gd name="connsiteX7" fmla="*/ 984326 w 984326"/>
                <a:gd name="connsiteY7" fmla="*/ 213507 h 612130"/>
                <a:gd name="connsiteX8" fmla="*/ 885860 w 984326"/>
                <a:gd name="connsiteY8" fmla="*/ 329097 h 612130"/>
                <a:gd name="connsiteX9" fmla="*/ 858711 w 984326"/>
                <a:gd name="connsiteY9" fmla="*/ 395913 h 612130"/>
                <a:gd name="connsiteX10" fmla="*/ 885860 w 984326"/>
                <a:gd name="connsiteY10" fmla="*/ 462728 h 612130"/>
                <a:gd name="connsiteX11" fmla="*/ 814781 w 984326"/>
                <a:gd name="connsiteY11" fmla="*/ 504023 h 612130"/>
                <a:gd name="connsiteX12" fmla="*/ 787629 w 984326"/>
                <a:gd name="connsiteY12" fmla="*/ 570837 h 612130"/>
                <a:gd name="connsiteX13" fmla="*/ 699768 w 984326"/>
                <a:gd name="connsiteY13" fmla="*/ 570839 h 612130"/>
                <a:gd name="connsiteX14" fmla="*/ 628685 w 984326"/>
                <a:gd name="connsiteY14" fmla="*/ 612130 h 612130"/>
                <a:gd name="connsiteX15" fmla="*/ 557602 w 984326"/>
                <a:gd name="connsiteY15" fmla="*/ 570839 h 612130"/>
                <a:gd name="connsiteX16" fmla="*/ 469741 w 984326"/>
                <a:gd name="connsiteY16" fmla="*/ 570837 h 612130"/>
                <a:gd name="connsiteX17" fmla="*/ 343529 w 984326"/>
                <a:gd name="connsiteY17" fmla="*/ 284948 h 612130"/>
                <a:gd name="connsiteX18" fmla="*/ 141005 w 984326"/>
                <a:gd name="connsiteY18" fmla="*/ 167453 h 612130"/>
                <a:gd name="connsiteX19" fmla="*/ 74809 w 984326"/>
                <a:gd name="connsiteY19" fmla="*/ 203508 h 612130"/>
                <a:gd name="connsiteX20" fmla="*/ 35 w 984326"/>
                <a:gd name="connsiteY20" fmla="*/ 132882 h 612130"/>
                <a:gd name="connsiteX0" fmla="*/ 35 w 980516"/>
                <a:gd name="connsiteY0" fmla="*/ 132882 h 612130"/>
                <a:gd name="connsiteX1" fmla="*/ 67304 w 980516"/>
                <a:gd name="connsiteY1" fmla="*/ 59202 h 612130"/>
                <a:gd name="connsiteX2" fmla="*/ 142081 w 980516"/>
                <a:gd name="connsiteY2" fmla="*/ 8 h 612130"/>
                <a:gd name="connsiteX3" fmla="*/ 210892 w 980516"/>
                <a:gd name="connsiteY3" fmla="*/ 66681 h 612130"/>
                <a:gd name="connsiteX4" fmla="*/ 194345 w 980516"/>
                <a:gd name="connsiteY4" fmla="*/ 114925 h 612130"/>
                <a:gd name="connsiteX5" fmla="*/ 389253 w 980516"/>
                <a:gd name="connsiteY5" fmla="*/ 222891 h 612130"/>
                <a:gd name="connsiteX6" fmla="*/ 682854 w 980516"/>
                <a:gd name="connsiteY6" fmla="*/ 70493 h 612130"/>
                <a:gd name="connsiteX7" fmla="*/ 980516 w 980516"/>
                <a:gd name="connsiteY7" fmla="*/ 215412 h 612130"/>
                <a:gd name="connsiteX8" fmla="*/ 885860 w 980516"/>
                <a:gd name="connsiteY8" fmla="*/ 329097 h 612130"/>
                <a:gd name="connsiteX9" fmla="*/ 858711 w 980516"/>
                <a:gd name="connsiteY9" fmla="*/ 395913 h 612130"/>
                <a:gd name="connsiteX10" fmla="*/ 885860 w 980516"/>
                <a:gd name="connsiteY10" fmla="*/ 462728 h 612130"/>
                <a:gd name="connsiteX11" fmla="*/ 814781 w 980516"/>
                <a:gd name="connsiteY11" fmla="*/ 504023 h 612130"/>
                <a:gd name="connsiteX12" fmla="*/ 787629 w 980516"/>
                <a:gd name="connsiteY12" fmla="*/ 570837 h 612130"/>
                <a:gd name="connsiteX13" fmla="*/ 699768 w 980516"/>
                <a:gd name="connsiteY13" fmla="*/ 570839 h 612130"/>
                <a:gd name="connsiteX14" fmla="*/ 628685 w 980516"/>
                <a:gd name="connsiteY14" fmla="*/ 612130 h 612130"/>
                <a:gd name="connsiteX15" fmla="*/ 557602 w 980516"/>
                <a:gd name="connsiteY15" fmla="*/ 570839 h 612130"/>
                <a:gd name="connsiteX16" fmla="*/ 469741 w 980516"/>
                <a:gd name="connsiteY16" fmla="*/ 570837 h 612130"/>
                <a:gd name="connsiteX17" fmla="*/ 343529 w 980516"/>
                <a:gd name="connsiteY17" fmla="*/ 284948 h 612130"/>
                <a:gd name="connsiteX18" fmla="*/ 141005 w 980516"/>
                <a:gd name="connsiteY18" fmla="*/ 167453 h 612130"/>
                <a:gd name="connsiteX19" fmla="*/ 74809 w 980516"/>
                <a:gd name="connsiteY19" fmla="*/ 203508 h 612130"/>
                <a:gd name="connsiteX20" fmla="*/ 35 w 980516"/>
                <a:gd name="connsiteY20" fmla="*/ 132882 h 612130"/>
                <a:gd name="connsiteX0" fmla="*/ 35 w 980516"/>
                <a:gd name="connsiteY0" fmla="*/ 132882 h 612130"/>
                <a:gd name="connsiteX1" fmla="*/ 67304 w 980516"/>
                <a:gd name="connsiteY1" fmla="*/ 59202 h 612130"/>
                <a:gd name="connsiteX2" fmla="*/ 142081 w 980516"/>
                <a:gd name="connsiteY2" fmla="*/ 8 h 612130"/>
                <a:gd name="connsiteX3" fmla="*/ 210892 w 980516"/>
                <a:gd name="connsiteY3" fmla="*/ 66681 h 612130"/>
                <a:gd name="connsiteX4" fmla="*/ 194345 w 980516"/>
                <a:gd name="connsiteY4" fmla="*/ 114925 h 612130"/>
                <a:gd name="connsiteX5" fmla="*/ 389253 w 980516"/>
                <a:gd name="connsiteY5" fmla="*/ 222891 h 612130"/>
                <a:gd name="connsiteX6" fmla="*/ 682854 w 980516"/>
                <a:gd name="connsiteY6" fmla="*/ 70493 h 612130"/>
                <a:gd name="connsiteX7" fmla="*/ 980516 w 980516"/>
                <a:gd name="connsiteY7" fmla="*/ 215412 h 612130"/>
                <a:gd name="connsiteX8" fmla="*/ 885860 w 980516"/>
                <a:gd name="connsiteY8" fmla="*/ 329097 h 612130"/>
                <a:gd name="connsiteX9" fmla="*/ 858711 w 980516"/>
                <a:gd name="connsiteY9" fmla="*/ 395913 h 612130"/>
                <a:gd name="connsiteX10" fmla="*/ 885860 w 980516"/>
                <a:gd name="connsiteY10" fmla="*/ 462728 h 612130"/>
                <a:gd name="connsiteX11" fmla="*/ 814781 w 980516"/>
                <a:gd name="connsiteY11" fmla="*/ 504023 h 612130"/>
                <a:gd name="connsiteX12" fmla="*/ 787629 w 980516"/>
                <a:gd name="connsiteY12" fmla="*/ 570837 h 612130"/>
                <a:gd name="connsiteX13" fmla="*/ 699768 w 980516"/>
                <a:gd name="connsiteY13" fmla="*/ 570839 h 612130"/>
                <a:gd name="connsiteX14" fmla="*/ 628685 w 980516"/>
                <a:gd name="connsiteY14" fmla="*/ 612130 h 612130"/>
                <a:gd name="connsiteX15" fmla="*/ 557602 w 980516"/>
                <a:gd name="connsiteY15" fmla="*/ 570839 h 612130"/>
                <a:gd name="connsiteX16" fmla="*/ 469741 w 980516"/>
                <a:gd name="connsiteY16" fmla="*/ 570837 h 612130"/>
                <a:gd name="connsiteX17" fmla="*/ 343529 w 980516"/>
                <a:gd name="connsiteY17" fmla="*/ 284948 h 612130"/>
                <a:gd name="connsiteX18" fmla="*/ 141005 w 980516"/>
                <a:gd name="connsiteY18" fmla="*/ 167453 h 612130"/>
                <a:gd name="connsiteX19" fmla="*/ 74809 w 980516"/>
                <a:gd name="connsiteY19" fmla="*/ 203508 h 612130"/>
                <a:gd name="connsiteX20" fmla="*/ 35 w 980516"/>
                <a:gd name="connsiteY20" fmla="*/ 132882 h 612130"/>
                <a:gd name="connsiteX0" fmla="*/ 35 w 980516"/>
                <a:gd name="connsiteY0" fmla="*/ 132882 h 612130"/>
                <a:gd name="connsiteX1" fmla="*/ 67304 w 980516"/>
                <a:gd name="connsiteY1" fmla="*/ 59202 h 612130"/>
                <a:gd name="connsiteX2" fmla="*/ 142081 w 980516"/>
                <a:gd name="connsiteY2" fmla="*/ 8 h 612130"/>
                <a:gd name="connsiteX3" fmla="*/ 210892 w 980516"/>
                <a:gd name="connsiteY3" fmla="*/ 66681 h 612130"/>
                <a:gd name="connsiteX4" fmla="*/ 194345 w 980516"/>
                <a:gd name="connsiteY4" fmla="*/ 114925 h 612130"/>
                <a:gd name="connsiteX5" fmla="*/ 389253 w 980516"/>
                <a:gd name="connsiteY5" fmla="*/ 222891 h 612130"/>
                <a:gd name="connsiteX6" fmla="*/ 682854 w 980516"/>
                <a:gd name="connsiteY6" fmla="*/ 70493 h 612130"/>
                <a:gd name="connsiteX7" fmla="*/ 980516 w 980516"/>
                <a:gd name="connsiteY7" fmla="*/ 215412 h 612130"/>
                <a:gd name="connsiteX8" fmla="*/ 885860 w 980516"/>
                <a:gd name="connsiteY8" fmla="*/ 329097 h 612130"/>
                <a:gd name="connsiteX9" fmla="*/ 858711 w 980516"/>
                <a:gd name="connsiteY9" fmla="*/ 395913 h 612130"/>
                <a:gd name="connsiteX10" fmla="*/ 885860 w 980516"/>
                <a:gd name="connsiteY10" fmla="*/ 462728 h 612130"/>
                <a:gd name="connsiteX11" fmla="*/ 814781 w 980516"/>
                <a:gd name="connsiteY11" fmla="*/ 504023 h 612130"/>
                <a:gd name="connsiteX12" fmla="*/ 787629 w 980516"/>
                <a:gd name="connsiteY12" fmla="*/ 570837 h 612130"/>
                <a:gd name="connsiteX13" fmla="*/ 699768 w 980516"/>
                <a:gd name="connsiteY13" fmla="*/ 570839 h 612130"/>
                <a:gd name="connsiteX14" fmla="*/ 628685 w 980516"/>
                <a:gd name="connsiteY14" fmla="*/ 612130 h 612130"/>
                <a:gd name="connsiteX15" fmla="*/ 557602 w 980516"/>
                <a:gd name="connsiteY15" fmla="*/ 570839 h 612130"/>
                <a:gd name="connsiteX16" fmla="*/ 469741 w 980516"/>
                <a:gd name="connsiteY16" fmla="*/ 570837 h 612130"/>
                <a:gd name="connsiteX17" fmla="*/ 343529 w 980516"/>
                <a:gd name="connsiteY17" fmla="*/ 284948 h 612130"/>
                <a:gd name="connsiteX18" fmla="*/ 141005 w 980516"/>
                <a:gd name="connsiteY18" fmla="*/ 167453 h 612130"/>
                <a:gd name="connsiteX19" fmla="*/ 74809 w 980516"/>
                <a:gd name="connsiteY19" fmla="*/ 203508 h 612130"/>
                <a:gd name="connsiteX20" fmla="*/ 35 w 980516"/>
                <a:gd name="connsiteY20" fmla="*/ 132882 h 612130"/>
                <a:gd name="connsiteX0" fmla="*/ 35 w 980516"/>
                <a:gd name="connsiteY0" fmla="*/ 132882 h 612130"/>
                <a:gd name="connsiteX1" fmla="*/ 67304 w 980516"/>
                <a:gd name="connsiteY1" fmla="*/ 59202 h 612130"/>
                <a:gd name="connsiteX2" fmla="*/ 142081 w 980516"/>
                <a:gd name="connsiteY2" fmla="*/ 8 h 612130"/>
                <a:gd name="connsiteX3" fmla="*/ 210892 w 980516"/>
                <a:gd name="connsiteY3" fmla="*/ 66681 h 612130"/>
                <a:gd name="connsiteX4" fmla="*/ 194345 w 980516"/>
                <a:gd name="connsiteY4" fmla="*/ 114925 h 612130"/>
                <a:gd name="connsiteX5" fmla="*/ 389253 w 980516"/>
                <a:gd name="connsiteY5" fmla="*/ 222891 h 612130"/>
                <a:gd name="connsiteX6" fmla="*/ 682854 w 980516"/>
                <a:gd name="connsiteY6" fmla="*/ 70493 h 612130"/>
                <a:gd name="connsiteX7" fmla="*/ 980516 w 980516"/>
                <a:gd name="connsiteY7" fmla="*/ 215412 h 612130"/>
                <a:gd name="connsiteX8" fmla="*/ 885860 w 980516"/>
                <a:gd name="connsiteY8" fmla="*/ 329097 h 612130"/>
                <a:gd name="connsiteX9" fmla="*/ 858711 w 980516"/>
                <a:gd name="connsiteY9" fmla="*/ 395913 h 612130"/>
                <a:gd name="connsiteX10" fmla="*/ 885860 w 980516"/>
                <a:gd name="connsiteY10" fmla="*/ 462728 h 612130"/>
                <a:gd name="connsiteX11" fmla="*/ 814781 w 980516"/>
                <a:gd name="connsiteY11" fmla="*/ 504023 h 612130"/>
                <a:gd name="connsiteX12" fmla="*/ 787629 w 980516"/>
                <a:gd name="connsiteY12" fmla="*/ 570837 h 612130"/>
                <a:gd name="connsiteX13" fmla="*/ 699768 w 980516"/>
                <a:gd name="connsiteY13" fmla="*/ 570839 h 612130"/>
                <a:gd name="connsiteX14" fmla="*/ 628685 w 980516"/>
                <a:gd name="connsiteY14" fmla="*/ 612130 h 612130"/>
                <a:gd name="connsiteX15" fmla="*/ 557602 w 980516"/>
                <a:gd name="connsiteY15" fmla="*/ 570839 h 612130"/>
                <a:gd name="connsiteX16" fmla="*/ 469741 w 980516"/>
                <a:gd name="connsiteY16" fmla="*/ 570837 h 612130"/>
                <a:gd name="connsiteX17" fmla="*/ 343529 w 980516"/>
                <a:gd name="connsiteY17" fmla="*/ 284948 h 612130"/>
                <a:gd name="connsiteX18" fmla="*/ 141005 w 980516"/>
                <a:gd name="connsiteY18" fmla="*/ 167453 h 612130"/>
                <a:gd name="connsiteX19" fmla="*/ 74809 w 980516"/>
                <a:gd name="connsiteY19" fmla="*/ 203508 h 612130"/>
                <a:gd name="connsiteX20" fmla="*/ 35 w 980516"/>
                <a:gd name="connsiteY20" fmla="*/ 132882 h 612130"/>
                <a:gd name="connsiteX0" fmla="*/ 35 w 980516"/>
                <a:gd name="connsiteY0" fmla="*/ 132882 h 612130"/>
                <a:gd name="connsiteX1" fmla="*/ 67304 w 980516"/>
                <a:gd name="connsiteY1" fmla="*/ 59202 h 612130"/>
                <a:gd name="connsiteX2" fmla="*/ 142081 w 980516"/>
                <a:gd name="connsiteY2" fmla="*/ 8 h 612130"/>
                <a:gd name="connsiteX3" fmla="*/ 210892 w 980516"/>
                <a:gd name="connsiteY3" fmla="*/ 66681 h 612130"/>
                <a:gd name="connsiteX4" fmla="*/ 194345 w 980516"/>
                <a:gd name="connsiteY4" fmla="*/ 114925 h 612130"/>
                <a:gd name="connsiteX5" fmla="*/ 389253 w 980516"/>
                <a:gd name="connsiteY5" fmla="*/ 222891 h 612130"/>
                <a:gd name="connsiteX6" fmla="*/ 682854 w 980516"/>
                <a:gd name="connsiteY6" fmla="*/ 70493 h 612130"/>
                <a:gd name="connsiteX7" fmla="*/ 980516 w 980516"/>
                <a:gd name="connsiteY7" fmla="*/ 215412 h 612130"/>
                <a:gd name="connsiteX8" fmla="*/ 885860 w 980516"/>
                <a:gd name="connsiteY8" fmla="*/ 329097 h 612130"/>
                <a:gd name="connsiteX9" fmla="*/ 858711 w 980516"/>
                <a:gd name="connsiteY9" fmla="*/ 395913 h 612130"/>
                <a:gd name="connsiteX10" fmla="*/ 885860 w 980516"/>
                <a:gd name="connsiteY10" fmla="*/ 462728 h 612130"/>
                <a:gd name="connsiteX11" fmla="*/ 814781 w 980516"/>
                <a:gd name="connsiteY11" fmla="*/ 504023 h 612130"/>
                <a:gd name="connsiteX12" fmla="*/ 787629 w 980516"/>
                <a:gd name="connsiteY12" fmla="*/ 570837 h 612130"/>
                <a:gd name="connsiteX13" fmla="*/ 699768 w 980516"/>
                <a:gd name="connsiteY13" fmla="*/ 570839 h 612130"/>
                <a:gd name="connsiteX14" fmla="*/ 628685 w 980516"/>
                <a:gd name="connsiteY14" fmla="*/ 612130 h 612130"/>
                <a:gd name="connsiteX15" fmla="*/ 557602 w 980516"/>
                <a:gd name="connsiteY15" fmla="*/ 570839 h 612130"/>
                <a:gd name="connsiteX16" fmla="*/ 342106 w 980516"/>
                <a:gd name="connsiteY16" fmla="*/ 568932 h 612130"/>
                <a:gd name="connsiteX17" fmla="*/ 343529 w 980516"/>
                <a:gd name="connsiteY17" fmla="*/ 284948 h 612130"/>
                <a:gd name="connsiteX18" fmla="*/ 141005 w 980516"/>
                <a:gd name="connsiteY18" fmla="*/ 167453 h 612130"/>
                <a:gd name="connsiteX19" fmla="*/ 74809 w 980516"/>
                <a:gd name="connsiteY19" fmla="*/ 203508 h 612130"/>
                <a:gd name="connsiteX20" fmla="*/ 35 w 980516"/>
                <a:gd name="connsiteY20" fmla="*/ 132882 h 612130"/>
                <a:gd name="connsiteX0" fmla="*/ 35 w 980516"/>
                <a:gd name="connsiteY0" fmla="*/ 132882 h 612130"/>
                <a:gd name="connsiteX1" fmla="*/ 67304 w 980516"/>
                <a:gd name="connsiteY1" fmla="*/ 59202 h 612130"/>
                <a:gd name="connsiteX2" fmla="*/ 142081 w 980516"/>
                <a:gd name="connsiteY2" fmla="*/ 8 h 612130"/>
                <a:gd name="connsiteX3" fmla="*/ 210892 w 980516"/>
                <a:gd name="connsiteY3" fmla="*/ 66681 h 612130"/>
                <a:gd name="connsiteX4" fmla="*/ 194345 w 980516"/>
                <a:gd name="connsiteY4" fmla="*/ 114925 h 612130"/>
                <a:gd name="connsiteX5" fmla="*/ 389253 w 980516"/>
                <a:gd name="connsiteY5" fmla="*/ 222891 h 612130"/>
                <a:gd name="connsiteX6" fmla="*/ 682854 w 980516"/>
                <a:gd name="connsiteY6" fmla="*/ 70493 h 612130"/>
                <a:gd name="connsiteX7" fmla="*/ 980516 w 980516"/>
                <a:gd name="connsiteY7" fmla="*/ 215412 h 612130"/>
                <a:gd name="connsiteX8" fmla="*/ 885860 w 980516"/>
                <a:gd name="connsiteY8" fmla="*/ 329097 h 612130"/>
                <a:gd name="connsiteX9" fmla="*/ 858711 w 980516"/>
                <a:gd name="connsiteY9" fmla="*/ 395913 h 612130"/>
                <a:gd name="connsiteX10" fmla="*/ 885860 w 980516"/>
                <a:gd name="connsiteY10" fmla="*/ 462728 h 612130"/>
                <a:gd name="connsiteX11" fmla="*/ 814781 w 980516"/>
                <a:gd name="connsiteY11" fmla="*/ 504023 h 612130"/>
                <a:gd name="connsiteX12" fmla="*/ 787629 w 980516"/>
                <a:gd name="connsiteY12" fmla="*/ 570837 h 612130"/>
                <a:gd name="connsiteX13" fmla="*/ 699768 w 980516"/>
                <a:gd name="connsiteY13" fmla="*/ 570839 h 612130"/>
                <a:gd name="connsiteX14" fmla="*/ 628685 w 980516"/>
                <a:gd name="connsiteY14" fmla="*/ 612130 h 612130"/>
                <a:gd name="connsiteX15" fmla="*/ 557602 w 980516"/>
                <a:gd name="connsiteY15" fmla="*/ 570839 h 612130"/>
                <a:gd name="connsiteX16" fmla="*/ 342106 w 980516"/>
                <a:gd name="connsiteY16" fmla="*/ 568932 h 612130"/>
                <a:gd name="connsiteX17" fmla="*/ 343529 w 980516"/>
                <a:gd name="connsiteY17" fmla="*/ 284948 h 612130"/>
                <a:gd name="connsiteX18" fmla="*/ 141005 w 980516"/>
                <a:gd name="connsiteY18" fmla="*/ 167453 h 612130"/>
                <a:gd name="connsiteX19" fmla="*/ 74809 w 980516"/>
                <a:gd name="connsiteY19" fmla="*/ 203508 h 612130"/>
                <a:gd name="connsiteX20" fmla="*/ 35 w 980516"/>
                <a:gd name="connsiteY20" fmla="*/ 132882 h 612130"/>
                <a:gd name="connsiteX0" fmla="*/ 35 w 980516"/>
                <a:gd name="connsiteY0" fmla="*/ 132882 h 612130"/>
                <a:gd name="connsiteX1" fmla="*/ 67304 w 980516"/>
                <a:gd name="connsiteY1" fmla="*/ 59202 h 612130"/>
                <a:gd name="connsiteX2" fmla="*/ 142081 w 980516"/>
                <a:gd name="connsiteY2" fmla="*/ 8 h 612130"/>
                <a:gd name="connsiteX3" fmla="*/ 210892 w 980516"/>
                <a:gd name="connsiteY3" fmla="*/ 66681 h 612130"/>
                <a:gd name="connsiteX4" fmla="*/ 194345 w 980516"/>
                <a:gd name="connsiteY4" fmla="*/ 114925 h 612130"/>
                <a:gd name="connsiteX5" fmla="*/ 389253 w 980516"/>
                <a:gd name="connsiteY5" fmla="*/ 222891 h 612130"/>
                <a:gd name="connsiteX6" fmla="*/ 682854 w 980516"/>
                <a:gd name="connsiteY6" fmla="*/ 70493 h 612130"/>
                <a:gd name="connsiteX7" fmla="*/ 980516 w 980516"/>
                <a:gd name="connsiteY7" fmla="*/ 215412 h 612130"/>
                <a:gd name="connsiteX8" fmla="*/ 885860 w 980516"/>
                <a:gd name="connsiteY8" fmla="*/ 329097 h 612130"/>
                <a:gd name="connsiteX9" fmla="*/ 858711 w 980516"/>
                <a:gd name="connsiteY9" fmla="*/ 395913 h 612130"/>
                <a:gd name="connsiteX10" fmla="*/ 885860 w 980516"/>
                <a:gd name="connsiteY10" fmla="*/ 462728 h 612130"/>
                <a:gd name="connsiteX11" fmla="*/ 814781 w 980516"/>
                <a:gd name="connsiteY11" fmla="*/ 504023 h 612130"/>
                <a:gd name="connsiteX12" fmla="*/ 787629 w 980516"/>
                <a:gd name="connsiteY12" fmla="*/ 570837 h 612130"/>
                <a:gd name="connsiteX13" fmla="*/ 699768 w 980516"/>
                <a:gd name="connsiteY13" fmla="*/ 570839 h 612130"/>
                <a:gd name="connsiteX14" fmla="*/ 628685 w 980516"/>
                <a:gd name="connsiteY14" fmla="*/ 612130 h 612130"/>
                <a:gd name="connsiteX15" fmla="*/ 557602 w 980516"/>
                <a:gd name="connsiteY15" fmla="*/ 570839 h 612130"/>
                <a:gd name="connsiteX16" fmla="*/ 342106 w 980516"/>
                <a:gd name="connsiteY16" fmla="*/ 568932 h 612130"/>
                <a:gd name="connsiteX17" fmla="*/ 343529 w 980516"/>
                <a:gd name="connsiteY17" fmla="*/ 284948 h 612130"/>
                <a:gd name="connsiteX18" fmla="*/ 141005 w 980516"/>
                <a:gd name="connsiteY18" fmla="*/ 167453 h 612130"/>
                <a:gd name="connsiteX19" fmla="*/ 74809 w 980516"/>
                <a:gd name="connsiteY19" fmla="*/ 203508 h 612130"/>
                <a:gd name="connsiteX20" fmla="*/ 35 w 980516"/>
                <a:gd name="connsiteY20" fmla="*/ 132882 h 612130"/>
                <a:gd name="connsiteX0" fmla="*/ 35 w 980516"/>
                <a:gd name="connsiteY0" fmla="*/ 132882 h 612130"/>
                <a:gd name="connsiteX1" fmla="*/ 67304 w 980516"/>
                <a:gd name="connsiteY1" fmla="*/ 59202 h 612130"/>
                <a:gd name="connsiteX2" fmla="*/ 142081 w 980516"/>
                <a:gd name="connsiteY2" fmla="*/ 8 h 612130"/>
                <a:gd name="connsiteX3" fmla="*/ 210892 w 980516"/>
                <a:gd name="connsiteY3" fmla="*/ 66681 h 612130"/>
                <a:gd name="connsiteX4" fmla="*/ 194345 w 980516"/>
                <a:gd name="connsiteY4" fmla="*/ 114925 h 612130"/>
                <a:gd name="connsiteX5" fmla="*/ 389253 w 980516"/>
                <a:gd name="connsiteY5" fmla="*/ 222891 h 612130"/>
                <a:gd name="connsiteX6" fmla="*/ 682854 w 980516"/>
                <a:gd name="connsiteY6" fmla="*/ 70493 h 612130"/>
                <a:gd name="connsiteX7" fmla="*/ 980516 w 980516"/>
                <a:gd name="connsiteY7" fmla="*/ 215412 h 612130"/>
                <a:gd name="connsiteX8" fmla="*/ 885860 w 980516"/>
                <a:gd name="connsiteY8" fmla="*/ 329097 h 612130"/>
                <a:gd name="connsiteX9" fmla="*/ 858711 w 980516"/>
                <a:gd name="connsiteY9" fmla="*/ 395913 h 612130"/>
                <a:gd name="connsiteX10" fmla="*/ 885860 w 980516"/>
                <a:gd name="connsiteY10" fmla="*/ 462728 h 612130"/>
                <a:gd name="connsiteX11" fmla="*/ 814781 w 980516"/>
                <a:gd name="connsiteY11" fmla="*/ 504023 h 612130"/>
                <a:gd name="connsiteX12" fmla="*/ 787629 w 980516"/>
                <a:gd name="connsiteY12" fmla="*/ 570837 h 612130"/>
                <a:gd name="connsiteX13" fmla="*/ 699768 w 980516"/>
                <a:gd name="connsiteY13" fmla="*/ 570839 h 612130"/>
                <a:gd name="connsiteX14" fmla="*/ 628685 w 980516"/>
                <a:gd name="connsiteY14" fmla="*/ 612130 h 612130"/>
                <a:gd name="connsiteX15" fmla="*/ 557602 w 980516"/>
                <a:gd name="connsiteY15" fmla="*/ 570839 h 612130"/>
                <a:gd name="connsiteX16" fmla="*/ 342106 w 980516"/>
                <a:gd name="connsiteY16" fmla="*/ 568932 h 612130"/>
                <a:gd name="connsiteX17" fmla="*/ 354959 w 980516"/>
                <a:gd name="connsiteY17" fmla="*/ 288758 h 612130"/>
                <a:gd name="connsiteX18" fmla="*/ 141005 w 980516"/>
                <a:gd name="connsiteY18" fmla="*/ 167453 h 612130"/>
                <a:gd name="connsiteX19" fmla="*/ 74809 w 980516"/>
                <a:gd name="connsiteY19" fmla="*/ 203508 h 612130"/>
                <a:gd name="connsiteX20" fmla="*/ 35 w 980516"/>
                <a:gd name="connsiteY20" fmla="*/ 132882 h 612130"/>
                <a:gd name="connsiteX0" fmla="*/ 35 w 980516"/>
                <a:gd name="connsiteY0" fmla="*/ 132882 h 612130"/>
                <a:gd name="connsiteX1" fmla="*/ 67304 w 980516"/>
                <a:gd name="connsiteY1" fmla="*/ 59202 h 612130"/>
                <a:gd name="connsiteX2" fmla="*/ 142081 w 980516"/>
                <a:gd name="connsiteY2" fmla="*/ 8 h 612130"/>
                <a:gd name="connsiteX3" fmla="*/ 210892 w 980516"/>
                <a:gd name="connsiteY3" fmla="*/ 66681 h 612130"/>
                <a:gd name="connsiteX4" fmla="*/ 194345 w 980516"/>
                <a:gd name="connsiteY4" fmla="*/ 114925 h 612130"/>
                <a:gd name="connsiteX5" fmla="*/ 389253 w 980516"/>
                <a:gd name="connsiteY5" fmla="*/ 222891 h 612130"/>
                <a:gd name="connsiteX6" fmla="*/ 682854 w 980516"/>
                <a:gd name="connsiteY6" fmla="*/ 70493 h 612130"/>
                <a:gd name="connsiteX7" fmla="*/ 980516 w 980516"/>
                <a:gd name="connsiteY7" fmla="*/ 215412 h 612130"/>
                <a:gd name="connsiteX8" fmla="*/ 885860 w 980516"/>
                <a:gd name="connsiteY8" fmla="*/ 329097 h 612130"/>
                <a:gd name="connsiteX9" fmla="*/ 858711 w 980516"/>
                <a:gd name="connsiteY9" fmla="*/ 395913 h 612130"/>
                <a:gd name="connsiteX10" fmla="*/ 885860 w 980516"/>
                <a:gd name="connsiteY10" fmla="*/ 462728 h 612130"/>
                <a:gd name="connsiteX11" fmla="*/ 814781 w 980516"/>
                <a:gd name="connsiteY11" fmla="*/ 504023 h 612130"/>
                <a:gd name="connsiteX12" fmla="*/ 787629 w 980516"/>
                <a:gd name="connsiteY12" fmla="*/ 570837 h 612130"/>
                <a:gd name="connsiteX13" fmla="*/ 699768 w 980516"/>
                <a:gd name="connsiteY13" fmla="*/ 570839 h 612130"/>
                <a:gd name="connsiteX14" fmla="*/ 628685 w 980516"/>
                <a:gd name="connsiteY14" fmla="*/ 612130 h 612130"/>
                <a:gd name="connsiteX15" fmla="*/ 557602 w 980516"/>
                <a:gd name="connsiteY15" fmla="*/ 570839 h 612130"/>
                <a:gd name="connsiteX16" fmla="*/ 342106 w 980516"/>
                <a:gd name="connsiteY16" fmla="*/ 568932 h 612130"/>
                <a:gd name="connsiteX17" fmla="*/ 354959 w 980516"/>
                <a:gd name="connsiteY17" fmla="*/ 288758 h 612130"/>
                <a:gd name="connsiteX18" fmla="*/ 141005 w 980516"/>
                <a:gd name="connsiteY18" fmla="*/ 167453 h 612130"/>
                <a:gd name="connsiteX19" fmla="*/ 74809 w 980516"/>
                <a:gd name="connsiteY19" fmla="*/ 203508 h 612130"/>
                <a:gd name="connsiteX20" fmla="*/ 35 w 980516"/>
                <a:gd name="connsiteY20" fmla="*/ 132882 h 612130"/>
                <a:gd name="connsiteX0" fmla="*/ 35 w 980516"/>
                <a:gd name="connsiteY0" fmla="*/ 132882 h 612130"/>
                <a:gd name="connsiteX1" fmla="*/ 67304 w 980516"/>
                <a:gd name="connsiteY1" fmla="*/ 59202 h 612130"/>
                <a:gd name="connsiteX2" fmla="*/ 142081 w 980516"/>
                <a:gd name="connsiteY2" fmla="*/ 8 h 612130"/>
                <a:gd name="connsiteX3" fmla="*/ 210892 w 980516"/>
                <a:gd name="connsiteY3" fmla="*/ 66681 h 612130"/>
                <a:gd name="connsiteX4" fmla="*/ 194345 w 980516"/>
                <a:gd name="connsiteY4" fmla="*/ 114925 h 612130"/>
                <a:gd name="connsiteX5" fmla="*/ 389253 w 980516"/>
                <a:gd name="connsiteY5" fmla="*/ 222891 h 612130"/>
                <a:gd name="connsiteX6" fmla="*/ 682854 w 980516"/>
                <a:gd name="connsiteY6" fmla="*/ 70493 h 612130"/>
                <a:gd name="connsiteX7" fmla="*/ 980516 w 980516"/>
                <a:gd name="connsiteY7" fmla="*/ 215412 h 612130"/>
                <a:gd name="connsiteX8" fmla="*/ 885860 w 980516"/>
                <a:gd name="connsiteY8" fmla="*/ 329097 h 612130"/>
                <a:gd name="connsiteX9" fmla="*/ 858711 w 980516"/>
                <a:gd name="connsiteY9" fmla="*/ 395913 h 612130"/>
                <a:gd name="connsiteX10" fmla="*/ 885860 w 980516"/>
                <a:gd name="connsiteY10" fmla="*/ 462728 h 612130"/>
                <a:gd name="connsiteX11" fmla="*/ 814781 w 980516"/>
                <a:gd name="connsiteY11" fmla="*/ 504023 h 612130"/>
                <a:gd name="connsiteX12" fmla="*/ 787629 w 980516"/>
                <a:gd name="connsiteY12" fmla="*/ 570837 h 612130"/>
                <a:gd name="connsiteX13" fmla="*/ 699768 w 980516"/>
                <a:gd name="connsiteY13" fmla="*/ 570839 h 612130"/>
                <a:gd name="connsiteX14" fmla="*/ 628685 w 980516"/>
                <a:gd name="connsiteY14" fmla="*/ 612130 h 612130"/>
                <a:gd name="connsiteX15" fmla="*/ 557602 w 980516"/>
                <a:gd name="connsiteY15" fmla="*/ 570839 h 612130"/>
                <a:gd name="connsiteX16" fmla="*/ 342106 w 980516"/>
                <a:gd name="connsiteY16" fmla="*/ 568932 h 612130"/>
                <a:gd name="connsiteX17" fmla="*/ 354959 w 980516"/>
                <a:gd name="connsiteY17" fmla="*/ 288758 h 612130"/>
                <a:gd name="connsiteX18" fmla="*/ 141005 w 980516"/>
                <a:gd name="connsiteY18" fmla="*/ 167453 h 612130"/>
                <a:gd name="connsiteX19" fmla="*/ 74809 w 980516"/>
                <a:gd name="connsiteY19" fmla="*/ 203508 h 612130"/>
                <a:gd name="connsiteX20" fmla="*/ 35 w 980516"/>
                <a:gd name="connsiteY20" fmla="*/ 132882 h 612130"/>
                <a:gd name="connsiteX0" fmla="*/ 35 w 980516"/>
                <a:gd name="connsiteY0" fmla="*/ 132882 h 612130"/>
                <a:gd name="connsiteX1" fmla="*/ 67304 w 980516"/>
                <a:gd name="connsiteY1" fmla="*/ 59202 h 612130"/>
                <a:gd name="connsiteX2" fmla="*/ 142081 w 980516"/>
                <a:gd name="connsiteY2" fmla="*/ 8 h 612130"/>
                <a:gd name="connsiteX3" fmla="*/ 210892 w 980516"/>
                <a:gd name="connsiteY3" fmla="*/ 66681 h 612130"/>
                <a:gd name="connsiteX4" fmla="*/ 194345 w 980516"/>
                <a:gd name="connsiteY4" fmla="*/ 114925 h 612130"/>
                <a:gd name="connsiteX5" fmla="*/ 389253 w 980516"/>
                <a:gd name="connsiteY5" fmla="*/ 222891 h 612130"/>
                <a:gd name="connsiteX6" fmla="*/ 682854 w 980516"/>
                <a:gd name="connsiteY6" fmla="*/ 70493 h 612130"/>
                <a:gd name="connsiteX7" fmla="*/ 980516 w 980516"/>
                <a:gd name="connsiteY7" fmla="*/ 215412 h 612130"/>
                <a:gd name="connsiteX8" fmla="*/ 885860 w 980516"/>
                <a:gd name="connsiteY8" fmla="*/ 329097 h 612130"/>
                <a:gd name="connsiteX9" fmla="*/ 858711 w 980516"/>
                <a:gd name="connsiteY9" fmla="*/ 395913 h 612130"/>
                <a:gd name="connsiteX10" fmla="*/ 885860 w 980516"/>
                <a:gd name="connsiteY10" fmla="*/ 462728 h 612130"/>
                <a:gd name="connsiteX11" fmla="*/ 814781 w 980516"/>
                <a:gd name="connsiteY11" fmla="*/ 504023 h 612130"/>
                <a:gd name="connsiteX12" fmla="*/ 787629 w 980516"/>
                <a:gd name="connsiteY12" fmla="*/ 570837 h 612130"/>
                <a:gd name="connsiteX13" fmla="*/ 699768 w 980516"/>
                <a:gd name="connsiteY13" fmla="*/ 570839 h 612130"/>
                <a:gd name="connsiteX14" fmla="*/ 628685 w 980516"/>
                <a:gd name="connsiteY14" fmla="*/ 612130 h 612130"/>
                <a:gd name="connsiteX15" fmla="*/ 557602 w 980516"/>
                <a:gd name="connsiteY15" fmla="*/ 570839 h 612130"/>
                <a:gd name="connsiteX16" fmla="*/ 342106 w 980516"/>
                <a:gd name="connsiteY16" fmla="*/ 568932 h 612130"/>
                <a:gd name="connsiteX17" fmla="*/ 354959 w 980516"/>
                <a:gd name="connsiteY17" fmla="*/ 288758 h 612130"/>
                <a:gd name="connsiteX18" fmla="*/ 141005 w 980516"/>
                <a:gd name="connsiteY18" fmla="*/ 167453 h 612130"/>
                <a:gd name="connsiteX19" fmla="*/ 74809 w 980516"/>
                <a:gd name="connsiteY19" fmla="*/ 203508 h 612130"/>
                <a:gd name="connsiteX20" fmla="*/ 35 w 980516"/>
                <a:gd name="connsiteY20" fmla="*/ 132882 h 612130"/>
                <a:gd name="connsiteX0" fmla="*/ 35 w 1171610"/>
                <a:gd name="connsiteY0" fmla="*/ 132882 h 612130"/>
                <a:gd name="connsiteX1" fmla="*/ 67304 w 1171610"/>
                <a:gd name="connsiteY1" fmla="*/ 59202 h 612130"/>
                <a:gd name="connsiteX2" fmla="*/ 142081 w 1171610"/>
                <a:gd name="connsiteY2" fmla="*/ 8 h 612130"/>
                <a:gd name="connsiteX3" fmla="*/ 210892 w 1171610"/>
                <a:gd name="connsiteY3" fmla="*/ 66681 h 612130"/>
                <a:gd name="connsiteX4" fmla="*/ 194345 w 1171610"/>
                <a:gd name="connsiteY4" fmla="*/ 114925 h 612130"/>
                <a:gd name="connsiteX5" fmla="*/ 389253 w 1171610"/>
                <a:gd name="connsiteY5" fmla="*/ 222891 h 612130"/>
                <a:gd name="connsiteX6" fmla="*/ 682854 w 1171610"/>
                <a:gd name="connsiteY6" fmla="*/ 70493 h 612130"/>
                <a:gd name="connsiteX7" fmla="*/ 980516 w 1171610"/>
                <a:gd name="connsiteY7" fmla="*/ 215412 h 612130"/>
                <a:gd name="connsiteX8" fmla="*/ 1171610 w 1171610"/>
                <a:gd name="connsiteY8" fmla="*/ 111927 h 612130"/>
                <a:gd name="connsiteX9" fmla="*/ 858711 w 1171610"/>
                <a:gd name="connsiteY9" fmla="*/ 395913 h 612130"/>
                <a:gd name="connsiteX10" fmla="*/ 885860 w 1171610"/>
                <a:gd name="connsiteY10" fmla="*/ 462728 h 612130"/>
                <a:gd name="connsiteX11" fmla="*/ 814781 w 1171610"/>
                <a:gd name="connsiteY11" fmla="*/ 504023 h 612130"/>
                <a:gd name="connsiteX12" fmla="*/ 787629 w 1171610"/>
                <a:gd name="connsiteY12" fmla="*/ 570837 h 612130"/>
                <a:gd name="connsiteX13" fmla="*/ 699768 w 1171610"/>
                <a:gd name="connsiteY13" fmla="*/ 570839 h 612130"/>
                <a:gd name="connsiteX14" fmla="*/ 628685 w 1171610"/>
                <a:gd name="connsiteY14" fmla="*/ 612130 h 612130"/>
                <a:gd name="connsiteX15" fmla="*/ 557602 w 1171610"/>
                <a:gd name="connsiteY15" fmla="*/ 570839 h 612130"/>
                <a:gd name="connsiteX16" fmla="*/ 342106 w 1171610"/>
                <a:gd name="connsiteY16" fmla="*/ 568932 h 612130"/>
                <a:gd name="connsiteX17" fmla="*/ 354959 w 1171610"/>
                <a:gd name="connsiteY17" fmla="*/ 288758 h 612130"/>
                <a:gd name="connsiteX18" fmla="*/ 141005 w 1171610"/>
                <a:gd name="connsiteY18" fmla="*/ 167453 h 612130"/>
                <a:gd name="connsiteX19" fmla="*/ 74809 w 1171610"/>
                <a:gd name="connsiteY19" fmla="*/ 203508 h 612130"/>
                <a:gd name="connsiteX20" fmla="*/ 35 w 1171610"/>
                <a:gd name="connsiteY20" fmla="*/ 132882 h 612130"/>
                <a:gd name="connsiteX0" fmla="*/ 35 w 1224471"/>
                <a:gd name="connsiteY0" fmla="*/ 132882 h 612130"/>
                <a:gd name="connsiteX1" fmla="*/ 67304 w 1224471"/>
                <a:gd name="connsiteY1" fmla="*/ 59202 h 612130"/>
                <a:gd name="connsiteX2" fmla="*/ 142081 w 1224471"/>
                <a:gd name="connsiteY2" fmla="*/ 8 h 612130"/>
                <a:gd name="connsiteX3" fmla="*/ 210892 w 1224471"/>
                <a:gd name="connsiteY3" fmla="*/ 66681 h 612130"/>
                <a:gd name="connsiteX4" fmla="*/ 194345 w 1224471"/>
                <a:gd name="connsiteY4" fmla="*/ 114925 h 612130"/>
                <a:gd name="connsiteX5" fmla="*/ 389253 w 1224471"/>
                <a:gd name="connsiteY5" fmla="*/ 222891 h 612130"/>
                <a:gd name="connsiteX6" fmla="*/ 682854 w 1224471"/>
                <a:gd name="connsiteY6" fmla="*/ 70493 h 612130"/>
                <a:gd name="connsiteX7" fmla="*/ 980516 w 1224471"/>
                <a:gd name="connsiteY7" fmla="*/ 215412 h 612130"/>
                <a:gd name="connsiteX8" fmla="*/ 1171610 w 1224471"/>
                <a:gd name="connsiteY8" fmla="*/ 111927 h 612130"/>
                <a:gd name="connsiteX9" fmla="*/ 1224471 w 1224471"/>
                <a:gd name="connsiteY9" fmla="*/ 174933 h 612130"/>
                <a:gd name="connsiteX10" fmla="*/ 885860 w 1224471"/>
                <a:gd name="connsiteY10" fmla="*/ 462728 h 612130"/>
                <a:gd name="connsiteX11" fmla="*/ 814781 w 1224471"/>
                <a:gd name="connsiteY11" fmla="*/ 504023 h 612130"/>
                <a:gd name="connsiteX12" fmla="*/ 787629 w 1224471"/>
                <a:gd name="connsiteY12" fmla="*/ 570837 h 612130"/>
                <a:gd name="connsiteX13" fmla="*/ 699768 w 1224471"/>
                <a:gd name="connsiteY13" fmla="*/ 570839 h 612130"/>
                <a:gd name="connsiteX14" fmla="*/ 628685 w 1224471"/>
                <a:gd name="connsiteY14" fmla="*/ 612130 h 612130"/>
                <a:gd name="connsiteX15" fmla="*/ 557602 w 1224471"/>
                <a:gd name="connsiteY15" fmla="*/ 570839 h 612130"/>
                <a:gd name="connsiteX16" fmla="*/ 342106 w 1224471"/>
                <a:gd name="connsiteY16" fmla="*/ 568932 h 612130"/>
                <a:gd name="connsiteX17" fmla="*/ 354959 w 1224471"/>
                <a:gd name="connsiteY17" fmla="*/ 288758 h 612130"/>
                <a:gd name="connsiteX18" fmla="*/ 141005 w 1224471"/>
                <a:gd name="connsiteY18" fmla="*/ 167453 h 612130"/>
                <a:gd name="connsiteX19" fmla="*/ 74809 w 1224471"/>
                <a:gd name="connsiteY19" fmla="*/ 203508 h 612130"/>
                <a:gd name="connsiteX20" fmla="*/ 35 w 1224471"/>
                <a:gd name="connsiteY20" fmla="*/ 132882 h 612130"/>
                <a:gd name="connsiteX0" fmla="*/ 35 w 1224471"/>
                <a:gd name="connsiteY0" fmla="*/ 132882 h 612130"/>
                <a:gd name="connsiteX1" fmla="*/ 67304 w 1224471"/>
                <a:gd name="connsiteY1" fmla="*/ 59202 h 612130"/>
                <a:gd name="connsiteX2" fmla="*/ 142081 w 1224471"/>
                <a:gd name="connsiteY2" fmla="*/ 8 h 612130"/>
                <a:gd name="connsiteX3" fmla="*/ 210892 w 1224471"/>
                <a:gd name="connsiteY3" fmla="*/ 66681 h 612130"/>
                <a:gd name="connsiteX4" fmla="*/ 194345 w 1224471"/>
                <a:gd name="connsiteY4" fmla="*/ 114925 h 612130"/>
                <a:gd name="connsiteX5" fmla="*/ 389253 w 1224471"/>
                <a:gd name="connsiteY5" fmla="*/ 222891 h 612130"/>
                <a:gd name="connsiteX6" fmla="*/ 682854 w 1224471"/>
                <a:gd name="connsiteY6" fmla="*/ 70493 h 612130"/>
                <a:gd name="connsiteX7" fmla="*/ 980516 w 1224471"/>
                <a:gd name="connsiteY7" fmla="*/ 215412 h 612130"/>
                <a:gd name="connsiteX8" fmla="*/ 1171610 w 1224471"/>
                <a:gd name="connsiteY8" fmla="*/ 111927 h 612130"/>
                <a:gd name="connsiteX9" fmla="*/ 1224471 w 1224471"/>
                <a:gd name="connsiteY9" fmla="*/ 174933 h 612130"/>
                <a:gd name="connsiteX10" fmla="*/ 1023020 w 1224471"/>
                <a:gd name="connsiteY10" fmla="*/ 283658 h 612130"/>
                <a:gd name="connsiteX11" fmla="*/ 814781 w 1224471"/>
                <a:gd name="connsiteY11" fmla="*/ 504023 h 612130"/>
                <a:gd name="connsiteX12" fmla="*/ 787629 w 1224471"/>
                <a:gd name="connsiteY12" fmla="*/ 570837 h 612130"/>
                <a:gd name="connsiteX13" fmla="*/ 699768 w 1224471"/>
                <a:gd name="connsiteY13" fmla="*/ 570839 h 612130"/>
                <a:gd name="connsiteX14" fmla="*/ 628685 w 1224471"/>
                <a:gd name="connsiteY14" fmla="*/ 612130 h 612130"/>
                <a:gd name="connsiteX15" fmla="*/ 557602 w 1224471"/>
                <a:gd name="connsiteY15" fmla="*/ 570839 h 612130"/>
                <a:gd name="connsiteX16" fmla="*/ 342106 w 1224471"/>
                <a:gd name="connsiteY16" fmla="*/ 568932 h 612130"/>
                <a:gd name="connsiteX17" fmla="*/ 354959 w 1224471"/>
                <a:gd name="connsiteY17" fmla="*/ 288758 h 612130"/>
                <a:gd name="connsiteX18" fmla="*/ 141005 w 1224471"/>
                <a:gd name="connsiteY18" fmla="*/ 167453 h 612130"/>
                <a:gd name="connsiteX19" fmla="*/ 74809 w 1224471"/>
                <a:gd name="connsiteY19" fmla="*/ 203508 h 612130"/>
                <a:gd name="connsiteX20" fmla="*/ 35 w 1224471"/>
                <a:gd name="connsiteY20" fmla="*/ 132882 h 612130"/>
                <a:gd name="connsiteX0" fmla="*/ 35 w 1224471"/>
                <a:gd name="connsiteY0" fmla="*/ 132882 h 612130"/>
                <a:gd name="connsiteX1" fmla="*/ 67304 w 1224471"/>
                <a:gd name="connsiteY1" fmla="*/ 59202 h 612130"/>
                <a:gd name="connsiteX2" fmla="*/ 142081 w 1224471"/>
                <a:gd name="connsiteY2" fmla="*/ 8 h 612130"/>
                <a:gd name="connsiteX3" fmla="*/ 210892 w 1224471"/>
                <a:gd name="connsiteY3" fmla="*/ 66681 h 612130"/>
                <a:gd name="connsiteX4" fmla="*/ 194345 w 1224471"/>
                <a:gd name="connsiteY4" fmla="*/ 114925 h 612130"/>
                <a:gd name="connsiteX5" fmla="*/ 389253 w 1224471"/>
                <a:gd name="connsiteY5" fmla="*/ 222891 h 612130"/>
                <a:gd name="connsiteX6" fmla="*/ 682854 w 1224471"/>
                <a:gd name="connsiteY6" fmla="*/ 70493 h 612130"/>
                <a:gd name="connsiteX7" fmla="*/ 980516 w 1224471"/>
                <a:gd name="connsiteY7" fmla="*/ 215412 h 612130"/>
                <a:gd name="connsiteX8" fmla="*/ 1171610 w 1224471"/>
                <a:gd name="connsiteY8" fmla="*/ 111927 h 612130"/>
                <a:gd name="connsiteX9" fmla="*/ 1224471 w 1224471"/>
                <a:gd name="connsiteY9" fmla="*/ 174933 h 612130"/>
                <a:gd name="connsiteX10" fmla="*/ 1023020 w 1224471"/>
                <a:gd name="connsiteY10" fmla="*/ 283658 h 612130"/>
                <a:gd name="connsiteX11" fmla="*/ 1035761 w 1224471"/>
                <a:gd name="connsiteY11" fmla="*/ 570698 h 612130"/>
                <a:gd name="connsiteX12" fmla="*/ 787629 w 1224471"/>
                <a:gd name="connsiteY12" fmla="*/ 570837 h 612130"/>
                <a:gd name="connsiteX13" fmla="*/ 699768 w 1224471"/>
                <a:gd name="connsiteY13" fmla="*/ 570839 h 612130"/>
                <a:gd name="connsiteX14" fmla="*/ 628685 w 1224471"/>
                <a:gd name="connsiteY14" fmla="*/ 612130 h 612130"/>
                <a:gd name="connsiteX15" fmla="*/ 557602 w 1224471"/>
                <a:gd name="connsiteY15" fmla="*/ 570839 h 612130"/>
                <a:gd name="connsiteX16" fmla="*/ 342106 w 1224471"/>
                <a:gd name="connsiteY16" fmla="*/ 568932 h 612130"/>
                <a:gd name="connsiteX17" fmla="*/ 354959 w 1224471"/>
                <a:gd name="connsiteY17" fmla="*/ 288758 h 612130"/>
                <a:gd name="connsiteX18" fmla="*/ 141005 w 1224471"/>
                <a:gd name="connsiteY18" fmla="*/ 167453 h 612130"/>
                <a:gd name="connsiteX19" fmla="*/ 74809 w 1224471"/>
                <a:gd name="connsiteY19" fmla="*/ 203508 h 612130"/>
                <a:gd name="connsiteX20" fmla="*/ 35 w 1224471"/>
                <a:gd name="connsiteY20" fmla="*/ 132882 h 612130"/>
                <a:gd name="connsiteX0" fmla="*/ 35 w 1224471"/>
                <a:gd name="connsiteY0" fmla="*/ 132882 h 612130"/>
                <a:gd name="connsiteX1" fmla="*/ 67304 w 1224471"/>
                <a:gd name="connsiteY1" fmla="*/ 59202 h 612130"/>
                <a:gd name="connsiteX2" fmla="*/ 142081 w 1224471"/>
                <a:gd name="connsiteY2" fmla="*/ 8 h 612130"/>
                <a:gd name="connsiteX3" fmla="*/ 210892 w 1224471"/>
                <a:gd name="connsiteY3" fmla="*/ 66681 h 612130"/>
                <a:gd name="connsiteX4" fmla="*/ 194345 w 1224471"/>
                <a:gd name="connsiteY4" fmla="*/ 114925 h 612130"/>
                <a:gd name="connsiteX5" fmla="*/ 389253 w 1224471"/>
                <a:gd name="connsiteY5" fmla="*/ 222891 h 612130"/>
                <a:gd name="connsiteX6" fmla="*/ 682854 w 1224471"/>
                <a:gd name="connsiteY6" fmla="*/ 70493 h 612130"/>
                <a:gd name="connsiteX7" fmla="*/ 980516 w 1224471"/>
                <a:gd name="connsiteY7" fmla="*/ 215412 h 612130"/>
                <a:gd name="connsiteX8" fmla="*/ 1171610 w 1224471"/>
                <a:gd name="connsiteY8" fmla="*/ 111927 h 612130"/>
                <a:gd name="connsiteX9" fmla="*/ 1224471 w 1224471"/>
                <a:gd name="connsiteY9" fmla="*/ 174933 h 612130"/>
                <a:gd name="connsiteX10" fmla="*/ 1023020 w 1224471"/>
                <a:gd name="connsiteY10" fmla="*/ 283658 h 612130"/>
                <a:gd name="connsiteX11" fmla="*/ 1035761 w 1224471"/>
                <a:gd name="connsiteY11" fmla="*/ 570698 h 612130"/>
                <a:gd name="connsiteX12" fmla="*/ 787629 w 1224471"/>
                <a:gd name="connsiteY12" fmla="*/ 570837 h 612130"/>
                <a:gd name="connsiteX13" fmla="*/ 699768 w 1224471"/>
                <a:gd name="connsiteY13" fmla="*/ 570839 h 612130"/>
                <a:gd name="connsiteX14" fmla="*/ 628685 w 1224471"/>
                <a:gd name="connsiteY14" fmla="*/ 612130 h 612130"/>
                <a:gd name="connsiteX15" fmla="*/ 557602 w 1224471"/>
                <a:gd name="connsiteY15" fmla="*/ 570839 h 612130"/>
                <a:gd name="connsiteX16" fmla="*/ 342106 w 1224471"/>
                <a:gd name="connsiteY16" fmla="*/ 568932 h 612130"/>
                <a:gd name="connsiteX17" fmla="*/ 354959 w 1224471"/>
                <a:gd name="connsiteY17" fmla="*/ 288758 h 612130"/>
                <a:gd name="connsiteX18" fmla="*/ 141005 w 1224471"/>
                <a:gd name="connsiteY18" fmla="*/ 167453 h 612130"/>
                <a:gd name="connsiteX19" fmla="*/ 74809 w 1224471"/>
                <a:gd name="connsiteY19" fmla="*/ 203508 h 612130"/>
                <a:gd name="connsiteX20" fmla="*/ 35 w 1224471"/>
                <a:gd name="connsiteY20" fmla="*/ 132882 h 612130"/>
                <a:gd name="connsiteX0" fmla="*/ 35 w 1224471"/>
                <a:gd name="connsiteY0" fmla="*/ 132882 h 612130"/>
                <a:gd name="connsiteX1" fmla="*/ 67304 w 1224471"/>
                <a:gd name="connsiteY1" fmla="*/ 59202 h 612130"/>
                <a:gd name="connsiteX2" fmla="*/ 142081 w 1224471"/>
                <a:gd name="connsiteY2" fmla="*/ 8 h 612130"/>
                <a:gd name="connsiteX3" fmla="*/ 210892 w 1224471"/>
                <a:gd name="connsiteY3" fmla="*/ 66681 h 612130"/>
                <a:gd name="connsiteX4" fmla="*/ 194345 w 1224471"/>
                <a:gd name="connsiteY4" fmla="*/ 114925 h 612130"/>
                <a:gd name="connsiteX5" fmla="*/ 389253 w 1224471"/>
                <a:gd name="connsiteY5" fmla="*/ 222891 h 612130"/>
                <a:gd name="connsiteX6" fmla="*/ 682854 w 1224471"/>
                <a:gd name="connsiteY6" fmla="*/ 70493 h 612130"/>
                <a:gd name="connsiteX7" fmla="*/ 980516 w 1224471"/>
                <a:gd name="connsiteY7" fmla="*/ 215412 h 612130"/>
                <a:gd name="connsiteX8" fmla="*/ 1171610 w 1224471"/>
                <a:gd name="connsiteY8" fmla="*/ 111927 h 612130"/>
                <a:gd name="connsiteX9" fmla="*/ 1224471 w 1224471"/>
                <a:gd name="connsiteY9" fmla="*/ 174933 h 612130"/>
                <a:gd name="connsiteX10" fmla="*/ 1023020 w 1224471"/>
                <a:gd name="connsiteY10" fmla="*/ 283658 h 612130"/>
                <a:gd name="connsiteX11" fmla="*/ 1031951 w 1224471"/>
                <a:gd name="connsiteY11" fmla="*/ 568793 h 612130"/>
                <a:gd name="connsiteX12" fmla="*/ 787629 w 1224471"/>
                <a:gd name="connsiteY12" fmla="*/ 570837 h 612130"/>
                <a:gd name="connsiteX13" fmla="*/ 699768 w 1224471"/>
                <a:gd name="connsiteY13" fmla="*/ 570839 h 612130"/>
                <a:gd name="connsiteX14" fmla="*/ 628685 w 1224471"/>
                <a:gd name="connsiteY14" fmla="*/ 612130 h 612130"/>
                <a:gd name="connsiteX15" fmla="*/ 557602 w 1224471"/>
                <a:gd name="connsiteY15" fmla="*/ 570839 h 612130"/>
                <a:gd name="connsiteX16" fmla="*/ 342106 w 1224471"/>
                <a:gd name="connsiteY16" fmla="*/ 568932 h 612130"/>
                <a:gd name="connsiteX17" fmla="*/ 354959 w 1224471"/>
                <a:gd name="connsiteY17" fmla="*/ 288758 h 612130"/>
                <a:gd name="connsiteX18" fmla="*/ 141005 w 1224471"/>
                <a:gd name="connsiteY18" fmla="*/ 167453 h 612130"/>
                <a:gd name="connsiteX19" fmla="*/ 74809 w 1224471"/>
                <a:gd name="connsiteY19" fmla="*/ 203508 h 612130"/>
                <a:gd name="connsiteX20" fmla="*/ 35 w 1224471"/>
                <a:gd name="connsiteY20" fmla="*/ 132882 h 612130"/>
                <a:gd name="connsiteX0" fmla="*/ 35 w 1224471"/>
                <a:gd name="connsiteY0" fmla="*/ 132882 h 612130"/>
                <a:gd name="connsiteX1" fmla="*/ 67304 w 1224471"/>
                <a:gd name="connsiteY1" fmla="*/ 59202 h 612130"/>
                <a:gd name="connsiteX2" fmla="*/ 142081 w 1224471"/>
                <a:gd name="connsiteY2" fmla="*/ 8 h 612130"/>
                <a:gd name="connsiteX3" fmla="*/ 210892 w 1224471"/>
                <a:gd name="connsiteY3" fmla="*/ 66681 h 612130"/>
                <a:gd name="connsiteX4" fmla="*/ 194345 w 1224471"/>
                <a:gd name="connsiteY4" fmla="*/ 114925 h 612130"/>
                <a:gd name="connsiteX5" fmla="*/ 389253 w 1224471"/>
                <a:gd name="connsiteY5" fmla="*/ 222891 h 612130"/>
                <a:gd name="connsiteX6" fmla="*/ 682854 w 1224471"/>
                <a:gd name="connsiteY6" fmla="*/ 70493 h 612130"/>
                <a:gd name="connsiteX7" fmla="*/ 980516 w 1224471"/>
                <a:gd name="connsiteY7" fmla="*/ 215412 h 612130"/>
                <a:gd name="connsiteX8" fmla="*/ 1171610 w 1224471"/>
                <a:gd name="connsiteY8" fmla="*/ 111927 h 612130"/>
                <a:gd name="connsiteX9" fmla="*/ 1224471 w 1224471"/>
                <a:gd name="connsiteY9" fmla="*/ 174933 h 612130"/>
                <a:gd name="connsiteX10" fmla="*/ 1023020 w 1224471"/>
                <a:gd name="connsiteY10" fmla="*/ 283658 h 612130"/>
                <a:gd name="connsiteX11" fmla="*/ 1031951 w 1224471"/>
                <a:gd name="connsiteY11" fmla="*/ 568793 h 612130"/>
                <a:gd name="connsiteX12" fmla="*/ 787629 w 1224471"/>
                <a:gd name="connsiteY12" fmla="*/ 570837 h 612130"/>
                <a:gd name="connsiteX13" fmla="*/ 699768 w 1224471"/>
                <a:gd name="connsiteY13" fmla="*/ 570839 h 612130"/>
                <a:gd name="connsiteX14" fmla="*/ 628685 w 1224471"/>
                <a:gd name="connsiteY14" fmla="*/ 612130 h 612130"/>
                <a:gd name="connsiteX15" fmla="*/ 557602 w 1224471"/>
                <a:gd name="connsiteY15" fmla="*/ 570839 h 612130"/>
                <a:gd name="connsiteX16" fmla="*/ 342106 w 1224471"/>
                <a:gd name="connsiteY16" fmla="*/ 568932 h 612130"/>
                <a:gd name="connsiteX17" fmla="*/ 354959 w 1224471"/>
                <a:gd name="connsiteY17" fmla="*/ 288758 h 612130"/>
                <a:gd name="connsiteX18" fmla="*/ 141005 w 1224471"/>
                <a:gd name="connsiteY18" fmla="*/ 167453 h 612130"/>
                <a:gd name="connsiteX19" fmla="*/ 74809 w 1224471"/>
                <a:gd name="connsiteY19" fmla="*/ 203508 h 612130"/>
                <a:gd name="connsiteX20" fmla="*/ 35 w 1224471"/>
                <a:gd name="connsiteY20" fmla="*/ 132882 h 612130"/>
                <a:gd name="connsiteX0" fmla="*/ 35 w 1224471"/>
                <a:gd name="connsiteY0" fmla="*/ 132882 h 612130"/>
                <a:gd name="connsiteX1" fmla="*/ 67304 w 1224471"/>
                <a:gd name="connsiteY1" fmla="*/ 59202 h 612130"/>
                <a:gd name="connsiteX2" fmla="*/ 142081 w 1224471"/>
                <a:gd name="connsiteY2" fmla="*/ 8 h 612130"/>
                <a:gd name="connsiteX3" fmla="*/ 210892 w 1224471"/>
                <a:gd name="connsiteY3" fmla="*/ 66681 h 612130"/>
                <a:gd name="connsiteX4" fmla="*/ 194345 w 1224471"/>
                <a:gd name="connsiteY4" fmla="*/ 114925 h 612130"/>
                <a:gd name="connsiteX5" fmla="*/ 389253 w 1224471"/>
                <a:gd name="connsiteY5" fmla="*/ 222891 h 612130"/>
                <a:gd name="connsiteX6" fmla="*/ 682854 w 1224471"/>
                <a:gd name="connsiteY6" fmla="*/ 70493 h 612130"/>
                <a:gd name="connsiteX7" fmla="*/ 980516 w 1224471"/>
                <a:gd name="connsiteY7" fmla="*/ 215412 h 612130"/>
                <a:gd name="connsiteX8" fmla="*/ 1171610 w 1224471"/>
                <a:gd name="connsiteY8" fmla="*/ 111927 h 612130"/>
                <a:gd name="connsiteX9" fmla="*/ 1224471 w 1224471"/>
                <a:gd name="connsiteY9" fmla="*/ 174933 h 612130"/>
                <a:gd name="connsiteX10" fmla="*/ 1023020 w 1224471"/>
                <a:gd name="connsiteY10" fmla="*/ 283658 h 612130"/>
                <a:gd name="connsiteX11" fmla="*/ 1031951 w 1224471"/>
                <a:gd name="connsiteY11" fmla="*/ 568793 h 612130"/>
                <a:gd name="connsiteX12" fmla="*/ 787629 w 1224471"/>
                <a:gd name="connsiteY12" fmla="*/ 570837 h 612130"/>
                <a:gd name="connsiteX13" fmla="*/ 699768 w 1224471"/>
                <a:gd name="connsiteY13" fmla="*/ 570839 h 612130"/>
                <a:gd name="connsiteX14" fmla="*/ 628685 w 1224471"/>
                <a:gd name="connsiteY14" fmla="*/ 612130 h 612130"/>
                <a:gd name="connsiteX15" fmla="*/ 557602 w 1224471"/>
                <a:gd name="connsiteY15" fmla="*/ 570839 h 612130"/>
                <a:gd name="connsiteX16" fmla="*/ 342106 w 1224471"/>
                <a:gd name="connsiteY16" fmla="*/ 568932 h 612130"/>
                <a:gd name="connsiteX17" fmla="*/ 354959 w 1224471"/>
                <a:gd name="connsiteY17" fmla="*/ 288758 h 612130"/>
                <a:gd name="connsiteX18" fmla="*/ 141005 w 1224471"/>
                <a:gd name="connsiteY18" fmla="*/ 167453 h 612130"/>
                <a:gd name="connsiteX19" fmla="*/ 74809 w 1224471"/>
                <a:gd name="connsiteY19" fmla="*/ 203508 h 612130"/>
                <a:gd name="connsiteX20" fmla="*/ 35 w 1224471"/>
                <a:gd name="connsiteY20" fmla="*/ 132882 h 612130"/>
                <a:gd name="connsiteX0" fmla="*/ 35 w 1224471"/>
                <a:gd name="connsiteY0" fmla="*/ 132882 h 612130"/>
                <a:gd name="connsiteX1" fmla="*/ 67304 w 1224471"/>
                <a:gd name="connsiteY1" fmla="*/ 59202 h 612130"/>
                <a:gd name="connsiteX2" fmla="*/ 142081 w 1224471"/>
                <a:gd name="connsiteY2" fmla="*/ 8 h 612130"/>
                <a:gd name="connsiteX3" fmla="*/ 210892 w 1224471"/>
                <a:gd name="connsiteY3" fmla="*/ 66681 h 612130"/>
                <a:gd name="connsiteX4" fmla="*/ 194345 w 1224471"/>
                <a:gd name="connsiteY4" fmla="*/ 114925 h 612130"/>
                <a:gd name="connsiteX5" fmla="*/ 389253 w 1224471"/>
                <a:gd name="connsiteY5" fmla="*/ 222891 h 612130"/>
                <a:gd name="connsiteX6" fmla="*/ 682854 w 1224471"/>
                <a:gd name="connsiteY6" fmla="*/ 70493 h 612130"/>
                <a:gd name="connsiteX7" fmla="*/ 980516 w 1224471"/>
                <a:gd name="connsiteY7" fmla="*/ 215412 h 612130"/>
                <a:gd name="connsiteX8" fmla="*/ 1171610 w 1224471"/>
                <a:gd name="connsiteY8" fmla="*/ 111927 h 612130"/>
                <a:gd name="connsiteX9" fmla="*/ 1224471 w 1224471"/>
                <a:gd name="connsiteY9" fmla="*/ 174933 h 612130"/>
                <a:gd name="connsiteX10" fmla="*/ 1023020 w 1224471"/>
                <a:gd name="connsiteY10" fmla="*/ 283658 h 612130"/>
                <a:gd name="connsiteX11" fmla="*/ 1031951 w 1224471"/>
                <a:gd name="connsiteY11" fmla="*/ 568793 h 612130"/>
                <a:gd name="connsiteX12" fmla="*/ 787629 w 1224471"/>
                <a:gd name="connsiteY12" fmla="*/ 570837 h 612130"/>
                <a:gd name="connsiteX13" fmla="*/ 699768 w 1224471"/>
                <a:gd name="connsiteY13" fmla="*/ 570839 h 612130"/>
                <a:gd name="connsiteX14" fmla="*/ 628685 w 1224471"/>
                <a:gd name="connsiteY14" fmla="*/ 612130 h 612130"/>
                <a:gd name="connsiteX15" fmla="*/ 557602 w 1224471"/>
                <a:gd name="connsiteY15" fmla="*/ 570839 h 612130"/>
                <a:gd name="connsiteX16" fmla="*/ 342106 w 1224471"/>
                <a:gd name="connsiteY16" fmla="*/ 568932 h 612130"/>
                <a:gd name="connsiteX17" fmla="*/ 354959 w 1224471"/>
                <a:gd name="connsiteY17" fmla="*/ 288758 h 612130"/>
                <a:gd name="connsiteX18" fmla="*/ 141005 w 1224471"/>
                <a:gd name="connsiteY18" fmla="*/ 167453 h 612130"/>
                <a:gd name="connsiteX19" fmla="*/ 74809 w 1224471"/>
                <a:gd name="connsiteY19" fmla="*/ 203508 h 612130"/>
                <a:gd name="connsiteX20" fmla="*/ 35 w 1224471"/>
                <a:gd name="connsiteY20" fmla="*/ 132882 h 612130"/>
                <a:gd name="connsiteX0" fmla="*/ 35 w 1237209"/>
                <a:gd name="connsiteY0" fmla="*/ 132882 h 683232"/>
                <a:gd name="connsiteX1" fmla="*/ 67304 w 1237209"/>
                <a:gd name="connsiteY1" fmla="*/ 59202 h 683232"/>
                <a:gd name="connsiteX2" fmla="*/ 142081 w 1237209"/>
                <a:gd name="connsiteY2" fmla="*/ 8 h 683232"/>
                <a:gd name="connsiteX3" fmla="*/ 210892 w 1237209"/>
                <a:gd name="connsiteY3" fmla="*/ 66681 h 683232"/>
                <a:gd name="connsiteX4" fmla="*/ 194345 w 1237209"/>
                <a:gd name="connsiteY4" fmla="*/ 114925 h 683232"/>
                <a:gd name="connsiteX5" fmla="*/ 389253 w 1237209"/>
                <a:gd name="connsiteY5" fmla="*/ 222891 h 683232"/>
                <a:gd name="connsiteX6" fmla="*/ 682854 w 1237209"/>
                <a:gd name="connsiteY6" fmla="*/ 70493 h 683232"/>
                <a:gd name="connsiteX7" fmla="*/ 980516 w 1237209"/>
                <a:gd name="connsiteY7" fmla="*/ 215412 h 683232"/>
                <a:gd name="connsiteX8" fmla="*/ 1171610 w 1237209"/>
                <a:gd name="connsiteY8" fmla="*/ 111927 h 683232"/>
                <a:gd name="connsiteX9" fmla="*/ 1224471 w 1237209"/>
                <a:gd name="connsiteY9" fmla="*/ 174933 h 683232"/>
                <a:gd name="connsiteX10" fmla="*/ 1023020 w 1237209"/>
                <a:gd name="connsiteY10" fmla="*/ 283658 h 683232"/>
                <a:gd name="connsiteX11" fmla="*/ 1031951 w 1237209"/>
                <a:gd name="connsiteY11" fmla="*/ 568793 h 683232"/>
                <a:gd name="connsiteX12" fmla="*/ 1237209 w 1237209"/>
                <a:gd name="connsiteY12" fmla="*/ 683232 h 683232"/>
                <a:gd name="connsiteX13" fmla="*/ 699768 w 1237209"/>
                <a:gd name="connsiteY13" fmla="*/ 570839 h 683232"/>
                <a:gd name="connsiteX14" fmla="*/ 628685 w 1237209"/>
                <a:gd name="connsiteY14" fmla="*/ 612130 h 683232"/>
                <a:gd name="connsiteX15" fmla="*/ 557602 w 1237209"/>
                <a:gd name="connsiteY15" fmla="*/ 570839 h 683232"/>
                <a:gd name="connsiteX16" fmla="*/ 342106 w 1237209"/>
                <a:gd name="connsiteY16" fmla="*/ 568932 h 683232"/>
                <a:gd name="connsiteX17" fmla="*/ 354959 w 1237209"/>
                <a:gd name="connsiteY17" fmla="*/ 288758 h 683232"/>
                <a:gd name="connsiteX18" fmla="*/ 141005 w 1237209"/>
                <a:gd name="connsiteY18" fmla="*/ 167453 h 683232"/>
                <a:gd name="connsiteX19" fmla="*/ 74809 w 1237209"/>
                <a:gd name="connsiteY19" fmla="*/ 203508 h 683232"/>
                <a:gd name="connsiteX20" fmla="*/ 35 w 1237209"/>
                <a:gd name="connsiteY20" fmla="*/ 132882 h 683232"/>
                <a:gd name="connsiteX0" fmla="*/ 35 w 1237209"/>
                <a:gd name="connsiteY0" fmla="*/ 132882 h 688949"/>
                <a:gd name="connsiteX1" fmla="*/ 67304 w 1237209"/>
                <a:gd name="connsiteY1" fmla="*/ 59202 h 688949"/>
                <a:gd name="connsiteX2" fmla="*/ 142081 w 1237209"/>
                <a:gd name="connsiteY2" fmla="*/ 8 h 688949"/>
                <a:gd name="connsiteX3" fmla="*/ 210892 w 1237209"/>
                <a:gd name="connsiteY3" fmla="*/ 66681 h 688949"/>
                <a:gd name="connsiteX4" fmla="*/ 194345 w 1237209"/>
                <a:gd name="connsiteY4" fmla="*/ 114925 h 688949"/>
                <a:gd name="connsiteX5" fmla="*/ 389253 w 1237209"/>
                <a:gd name="connsiteY5" fmla="*/ 222891 h 688949"/>
                <a:gd name="connsiteX6" fmla="*/ 682854 w 1237209"/>
                <a:gd name="connsiteY6" fmla="*/ 70493 h 688949"/>
                <a:gd name="connsiteX7" fmla="*/ 980516 w 1237209"/>
                <a:gd name="connsiteY7" fmla="*/ 215412 h 688949"/>
                <a:gd name="connsiteX8" fmla="*/ 1171610 w 1237209"/>
                <a:gd name="connsiteY8" fmla="*/ 111927 h 688949"/>
                <a:gd name="connsiteX9" fmla="*/ 1224471 w 1237209"/>
                <a:gd name="connsiteY9" fmla="*/ 174933 h 688949"/>
                <a:gd name="connsiteX10" fmla="*/ 1023020 w 1237209"/>
                <a:gd name="connsiteY10" fmla="*/ 283658 h 688949"/>
                <a:gd name="connsiteX11" fmla="*/ 1031951 w 1237209"/>
                <a:gd name="connsiteY11" fmla="*/ 568793 h 688949"/>
                <a:gd name="connsiteX12" fmla="*/ 1237209 w 1237209"/>
                <a:gd name="connsiteY12" fmla="*/ 683232 h 688949"/>
                <a:gd name="connsiteX13" fmla="*/ 699768 w 1237209"/>
                <a:gd name="connsiteY13" fmla="*/ 570839 h 688949"/>
                <a:gd name="connsiteX14" fmla="*/ 628685 w 1237209"/>
                <a:gd name="connsiteY14" fmla="*/ 612130 h 688949"/>
                <a:gd name="connsiteX15" fmla="*/ 146122 w 1237209"/>
                <a:gd name="connsiteY15" fmla="*/ 688949 h 688949"/>
                <a:gd name="connsiteX16" fmla="*/ 342106 w 1237209"/>
                <a:gd name="connsiteY16" fmla="*/ 568932 h 688949"/>
                <a:gd name="connsiteX17" fmla="*/ 354959 w 1237209"/>
                <a:gd name="connsiteY17" fmla="*/ 288758 h 688949"/>
                <a:gd name="connsiteX18" fmla="*/ 141005 w 1237209"/>
                <a:gd name="connsiteY18" fmla="*/ 167453 h 688949"/>
                <a:gd name="connsiteX19" fmla="*/ 74809 w 1237209"/>
                <a:gd name="connsiteY19" fmla="*/ 203508 h 688949"/>
                <a:gd name="connsiteX20" fmla="*/ 35 w 1237209"/>
                <a:gd name="connsiteY20" fmla="*/ 132882 h 688949"/>
                <a:gd name="connsiteX0" fmla="*/ 35 w 1237209"/>
                <a:gd name="connsiteY0" fmla="*/ 132882 h 751195"/>
                <a:gd name="connsiteX1" fmla="*/ 67304 w 1237209"/>
                <a:gd name="connsiteY1" fmla="*/ 59202 h 751195"/>
                <a:gd name="connsiteX2" fmla="*/ 142081 w 1237209"/>
                <a:gd name="connsiteY2" fmla="*/ 8 h 751195"/>
                <a:gd name="connsiteX3" fmla="*/ 210892 w 1237209"/>
                <a:gd name="connsiteY3" fmla="*/ 66681 h 751195"/>
                <a:gd name="connsiteX4" fmla="*/ 194345 w 1237209"/>
                <a:gd name="connsiteY4" fmla="*/ 114925 h 751195"/>
                <a:gd name="connsiteX5" fmla="*/ 389253 w 1237209"/>
                <a:gd name="connsiteY5" fmla="*/ 222891 h 751195"/>
                <a:gd name="connsiteX6" fmla="*/ 682854 w 1237209"/>
                <a:gd name="connsiteY6" fmla="*/ 70493 h 751195"/>
                <a:gd name="connsiteX7" fmla="*/ 980516 w 1237209"/>
                <a:gd name="connsiteY7" fmla="*/ 215412 h 751195"/>
                <a:gd name="connsiteX8" fmla="*/ 1171610 w 1237209"/>
                <a:gd name="connsiteY8" fmla="*/ 111927 h 751195"/>
                <a:gd name="connsiteX9" fmla="*/ 1224471 w 1237209"/>
                <a:gd name="connsiteY9" fmla="*/ 174933 h 751195"/>
                <a:gd name="connsiteX10" fmla="*/ 1023020 w 1237209"/>
                <a:gd name="connsiteY10" fmla="*/ 283658 h 751195"/>
                <a:gd name="connsiteX11" fmla="*/ 1031951 w 1237209"/>
                <a:gd name="connsiteY11" fmla="*/ 568793 h 751195"/>
                <a:gd name="connsiteX12" fmla="*/ 1237209 w 1237209"/>
                <a:gd name="connsiteY12" fmla="*/ 683232 h 751195"/>
                <a:gd name="connsiteX13" fmla="*/ 699768 w 1237209"/>
                <a:gd name="connsiteY13" fmla="*/ 570839 h 751195"/>
                <a:gd name="connsiteX14" fmla="*/ 192440 w 1237209"/>
                <a:gd name="connsiteY14" fmla="*/ 751195 h 751195"/>
                <a:gd name="connsiteX15" fmla="*/ 146122 w 1237209"/>
                <a:gd name="connsiteY15" fmla="*/ 688949 h 751195"/>
                <a:gd name="connsiteX16" fmla="*/ 342106 w 1237209"/>
                <a:gd name="connsiteY16" fmla="*/ 568932 h 751195"/>
                <a:gd name="connsiteX17" fmla="*/ 354959 w 1237209"/>
                <a:gd name="connsiteY17" fmla="*/ 288758 h 751195"/>
                <a:gd name="connsiteX18" fmla="*/ 141005 w 1237209"/>
                <a:gd name="connsiteY18" fmla="*/ 167453 h 751195"/>
                <a:gd name="connsiteX19" fmla="*/ 74809 w 1237209"/>
                <a:gd name="connsiteY19" fmla="*/ 203508 h 751195"/>
                <a:gd name="connsiteX20" fmla="*/ 35 w 1237209"/>
                <a:gd name="connsiteY20" fmla="*/ 132882 h 751195"/>
                <a:gd name="connsiteX0" fmla="*/ 35 w 1237209"/>
                <a:gd name="connsiteY0" fmla="*/ 132882 h 751195"/>
                <a:gd name="connsiteX1" fmla="*/ 67304 w 1237209"/>
                <a:gd name="connsiteY1" fmla="*/ 59202 h 751195"/>
                <a:gd name="connsiteX2" fmla="*/ 142081 w 1237209"/>
                <a:gd name="connsiteY2" fmla="*/ 8 h 751195"/>
                <a:gd name="connsiteX3" fmla="*/ 210892 w 1237209"/>
                <a:gd name="connsiteY3" fmla="*/ 66681 h 751195"/>
                <a:gd name="connsiteX4" fmla="*/ 194345 w 1237209"/>
                <a:gd name="connsiteY4" fmla="*/ 114925 h 751195"/>
                <a:gd name="connsiteX5" fmla="*/ 389253 w 1237209"/>
                <a:gd name="connsiteY5" fmla="*/ 222891 h 751195"/>
                <a:gd name="connsiteX6" fmla="*/ 682854 w 1237209"/>
                <a:gd name="connsiteY6" fmla="*/ 70493 h 751195"/>
                <a:gd name="connsiteX7" fmla="*/ 980516 w 1237209"/>
                <a:gd name="connsiteY7" fmla="*/ 215412 h 751195"/>
                <a:gd name="connsiteX8" fmla="*/ 1171610 w 1237209"/>
                <a:gd name="connsiteY8" fmla="*/ 111927 h 751195"/>
                <a:gd name="connsiteX9" fmla="*/ 1224471 w 1237209"/>
                <a:gd name="connsiteY9" fmla="*/ 174933 h 751195"/>
                <a:gd name="connsiteX10" fmla="*/ 1023020 w 1237209"/>
                <a:gd name="connsiteY10" fmla="*/ 283658 h 751195"/>
                <a:gd name="connsiteX11" fmla="*/ 1031951 w 1237209"/>
                <a:gd name="connsiteY11" fmla="*/ 568793 h 751195"/>
                <a:gd name="connsiteX12" fmla="*/ 1237209 w 1237209"/>
                <a:gd name="connsiteY12" fmla="*/ 683232 h 751195"/>
                <a:gd name="connsiteX13" fmla="*/ 699768 w 1237209"/>
                <a:gd name="connsiteY13" fmla="*/ 570839 h 751195"/>
                <a:gd name="connsiteX14" fmla="*/ 375721 w 1237209"/>
                <a:gd name="connsiteY14" fmla="*/ 651411 h 751195"/>
                <a:gd name="connsiteX15" fmla="*/ 192440 w 1237209"/>
                <a:gd name="connsiteY15" fmla="*/ 751195 h 751195"/>
                <a:gd name="connsiteX16" fmla="*/ 146122 w 1237209"/>
                <a:gd name="connsiteY16" fmla="*/ 688949 h 751195"/>
                <a:gd name="connsiteX17" fmla="*/ 342106 w 1237209"/>
                <a:gd name="connsiteY17" fmla="*/ 568932 h 751195"/>
                <a:gd name="connsiteX18" fmla="*/ 354959 w 1237209"/>
                <a:gd name="connsiteY18" fmla="*/ 288758 h 751195"/>
                <a:gd name="connsiteX19" fmla="*/ 141005 w 1237209"/>
                <a:gd name="connsiteY19" fmla="*/ 167453 h 751195"/>
                <a:gd name="connsiteX20" fmla="*/ 74809 w 1237209"/>
                <a:gd name="connsiteY20" fmla="*/ 203508 h 751195"/>
                <a:gd name="connsiteX21" fmla="*/ 35 w 1237209"/>
                <a:gd name="connsiteY21" fmla="*/ 132882 h 751195"/>
                <a:gd name="connsiteX0" fmla="*/ 35 w 1237209"/>
                <a:gd name="connsiteY0" fmla="*/ 132882 h 758330"/>
                <a:gd name="connsiteX1" fmla="*/ 67304 w 1237209"/>
                <a:gd name="connsiteY1" fmla="*/ 59202 h 758330"/>
                <a:gd name="connsiteX2" fmla="*/ 142081 w 1237209"/>
                <a:gd name="connsiteY2" fmla="*/ 8 h 758330"/>
                <a:gd name="connsiteX3" fmla="*/ 210892 w 1237209"/>
                <a:gd name="connsiteY3" fmla="*/ 66681 h 758330"/>
                <a:gd name="connsiteX4" fmla="*/ 194345 w 1237209"/>
                <a:gd name="connsiteY4" fmla="*/ 114925 h 758330"/>
                <a:gd name="connsiteX5" fmla="*/ 389253 w 1237209"/>
                <a:gd name="connsiteY5" fmla="*/ 222891 h 758330"/>
                <a:gd name="connsiteX6" fmla="*/ 682854 w 1237209"/>
                <a:gd name="connsiteY6" fmla="*/ 70493 h 758330"/>
                <a:gd name="connsiteX7" fmla="*/ 980516 w 1237209"/>
                <a:gd name="connsiteY7" fmla="*/ 215412 h 758330"/>
                <a:gd name="connsiteX8" fmla="*/ 1171610 w 1237209"/>
                <a:gd name="connsiteY8" fmla="*/ 111927 h 758330"/>
                <a:gd name="connsiteX9" fmla="*/ 1224471 w 1237209"/>
                <a:gd name="connsiteY9" fmla="*/ 174933 h 758330"/>
                <a:gd name="connsiteX10" fmla="*/ 1023020 w 1237209"/>
                <a:gd name="connsiteY10" fmla="*/ 283658 h 758330"/>
                <a:gd name="connsiteX11" fmla="*/ 1031951 w 1237209"/>
                <a:gd name="connsiteY11" fmla="*/ 568793 h 758330"/>
                <a:gd name="connsiteX12" fmla="*/ 1237209 w 1237209"/>
                <a:gd name="connsiteY12" fmla="*/ 683232 h 758330"/>
                <a:gd name="connsiteX13" fmla="*/ 1183638 w 1237209"/>
                <a:gd name="connsiteY13" fmla="*/ 753719 h 758330"/>
                <a:gd name="connsiteX14" fmla="*/ 375721 w 1237209"/>
                <a:gd name="connsiteY14" fmla="*/ 651411 h 758330"/>
                <a:gd name="connsiteX15" fmla="*/ 192440 w 1237209"/>
                <a:gd name="connsiteY15" fmla="*/ 751195 h 758330"/>
                <a:gd name="connsiteX16" fmla="*/ 146122 w 1237209"/>
                <a:gd name="connsiteY16" fmla="*/ 688949 h 758330"/>
                <a:gd name="connsiteX17" fmla="*/ 342106 w 1237209"/>
                <a:gd name="connsiteY17" fmla="*/ 568932 h 758330"/>
                <a:gd name="connsiteX18" fmla="*/ 354959 w 1237209"/>
                <a:gd name="connsiteY18" fmla="*/ 288758 h 758330"/>
                <a:gd name="connsiteX19" fmla="*/ 141005 w 1237209"/>
                <a:gd name="connsiteY19" fmla="*/ 167453 h 758330"/>
                <a:gd name="connsiteX20" fmla="*/ 74809 w 1237209"/>
                <a:gd name="connsiteY20" fmla="*/ 203508 h 758330"/>
                <a:gd name="connsiteX21" fmla="*/ 35 w 1237209"/>
                <a:gd name="connsiteY21" fmla="*/ 132882 h 758330"/>
                <a:gd name="connsiteX0" fmla="*/ 35 w 1237209"/>
                <a:gd name="connsiteY0" fmla="*/ 132882 h 753719"/>
                <a:gd name="connsiteX1" fmla="*/ 67304 w 1237209"/>
                <a:gd name="connsiteY1" fmla="*/ 59202 h 753719"/>
                <a:gd name="connsiteX2" fmla="*/ 142081 w 1237209"/>
                <a:gd name="connsiteY2" fmla="*/ 8 h 753719"/>
                <a:gd name="connsiteX3" fmla="*/ 210892 w 1237209"/>
                <a:gd name="connsiteY3" fmla="*/ 66681 h 753719"/>
                <a:gd name="connsiteX4" fmla="*/ 194345 w 1237209"/>
                <a:gd name="connsiteY4" fmla="*/ 114925 h 753719"/>
                <a:gd name="connsiteX5" fmla="*/ 389253 w 1237209"/>
                <a:gd name="connsiteY5" fmla="*/ 222891 h 753719"/>
                <a:gd name="connsiteX6" fmla="*/ 682854 w 1237209"/>
                <a:gd name="connsiteY6" fmla="*/ 70493 h 753719"/>
                <a:gd name="connsiteX7" fmla="*/ 980516 w 1237209"/>
                <a:gd name="connsiteY7" fmla="*/ 215412 h 753719"/>
                <a:gd name="connsiteX8" fmla="*/ 1171610 w 1237209"/>
                <a:gd name="connsiteY8" fmla="*/ 111927 h 753719"/>
                <a:gd name="connsiteX9" fmla="*/ 1224471 w 1237209"/>
                <a:gd name="connsiteY9" fmla="*/ 174933 h 753719"/>
                <a:gd name="connsiteX10" fmla="*/ 1023020 w 1237209"/>
                <a:gd name="connsiteY10" fmla="*/ 283658 h 753719"/>
                <a:gd name="connsiteX11" fmla="*/ 1031951 w 1237209"/>
                <a:gd name="connsiteY11" fmla="*/ 568793 h 753719"/>
                <a:gd name="connsiteX12" fmla="*/ 1237209 w 1237209"/>
                <a:gd name="connsiteY12" fmla="*/ 683232 h 753719"/>
                <a:gd name="connsiteX13" fmla="*/ 1183638 w 1237209"/>
                <a:gd name="connsiteY13" fmla="*/ 753719 h 753719"/>
                <a:gd name="connsiteX14" fmla="*/ 375721 w 1237209"/>
                <a:gd name="connsiteY14" fmla="*/ 651411 h 753719"/>
                <a:gd name="connsiteX15" fmla="*/ 192440 w 1237209"/>
                <a:gd name="connsiteY15" fmla="*/ 751195 h 753719"/>
                <a:gd name="connsiteX16" fmla="*/ 146122 w 1237209"/>
                <a:gd name="connsiteY16" fmla="*/ 688949 h 753719"/>
                <a:gd name="connsiteX17" fmla="*/ 342106 w 1237209"/>
                <a:gd name="connsiteY17" fmla="*/ 568932 h 753719"/>
                <a:gd name="connsiteX18" fmla="*/ 354959 w 1237209"/>
                <a:gd name="connsiteY18" fmla="*/ 288758 h 753719"/>
                <a:gd name="connsiteX19" fmla="*/ 141005 w 1237209"/>
                <a:gd name="connsiteY19" fmla="*/ 167453 h 753719"/>
                <a:gd name="connsiteX20" fmla="*/ 74809 w 1237209"/>
                <a:gd name="connsiteY20" fmla="*/ 203508 h 753719"/>
                <a:gd name="connsiteX21" fmla="*/ 35 w 1237209"/>
                <a:gd name="connsiteY21" fmla="*/ 132882 h 753719"/>
                <a:gd name="connsiteX0" fmla="*/ 35 w 1237209"/>
                <a:gd name="connsiteY0" fmla="*/ 132882 h 753719"/>
                <a:gd name="connsiteX1" fmla="*/ 67304 w 1237209"/>
                <a:gd name="connsiteY1" fmla="*/ 59202 h 753719"/>
                <a:gd name="connsiteX2" fmla="*/ 142081 w 1237209"/>
                <a:gd name="connsiteY2" fmla="*/ 8 h 753719"/>
                <a:gd name="connsiteX3" fmla="*/ 210892 w 1237209"/>
                <a:gd name="connsiteY3" fmla="*/ 66681 h 753719"/>
                <a:gd name="connsiteX4" fmla="*/ 194345 w 1237209"/>
                <a:gd name="connsiteY4" fmla="*/ 114925 h 753719"/>
                <a:gd name="connsiteX5" fmla="*/ 389253 w 1237209"/>
                <a:gd name="connsiteY5" fmla="*/ 222891 h 753719"/>
                <a:gd name="connsiteX6" fmla="*/ 682854 w 1237209"/>
                <a:gd name="connsiteY6" fmla="*/ 70493 h 753719"/>
                <a:gd name="connsiteX7" fmla="*/ 980516 w 1237209"/>
                <a:gd name="connsiteY7" fmla="*/ 215412 h 753719"/>
                <a:gd name="connsiteX8" fmla="*/ 1171610 w 1237209"/>
                <a:gd name="connsiteY8" fmla="*/ 111927 h 753719"/>
                <a:gd name="connsiteX9" fmla="*/ 1224471 w 1237209"/>
                <a:gd name="connsiteY9" fmla="*/ 174933 h 753719"/>
                <a:gd name="connsiteX10" fmla="*/ 1023020 w 1237209"/>
                <a:gd name="connsiteY10" fmla="*/ 283658 h 753719"/>
                <a:gd name="connsiteX11" fmla="*/ 1031951 w 1237209"/>
                <a:gd name="connsiteY11" fmla="*/ 568793 h 753719"/>
                <a:gd name="connsiteX12" fmla="*/ 1237209 w 1237209"/>
                <a:gd name="connsiteY12" fmla="*/ 683232 h 753719"/>
                <a:gd name="connsiteX13" fmla="*/ 1183638 w 1237209"/>
                <a:gd name="connsiteY13" fmla="*/ 753719 h 753719"/>
                <a:gd name="connsiteX14" fmla="*/ 991036 w 1237209"/>
                <a:gd name="connsiteY14" fmla="*/ 647601 h 753719"/>
                <a:gd name="connsiteX15" fmla="*/ 375721 w 1237209"/>
                <a:gd name="connsiteY15" fmla="*/ 651411 h 753719"/>
                <a:gd name="connsiteX16" fmla="*/ 192440 w 1237209"/>
                <a:gd name="connsiteY16" fmla="*/ 751195 h 753719"/>
                <a:gd name="connsiteX17" fmla="*/ 146122 w 1237209"/>
                <a:gd name="connsiteY17" fmla="*/ 688949 h 753719"/>
                <a:gd name="connsiteX18" fmla="*/ 342106 w 1237209"/>
                <a:gd name="connsiteY18" fmla="*/ 568932 h 753719"/>
                <a:gd name="connsiteX19" fmla="*/ 354959 w 1237209"/>
                <a:gd name="connsiteY19" fmla="*/ 288758 h 753719"/>
                <a:gd name="connsiteX20" fmla="*/ 141005 w 1237209"/>
                <a:gd name="connsiteY20" fmla="*/ 167453 h 753719"/>
                <a:gd name="connsiteX21" fmla="*/ 74809 w 1237209"/>
                <a:gd name="connsiteY21" fmla="*/ 203508 h 753719"/>
                <a:gd name="connsiteX22" fmla="*/ 35 w 1237209"/>
                <a:gd name="connsiteY22" fmla="*/ 132882 h 753719"/>
                <a:gd name="connsiteX0" fmla="*/ 35 w 1237209"/>
                <a:gd name="connsiteY0" fmla="*/ 132882 h 753719"/>
                <a:gd name="connsiteX1" fmla="*/ 67304 w 1237209"/>
                <a:gd name="connsiteY1" fmla="*/ 59202 h 753719"/>
                <a:gd name="connsiteX2" fmla="*/ 142081 w 1237209"/>
                <a:gd name="connsiteY2" fmla="*/ 8 h 753719"/>
                <a:gd name="connsiteX3" fmla="*/ 210892 w 1237209"/>
                <a:gd name="connsiteY3" fmla="*/ 66681 h 753719"/>
                <a:gd name="connsiteX4" fmla="*/ 194345 w 1237209"/>
                <a:gd name="connsiteY4" fmla="*/ 114925 h 753719"/>
                <a:gd name="connsiteX5" fmla="*/ 389253 w 1237209"/>
                <a:gd name="connsiteY5" fmla="*/ 222891 h 753719"/>
                <a:gd name="connsiteX6" fmla="*/ 682854 w 1237209"/>
                <a:gd name="connsiteY6" fmla="*/ 70493 h 753719"/>
                <a:gd name="connsiteX7" fmla="*/ 980516 w 1237209"/>
                <a:gd name="connsiteY7" fmla="*/ 215412 h 753719"/>
                <a:gd name="connsiteX8" fmla="*/ 1171610 w 1237209"/>
                <a:gd name="connsiteY8" fmla="*/ 111927 h 753719"/>
                <a:gd name="connsiteX9" fmla="*/ 1224471 w 1237209"/>
                <a:gd name="connsiteY9" fmla="*/ 174933 h 753719"/>
                <a:gd name="connsiteX10" fmla="*/ 1023020 w 1237209"/>
                <a:gd name="connsiteY10" fmla="*/ 283658 h 753719"/>
                <a:gd name="connsiteX11" fmla="*/ 1031951 w 1237209"/>
                <a:gd name="connsiteY11" fmla="*/ 568793 h 753719"/>
                <a:gd name="connsiteX12" fmla="*/ 1237209 w 1237209"/>
                <a:gd name="connsiteY12" fmla="*/ 683232 h 753719"/>
                <a:gd name="connsiteX13" fmla="*/ 1183638 w 1237209"/>
                <a:gd name="connsiteY13" fmla="*/ 753719 h 753719"/>
                <a:gd name="connsiteX14" fmla="*/ 991036 w 1237209"/>
                <a:gd name="connsiteY14" fmla="*/ 647601 h 753719"/>
                <a:gd name="connsiteX15" fmla="*/ 375721 w 1237209"/>
                <a:gd name="connsiteY15" fmla="*/ 651411 h 753719"/>
                <a:gd name="connsiteX16" fmla="*/ 192440 w 1237209"/>
                <a:gd name="connsiteY16" fmla="*/ 751195 h 753719"/>
                <a:gd name="connsiteX17" fmla="*/ 146122 w 1237209"/>
                <a:gd name="connsiteY17" fmla="*/ 688949 h 753719"/>
                <a:gd name="connsiteX18" fmla="*/ 342106 w 1237209"/>
                <a:gd name="connsiteY18" fmla="*/ 568932 h 753719"/>
                <a:gd name="connsiteX19" fmla="*/ 354959 w 1237209"/>
                <a:gd name="connsiteY19" fmla="*/ 288758 h 753719"/>
                <a:gd name="connsiteX20" fmla="*/ 141005 w 1237209"/>
                <a:gd name="connsiteY20" fmla="*/ 167453 h 753719"/>
                <a:gd name="connsiteX21" fmla="*/ 74809 w 1237209"/>
                <a:gd name="connsiteY21" fmla="*/ 203508 h 753719"/>
                <a:gd name="connsiteX22" fmla="*/ 35 w 1237209"/>
                <a:gd name="connsiteY22" fmla="*/ 132882 h 753719"/>
                <a:gd name="connsiteX0" fmla="*/ 35 w 1237209"/>
                <a:gd name="connsiteY0" fmla="*/ 132882 h 753719"/>
                <a:gd name="connsiteX1" fmla="*/ 67304 w 1237209"/>
                <a:gd name="connsiteY1" fmla="*/ 59202 h 753719"/>
                <a:gd name="connsiteX2" fmla="*/ 142081 w 1237209"/>
                <a:gd name="connsiteY2" fmla="*/ 8 h 753719"/>
                <a:gd name="connsiteX3" fmla="*/ 210892 w 1237209"/>
                <a:gd name="connsiteY3" fmla="*/ 66681 h 753719"/>
                <a:gd name="connsiteX4" fmla="*/ 194345 w 1237209"/>
                <a:gd name="connsiteY4" fmla="*/ 114925 h 753719"/>
                <a:gd name="connsiteX5" fmla="*/ 389253 w 1237209"/>
                <a:gd name="connsiteY5" fmla="*/ 222891 h 753719"/>
                <a:gd name="connsiteX6" fmla="*/ 682854 w 1237209"/>
                <a:gd name="connsiteY6" fmla="*/ 70493 h 753719"/>
                <a:gd name="connsiteX7" fmla="*/ 980516 w 1237209"/>
                <a:gd name="connsiteY7" fmla="*/ 215412 h 753719"/>
                <a:gd name="connsiteX8" fmla="*/ 1171610 w 1237209"/>
                <a:gd name="connsiteY8" fmla="*/ 111927 h 753719"/>
                <a:gd name="connsiteX9" fmla="*/ 1224471 w 1237209"/>
                <a:gd name="connsiteY9" fmla="*/ 174933 h 753719"/>
                <a:gd name="connsiteX10" fmla="*/ 1023020 w 1237209"/>
                <a:gd name="connsiteY10" fmla="*/ 283658 h 753719"/>
                <a:gd name="connsiteX11" fmla="*/ 1031951 w 1237209"/>
                <a:gd name="connsiteY11" fmla="*/ 568793 h 753719"/>
                <a:gd name="connsiteX12" fmla="*/ 1237209 w 1237209"/>
                <a:gd name="connsiteY12" fmla="*/ 683232 h 753719"/>
                <a:gd name="connsiteX13" fmla="*/ 1183638 w 1237209"/>
                <a:gd name="connsiteY13" fmla="*/ 753719 h 753719"/>
                <a:gd name="connsiteX14" fmla="*/ 1000561 w 1237209"/>
                <a:gd name="connsiteY14" fmla="*/ 645696 h 753719"/>
                <a:gd name="connsiteX15" fmla="*/ 375721 w 1237209"/>
                <a:gd name="connsiteY15" fmla="*/ 651411 h 753719"/>
                <a:gd name="connsiteX16" fmla="*/ 192440 w 1237209"/>
                <a:gd name="connsiteY16" fmla="*/ 751195 h 753719"/>
                <a:gd name="connsiteX17" fmla="*/ 146122 w 1237209"/>
                <a:gd name="connsiteY17" fmla="*/ 688949 h 753719"/>
                <a:gd name="connsiteX18" fmla="*/ 342106 w 1237209"/>
                <a:gd name="connsiteY18" fmla="*/ 568932 h 753719"/>
                <a:gd name="connsiteX19" fmla="*/ 354959 w 1237209"/>
                <a:gd name="connsiteY19" fmla="*/ 288758 h 753719"/>
                <a:gd name="connsiteX20" fmla="*/ 141005 w 1237209"/>
                <a:gd name="connsiteY20" fmla="*/ 167453 h 753719"/>
                <a:gd name="connsiteX21" fmla="*/ 74809 w 1237209"/>
                <a:gd name="connsiteY21" fmla="*/ 203508 h 753719"/>
                <a:gd name="connsiteX22" fmla="*/ 35 w 1237209"/>
                <a:gd name="connsiteY22" fmla="*/ 132882 h 753719"/>
                <a:gd name="connsiteX0" fmla="*/ 35 w 1326316"/>
                <a:gd name="connsiteY0" fmla="*/ 132882 h 753719"/>
                <a:gd name="connsiteX1" fmla="*/ 67304 w 1326316"/>
                <a:gd name="connsiteY1" fmla="*/ 59202 h 753719"/>
                <a:gd name="connsiteX2" fmla="*/ 142081 w 1326316"/>
                <a:gd name="connsiteY2" fmla="*/ 8 h 753719"/>
                <a:gd name="connsiteX3" fmla="*/ 210892 w 1326316"/>
                <a:gd name="connsiteY3" fmla="*/ 66681 h 753719"/>
                <a:gd name="connsiteX4" fmla="*/ 194345 w 1326316"/>
                <a:gd name="connsiteY4" fmla="*/ 114925 h 753719"/>
                <a:gd name="connsiteX5" fmla="*/ 389253 w 1326316"/>
                <a:gd name="connsiteY5" fmla="*/ 222891 h 753719"/>
                <a:gd name="connsiteX6" fmla="*/ 682854 w 1326316"/>
                <a:gd name="connsiteY6" fmla="*/ 70493 h 753719"/>
                <a:gd name="connsiteX7" fmla="*/ 980516 w 1326316"/>
                <a:gd name="connsiteY7" fmla="*/ 215412 h 753719"/>
                <a:gd name="connsiteX8" fmla="*/ 1171610 w 1326316"/>
                <a:gd name="connsiteY8" fmla="*/ 111927 h 753719"/>
                <a:gd name="connsiteX9" fmla="*/ 1326316 w 1326316"/>
                <a:gd name="connsiteY9" fmla="*/ 70386 h 753719"/>
                <a:gd name="connsiteX10" fmla="*/ 1224471 w 1326316"/>
                <a:gd name="connsiteY10" fmla="*/ 174933 h 753719"/>
                <a:gd name="connsiteX11" fmla="*/ 1023020 w 1326316"/>
                <a:gd name="connsiteY11" fmla="*/ 283658 h 753719"/>
                <a:gd name="connsiteX12" fmla="*/ 1031951 w 1326316"/>
                <a:gd name="connsiteY12" fmla="*/ 568793 h 753719"/>
                <a:gd name="connsiteX13" fmla="*/ 1237209 w 1326316"/>
                <a:gd name="connsiteY13" fmla="*/ 683232 h 753719"/>
                <a:gd name="connsiteX14" fmla="*/ 1183638 w 1326316"/>
                <a:gd name="connsiteY14" fmla="*/ 753719 h 753719"/>
                <a:gd name="connsiteX15" fmla="*/ 1000561 w 1326316"/>
                <a:gd name="connsiteY15" fmla="*/ 645696 h 753719"/>
                <a:gd name="connsiteX16" fmla="*/ 375721 w 1326316"/>
                <a:gd name="connsiteY16" fmla="*/ 651411 h 753719"/>
                <a:gd name="connsiteX17" fmla="*/ 192440 w 1326316"/>
                <a:gd name="connsiteY17" fmla="*/ 751195 h 753719"/>
                <a:gd name="connsiteX18" fmla="*/ 146122 w 1326316"/>
                <a:gd name="connsiteY18" fmla="*/ 688949 h 753719"/>
                <a:gd name="connsiteX19" fmla="*/ 342106 w 1326316"/>
                <a:gd name="connsiteY19" fmla="*/ 568932 h 753719"/>
                <a:gd name="connsiteX20" fmla="*/ 354959 w 1326316"/>
                <a:gd name="connsiteY20" fmla="*/ 288758 h 753719"/>
                <a:gd name="connsiteX21" fmla="*/ 141005 w 1326316"/>
                <a:gd name="connsiteY21" fmla="*/ 167453 h 753719"/>
                <a:gd name="connsiteX22" fmla="*/ 74809 w 1326316"/>
                <a:gd name="connsiteY22" fmla="*/ 203508 h 753719"/>
                <a:gd name="connsiteX23" fmla="*/ 35 w 1326316"/>
                <a:gd name="connsiteY23" fmla="*/ 132882 h 753719"/>
                <a:gd name="connsiteX0" fmla="*/ 35 w 1326316"/>
                <a:gd name="connsiteY0" fmla="*/ 132882 h 753719"/>
                <a:gd name="connsiteX1" fmla="*/ 67304 w 1326316"/>
                <a:gd name="connsiteY1" fmla="*/ 59202 h 753719"/>
                <a:gd name="connsiteX2" fmla="*/ 142081 w 1326316"/>
                <a:gd name="connsiteY2" fmla="*/ 8 h 753719"/>
                <a:gd name="connsiteX3" fmla="*/ 210892 w 1326316"/>
                <a:gd name="connsiteY3" fmla="*/ 66681 h 753719"/>
                <a:gd name="connsiteX4" fmla="*/ 194345 w 1326316"/>
                <a:gd name="connsiteY4" fmla="*/ 114925 h 753719"/>
                <a:gd name="connsiteX5" fmla="*/ 389253 w 1326316"/>
                <a:gd name="connsiteY5" fmla="*/ 222891 h 753719"/>
                <a:gd name="connsiteX6" fmla="*/ 682854 w 1326316"/>
                <a:gd name="connsiteY6" fmla="*/ 70493 h 753719"/>
                <a:gd name="connsiteX7" fmla="*/ 980516 w 1326316"/>
                <a:gd name="connsiteY7" fmla="*/ 215412 h 753719"/>
                <a:gd name="connsiteX8" fmla="*/ 1171610 w 1326316"/>
                <a:gd name="connsiteY8" fmla="*/ 111927 h 753719"/>
                <a:gd name="connsiteX9" fmla="*/ 1326316 w 1326316"/>
                <a:gd name="connsiteY9" fmla="*/ 70386 h 753719"/>
                <a:gd name="connsiteX10" fmla="*/ 1224471 w 1326316"/>
                <a:gd name="connsiteY10" fmla="*/ 174933 h 753719"/>
                <a:gd name="connsiteX11" fmla="*/ 1023020 w 1326316"/>
                <a:gd name="connsiteY11" fmla="*/ 283658 h 753719"/>
                <a:gd name="connsiteX12" fmla="*/ 1031951 w 1326316"/>
                <a:gd name="connsiteY12" fmla="*/ 568793 h 753719"/>
                <a:gd name="connsiteX13" fmla="*/ 1237209 w 1326316"/>
                <a:gd name="connsiteY13" fmla="*/ 683232 h 753719"/>
                <a:gd name="connsiteX14" fmla="*/ 1183638 w 1326316"/>
                <a:gd name="connsiteY14" fmla="*/ 753719 h 753719"/>
                <a:gd name="connsiteX15" fmla="*/ 1000561 w 1326316"/>
                <a:gd name="connsiteY15" fmla="*/ 645696 h 753719"/>
                <a:gd name="connsiteX16" fmla="*/ 375721 w 1326316"/>
                <a:gd name="connsiteY16" fmla="*/ 651411 h 753719"/>
                <a:gd name="connsiteX17" fmla="*/ 192440 w 1326316"/>
                <a:gd name="connsiteY17" fmla="*/ 751195 h 753719"/>
                <a:gd name="connsiteX18" fmla="*/ 146122 w 1326316"/>
                <a:gd name="connsiteY18" fmla="*/ 688949 h 753719"/>
                <a:gd name="connsiteX19" fmla="*/ 342106 w 1326316"/>
                <a:gd name="connsiteY19" fmla="*/ 568932 h 753719"/>
                <a:gd name="connsiteX20" fmla="*/ 354959 w 1326316"/>
                <a:gd name="connsiteY20" fmla="*/ 288758 h 753719"/>
                <a:gd name="connsiteX21" fmla="*/ 141005 w 1326316"/>
                <a:gd name="connsiteY21" fmla="*/ 167453 h 753719"/>
                <a:gd name="connsiteX22" fmla="*/ 74809 w 1326316"/>
                <a:gd name="connsiteY22" fmla="*/ 203508 h 753719"/>
                <a:gd name="connsiteX23" fmla="*/ 35 w 1326316"/>
                <a:gd name="connsiteY23" fmla="*/ 132882 h 753719"/>
                <a:gd name="connsiteX0" fmla="*/ 35 w 1327182"/>
                <a:gd name="connsiteY0" fmla="*/ 132882 h 753719"/>
                <a:gd name="connsiteX1" fmla="*/ 67304 w 1327182"/>
                <a:gd name="connsiteY1" fmla="*/ 59202 h 753719"/>
                <a:gd name="connsiteX2" fmla="*/ 142081 w 1327182"/>
                <a:gd name="connsiteY2" fmla="*/ 8 h 753719"/>
                <a:gd name="connsiteX3" fmla="*/ 210892 w 1327182"/>
                <a:gd name="connsiteY3" fmla="*/ 66681 h 753719"/>
                <a:gd name="connsiteX4" fmla="*/ 194345 w 1327182"/>
                <a:gd name="connsiteY4" fmla="*/ 114925 h 753719"/>
                <a:gd name="connsiteX5" fmla="*/ 389253 w 1327182"/>
                <a:gd name="connsiteY5" fmla="*/ 222891 h 753719"/>
                <a:gd name="connsiteX6" fmla="*/ 682854 w 1327182"/>
                <a:gd name="connsiteY6" fmla="*/ 70493 h 753719"/>
                <a:gd name="connsiteX7" fmla="*/ 980516 w 1327182"/>
                <a:gd name="connsiteY7" fmla="*/ 215412 h 753719"/>
                <a:gd name="connsiteX8" fmla="*/ 1171610 w 1327182"/>
                <a:gd name="connsiteY8" fmla="*/ 111927 h 753719"/>
                <a:gd name="connsiteX9" fmla="*/ 1326316 w 1327182"/>
                <a:gd name="connsiteY9" fmla="*/ 70386 h 753719"/>
                <a:gd name="connsiteX10" fmla="*/ 1224471 w 1327182"/>
                <a:gd name="connsiteY10" fmla="*/ 174933 h 753719"/>
                <a:gd name="connsiteX11" fmla="*/ 1023020 w 1327182"/>
                <a:gd name="connsiteY11" fmla="*/ 283658 h 753719"/>
                <a:gd name="connsiteX12" fmla="*/ 1031951 w 1327182"/>
                <a:gd name="connsiteY12" fmla="*/ 568793 h 753719"/>
                <a:gd name="connsiteX13" fmla="*/ 1237209 w 1327182"/>
                <a:gd name="connsiteY13" fmla="*/ 683232 h 753719"/>
                <a:gd name="connsiteX14" fmla="*/ 1183638 w 1327182"/>
                <a:gd name="connsiteY14" fmla="*/ 753719 h 753719"/>
                <a:gd name="connsiteX15" fmla="*/ 1000561 w 1327182"/>
                <a:gd name="connsiteY15" fmla="*/ 645696 h 753719"/>
                <a:gd name="connsiteX16" fmla="*/ 375721 w 1327182"/>
                <a:gd name="connsiteY16" fmla="*/ 651411 h 753719"/>
                <a:gd name="connsiteX17" fmla="*/ 192440 w 1327182"/>
                <a:gd name="connsiteY17" fmla="*/ 751195 h 753719"/>
                <a:gd name="connsiteX18" fmla="*/ 146122 w 1327182"/>
                <a:gd name="connsiteY18" fmla="*/ 688949 h 753719"/>
                <a:gd name="connsiteX19" fmla="*/ 342106 w 1327182"/>
                <a:gd name="connsiteY19" fmla="*/ 568932 h 753719"/>
                <a:gd name="connsiteX20" fmla="*/ 354959 w 1327182"/>
                <a:gd name="connsiteY20" fmla="*/ 288758 h 753719"/>
                <a:gd name="connsiteX21" fmla="*/ 141005 w 1327182"/>
                <a:gd name="connsiteY21" fmla="*/ 167453 h 753719"/>
                <a:gd name="connsiteX22" fmla="*/ 74809 w 1327182"/>
                <a:gd name="connsiteY22" fmla="*/ 203508 h 753719"/>
                <a:gd name="connsiteX23" fmla="*/ 35 w 1327182"/>
                <a:gd name="connsiteY23" fmla="*/ 132882 h 753719"/>
                <a:gd name="connsiteX0" fmla="*/ 35 w 1326316"/>
                <a:gd name="connsiteY0" fmla="*/ 132882 h 753719"/>
                <a:gd name="connsiteX1" fmla="*/ 67304 w 1326316"/>
                <a:gd name="connsiteY1" fmla="*/ 59202 h 753719"/>
                <a:gd name="connsiteX2" fmla="*/ 142081 w 1326316"/>
                <a:gd name="connsiteY2" fmla="*/ 8 h 753719"/>
                <a:gd name="connsiteX3" fmla="*/ 210892 w 1326316"/>
                <a:gd name="connsiteY3" fmla="*/ 66681 h 753719"/>
                <a:gd name="connsiteX4" fmla="*/ 194345 w 1326316"/>
                <a:gd name="connsiteY4" fmla="*/ 114925 h 753719"/>
                <a:gd name="connsiteX5" fmla="*/ 389253 w 1326316"/>
                <a:gd name="connsiteY5" fmla="*/ 222891 h 753719"/>
                <a:gd name="connsiteX6" fmla="*/ 682854 w 1326316"/>
                <a:gd name="connsiteY6" fmla="*/ 70493 h 753719"/>
                <a:gd name="connsiteX7" fmla="*/ 980516 w 1326316"/>
                <a:gd name="connsiteY7" fmla="*/ 215412 h 753719"/>
                <a:gd name="connsiteX8" fmla="*/ 1171610 w 1326316"/>
                <a:gd name="connsiteY8" fmla="*/ 111927 h 753719"/>
                <a:gd name="connsiteX9" fmla="*/ 1326316 w 1326316"/>
                <a:gd name="connsiteY9" fmla="*/ 70386 h 753719"/>
                <a:gd name="connsiteX10" fmla="*/ 1224471 w 1326316"/>
                <a:gd name="connsiteY10" fmla="*/ 174933 h 753719"/>
                <a:gd name="connsiteX11" fmla="*/ 1023020 w 1326316"/>
                <a:gd name="connsiteY11" fmla="*/ 283658 h 753719"/>
                <a:gd name="connsiteX12" fmla="*/ 1031951 w 1326316"/>
                <a:gd name="connsiteY12" fmla="*/ 568793 h 753719"/>
                <a:gd name="connsiteX13" fmla="*/ 1237209 w 1326316"/>
                <a:gd name="connsiteY13" fmla="*/ 683232 h 753719"/>
                <a:gd name="connsiteX14" fmla="*/ 1183638 w 1326316"/>
                <a:gd name="connsiteY14" fmla="*/ 753719 h 753719"/>
                <a:gd name="connsiteX15" fmla="*/ 1000561 w 1326316"/>
                <a:gd name="connsiteY15" fmla="*/ 645696 h 753719"/>
                <a:gd name="connsiteX16" fmla="*/ 375721 w 1326316"/>
                <a:gd name="connsiteY16" fmla="*/ 651411 h 753719"/>
                <a:gd name="connsiteX17" fmla="*/ 192440 w 1326316"/>
                <a:gd name="connsiteY17" fmla="*/ 751195 h 753719"/>
                <a:gd name="connsiteX18" fmla="*/ 146122 w 1326316"/>
                <a:gd name="connsiteY18" fmla="*/ 688949 h 753719"/>
                <a:gd name="connsiteX19" fmla="*/ 342106 w 1326316"/>
                <a:gd name="connsiteY19" fmla="*/ 568932 h 753719"/>
                <a:gd name="connsiteX20" fmla="*/ 354959 w 1326316"/>
                <a:gd name="connsiteY20" fmla="*/ 288758 h 753719"/>
                <a:gd name="connsiteX21" fmla="*/ 141005 w 1326316"/>
                <a:gd name="connsiteY21" fmla="*/ 167453 h 753719"/>
                <a:gd name="connsiteX22" fmla="*/ 74809 w 1326316"/>
                <a:gd name="connsiteY22" fmla="*/ 203508 h 753719"/>
                <a:gd name="connsiteX23" fmla="*/ 35 w 1326316"/>
                <a:gd name="connsiteY23" fmla="*/ 132882 h 753719"/>
                <a:gd name="connsiteX0" fmla="*/ 35 w 1326316"/>
                <a:gd name="connsiteY0" fmla="*/ 136791 h 757628"/>
                <a:gd name="connsiteX1" fmla="*/ 67304 w 1326316"/>
                <a:gd name="connsiteY1" fmla="*/ 63111 h 757628"/>
                <a:gd name="connsiteX2" fmla="*/ 142081 w 1326316"/>
                <a:gd name="connsiteY2" fmla="*/ 3917 h 757628"/>
                <a:gd name="connsiteX3" fmla="*/ 210892 w 1326316"/>
                <a:gd name="connsiteY3" fmla="*/ 70590 h 757628"/>
                <a:gd name="connsiteX4" fmla="*/ 194345 w 1326316"/>
                <a:gd name="connsiteY4" fmla="*/ 118834 h 757628"/>
                <a:gd name="connsiteX5" fmla="*/ 389253 w 1326316"/>
                <a:gd name="connsiteY5" fmla="*/ 226800 h 757628"/>
                <a:gd name="connsiteX6" fmla="*/ 682854 w 1326316"/>
                <a:gd name="connsiteY6" fmla="*/ 74402 h 757628"/>
                <a:gd name="connsiteX7" fmla="*/ 980516 w 1326316"/>
                <a:gd name="connsiteY7" fmla="*/ 219321 h 757628"/>
                <a:gd name="connsiteX8" fmla="*/ 1171610 w 1326316"/>
                <a:gd name="connsiteY8" fmla="*/ 115836 h 757628"/>
                <a:gd name="connsiteX9" fmla="*/ 1246305 w 1326316"/>
                <a:gd name="connsiteY9" fmla="*/ 0 h 757628"/>
                <a:gd name="connsiteX10" fmla="*/ 1326316 w 1326316"/>
                <a:gd name="connsiteY10" fmla="*/ 74295 h 757628"/>
                <a:gd name="connsiteX11" fmla="*/ 1224471 w 1326316"/>
                <a:gd name="connsiteY11" fmla="*/ 178842 h 757628"/>
                <a:gd name="connsiteX12" fmla="*/ 1023020 w 1326316"/>
                <a:gd name="connsiteY12" fmla="*/ 287567 h 757628"/>
                <a:gd name="connsiteX13" fmla="*/ 1031951 w 1326316"/>
                <a:gd name="connsiteY13" fmla="*/ 572702 h 757628"/>
                <a:gd name="connsiteX14" fmla="*/ 1237209 w 1326316"/>
                <a:gd name="connsiteY14" fmla="*/ 687141 h 757628"/>
                <a:gd name="connsiteX15" fmla="*/ 1183638 w 1326316"/>
                <a:gd name="connsiteY15" fmla="*/ 757628 h 757628"/>
                <a:gd name="connsiteX16" fmla="*/ 1000561 w 1326316"/>
                <a:gd name="connsiteY16" fmla="*/ 649605 h 757628"/>
                <a:gd name="connsiteX17" fmla="*/ 375721 w 1326316"/>
                <a:gd name="connsiteY17" fmla="*/ 655320 h 757628"/>
                <a:gd name="connsiteX18" fmla="*/ 192440 w 1326316"/>
                <a:gd name="connsiteY18" fmla="*/ 755104 h 757628"/>
                <a:gd name="connsiteX19" fmla="*/ 146122 w 1326316"/>
                <a:gd name="connsiteY19" fmla="*/ 692858 h 757628"/>
                <a:gd name="connsiteX20" fmla="*/ 342106 w 1326316"/>
                <a:gd name="connsiteY20" fmla="*/ 572841 h 757628"/>
                <a:gd name="connsiteX21" fmla="*/ 354959 w 1326316"/>
                <a:gd name="connsiteY21" fmla="*/ 292667 h 757628"/>
                <a:gd name="connsiteX22" fmla="*/ 141005 w 1326316"/>
                <a:gd name="connsiteY22" fmla="*/ 171362 h 757628"/>
                <a:gd name="connsiteX23" fmla="*/ 74809 w 1326316"/>
                <a:gd name="connsiteY23" fmla="*/ 207417 h 757628"/>
                <a:gd name="connsiteX24" fmla="*/ 35 w 1326316"/>
                <a:gd name="connsiteY24" fmla="*/ 136791 h 757628"/>
                <a:gd name="connsiteX0" fmla="*/ 35 w 1326316"/>
                <a:gd name="connsiteY0" fmla="*/ 140558 h 761395"/>
                <a:gd name="connsiteX1" fmla="*/ 67304 w 1326316"/>
                <a:gd name="connsiteY1" fmla="*/ 66878 h 761395"/>
                <a:gd name="connsiteX2" fmla="*/ 142081 w 1326316"/>
                <a:gd name="connsiteY2" fmla="*/ 7684 h 761395"/>
                <a:gd name="connsiteX3" fmla="*/ 210892 w 1326316"/>
                <a:gd name="connsiteY3" fmla="*/ 74357 h 761395"/>
                <a:gd name="connsiteX4" fmla="*/ 194345 w 1326316"/>
                <a:gd name="connsiteY4" fmla="*/ 122601 h 761395"/>
                <a:gd name="connsiteX5" fmla="*/ 389253 w 1326316"/>
                <a:gd name="connsiteY5" fmla="*/ 230567 h 761395"/>
                <a:gd name="connsiteX6" fmla="*/ 682854 w 1326316"/>
                <a:gd name="connsiteY6" fmla="*/ 78169 h 761395"/>
                <a:gd name="connsiteX7" fmla="*/ 980516 w 1326316"/>
                <a:gd name="connsiteY7" fmla="*/ 223088 h 761395"/>
                <a:gd name="connsiteX8" fmla="*/ 1171610 w 1326316"/>
                <a:gd name="connsiteY8" fmla="*/ 119603 h 761395"/>
                <a:gd name="connsiteX9" fmla="*/ 1246305 w 1326316"/>
                <a:gd name="connsiteY9" fmla="*/ 3767 h 761395"/>
                <a:gd name="connsiteX10" fmla="*/ 1326316 w 1326316"/>
                <a:gd name="connsiteY10" fmla="*/ 78062 h 761395"/>
                <a:gd name="connsiteX11" fmla="*/ 1224471 w 1326316"/>
                <a:gd name="connsiteY11" fmla="*/ 182609 h 761395"/>
                <a:gd name="connsiteX12" fmla="*/ 1023020 w 1326316"/>
                <a:gd name="connsiteY12" fmla="*/ 291334 h 761395"/>
                <a:gd name="connsiteX13" fmla="*/ 1031951 w 1326316"/>
                <a:gd name="connsiteY13" fmla="*/ 576469 h 761395"/>
                <a:gd name="connsiteX14" fmla="*/ 1237209 w 1326316"/>
                <a:gd name="connsiteY14" fmla="*/ 690908 h 761395"/>
                <a:gd name="connsiteX15" fmla="*/ 1183638 w 1326316"/>
                <a:gd name="connsiteY15" fmla="*/ 761395 h 761395"/>
                <a:gd name="connsiteX16" fmla="*/ 1000561 w 1326316"/>
                <a:gd name="connsiteY16" fmla="*/ 653372 h 761395"/>
                <a:gd name="connsiteX17" fmla="*/ 375721 w 1326316"/>
                <a:gd name="connsiteY17" fmla="*/ 659087 h 761395"/>
                <a:gd name="connsiteX18" fmla="*/ 192440 w 1326316"/>
                <a:gd name="connsiteY18" fmla="*/ 758871 h 761395"/>
                <a:gd name="connsiteX19" fmla="*/ 146122 w 1326316"/>
                <a:gd name="connsiteY19" fmla="*/ 696625 h 761395"/>
                <a:gd name="connsiteX20" fmla="*/ 342106 w 1326316"/>
                <a:gd name="connsiteY20" fmla="*/ 576608 h 761395"/>
                <a:gd name="connsiteX21" fmla="*/ 354959 w 1326316"/>
                <a:gd name="connsiteY21" fmla="*/ 296434 h 761395"/>
                <a:gd name="connsiteX22" fmla="*/ 141005 w 1326316"/>
                <a:gd name="connsiteY22" fmla="*/ 175129 h 761395"/>
                <a:gd name="connsiteX23" fmla="*/ 74809 w 1326316"/>
                <a:gd name="connsiteY23" fmla="*/ 211184 h 761395"/>
                <a:gd name="connsiteX24" fmla="*/ 35 w 1326316"/>
                <a:gd name="connsiteY24" fmla="*/ 140558 h 761395"/>
                <a:gd name="connsiteX0" fmla="*/ 35 w 1326316"/>
                <a:gd name="connsiteY0" fmla="*/ 136791 h 757628"/>
                <a:gd name="connsiteX1" fmla="*/ 67304 w 1326316"/>
                <a:gd name="connsiteY1" fmla="*/ 63111 h 757628"/>
                <a:gd name="connsiteX2" fmla="*/ 142081 w 1326316"/>
                <a:gd name="connsiteY2" fmla="*/ 3917 h 757628"/>
                <a:gd name="connsiteX3" fmla="*/ 210892 w 1326316"/>
                <a:gd name="connsiteY3" fmla="*/ 70590 h 757628"/>
                <a:gd name="connsiteX4" fmla="*/ 194345 w 1326316"/>
                <a:gd name="connsiteY4" fmla="*/ 118834 h 757628"/>
                <a:gd name="connsiteX5" fmla="*/ 389253 w 1326316"/>
                <a:gd name="connsiteY5" fmla="*/ 226800 h 757628"/>
                <a:gd name="connsiteX6" fmla="*/ 682854 w 1326316"/>
                <a:gd name="connsiteY6" fmla="*/ 74402 h 757628"/>
                <a:gd name="connsiteX7" fmla="*/ 980516 w 1326316"/>
                <a:gd name="connsiteY7" fmla="*/ 219321 h 757628"/>
                <a:gd name="connsiteX8" fmla="*/ 1171610 w 1326316"/>
                <a:gd name="connsiteY8" fmla="*/ 115836 h 757628"/>
                <a:gd name="connsiteX9" fmla="*/ 1246305 w 1326316"/>
                <a:gd name="connsiteY9" fmla="*/ 0 h 757628"/>
                <a:gd name="connsiteX10" fmla="*/ 1326316 w 1326316"/>
                <a:gd name="connsiteY10" fmla="*/ 74295 h 757628"/>
                <a:gd name="connsiteX11" fmla="*/ 1224471 w 1326316"/>
                <a:gd name="connsiteY11" fmla="*/ 178842 h 757628"/>
                <a:gd name="connsiteX12" fmla="*/ 1023020 w 1326316"/>
                <a:gd name="connsiteY12" fmla="*/ 287567 h 757628"/>
                <a:gd name="connsiteX13" fmla="*/ 1031951 w 1326316"/>
                <a:gd name="connsiteY13" fmla="*/ 572702 h 757628"/>
                <a:gd name="connsiteX14" fmla="*/ 1237209 w 1326316"/>
                <a:gd name="connsiteY14" fmla="*/ 687141 h 757628"/>
                <a:gd name="connsiteX15" fmla="*/ 1183638 w 1326316"/>
                <a:gd name="connsiteY15" fmla="*/ 757628 h 757628"/>
                <a:gd name="connsiteX16" fmla="*/ 1000561 w 1326316"/>
                <a:gd name="connsiteY16" fmla="*/ 649605 h 757628"/>
                <a:gd name="connsiteX17" fmla="*/ 375721 w 1326316"/>
                <a:gd name="connsiteY17" fmla="*/ 655320 h 757628"/>
                <a:gd name="connsiteX18" fmla="*/ 192440 w 1326316"/>
                <a:gd name="connsiteY18" fmla="*/ 755104 h 757628"/>
                <a:gd name="connsiteX19" fmla="*/ 146122 w 1326316"/>
                <a:gd name="connsiteY19" fmla="*/ 692858 h 757628"/>
                <a:gd name="connsiteX20" fmla="*/ 342106 w 1326316"/>
                <a:gd name="connsiteY20" fmla="*/ 572841 h 757628"/>
                <a:gd name="connsiteX21" fmla="*/ 354959 w 1326316"/>
                <a:gd name="connsiteY21" fmla="*/ 292667 h 757628"/>
                <a:gd name="connsiteX22" fmla="*/ 141005 w 1326316"/>
                <a:gd name="connsiteY22" fmla="*/ 171362 h 757628"/>
                <a:gd name="connsiteX23" fmla="*/ 74809 w 1326316"/>
                <a:gd name="connsiteY23" fmla="*/ 207417 h 757628"/>
                <a:gd name="connsiteX24" fmla="*/ 35 w 1326316"/>
                <a:gd name="connsiteY24" fmla="*/ 136791 h 757628"/>
                <a:gd name="connsiteX0" fmla="*/ 35 w 1326316"/>
                <a:gd name="connsiteY0" fmla="*/ 132883 h 753720"/>
                <a:gd name="connsiteX1" fmla="*/ 67304 w 1326316"/>
                <a:gd name="connsiteY1" fmla="*/ 59203 h 753720"/>
                <a:gd name="connsiteX2" fmla="*/ 142081 w 1326316"/>
                <a:gd name="connsiteY2" fmla="*/ 9 h 753720"/>
                <a:gd name="connsiteX3" fmla="*/ 210892 w 1326316"/>
                <a:gd name="connsiteY3" fmla="*/ 66682 h 753720"/>
                <a:gd name="connsiteX4" fmla="*/ 194345 w 1326316"/>
                <a:gd name="connsiteY4" fmla="*/ 114926 h 753720"/>
                <a:gd name="connsiteX5" fmla="*/ 389253 w 1326316"/>
                <a:gd name="connsiteY5" fmla="*/ 222892 h 753720"/>
                <a:gd name="connsiteX6" fmla="*/ 682854 w 1326316"/>
                <a:gd name="connsiteY6" fmla="*/ 70494 h 753720"/>
                <a:gd name="connsiteX7" fmla="*/ 980516 w 1326316"/>
                <a:gd name="connsiteY7" fmla="*/ 215413 h 753720"/>
                <a:gd name="connsiteX8" fmla="*/ 1171610 w 1326316"/>
                <a:gd name="connsiteY8" fmla="*/ 111928 h 753720"/>
                <a:gd name="connsiteX9" fmla="*/ 1246305 w 1326316"/>
                <a:gd name="connsiteY9" fmla="*/ 1807 h 753720"/>
                <a:gd name="connsiteX10" fmla="*/ 1326316 w 1326316"/>
                <a:gd name="connsiteY10" fmla="*/ 70387 h 753720"/>
                <a:gd name="connsiteX11" fmla="*/ 1224471 w 1326316"/>
                <a:gd name="connsiteY11" fmla="*/ 174934 h 753720"/>
                <a:gd name="connsiteX12" fmla="*/ 1023020 w 1326316"/>
                <a:gd name="connsiteY12" fmla="*/ 283659 h 753720"/>
                <a:gd name="connsiteX13" fmla="*/ 1031951 w 1326316"/>
                <a:gd name="connsiteY13" fmla="*/ 568794 h 753720"/>
                <a:gd name="connsiteX14" fmla="*/ 1237209 w 1326316"/>
                <a:gd name="connsiteY14" fmla="*/ 683233 h 753720"/>
                <a:gd name="connsiteX15" fmla="*/ 1183638 w 1326316"/>
                <a:gd name="connsiteY15" fmla="*/ 753720 h 753720"/>
                <a:gd name="connsiteX16" fmla="*/ 1000561 w 1326316"/>
                <a:gd name="connsiteY16" fmla="*/ 645697 h 753720"/>
                <a:gd name="connsiteX17" fmla="*/ 375721 w 1326316"/>
                <a:gd name="connsiteY17" fmla="*/ 651412 h 753720"/>
                <a:gd name="connsiteX18" fmla="*/ 192440 w 1326316"/>
                <a:gd name="connsiteY18" fmla="*/ 751196 h 753720"/>
                <a:gd name="connsiteX19" fmla="*/ 146122 w 1326316"/>
                <a:gd name="connsiteY19" fmla="*/ 688950 h 753720"/>
                <a:gd name="connsiteX20" fmla="*/ 342106 w 1326316"/>
                <a:gd name="connsiteY20" fmla="*/ 568933 h 753720"/>
                <a:gd name="connsiteX21" fmla="*/ 354959 w 1326316"/>
                <a:gd name="connsiteY21" fmla="*/ 288759 h 753720"/>
                <a:gd name="connsiteX22" fmla="*/ 141005 w 1326316"/>
                <a:gd name="connsiteY22" fmla="*/ 167454 h 753720"/>
                <a:gd name="connsiteX23" fmla="*/ 74809 w 1326316"/>
                <a:gd name="connsiteY23" fmla="*/ 203509 h 753720"/>
                <a:gd name="connsiteX24" fmla="*/ 35 w 1326316"/>
                <a:gd name="connsiteY24" fmla="*/ 132883 h 753720"/>
                <a:gd name="connsiteX0" fmla="*/ 35 w 1326316"/>
                <a:gd name="connsiteY0" fmla="*/ 132883 h 753720"/>
                <a:gd name="connsiteX1" fmla="*/ 67304 w 1326316"/>
                <a:gd name="connsiteY1" fmla="*/ 59203 h 753720"/>
                <a:gd name="connsiteX2" fmla="*/ 142081 w 1326316"/>
                <a:gd name="connsiteY2" fmla="*/ 9 h 753720"/>
                <a:gd name="connsiteX3" fmla="*/ 210892 w 1326316"/>
                <a:gd name="connsiteY3" fmla="*/ 66682 h 753720"/>
                <a:gd name="connsiteX4" fmla="*/ 194345 w 1326316"/>
                <a:gd name="connsiteY4" fmla="*/ 114926 h 753720"/>
                <a:gd name="connsiteX5" fmla="*/ 389253 w 1326316"/>
                <a:gd name="connsiteY5" fmla="*/ 222892 h 753720"/>
                <a:gd name="connsiteX6" fmla="*/ 682854 w 1326316"/>
                <a:gd name="connsiteY6" fmla="*/ 70494 h 753720"/>
                <a:gd name="connsiteX7" fmla="*/ 980516 w 1326316"/>
                <a:gd name="connsiteY7" fmla="*/ 215413 h 753720"/>
                <a:gd name="connsiteX8" fmla="*/ 1179230 w 1326316"/>
                <a:gd name="connsiteY8" fmla="*/ 108118 h 753720"/>
                <a:gd name="connsiteX9" fmla="*/ 1246305 w 1326316"/>
                <a:gd name="connsiteY9" fmla="*/ 1807 h 753720"/>
                <a:gd name="connsiteX10" fmla="*/ 1326316 w 1326316"/>
                <a:gd name="connsiteY10" fmla="*/ 70387 h 753720"/>
                <a:gd name="connsiteX11" fmla="*/ 1224471 w 1326316"/>
                <a:gd name="connsiteY11" fmla="*/ 174934 h 753720"/>
                <a:gd name="connsiteX12" fmla="*/ 1023020 w 1326316"/>
                <a:gd name="connsiteY12" fmla="*/ 283659 h 753720"/>
                <a:gd name="connsiteX13" fmla="*/ 1031951 w 1326316"/>
                <a:gd name="connsiteY13" fmla="*/ 568794 h 753720"/>
                <a:gd name="connsiteX14" fmla="*/ 1237209 w 1326316"/>
                <a:gd name="connsiteY14" fmla="*/ 683233 h 753720"/>
                <a:gd name="connsiteX15" fmla="*/ 1183638 w 1326316"/>
                <a:gd name="connsiteY15" fmla="*/ 753720 h 753720"/>
                <a:gd name="connsiteX16" fmla="*/ 1000561 w 1326316"/>
                <a:gd name="connsiteY16" fmla="*/ 645697 h 753720"/>
                <a:gd name="connsiteX17" fmla="*/ 375721 w 1326316"/>
                <a:gd name="connsiteY17" fmla="*/ 651412 h 753720"/>
                <a:gd name="connsiteX18" fmla="*/ 192440 w 1326316"/>
                <a:gd name="connsiteY18" fmla="*/ 751196 h 753720"/>
                <a:gd name="connsiteX19" fmla="*/ 146122 w 1326316"/>
                <a:gd name="connsiteY19" fmla="*/ 688950 h 753720"/>
                <a:gd name="connsiteX20" fmla="*/ 342106 w 1326316"/>
                <a:gd name="connsiteY20" fmla="*/ 568933 h 753720"/>
                <a:gd name="connsiteX21" fmla="*/ 354959 w 1326316"/>
                <a:gd name="connsiteY21" fmla="*/ 288759 h 753720"/>
                <a:gd name="connsiteX22" fmla="*/ 141005 w 1326316"/>
                <a:gd name="connsiteY22" fmla="*/ 167454 h 753720"/>
                <a:gd name="connsiteX23" fmla="*/ 74809 w 1326316"/>
                <a:gd name="connsiteY23" fmla="*/ 203509 h 753720"/>
                <a:gd name="connsiteX24" fmla="*/ 35 w 1326316"/>
                <a:gd name="connsiteY24" fmla="*/ 132883 h 753720"/>
                <a:gd name="connsiteX0" fmla="*/ 35 w 1326316"/>
                <a:gd name="connsiteY0" fmla="*/ 132883 h 753720"/>
                <a:gd name="connsiteX1" fmla="*/ 67304 w 1326316"/>
                <a:gd name="connsiteY1" fmla="*/ 59203 h 753720"/>
                <a:gd name="connsiteX2" fmla="*/ 142081 w 1326316"/>
                <a:gd name="connsiteY2" fmla="*/ 9 h 753720"/>
                <a:gd name="connsiteX3" fmla="*/ 210892 w 1326316"/>
                <a:gd name="connsiteY3" fmla="*/ 66682 h 753720"/>
                <a:gd name="connsiteX4" fmla="*/ 194345 w 1326316"/>
                <a:gd name="connsiteY4" fmla="*/ 114926 h 753720"/>
                <a:gd name="connsiteX5" fmla="*/ 389253 w 1326316"/>
                <a:gd name="connsiteY5" fmla="*/ 222892 h 753720"/>
                <a:gd name="connsiteX6" fmla="*/ 682854 w 1326316"/>
                <a:gd name="connsiteY6" fmla="*/ 70494 h 753720"/>
                <a:gd name="connsiteX7" fmla="*/ 980516 w 1326316"/>
                <a:gd name="connsiteY7" fmla="*/ 215413 h 753720"/>
                <a:gd name="connsiteX8" fmla="*/ 1179230 w 1326316"/>
                <a:gd name="connsiteY8" fmla="*/ 108118 h 753720"/>
                <a:gd name="connsiteX9" fmla="*/ 1246305 w 1326316"/>
                <a:gd name="connsiteY9" fmla="*/ 1807 h 753720"/>
                <a:gd name="connsiteX10" fmla="*/ 1326316 w 1326316"/>
                <a:gd name="connsiteY10" fmla="*/ 70387 h 753720"/>
                <a:gd name="connsiteX11" fmla="*/ 1224471 w 1326316"/>
                <a:gd name="connsiteY11" fmla="*/ 174934 h 753720"/>
                <a:gd name="connsiteX12" fmla="*/ 1023020 w 1326316"/>
                <a:gd name="connsiteY12" fmla="*/ 283659 h 753720"/>
                <a:gd name="connsiteX13" fmla="*/ 1031951 w 1326316"/>
                <a:gd name="connsiteY13" fmla="*/ 568794 h 753720"/>
                <a:gd name="connsiteX14" fmla="*/ 1237209 w 1326316"/>
                <a:gd name="connsiteY14" fmla="*/ 683233 h 753720"/>
                <a:gd name="connsiteX15" fmla="*/ 1183638 w 1326316"/>
                <a:gd name="connsiteY15" fmla="*/ 753720 h 753720"/>
                <a:gd name="connsiteX16" fmla="*/ 1000561 w 1326316"/>
                <a:gd name="connsiteY16" fmla="*/ 645697 h 753720"/>
                <a:gd name="connsiteX17" fmla="*/ 375721 w 1326316"/>
                <a:gd name="connsiteY17" fmla="*/ 651412 h 753720"/>
                <a:gd name="connsiteX18" fmla="*/ 192440 w 1326316"/>
                <a:gd name="connsiteY18" fmla="*/ 751196 h 753720"/>
                <a:gd name="connsiteX19" fmla="*/ 146122 w 1326316"/>
                <a:gd name="connsiteY19" fmla="*/ 688950 h 753720"/>
                <a:gd name="connsiteX20" fmla="*/ 342106 w 1326316"/>
                <a:gd name="connsiteY20" fmla="*/ 568933 h 753720"/>
                <a:gd name="connsiteX21" fmla="*/ 354959 w 1326316"/>
                <a:gd name="connsiteY21" fmla="*/ 288759 h 753720"/>
                <a:gd name="connsiteX22" fmla="*/ 141005 w 1326316"/>
                <a:gd name="connsiteY22" fmla="*/ 167454 h 753720"/>
                <a:gd name="connsiteX23" fmla="*/ 74809 w 1326316"/>
                <a:gd name="connsiteY23" fmla="*/ 203509 h 753720"/>
                <a:gd name="connsiteX24" fmla="*/ 35 w 1326316"/>
                <a:gd name="connsiteY24" fmla="*/ 132883 h 753720"/>
                <a:gd name="connsiteX0" fmla="*/ 35 w 1326316"/>
                <a:gd name="connsiteY0" fmla="*/ 132883 h 753720"/>
                <a:gd name="connsiteX1" fmla="*/ 67304 w 1326316"/>
                <a:gd name="connsiteY1" fmla="*/ 59203 h 753720"/>
                <a:gd name="connsiteX2" fmla="*/ 142081 w 1326316"/>
                <a:gd name="connsiteY2" fmla="*/ 9 h 753720"/>
                <a:gd name="connsiteX3" fmla="*/ 210892 w 1326316"/>
                <a:gd name="connsiteY3" fmla="*/ 66682 h 753720"/>
                <a:gd name="connsiteX4" fmla="*/ 194345 w 1326316"/>
                <a:gd name="connsiteY4" fmla="*/ 114926 h 753720"/>
                <a:gd name="connsiteX5" fmla="*/ 389253 w 1326316"/>
                <a:gd name="connsiteY5" fmla="*/ 222892 h 753720"/>
                <a:gd name="connsiteX6" fmla="*/ 682854 w 1326316"/>
                <a:gd name="connsiteY6" fmla="*/ 70494 h 753720"/>
                <a:gd name="connsiteX7" fmla="*/ 980516 w 1326316"/>
                <a:gd name="connsiteY7" fmla="*/ 215413 h 753720"/>
                <a:gd name="connsiteX8" fmla="*/ 1179230 w 1326316"/>
                <a:gd name="connsiteY8" fmla="*/ 108118 h 753720"/>
                <a:gd name="connsiteX9" fmla="*/ 1246305 w 1326316"/>
                <a:gd name="connsiteY9" fmla="*/ 1807 h 753720"/>
                <a:gd name="connsiteX10" fmla="*/ 1326316 w 1326316"/>
                <a:gd name="connsiteY10" fmla="*/ 70387 h 753720"/>
                <a:gd name="connsiteX11" fmla="*/ 1224471 w 1326316"/>
                <a:gd name="connsiteY11" fmla="*/ 174934 h 753720"/>
                <a:gd name="connsiteX12" fmla="*/ 1023020 w 1326316"/>
                <a:gd name="connsiteY12" fmla="*/ 283659 h 753720"/>
                <a:gd name="connsiteX13" fmla="*/ 1031951 w 1326316"/>
                <a:gd name="connsiteY13" fmla="*/ 568794 h 753720"/>
                <a:gd name="connsiteX14" fmla="*/ 1237209 w 1326316"/>
                <a:gd name="connsiteY14" fmla="*/ 683233 h 753720"/>
                <a:gd name="connsiteX15" fmla="*/ 1183638 w 1326316"/>
                <a:gd name="connsiteY15" fmla="*/ 753720 h 753720"/>
                <a:gd name="connsiteX16" fmla="*/ 1000561 w 1326316"/>
                <a:gd name="connsiteY16" fmla="*/ 645697 h 753720"/>
                <a:gd name="connsiteX17" fmla="*/ 375721 w 1326316"/>
                <a:gd name="connsiteY17" fmla="*/ 651412 h 753720"/>
                <a:gd name="connsiteX18" fmla="*/ 192440 w 1326316"/>
                <a:gd name="connsiteY18" fmla="*/ 751196 h 753720"/>
                <a:gd name="connsiteX19" fmla="*/ 146122 w 1326316"/>
                <a:gd name="connsiteY19" fmla="*/ 688950 h 753720"/>
                <a:gd name="connsiteX20" fmla="*/ 342106 w 1326316"/>
                <a:gd name="connsiteY20" fmla="*/ 568933 h 753720"/>
                <a:gd name="connsiteX21" fmla="*/ 354959 w 1326316"/>
                <a:gd name="connsiteY21" fmla="*/ 288759 h 753720"/>
                <a:gd name="connsiteX22" fmla="*/ 141005 w 1326316"/>
                <a:gd name="connsiteY22" fmla="*/ 167454 h 753720"/>
                <a:gd name="connsiteX23" fmla="*/ 74809 w 1326316"/>
                <a:gd name="connsiteY23" fmla="*/ 203509 h 753720"/>
                <a:gd name="connsiteX24" fmla="*/ 35 w 1326316"/>
                <a:gd name="connsiteY24" fmla="*/ 132883 h 753720"/>
                <a:gd name="connsiteX0" fmla="*/ 35 w 1326316"/>
                <a:gd name="connsiteY0" fmla="*/ 132883 h 753720"/>
                <a:gd name="connsiteX1" fmla="*/ 67304 w 1326316"/>
                <a:gd name="connsiteY1" fmla="*/ 59203 h 753720"/>
                <a:gd name="connsiteX2" fmla="*/ 142081 w 1326316"/>
                <a:gd name="connsiteY2" fmla="*/ 9 h 753720"/>
                <a:gd name="connsiteX3" fmla="*/ 210892 w 1326316"/>
                <a:gd name="connsiteY3" fmla="*/ 66682 h 753720"/>
                <a:gd name="connsiteX4" fmla="*/ 194345 w 1326316"/>
                <a:gd name="connsiteY4" fmla="*/ 114926 h 753720"/>
                <a:gd name="connsiteX5" fmla="*/ 389253 w 1326316"/>
                <a:gd name="connsiteY5" fmla="*/ 222892 h 753720"/>
                <a:gd name="connsiteX6" fmla="*/ 682854 w 1326316"/>
                <a:gd name="connsiteY6" fmla="*/ 70494 h 753720"/>
                <a:gd name="connsiteX7" fmla="*/ 980516 w 1326316"/>
                <a:gd name="connsiteY7" fmla="*/ 215413 h 753720"/>
                <a:gd name="connsiteX8" fmla="*/ 1179230 w 1326316"/>
                <a:gd name="connsiteY8" fmla="*/ 108118 h 753720"/>
                <a:gd name="connsiteX9" fmla="*/ 1246305 w 1326316"/>
                <a:gd name="connsiteY9" fmla="*/ 1807 h 753720"/>
                <a:gd name="connsiteX10" fmla="*/ 1326316 w 1326316"/>
                <a:gd name="connsiteY10" fmla="*/ 70387 h 753720"/>
                <a:gd name="connsiteX11" fmla="*/ 1224471 w 1326316"/>
                <a:gd name="connsiteY11" fmla="*/ 174934 h 753720"/>
                <a:gd name="connsiteX12" fmla="*/ 1023020 w 1326316"/>
                <a:gd name="connsiteY12" fmla="*/ 283659 h 753720"/>
                <a:gd name="connsiteX13" fmla="*/ 1031951 w 1326316"/>
                <a:gd name="connsiteY13" fmla="*/ 568794 h 753720"/>
                <a:gd name="connsiteX14" fmla="*/ 1237209 w 1326316"/>
                <a:gd name="connsiteY14" fmla="*/ 683233 h 753720"/>
                <a:gd name="connsiteX15" fmla="*/ 1183638 w 1326316"/>
                <a:gd name="connsiteY15" fmla="*/ 753720 h 753720"/>
                <a:gd name="connsiteX16" fmla="*/ 1000561 w 1326316"/>
                <a:gd name="connsiteY16" fmla="*/ 645697 h 753720"/>
                <a:gd name="connsiteX17" fmla="*/ 375721 w 1326316"/>
                <a:gd name="connsiteY17" fmla="*/ 651412 h 753720"/>
                <a:gd name="connsiteX18" fmla="*/ 192440 w 1326316"/>
                <a:gd name="connsiteY18" fmla="*/ 751196 h 753720"/>
                <a:gd name="connsiteX19" fmla="*/ 146122 w 1326316"/>
                <a:gd name="connsiteY19" fmla="*/ 688950 h 753720"/>
                <a:gd name="connsiteX20" fmla="*/ 342106 w 1326316"/>
                <a:gd name="connsiteY20" fmla="*/ 568933 h 753720"/>
                <a:gd name="connsiteX21" fmla="*/ 354959 w 1326316"/>
                <a:gd name="connsiteY21" fmla="*/ 288759 h 753720"/>
                <a:gd name="connsiteX22" fmla="*/ 141005 w 1326316"/>
                <a:gd name="connsiteY22" fmla="*/ 167454 h 753720"/>
                <a:gd name="connsiteX23" fmla="*/ 74809 w 1326316"/>
                <a:gd name="connsiteY23" fmla="*/ 203509 h 753720"/>
                <a:gd name="connsiteX24" fmla="*/ 35 w 1326316"/>
                <a:gd name="connsiteY24" fmla="*/ 132883 h 753720"/>
                <a:gd name="connsiteX0" fmla="*/ 35 w 1320601"/>
                <a:gd name="connsiteY0" fmla="*/ 132883 h 753720"/>
                <a:gd name="connsiteX1" fmla="*/ 67304 w 1320601"/>
                <a:gd name="connsiteY1" fmla="*/ 59203 h 753720"/>
                <a:gd name="connsiteX2" fmla="*/ 142081 w 1320601"/>
                <a:gd name="connsiteY2" fmla="*/ 9 h 753720"/>
                <a:gd name="connsiteX3" fmla="*/ 210892 w 1320601"/>
                <a:gd name="connsiteY3" fmla="*/ 66682 h 753720"/>
                <a:gd name="connsiteX4" fmla="*/ 194345 w 1320601"/>
                <a:gd name="connsiteY4" fmla="*/ 114926 h 753720"/>
                <a:gd name="connsiteX5" fmla="*/ 389253 w 1320601"/>
                <a:gd name="connsiteY5" fmla="*/ 222892 h 753720"/>
                <a:gd name="connsiteX6" fmla="*/ 682854 w 1320601"/>
                <a:gd name="connsiteY6" fmla="*/ 70494 h 753720"/>
                <a:gd name="connsiteX7" fmla="*/ 980516 w 1320601"/>
                <a:gd name="connsiteY7" fmla="*/ 215413 h 753720"/>
                <a:gd name="connsiteX8" fmla="*/ 1179230 w 1320601"/>
                <a:gd name="connsiteY8" fmla="*/ 108118 h 753720"/>
                <a:gd name="connsiteX9" fmla="*/ 1246305 w 1320601"/>
                <a:gd name="connsiteY9" fmla="*/ 1807 h 753720"/>
                <a:gd name="connsiteX10" fmla="*/ 1320601 w 1320601"/>
                <a:gd name="connsiteY10" fmla="*/ 68482 h 753720"/>
                <a:gd name="connsiteX11" fmla="*/ 1224471 w 1320601"/>
                <a:gd name="connsiteY11" fmla="*/ 174934 h 753720"/>
                <a:gd name="connsiteX12" fmla="*/ 1023020 w 1320601"/>
                <a:gd name="connsiteY12" fmla="*/ 283659 h 753720"/>
                <a:gd name="connsiteX13" fmla="*/ 1031951 w 1320601"/>
                <a:gd name="connsiteY13" fmla="*/ 568794 h 753720"/>
                <a:gd name="connsiteX14" fmla="*/ 1237209 w 1320601"/>
                <a:gd name="connsiteY14" fmla="*/ 683233 h 753720"/>
                <a:gd name="connsiteX15" fmla="*/ 1183638 w 1320601"/>
                <a:gd name="connsiteY15" fmla="*/ 753720 h 753720"/>
                <a:gd name="connsiteX16" fmla="*/ 1000561 w 1320601"/>
                <a:gd name="connsiteY16" fmla="*/ 645697 h 753720"/>
                <a:gd name="connsiteX17" fmla="*/ 375721 w 1320601"/>
                <a:gd name="connsiteY17" fmla="*/ 651412 h 753720"/>
                <a:gd name="connsiteX18" fmla="*/ 192440 w 1320601"/>
                <a:gd name="connsiteY18" fmla="*/ 751196 h 753720"/>
                <a:gd name="connsiteX19" fmla="*/ 146122 w 1320601"/>
                <a:gd name="connsiteY19" fmla="*/ 688950 h 753720"/>
                <a:gd name="connsiteX20" fmla="*/ 342106 w 1320601"/>
                <a:gd name="connsiteY20" fmla="*/ 568933 h 753720"/>
                <a:gd name="connsiteX21" fmla="*/ 354959 w 1320601"/>
                <a:gd name="connsiteY21" fmla="*/ 288759 h 753720"/>
                <a:gd name="connsiteX22" fmla="*/ 141005 w 1320601"/>
                <a:gd name="connsiteY22" fmla="*/ 167454 h 753720"/>
                <a:gd name="connsiteX23" fmla="*/ 74809 w 1320601"/>
                <a:gd name="connsiteY23" fmla="*/ 203509 h 753720"/>
                <a:gd name="connsiteX24" fmla="*/ 35 w 1320601"/>
                <a:gd name="connsiteY24" fmla="*/ 132883 h 753720"/>
                <a:gd name="connsiteX0" fmla="*/ 35 w 1320601"/>
                <a:gd name="connsiteY0" fmla="*/ 132883 h 753720"/>
                <a:gd name="connsiteX1" fmla="*/ 67304 w 1320601"/>
                <a:gd name="connsiteY1" fmla="*/ 59203 h 753720"/>
                <a:gd name="connsiteX2" fmla="*/ 142081 w 1320601"/>
                <a:gd name="connsiteY2" fmla="*/ 9 h 753720"/>
                <a:gd name="connsiteX3" fmla="*/ 210892 w 1320601"/>
                <a:gd name="connsiteY3" fmla="*/ 66682 h 753720"/>
                <a:gd name="connsiteX4" fmla="*/ 194345 w 1320601"/>
                <a:gd name="connsiteY4" fmla="*/ 114926 h 753720"/>
                <a:gd name="connsiteX5" fmla="*/ 389253 w 1320601"/>
                <a:gd name="connsiteY5" fmla="*/ 222892 h 753720"/>
                <a:gd name="connsiteX6" fmla="*/ 682854 w 1320601"/>
                <a:gd name="connsiteY6" fmla="*/ 70494 h 753720"/>
                <a:gd name="connsiteX7" fmla="*/ 980516 w 1320601"/>
                <a:gd name="connsiteY7" fmla="*/ 215413 h 753720"/>
                <a:gd name="connsiteX8" fmla="*/ 1179230 w 1320601"/>
                <a:gd name="connsiteY8" fmla="*/ 108118 h 753720"/>
                <a:gd name="connsiteX9" fmla="*/ 1246305 w 1320601"/>
                <a:gd name="connsiteY9" fmla="*/ 1807 h 753720"/>
                <a:gd name="connsiteX10" fmla="*/ 1320601 w 1320601"/>
                <a:gd name="connsiteY10" fmla="*/ 68482 h 753720"/>
                <a:gd name="connsiteX11" fmla="*/ 1224471 w 1320601"/>
                <a:gd name="connsiteY11" fmla="*/ 174934 h 753720"/>
                <a:gd name="connsiteX12" fmla="*/ 1023020 w 1320601"/>
                <a:gd name="connsiteY12" fmla="*/ 283659 h 753720"/>
                <a:gd name="connsiteX13" fmla="*/ 1031951 w 1320601"/>
                <a:gd name="connsiteY13" fmla="*/ 568794 h 753720"/>
                <a:gd name="connsiteX14" fmla="*/ 1237209 w 1320601"/>
                <a:gd name="connsiteY14" fmla="*/ 683233 h 753720"/>
                <a:gd name="connsiteX15" fmla="*/ 1183638 w 1320601"/>
                <a:gd name="connsiteY15" fmla="*/ 753720 h 753720"/>
                <a:gd name="connsiteX16" fmla="*/ 1000561 w 1320601"/>
                <a:gd name="connsiteY16" fmla="*/ 645697 h 753720"/>
                <a:gd name="connsiteX17" fmla="*/ 375721 w 1320601"/>
                <a:gd name="connsiteY17" fmla="*/ 651412 h 753720"/>
                <a:gd name="connsiteX18" fmla="*/ 192440 w 1320601"/>
                <a:gd name="connsiteY18" fmla="*/ 751196 h 753720"/>
                <a:gd name="connsiteX19" fmla="*/ 146122 w 1320601"/>
                <a:gd name="connsiteY19" fmla="*/ 688950 h 753720"/>
                <a:gd name="connsiteX20" fmla="*/ 342106 w 1320601"/>
                <a:gd name="connsiteY20" fmla="*/ 568933 h 753720"/>
                <a:gd name="connsiteX21" fmla="*/ 354959 w 1320601"/>
                <a:gd name="connsiteY21" fmla="*/ 288759 h 753720"/>
                <a:gd name="connsiteX22" fmla="*/ 141005 w 1320601"/>
                <a:gd name="connsiteY22" fmla="*/ 167454 h 753720"/>
                <a:gd name="connsiteX23" fmla="*/ 74809 w 1320601"/>
                <a:gd name="connsiteY23" fmla="*/ 203509 h 753720"/>
                <a:gd name="connsiteX24" fmla="*/ 35 w 1320601"/>
                <a:gd name="connsiteY24" fmla="*/ 132883 h 753720"/>
                <a:gd name="connsiteX0" fmla="*/ 35 w 1364114"/>
                <a:gd name="connsiteY0" fmla="*/ 132883 h 753720"/>
                <a:gd name="connsiteX1" fmla="*/ 67304 w 1364114"/>
                <a:gd name="connsiteY1" fmla="*/ 59203 h 753720"/>
                <a:gd name="connsiteX2" fmla="*/ 142081 w 1364114"/>
                <a:gd name="connsiteY2" fmla="*/ 9 h 753720"/>
                <a:gd name="connsiteX3" fmla="*/ 210892 w 1364114"/>
                <a:gd name="connsiteY3" fmla="*/ 66682 h 753720"/>
                <a:gd name="connsiteX4" fmla="*/ 194345 w 1364114"/>
                <a:gd name="connsiteY4" fmla="*/ 114926 h 753720"/>
                <a:gd name="connsiteX5" fmla="*/ 389253 w 1364114"/>
                <a:gd name="connsiteY5" fmla="*/ 222892 h 753720"/>
                <a:gd name="connsiteX6" fmla="*/ 682854 w 1364114"/>
                <a:gd name="connsiteY6" fmla="*/ 70494 h 753720"/>
                <a:gd name="connsiteX7" fmla="*/ 980516 w 1364114"/>
                <a:gd name="connsiteY7" fmla="*/ 215413 h 753720"/>
                <a:gd name="connsiteX8" fmla="*/ 1179230 w 1364114"/>
                <a:gd name="connsiteY8" fmla="*/ 108118 h 753720"/>
                <a:gd name="connsiteX9" fmla="*/ 1246305 w 1364114"/>
                <a:gd name="connsiteY9" fmla="*/ 1807 h 753720"/>
                <a:gd name="connsiteX10" fmla="*/ 1320601 w 1364114"/>
                <a:gd name="connsiteY10" fmla="*/ 68482 h 753720"/>
                <a:gd name="connsiteX11" fmla="*/ 1362511 w 1364114"/>
                <a:gd name="connsiteY11" fmla="*/ 175162 h 753720"/>
                <a:gd name="connsiteX12" fmla="*/ 1224471 w 1364114"/>
                <a:gd name="connsiteY12" fmla="*/ 174934 h 753720"/>
                <a:gd name="connsiteX13" fmla="*/ 1023020 w 1364114"/>
                <a:gd name="connsiteY13" fmla="*/ 283659 h 753720"/>
                <a:gd name="connsiteX14" fmla="*/ 1031951 w 1364114"/>
                <a:gd name="connsiteY14" fmla="*/ 568794 h 753720"/>
                <a:gd name="connsiteX15" fmla="*/ 1237209 w 1364114"/>
                <a:gd name="connsiteY15" fmla="*/ 683233 h 753720"/>
                <a:gd name="connsiteX16" fmla="*/ 1183638 w 1364114"/>
                <a:gd name="connsiteY16" fmla="*/ 753720 h 753720"/>
                <a:gd name="connsiteX17" fmla="*/ 1000561 w 1364114"/>
                <a:gd name="connsiteY17" fmla="*/ 645697 h 753720"/>
                <a:gd name="connsiteX18" fmla="*/ 375721 w 1364114"/>
                <a:gd name="connsiteY18" fmla="*/ 651412 h 753720"/>
                <a:gd name="connsiteX19" fmla="*/ 192440 w 1364114"/>
                <a:gd name="connsiteY19" fmla="*/ 751196 h 753720"/>
                <a:gd name="connsiteX20" fmla="*/ 146122 w 1364114"/>
                <a:gd name="connsiteY20" fmla="*/ 688950 h 753720"/>
                <a:gd name="connsiteX21" fmla="*/ 342106 w 1364114"/>
                <a:gd name="connsiteY21" fmla="*/ 568933 h 753720"/>
                <a:gd name="connsiteX22" fmla="*/ 354959 w 1364114"/>
                <a:gd name="connsiteY22" fmla="*/ 288759 h 753720"/>
                <a:gd name="connsiteX23" fmla="*/ 141005 w 1364114"/>
                <a:gd name="connsiteY23" fmla="*/ 167454 h 753720"/>
                <a:gd name="connsiteX24" fmla="*/ 74809 w 1364114"/>
                <a:gd name="connsiteY24" fmla="*/ 203509 h 753720"/>
                <a:gd name="connsiteX25" fmla="*/ 35 w 1364114"/>
                <a:gd name="connsiteY25" fmla="*/ 132883 h 753720"/>
                <a:gd name="connsiteX0" fmla="*/ 35 w 1374641"/>
                <a:gd name="connsiteY0" fmla="*/ 132883 h 753720"/>
                <a:gd name="connsiteX1" fmla="*/ 67304 w 1374641"/>
                <a:gd name="connsiteY1" fmla="*/ 59203 h 753720"/>
                <a:gd name="connsiteX2" fmla="*/ 142081 w 1374641"/>
                <a:gd name="connsiteY2" fmla="*/ 9 h 753720"/>
                <a:gd name="connsiteX3" fmla="*/ 210892 w 1374641"/>
                <a:gd name="connsiteY3" fmla="*/ 66682 h 753720"/>
                <a:gd name="connsiteX4" fmla="*/ 194345 w 1374641"/>
                <a:gd name="connsiteY4" fmla="*/ 114926 h 753720"/>
                <a:gd name="connsiteX5" fmla="*/ 389253 w 1374641"/>
                <a:gd name="connsiteY5" fmla="*/ 222892 h 753720"/>
                <a:gd name="connsiteX6" fmla="*/ 682854 w 1374641"/>
                <a:gd name="connsiteY6" fmla="*/ 70494 h 753720"/>
                <a:gd name="connsiteX7" fmla="*/ 980516 w 1374641"/>
                <a:gd name="connsiteY7" fmla="*/ 215413 h 753720"/>
                <a:gd name="connsiteX8" fmla="*/ 1179230 w 1374641"/>
                <a:gd name="connsiteY8" fmla="*/ 108118 h 753720"/>
                <a:gd name="connsiteX9" fmla="*/ 1246305 w 1374641"/>
                <a:gd name="connsiteY9" fmla="*/ 1807 h 753720"/>
                <a:gd name="connsiteX10" fmla="*/ 1320601 w 1374641"/>
                <a:gd name="connsiteY10" fmla="*/ 68482 h 753720"/>
                <a:gd name="connsiteX11" fmla="*/ 1362511 w 1374641"/>
                <a:gd name="connsiteY11" fmla="*/ 175162 h 753720"/>
                <a:gd name="connsiteX12" fmla="*/ 1224471 w 1374641"/>
                <a:gd name="connsiteY12" fmla="*/ 174934 h 753720"/>
                <a:gd name="connsiteX13" fmla="*/ 1023020 w 1374641"/>
                <a:gd name="connsiteY13" fmla="*/ 283659 h 753720"/>
                <a:gd name="connsiteX14" fmla="*/ 1031951 w 1374641"/>
                <a:gd name="connsiteY14" fmla="*/ 568794 h 753720"/>
                <a:gd name="connsiteX15" fmla="*/ 1237209 w 1374641"/>
                <a:gd name="connsiteY15" fmla="*/ 683233 h 753720"/>
                <a:gd name="connsiteX16" fmla="*/ 1183638 w 1374641"/>
                <a:gd name="connsiteY16" fmla="*/ 753720 h 753720"/>
                <a:gd name="connsiteX17" fmla="*/ 1000561 w 1374641"/>
                <a:gd name="connsiteY17" fmla="*/ 645697 h 753720"/>
                <a:gd name="connsiteX18" fmla="*/ 375721 w 1374641"/>
                <a:gd name="connsiteY18" fmla="*/ 651412 h 753720"/>
                <a:gd name="connsiteX19" fmla="*/ 192440 w 1374641"/>
                <a:gd name="connsiteY19" fmla="*/ 751196 h 753720"/>
                <a:gd name="connsiteX20" fmla="*/ 146122 w 1374641"/>
                <a:gd name="connsiteY20" fmla="*/ 688950 h 753720"/>
                <a:gd name="connsiteX21" fmla="*/ 342106 w 1374641"/>
                <a:gd name="connsiteY21" fmla="*/ 568933 h 753720"/>
                <a:gd name="connsiteX22" fmla="*/ 354959 w 1374641"/>
                <a:gd name="connsiteY22" fmla="*/ 288759 h 753720"/>
                <a:gd name="connsiteX23" fmla="*/ 141005 w 1374641"/>
                <a:gd name="connsiteY23" fmla="*/ 167454 h 753720"/>
                <a:gd name="connsiteX24" fmla="*/ 74809 w 1374641"/>
                <a:gd name="connsiteY24" fmla="*/ 203509 h 753720"/>
                <a:gd name="connsiteX25" fmla="*/ 35 w 1374641"/>
                <a:gd name="connsiteY25" fmla="*/ 132883 h 753720"/>
                <a:gd name="connsiteX0" fmla="*/ 35 w 1374641"/>
                <a:gd name="connsiteY0" fmla="*/ 132883 h 753720"/>
                <a:gd name="connsiteX1" fmla="*/ 67304 w 1374641"/>
                <a:gd name="connsiteY1" fmla="*/ 59203 h 753720"/>
                <a:gd name="connsiteX2" fmla="*/ 142081 w 1374641"/>
                <a:gd name="connsiteY2" fmla="*/ 9 h 753720"/>
                <a:gd name="connsiteX3" fmla="*/ 210892 w 1374641"/>
                <a:gd name="connsiteY3" fmla="*/ 66682 h 753720"/>
                <a:gd name="connsiteX4" fmla="*/ 194345 w 1374641"/>
                <a:gd name="connsiteY4" fmla="*/ 114926 h 753720"/>
                <a:gd name="connsiteX5" fmla="*/ 389253 w 1374641"/>
                <a:gd name="connsiteY5" fmla="*/ 222892 h 753720"/>
                <a:gd name="connsiteX6" fmla="*/ 682854 w 1374641"/>
                <a:gd name="connsiteY6" fmla="*/ 70494 h 753720"/>
                <a:gd name="connsiteX7" fmla="*/ 980516 w 1374641"/>
                <a:gd name="connsiteY7" fmla="*/ 215413 h 753720"/>
                <a:gd name="connsiteX8" fmla="*/ 1179230 w 1374641"/>
                <a:gd name="connsiteY8" fmla="*/ 108118 h 753720"/>
                <a:gd name="connsiteX9" fmla="*/ 1246305 w 1374641"/>
                <a:gd name="connsiteY9" fmla="*/ 1807 h 753720"/>
                <a:gd name="connsiteX10" fmla="*/ 1320601 w 1374641"/>
                <a:gd name="connsiteY10" fmla="*/ 68482 h 753720"/>
                <a:gd name="connsiteX11" fmla="*/ 1362511 w 1374641"/>
                <a:gd name="connsiteY11" fmla="*/ 175162 h 753720"/>
                <a:gd name="connsiteX12" fmla="*/ 1224471 w 1374641"/>
                <a:gd name="connsiteY12" fmla="*/ 174934 h 753720"/>
                <a:gd name="connsiteX13" fmla="*/ 1023020 w 1374641"/>
                <a:gd name="connsiteY13" fmla="*/ 283659 h 753720"/>
                <a:gd name="connsiteX14" fmla="*/ 1031951 w 1374641"/>
                <a:gd name="connsiteY14" fmla="*/ 568794 h 753720"/>
                <a:gd name="connsiteX15" fmla="*/ 1237209 w 1374641"/>
                <a:gd name="connsiteY15" fmla="*/ 683233 h 753720"/>
                <a:gd name="connsiteX16" fmla="*/ 1183638 w 1374641"/>
                <a:gd name="connsiteY16" fmla="*/ 753720 h 753720"/>
                <a:gd name="connsiteX17" fmla="*/ 1000561 w 1374641"/>
                <a:gd name="connsiteY17" fmla="*/ 645697 h 753720"/>
                <a:gd name="connsiteX18" fmla="*/ 375721 w 1374641"/>
                <a:gd name="connsiteY18" fmla="*/ 651412 h 753720"/>
                <a:gd name="connsiteX19" fmla="*/ 192440 w 1374641"/>
                <a:gd name="connsiteY19" fmla="*/ 751196 h 753720"/>
                <a:gd name="connsiteX20" fmla="*/ 146122 w 1374641"/>
                <a:gd name="connsiteY20" fmla="*/ 688950 h 753720"/>
                <a:gd name="connsiteX21" fmla="*/ 342106 w 1374641"/>
                <a:gd name="connsiteY21" fmla="*/ 568933 h 753720"/>
                <a:gd name="connsiteX22" fmla="*/ 354959 w 1374641"/>
                <a:gd name="connsiteY22" fmla="*/ 288759 h 753720"/>
                <a:gd name="connsiteX23" fmla="*/ 141005 w 1374641"/>
                <a:gd name="connsiteY23" fmla="*/ 167454 h 753720"/>
                <a:gd name="connsiteX24" fmla="*/ 74809 w 1374641"/>
                <a:gd name="connsiteY24" fmla="*/ 203509 h 753720"/>
                <a:gd name="connsiteX25" fmla="*/ 35 w 1374641"/>
                <a:gd name="connsiteY25" fmla="*/ 132883 h 753720"/>
                <a:gd name="connsiteX0" fmla="*/ 35 w 1374641"/>
                <a:gd name="connsiteY0" fmla="*/ 132883 h 753720"/>
                <a:gd name="connsiteX1" fmla="*/ 67304 w 1374641"/>
                <a:gd name="connsiteY1" fmla="*/ 59203 h 753720"/>
                <a:gd name="connsiteX2" fmla="*/ 142081 w 1374641"/>
                <a:gd name="connsiteY2" fmla="*/ 9 h 753720"/>
                <a:gd name="connsiteX3" fmla="*/ 210892 w 1374641"/>
                <a:gd name="connsiteY3" fmla="*/ 66682 h 753720"/>
                <a:gd name="connsiteX4" fmla="*/ 194345 w 1374641"/>
                <a:gd name="connsiteY4" fmla="*/ 114926 h 753720"/>
                <a:gd name="connsiteX5" fmla="*/ 389253 w 1374641"/>
                <a:gd name="connsiteY5" fmla="*/ 222892 h 753720"/>
                <a:gd name="connsiteX6" fmla="*/ 682854 w 1374641"/>
                <a:gd name="connsiteY6" fmla="*/ 70494 h 753720"/>
                <a:gd name="connsiteX7" fmla="*/ 980516 w 1374641"/>
                <a:gd name="connsiteY7" fmla="*/ 215413 h 753720"/>
                <a:gd name="connsiteX8" fmla="*/ 1179230 w 1374641"/>
                <a:gd name="connsiteY8" fmla="*/ 108118 h 753720"/>
                <a:gd name="connsiteX9" fmla="*/ 1246305 w 1374641"/>
                <a:gd name="connsiteY9" fmla="*/ 1807 h 753720"/>
                <a:gd name="connsiteX10" fmla="*/ 1320601 w 1374641"/>
                <a:gd name="connsiteY10" fmla="*/ 68482 h 753720"/>
                <a:gd name="connsiteX11" fmla="*/ 1362511 w 1374641"/>
                <a:gd name="connsiteY11" fmla="*/ 175162 h 753720"/>
                <a:gd name="connsiteX12" fmla="*/ 1224471 w 1374641"/>
                <a:gd name="connsiteY12" fmla="*/ 174934 h 753720"/>
                <a:gd name="connsiteX13" fmla="*/ 1023020 w 1374641"/>
                <a:gd name="connsiteY13" fmla="*/ 283659 h 753720"/>
                <a:gd name="connsiteX14" fmla="*/ 1031951 w 1374641"/>
                <a:gd name="connsiteY14" fmla="*/ 568794 h 753720"/>
                <a:gd name="connsiteX15" fmla="*/ 1237209 w 1374641"/>
                <a:gd name="connsiteY15" fmla="*/ 683233 h 753720"/>
                <a:gd name="connsiteX16" fmla="*/ 1183638 w 1374641"/>
                <a:gd name="connsiteY16" fmla="*/ 753720 h 753720"/>
                <a:gd name="connsiteX17" fmla="*/ 1000561 w 1374641"/>
                <a:gd name="connsiteY17" fmla="*/ 645697 h 753720"/>
                <a:gd name="connsiteX18" fmla="*/ 375721 w 1374641"/>
                <a:gd name="connsiteY18" fmla="*/ 651412 h 753720"/>
                <a:gd name="connsiteX19" fmla="*/ 192440 w 1374641"/>
                <a:gd name="connsiteY19" fmla="*/ 751196 h 753720"/>
                <a:gd name="connsiteX20" fmla="*/ 146122 w 1374641"/>
                <a:gd name="connsiteY20" fmla="*/ 688950 h 753720"/>
                <a:gd name="connsiteX21" fmla="*/ 342106 w 1374641"/>
                <a:gd name="connsiteY21" fmla="*/ 568933 h 753720"/>
                <a:gd name="connsiteX22" fmla="*/ 354959 w 1374641"/>
                <a:gd name="connsiteY22" fmla="*/ 288759 h 753720"/>
                <a:gd name="connsiteX23" fmla="*/ 141005 w 1374641"/>
                <a:gd name="connsiteY23" fmla="*/ 167454 h 753720"/>
                <a:gd name="connsiteX24" fmla="*/ 74809 w 1374641"/>
                <a:gd name="connsiteY24" fmla="*/ 203509 h 753720"/>
                <a:gd name="connsiteX25" fmla="*/ 35 w 1374641"/>
                <a:gd name="connsiteY25" fmla="*/ 132883 h 753720"/>
                <a:gd name="connsiteX0" fmla="*/ 35 w 1374641"/>
                <a:gd name="connsiteY0" fmla="*/ 132883 h 753720"/>
                <a:gd name="connsiteX1" fmla="*/ 67304 w 1374641"/>
                <a:gd name="connsiteY1" fmla="*/ 59203 h 753720"/>
                <a:gd name="connsiteX2" fmla="*/ 142081 w 1374641"/>
                <a:gd name="connsiteY2" fmla="*/ 9 h 753720"/>
                <a:gd name="connsiteX3" fmla="*/ 210892 w 1374641"/>
                <a:gd name="connsiteY3" fmla="*/ 66682 h 753720"/>
                <a:gd name="connsiteX4" fmla="*/ 194345 w 1374641"/>
                <a:gd name="connsiteY4" fmla="*/ 114926 h 753720"/>
                <a:gd name="connsiteX5" fmla="*/ 389253 w 1374641"/>
                <a:gd name="connsiteY5" fmla="*/ 222892 h 753720"/>
                <a:gd name="connsiteX6" fmla="*/ 682854 w 1374641"/>
                <a:gd name="connsiteY6" fmla="*/ 70494 h 753720"/>
                <a:gd name="connsiteX7" fmla="*/ 980516 w 1374641"/>
                <a:gd name="connsiteY7" fmla="*/ 215413 h 753720"/>
                <a:gd name="connsiteX8" fmla="*/ 1179230 w 1374641"/>
                <a:gd name="connsiteY8" fmla="*/ 108118 h 753720"/>
                <a:gd name="connsiteX9" fmla="*/ 1246305 w 1374641"/>
                <a:gd name="connsiteY9" fmla="*/ 1807 h 753720"/>
                <a:gd name="connsiteX10" fmla="*/ 1320601 w 1374641"/>
                <a:gd name="connsiteY10" fmla="*/ 68482 h 753720"/>
                <a:gd name="connsiteX11" fmla="*/ 1362511 w 1374641"/>
                <a:gd name="connsiteY11" fmla="*/ 175162 h 753720"/>
                <a:gd name="connsiteX12" fmla="*/ 1224471 w 1374641"/>
                <a:gd name="connsiteY12" fmla="*/ 174934 h 753720"/>
                <a:gd name="connsiteX13" fmla="*/ 1023020 w 1374641"/>
                <a:gd name="connsiteY13" fmla="*/ 283659 h 753720"/>
                <a:gd name="connsiteX14" fmla="*/ 1031951 w 1374641"/>
                <a:gd name="connsiteY14" fmla="*/ 568794 h 753720"/>
                <a:gd name="connsiteX15" fmla="*/ 1237209 w 1374641"/>
                <a:gd name="connsiteY15" fmla="*/ 683233 h 753720"/>
                <a:gd name="connsiteX16" fmla="*/ 1183638 w 1374641"/>
                <a:gd name="connsiteY16" fmla="*/ 753720 h 753720"/>
                <a:gd name="connsiteX17" fmla="*/ 1000561 w 1374641"/>
                <a:gd name="connsiteY17" fmla="*/ 645697 h 753720"/>
                <a:gd name="connsiteX18" fmla="*/ 375721 w 1374641"/>
                <a:gd name="connsiteY18" fmla="*/ 651412 h 753720"/>
                <a:gd name="connsiteX19" fmla="*/ 192440 w 1374641"/>
                <a:gd name="connsiteY19" fmla="*/ 751196 h 753720"/>
                <a:gd name="connsiteX20" fmla="*/ 146122 w 1374641"/>
                <a:gd name="connsiteY20" fmla="*/ 688950 h 753720"/>
                <a:gd name="connsiteX21" fmla="*/ 342106 w 1374641"/>
                <a:gd name="connsiteY21" fmla="*/ 568933 h 753720"/>
                <a:gd name="connsiteX22" fmla="*/ 354959 w 1374641"/>
                <a:gd name="connsiteY22" fmla="*/ 288759 h 753720"/>
                <a:gd name="connsiteX23" fmla="*/ 141005 w 1374641"/>
                <a:gd name="connsiteY23" fmla="*/ 167454 h 753720"/>
                <a:gd name="connsiteX24" fmla="*/ 74809 w 1374641"/>
                <a:gd name="connsiteY24" fmla="*/ 203509 h 753720"/>
                <a:gd name="connsiteX25" fmla="*/ 35 w 1374641"/>
                <a:gd name="connsiteY25" fmla="*/ 132883 h 753720"/>
                <a:gd name="connsiteX0" fmla="*/ 35 w 1366844"/>
                <a:gd name="connsiteY0" fmla="*/ 132883 h 753720"/>
                <a:gd name="connsiteX1" fmla="*/ 67304 w 1366844"/>
                <a:gd name="connsiteY1" fmla="*/ 59203 h 753720"/>
                <a:gd name="connsiteX2" fmla="*/ 142081 w 1366844"/>
                <a:gd name="connsiteY2" fmla="*/ 9 h 753720"/>
                <a:gd name="connsiteX3" fmla="*/ 210892 w 1366844"/>
                <a:gd name="connsiteY3" fmla="*/ 66682 h 753720"/>
                <a:gd name="connsiteX4" fmla="*/ 194345 w 1366844"/>
                <a:gd name="connsiteY4" fmla="*/ 114926 h 753720"/>
                <a:gd name="connsiteX5" fmla="*/ 389253 w 1366844"/>
                <a:gd name="connsiteY5" fmla="*/ 222892 h 753720"/>
                <a:gd name="connsiteX6" fmla="*/ 682854 w 1366844"/>
                <a:gd name="connsiteY6" fmla="*/ 70494 h 753720"/>
                <a:gd name="connsiteX7" fmla="*/ 980516 w 1366844"/>
                <a:gd name="connsiteY7" fmla="*/ 215413 h 753720"/>
                <a:gd name="connsiteX8" fmla="*/ 1179230 w 1366844"/>
                <a:gd name="connsiteY8" fmla="*/ 108118 h 753720"/>
                <a:gd name="connsiteX9" fmla="*/ 1246305 w 1366844"/>
                <a:gd name="connsiteY9" fmla="*/ 1807 h 753720"/>
                <a:gd name="connsiteX10" fmla="*/ 1320601 w 1366844"/>
                <a:gd name="connsiteY10" fmla="*/ 68482 h 753720"/>
                <a:gd name="connsiteX11" fmla="*/ 1362511 w 1366844"/>
                <a:gd name="connsiteY11" fmla="*/ 175162 h 753720"/>
                <a:gd name="connsiteX12" fmla="*/ 1224471 w 1366844"/>
                <a:gd name="connsiteY12" fmla="*/ 174934 h 753720"/>
                <a:gd name="connsiteX13" fmla="*/ 1023020 w 1366844"/>
                <a:gd name="connsiteY13" fmla="*/ 283659 h 753720"/>
                <a:gd name="connsiteX14" fmla="*/ 1031951 w 1366844"/>
                <a:gd name="connsiteY14" fmla="*/ 568794 h 753720"/>
                <a:gd name="connsiteX15" fmla="*/ 1237209 w 1366844"/>
                <a:gd name="connsiteY15" fmla="*/ 683233 h 753720"/>
                <a:gd name="connsiteX16" fmla="*/ 1183638 w 1366844"/>
                <a:gd name="connsiteY16" fmla="*/ 753720 h 753720"/>
                <a:gd name="connsiteX17" fmla="*/ 1000561 w 1366844"/>
                <a:gd name="connsiteY17" fmla="*/ 645697 h 753720"/>
                <a:gd name="connsiteX18" fmla="*/ 375721 w 1366844"/>
                <a:gd name="connsiteY18" fmla="*/ 651412 h 753720"/>
                <a:gd name="connsiteX19" fmla="*/ 192440 w 1366844"/>
                <a:gd name="connsiteY19" fmla="*/ 751196 h 753720"/>
                <a:gd name="connsiteX20" fmla="*/ 146122 w 1366844"/>
                <a:gd name="connsiteY20" fmla="*/ 688950 h 753720"/>
                <a:gd name="connsiteX21" fmla="*/ 342106 w 1366844"/>
                <a:gd name="connsiteY21" fmla="*/ 568933 h 753720"/>
                <a:gd name="connsiteX22" fmla="*/ 354959 w 1366844"/>
                <a:gd name="connsiteY22" fmla="*/ 288759 h 753720"/>
                <a:gd name="connsiteX23" fmla="*/ 141005 w 1366844"/>
                <a:gd name="connsiteY23" fmla="*/ 167454 h 753720"/>
                <a:gd name="connsiteX24" fmla="*/ 74809 w 1366844"/>
                <a:gd name="connsiteY24" fmla="*/ 203509 h 753720"/>
                <a:gd name="connsiteX25" fmla="*/ 35 w 1366844"/>
                <a:gd name="connsiteY25" fmla="*/ 132883 h 753720"/>
                <a:gd name="connsiteX0" fmla="*/ 35 w 1366844"/>
                <a:gd name="connsiteY0" fmla="*/ 132883 h 753720"/>
                <a:gd name="connsiteX1" fmla="*/ 67304 w 1366844"/>
                <a:gd name="connsiteY1" fmla="*/ 59203 h 753720"/>
                <a:gd name="connsiteX2" fmla="*/ 142081 w 1366844"/>
                <a:gd name="connsiteY2" fmla="*/ 9 h 753720"/>
                <a:gd name="connsiteX3" fmla="*/ 210892 w 1366844"/>
                <a:gd name="connsiteY3" fmla="*/ 66682 h 753720"/>
                <a:gd name="connsiteX4" fmla="*/ 194345 w 1366844"/>
                <a:gd name="connsiteY4" fmla="*/ 114926 h 753720"/>
                <a:gd name="connsiteX5" fmla="*/ 389253 w 1366844"/>
                <a:gd name="connsiteY5" fmla="*/ 222892 h 753720"/>
                <a:gd name="connsiteX6" fmla="*/ 682854 w 1366844"/>
                <a:gd name="connsiteY6" fmla="*/ 70494 h 753720"/>
                <a:gd name="connsiteX7" fmla="*/ 980516 w 1366844"/>
                <a:gd name="connsiteY7" fmla="*/ 215413 h 753720"/>
                <a:gd name="connsiteX8" fmla="*/ 1179230 w 1366844"/>
                <a:gd name="connsiteY8" fmla="*/ 108118 h 753720"/>
                <a:gd name="connsiteX9" fmla="*/ 1246305 w 1366844"/>
                <a:gd name="connsiteY9" fmla="*/ 1807 h 753720"/>
                <a:gd name="connsiteX10" fmla="*/ 1320601 w 1366844"/>
                <a:gd name="connsiteY10" fmla="*/ 68482 h 753720"/>
                <a:gd name="connsiteX11" fmla="*/ 1362511 w 1366844"/>
                <a:gd name="connsiteY11" fmla="*/ 175162 h 753720"/>
                <a:gd name="connsiteX12" fmla="*/ 1224471 w 1366844"/>
                <a:gd name="connsiteY12" fmla="*/ 174934 h 753720"/>
                <a:gd name="connsiteX13" fmla="*/ 1023020 w 1366844"/>
                <a:gd name="connsiteY13" fmla="*/ 283659 h 753720"/>
                <a:gd name="connsiteX14" fmla="*/ 1031951 w 1366844"/>
                <a:gd name="connsiteY14" fmla="*/ 568794 h 753720"/>
                <a:gd name="connsiteX15" fmla="*/ 1237209 w 1366844"/>
                <a:gd name="connsiteY15" fmla="*/ 683233 h 753720"/>
                <a:gd name="connsiteX16" fmla="*/ 1183638 w 1366844"/>
                <a:gd name="connsiteY16" fmla="*/ 753720 h 753720"/>
                <a:gd name="connsiteX17" fmla="*/ 1000561 w 1366844"/>
                <a:gd name="connsiteY17" fmla="*/ 645697 h 753720"/>
                <a:gd name="connsiteX18" fmla="*/ 375721 w 1366844"/>
                <a:gd name="connsiteY18" fmla="*/ 651412 h 753720"/>
                <a:gd name="connsiteX19" fmla="*/ 192440 w 1366844"/>
                <a:gd name="connsiteY19" fmla="*/ 751196 h 753720"/>
                <a:gd name="connsiteX20" fmla="*/ 146122 w 1366844"/>
                <a:gd name="connsiteY20" fmla="*/ 688950 h 753720"/>
                <a:gd name="connsiteX21" fmla="*/ 342106 w 1366844"/>
                <a:gd name="connsiteY21" fmla="*/ 568933 h 753720"/>
                <a:gd name="connsiteX22" fmla="*/ 354959 w 1366844"/>
                <a:gd name="connsiteY22" fmla="*/ 288759 h 753720"/>
                <a:gd name="connsiteX23" fmla="*/ 141005 w 1366844"/>
                <a:gd name="connsiteY23" fmla="*/ 167454 h 753720"/>
                <a:gd name="connsiteX24" fmla="*/ 74809 w 1366844"/>
                <a:gd name="connsiteY24" fmla="*/ 203509 h 753720"/>
                <a:gd name="connsiteX25" fmla="*/ 35 w 1366844"/>
                <a:gd name="connsiteY25" fmla="*/ 132883 h 753720"/>
                <a:gd name="connsiteX0" fmla="*/ 35 w 1364769"/>
                <a:gd name="connsiteY0" fmla="*/ 132883 h 753720"/>
                <a:gd name="connsiteX1" fmla="*/ 67304 w 1364769"/>
                <a:gd name="connsiteY1" fmla="*/ 59203 h 753720"/>
                <a:gd name="connsiteX2" fmla="*/ 142081 w 1364769"/>
                <a:gd name="connsiteY2" fmla="*/ 9 h 753720"/>
                <a:gd name="connsiteX3" fmla="*/ 210892 w 1364769"/>
                <a:gd name="connsiteY3" fmla="*/ 66682 h 753720"/>
                <a:gd name="connsiteX4" fmla="*/ 194345 w 1364769"/>
                <a:gd name="connsiteY4" fmla="*/ 114926 h 753720"/>
                <a:gd name="connsiteX5" fmla="*/ 389253 w 1364769"/>
                <a:gd name="connsiteY5" fmla="*/ 222892 h 753720"/>
                <a:gd name="connsiteX6" fmla="*/ 682854 w 1364769"/>
                <a:gd name="connsiteY6" fmla="*/ 70494 h 753720"/>
                <a:gd name="connsiteX7" fmla="*/ 980516 w 1364769"/>
                <a:gd name="connsiteY7" fmla="*/ 215413 h 753720"/>
                <a:gd name="connsiteX8" fmla="*/ 1179230 w 1364769"/>
                <a:gd name="connsiteY8" fmla="*/ 108118 h 753720"/>
                <a:gd name="connsiteX9" fmla="*/ 1246305 w 1364769"/>
                <a:gd name="connsiteY9" fmla="*/ 1807 h 753720"/>
                <a:gd name="connsiteX10" fmla="*/ 1320601 w 1364769"/>
                <a:gd name="connsiteY10" fmla="*/ 68482 h 753720"/>
                <a:gd name="connsiteX11" fmla="*/ 1362511 w 1364769"/>
                <a:gd name="connsiteY11" fmla="*/ 175162 h 753720"/>
                <a:gd name="connsiteX12" fmla="*/ 1224471 w 1364769"/>
                <a:gd name="connsiteY12" fmla="*/ 174934 h 753720"/>
                <a:gd name="connsiteX13" fmla="*/ 1023020 w 1364769"/>
                <a:gd name="connsiteY13" fmla="*/ 283659 h 753720"/>
                <a:gd name="connsiteX14" fmla="*/ 1031951 w 1364769"/>
                <a:gd name="connsiteY14" fmla="*/ 568794 h 753720"/>
                <a:gd name="connsiteX15" fmla="*/ 1237209 w 1364769"/>
                <a:gd name="connsiteY15" fmla="*/ 683233 h 753720"/>
                <a:gd name="connsiteX16" fmla="*/ 1183638 w 1364769"/>
                <a:gd name="connsiteY16" fmla="*/ 753720 h 753720"/>
                <a:gd name="connsiteX17" fmla="*/ 1000561 w 1364769"/>
                <a:gd name="connsiteY17" fmla="*/ 645697 h 753720"/>
                <a:gd name="connsiteX18" fmla="*/ 375721 w 1364769"/>
                <a:gd name="connsiteY18" fmla="*/ 651412 h 753720"/>
                <a:gd name="connsiteX19" fmla="*/ 192440 w 1364769"/>
                <a:gd name="connsiteY19" fmla="*/ 751196 h 753720"/>
                <a:gd name="connsiteX20" fmla="*/ 146122 w 1364769"/>
                <a:gd name="connsiteY20" fmla="*/ 688950 h 753720"/>
                <a:gd name="connsiteX21" fmla="*/ 342106 w 1364769"/>
                <a:gd name="connsiteY21" fmla="*/ 568933 h 753720"/>
                <a:gd name="connsiteX22" fmla="*/ 354959 w 1364769"/>
                <a:gd name="connsiteY22" fmla="*/ 288759 h 753720"/>
                <a:gd name="connsiteX23" fmla="*/ 141005 w 1364769"/>
                <a:gd name="connsiteY23" fmla="*/ 167454 h 753720"/>
                <a:gd name="connsiteX24" fmla="*/ 74809 w 1364769"/>
                <a:gd name="connsiteY24" fmla="*/ 203509 h 753720"/>
                <a:gd name="connsiteX25" fmla="*/ 35 w 1364769"/>
                <a:gd name="connsiteY25" fmla="*/ 132883 h 753720"/>
                <a:gd name="connsiteX0" fmla="*/ 35 w 1364769"/>
                <a:gd name="connsiteY0" fmla="*/ 132883 h 753720"/>
                <a:gd name="connsiteX1" fmla="*/ 67304 w 1364769"/>
                <a:gd name="connsiteY1" fmla="*/ 59203 h 753720"/>
                <a:gd name="connsiteX2" fmla="*/ 142081 w 1364769"/>
                <a:gd name="connsiteY2" fmla="*/ 9 h 753720"/>
                <a:gd name="connsiteX3" fmla="*/ 210892 w 1364769"/>
                <a:gd name="connsiteY3" fmla="*/ 66682 h 753720"/>
                <a:gd name="connsiteX4" fmla="*/ 194345 w 1364769"/>
                <a:gd name="connsiteY4" fmla="*/ 114926 h 753720"/>
                <a:gd name="connsiteX5" fmla="*/ 389253 w 1364769"/>
                <a:gd name="connsiteY5" fmla="*/ 222892 h 753720"/>
                <a:gd name="connsiteX6" fmla="*/ 682854 w 1364769"/>
                <a:gd name="connsiteY6" fmla="*/ 70494 h 753720"/>
                <a:gd name="connsiteX7" fmla="*/ 980516 w 1364769"/>
                <a:gd name="connsiteY7" fmla="*/ 215413 h 753720"/>
                <a:gd name="connsiteX8" fmla="*/ 1179230 w 1364769"/>
                <a:gd name="connsiteY8" fmla="*/ 108118 h 753720"/>
                <a:gd name="connsiteX9" fmla="*/ 1246305 w 1364769"/>
                <a:gd name="connsiteY9" fmla="*/ 1807 h 753720"/>
                <a:gd name="connsiteX10" fmla="*/ 1320601 w 1364769"/>
                <a:gd name="connsiteY10" fmla="*/ 68482 h 753720"/>
                <a:gd name="connsiteX11" fmla="*/ 1362511 w 1364769"/>
                <a:gd name="connsiteY11" fmla="*/ 175162 h 753720"/>
                <a:gd name="connsiteX12" fmla="*/ 1224471 w 1364769"/>
                <a:gd name="connsiteY12" fmla="*/ 174934 h 753720"/>
                <a:gd name="connsiteX13" fmla="*/ 1023020 w 1364769"/>
                <a:gd name="connsiteY13" fmla="*/ 283659 h 753720"/>
                <a:gd name="connsiteX14" fmla="*/ 1031951 w 1364769"/>
                <a:gd name="connsiteY14" fmla="*/ 568794 h 753720"/>
                <a:gd name="connsiteX15" fmla="*/ 1237209 w 1364769"/>
                <a:gd name="connsiteY15" fmla="*/ 683233 h 753720"/>
                <a:gd name="connsiteX16" fmla="*/ 1183638 w 1364769"/>
                <a:gd name="connsiteY16" fmla="*/ 753720 h 753720"/>
                <a:gd name="connsiteX17" fmla="*/ 1000561 w 1364769"/>
                <a:gd name="connsiteY17" fmla="*/ 645697 h 753720"/>
                <a:gd name="connsiteX18" fmla="*/ 375721 w 1364769"/>
                <a:gd name="connsiteY18" fmla="*/ 651412 h 753720"/>
                <a:gd name="connsiteX19" fmla="*/ 192440 w 1364769"/>
                <a:gd name="connsiteY19" fmla="*/ 751196 h 753720"/>
                <a:gd name="connsiteX20" fmla="*/ 146122 w 1364769"/>
                <a:gd name="connsiteY20" fmla="*/ 688950 h 753720"/>
                <a:gd name="connsiteX21" fmla="*/ 342106 w 1364769"/>
                <a:gd name="connsiteY21" fmla="*/ 568933 h 753720"/>
                <a:gd name="connsiteX22" fmla="*/ 354959 w 1364769"/>
                <a:gd name="connsiteY22" fmla="*/ 288759 h 753720"/>
                <a:gd name="connsiteX23" fmla="*/ 141005 w 1364769"/>
                <a:gd name="connsiteY23" fmla="*/ 167454 h 753720"/>
                <a:gd name="connsiteX24" fmla="*/ 74809 w 1364769"/>
                <a:gd name="connsiteY24" fmla="*/ 203509 h 753720"/>
                <a:gd name="connsiteX25" fmla="*/ 35 w 1364769"/>
                <a:gd name="connsiteY25" fmla="*/ 132883 h 753720"/>
                <a:gd name="connsiteX0" fmla="*/ 35 w 1369246"/>
                <a:gd name="connsiteY0" fmla="*/ 132883 h 753720"/>
                <a:gd name="connsiteX1" fmla="*/ 67304 w 1369246"/>
                <a:gd name="connsiteY1" fmla="*/ 59203 h 753720"/>
                <a:gd name="connsiteX2" fmla="*/ 142081 w 1369246"/>
                <a:gd name="connsiteY2" fmla="*/ 9 h 753720"/>
                <a:gd name="connsiteX3" fmla="*/ 210892 w 1369246"/>
                <a:gd name="connsiteY3" fmla="*/ 66682 h 753720"/>
                <a:gd name="connsiteX4" fmla="*/ 194345 w 1369246"/>
                <a:gd name="connsiteY4" fmla="*/ 114926 h 753720"/>
                <a:gd name="connsiteX5" fmla="*/ 389253 w 1369246"/>
                <a:gd name="connsiteY5" fmla="*/ 222892 h 753720"/>
                <a:gd name="connsiteX6" fmla="*/ 682854 w 1369246"/>
                <a:gd name="connsiteY6" fmla="*/ 70494 h 753720"/>
                <a:gd name="connsiteX7" fmla="*/ 980516 w 1369246"/>
                <a:gd name="connsiteY7" fmla="*/ 215413 h 753720"/>
                <a:gd name="connsiteX8" fmla="*/ 1179230 w 1369246"/>
                <a:gd name="connsiteY8" fmla="*/ 108118 h 753720"/>
                <a:gd name="connsiteX9" fmla="*/ 1246305 w 1369246"/>
                <a:gd name="connsiteY9" fmla="*/ 1807 h 753720"/>
                <a:gd name="connsiteX10" fmla="*/ 1320601 w 1369246"/>
                <a:gd name="connsiteY10" fmla="*/ 68482 h 753720"/>
                <a:gd name="connsiteX11" fmla="*/ 1362511 w 1369246"/>
                <a:gd name="connsiteY11" fmla="*/ 175162 h 753720"/>
                <a:gd name="connsiteX12" fmla="*/ 1224471 w 1369246"/>
                <a:gd name="connsiteY12" fmla="*/ 174934 h 753720"/>
                <a:gd name="connsiteX13" fmla="*/ 1023020 w 1369246"/>
                <a:gd name="connsiteY13" fmla="*/ 283659 h 753720"/>
                <a:gd name="connsiteX14" fmla="*/ 1031951 w 1369246"/>
                <a:gd name="connsiteY14" fmla="*/ 568794 h 753720"/>
                <a:gd name="connsiteX15" fmla="*/ 1237209 w 1369246"/>
                <a:gd name="connsiteY15" fmla="*/ 683233 h 753720"/>
                <a:gd name="connsiteX16" fmla="*/ 1183638 w 1369246"/>
                <a:gd name="connsiteY16" fmla="*/ 753720 h 753720"/>
                <a:gd name="connsiteX17" fmla="*/ 1000561 w 1369246"/>
                <a:gd name="connsiteY17" fmla="*/ 645697 h 753720"/>
                <a:gd name="connsiteX18" fmla="*/ 375721 w 1369246"/>
                <a:gd name="connsiteY18" fmla="*/ 651412 h 753720"/>
                <a:gd name="connsiteX19" fmla="*/ 192440 w 1369246"/>
                <a:gd name="connsiteY19" fmla="*/ 751196 h 753720"/>
                <a:gd name="connsiteX20" fmla="*/ 146122 w 1369246"/>
                <a:gd name="connsiteY20" fmla="*/ 688950 h 753720"/>
                <a:gd name="connsiteX21" fmla="*/ 342106 w 1369246"/>
                <a:gd name="connsiteY21" fmla="*/ 568933 h 753720"/>
                <a:gd name="connsiteX22" fmla="*/ 354959 w 1369246"/>
                <a:gd name="connsiteY22" fmla="*/ 288759 h 753720"/>
                <a:gd name="connsiteX23" fmla="*/ 141005 w 1369246"/>
                <a:gd name="connsiteY23" fmla="*/ 167454 h 753720"/>
                <a:gd name="connsiteX24" fmla="*/ 74809 w 1369246"/>
                <a:gd name="connsiteY24" fmla="*/ 203509 h 753720"/>
                <a:gd name="connsiteX25" fmla="*/ 35 w 1369246"/>
                <a:gd name="connsiteY25" fmla="*/ 132883 h 753720"/>
                <a:gd name="connsiteX0" fmla="*/ 35 w 1373590"/>
                <a:gd name="connsiteY0" fmla="*/ 132883 h 753720"/>
                <a:gd name="connsiteX1" fmla="*/ 67304 w 1373590"/>
                <a:gd name="connsiteY1" fmla="*/ 59203 h 753720"/>
                <a:gd name="connsiteX2" fmla="*/ 142081 w 1373590"/>
                <a:gd name="connsiteY2" fmla="*/ 9 h 753720"/>
                <a:gd name="connsiteX3" fmla="*/ 210892 w 1373590"/>
                <a:gd name="connsiteY3" fmla="*/ 66682 h 753720"/>
                <a:gd name="connsiteX4" fmla="*/ 194345 w 1373590"/>
                <a:gd name="connsiteY4" fmla="*/ 114926 h 753720"/>
                <a:gd name="connsiteX5" fmla="*/ 389253 w 1373590"/>
                <a:gd name="connsiteY5" fmla="*/ 222892 h 753720"/>
                <a:gd name="connsiteX6" fmla="*/ 682854 w 1373590"/>
                <a:gd name="connsiteY6" fmla="*/ 70494 h 753720"/>
                <a:gd name="connsiteX7" fmla="*/ 980516 w 1373590"/>
                <a:gd name="connsiteY7" fmla="*/ 215413 h 753720"/>
                <a:gd name="connsiteX8" fmla="*/ 1179230 w 1373590"/>
                <a:gd name="connsiteY8" fmla="*/ 108118 h 753720"/>
                <a:gd name="connsiteX9" fmla="*/ 1246305 w 1373590"/>
                <a:gd name="connsiteY9" fmla="*/ 1807 h 753720"/>
                <a:gd name="connsiteX10" fmla="*/ 1320601 w 1373590"/>
                <a:gd name="connsiteY10" fmla="*/ 68482 h 753720"/>
                <a:gd name="connsiteX11" fmla="*/ 1362511 w 1373590"/>
                <a:gd name="connsiteY11" fmla="*/ 175162 h 753720"/>
                <a:gd name="connsiteX12" fmla="*/ 1224471 w 1373590"/>
                <a:gd name="connsiteY12" fmla="*/ 174934 h 753720"/>
                <a:gd name="connsiteX13" fmla="*/ 1023020 w 1373590"/>
                <a:gd name="connsiteY13" fmla="*/ 283659 h 753720"/>
                <a:gd name="connsiteX14" fmla="*/ 1031951 w 1373590"/>
                <a:gd name="connsiteY14" fmla="*/ 568794 h 753720"/>
                <a:gd name="connsiteX15" fmla="*/ 1237209 w 1373590"/>
                <a:gd name="connsiteY15" fmla="*/ 683233 h 753720"/>
                <a:gd name="connsiteX16" fmla="*/ 1183638 w 1373590"/>
                <a:gd name="connsiteY16" fmla="*/ 753720 h 753720"/>
                <a:gd name="connsiteX17" fmla="*/ 1000561 w 1373590"/>
                <a:gd name="connsiteY17" fmla="*/ 645697 h 753720"/>
                <a:gd name="connsiteX18" fmla="*/ 375721 w 1373590"/>
                <a:gd name="connsiteY18" fmla="*/ 651412 h 753720"/>
                <a:gd name="connsiteX19" fmla="*/ 192440 w 1373590"/>
                <a:gd name="connsiteY19" fmla="*/ 751196 h 753720"/>
                <a:gd name="connsiteX20" fmla="*/ 146122 w 1373590"/>
                <a:gd name="connsiteY20" fmla="*/ 688950 h 753720"/>
                <a:gd name="connsiteX21" fmla="*/ 342106 w 1373590"/>
                <a:gd name="connsiteY21" fmla="*/ 568933 h 753720"/>
                <a:gd name="connsiteX22" fmla="*/ 354959 w 1373590"/>
                <a:gd name="connsiteY22" fmla="*/ 288759 h 753720"/>
                <a:gd name="connsiteX23" fmla="*/ 141005 w 1373590"/>
                <a:gd name="connsiteY23" fmla="*/ 167454 h 753720"/>
                <a:gd name="connsiteX24" fmla="*/ 74809 w 1373590"/>
                <a:gd name="connsiteY24" fmla="*/ 203509 h 753720"/>
                <a:gd name="connsiteX25" fmla="*/ 35 w 1373590"/>
                <a:gd name="connsiteY25" fmla="*/ 132883 h 753720"/>
                <a:gd name="connsiteX0" fmla="*/ 35 w 1367494"/>
                <a:gd name="connsiteY0" fmla="*/ 132883 h 753720"/>
                <a:gd name="connsiteX1" fmla="*/ 67304 w 1367494"/>
                <a:gd name="connsiteY1" fmla="*/ 59203 h 753720"/>
                <a:gd name="connsiteX2" fmla="*/ 142081 w 1367494"/>
                <a:gd name="connsiteY2" fmla="*/ 9 h 753720"/>
                <a:gd name="connsiteX3" fmla="*/ 210892 w 1367494"/>
                <a:gd name="connsiteY3" fmla="*/ 66682 h 753720"/>
                <a:gd name="connsiteX4" fmla="*/ 194345 w 1367494"/>
                <a:gd name="connsiteY4" fmla="*/ 114926 h 753720"/>
                <a:gd name="connsiteX5" fmla="*/ 389253 w 1367494"/>
                <a:gd name="connsiteY5" fmla="*/ 222892 h 753720"/>
                <a:gd name="connsiteX6" fmla="*/ 682854 w 1367494"/>
                <a:gd name="connsiteY6" fmla="*/ 70494 h 753720"/>
                <a:gd name="connsiteX7" fmla="*/ 980516 w 1367494"/>
                <a:gd name="connsiteY7" fmla="*/ 215413 h 753720"/>
                <a:gd name="connsiteX8" fmla="*/ 1179230 w 1367494"/>
                <a:gd name="connsiteY8" fmla="*/ 108118 h 753720"/>
                <a:gd name="connsiteX9" fmla="*/ 1246305 w 1367494"/>
                <a:gd name="connsiteY9" fmla="*/ 1807 h 753720"/>
                <a:gd name="connsiteX10" fmla="*/ 1320601 w 1367494"/>
                <a:gd name="connsiteY10" fmla="*/ 72292 h 753720"/>
                <a:gd name="connsiteX11" fmla="*/ 1362511 w 1367494"/>
                <a:gd name="connsiteY11" fmla="*/ 175162 h 753720"/>
                <a:gd name="connsiteX12" fmla="*/ 1224471 w 1367494"/>
                <a:gd name="connsiteY12" fmla="*/ 174934 h 753720"/>
                <a:gd name="connsiteX13" fmla="*/ 1023020 w 1367494"/>
                <a:gd name="connsiteY13" fmla="*/ 283659 h 753720"/>
                <a:gd name="connsiteX14" fmla="*/ 1031951 w 1367494"/>
                <a:gd name="connsiteY14" fmla="*/ 568794 h 753720"/>
                <a:gd name="connsiteX15" fmla="*/ 1237209 w 1367494"/>
                <a:gd name="connsiteY15" fmla="*/ 683233 h 753720"/>
                <a:gd name="connsiteX16" fmla="*/ 1183638 w 1367494"/>
                <a:gd name="connsiteY16" fmla="*/ 753720 h 753720"/>
                <a:gd name="connsiteX17" fmla="*/ 1000561 w 1367494"/>
                <a:gd name="connsiteY17" fmla="*/ 645697 h 753720"/>
                <a:gd name="connsiteX18" fmla="*/ 375721 w 1367494"/>
                <a:gd name="connsiteY18" fmla="*/ 651412 h 753720"/>
                <a:gd name="connsiteX19" fmla="*/ 192440 w 1367494"/>
                <a:gd name="connsiteY19" fmla="*/ 751196 h 753720"/>
                <a:gd name="connsiteX20" fmla="*/ 146122 w 1367494"/>
                <a:gd name="connsiteY20" fmla="*/ 688950 h 753720"/>
                <a:gd name="connsiteX21" fmla="*/ 342106 w 1367494"/>
                <a:gd name="connsiteY21" fmla="*/ 568933 h 753720"/>
                <a:gd name="connsiteX22" fmla="*/ 354959 w 1367494"/>
                <a:gd name="connsiteY22" fmla="*/ 288759 h 753720"/>
                <a:gd name="connsiteX23" fmla="*/ 141005 w 1367494"/>
                <a:gd name="connsiteY23" fmla="*/ 167454 h 753720"/>
                <a:gd name="connsiteX24" fmla="*/ 74809 w 1367494"/>
                <a:gd name="connsiteY24" fmla="*/ 203509 h 753720"/>
                <a:gd name="connsiteX25" fmla="*/ 35 w 1367494"/>
                <a:gd name="connsiteY25" fmla="*/ 132883 h 753720"/>
                <a:gd name="connsiteX0" fmla="*/ 35 w 1367494"/>
                <a:gd name="connsiteY0" fmla="*/ 132883 h 753720"/>
                <a:gd name="connsiteX1" fmla="*/ 67304 w 1367494"/>
                <a:gd name="connsiteY1" fmla="*/ 59203 h 753720"/>
                <a:gd name="connsiteX2" fmla="*/ 142081 w 1367494"/>
                <a:gd name="connsiteY2" fmla="*/ 9 h 753720"/>
                <a:gd name="connsiteX3" fmla="*/ 210892 w 1367494"/>
                <a:gd name="connsiteY3" fmla="*/ 66682 h 753720"/>
                <a:gd name="connsiteX4" fmla="*/ 194345 w 1367494"/>
                <a:gd name="connsiteY4" fmla="*/ 114926 h 753720"/>
                <a:gd name="connsiteX5" fmla="*/ 389253 w 1367494"/>
                <a:gd name="connsiteY5" fmla="*/ 222892 h 753720"/>
                <a:gd name="connsiteX6" fmla="*/ 682854 w 1367494"/>
                <a:gd name="connsiteY6" fmla="*/ 70494 h 753720"/>
                <a:gd name="connsiteX7" fmla="*/ 980516 w 1367494"/>
                <a:gd name="connsiteY7" fmla="*/ 215413 h 753720"/>
                <a:gd name="connsiteX8" fmla="*/ 1179230 w 1367494"/>
                <a:gd name="connsiteY8" fmla="*/ 108118 h 753720"/>
                <a:gd name="connsiteX9" fmla="*/ 1246305 w 1367494"/>
                <a:gd name="connsiteY9" fmla="*/ 1807 h 753720"/>
                <a:gd name="connsiteX10" fmla="*/ 1320601 w 1367494"/>
                <a:gd name="connsiteY10" fmla="*/ 72292 h 753720"/>
                <a:gd name="connsiteX11" fmla="*/ 1362511 w 1367494"/>
                <a:gd name="connsiteY11" fmla="*/ 175162 h 753720"/>
                <a:gd name="connsiteX12" fmla="*/ 1224471 w 1367494"/>
                <a:gd name="connsiteY12" fmla="*/ 174934 h 753720"/>
                <a:gd name="connsiteX13" fmla="*/ 1023020 w 1367494"/>
                <a:gd name="connsiteY13" fmla="*/ 283659 h 753720"/>
                <a:gd name="connsiteX14" fmla="*/ 1031951 w 1367494"/>
                <a:gd name="connsiteY14" fmla="*/ 568794 h 753720"/>
                <a:gd name="connsiteX15" fmla="*/ 1237209 w 1367494"/>
                <a:gd name="connsiteY15" fmla="*/ 683233 h 753720"/>
                <a:gd name="connsiteX16" fmla="*/ 1183638 w 1367494"/>
                <a:gd name="connsiteY16" fmla="*/ 753720 h 753720"/>
                <a:gd name="connsiteX17" fmla="*/ 1000561 w 1367494"/>
                <a:gd name="connsiteY17" fmla="*/ 645697 h 753720"/>
                <a:gd name="connsiteX18" fmla="*/ 375721 w 1367494"/>
                <a:gd name="connsiteY18" fmla="*/ 651412 h 753720"/>
                <a:gd name="connsiteX19" fmla="*/ 192440 w 1367494"/>
                <a:gd name="connsiteY19" fmla="*/ 751196 h 753720"/>
                <a:gd name="connsiteX20" fmla="*/ 146122 w 1367494"/>
                <a:gd name="connsiteY20" fmla="*/ 688950 h 753720"/>
                <a:gd name="connsiteX21" fmla="*/ 342106 w 1367494"/>
                <a:gd name="connsiteY21" fmla="*/ 568933 h 753720"/>
                <a:gd name="connsiteX22" fmla="*/ 354959 w 1367494"/>
                <a:gd name="connsiteY22" fmla="*/ 288759 h 753720"/>
                <a:gd name="connsiteX23" fmla="*/ 141005 w 1367494"/>
                <a:gd name="connsiteY23" fmla="*/ 167454 h 753720"/>
                <a:gd name="connsiteX24" fmla="*/ 74809 w 1367494"/>
                <a:gd name="connsiteY24" fmla="*/ 203509 h 753720"/>
                <a:gd name="connsiteX25" fmla="*/ 35 w 1367494"/>
                <a:gd name="connsiteY25" fmla="*/ 132883 h 753720"/>
                <a:gd name="connsiteX0" fmla="*/ 35 w 1370596"/>
                <a:gd name="connsiteY0" fmla="*/ 132883 h 753720"/>
                <a:gd name="connsiteX1" fmla="*/ 67304 w 1370596"/>
                <a:gd name="connsiteY1" fmla="*/ 59203 h 753720"/>
                <a:gd name="connsiteX2" fmla="*/ 142081 w 1370596"/>
                <a:gd name="connsiteY2" fmla="*/ 9 h 753720"/>
                <a:gd name="connsiteX3" fmla="*/ 210892 w 1370596"/>
                <a:gd name="connsiteY3" fmla="*/ 66682 h 753720"/>
                <a:gd name="connsiteX4" fmla="*/ 194345 w 1370596"/>
                <a:gd name="connsiteY4" fmla="*/ 114926 h 753720"/>
                <a:gd name="connsiteX5" fmla="*/ 389253 w 1370596"/>
                <a:gd name="connsiteY5" fmla="*/ 222892 h 753720"/>
                <a:gd name="connsiteX6" fmla="*/ 682854 w 1370596"/>
                <a:gd name="connsiteY6" fmla="*/ 70494 h 753720"/>
                <a:gd name="connsiteX7" fmla="*/ 980516 w 1370596"/>
                <a:gd name="connsiteY7" fmla="*/ 215413 h 753720"/>
                <a:gd name="connsiteX8" fmla="*/ 1179230 w 1370596"/>
                <a:gd name="connsiteY8" fmla="*/ 108118 h 753720"/>
                <a:gd name="connsiteX9" fmla="*/ 1246305 w 1370596"/>
                <a:gd name="connsiteY9" fmla="*/ 1807 h 753720"/>
                <a:gd name="connsiteX10" fmla="*/ 1320601 w 1370596"/>
                <a:gd name="connsiteY10" fmla="*/ 72292 h 753720"/>
                <a:gd name="connsiteX11" fmla="*/ 1362511 w 1370596"/>
                <a:gd name="connsiteY11" fmla="*/ 175162 h 753720"/>
                <a:gd name="connsiteX12" fmla="*/ 1224471 w 1370596"/>
                <a:gd name="connsiteY12" fmla="*/ 174934 h 753720"/>
                <a:gd name="connsiteX13" fmla="*/ 1023020 w 1370596"/>
                <a:gd name="connsiteY13" fmla="*/ 283659 h 753720"/>
                <a:gd name="connsiteX14" fmla="*/ 1031951 w 1370596"/>
                <a:gd name="connsiteY14" fmla="*/ 568794 h 753720"/>
                <a:gd name="connsiteX15" fmla="*/ 1237209 w 1370596"/>
                <a:gd name="connsiteY15" fmla="*/ 683233 h 753720"/>
                <a:gd name="connsiteX16" fmla="*/ 1183638 w 1370596"/>
                <a:gd name="connsiteY16" fmla="*/ 753720 h 753720"/>
                <a:gd name="connsiteX17" fmla="*/ 1000561 w 1370596"/>
                <a:gd name="connsiteY17" fmla="*/ 645697 h 753720"/>
                <a:gd name="connsiteX18" fmla="*/ 375721 w 1370596"/>
                <a:gd name="connsiteY18" fmla="*/ 651412 h 753720"/>
                <a:gd name="connsiteX19" fmla="*/ 192440 w 1370596"/>
                <a:gd name="connsiteY19" fmla="*/ 751196 h 753720"/>
                <a:gd name="connsiteX20" fmla="*/ 146122 w 1370596"/>
                <a:gd name="connsiteY20" fmla="*/ 688950 h 753720"/>
                <a:gd name="connsiteX21" fmla="*/ 342106 w 1370596"/>
                <a:gd name="connsiteY21" fmla="*/ 568933 h 753720"/>
                <a:gd name="connsiteX22" fmla="*/ 354959 w 1370596"/>
                <a:gd name="connsiteY22" fmla="*/ 288759 h 753720"/>
                <a:gd name="connsiteX23" fmla="*/ 141005 w 1370596"/>
                <a:gd name="connsiteY23" fmla="*/ 167454 h 753720"/>
                <a:gd name="connsiteX24" fmla="*/ 74809 w 1370596"/>
                <a:gd name="connsiteY24" fmla="*/ 203509 h 753720"/>
                <a:gd name="connsiteX25" fmla="*/ 35 w 1370596"/>
                <a:gd name="connsiteY25" fmla="*/ 132883 h 753720"/>
                <a:gd name="connsiteX0" fmla="*/ 35 w 1370596"/>
                <a:gd name="connsiteY0" fmla="*/ 132883 h 753720"/>
                <a:gd name="connsiteX1" fmla="*/ 67304 w 1370596"/>
                <a:gd name="connsiteY1" fmla="*/ 59203 h 753720"/>
                <a:gd name="connsiteX2" fmla="*/ 142081 w 1370596"/>
                <a:gd name="connsiteY2" fmla="*/ 9 h 753720"/>
                <a:gd name="connsiteX3" fmla="*/ 210892 w 1370596"/>
                <a:gd name="connsiteY3" fmla="*/ 66682 h 753720"/>
                <a:gd name="connsiteX4" fmla="*/ 194345 w 1370596"/>
                <a:gd name="connsiteY4" fmla="*/ 114926 h 753720"/>
                <a:gd name="connsiteX5" fmla="*/ 389253 w 1370596"/>
                <a:gd name="connsiteY5" fmla="*/ 222892 h 753720"/>
                <a:gd name="connsiteX6" fmla="*/ 682854 w 1370596"/>
                <a:gd name="connsiteY6" fmla="*/ 70494 h 753720"/>
                <a:gd name="connsiteX7" fmla="*/ 980516 w 1370596"/>
                <a:gd name="connsiteY7" fmla="*/ 215413 h 753720"/>
                <a:gd name="connsiteX8" fmla="*/ 1179230 w 1370596"/>
                <a:gd name="connsiteY8" fmla="*/ 108118 h 753720"/>
                <a:gd name="connsiteX9" fmla="*/ 1246305 w 1370596"/>
                <a:gd name="connsiteY9" fmla="*/ 1807 h 753720"/>
                <a:gd name="connsiteX10" fmla="*/ 1320601 w 1370596"/>
                <a:gd name="connsiteY10" fmla="*/ 72292 h 753720"/>
                <a:gd name="connsiteX11" fmla="*/ 1362511 w 1370596"/>
                <a:gd name="connsiteY11" fmla="*/ 175162 h 753720"/>
                <a:gd name="connsiteX12" fmla="*/ 1224471 w 1370596"/>
                <a:gd name="connsiteY12" fmla="*/ 174934 h 753720"/>
                <a:gd name="connsiteX13" fmla="*/ 1023020 w 1370596"/>
                <a:gd name="connsiteY13" fmla="*/ 283659 h 753720"/>
                <a:gd name="connsiteX14" fmla="*/ 1031951 w 1370596"/>
                <a:gd name="connsiteY14" fmla="*/ 568794 h 753720"/>
                <a:gd name="connsiteX15" fmla="*/ 1237209 w 1370596"/>
                <a:gd name="connsiteY15" fmla="*/ 683233 h 753720"/>
                <a:gd name="connsiteX16" fmla="*/ 1183638 w 1370596"/>
                <a:gd name="connsiteY16" fmla="*/ 753720 h 753720"/>
                <a:gd name="connsiteX17" fmla="*/ 1000561 w 1370596"/>
                <a:gd name="connsiteY17" fmla="*/ 645697 h 753720"/>
                <a:gd name="connsiteX18" fmla="*/ 375721 w 1370596"/>
                <a:gd name="connsiteY18" fmla="*/ 651412 h 753720"/>
                <a:gd name="connsiteX19" fmla="*/ 192440 w 1370596"/>
                <a:gd name="connsiteY19" fmla="*/ 751196 h 753720"/>
                <a:gd name="connsiteX20" fmla="*/ 146122 w 1370596"/>
                <a:gd name="connsiteY20" fmla="*/ 688950 h 753720"/>
                <a:gd name="connsiteX21" fmla="*/ 342106 w 1370596"/>
                <a:gd name="connsiteY21" fmla="*/ 568933 h 753720"/>
                <a:gd name="connsiteX22" fmla="*/ 354959 w 1370596"/>
                <a:gd name="connsiteY22" fmla="*/ 288759 h 753720"/>
                <a:gd name="connsiteX23" fmla="*/ 141005 w 1370596"/>
                <a:gd name="connsiteY23" fmla="*/ 167454 h 753720"/>
                <a:gd name="connsiteX24" fmla="*/ 74809 w 1370596"/>
                <a:gd name="connsiteY24" fmla="*/ 203509 h 753720"/>
                <a:gd name="connsiteX25" fmla="*/ 35 w 1370596"/>
                <a:gd name="connsiteY25" fmla="*/ 132883 h 753720"/>
                <a:gd name="connsiteX0" fmla="*/ 35 w 1370596"/>
                <a:gd name="connsiteY0" fmla="*/ 132883 h 753720"/>
                <a:gd name="connsiteX1" fmla="*/ 67304 w 1370596"/>
                <a:gd name="connsiteY1" fmla="*/ 59203 h 753720"/>
                <a:gd name="connsiteX2" fmla="*/ 142081 w 1370596"/>
                <a:gd name="connsiteY2" fmla="*/ 9 h 753720"/>
                <a:gd name="connsiteX3" fmla="*/ 210892 w 1370596"/>
                <a:gd name="connsiteY3" fmla="*/ 66682 h 753720"/>
                <a:gd name="connsiteX4" fmla="*/ 194345 w 1370596"/>
                <a:gd name="connsiteY4" fmla="*/ 114926 h 753720"/>
                <a:gd name="connsiteX5" fmla="*/ 389253 w 1370596"/>
                <a:gd name="connsiteY5" fmla="*/ 222892 h 753720"/>
                <a:gd name="connsiteX6" fmla="*/ 682854 w 1370596"/>
                <a:gd name="connsiteY6" fmla="*/ 70494 h 753720"/>
                <a:gd name="connsiteX7" fmla="*/ 980516 w 1370596"/>
                <a:gd name="connsiteY7" fmla="*/ 215413 h 753720"/>
                <a:gd name="connsiteX8" fmla="*/ 1179230 w 1370596"/>
                <a:gd name="connsiteY8" fmla="*/ 108118 h 753720"/>
                <a:gd name="connsiteX9" fmla="*/ 1246305 w 1370596"/>
                <a:gd name="connsiteY9" fmla="*/ 1807 h 753720"/>
                <a:gd name="connsiteX10" fmla="*/ 1320601 w 1370596"/>
                <a:gd name="connsiteY10" fmla="*/ 72292 h 753720"/>
                <a:gd name="connsiteX11" fmla="*/ 1362511 w 1370596"/>
                <a:gd name="connsiteY11" fmla="*/ 175162 h 753720"/>
                <a:gd name="connsiteX12" fmla="*/ 1224471 w 1370596"/>
                <a:gd name="connsiteY12" fmla="*/ 174934 h 753720"/>
                <a:gd name="connsiteX13" fmla="*/ 1023020 w 1370596"/>
                <a:gd name="connsiteY13" fmla="*/ 283659 h 753720"/>
                <a:gd name="connsiteX14" fmla="*/ 1031951 w 1370596"/>
                <a:gd name="connsiteY14" fmla="*/ 568794 h 753720"/>
                <a:gd name="connsiteX15" fmla="*/ 1237209 w 1370596"/>
                <a:gd name="connsiteY15" fmla="*/ 683233 h 753720"/>
                <a:gd name="connsiteX16" fmla="*/ 1183638 w 1370596"/>
                <a:gd name="connsiteY16" fmla="*/ 753720 h 753720"/>
                <a:gd name="connsiteX17" fmla="*/ 1000561 w 1370596"/>
                <a:gd name="connsiteY17" fmla="*/ 645697 h 753720"/>
                <a:gd name="connsiteX18" fmla="*/ 375721 w 1370596"/>
                <a:gd name="connsiteY18" fmla="*/ 651412 h 753720"/>
                <a:gd name="connsiteX19" fmla="*/ 192440 w 1370596"/>
                <a:gd name="connsiteY19" fmla="*/ 751196 h 753720"/>
                <a:gd name="connsiteX20" fmla="*/ 134692 w 1370596"/>
                <a:gd name="connsiteY20" fmla="*/ 692760 h 753720"/>
                <a:gd name="connsiteX21" fmla="*/ 342106 w 1370596"/>
                <a:gd name="connsiteY21" fmla="*/ 568933 h 753720"/>
                <a:gd name="connsiteX22" fmla="*/ 354959 w 1370596"/>
                <a:gd name="connsiteY22" fmla="*/ 288759 h 753720"/>
                <a:gd name="connsiteX23" fmla="*/ 141005 w 1370596"/>
                <a:gd name="connsiteY23" fmla="*/ 167454 h 753720"/>
                <a:gd name="connsiteX24" fmla="*/ 74809 w 1370596"/>
                <a:gd name="connsiteY24" fmla="*/ 203509 h 753720"/>
                <a:gd name="connsiteX25" fmla="*/ 35 w 1370596"/>
                <a:gd name="connsiteY25" fmla="*/ 132883 h 753720"/>
                <a:gd name="connsiteX0" fmla="*/ 35 w 1370596"/>
                <a:gd name="connsiteY0" fmla="*/ 132883 h 753720"/>
                <a:gd name="connsiteX1" fmla="*/ 67304 w 1370596"/>
                <a:gd name="connsiteY1" fmla="*/ 59203 h 753720"/>
                <a:gd name="connsiteX2" fmla="*/ 142081 w 1370596"/>
                <a:gd name="connsiteY2" fmla="*/ 9 h 753720"/>
                <a:gd name="connsiteX3" fmla="*/ 210892 w 1370596"/>
                <a:gd name="connsiteY3" fmla="*/ 66682 h 753720"/>
                <a:gd name="connsiteX4" fmla="*/ 194345 w 1370596"/>
                <a:gd name="connsiteY4" fmla="*/ 114926 h 753720"/>
                <a:gd name="connsiteX5" fmla="*/ 389253 w 1370596"/>
                <a:gd name="connsiteY5" fmla="*/ 222892 h 753720"/>
                <a:gd name="connsiteX6" fmla="*/ 682854 w 1370596"/>
                <a:gd name="connsiteY6" fmla="*/ 70494 h 753720"/>
                <a:gd name="connsiteX7" fmla="*/ 980516 w 1370596"/>
                <a:gd name="connsiteY7" fmla="*/ 215413 h 753720"/>
                <a:gd name="connsiteX8" fmla="*/ 1179230 w 1370596"/>
                <a:gd name="connsiteY8" fmla="*/ 108118 h 753720"/>
                <a:gd name="connsiteX9" fmla="*/ 1246305 w 1370596"/>
                <a:gd name="connsiteY9" fmla="*/ 1807 h 753720"/>
                <a:gd name="connsiteX10" fmla="*/ 1320601 w 1370596"/>
                <a:gd name="connsiteY10" fmla="*/ 72292 h 753720"/>
                <a:gd name="connsiteX11" fmla="*/ 1362511 w 1370596"/>
                <a:gd name="connsiteY11" fmla="*/ 175162 h 753720"/>
                <a:gd name="connsiteX12" fmla="*/ 1224471 w 1370596"/>
                <a:gd name="connsiteY12" fmla="*/ 174934 h 753720"/>
                <a:gd name="connsiteX13" fmla="*/ 1023020 w 1370596"/>
                <a:gd name="connsiteY13" fmla="*/ 283659 h 753720"/>
                <a:gd name="connsiteX14" fmla="*/ 1031951 w 1370596"/>
                <a:gd name="connsiteY14" fmla="*/ 568794 h 753720"/>
                <a:gd name="connsiteX15" fmla="*/ 1237209 w 1370596"/>
                <a:gd name="connsiteY15" fmla="*/ 683233 h 753720"/>
                <a:gd name="connsiteX16" fmla="*/ 1183638 w 1370596"/>
                <a:gd name="connsiteY16" fmla="*/ 753720 h 753720"/>
                <a:gd name="connsiteX17" fmla="*/ 1000561 w 1370596"/>
                <a:gd name="connsiteY17" fmla="*/ 645697 h 753720"/>
                <a:gd name="connsiteX18" fmla="*/ 375721 w 1370596"/>
                <a:gd name="connsiteY18" fmla="*/ 651412 h 753720"/>
                <a:gd name="connsiteX19" fmla="*/ 188630 w 1370596"/>
                <a:gd name="connsiteY19" fmla="*/ 753101 h 753720"/>
                <a:gd name="connsiteX20" fmla="*/ 134692 w 1370596"/>
                <a:gd name="connsiteY20" fmla="*/ 692760 h 753720"/>
                <a:gd name="connsiteX21" fmla="*/ 342106 w 1370596"/>
                <a:gd name="connsiteY21" fmla="*/ 568933 h 753720"/>
                <a:gd name="connsiteX22" fmla="*/ 354959 w 1370596"/>
                <a:gd name="connsiteY22" fmla="*/ 288759 h 753720"/>
                <a:gd name="connsiteX23" fmla="*/ 141005 w 1370596"/>
                <a:gd name="connsiteY23" fmla="*/ 167454 h 753720"/>
                <a:gd name="connsiteX24" fmla="*/ 74809 w 1370596"/>
                <a:gd name="connsiteY24" fmla="*/ 203509 h 753720"/>
                <a:gd name="connsiteX25" fmla="*/ 35 w 1370596"/>
                <a:gd name="connsiteY25" fmla="*/ 132883 h 753720"/>
                <a:gd name="connsiteX0" fmla="*/ 35 w 1370596"/>
                <a:gd name="connsiteY0" fmla="*/ 132883 h 797573"/>
                <a:gd name="connsiteX1" fmla="*/ 67304 w 1370596"/>
                <a:gd name="connsiteY1" fmla="*/ 59203 h 797573"/>
                <a:gd name="connsiteX2" fmla="*/ 142081 w 1370596"/>
                <a:gd name="connsiteY2" fmla="*/ 9 h 797573"/>
                <a:gd name="connsiteX3" fmla="*/ 210892 w 1370596"/>
                <a:gd name="connsiteY3" fmla="*/ 66682 h 797573"/>
                <a:gd name="connsiteX4" fmla="*/ 194345 w 1370596"/>
                <a:gd name="connsiteY4" fmla="*/ 114926 h 797573"/>
                <a:gd name="connsiteX5" fmla="*/ 389253 w 1370596"/>
                <a:gd name="connsiteY5" fmla="*/ 222892 h 797573"/>
                <a:gd name="connsiteX6" fmla="*/ 682854 w 1370596"/>
                <a:gd name="connsiteY6" fmla="*/ 70494 h 797573"/>
                <a:gd name="connsiteX7" fmla="*/ 980516 w 1370596"/>
                <a:gd name="connsiteY7" fmla="*/ 215413 h 797573"/>
                <a:gd name="connsiteX8" fmla="*/ 1179230 w 1370596"/>
                <a:gd name="connsiteY8" fmla="*/ 108118 h 797573"/>
                <a:gd name="connsiteX9" fmla="*/ 1246305 w 1370596"/>
                <a:gd name="connsiteY9" fmla="*/ 1807 h 797573"/>
                <a:gd name="connsiteX10" fmla="*/ 1320601 w 1370596"/>
                <a:gd name="connsiteY10" fmla="*/ 72292 h 797573"/>
                <a:gd name="connsiteX11" fmla="*/ 1362511 w 1370596"/>
                <a:gd name="connsiteY11" fmla="*/ 175162 h 797573"/>
                <a:gd name="connsiteX12" fmla="*/ 1224471 w 1370596"/>
                <a:gd name="connsiteY12" fmla="*/ 174934 h 797573"/>
                <a:gd name="connsiteX13" fmla="*/ 1023020 w 1370596"/>
                <a:gd name="connsiteY13" fmla="*/ 283659 h 797573"/>
                <a:gd name="connsiteX14" fmla="*/ 1031951 w 1370596"/>
                <a:gd name="connsiteY14" fmla="*/ 568794 h 797573"/>
                <a:gd name="connsiteX15" fmla="*/ 1237209 w 1370596"/>
                <a:gd name="connsiteY15" fmla="*/ 683233 h 797573"/>
                <a:gd name="connsiteX16" fmla="*/ 1183638 w 1370596"/>
                <a:gd name="connsiteY16" fmla="*/ 753720 h 797573"/>
                <a:gd name="connsiteX17" fmla="*/ 1000561 w 1370596"/>
                <a:gd name="connsiteY17" fmla="*/ 645697 h 797573"/>
                <a:gd name="connsiteX18" fmla="*/ 375721 w 1370596"/>
                <a:gd name="connsiteY18" fmla="*/ 651412 h 797573"/>
                <a:gd name="connsiteX19" fmla="*/ 188630 w 1370596"/>
                <a:gd name="connsiteY19" fmla="*/ 753101 h 797573"/>
                <a:gd name="connsiteX20" fmla="*/ 51870 w 1370596"/>
                <a:gd name="connsiteY20" fmla="*/ 796192 h 797573"/>
                <a:gd name="connsiteX21" fmla="*/ 134692 w 1370596"/>
                <a:gd name="connsiteY21" fmla="*/ 692760 h 797573"/>
                <a:gd name="connsiteX22" fmla="*/ 342106 w 1370596"/>
                <a:gd name="connsiteY22" fmla="*/ 568933 h 797573"/>
                <a:gd name="connsiteX23" fmla="*/ 354959 w 1370596"/>
                <a:gd name="connsiteY23" fmla="*/ 288759 h 797573"/>
                <a:gd name="connsiteX24" fmla="*/ 141005 w 1370596"/>
                <a:gd name="connsiteY24" fmla="*/ 167454 h 797573"/>
                <a:gd name="connsiteX25" fmla="*/ 74809 w 1370596"/>
                <a:gd name="connsiteY25" fmla="*/ 203509 h 797573"/>
                <a:gd name="connsiteX26" fmla="*/ 35 w 1370596"/>
                <a:gd name="connsiteY26" fmla="*/ 132883 h 797573"/>
                <a:gd name="connsiteX0" fmla="*/ 35 w 1370596"/>
                <a:gd name="connsiteY0" fmla="*/ 132883 h 796192"/>
                <a:gd name="connsiteX1" fmla="*/ 67304 w 1370596"/>
                <a:gd name="connsiteY1" fmla="*/ 59203 h 796192"/>
                <a:gd name="connsiteX2" fmla="*/ 142081 w 1370596"/>
                <a:gd name="connsiteY2" fmla="*/ 9 h 796192"/>
                <a:gd name="connsiteX3" fmla="*/ 210892 w 1370596"/>
                <a:gd name="connsiteY3" fmla="*/ 66682 h 796192"/>
                <a:gd name="connsiteX4" fmla="*/ 194345 w 1370596"/>
                <a:gd name="connsiteY4" fmla="*/ 114926 h 796192"/>
                <a:gd name="connsiteX5" fmla="*/ 389253 w 1370596"/>
                <a:gd name="connsiteY5" fmla="*/ 222892 h 796192"/>
                <a:gd name="connsiteX6" fmla="*/ 682854 w 1370596"/>
                <a:gd name="connsiteY6" fmla="*/ 70494 h 796192"/>
                <a:gd name="connsiteX7" fmla="*/ 980516 w 1370596"/>
                <a:gd name="connsiteY7" fmla="*/ 215413 h 796192"/>
                <a:gd name="connsiteX8" fmla="*/ 1179230 w 1370596"/>
                <a:gd name="connsiteY8" fmla="*/ 108118 h 796192"/>
                <a:gd name="connsiteX9" fmla="*/ 1246305 w 1370596"/>
                <a:gd name="connsiteY9" fmla="*/ 1807 h 796192"/>
                <a:gd name="connsiteX10" fmla="*/ 1320601 w 1370596"/>
                <a:gd name="connsiteY10" fmla="*/ 72292 h 796192"/>
                <a:gd name="connsiteX11" fmla="*/ 1362511 w 1370596"/>
                <a:gd name="connsiteY11" fmla="*/ 175162 h 796192"/>
                <a:gd name="connsiteX12" fmla="*/ 1224471 w 1370596"/>
                <a:gd name="connsiteY12" fmla="*/ 174934 h 796192"/>
                <a:gd name="connsiteX13" fmla="*/ 1023020 w 1370596"/>
                <a:gd name="connsiteY13" fmla="*/ 283659 h 796192"/>
                <a:gd name="connsiteX14" fmla="*/ 1031951 w 1370596"/>
                <a:gd name="connsiteY14" fmla="*/ 568794 h 796192"/>
                <a:gd name="connsiteX15" fmla="*/ 1237209 w 1370596"/>
                <a:gd name="connsiteY15" fmla="*/ 683233 h 796192"/>
                <a:gd name="connsiteX16" fmla="*/ 1183638 w 1370596"/>
                <a:gd name="connsiteY16" fmla="*/ 753720 h 796192"/>
                <a:gd name="connsiteX17" fmla="*/ 1000561 w 1370596"/>
                <a:gd name="connsiteY17" fmla="*/ 645697 h 796192"/>
                <a:gd name="connsiteX18" fmla="*/ 375721 w 1370596"/>
                <a:gd name="connsiteY18" fmla="*/ 651412 h 796192"/>
                <a:gd name="connsiteX19" fmla="*/ 188630 w 1370596"/>
                <a:gd name="connsiteY19" fmla="*/ 753101 h 796192"/>
                <a:gd name="connsiteX20" fmla="*/ 51870 w 1370596"/>
                <a:gd name="connsiteY20" fmla="*/ 796192 h 796192"/>
                <a:gd name="connsiteX21" fmla="*/ 134692 w 1370596"/>
                <a:gd name="connsiteY21" fmla="*/ 692760 h 796192"/>
                <a:gd name="connsiteX22" fmla="*/ 342106 w 1370596"/>
                <a:gd name="connsiteY22" fmla="*/ 568933 h 796192"/>
                <a:gd name="connsiteX23" fmla="*/ 354959 w 1370596"/>
                <a:gd name="connsiteY23" fmla="*/ 288759 h 796192"/>
                <a:gd name="connsiteX24" fmla="*/ 141005 w 1370596"/>
                <a:gd name="connsiteY24" fmla="*/ 167454 h 796192"/>
                <a:gd name="connsiteX25" fmla="*/ 74809 w 1370596"/>
                <a:gd name="connsiteY25" fmla="*/ 203509 h 796192"/>
                <a:gd name="connsiteX26" fmla="*/ 35 w 1370596"/>
                <a:gd name="connsiteY26" fmla="*/ 132883 h 796192"/>
                <a:gd name="connsiteX0" fmla="*/ 35 w 1370596"/>
                <a:gd name="connsiteY0" fmla="*/ 132883 h 796192"/>
                <a:gd name="connsiteX1" fmla="*/ 67304 w 1370596"/>
                <a:gd name="connsiteY1" fmla="*/ 59203 h 796192"/>
                <a:gd name="connsiteX2" fmla="*/ 142081 w 1370596"/>
                <a:gd name="connsiteY2" fmla="*/ 9 h 796192"/>
                <a:gd name="connsiteX3" fmla="*/ 210892 w 1370596"/>
                <a:gd name="connsiteY3" fmla="*/ 66682 h 796192"/>
                <a:gd name="connsiteX4" fmla="*/ 194345 w 1370596"/>
                <a:gd name="connsiteY4" fmla="*/ 114926 h 796192"/>
                <a:gd name="connsiteX5" fmla="*/ 389253 w 1370596"/>
                <a:gd name="connsiteY5" fmla="*/ 222892 h 796192"/>
                <a:gd name="connsiteX6" fmla="*/ 682854 w 1370596"/>
                <a:gd name="connsiteY6" fmla="*/ 70494 h 796192"/>
                <a:gd name="connsiteX7" fmla="*/ 980516 w 1370596"/>
                <a:gd name="connsiteY7" fmla="*/ 215413 h 796192"/>
                <a:gd name="connsiteX8" fmla="*/ 1179230 w 1370596"/>
                <a:gd name="connsiteY8" fmla="*/ 108118 h 796192"/>
                <a:gd name="connsiteX9" fmla="*/ 1246305 w 1370596"/>
                <a:gd name="connsiteY9" fmla="*/ 1807 h 796192"/>
                <a:gd name="connsiteX10" fmla="*/ 1320601 w 1370596"/>
                <a:gd name="connsiteY10" fmla="*/ 72292 h 796192"/>
                <a:gd name="connsiteX11" fmla="*/ 1362511 w 1370596"/>
                <a:gd name="connsiteY11" fmla="*/ 175162 h 796192"/>
                <a:gd name="connsiteX12" fmla="*/ 1224471 w 1370596"/>
                <a:gd name="connsiteY12" fmla="*/ 174934 h 796192"/>
                <a:gd name="connsiteX13" fmla="*/ 1023020 w 1370596"/>
                <a:gd name="connsiteY13" fmla="*/ 283659 h 796192"/>
                <a:gd name="connsiteX14" fmla="*/ 1031951 w 1370596"/>
                <a:gd name="connsiteY14" fmla="*/ 568794 h 796192"/>
                <a:gd name="connsiteX15" fmla="*/ 1237209 w 1370596"/>
                <a:gd name="connsiteY15" fmla="*/ 683233 h 796192"/>
                <a:gd name="connsiteX16" fmla="*/ 1183638 w 1370596"/>
                <a:gd name="connsiteY16" fmla="*/ 753720 h 796192"/>
                <a:gd name="connsiteX17" fmla="*/ 1000561 w 1370596"/>
                <a:gd name="connsiteY17" fmla="*/ 645697 h 796192"/>
                <a:gd name="connsiteX18" fmla="*/ 375721 w 1370596"/>
                <a:gd name="connsiteY18" fmla="*/ 651412 h 796192"/>
                <a:gd name="connsiteX19" fmla="*/ 188630 w 1370596"/>
                <a:gd name="connsiteY19" fmla="*/ 753101 h 796192"/>
                <a:gd name="connsiteX20" fmla="*/ 51870 w 1370596"/>
                <a:gd name="connsiteY20" fmla="*/ 796192 h 796192"/>
                <a:gd name="connsiteX21" fmla="*/ 134692 w 1370596"/>
                <a:gd name="connsiteY21" fmla="*/ 692760 h 796192"/>
                <a:gd name="connsiteX22" fmla="*/ 342106 w 1370596"/>
                <a:gd name="connsiteY22" fmla="*/ 568933 h 796192"/>
                <a:gd name="connsiteX23" fmla="*/ 354959 w 1370596"/>
                <a:gd name="connsiteY23" fmla="*/ 288759 h 796192"/>
                <a:gd name="connsiteX24" fmla="*/ 141005 w 1370596"/>
                <a:gd name="connsiteY24" fmla="*/ 167454 h 796192"/>
                <a:gd name="connsiteX25" fmla="*/ 74809 w 1370596"/>
                <a:gd name="connsiteY25" fmla="*/ 203509 h 796192"/>
                <a:gd name="connsiteX26" fmla="*/ 35 w 1370596"/>
                <a:gd name="connsiteY26" fmla="*/ 132883 h 796192"/>
                <a:gd name="connsiteX0" fmla="*/ 35 w 1370596"/>
                <a:gd name="connsiteY0" fmla="*/ 132883 h 796192"/>
                <a:gd name="connsiteX1" fmla="*/ 67304 w 1370596"/>
                <a:gd name="connsiteY1" fmla="*/ 59203 h 796192"/>
                <a:gd name="connsiteX2" fmla="*/ 142081 w 1370596"/>
                <a:gd name="connsiteY2" fmla="*/ 9 h 796192"/>
                <a:gd name="connsiteX3" fmla="*/ 210892 w 1370596"/>
                <a:gd name="connsiteY3" fmla="*/ 66682 h 796192"/>
                <a:gd name="connsiteX4" fmla="*/ 194345 w 1370596"/>
                <a:gd name="connsiteY4" fmla="*/ 114926 h 796192"/>
                <a:gd name="connsiteX5" fmla="*/ 389253 w 1370596"/>
                <a:gd name="connsiteY5" fmla="*/ 222892 h 796192"/>
                <a:gd name="connsiteX6" fmla="*/ 682854 w 1370596"/>
                <a:gd name="connsiteY6" fmla="*/ 70494 h 796192"/>
                <a:gd name="connsiteX7" fmla="*/ 980516 w 1370596"/>
                <a:gd name="connsiteY7" fmla="*/ 215413 h 796192"/>
                <a:gd name="connsiteX8" fmla="*/ 1179230 w 1370596"/>
                <a:gd name="connsiteY8" fmla="*/ 108118 h 796192"/>
                <a:gd name="connsiteX9" fmla="*/ 1246305 w 1370596"/>
                <a:gd name="connsiteY9" fmla="*/ 1807 h 796192"/>
                <a:gd name="connsiteX10" fmla="*/ 1320601 w 1370596"/>
                <a:gd name="connsiteY10" fmla="*/ 72292 h 796192"/>
                <a:gd name="connsiteX11" fmla="*/ 1362511 w 1370596"/>
                <a:gd name="connsiteY11" fmla="*/ 175162 h 796192"/>
                <a:gd name="connsiteX12" fmla="*/ 1224471 w 1370596"/>
                <a:gd name="connsiteY12" fmla="*/ 174934 h 796192"/>
                <a:gd name="connsiteX13" fmla="*/ 1023020 w 1370596"/>
                <a:gd name="connsiteY13" fmla="*/ 283659 h 796192"/>
                <a:gd name="connsiteX14" fmla="*/ 1031951 w 1370596"/>
                <a:gd name="connsiteY14" fmla="*/ 568794 h 796192"/>
                <a:gd name="connsiteX15" fmla="*/ 1237209 w 1370596"/>
                <a:gd name="connsiteY15" fmla="*/ 683233 h 796192"/>
                <a:gd name="connsiteX16" fmla="*/ 1183638 w 1370596"/>
                <a:gd name="connsiteY16" fmla="*/ 753720 h 796192"/>
                <a:gd name="connsiteX17" fmla="*/ 1000561 w 1370596"/>
                <a:gd name="connsiteY17" fmla="*/ 645697 h 796192"/>
                <a:gd name="connsiteX18" fmla="*/ 375721 w 1370596"/>
                <a:gd name="connsiteY18" fmla="*/ 651412 h 796192"/>
                <a:gd name="connsiteX19" fmla="*/ 188630 w 1370596"/>
                <a:gd name="connsiteY19" fmla="*/ 753101 h 796192"/>
                <a:gd name="connsiteX20" fmla="*/ 51870 w 1370596"/>
                <a:gd name="connsiteY20" fmla="*/ 796192 h 796192"/>
                <a:gd name="connsiteX21" fmla="*/ 134692 w 1370596"/>
                <a:gd name="connsiteY21" fmla="*/ 692760 h 796192"/>
                <a:gd name="connsiteX22" fmla="*/ 342106 w 1370596"/>
                <a:gd name="connsiteY22" fmla="*/ 568933 h 796192"/>
                <a:gd name="connsiteX23" fmla="*/ 354959 w 1370596"/>
                <a:gd name="connsiteY23" fmla="*/ 288759 h 796192"/>
                <a:gd name="connsiteX24" fmla="*/ 141005 w 1370596"/>
                <a:gd name="connsiteY24" fmla="*/ 167454 h 796192"/>
                <a:gd name="connsiteX25" fmla="*/ 74809 w 1370596"/>
                <a:gd name="connsiteY25" fmla="*/ 203509 h 796192"/>
                <a:gd name="connsiteX26" fmla="*/ 35 w 1370596"/>
                <a:gd name="connsiteY26" fmla="*/ 132883 h 796192"/>
                <a:gd name="connsiteX0" fmla="*/ 503 w 1371064"/>
                <a:gd name="connsiteY0" fmla="*/ 132883 h 796192"/>
                <a:gd name="connsiteX1" fmla="*/ 67772 w 1371064"/>
                <a:gd name="connsiteY1" fmla="*/ 59203 h 796192"/>
                <a:gd name="connsiteX2" fmla="*/ 142549 w 1371064"/>
                <a:gd name="connsiteY2" fmla="*/ 9 h 796192"/>
                <a:gd name="connsiteX3" fmla="*/ 211360 w 1371064"/>
                <a:gd name="connsiteY3" fmla="*/ 66682 h 796192"/>
                <a:gd name="connsiteX4" fmla="*/ 194813 w 1371064"/>
                <a:gd name="connsiteY4" fmla="*/ 114926 h 796192"/>
                <a:gd name="connsiteX5" fmla="*/ 389721 w 1371064"/>
                <a:gd name="connsiteY5" fmla="*/ 222892 h 796192"/>
                <a:gd name="connsiteX6" fmla="*/ 683322 w 1371064"/>
                <a:gd name="connsiteY6" fmla="*/ 70494 h 796192"/>
                <a:gd name="connsiteX7" fmla="*/ 980984 w 1371064"/>
                <a:gd name="connsiteY7" fmla="*/ 215413 h 796192"/>
                <a:gd name="connsiteX8" fmla="*/ 1179698 w 1371064"/>
                <a:gd name="connsiteY8" fmla="*/ 108118 h 796192"/>
                <a:gd name="connsiteX9" fmla="*/ 1246773 w 1371064"/>
                <a:gd name="connsiteY9" fmla="*/ 1807 h 796192"/>
                <a:gd name="connsiteX10" fmla="*/ 1321069 w 1371064"/>
                <a:gd name="connsiteY10" fmla="*/ 72292 h 796192"/>
                <a:gd name="connsiteX11" fmla="*/ 1362979 w 1371064"/>
                <a:gd name="connsiteY11" fmla="*/ 175162 h 796192"/>
                <a:gd name="connsiteX12" fmla="*/ 1224939 w 1371064"/>
                <a:gd name="connsiteY12" fmla="*/ 174934 h 796192"/>
                <a:gd name="connsiteX13" fmla="*/ 1023488 w 1371064"/>
                <a:gd name="connsiteY13" fmla="*/ 283659 h 796192"/>
                <a:gd name="connsiteX14" fmla="*/ 1032419 w 1371064"/>
                <a:gd name="connsiteY14" fmla="*/ 568794 h 796192"/>
                <a:gd name="connsiteX15" fmla="*/ 1237677 w 1371064"/>
                <a:gd name="connsiteY15" fmla="*/ 683233 h 796192"/>
                <a:gd name="connsiteX16" fmla="*/ 1184106 w 1371064"/>
                <a:gd name="connsiteY16" fmla="*/ 753720 h 796192"/>
                <a:gd name="connsiteX17" fmla="*/ 1001029 w 1371064"/>
                <a:gd name="connsiteY17" fmla="*/ 645697 h 796192"/>
                <a:gd name="connsiteX18" fmla="*/ 376189 w 1371064"/>
                <a:gd name="connsiteY18" fmla="*/ 651412 h 796192"/>
                <a:gd name="connsiteX19" fmla="*/ 189098 w 1371064"/>
                <a:gd name="connsiteY19" fmla="*/ 753101 h 796192"/>
                <a:gd name="connsiteX20" fmla="*/ 52338 w 1371064"/>
                <a:gd name="connsiteY20" fmla="*/ 796192 h 796192"/>
                <a:gd name="connsiteX21" fmla="*/ 135160 w 1371064"/>
                <a:gd name="connsiteY21" fmla="*/ 692760 h 796192"/>
                <a:gd name="connsiteX22" fmla="*/ 342574 w 1371064"/>
                <a:gd name="connsiteY22" fmla="*/ 568933 h 796192"/>
                <a:gd name="connsiteX23" fmla="*/ 355427 w 1371064"/>
                <a:gd name="connsiteY23" fmla="*/ 288759 h 796192"/>
                <a:gd name="connsiteX24" fmla="*/ 141473 w 1371064"/>
                <a:gd name="connsiteY24" fmla="*/ 167454 h 796192"/>
                <a:gd name="connsiteX25" fmla="*/ 75277 w 1371064"/>
                <a:gd name="connsiteY25" fmla="*/ 203509 h 796192"/>
                <a:gd name="connsiteX26" fmla="*/ 503 w 1371064"/>
                <a:gd name="connsiteY26" fmla="*/ 132883 h 796192"/>
                <a:gd name="connsiteX0" fmla="*/ 503 w 1371064"/>
                <a:gd name="connsiteY0" fmla="*/ 132883 h 859733"/>
                <a:gd name="connsiteX1" fmla="*/ 67772 w 1371064"/>
                <a:gd name="connsiteY1" fmla="*/ 59203 h 859733"/>
                <a:gd name="connsiteX2" fmla="*/ 142549 w 1371064"/>
                <a:gd name="connsiteY2" fmla="*/ 9 h 859733"/>
                <a:gd name="connsiteX3" fmla="*/ 211360 w 1371064"/>
                <a:gd name="connsiteY3" fmla="*/ 66682 h 859733"/>
                <a:gd name="connsiteX4" fmla="*/ 194813 w 1371064"/>
                <a:gd name="connsiteY4" fmla="*/ 114926 h 859733"/>
                <a:gd name="connsiteX5" fmla="*/ 389721 w 1371064"/>
                <a:gd name="connsiteY5" fmla="*/ 222892 h 859733"/>
                <a:gd name="connsiteX6" fmla="*/ 683322 w 1371064"/>
                <a:gd name="connsiteY6" fmla="*/ 70494 h 859733"/>
                <a:gd name="connsiteX7" fmla="*/ 980984 w 1371064"/>
                <a:gd name="connsiteY7" fmla="*/ 215413 h 859733"/>
                <a:gd name="connsiteX8" fmla="*/ 1179698 w 1371064"/>
                <a:gd name="connsiteY8" fmla="*/ 108118 h 859733"/>
                <a:gd name="connsiteX9" fmla="*/ 1246773 w 1371064"/>
                <a:gd name="connsiteY9" fmla="*/ 1807 h 859733"/>
                <a:gd name="connsiteX10" fmla="*/ 1321069 w 1371064"/>
                <a:gd name="connsiteY10" fmla="*/ 72292 h 859733"/>
                <a:gd name="connsiteX11" fmla="*/ 1362979 w 1371064"/>
                <a:gd name="connsiteY11" fmla="*/ 175162 h 859733"/>
                <a:gd name="connsiteX12" fmla="*/ 1224939 w 1371064"/>
                <a:gd name="connsiteY12" fmla="*/ 174934 h 859733"/>
                <a:gd name="connsiteX13" fmla="*/ 1023488 w 1371064"/>
                <a:gd name="connsiteY13" fmla="*/ 283659 h 859733"/>
                <a:gd name="connsiteX14" fmla="*/ 1032419 w 1371064"/>
                <a:gd name="connsiteY14" fmla="*/ 568794 h 859733"/>
                <a:gd name="connsiteX15" fmla="*/ 1237677 w 1371064"/>
                <a:gd name="connsiteY15" fmla="*/ 683233 h 859733"/>
                <a:gd name="connsiteX16" fmla="*/ 1184106 w 1371064"/>
                <a:gd name="connsiteY16" fmla="*/ 753720 h 859733"/>
                <a:gd name="connsiteX17" fmla="*/ 1001029 w 1371064"/>
                <a:gd name="connsiteY17" fmla="*/ 645697 h 859733"/>
                <a:gd name="connsiteX18" fmla="*/ 376189 w 1371064"/>
                <a:gd name="connsiteY18" fmla="*/ 651412 h 859733"/>
                <a:gd name="connsiteX19" fmla="*/ 189098 w 1371064"/>
                <a:gd name="connsiteY19" fmla="*/ 753101 h 859733"/>
                <a:gd name="connsiteX20" fmla="*/ 52338 w 1371064"/>
                <a:gd name="connsiteY20" fmla="*/ 796192 h 859733"/>
                <a:gd name="connsiteX21" fmla="*/ 135160 w 1371064"/>
                <a:gd name="connsiteY21" fmla="*/ 692760 h 859733"/>
                <a:gd name="connsiteX22" fmla="*/ 342574 w 1371064"/>
                <a:gd name="connsiteY22" fmla="*/ 568933 h 859733"/>
                <a:gd name="connsiteX23" fmla="*/ 355427 w 1371064"/>
                <a:gd name="connsiteY23" fmla="*/ 288759 h 859733"/>
                <a:gd name="connsiteX24" fmla="*/ 141473 w 1371064"/>
                <a:gd name="connsiteY24" fmla="*/ 167454 h 859733"/>
                <a:gd name="connsiteX25" fmla="*/ 75277 w 1371064"/>
                <a:gd name="connsiteY25" fmla="*/ 203509 h 859733"/>
                <a:gd name="connsiteX26" fmla="*/ 503 w 1371064"/>
                <a:gd name="connsiteY26" fmla="*/ 132883 h 859733"/>
                <a:gd name="connsiteX0" fmla="*/ 503 w 1371064"/>
                <a:gd name="connsiteY0" fmla="*/ 132883 h 870338"/>
                <a:gd name="connsiteX1" fmla="*/ 67772 w 1371064"/>
                <a:gd name="connsiteY1" fmla="*/ 59203 h 870338"/>
                <a:gd name="connsiteX2" fmla="*/ 142549 w 1371064"/>
                <a:gd name="connsiteY2" fmla="*/ 9 h 870338"/>
                <a:gd name="connsiteX3" fmla="*/ 211360 w 1371064"/>
                <a:gd name="connsiteY3" fmla="*/ 66682 h 870338"/>
                <a:gd name="connsiteX4" fmla="*/ 194813 w 1371064"/>
                <a:gd name="connsiteY4" fmla="*/ 114926 h 870338"/>
                <a:gd name="connsiteX5" fmla="*/ 389721 w 1371064"/>
                <a:gd name="connsiteY5" fmla="*/ 222892 h 870338"/>
                <a:gd name="connsiteX6" fmla="*/ 683322 w 1371064"/>
                <a:gd name="connsiteY6" fmla="*/ 70494 h 870338"/>
                <a:gd name="connsiteX7" fmla="*/ 980984 w 1371064"/>
                <a:gd name="connsiteY7" fmla="*/ 215413 h 870338"/>
                <a:gd name="connsiteX8" fmla="*/ 1179698 w 1371064"/>
                <a:gd name="connsiteY8" fmla="*/ 108118 h 870338"/>
                <a:gd name="connsiteX9" fmla="*/ 1246773 w 1371064"/>
                <a:gd name="connsiteY9" fmla="*/ 1807 h 870338"/>
                <a:gd name="connsiteX10" fmla="*/ 1321069 w 1371064"/>
                <a:gd name="connsiteY10" fmla="*/ 72292 h 870338"/>
                <a:gd name="connsiteX11" fmla="*/ 1362979 w 1371064"/>
                <a:gd name="connsiteY11" fmla="*/ 175162 h 870338"/>
                <a:gd name="connsiteX12" fmla="*/ 1224939 w 1371064"/>
                <a:gd name="connsiteY12" fmla="*/ 174934 h 870338"/>
                <a:gd name="connsiteX13" fmla="*/ 1023488 w 1371064"/>
                <a:gd name="connsiteY13" fmla="*/ 283659 h 870338"/>
                <a:gd name="connsiteX14" fmla="*/ 1032419 w 1371064"/>
                <a:gd name="connsiteY14" fmla="*/ 568794 h 870338"/>
                <a:gd name="connsiteX15" fmla="*/ 1237677 w 1371064"/>
                <a:gd name="connsiteY15" fmla="*/ 683233 h 870338"/>
                <a:gd name="connsiteX16" fmla="*/ 1184106 w 1371064"/>
                <a:gd name="connsiteY16" fmla="*/ 753720 h 870338"/>
                <a:gd name="connsiteX17" fmla="*/ 1001029 w 1371064"/>
                <a:gd name="connsiteY17" fmla="*/ 645697 h 870338"/>
                <a:gd name="connsiteX18" fmla="*/ 376189 w 1371064"/>
                <a:gd name="connsiteY18" fmla="*/ 651412 h 870338"/>
                <a:gd name="connsiteX19" fmla="*/ 189098 w 1371064"/>
                <a:gd name="connsiteY19" fmla="*/ 753101 h 870338"/>
                <a:gd name="connsiteX20" fmla="*/ 52338 w 1371064"/>
                <a:gd name="connsiteY20" fmla="*/ 796192 h 870338"/>
                <a:gd name="connsiteX21" fmla="*/ 135160 w 1371064"/>
                <a:gd name="connsiteY21" fmla="*/ 692760 h 870338"/>
                <a:gd name="connsiteX22" fmla="*/ 342574 w 1371064"/>
                <a:gd name="connsiteY22" fmla="*/ 568933 h 870338"/>
                <a:gd name="connsiteX23" fmla="*/ 355427 w 1371064"/>
                <a:gd name="connsiteY23" fmla="*/ 288759 h 870338"/>
                <a:gd name="connsiteX24" fmla="*/ 141473 w 1371064"/>
                <a:gd name="connsiteY24" fmla="*/ 167454 h 870338"/>
                <a:gd name="connsiteX25" fmla="*/ 75277 w 1371064"/>
                <a:gd name="connsiteY25" fmla="*/ 203509 h 870338"/>
                <a:gd name="connsiteX26" fmla="*/ 503 w 1371064"/>
                <a:gd name="connsiteY26" fmla="*/ 132883 h 870338"/>
                <a:gd name="connsiteX0" fmla="*/ 503 w 1371064"/>
                <a:gd name="connsiteY0" fmla="*/ 132883 h 868646"/>
                <a:gd name="connsiteX1" fmla="*/ 67772 w 1371064"/>
                <a:gd name="connsiteY1" fmla="*/ 59203 h 868646"/>
                <a:gd name="connsiteX2" fmla="*/ 142549 w 1371064"/>
                <a:gd name="connsiteY2" fmla="*/ 9 h 868646"/>
                <a:gd name="connsiteX3" fmla="*/ 211360 w 1371064"/>
                <a:gd name="connsiteY3" fmla="*/ 66682 h 868646"/>
                <a:gd name="connsiteX4" fmla="*/ 194813 w 1371064"/>
                <a:gd name="connsiteY4" fmla="*/ 114926 h 868646"/>
                <a:gd name="connsiteX5" fmla="*/ 389721 w 1371064"/>
                <a:gd name="connsiteY5" fmla="*/ 222892 h 868646"/>
                <a:gd name="connsiteX6" fmla="*/ 683322 w 1371064"/>
                <a:gd name="connsiteY6" fmla="*/ 70494 h 868646"/>
                <a:gd name="connsiteX7" fmla="*/ 980984 w 1371064"/>
                <a:gd name="connsiteY7" fmla="*/ 215413 h 868646"/>
                <a:gd name="connsiteX8" fmla="*/ 1179698 w 1371064"/>
                <a:gd name="connsiteY8" fmla="*/ 108118 h 868646"/>
                <a:gd name="connsiteX9" fmla="*/ 1246773 w 1371064"/>
                <a:gd name="connsiteY9" fmla="*/ 1807 h 868646"/>
                <a:gd name="connsiteX10" fmla="*/ 1321069 w 1371064"/>
                <a:gd name="connsiteY10" fmla="*/ 72292 h 868646"/>
                <a:gd name="connsiteX11" fmla="*/ 1362979 w 1371064"/>
                <a:gd name="connsiteY11" fmla="*/ 175162 h 868646"/>
                <a:gd name="connsiteX12" fmla="*/ 1224939 w 1371064"/>
                <a:gd name="connsiteY12" fmla="*/ 174934 h 868646"/>
                <a:gd name="connsiteX13" fmla="*/ 1023488 w 1371064"/>
                <a:gd name="connsiteY13" fmla="*/ 283659 h 868646"/>
                <a:gd name="connsiteX14" fmla="*/ 1032419 w 1371064"/>
                <a:gd name="connsiteY14" fmla="*/ 568794 h 868646"/>
                <a:gd name="connsiteX15" fmla="*/ 1237677 w 1371064"/>
                <a:gd name="connsiteY15" fmla="*/ 683233 h 868646"/>
                <a:gd name="connsiteX16" fmla="*/ 1184106 w 1371064"/>
                <a:gd name="connsiteY16" fmla="*/ 753720 h 868646"/>
                <a:gd name="connsiteX17" fmla="*/ 1001029 w 1371064"/>
                <a:gd name="connsiteY17" fmla="*/ 645697 h 868646"/>
                <a:gd name="connsiteX18" fmla="*/ 376189 w 1371064"/>
                <a:gd name="connsiteY18" fmla="*/ 651412 h 868646"/>
                <a:gd name="connsiteX19" fmla="*/ 189098 w 1371064"/>
                <a:gd name="connsiteY19" fmla="*/ 753101 h 868646"/>
                <a:gd name="connsiteX20" fmla="*/ 52338 w 1371064"/>
                <a:gd name="connsiteY20" fmla="*/ 796192 h 868646"/>
                <a:gd name="connsiteX21" fmla="*/ 135160 w 1371064"/>
                <a:gd name="connsiteY21" fmla="*/ 692760 h 868646"/>
                <a:gd name="connsiteX22" fmla="*/ 342574 w 1371064"/>
                <a:gd name="connsiteY22" fmla="*/ 568933 h 868646"/>
                <a:gd name="connsiteX23" fmla="*/ 355427 w 1371064"/>
                <a:gd name="connsiteY23" fmla="*/ 288759 h 868646"/>
                <a:gd name="connsiteX24" fmla="*/ 141473 w 1371064"/>
                <a:gd name="connsiteY24" fmla="*/ 167454 h 868646"/>
                <a:gd name="connsiteX25" fmla="*/ 75277 w 1371064"/>
                <a:gd name="connsiteY25" fmla="*/ 203509 h 868646"/>
                <a:gd name="connsiteX26" fmla="*/ 503 w 1371064"/>
                <a:gd name="connsiteY26" fmla="*/ 132883 h 868646"/>
                <a:gd name="connsiteX0" fmla="*/ 503 w 1371064"/>
                <a:gd name="connsiteY0" fmla="*/ 132883 h 868646"/>
                <a:gd name="connsiteX1" fmla="*/ 67772 w 1371064"/>
                <a:gd name="connsiteY1" fmla="*/ 59203 h 868646"/>
                <a:gd name="connsiteX2" fmla="*/ 142549 w 1371064"/>
                <a:gd name="connsiteY2" fmla="*/ 9 h 868646"/>
                <a:gd name="connsiteX3" fmla="*/ 211360 w 1371064"/>
                <a:gd name="connsiteY3" fmla="*/ 66682 h 868646"/>
                <a:gd name="connsiteX4" fmla="*/ 194813 w 1371064"/>
                <a:gd name="connsiteY4" fmla="*/ 114926 h 868646"/>
                <a:gd name="connsiteX5" fmla="*/ 389721 w 1371064"/>
                <a:gd name="connsiteY5" fmla="*/ 222892 h 868646"/>
                <a:gd name="connsiteX6" fmla="*/ 683322 w 1371064"/>
                <a:gd name="connsiteY6" fmla="*/ 70494 h 868646"/>
                <a:gd name="connsiteX7" fmla="*/ 980984 w 1371064"/>
                <a:gd name="connsiteY7" fmla="*/ 215413 h 868646"/>
                <a:gd name="connsiteX8" fmla="*/ 1179698 w 1371064"/>
                <a:gd name="connsiteY8" fmla="*/ 108118 h 868646"/>
                <a:gd name="connsiteX9" fmla="*/ 1246773 w 1371064"/>
                <a:gd name="connsiteY9" fmla="*/ 1807 h 868646"/>
                <a:gd name="connsiteX10" fmla="*/ 1321069 w 1371064"/>
                <a:gd name="connsiteY10" fmla="*/ 72292 h 868646"/>
                <a:gd name="connsiteX11" fmla="*/ 1362979 w 1371064"/>
                <a:gd name="connsiteY11" fmla="*/ 175162 h 868646"/>
                <a:gd name="connsiteX12" fmla="*/ 1224939 w 1371064"/>
                <a:gd name="connsiteY12" fmla="*/ 174934 h 868646"/>
                <a:gd name="connsiteX13" fmla="*/ 1023488 w 1371064"/>
                <a:gd name="connsiteY13" fmla="*/ 283659 h 868646"/>
                <a:gd name="connsiteX14" fmla="*/ 1032419 w 1371064"/>
                <a:gd name="connsiteY14" fmla="*/ 568794 h 868646"/>
                <a:gd name="connsiteX15" fmla="*/ 1237677 w 1371064"/>
                <a:gd name="connsiteY15" fmla="*/ 683233 h 868646"/>
                <a:gd name="connsiteX16" fmla="*/ 1184106 w 1371064"/>
                <a:gd name="connsiteY16" fmla="*/ 753720 h 868646"/>
                <a:gd name="connsiteX17" fmla="*/ 1001029 w 1371064"/>
                <a:gd name="connsiteY17" fmla="*/ 645697 h 868646"/>
                <a:gd name="connsiteX18" fmla="*/ 376189 w 1371064"/>
                <a:gd name="connsiteY18" fmla="*/ 651412 h 868646"/>
                <a:gd name="connsiteX19" fmla="*/ 189098 w 1371064"/>
                <a:gd name="connsiteY19" fmla="*/ 753101 h 868646"/>
                <a:gd name="connsiteX20" fmla="*/ 52338 w 1371064"/>
                <a:gd name="connsiteY20" fmla="*/ 796192 h 868646"/>
                <a:gd name="connsiteX21" fmla="*/ 135160 w 1371064"/>
                <a:gd name="connsiteY21" fmla="*/ 692760 h 868646"/>
                <a:gd name="connsiteX22" fmla="*/ 342574 w 1371064"/>
                <a:gd name="connsiteY22" fmla="*/ 568933 h 868646"/>
                <a:gd name="connsiteX23" fmla="*/ 355427 w 1371064"/>
                <a:gd name="connsiteY23" fmla="*/ 288759 h 868646"/>
                <a:gd name="connsiteX24" fmla="*/ 141473 w 1371064"/>
                <a:gd name="connsiteY24" fmla="*/ 167454 h 868646"/>
                <a:gd name="connsiteX25" fmla="*/ 75277 w 1371064"/>
                <a:gd name="connsiteY25" fmla="*/ 203509 h 868646"/>
                <a:gd name="connsiteX26" fmla="*/ 503 w 1371064"/>
                <a:gd name="connsiteY26" fmla="*/ 132883 h 868646"/>
                <a:gd name="connsiteX0" fmla="*/ 503 w 1371064"/>
                <a:gd name="connsiteY0" fmla="*/ 132883 h 869531"/>
                <a:gd name="connsiteX1" fmla="*/ 67772 w 1371064"/>
                <a:gd name="connsiteY1" fmla="*/ 59203 h 869531"/>
                <a:gd name="connsiteX2" fmla="*/ 142549 w 1371064"/>
                <a:gd name="connsiteY2" fmla="*/ 9 h 869531"/>
                <a:gd name="connsiteX3" fmla="*/ 211360 w 1371064"/>
                <a:gd name="connsiteY3" fmla="*/ 66682 h 869531"/>
                <a:gd name="connsiteX4" fmla="*/ 194813 w 1371064"/>
                <a:gd name="connsiteY4" fmla="*/ 114926 h 869531"/>
                <a:gd name="connsiteX5" fmla="*/ 389721 w 1371064"/>
                <a:gd name="connsiteY5" fmla="*/ 222892 h 869531"/>
                <a:gd name="connsiteX6" fmla="*/ 683322 w 1371064"/>
                <a:gd name="connsiteY6" fmla="*/ 70494 h 869531"/>
                <a:gd name="connsiteX7" fmla="*/ 980984 w 1371064"/>
                <a:gd name="connsiteY7" fmla="*/ 215413 h 869531"/>
                <a:gd name="connsiteX8" fmla="*/ 1179698 w 1371064"/>
                <a:gd name="connsiteY8" fmla="*/ 108118 h 869531"/>
                <a:gd name="connsiteX9" fmla="*/ 1246773 w 1371064"/>
                <a:gd name="connsiteY9" fmla="*/ 1807 h 869531"/>
                <a:gd name="connsiteX10" fmla="*/ 1321069 w 1371064"/>
                <a:gd name="connsiteY10" fmla="*/ 72292 h 869531"/>
                <a:gd name="connsiteX11" fmla="*/ 1362979 w 1371064"/>
                <a:gd name="connsiteY11" fmla="*/ 175162 h 869531"/>
                <a:gd name="connsiteX12" fmla="*/ 1224939 w 1371064"/>
                <a:gd name="connsiteY12" fmla="*/ 174934 h 869531"/>
                <a:gd name="connsiteX13" fmla="*/ 1023488 w 1371064"/>
                <a:gd name="connsiteY13" fmla="*/ 283659 h 869531"/>
                <a:gd name="connsiteX14" fmla="*/ 1032419 w 1371064"/>
                <a:gd name="connsiteY14" fmla="*/ 568794 h 869531"/>
                <a:gd name="connsiteX15" fmla="*/ 1237677 w 1371064"/>
                <a:gd name="connsiteY15" fmla="*/ 683233 h 869531"/>
                <a:gd name="connsiteX16" fmla="*/ 1184106 w 1371064"/>
                <a:gd name="connsiteY16" fmla="*/ 753720 h 869531"/>
                <a:gd name="connsiteX17" fmla="*/ 1001029 w 1371064"/>
                <a:gd name="connsiteY17" fmla="*/ 645697 h 869531"/>
                <a:gd name="connsiteX18" fmla="*/ 376189 w 1371064"/>
                <a:gd name="connsiteY18" fmla="*/ 651412 h 869531"/>
                <a:gd name="connsiteX19" fmla="*/ 189098 w 1371064"/>
                <a:gd name="connsiteY19" fmla="*/ 753101 h 869531"/>
                <a:gd name="connsiteX20" fmla="*/ 52338 w 1371064"/>
                <a:gd name="connsiteY20" fmla="*/ 796192 h 869531"/>
                <a:gd name="connsiteX21" fmla="*/ 135160 w 1371064"/>
                <a:gd name="connsiteY21" fmla="*/ 692760 h 869531"/>
                <a:gd name="connsiteX22" fmla="*/ 342574 w 1371064"/>
                <a:gd name="connsiteY22" fmla="*/ 568933 h 869531"/>
                <a:gd name="connsiteX23" fmla="*/ 355427 w 1371064"/>
                <a:gd name="connsiteY23" fmla="*/ 288759 h 869531"/>
                <a:gd name="connsiteX24" fmla="*/ 141473 w 1371064"/>
                <a:gd name="connsiteY24" fmla="*/ 167454 h 869531"/>
                <a:gd name="connsiteX25" fmla="*/ 75277 w 1371064"/>
                <a:gd name="connsiteY25" fmla="*/ 203509 h 869531"/>
                <a:gd name="connsiteX26" fmla="*/ 503 w 1371064"/>
                <a:gd name="connsiteY26" fmla="*/ 132883 h 869531"/>
                <a:gd name="connsiteX0" fmla="*/ 503 w 1371064"/>
                <a:gd name="connsiteY0" fmla="*/ 132883 h 852365"/>
                <a:gd name="connsiteX1" fmla="*/ 67772 w 1371064"/>
                <a:gd name="connsiteY1" fmla="*/ 59203 h 852365"/>
                <a:gd name="connsiteX2" fmla="*/ 142549 w 1371064"/>
                <a:gd name="connsiteY2" fmla="*/ 9 h 852365"/>
                <a:gd name="connsiteX3" fmla="*/ 211360 w 1371064"/>
                <a:gd name="connsiteY3" fmla="*/ 66682 h 852365"/>
                <a:gd name="connsiteX4" fmla="*/ 194813 w 1371064"/>
                <a:gd name="connsiteY4" fmla="*/ 114926 h 852365"/>
                <a:gd name="connsiteX5" fmla="*/ 389721 w 1371064"/>
                <a:gd name="connsiteY5" fmla="*/ 222892 h 852365"/>
                <a:gd name="connsiteX6" fmla="*/ 683322 w 1371064"/>
                <a:gd name="connsiteY6" fmla="*/ 70494 h 852365"/>
                <a:gd name="connsiteX7" fmla="*/ 980984 w 1371064"/>
                <a:gd name="connsiteY7" fmla="*/ 215413 h 852365"/>
                <a:gd name="connsiteX8" fmla="*/ 1179698 w 1371064"/>
                <a:gd name="connsiteY8" fmla="*/ 108118 h 852365"/>
                <a:gd name="connsiteX9" fmla="*/ 1246773 w 1371064"/>
                <a:gd name="connsiteY9" fmla="*/ 1807 h 852365"/>
                <a:gd name="connsiteX10" fmla="*/ 1321069 w 1371064"/>
                <a:gd name="connsiteY10" fmla="*/ 72292 h 852365"/>
                <a:gd name="connsiteX11" fmla="*/ 1362979 w 1371064"/>
                <a:gd name="connsiteY11" fmla="*/ 175162 h 852365"/>
                <a:gd name="connsiteX12" fmla="*/ 1224939 w 1371064"/>
                <a:gd name="connsiteY12" fmla="*/ 174934 h 852365"/>
                <a:gd name="connsiteX13" fmla="*/ 1023488 w 1371064"/>
                <a:gd name="connsiteY13" fmla="*/ 283659 h 852365"/>
                <a:gd name="connsiteX14" fmla="*/ 1032419 w 1371064"/>
                <a:gd name="connsiteY14" fmla="*/ 568794 h 852365"/>
                <a:gd name="connsiteX15" fmla="*/ 1237677 w 1371064"/>
                <a:gd name="connsiteY15" fmla="*/ 683233 h 852365"/>
                <a:gd name="connsiteX16" fmla="*/ 1184106 w 1371064"/>
                <a:gd name="connsiteY16" fmla="*/ 753720 h 852365"/>
                <a:gd name="connsiteX17" fmla="*/ 1001029 w 1371064"/>
                <a:gd name="connsiteY17" fmla="*/ 645697 h 852365"/>
                <a:gd name="connsiteX18" fmla="*/ 376189 w 1371064"/>
                <a:gd name="connsiteY18" fmla="*/ 651412 h 852365"/>
                <a:gd name="connsiteX19" fmla="*/ 189098 w 1371064"/>
                <a:gd name="connsiteY19" fmla="*/ 753101 h 852365"/>
                <a:gd name="connsiteX20" fmla="*/ 172353 w 1371064"/>
                <a:gd name="connsiteY20" fmla="*/ 851436 h 852365"/>
                <a:gd name="connsiteX21" fmla="*/ 52338 w 1371064"/>
                <a:gd name="connsiteY21" fmla="*/ 796192 h 852365"/>
                <a:gd name="connsiteX22" fmla="*/ 135160 w 1371064"/>
                <a:gd name="connsiteY22" fmla="*/ 692760 h 852365"/>
                <a:gd name="connsiteX23" fmla="*/ 342574 w 1371064"/>
                <a:gd name="connsiteY23" fmla="*/ 568933 h 852365"/>
                <a:gd name="connsiteX24" fmla="*/ 355427 w 1371064"/>
                <a:gd name="connsiteY24" fmla="*/ 288759 h 852365"/>
                <a:gd name="connsiteX25" fmla="*/ 141473 w 1371064"/>
                <a:gd name="connsiteY25" fmla="*/ 167454 h 852365"/>
                <a:gd name="connsiteX26" fmla="*/ 75277 w 1371064"/>
                <a:gd name="connsiteY26" fmla="*/ 203509 h 852365"/>
                <a:gd name="connsiteX27" fmla="*/ 503 w 1371064"/>
                <a:gd name="connsiteY27" fmla="*/ 132883 h 852365"/>
                <a:gd name="connsiteX0" fmla="*/ 503 w 1371064"/>
                <a:gd name="connsiteY0" fmla="*/ 132883 h 852365"/>
                <a:gd name="connsiteX1" fmla="*/ 67772 w 1371064"/>
                <a:gd name="connsiteY1" fmla="*/ 59203 h 852365"/>
                <a:gd name="connsiteX2" fmla="*/ 142549 w 1371064"/>
                <a:gd name="connsiteY2" fmla="*/ 9 h 852365"/>
                <a:gd name="connsiteX3" fmla="*/ 211360 w 1371064"/>
                <a:gd name="connsiteY3" fmla="*/ 66682 h 852365"/>
                <a:gd name="connsiteX4" fmla="*/ 194813 w 1371064"/>
                <a:gd name="connsiteY4" fmla="*/ 114926 h 852365"/>
                <a:gd name="connsiteX5" fmla="*/ 389721 w 1371064"/>
                <a:gd name="connsiteY5" fmla="*/ 222892 h 852365"/>
                <a:gd name="connsiteX6" fmla="*/ 683322 w 1371064"/>
                <a:gd name="connsiteY6" fmla="*/ 70494 h 852365"/>
                <a:gd name="connsiteX7" fmla="*/ 980984 w 1371064"/>
                <a:gd name="connsiteY7" fmla="*/ 215413 h 852365"/>
                <a:gd name="connsiteX8" fmla="*/ 1179698 w 1371064"/>
                <a:gd name="connsiteY8" fmla="*/ 108118 h 852365"/>
                <a:gd name="connsiteX9" fmla="*/ 1246773 w 1371064"/>
                <a:gd name="connsiteY9" fmla="*/ 1807 h 852365"/>
                <a:gd name="connsiteX10" fmla="*/ 1321069 w 1371064"/>
                <a:gd name="connsiteY10" fmla="*/ 72292 h 852365"/>
                <a:gd name="connsiteX11" fmla="*/ 1362979 w 1371064"/>
                <a:gd name="connsiteY11" fmla="*/ 175162 h 852365"/>
                <a:gd name="connsiteX12" fmla="*/ 1224939 w 1371064"/>
                <a:gd name="connsiteY12" fmla="*/ 174934 h 852365"/>
                <a:gd name="connsiteX13" fmla="*/ 1023488 w 1371064"/>
                <a:gd name="connsiteY13" fmla="*/ 283659 h 852365"/>
                <a:gd name="connsiteX14" fmla="*/ 1032419 w 1371064"/>
                <a:gd name="connsiteY14" fmla="*/ 568794 h 852365"/>
                <a:gd name="connsiteX15" fmla="*/ 1237677 w 1371064"/>
                <a:gd name="connsiteY15" fmla="*/ 683233 h 852365"/>
                <a:gd name="connsiteX16" fmla="*/ 1184106 w 1371064"/>
                <a:gd name="connsiteY16" fmla="*/ 753720 h 852365"/>
                <a:gd name="connsiteX17" fmla="*/ 1001029 w 1371064"/>
                <a:gd name="connsiteY17" fmla="*/ 645697 h 852365"/>
                <a:gd name="connsiteX18" fmla="*/ 376189 w 1371064"/>
                <a:gd name="connsiteY18" fmla="*/ 651412 h 852365"/>
                <a:gd name="connsiteX19" fmla="*/ 189098 w 1371064"/>
                <a:gd name="connsiteY19" fmla="*/ 753101 h 852365"/>
                <a:gd name="connsiteX20" fmla="*/ 172353 w 1371064"/>
                <a:gd name="connsiteY20" fmla="*/ 851436 h 852365"/>
                <a:gd name="connsiteX21" fmla="*/ 52338 w 1371064"/>
                <a:gd name="connsiteY21" fmla="*/ 796192 h 852365"/>
                <a:gd name="connsiteX22" fmla="*/ 135160 w 1371064"/>
                <a:gd name="connsiteY22" fmla="*/ 692760 h 852365"/>
                <a:gd name="connsiteX23" fmla="*/ 342574 w 1371064"/>
                <a:gd name="connsiteY23" fmla="*/ 568933 h 852365"/>
                <a:gd name="connsiteX24" fmla="*/ 355427 w 1371064"/>
                <a:gd name="connsiteY24" fmla="*/ 288759 h 852365"/>
                <a:gd name="connsiteX25" fmla="*/ 141473 w 1371064"/>
                <a:gd name="connsiteY25" fmla="*/ 167454 h 852365"/>
                <a:gd name="connsiteX26" fmla="*/ 75277 w 1371064"/>
                <a:gd name="connsiteY26" fmla="*/ 203509 h 852365"/>
                <a:gd name="connsiteX27" fmla="*/ 503 w 1371064"/>
                <a:gd name="connsiteY27" fmla="*/ 132883 h 852365"/>
                <a:gd name="connsiteX0" fmla="*/ 503 w 1371064"/>
                <a:gd name="connsiteY0" fmla="*/ 132883 h 852365"/>
                <a:gd name="connsiteX1" fmla="*/ 67772 w 1371064"/>
                <a:gd name="connsiteY1" fmla="*/ 59203 h 852365"/>
                <a:gd name="connsiteX2" fmla="*/ 142549 w 1371064"/>
                <a:gd name="connsiteY2" fmla="*/ 9 h 852365"/>
                <a:gd name="connsiteX3" fmla="*/ 211360 w 1371064"/>
                <a:gd name="connsiteY3" fmla="*/ 66682 h 852365"/>
                <a:gd name="connsiteX4" fmla="*/ 194813 w 1371064"/>
                <a:gd name="connsiteY4" fmla="*/ 114926 h 852365"/>
                <a:gd name="connsiteX5" fmla="*/ 389721 w 1371064"/>
                <a:gd name="connsiteY5" fmla="*/ 222892 h 852365"/>
                <a:gd name="connsiteX6" fmla="*/ 683322 w 1371064"/>
                <a:gd name="connsiteY6" fmla="*/ 70494 h 852365"/>
                <a:gd name="connsiteX7" fmla="*/ 980984 w 1371064"/>
                <a:gd name="connsiteY7" fmla="*/ 215413 h 852365"/>
                <a:gd name="connsiteX8" fmla="*/ 1179698 w 1371064"/>
                <a:gd name="connsiteY8" fmla="*/ 108118 h 852365"/>
                <a:gd name="connsiteX9" fmla="*/ 1246773 w 1371064"/>
                <a:gd name="connsiteY9" fmla="*/ 1807 h 852365"/>
                <a:gd name="connsiteX10" fmla="*/ 1321069 w 1371064"/>
                <a:gd name="connsiteY10" fmla="*/ 72292 h 852365"/>
                <a:gd name="connsiteX11" fmla="*/ 1362979 w 1371064"/>
                <a:gd name="connsiteY11" fmla="*/ 175162 h 852365"/>
                <a:gd name="connsiteX12" fmla="*/ 1224939 w 1371064"/>
                <a:gd name="connsiteY12" fmla="*/ 174934 h 852365"/>
                <a:gd name="connsiteX13" fmla="*/ 1023488 w 1371064"/>
                <a:gd name="connsiteY13" fmla="*/ 283659 h 852365"/>
                <a:gd name="connsiteX14" fmla="*/ 1032419 w 1371064"/>
                <a:gd name="connsiteY14" fmla="*/ 568794 h 852365"/>
                <a:gd name="connsiteX15" fmla="*/ 1237677 w 1371064"/>
                <a:gd name="connsiteY15" fmla="*/ 683233 h 852365"/>
                <a:gd name="connsiteX16" fmla="*/ 1184106 w 1371064"/>
                <a:gd name="connsiteY16" fmla="*/ 753720 h 852365"/>
                <a:gd name="connsiteX17" fmla="*/ 1001029 w 1371064"/>
                <a:gd name="connsiteY17" fmla="*/ 645697 h 852365"/>
                <a:gd name="connsiteX18" fmla="*/ 376189 w 1371064"/>
                <a:gd name="connsiteY18" fmla="*/ 651412 h 852365"/>
                <a:gd name="connsiteX19" fmla="*/ 189098 w 1371064"/>
                <a:gd name="connsiteY19" fmla="*/ 753101 h 852365"/>
                <a:gd name="connsiteX20" fmla="*/ 172353 w 1371064"/>
                <a:gd name="connsiteY20" fmla="*/ 851436 h 852365"/>
                <a:gd name="connsiteX21" fmla="*/ 52338 w 1371064"/>
                <a:gd name="connsiteY21" fmla="*/ 796192 h 852365"/>
                <a:gd name="connsiteX22" fmla="*/ 135160 w 1371064"/>
                <a:gd name="connsiteY22" fmla="*/ 692760 h 852365"/>
                <a:gd name="connsiteX23" fmla="*/ 342574 w 1371064"/>
                <a:gd name="connsiteY23" fmla="*/ 568933 h 852365"/>
                <a:gd name="connsiteX24" fmla="*/ 355427 w 1371064"/>
                <a:gd name="connsiteY24" fmla="*/ 288759 h 852365"/>
                <a:gd name="connsiteX25" fmla="*/ 141473 w 1371064"/>
                <a:gd name="connsiteY25" fmla="*/ 167454 h 852365"/>
                <a:gd name="connsiteX26" fmla="*/ 75277 w 1371064"/>
                <a:gd name="connsiteY26" fmla="*/ 203509 h 852365"/>
                <a:gd name="connsiteX27" fmla="*/ 503 w 1371064"/>
                <a:gd name="connsiteY27" fmla="*/ 132883 h 852365"/>
                <a:gd name="connsiteX0" fmla="*/ 503 w 1371064"/>
                <a:gd name="connsiteY0" fmla="*/ 132883 h 859053"/>
                <a:gd name="connsiteX1" fmla="*/ 67772 w 1371064"/>
                <a:gd name="connsiteY1" fmla="*/ 59203 h 859053"/>
                <a:gd name="connsiteX2" fmla="*/ 142549 w 1371064"/>
                <a:gd name="connsiteY2" fmla="*/ 9 h 859053"/>
                <a:gd name="connsiteX3" fmla="*/ 211360 w 1371064"/>
                <a:gd name="connsiteY3" fmla="*/ 66682 h 859053"/>
                <a:gd name="connsiteX4" fmla="*/ 194813 w 1371064"/>
                <a:gd name="connsiteY4" fmla="*/ 114926 h 859053"/>
                <a:gd name="connsiteX5" fmla="*/ 389721 w 1371064"/>
                <a:gd name="connsiteY5" fmla="*/ 222892 h 859053"/>
                <a:gd name="connsiteX6" fmla="*/ 683322 w 1371064"/>
                <a:gd name="connsiteY6" fmla="*/ 70494 h 859053"/>
                <a:gd name="connsiteX7" fmla="*/ 980984 w 1371064"/>
                <a:gd name="connsiteY7" fmla="*/ 215413 h 859053"/>
                <a:gd name="connsiteX8" fmla="*/ 1179698 w 1371064"/>
                <a:gd name="connsiteY8" fmla="*/ 108118 h 859053"/>
                <a:gd name="connsiteX9" fmla="*/ 1246773 w 1371064"/>
                <a:gd name="connsiteY9" fmla="*/ 1807 h 859053"/>
                <a:gd name="connsiteX10" fmla="*/ 1321069 w 1371064"/>
                <a:gd name="connsiteY10" fmla="*/ 72292 h 859053"/>
                <a:gd name="connsiteX11" fmla="*/ 1362979 w 1371064"/>
                <a:gd name="connsiteY11" fmla="*/ 175162 h 859053"/>
                <a:gd name="connsiteX12" fmla="*/ 1224939 w 1371064"/>
                <a:gd name="connsiteY12" fmla="*/ 174934 h 859053"/>
                <a:gd name="connsiteX13" fmla="*/ 1023488 w 1371064"/>
                <a:gd name="connsiteY13" fmla="*/ 283659 h 859053"/>
                <a:gd name="connsiteX14" fmla="*/ 1032419 w 1371064"/>
                <a:gd name="connsiteY14" fmla="*/ 568794 h 859053"/>
                <a:gd name="connsiteX15" fmla="*/ 1237677 w 1371064"/>
                <a:gd name="connsiteY15" fmla="*/ 683233 h 859053"/>
                <a:gd name="connsiteX16" fmla="*/ 1184106 w 1371064"/>
                <a:gd name="connsiteY16" fmla="*/ 753720 h 859053"/>
                <a:gd name="connsiteX17" fmla="*/ 1001029 w 1371064"/>
                <a:gd name="connsiteY17" fmla="*/ 645697 h 859053"/>
                <a:gd name="connsiteX18" fmla="*/ 376189 w 1371064"/>
                <a:gd name="connsiteY18" fmla="*/ 651412 h 859053"/>
                <a:gd name="connsiteX19" fmla="*/ 189098 w 1371064"/>
                <a:gd name="connsiteY19" fmla="*/ 753101 h 859053"/>
                <a:gd name="connsiteX20" fmla="*/ 172353 w 1371064"/>
                <a:gd name="connsiteY20" fmla="*/ 851436 h 859053"/>
                <a:gd name="connsiteX21" fmla="*/ 52338 w 1371064"/>
                <a:gd name="connsiteY21" fmla="*/ 796192 h 859053"/>
                <a:gd name="connsiteX22" fmla="*/ 135160 w 1371064"/>
                <a:gd name="connsiteY22" fmla="*/ 692760 h 859053"/>
                <a:gd name="connsiteX23" fmla="*/ 342574 w 1371064"/>
                <a:gd name="connsiteY23" fmla="*/ 568933 h 859053"/>
                <a:gd name="connsiteX24" fmla="*/ 355427 w 1371064"/>
                <a:gd name="connsiteY24" fmla="*/ 288759 h 859053"/>
                <a:gd name="connsiteX25" fmla="*/ 141473 w 1371064"/>
                <a:gd name="connsiteY25" fmla="*/ 167454 h 859053"/>
                <a:gd name="connsiteX26" fmla="*/ 75277 w 1371064"/>
                <a:gd name="connsiteY26" fmla="*/ 203509 h 859053"/>
                <a:gd name="connsiteX27" fmla="*/ 503 w 1371064"/>
                <a:gd name="connsiteY27" fmla="*/ 132883 h 859053"/>
                <a:gd name="connsiteX0" fmla="*/ 503 w 1371064"/>
                <a:gd name="connsiteY0" fmla="*/ 132883 h 859053"/>
                <a:gd name="connsiteX1" fmla="*/ 67772 w 1371064"/>
                <a:gd name="connsiteY1" fmla="*/ 59203 h 859053"/>
                <a:gd name="connsiteX2" fmla="*/ 142549 w 1371064"/>
                <a:gd name="connsiteY2" fmla="*/ 9 h 859053"/>
                <a:gd name="connsiteX3" fmla="*/ 211360 w 1371064"/>
                <a:gd name="connsiteY3" fmla="*/ 66682 h 859053"/>
                <a:gd name="connsiteX4" fmla="*/ 194813 w 1371064"/>
                <a:gd name="connsiteY4" fmla="*/ 114926 h 859053"/>
                <a:gd name="connsiteX5" fmla="*/ 389721 w 1371064"/>
                <a:gd name="connsiteY5" fmla="*/ 222892 h 859053"/>
                <a:gd name="connsiteX6" fmla="*/ 683322 w 1371064"/>
                <a:gd name="connsiteY6" fmla="*/ 70494 h 859053"/>
                <a:gd name="connsiteX7" fmla="*/ 980984 w 1371064"/>
                <a:gd name="connsiteY7" fmla="*/ 215413 h 859053"/>
                <a:gd name="connsiteX8" fmla="*/ 1179698 w 1371064"/>
                <a:gd name="connsiteY8" fmla="*/ 108118 h 859053"/>
                <a:gd name="connsiteX9" fmla="*/ 1246773 w 1371064"/>
                <a:gd name="connsiteY9" fmla="*/ 1807 h 859053"/>
                <a:gd name="connsiteX10" fmla="*/ 1321069 w 1371064"/>
                <a:gd name="connsiteY10" fmla="*/ 72292 h 859053"/>
                <a:gd name="connsiteX11" fmla="*/ 1362979 w 1371064"/>
                <a:gd name="connsiteY11" fmla="*/ 175162 h 859053"/>
                <a:gd name="connsiteX12" fmla="*/ 1224939 w 1371064"/>
                <a:gd name="connsiteY12" fmla="*/ 174934 h 859053"/>
                <a:gd name="connsiteX13" fmla="*/ 1023488 w 1371064"/>
                <a:gd name="connsiteY13" fmla="*/ 283659 h 859053"/>
                <a:gd name="connsiteX14" fmla="*/ 1032419 w 1371064"/>
                <a:gd name="connsiteY14" fmla="*/ 568794 h 859053"/>
                <a:gd name="connsiteX15" fmla="*/ 1237677 w 1371064"/>
                <a:gd name="connsiteY15" fmla="*/ 683233 h 859053"/>
                <a:gd name="connsiteX16" fmla="*/ 1184106 w 1371064"/>
                <a:gd name="connsiteY16" fmla="*/ 753720 h 859053"/>
                <a:gd name="connsiteX17" fmla="*/ 1001029 w 1371064"/>
                <a:gd name="connsiteY17" fmla="*/ 645697 h 859053"/>
                <a:gd name="connsiteX18" fmla="*/ 376189 w 1371064"/>
                <a:gd name="connsiteY18" fmla="*/ 651412 h 859053"/>
                <a:gd name="connsiteX19" fmla="*/ 189098 w 1371064"/>
                <a:gd name="connsiteY19" fmla="*/ 753101 h 859053"/>
                <a:gd name="connsiteX20" fmla="*/ 172353 w 1371064"/>
                <a:gd name="connsiteY20" fmla="*/ 851436 h 859053"/>
                <a:gd name="connsiteX21" fmla="*/ 52338 w 1371064"/>
                <a:gd name="connsiteY21" fmla="*/ 796192 h 859053"/>
                <a:gd name="connsiteX22" fmla="*/ 135160 w 1371064"/>
                <a:gd name="connsiteY22" fmla="*/ 692760 h 859053"/>
                <a:gd name="connsiteX23" fmla="*/ 342574 w 1371064"/>
                <a:gd name="connsiteY23" fmla="*/ 568933 h 859053"/>
                <a:gd name="connsiteX24" fmla="*/ 355427 w 1371064"/>
                <a:gd name="connsiteY24" fmla="*/ 288759 h 859053"/>
                <a:gd name="connsiteX25" fmla="*/ 141473 w 1371064"/>
                <a:gd name="connsiteY25" fmla="*/ 167454 h 859053"/>
                <a:gd name="connsiteX26" fmla="*/ 75277 w 1371064"/>
                <a:gd name="connsiteY26" fmla="*/ 203509 h 859053"/>
                <a:gd name="connsiteX27" fmla="*/ 503 w 1371064"/>
                <a:gd name="connsiteY27" fmla="*/ 132883 h 859053"/>
                <a:gd name="connsiteX0" fmla="*/ 503 w 1371064"/>
                <a:gd name="connsiteY0" fmla="*/ 132883 h 856970"/>
                <a:gd name="connsiteX1" fmla="*/ 67772 w 1371064"/>
                <a:gd name="connsiteY1" fmla="*/ 59203 h 856970"/>
                <a:gd name="connsiteX2" fmla="*/ 142549 w 1371064"/>
                <a:gd name="connsiteY2" fmla="*/ 9 h 856970"/>
                <a:gd name="connsiteX3" fmla="*/ 211360 w 1371064"/>
                <a:gd name="connsiteY3" fmla="*/ 66682 h 856970"/>
                <a:gd name="connsiteX4" fmla="*/ 194813 w 1371064"/>
                <a:gd name="connsiteY4" fmla="*/ 114926 h 856970"/>
                <a:gd name="connsiteX5" fmla="*/ 389721 w 1371064"/>
                <a:gd name="connsiteY5" fmla="*/ 222892 h 856970"/>
                <a:gd name="connsiteX6" fmla="*/ 683322 w 1371064"/>
                <a:gd name="connsiteY6" fmla="*/ 70494 h 856970"/>
                <a:gd name="connsiteX7" fmla="*/ 980984 w 1371064"/>
                <a:gd name="connsiteY7" fmla="*/ 215413 h 856970"/>
                <a:gd name="connsiteX8" fmla="*/ 1179698 w 1371064"/>
                <a:gd name="connsiteY8" fmla="*/ 108118 h 856970"/>
                <a:gd name="connsiteX9" fmla="*/ 1246773 w 1371064"/>
                <a:gd name="connsiteY9" fmla="*/ 1807 h 856970"/>
                <a:gd name="connsiteX10" fmla="*/ 1321069 w 1371064"/>
                <a:gd name="connsiteY10" fmla="*/ 72292 h 856970"/>
                <a:gd name="connsiteX11" fmla="*/ 1362979 w 1371064"/>
                <a:gd name="connsiteY11" fmla="*/ 175162 h 856970"/>
                <a:gd name="connsiteX12" fmla="*/ 1224939 w 1371064"/>
                <a:gd name="connsiteY12" fmla="*/ 174934 h 856970"/>
                <a:gd name="connsiteX13" fmla="*/ 1023488 w 1371064"/>
                <a:gd name="connsiteY13" fmla="*/ 283659 h 856970"/>
                <a:gd name="connsiteX14" fmla="*/ 1032419 w 1371064"/>
                <a:gd name="connsiteY14" fmla="*/ 568794 h 856970"/>
                <a:gd name="connsiteX15" fmla="*/ 1237677 w 1371064"/>
                <a:gd name="connsiteY15" fmla="*/ 683233 h 856970"/>
                <a:gd name="connsiteX16" fmla="*/ 1184106 w 1371064"/>
                <a:gd name="connsiteY16" fmla="*/ 753720 h 856970"/>
                <a:gd name="connsiteX17" fmla="*/ 1001029 w 1371064"/>
                <a:gd name="connsiteY17" fmla="*/ 645697 h 856970"/>
                <a:gd name="connsiteX18" fmla="*/ 376189 w 1371064"/>
                <a:gd name="connsiteY18" fmla="*/ 651412 h 856970"/>
                <a:gd name="connsiteX19" fmla="*/ 189098 w 1371064"/>
                <a:gd name="connsiteY19" fmla="*/ 753101 h 856970"/>
                <a:gd name="connsiteX20" fmla="*/ 172353 w 1371064"/>
                <a:gd name="connsiteY20" fmla="*/ 851436 h 856970"/>
                <a:gd name="connsiteX21" fmla="*/ 52338 w 1371064"/>
                <a:gd name="connsiteY21" fmla="*/ 796192 h 856970"/>
                <a:gd name="connsiteX22" fmla="*/ 135160 w 1371064"/>
                <a:gd name="connsiteY22" fmla="*/ 692760 h 856970"/>
                <a:gd name="connsiteX23" fmla="*/ 342574 w 1371064"/>
                <a:gd name="connsiteY23" fmla="*/ 568933 h 856970"/>
                <a:gd name="connsiteX24" fmla="*/ 355427 w 1371064"/>
                <a:gd name="connsiteY24" fmla="*/ 288759 h 856970"/>
                <a:gd name="connsiteX25" fmla="*/ 141473 w 1371064"/>
                <a:gd name="connsiteY25" fmla="*/ 167454 h 856970"/>
                <a:gd name="connsiteX26" fmla="*/ 75277 w 1371064"/>
                <a:gd name="connsiteY26" fmla="*/ 203509 h 856970"/>
                <a:gd name="connsiteX27" fmla="*/ 503 w 1371064"/>
                <a:gd name="connsiteY27" fmla="*/ 132883 h 856970"/>
                <a:gd name="connsiteX0" fmla="*/ 503 w 1371064"/>
                <a:gd name="connsiteY0" fmla="*/ 132883 h 865361"/>
                <a:gd name="connsiteX1" fmla="*/ 67772 w 1371064"/>
                <a:gd name="connsiteY1" fmla="*/ 59203 h 865361"/>
                <a:gd name="connsiteX2" fmla="*/ 142549 w 1371064"/>
                <a:gd name="connsiteY2" fmla="*/ 9 h 865361"/>
                <a:gd name="connsiteX3" fmla="*/ 211360 w 1371064"/>
                <a:gd name="connsiteY3" fmla="*/ 66682 h 865361"/>
                <a:gd name="connsiteX4" fmla="*/ 194813 w 1371064"/>
                <a:gd name="connsiteY4" fmla="*/ 114926 h 865361"/>
                <a:gd name="connsiteX5" fmla="*/ 389721 w 1371064"/>
                <a:gd name="connsiteY5" fmla="*/ 222892 h 865361"/>
                <a:gd name="connsiteX6" fmla="*/ 683322 w 1371064"/>
                <a:gd name="connsiteY6" fmla="*/ 70494 h 865361"/>
                <a:gd name="connsiteX7" fmla="*/ 980984 w 1371064"/>
                <a:gd name="connsiteY7" fmla="*/ 215413 h 865361"/>
                <a:gd name="connsiteX8" fmla="*/ 1179698 w 1371064"/>
                <a:gd name="connsiteY8" fmla="*/ 108118 h 865361"/>
                <a:gd name="connsiteX9" fmla="*/ 1246773 w 1371064"/>
                <a:gd name="connsiteY9" fmla="*/ 1807 h 865361"/>
                <a:gd name="connsiteX10" fmla="*/ 1321069 w 1371064"/>
                <a:gd name="connsiteY10" fmla="*/ 72292 h 865361"/>
                <a:gd name="connsiteX11" fmla="*/ 1362979 w 1371064"/>
                <a:gd name="connsiteY11" fmla="*/ 175162 h 865361"/>
                <a:gd name="connsiteX12" fmla="*/ 1224939 w 1371064"/>
                <a:gd name="connsiteY12" fmla="*/ 174934 h 865361"/>
                <a:gd name="connsiteX13" fmla="*/ 1023488 w 1371064"/>
                <a:gd name="connsiteY13" fmla="*/ 283659 h 865361"/>
                <a:gd name="connsiteX14" fmla="*/ 1032419 w 1371064"/>
                <a:gd name="connsiteY14" fmla="*/ 568794 h 865361"/>
                <a:gd name="connsiteX15" fmla="*/ 1237677 w 1371064"/>
                <a:gd name="connsiteY15" fmla="*/ 683233 h 865361"/>
                <a:gd name="connsiteX16" fmla="*/ 1184106 w 1371064"/>
                <a:gd name="connsiteY16" fmla="*/ 753720 h 865361"/>
                <a:gd name="connsiteX17" fmla="*/ 1001029 w 1371064"/>
                <a:gd name="connsiteY17" fmla="*/ 645697 h 865361"/>
                <a:gd name="connsiteX18" fmla="*/ 376189 w 1371064"/>
                <a:gd name="connsiteY18" fmla="*/ 651412 h 865361"/>
                <a:gd name="connsiteX19" fmla="*/ 189098 w 1371064"/>
                <a:gd name="connsiteY19" fmla="*/ 753101 h 865361"/>
                <a:gd name="connsiteX20" fmla="*/ 172353 w 1371064"/>
                <a:gd name="connsiteY20" fmla="*/ 851436 h 865361"/>
                <a:gd name="connsiteX21" fmla="*/ 52338 w 1371064"/>
                <a:gd name="connsiteY21" fmla="*/ 796192 h 865361"/>
                <a:gd name="connsiteX22" fmla="*/ 135160 w 1371064"/>
                <a:gd name="connsiteY22" fmla="*/ 692760 h 865361"/>
                <a:gd name="connsiteX23" fmla="*/ 342574 w 1371064"/>
                <a:gd name="connsiteY23" fmla="*/ 568933 h 865361"/>
                <a:gd name="connsiteX24" fmla="*/ 355427 w 1371064"/>
                <a:gd name="connsiteY24" fmla="*/ 288759 h 865361"/>
                <a:gd name="connsiteX25" fmla="*/ 141473 w 1371064"/>
                <a:gd name="connsiteY25" fmla="*/ 167454 h 865361"/>
                <a:gd name="connsiteX26" fmla="*/ 75277 w 1371064"/>
                <a:gd name="connsiteY26" fmla="*/ 203509 h 865361"/>
                <a:gd name="connsiteX27" fmla="*/ 503 w 1371064"/>
                <a:gd name="connsiteY27" fmla="*/ 132883 h 865361"/>
                <a:gd name="connsiteX0" fmla="*/ 503 w 1371064"/>
                <a:gd name="connsiteY0" fmla="*/ 132883 h 865361"/>
                <a:gd name="connsiteX1" fmla="*/ 67772 w 1371064"/>
                <a:gd name="connsiteY1" fmla="*/ 59203 h 865361"/>
                <a:gd name="connsiteX2" fmla="*/ 142549 w 1371064"/>
                <a:gd name="connsiteY2" fmla="*/ 9 h 865361"/>
                <a:gd name="connsiteX3" fmla="*/ 211360 w 1371064"/>
                <a:gd name="connsiteY3" fmla="*/ 66682 h 865361"/>
                <a:gd name="connsiteX4" fmla="*/ 194813 w 1371064"/>
                <a:gd name="connsiteY4" fmla="*/ 114926 h 865361"/>
                <a:gd name="connsiteX5" fmla="*/ 389721 w 1371064"/>
                <a:gd name="connsiteY5" fmla="*/ 222892 h 865361"/>
                <a:gd name="connsiteX6" fmla="*/ 683322 w 1371064"/>
                <a:gd name="connsiteY6" fmla="*/ 70494 h 865361"/>
                <a:gd name="connsiteX7" fmla="*/ 980984 w 1371064"/>
                <a:gd name="connsiteY7" fmla="*/ 215413 h 865361"/>
                <a:gd name="connsiteX8" fmla="*/ 1179698 w 1371064"/>
                <a:gd name="connsiteY8" fmla="*/ 108118 h 865361"/>
                <a:gd name="connsiteX9" fmla="*/ 1246773 w 1371064"/>
                <a:gd name="connsiteY9" fmla="*/ 1807 h 865361"/>
                <a:gd name="connsiteX10" fmla="*/ 1321069 w 1371064"/>
                <a:gd name="connsiteY10" fmla="*/ 72292 h 865361"/>
                <a:gd name="connsiteX11" fmla="*/ 1362979 w 1371064"/>
                <a:gd name="connsiteY11" fmla="*/ 175162 h 865361"/>
                <a:gd name="connsiteX12" fmla="*/ 1224939 w 1371064"/>
                <a:gd name="connsiteY12" fmla="*/ 174934 h 865361"/>
                <a:gd name="connsiteX13" fmla="*/ 1023488 w 1371064"/>
                <a:gd name="connsiteY13" fmla="*/ 283659 h 865361"/>
                <a:gd name="connsiteX14" fmla="*/ 1032419 w 1371064"/>
                <a:gd name="connsiteY14" fmla="*/ 568794 h 865361"/>
                <a:gd name="connsiteX15" fmla="*/ 1237677 w 1371064"/>
                <a:gd name="connsiteY15" fmla="*/ 683233 h 865361"/>
                <a:gd name="connsiteX16" fmla="*/ 1184106 w 1371064"/>
                <a:gd name="connsiteY16" fmla="*/ 753720 h 865361"/>
                <a:gd name="connsiteX17" fmla="*/ 1001029 w 1371064"/>
                <a:gd name="connsiteY17" fmla="*/ 645697 h 865361"/>
                <a:gd name="connsiteX18" fmla="*/ 376189 w 1371064"/>
                <a:gd name="connsiteY18" fmla="*/ 651412 h 865361"/>
                <a:gd name="connsiteX19" fmla="*/ 189098 w 1371064"/>
                <a:gd name="connsiteY19" fmla="*/ 753101 h 865361"/>
                <a:gd name="connsiteX20" fmla="*/ 172353 w 1371064"/>
                <a:gd name="connsiteY20" fmla="*/ 851436 h 865361"/>
                <a:gd name="connsiteX21" fmla="*/ 52338 w 1371064"/>
                <a:gd name="connsiteY21" fmla="*/ 796192 h 865361"/>
                <a:gd name="connsiteX22" fmla="*/ 135160 w 1371064"/>
                <a:gd name="connsiteY22" fmla="*/ 692760 h 865361"/>
                <a:gd name="connsiteX23" fmla="*/ 342574 w 1371064"/>
                <a:gd name="connsiteY23" fmla="*/ 568933 h 865361"/>
                <a:gd name="connsiteX24" fmla="*/ 355427 w 1371064"/>
                <a:gd name="connsiteY24" fmla="*/ 288759 h 865361"/>
                <a:gd name="connsiteX25" fmla="*/ 141473 w 1371064"/>
                <a:gd name="connsiteY25" fmla="*/ 167454 h 865361"/>
                <a:gd name="connsiteX26" fmla="*/ 75277 w 1371064"/>
                <a:gd name="connsiteY26" fmla="*/ 203509 h 865361"/>
                <a:gd name="connsiteX27" fmla="*/ 503 w 1371064"/>
                <a:gd name="connsiteY27" fmla="*/ 132883 h 865361"/>
                <a:gd name="connsiteX0" fmla="*/ 503 w 1371064"/>
                <a:gd name="connsiteY0" fmla="*/ 132883 h 865361"/>
                <a:gd name="connsiteX1" fmla="*/ 67772 w 1371064"/>
                <a:gd name="connsiteY1" fmla="*/ 59203 h 865361"/>
                <a:gd name="connsiteX2" fmla="*/ 142549 w 1371064"/>
                <a:gd name="connsiteY2" fmla="*/ 9 h 865361"/>
                <a:gd name="connsiteX3" fmla="*/ 211360 w 1371064"/>
                <a:gd name="connsiteY3" fmla="*/ 66682 h 865361"/>
                <a:gd name="connsiteX4" fmla="*/ 194813 w 1371064"/>
                <a:gd name="connsiteY4" fmla="*/ 114926 h 865361"/>
                <a:gd name="connsiteX5" fmla="*/ 389721 w 1371064"/>
                <a:gd name="connsiteY5" fmla="*/ 222892 h 865361"/>
                <a:gd name="connsiteX6" fmla="*/ 683322 w 1371064"/>
                <a:gd name="connsiteY6" fmla="*/ 70494 h 865361"/>
                <a:gd name="connsiteX7" fmla="*/ 980984 w 1371064"/>
                <a:gd name="connsiteY7" fmla="*/ 215413 h 865361"/>
                <a:gd name="connsiteX8" fmla="*/ 1179698 w 1371064"/>
                <a:gd name="connsiteY8" fmla="*/ 108118 h 865361"/>
                <a:gd name="connsiteX9" fmla="*/ 1246773 w 1371064"/>
                <a:gd name="connsiteY9" fmla="*/ 1807 h 865361"/>
                <a:gd name="connsiteX10" fmla="*/ 1321069 w 1371064"/>
                <a:gd name="connsiteY10" fmla="*/ 72292 h 865361"/>
                <a:gd name="connsiteX11" fmla="*/ 1362979 w 1371064"/>
                <a:gd name="connsiteY11" fmla="*/ 175162 h 865361"/>
                <a:gd name="connsiteX12" fmla="*/ 1224939 w 1371064"/>
                <a:gd name="connsiteY12" fmla="*/ 174934 h 865361"/>
                <a:gd name="connsiteX13" fmla="*/ 1023488 w 1371064"/>
                <a:gd name="connsiteY13" fmla="*/ 283659 h 865361"/>
                <a:gd name="connsiteX14" fmla="*/ 1032419 w 1371064"/>
                <a:gd name="connsiteY14" fmla="*/ 568794 h 865361"/>
                <a:gd name="connsiteX15" fmla="*/ 1237677 w 1371064"/>
                <a:gd name="connsiteY15" fmla="*/ 683233 h 865361"/>
                <a:gd name="connsiteX16" fmla="*/ 1193631 w 1371064"/>
                <a:gd name="connsiteY16" fmla="*/ 759435 h 865361"/>
                <a:gd name="connsiteX17" fmla="*/ 1001029 w 1371064"/>
                <a:gd name="connsiteY17" fmla="*/ 645697 h 865361"/>
                <a:gd name="connsiteX18" fmla="*/ 376189 w 1371064"/>
                <a:gd name="connsiteY18" fmla="*/ 651412 h 865361"/>
                <a:gd name="connsiteX19" fmla="*/ 189098 w 1371064"/>
                <a:gd name="connsiteY19" fmla="*/ 753101 h 865361"/>
                <a:gd name="connsiteX20" fmla="*/ 172353 w 1371064"/>
                <a:gd name="connsiteY20" fmla="*/ 851436 h 865361"/>
                <a:gd name="connsiteX21" fmla="*/ 52338 w 1371064"/>
                <a:gd name="connsiteY21" fmla="*/ 796192 h 865361"/>
                <a:gd name="connsiteX22" fmla="*/ 135160 w 1371064"/>
                <a:gd name="connsiteY22" fmla="*/ 692760 h 865361"/>
                <a:gd name="connsiteX23" fmla="*/ 342574 w 1371064"/>
                <a:gd name="connsiteY23" fmla="*/ 568933 h 865361"/>
                <a:gd name="connsiteX24" fmla="*/ 355427 w 1371064"/>
                <a:gd name="connsiteY24" fmla="*/ 288759 h 865361"/>
                <a:gd name="connsiteX25" fmla="*/ 141473 w 1371064"/>
                <a:gd name="connsiteY25" fmla="*/ 167454 h 865361"/>
                <a:gd name="connsiteX26" fmla="*/ 75277 w 1371064"/>
                <a:gd name="connsiteY26" fmla="*/ 203509 h 865361"/>
                <a:gd name="connsiteX27" fmla="*/ 503 w 1371064"/>
                <a:gd name="connsiteY27" fmla="*/ 132883 h 865361"/>
                <a:gd name="connsiteX0" fmla="*/ 503 w 1371064"/>
                <a:gd name="connsiteY0" fmla="*/ 132883 h 865361"/>
                <a:gd name="connsiteX1" fmla="*/ 67772 w 1371064"/>
                <a:gd name="connsiteY1" fmla="*/ 59203 h 865361"/>
                <a:gd name="connsiteX2" fmla="*/ 142549 w 1371064"/>
                <a:gd name="connsiteY2" fmla="*/ 9 h 865361"/>
                <a:gd name="connsiteX3" fmla="*/ 211360 w 1371064"/>
                <a:gd name="connsiteY3" fmla="*/ 66682 h 865361"/>
                <a:gd name="connsiteX4" fmla="*/ 194813 w 1371064"/>
                <a:gd name="connsiteY4" fmla="*/ 114926 h 865361"/>
                <a:gd name="connsiteX5" fmla="*/ 389721 w 1371064"/>
                <a:gd name="connsiteY5" fmla="*/ 222892 h 865361"/>
                <a:gd name="connsiteX6" fmla="*/ 683322 w 1371064"/>
                <a:gd name="connsiteY6" fmla="*/ 70494 h 865361"/>
                <a:gd name="connsiteX7" fmla="*/ 980984 w 1371064"/>
                <a:gd name="connsiteY7" fmla="*/ 215413 h 865361"/>
                <a:gd name="connsiteX8" fmla="*/ 1179698 w 1371064"/>
                <a:gd name="connsiteY8" fmla="*/ 108118 h 865361"/>
                <a:gd name="connsiteX9" fmla="*/ 1246773 w 1371064"/>
                <a:gd name="connsiteY9" fmla="*/ 1807 h 865361"/>
                <a:gd name="connsiteX10" fmla="*/ 1321069 w 1371064"/>
                <a:gd name="connsiteY10" fmla="*/ 72292 h 865361"/>
                <a:gd name="connsiteX11" fmla="*/ 1362979 w 1371064"/>
                <a:gd name="connsiteY11" fmla="*/ 175162 h 865361"/>
                <a:gd name="connsiteX12" fmla="*/ 1224939 w 1371064"/>
                <a:gd name="connsiteY12" fmla="*/ 174934 h 865361"/>
                <a:gd name="connsiteX13" fmla="*/ 1023488 w 1371064"/>
                <a:gd name="connsiteY13" fmla="*/ 283659 h 865361"/>
                <a:gd name="connsiteX14" fmla="*/ 1032419 w 1371064"/>
                <a:gd name="connsiteY14" fmla="*/ 568794 h 865361"/>
                <a:gd name="connsiteX15" fmla="*/ 1237677 w 1371064"/>
                <a:gd name="connsiteY15" fmla="*/ 683233 h 865361"/>
                <a:gd name="connsiteX16" fmla="*/ 1193631 w 1371064"/>
                <a:gd name="connsiteY16" fmla="*/ 759435 h 865361"/>
                <a:gd name="connsiteX17" fmla="*/ 1001029 w 1371064"/>
                <a:gd name="connsiteY17" fmla="*/ 645697 h 865361"/>
                <a:gd name="connsiteX18" fmla="*/ 376189 w 1371064"/>
                <a:gd name="connsiteY18" fmla="*/ 651412 h 865361"/>
                <a:gd name="connsiteX19" fmla="*/ 189098 w 1371064"/>
                <a:gd name="connsiteY19" fmla="*/ 753101 h 865361"/>
                <a:gd name="connsiteX20" fmla="*/ 172353 w 1371064"/>
                <a:gd name="connsiteY20" fmla="*/ 851436 h 865361"/>
                <a:gd name="connsiteX21" fmla="*/ 52338 w 1371064"/>
                <a:gd name="connsiteY21" fmla="*/ 796192 h 865361"/>
                <a:gd name="connsiteX22" fmla="*/ 135160 w 1371064"/>
                <a:gd name="connsiteY22" fmla="*/ 692760 h 865361"/>
                <a:gd name="connsiteX23" fmla="*/ 346384 w 1371064"/>
                <a:gd name="connsiteY23" fmla="*/ 576553 h 865361"/>
                <a:gd name="connsiteX24" fmla="*/ 355427 w 1371064"/>
                <a:gd name="connsiteY24" fmla="*/ 288759 h 865361"/>
                <a:gd name="connsiteX25" fmla="*/ 141473 w 1371064"/>
                <a:gd name="connsiteY25" fmla="*/ 167454 h 865361"/>
                <a:gd name="connsiteX26" fmla="*/ 75277 w 1371064"/>
                <a:gd name="connsiteY26" fmla="*/ 203509 h 865361"/>
                <a:gd name="connsiteX27" fmla="*/ 503 w 1371064"/>
                <a:gd name="connsiteY27" fmla="*/ 132883 h 865361"/>
                <a:gd name="connsiteX0" fmla="*/ 503 w 1371064"/>
                <a:gd name="connsiteY0" fmla="*/ 132883 h 865361"/>
                <a:gd name="connsiteX1" fmla="*/ 67772 w 1371064"/>
                <a:gd name="connsiteY1" fmla="*/ 59203 h 865361"/>
                <a:gd name="connsiteX2" fmla="*/ 142549 w 1371064"/>
                <a:gd name="connsiteY2" fmla="*/ 9 h 865361"/>
                <a:gd name="connsiteX3" fmla="*/ 211360 w 1371064"/>
                <a:gd name="connsiteY3" fmla="*/ 66682 h 865361"/>
                <a:gd name="connsiteX4" fmla="*/ 194813 w 1371064"/>
                <a:gd name="connsiteY4" fmla="*/ 114926 h 865361"/>
                <a:gd name="connsiteX5" fmla="*/ 389721 w 1371064"/>
                <a:gd name="connsiteY5" fmla="*/ 222892 h 865361"/>
                <a:gd name="connsiteX6" fmla="*/ 683322 w 1371064"/>
                <a:gd name="connsiteY6" fmla="*/ 70494 h 865361"/>
                <a:gd name="connsiteX7" fmla="*/ 980984 w 1371064"/>
                <a:gd name="connsiteY7" fmla="*/ 215413 h 865361"/>
                <a:gd name="connsiteX8" fmla="*/ 1179698 w 1371064"/>
                <a:gd name="connsiteY8" fmla="*/ 108118 h 865361"/>
                <a:gd name="connsiteX9" fmla="*/ 1246773 w 1371064"/>
                <a:gd name="connsiteY9" fmla="*/ 1807 h 865361"/>
                <a:gd name="connsiteX10" fmla="*/ 1321069 w 1371064"/>
                <a:gd name="connsiteY10" fmla="*/ 72292 h 865361"/>
                <a:gd name="connsiteX11" fmla="*/ 1362979 w 1371064"/>
                <a:gd name="connsiteY11" fmla="*/ 175162 h 865361"/>
                <a:gd name="connsiteX12" fmla="*/ 1224939 w 1371064"/>
                <a:gd name="connsiteY12" fmla="*/ 174934 h 865361"/>
                <a:gd name="connsiteX13" fmla="*/ 1023488 w 1371064"/>
                <a:gd name="connsiteY13" fmla="*/ 283659 h 865361"/>
                <a:gd name="connsiteX14" fmla="*/ 1032419 w 1371064"/>
                <a:gd name="connsiteY14" fmla="*/ 568794 h 865361"/>
                <a:gd name="connsiteX15" fmla="*/ 1237677 w 1371064"/>
                <a:gd name="connsiteY15" fmla="*/ 683233 h 865361"/>
                <a:gd name="connsiteX16" fmla="*/ 1330593 w 1371064"/>
                <a:gd name="connsiteY16" fmla="*/ 798096 h 865361"/>
                <a:gd name="connsiteX17" fmla="*/ 1193631 w 1371064"/>
                <a:gd name="connsiteY17" fmla="*/ 759435 h 865361"/>
                <a:gd name="connsiteX18" fmla="*/ 1001029 w 1371064"/>
                <a:gd name="connsiteY18" fmla="*/ 645697 h 865361"/>
                <a:gd name="connsiteX19" fmla="*/ 376189 w 1371064"/>
                <a:gd name="connsiteY19" fmla="*/ 651412 h 865361"/>
                <a:gd name="connsiteX20" fmla="*/ 189098 w 1371064"/>
                <a:gd name="connsiteY20" fmla="*/ 753101 h 865361"/>
                <a:gd name="connsiteX21" fmla="*/ 172353 w 1371064"/>
                <a:gd name="connsiteY21" fmla="*/ 851436 h 865361"/>
                <a:gd name="connsiteX22" fmla="*/ 52338 w 1371064"/>
                <a:gd name="connsiteY22" fmla="*/ 796192 h 865361"/>
                <a:gd name="connsiteX23" fmla="*/ 135160 w 1371064"/>
                <a:gd name="connsiteY23" fmla="*/ 692760 h 865361"/>
                <a:gd name="connsiteX24" fmla="*/ 346384 w 1371064"/>
                <a:gd name="connsiteY24" fmla="*/ 576553 h 865361"/>
                <a:gd name="connsiteX25" fmla="*/ 355427 w 1371064"/>
                <a:gd name="connsiteY25" fmla="*/ 288759 h 865361"/>
                <a:gd name="connsiteX26" fmla="*/ 141473 w 1371064"/>
                <a:gd name="connsiteY26" fmla="*/ 167454 h 865361"/>
                <a:gd name="connsiteX27" fmla="*/ 75277 w 1371064"/>
                <a:gd name="connsiteY27" fmla="*/ 203509 h 865361"/>
                <a:gd name="connsiteX28" fmla="*/ 503 w 1371064"/>
                <a:gd name="connsiteY28" fmla="*/ 132883 h 865361"/>
                <a:gd name="connsiteX0" fmla="*/ 503 w 1371064"/>
                <a:gd name="connsiteY0" fmla="*/ 132883 h 865361"/>
                <a:gd name="connsiteX1" fmla="*/ 67772 w 1371064"/>
                <a:gd name="connsiteY1" fmla="*/ 59203 h 865361"/>
                <a:gd name="connsiteX2" fmla="*/ 142549 w 1371064"/>
                <a:gd name="connsiteY2" fmla="*/ 9 h 865361"/>
                <a:gd name="connsiteX3" fmla="*/ 211360 w 1371064"/>
                <a:gd name="connsiteY3" fmla="*/ 66682 h 865361"/>
                <a:gd name="connsiteX4" fmla="*/ 194813 w 1371064"/>
                <a:gd name="connsiteY4" fmla="*/ 114926 h 865361"/>
                <a:gd name="connsiteX5" fmla="*/ 389721 w 1371064"/>
                <a:gd name="connsiteY5" fmla="*/ 222892 h 865361"/>
                <a:gd name="connsiteX6" fmla="*/ 683322 w 1371064"/>
                <a:gd name="connsiteY6" fmla="*/ 70494 h 865361"/>
                <a:gd name="connsiteX7" fmla="*/ 980984 w 1371064"/>
                <a:gd name="connsiteY7" fmla="*/ 215413 h 865361"/>
                <a:gd name="connsiteX8" fmla="*/ 1179698 w 1371064"/>
                <a:gd name="connsiteY8" fmla="*/ 108118 h 865361"/>
                <a:gd name="connsiteX9" fmla="*/ 1246773 w 1371064"/>
                <a:gd name="connsiteY9" fmla="*/ 1807 h 865361"/>
                <a:gd name="connsiteX10" fmla="*/ 1321069 w 1371064"/>
                <a:gd name="connsiteY10" fmla="*/ 72292 h 865361"/>
                <a:gd name="connsiteX11" fmla="*/ 1362979 w 1371064"/>
                <a:gd name="connsiteY11" fmla="*/ 175162 h 865361"/>
                <a:gd name="connsiteX12" fmla="*/ 1224939 w 1371064"/>
                <a:gd name="connsiteY12" fmla="*/ 174934 h 865361"/>
                <a:gd name="connsiteX13" fmla="*/ 1023488 w 1371064"/>
                <a:gd name="connsiteY13" fmla="*/ 283659 h 865361"/>
                <a:gd name="connsiteX14" fmla="*/ 1032419 w 1371064"/>
                <a:gd name="connsiteY14" fmla="*/ 568794 h 865361"/>
                <a:gd name="connsiteX15" fmla="*/ 1237677 w 1371064"/>
                <a:gd name="connsiteY15" fmla="*/ 683233 h 865361"/>
                <a:gd name="connsiteX16" fmla="*/ 1351548 w 1371064"/>
                <a:gd name="connsiteY16" fmla="*/ 678081 h 865361"/>
                <a:gd name="connsiteX17" fmla="*/ 1330593 w 1371064"/>
                <a:gd name="connsiteY17" fmla="*/ 798096 h 865361"/>
                <a:gd name="connsiteX18" fmla="*/ 1193631 w 1371064"/>
                <a:gd name="connsiteY18" fmla="*/ 759435 h 865361"/>
                <a:gd name="connsiteX19" fmla="*/ 1001029 w 1371064"/>
                <a:gd name="connsiteY19" fmla="*/ 645697 h 865361"/>
                <a:gd name="connsiteX20" fmla="*/ 376189 w 1371064"/>
                <a:gd name="connsiteY20" fmla="*/ 651412 h 865361"/>
                <a:gd name="connsiteX21" fmla="*/ 189098 w 1371064"/>
                <a:gd name="connsiteY21" fmla="*/ 753101 h 865361"/>
                <a:gd name="connsiteX22" fmla="*/ 172353 w 1371064"/>
                <a:gd name="connsiteY22" fmla="*/ 851436 h 865361"/>
                <a:gd name="connsiteX23" fmla="*/ 52338 w 1371064"/>
                <a:gd name="connsiteY23" fmla="*/ 796192 h 865361"/>
                <a:gd name="connsiteX24" fmla="*/ 135160 w 1371064"/>
                <a:gd name="connsiteY24" fmla="*/ 692760 h 865361"/>
                <a:gd name="connsiteX25" fmla="*/ 346384 w 1371064"/>
                <a:gd name="connsiteY25" fmla="*/ 576553 h 865361"/>
                <a:gd name="connsiteX26" fmla="*/ 355427 w 1371064"/>
                <a:gd name="connsiteY26" fmla="*/ 288759 h 865361"/>
                <a:gd name="connsiteX27" fmla="*/ 141473 w 1371064"/>
                <a:gd name="connsiteY27" fmla="*/ 167454 h 865361"/>
                <a:gd name="connsiteX28" fmla="*/ 75277 w 1371064"/>
                <a:gd name="connsiteY28" fmla="*/ 203509 h 865361"/>
                <a:gd name="connsiteX29" fmla="*/ 503 w 1371064"/>
                <a:gd name="connsiteY29" fmla="*/ 132883 h 865361"/>
                <a:gd name="connsiteX0" fmla="*/ 503 w 1371064"/>
                <a:gd name="connsiteY0" fmla="*/ 132883 h 866968"/>
                <a:gd name="connsiteX1" fmla="*/ 67772 w 1371064"/>
                <a:gd name="connsiteY1" fmla="*/ 59203 h 866968"/>
                <a:gd name="connsiteX2" fmla="*/ 142549 w 1371064"/>
                <a:gd name="connsiteY2" fmla="*/ 9 h 866968"/>
                <a:gd name="connsiteX3" fmla="*/ 211360 w 1371064"/>
                <a:gd name="connsiteY3" fmla="*/ 66682 h 866968"/>
                <a:gd name="connsiteX4" fmla="*/ 194813 w 1371064"/>
                <a:gd name="connsiteY4" fmla="*/ 114926 h 866968"/>
                <a:gd name="connsiteX5" fmla="*/ 389721 w 1371064"/>
                <a:gd name="connsiteY5" fmla="*/ 222892 h 866968"/>
                <a:gd name="connsiteX6" fmla="*/ 683322 w 1371064"/>
                <a:gd name="connsiteY6" fmla="*/ 70494 h 866968"/>
                <a:gd name="connsiteX7" fmla="*/ 980984 w 1371064"/>
                <a:gd name="connsiteY7" fmla="*/ 215413 h 866968"/>
                <a:gd name="connsiteX8" fmla="*/ 1179698 w 1371064"/>
                <a:gd name="connsiteY8" fmla="*/ 108118 h 866968"/>
                <a:gd name="connsiteX9" fmla="*/ 1246773 w 1371064"/>
                <a:gd name="connsiteY9" fmla="*/ 1807 h 866968"/>
                <a:gd name="connsiteX10" fmla="*/ 1321069 w 1371064"/>
                <a:gd name="connsiteY10" fmla="*/ 72292 h 866968"/>
                <a:gd name="connsiteX11" fmla="*/ 1362979 w 1371064"/>
                <a:gd name="connsiteY11" fmla="*/ 175162 h 866968"/>
                <a:gd name="connsiteX12" fmla="*/ 1224939 w 1371064"/>
                <a:gd name="connsiteY12" fmla="*/ 174934 h 866968"/>
                <a:gd name="connsiteX13" fmla="*/ 1023488 w 1371064"/>
                <a:gd name="connsiteY13" fmla="*/ 283659 h 866968"/>
                <a:gd name="connsiteX14" fmla="*/ 1032419 w 1371064"/>
                <a:gd name="connsiteY14" fmla="*/ 568794 h 866968"/>
                <a:gd name="connsiteX15" fmla="*/ 1237677 w 1371064"/>
                <a:gd name="connsiteY15" fmla="*/ 683233 h 866968"/>
                <a:gd name="connsiteX16" fmla="*/ 1351548 w 1371064"/>
                <a:gd name="connsiteY16" fmla="*/ 678081 h 866968"/>
                <a:gd name="connsiteX17" fmla="*/ 1330593 w 1371064"/>
                <a:gd name="connsiteY17" fmla="*/ 798096 h 866968"/>
                <a:gd name="connsiteX18" fmla="*/ 1225818 w 1371064"/>
                <a:gd name="connsiteY18" fmla="*/ 866676 h 866968"/>
                <a:gd name="connsiteX19" fmla="*/ 1193631 w 1371064"/>
                <a:gd name="connsiteY19" fmla="*/ 759435 h 866968"/>
                <a:gd name="connsiteX20" fmla="*/ 1001029 w 1371064"/>
                <a:gd name="connsiteY20" fmla="*/ 645697 h 866968"/>
                <a:gd name="connsiteX21" fmla="*/ 376189 w 1371064"/>
                <a:gd name="connsiteY21" fmla="*/ 651412 h 866968"/>
                <a:gd name="connsiteX22" fmla="*/ 189098 w 1371064"/>
                <a:gd name="connsiteY22" fmla="*/ 753101 h 866968"/>
                <a:gd name="connsiteX23" fmla="*/ 172353 w 1371064"/>
                <a:gd name="connsiteY23" fmla="*/ 851436 h 866968"/>
                <a:gd name="connsiteX24" fmla="*/ 52338 w 1371064"/>
                <a:gd name="connsiteY24" fmla="*/ 796192 h 866968"/>
                <a:gd name="connsiteX25" fmla="*/ 135160 w 1371064"/>
                <a:gd name="connsiteY25" fmla="*/ 692760 h 866968"/>
                <a:gd name="connsiteX26" fmla="*/ 346384 w 1371064"/>
                <a:gd name="connsiteY26" fmla="*/ 576553 h 866968"/>
                <a:gd name="connsiteX27" fmla="*/ 355427 w 1371064"/>
                <a:gd name="connsiteY27" fmla="*/ 288759 h 866968"/>
                <a:gd name="connsiteX28" fmla="*/ 141473 w 1371064"/>
                <a:gd name="connsiteY28" fmla="*/ 167454 h 866968"/>
                <a:gd name="connsiteX29" fmla="*/ 75277 w 1371064"/>
                <a:gd name="connsiteY29" fmla="*/ 203509 h 866968"/>
                <a:gd name="connsiteX30" fmla="*/ 503 w 1371064"/>
                <a:gd name="connsiteY30" fmla="*/ 132883 h 866968"/>
                <a:gd name="connsiteX0" fmla="*/ 503 w 1371064"/>
                <a:gd name="connsiteY0" fmla="*/ 132883 h 873835"/>
                <a:gd name="connsiteX1" fmla="*/ 67772 w 1371064"/>
                <a:gd name="connsiteY1" fmla="*/ 59203 h 873835"/>
                <a:gd name="connsiteX2" fmla="*/ 142549 w 1371064"/>
                <a:gd name="connsiteY2" fmla="*/ 9 h 873835"/>
                <a:gd name="connsiteX3" fmla="*/ 211360 w 1371064"/>
                <a:gd name="connsiteY3" fmla="*/ 66682 h 873835"/>
                <a:gd name="connsiteX4" fmla="*/ 194813 w 1371064"/>
                <a:gd name="connsiteY4" fmla="*/ 114926 h 873835"/>
                <a:gd name="connsiteX5" fmla="*/ 389721 w 1371064"/>
                <a:gd name="connsiteY5" fmla="*/ 222892 h 873835"/>
                <a:gd name="connsiteX6" fmla="*/ 683322 w 1371064"/>
                <a:gd name="connsiteY6" fmla="*/ 70494 h 873835"/>
                <a:gd name="connsiteX7" fmla="*/ 980984 w 1371064"/>
                <a:gd name="connsiteY7" fmla="*/ 215413 h 873835"/>
                <a:gd name="connsiteX8" fmla="*/ 1179698 w 1371064"/>
                <a:gd name="connsiteY8" fmla="*/ 108118 h 873835"/>
                <a:gd name="connsiteX9" fmla="*/ 1246773 w 1371064"/>
                <a:gd name="connsiteY9" fmla="*/ 1807 h 873835"/>
                <a:gd name="connsiteX10" fmla="*/ 1321069 w 1371064"/>
                <a:gd name="connsiteY10" fmla="*/ 72292 h 873835"/>
                <a:gd name="connsiteX11" fmla="*/ 1362979 w 1371064"/>
                <a:gd name="connsiteY11" fmla="*/ 175162 h 873835"/>
                <a:gd name="connsiteX12" fmla="*/ 1224939 w 1371064"/>
                <a:gd name="connsiteY12" fmla="*/ 174934 h 873835"/>
                <a:gd name="connsiteX13" fmla="*/ 1023488 w 1371064"/>
                <a:gd name="connsiteY13" fmla="*/ 283659 h 873835"/>
                <a:gd name="connsiteX14" fmla="*/ 1032419 w 1371064"/>
                <a:gd name="connsiteY14" fmla="*/ 568794 h 873835"/>
                <a:gd name="connsiteX15" fmla="*/ 1237677 w 1371064"/>
                <a:gd name="connsiteY15" fmla="*/ 683233 h 873835"/>
                <a:gd name="connsiteX16" fmla="*/ 1351548 w 1371064"/>
                <a:gd name="connsiteY16" fmla="*/ 678081 h 873835"/>
                <a:gd name="connsiteX17" fmla="*/ 1330593 w 1371064"/>
                <a:gd name="connsiteY17" fmla="*/ 798096 h 873835"/>
                <a:gd name="connsiteX18" fmla="*/ 1225818 w 1371064"/>
                <a:gd name="connsiteY18" fmla="*/ 866676 h 873835"/>
                <a:gd name="connsiteX19" fmla="*/ 1193631 w 1371064"/>
                <a:gd name="connsiteY19" fmla="*/ 759435 h 873835"/>
                <a:gd name="connsiteX20" fmla="*/ 1001029 w 1371064"/>
                <a:gd name="connsiteY20" fmla="*/ 645697 h 873835"/>
                <a:gd name="connsiteX21" fmla="*/ 376189 w 1371064"/>
                <a:gd name="connsiteY21" fmla="*/ 651412 h 873835"/>
                <a:gd name="connsiteX22" fmla="*/ 189098 w 1371064"/>
                <a:gd name="connsiteY22" fmla="*/ 753101 h 873835"/>
                <a:gd name="connsiteX23" fmla="*/ 172353 w 1371064"/>
                <a:gd name="connsiteY23" fmla="*/ 851436 h 873835"/>
                <a:gd name="connsiteX24" fmla="*/ 52338 w 1371064"/>
                <a:gd name="connsiteY24" fmla="*/ 796192 h 873835"/>
                <a:gd name="connsiteX25" fmla="*/ 135160 w 1371064"/>
                <a:gd name="connsiteY25" fmla="*/ 692760 h 873835"/>
                <a:gd name="connsiteX26" fmla="*/ 346384 w 1371064"/>
                <a:gd name="connsiteY26" fmla="*/ 576553 h 873835"/>
                <a:gd name="connsiteX27" fmla="*/ 355427 w 1371064"/>
                <a:gd name="connsiteY27" fmla="*/ 288759 h 873835"/>
                <a:gd name="connsiteX28" fmla="*/ 141473 w 1371064"/>
                <a:gd name="connsiteY28" fmla="*/ 167454 h 873835"/>
                <a:gd name="connsiteX29" fmla="*/ 75277 w 1371064"/>
                <a:gd name="connsiteY29" fmla="*/ 203509 h 873835"/>
                <a:gd name="connsiteX30" fmla="*/ 503 w 1371064"/>
                <a:gd name="connsiteY30" fmla="*/ 132883 h 873835"/>
                <a:gd name="connsiteX0" fmla="*/ 503 w 1371064"/>
                <a:gd name="connsiteY0" fmla="*/ 132883 h 869142"/>
                <a:gd name="connsiteX1" fmla="*/ 67772 w 1371064"/>
                <a:gd name="connsiteY1" fmla="*/ 59203 h 869142"/>
                <a:gd name="connsiteX2" fmla="*/ 142549 w 1371064"/>
                <a:gd name="connsiteY2" fmla="*/ 9 h 869142"/>
                <a:gd name="connsiteX3" fmla="*/ 211360 w 1371064"/>
                <a:gd name="connsiteY3" fmla="*/ 66682 h 869142"/>
                <a:gd name="connsiteX4" fmla="*/ 194813 w 1371064"/>
                <a:gd name="connsiteY4" fmla="*/ 114926 h 869142"/>
                <a:gd name="connsiteX5" fmla="*/ 389721 w 1371064"/>
                <a:gd name="connsiteY5" fmla="*/ 222892 h 869142"/>
                <a:gd name="connsiteX6" fmla="*/ 683322 w 1371064"/>
                <a:gd name="connsiteY6" fmla="*/ 70494 h 869142"/>
                <a:gd name="connsiteX7" fmla="*/ 980984 w 1371064"/>
                <a:gd name="connsiteY7" fmla="*/ 215413 h 869142"/>
                <a:gd name="connsiteX8" fmla="*/ 1179698 w 1371064"/>
                <a:gd name="connsiteY8" fmla="*/ 108118 h 869142"/>
                <a:gd name="connsiteX9" fmla="*/ 1246773 w 1371064"/>
                <a:gd name="connsiteY9" fmla="*/ 1807 h 869142"/>
                <a:gd name="connsiteX10" fmla="*/ 1321069 w 1371064"/>
                <a:gd name="connsiteY10" fmla="*/ 72292 h 869142"/>
                <a:gd name="connsiteX11" fmla="*/ 1362979 w 1371064"/>
                <a:gd name="connsiteY11" fmla="*/ 175162 h 869142"/>
                <a:gd name="connsiteX12" fmla="*/ 1224939 w 1371064"/>
                <a:gd name="connsiteY12" fmla="*/ 174934 h 869142"/>
                <a:gd name="connsiteX13" fmla="*/ 1023488 w 1371064"/>
                <a:gd name="connsiteY13" fmla="*/ 283659 h 869142"/>
                <a:gd name="connsiteX14" fmla="*/ 1032419 w 1371064"/>
                <a:gd name="connsiteY14" fmla="*/ 568794 h 869142"/>
                <a:gd name="connsiteX15" fmla="*/ 1237677 w 1371064"/>
                <a:gd name="connsiteY15" fmla="*/ 683233 h 869142"/>
                <a:gd name="connsiteX16" fmla="*/ 1351548 w 1371064"/>
                <a:gd name="connsiteY16" fmla="*/ 678081 h 869142"/>
                <a:gd name="connsiteX17" fmla="*/ 1330593 w 1371064"/>
                <a:gd name="connsiteY17" fmla="*/ 798096 h 869142"/>
                <a:gd name="connsiteX18" fmla="*/ 1225818 w 1371064"/>
                <a:gd name="connsiteY18" fmla="*/ 866676 h 869142"/>
                <a:gd name="connsiteX19" fmla="*/ 1193631 w 1371064"/>
                <a:gd name="connsiteY19" fmla="*/ 759435 h 869142"/>
                <a:gd name="connsiteX20" fmla="*/ 1001029 w 1371064"/>
                <a:gd name="connsiteY20" fmla="*/ 645697 h 869142"/>
                <a:gd name="connsiteX21" fmla="*/ 376189 w 1371064"/>
                <a:gd name="connsiteY21" fmla="*/ 651412 h 869142"/>
                <a:gd name="connsiteX22" fmla="*/ 189098 w 1371064"/>
                <a:gd name="connsiteY22" fmla="*/ 753101 h 869142"/>
                <a:gd name="connsiteX23" fmla="*/ 172353 w 1371064"/>
                <a:gd name="connsiteY23" fmla="*/ 851436 h 869142"/>
                <a:gd name="connsiteX24" fmla="*/ 52338 w 1371064"/>
                <a:gd name="connsiteY24" fmla="*/ 796192 h 869142"/>
                <a:gd name="connsiteX25" fmla="*/ 135160 w 1371064"/>
                <a:gd name="connsiteY25" fmla="*/ 692760 h 869142"/>
                <a:gd name="connsiteX26" fmla="*/ 346384 w 1371064"/>
                <a:gd name="connsiteY26" fmla="*/ 576553 h 869142"/>
                <a:gd name="connsiteX27" fmla="*/ 355427 w 1371064"/>
                <a:gd name="connsiteY27" fmla="*/ 288759 h 869142"/>
                <a:gd name="connsiteX28" fmla="*/ 141473 w 1371064"/>
                <a:gd name="connsiteY28" fmla="*/ 167454 h 869142"/>
                <a:gd name="connsiteX29" fmla="*/ 75277 w 1371064"/>
                <a:gd name="connsiteY29" fmla="*/ 203509 h 869142"/>
                <a:gd name="connsiteX30" fmla="*/ 503 w 1371064"/>
                <a:gd name="connsiteY30" fmla="*/ 132883 h 869142"/>
                <a:gd name="connsiteX0" fmla="*/ 503 w 1371064"/>
                <a:gd name="connsiteY0" fmla="*/ 132883 h 869142"/>
                <a:gd name="connsiteX1" fmla="*/ 67772 w 1371064"/>
                <a:gd name="connsiteY1" fmla="*/ 59203 h 869142"/>
                <a:gd name="connsiteX2" fmla="*/ 142549 w 1371064"/>
                <a:gd name="connsiteY2" fmla="*/ 9 h 869142"/>
                <a:gd name="connsiteX3" fmla="*/ 211360 w 1371064"/>
                <a:gd name="connsiteY3" fmla="*/ 66682 h 869142"/>
                <a:gd name="connsiteX4" fmla="*/ 194813 w 1371064"/>
                <a:gd name="connsiteY4" fmla="*/ 114926 h 869142"/>
                <a:gd name="connsiteX5" fmla="*/ 389721 w 1371064"/>
                <a:gd name="connsiteY5" fmla="*/ 222892 h 869142"/>
                <a:gd name="connsiteX6" fmla="*/ 683322 w 1371064"/>
                <a:gd name="connsiteY6" fmla="*/ 70494 h 869142"/>
                <a:gd name="connsiteX7" fmla="*/ 980984 w 1371064"/>
                <a:gd name="connsiteY7" fmla="*/ 215413 h 869142"/>
                <a:gd name="connsiteX8" fmla="*/ 1179698 w 1371064"/>
                <a:gd name="connsiteY8" fmla="*/ 108118 h 869142"/>
                <a:gd name="connsiteX9" fmla="*/ 1246773 w 1371064"/>
                <a:gd name="connsiteY9" fmla="*/ 1807 h 869142"/>
                <a:gd name="connsiteX10" fmla="*/ 1321069 w 1371064"/>
                <a:gd name="connsiteY10" fmla="*/ 72292 h 869142"/>
                <a:gd name="connsiteX11" fmla="*/ 1362979 w 1371064"/>
                <a:gd name="connsiteY11" fmla="*/ 175162 h 869142"/>
                <a:gd name="connsiteX12" fmla="*/ 1224939 w 1371064"/>
                <a:gd name="connsiteY12" fmla="*/ 174934 h 869142"/>
                <a:gd name="connsiteX13" fmla="*/ 1023488 w 1371064"/>
                <a:gd name="connsiteY13" fmla="*/ 283659 h 869142"/>
                <a:gd name="connsiteX14" fmla="*/ 1032419 w 1371064"/>
                <a:gd name="connsiteY14" fmla="*/ 568794 h 869142"/>
                <a:gd name="connsiteX15" fmla="*/ 1237677 w 1371064"/>
                <a:gd name="connsiteY15" fmla="*/ 683233 h 869142"/>
                <a:gd name="connsiteX16" fmla="*/ 1351548 w 1371064"/>
                <a:gd name="connsiteY16" fmla="*/ 678081 h 869142"/>
                <a:gd name="connsiteX17" fmla="*/ 1330593 w 1371064"/>
                <a:gd name="connsiteY17" fmla="*/ 798096 h 869142"/>
                <a:gd name="connsiteX18" fmla="*/ 1225818 w 1371064"/>
                <a:gd name="connsiteY18" fmla="*/ 866676 h 869142"/>
                <a:gd name="connsiteX19" fmla="*/ 1193631 w 1371064"/>
                <a:gd name="connsiteY19" fmla="*/ 759435 h 869142"/>
                <a:gd name="connsiteX20" fmla="*/ 1001029 w 1371064"/>
                <a:gd name="connsiteY20" fmla="*/ 645697 h 869142"/>
                <a:gd name="connsiteX21" fmla="*/ 376189 w 1371064"/>
                <a:gd name="connsiteY21" fmla="*/ 651412 h 869142"/>
                <a:gd name="connsiteX22" fmla="*/ 189098 w 1371064"/>
                <a:gd name="connsiteY22" fmla="*/ 753101 h 869142"/>
                <a:gd name="connsiteX23" fmla="*/ 172353 w 1371064"/>
                <a:gd name="connsiteY23" fmla="*/ 851436 h 869142"/>
                <a:gd name="connsiteX24" fmla="*/ 52338 w 1371064"/>
                <a:gd name="connsiteY24" fmla="*/ 796192 h 869142"/>
                <a:gd name="connsiteX25" fmla="*/ 135160 w 1371064"/>
                <a:gd name="connsiteY25" fmla="*/ 692760 h 869142"/>
                <a:gd name="connsiteX26" fmla="*/ 346384 w 1371064"/>
                <a:gd name="connsiteY26" fmla="*/ 576553 h 869142"/>
                <a:gd name="connsiteX27" fmla="*/ 355427 w 1371064"/>
                <a:gd name="connsiteY27" fmla="*/ 288759 h 869142"/>
                <a:gd name="connsiteX28" fmla="*/ 141473 w 1371064"/>
                <a:gd name="connsiteY28" fmla="*/ 167454 h 869142"/>
                <a:gd name="connsiteX29" fmla="*/ 75277 w 1371064"/>
                <a:gd name="connsiteY29" fmla="*/ 203509 h 869142"/>
                <a:gd name="connsiteX30" fmla="*/ 503 w 1371064"/>
                <a:gd name="connsiteY30" fmla="*/ 132883 h 869142"/>
                <a:gd name="connsiteX0" fmla="*/ 503 w 1371064"/>
                <a:gd name="connsiteY0" fmla="*/ 132883 h 871512"/>
                <a:gd name="connsiteX1" fmla="*/ 67772 w 1371064"/>
                <a:gd name="connsiteY1" fmla="*/ 59203 h 871512"/>
                <a:gd name="connsiteX2" fmla="*/ 142549 w 1371064"/>
                <a:gd name="connsiteY2" fmla="*/ 9 h 871512"/>
                <a:gd name="connsiteX3" fmla="*/ 211360 w 1371064"/>
                <a:gd name="connsiteY3" fmla="*/ 66682 h 871512"/>
                <a:gd name="connsiteX4" fmla="*/ 194813 w 1371064"/>
                <a:gd name="connsiteY4" fmla="*/ 114926 h 871512"/>
                <a:gd name="connsiteX5" fmla="*/ 389721 w 1371064"/>
                <a:gd name="connsiteY5" fmla="*/ 222892 h 871512"/>
                <a:gd name="connsiteX6" fmla="*/ 683322 w 1371064"/>
                <a:gd name="connsiteY6" fmla="*/ 70494 h 871512"/>
                <a:gd name="connsiteX7" fmla="*/ 980984 w 1371064"/>
                <a:gd name="connsiteY7" fmla="*/ 215413 h 871512"/>
                <a:gd name="connsiteX8" fmla="*/ 1179698 w 1371064"/>
                <a:gd name="connsiteY8" fmla="*/ 108118 h 871512"/>
                <a:gd name="connsiteX9" fmla="*/ 1246773 w 1371064"/>
                <a:gd name="connsiteY9" fmla="*/ 1807 h 871512"/>
                <a:gd name="connsiteX10" fmla="*/ 1321069 w 1371064"/>
                <a:gd name="connsiteY10" fmla="*/ 72292 h 871512"/>
                <a:gd name="connsiteX11" fmla="*/ 1362979 w 1371064"/>
                <a:gd name="connsiteY11" fmla="*/ 175162 h 871512"/>
                <a:gd name="connsiteX12" fmla="*/ 1224939 w 1371064"/>
                <a:gd name="connsiteY12" fmla="*/ 174934 h 871512"/>
                <a:gd name="connsiteX13" fmla="*/ 1023488 w 1371064"/>
                <a:gd name="connsiteY13" fmla="*/ 283659 h 871512"/>
                <a:gd name="connsiteX14" fmla="*/ 1032419 w 1371064"/>
                <a:gd name="connsiteY14" fmla="*/ 568794 h 871512"/>
                <a:gd name="connsiteX15" fmla="*/ 1237677 w 1371064"/>
                <a:gd name="connsiteY15" fmla="*/ 683233 h 871512"/>
                <a:gd name="connsiteX16" fmla="*/ 1351548 w 1371064"/>
                <a:gd name="connsiteY16" fmla="*/ 678081 h 871512"/>
                <a:gd name="connsiteX17" fmla="*/ 1330593 w 1371064"/>
                <a:gd name="connsiteY17" fmla="*/ 798096 h 871512"/>
                <a:gd name="connsiteX18" fmla="*/ 1225818 w 1371064"/>
                <a:gd name="connsiteY18" fmla="*/ 866676 h 871512"/>
                <a:gd name="connsiteX19" fmla="*/ 1193631 w 1371064"/>
                <a:gd name="connsiteY19" fmla="*/ 759435 h 871512"/>
                <a:gd name="connsiteX20" fmla="*/ 1001029 w 1371064"/>
                <a:gd name="connsiteY20" fmla="*/ 645697 h 871512"/>
                <a:gd name="connsiteX21" fmla="*/ 376189 w 1371064"/>
                <a:gd name="connsiteY21" fmla="*/ 651412 h 871512"/>
                <a:gd name="connsiteX22" fmla="*/ 189098 w 1371064"/>
                <a:gd name="connsiteY22" fmla="*/ 753101 h 871512"/>
                <a:gd name="connsiteX23" fmla="*/ 172353 w 1371064"/>
                <a:gd name="connsiteY23" fmla="*/ 851436 h 871512"/>
                <a:gd name="connsiteX24" fmla="*/ 52338 w 1371064"/>
                <a:gd name="connsiteY24" fmla="*/ 796192 h 871512"/>
                <a:gd name="connsiteX25" fmla="*/ 135160 w 1371064"/>
                <a:gd name="connsiteY25" fmla="*/ 692760 h 871512"/>
                <a:gd name="connsiteX26" fmla="*/ 346384 w 1371064"/>
                <a:gd name="connsiteY26" fmla="*/ 576553 h 871512"/>
                <a:gd name="connsiteX27" fmla="*/ 355427 w 1371064"/>
                <a:gd name="connsiteY27" fmla="*/ 288759 h 871512"/>
                <a:gd name="connsiteX28" fmla="*/ 141473 w 1371064"/>
                <a:gd name="connsiteY28" fmla="*/ 167454 h 871512"/>
                <a:gd name="connsiteX29" fmla="*/ 75277 w 1371064"/>
                <a:gd name="connsiteY29" fmla="*/ 203509 h 871512"/>
                <a:gd name="connsiteX30" fmla="*/ 503 w 1371064"/>
                <a:gd name="connsiteY30" fmla="*/ 132883 h 871512"/>
                <a:gd name="connsiteX0" fmla="*/ 503 w 1371064"/>
                <a:gd name="connsiteY0" fmla="*/ 132883 h 867659"/>
                <a:gd name="connsiteX1" fmla="*/ 67772 w 1371064"/>
                <a:gd name="connsiteY1" fmla="*/ 59203 h 867659"/>
                <a:gd name="connsiteX2" fmla="*/ 142549 w 1371064"/>
                <a:gd name="connsiteY2" fmla="*/ 9 h 867659"/>
                <a:gd name="connsiteX3" fmla="*/ 211360 w 1371064"/>
                <a:gd name="connsiteY3" fmla="*/ 66682 h 867659"/>
                <a:gd name="connsiteX4" fmla="*/ 194813 w 1371064"/>
                <a:gd name="connsiteY4" fmla="*/ 114926 h 867659"/>
                <a:gd name="connsiteX5" fmla="*/ 389721 w 1371064"/>
                <a:gd name="connsiteY5" fmla="*/ 222892 h 867659"/>
                <a:gd name="connsiteX6" fmla="*/ 683322 w 1371064"/>
                <a:gd name="connsiteY6" fmla="*/ 70494 h 867659"/>
                <a:gd name="connsiteX7" fmla="*/ 980984 w 1371064"/>
                <a:gd name="connsiteY7" fmla="*/ 215413 h 867659"/>
                <a:gd name="connsiteX8" fmla="*/ 1179698 w 1371064"/>
                <a:gd name="connsiteY8" fmla="*/ 108118 h 867659"/>
                <a:gd name="connsiteX9" fmla="*/ 1246773 w 1371064"/>
                <a:gd name="connsiteY9" fmla="*/ 1807 h 867659"/>
                <a:gd name="connsiteX10" fmla="*/ 1321069 w 1371064"/>
                <a:gd name="connsiteY10" fmla="*/ 72292 h 867659"/>
                <a:gd name="connsiteX11" fmla="*/ 1362979 w 1371064"/>
                <a:gd name="connsiteY11" fmla="*/ 175162 h 867659"/>
                <a:gd name="connsiteX12" fmla="*/ 1224939 w 1371064"/>
                <a:gd name="connsiteY12" fmla="*/ 174934 h 867659"/>
                <a:gd name="connsiteX13" fmla="*/ 1023488 w 1371064"/>
                <a:gd name="connsiteY13" fmla="*/ 283659 h 867659"/>
                <a:gd name="connsiteX14" fmla="*/ 1032419 w 1371064"/>
                <a:gd name="connsiteY14" fmla="*/ 568794 h 867659"/>
                <a:gd name="connsiteX15" fmla="*/ 1237677 w 1371064"/>
                <a:gd name="connsiteY15" fmla="*/ 683233 h 867659"/>
                <a:gd name="connsiteX16" fmla="*/ 1351548 w 1371064"/>
                <a:gd name="connsiteY16" fmla="*/ 678081 h 867659"/>
                <a:gd name="connsiteX17" fmla="*/ 1330593 w 1371064"/>
                <a:gd name="connsiteY17" fmla="*/ 798096 h 867659"/>
                <a:gd name="connsiteX18" fmla="*/ 1225818 w 1371064"/>
                <a:gd name="connsiteY18" fmla="*/ 866676 h 867659"/>
                <a:gd name="connsiteX19" fmla="*/ 1193631 w 1371064"/>
                <a:gd name="connsiteY19" fmla="*/ 759435 h 867659"/>
                <a:gd name="connsiteX20" fmla="*/ 1001029 w 1371064"/>
                <a:gd name="connsiteY20" fmla="*/ 645697 h 867659"/>
                <a:gd name="connsiteX21" fmla="*/ 376189 w 1371064"/>
                <a:gd name="connsiteY21" fmla="*/ 651412 h 867659"/>
                <a:gd name="connsiteX22" fmla="*/ 189098 w 1371064"/>
                <a:gd name="connsiteY22" fmla="*/ 753101 h 867659"/>
                <a:gd name="connsiteX23" fmla="*/ 172353 w 1371064"/>
                <a:gd name="connsiteY23" fmla="*/ 851436 h 867659"/>
                <a:gd name="connsiteX24" fmla="*/ 52338 w 1371064"/>
                <a:gd name="connsiteY24" fmla="*/ 796192 h 867659"/>
                <a:gd name="connsiteX25" fmla="*/ 135160 w 1371064"/>
                <a:gd name="connsiteY25" fmla="*/ 692760 h 867659"/>
                <a:gd name="connsiteX26" fmla="*/ 346384 w 1371064"/>
                <a:gd name="connsiteY26" fmla="*/ 576553 h 867659"/>
                <a:gd name="connsiteX27" fmla="*/ 355427 w 1371064"/>
                <a:gd name="connsiteY27" fmla="*/ 288759 h 867659"/>
                <a:gd name="connsiteX28" fmla="*/ 141473 w 1371064"/>
                <a:gd name="connsiteY28" fmla="*/ 167454 h 867659"/>
                <a:gd name="connsiteX29" fmla="*/ 75277 w 1371064"/>
                <a:gd name="connsiteY29" fmla="*/ 203509 h 867659"/>
                <a:gd name="connsiteX30" fmla="*/ 503 w 1371064"/>
                <a:gd name="connsiteY30" fmla="*/ 132883 h 867659"/>
                <a:gd name="connsiteX0" fmla="*/ 503 w 1371064"/>
                <a:gd name="connsiteY0" fmla="*/ 132883 h 870580"/>
                <a:gd name="connsiteX1" fmla="*/ 67772 w 1371064"/>
                <a:gd name="connsiteY1" fmla="*/ 59203 h 870580"/>
                <a:gd name="connsiteX2" fmla="*/ 142549 w 1371064"/>
                <a:gd name="connsiteY2" fmla="*/ 9 h 870580"/>
                <a:gd name="connsiteX3" fmla="*/ 211360 w 1371064"/>
                <a:gd name="connsiteY3" fmla="*/ 66682 h 870580"/>
                <a:gd name="connsiteX4" fmla="*/ 194813 w 1371064"/>
                <a:gd name="connsiteY4" fmla="*/ 114926 h 870580"/>
                <a:gd name="connsiteX5" fmla="*/ 389721 w 1371064"/>
                <a:gd name="connsiteY5" fmla="*/ 222892 h 870580"/>
                <a:gd name="connsiteX6" fmla="*/ 683322 w 1371064"/>
                <a:gd name="connsiteY6" fmla="*/ 70494 h 870580"/>
                <a:gd name="connsiteX7" fmla="*/ 980984 w 1371064"/>
                <a:gd name="connsiteY7" fmla="*/ 215413 h 870580"/>
                <a:gd name="connsiteX8" fmla="*/ 1179698 w 1371064"/>
                <a:gd name="connsiteY8" fmla="*/ 108118 h 870580"/>
                <a:gd name="connsiteX9" fmla="*/ 1246773 w 1371064"/>
                <a:gd name="connsiteY9" fmla="*/ 1807 h 870580"/>
                <a:gd name="connsiteX10" fmla="*/ 1321069 w 1371064"/>
                <a:gd name="connsiteY10" fmla="*/ 72292 h 870580"/>
                <a:gd name="connsiteX11" fmla="*/ 1362979 w 1371064"/>
                <a:gd name="connsiteY11" fmla="*/ 175162 h 870580"/>
                <a:gd name="connsiteX12" fmla="*/ 1224939 w 1371064"/>
                <a:gd name="connsiteY12" fmla="*/ 174934 h 870580"/>
                <a:gd name="connsiteX13" fmla="*/ 1023488 w 1371064"/>
                <a:gd name="connsiteY13" fmla="*/ 283659 h 870580"/>
                <a:gd name="connsiteX14" fmla="*/ 1032419 w 1371064"/>
                <a:gd name="connsiteY14" fmla="*/ 568794 h 870580"/>
                <a:gd name="connsiteX15" fmla="*/ 1237677 w 1371064"/>
                <a:gd name="connsiteY15" fmla="*/ 683233 h 870580"/>
                <a:gd name="connsiteX16" fmla="*/ 1351548 w 1371064"/>
                <a:gd name="connsiteY16" fmla="*/ 678081 h 870580"/>
                <a:gd name="connsiteX17" fmla="*/ 1330593 w 1371064"/>
                <a:gd name="connsiteY17" fmla="*/ 798096 h 870580"/>
                <a:gd name="connsiteX18" fmla="*/ 1225818 w 1371064"/>
                <a:gd name="connsiteY18" fmla="*/ 866676 h 870580"/>
                <a:gd name="connsiteX19" fmla="*/ 1193631 w 1371064"/>
                <a:gd name="connsiteY19" fmla="*/ 759435 h 870580"/>
                <a:gd name="connsiteX20" fmla="*/ 1001029 w 1371064"/>
                <a:gd name="connsiteY20" fmla="*/ 645697 h 870580"/>
                <a:gd name="connsiteX21" fmla="*/ 376189 w 1371064"/>
                <a:gd name="connsiteY21" fmla="*/ 651412 h 870580"/>
                <a:gd name="connsiteX22" fmla="*/ 189098 w 1371064"/>
                <a:gd name="connsiteY22" fmla="*/ 753101 h 870580"/>
                <a:gd name="connsiteX23" fmla="*/ 172353 w 1371064"/>
                <a:gd name="connsiteY23" fmla="*/ 851436 h 870580"/>
                <a:gd name="connsiteX24" fmla="*/ 52338 w 1371064"/>
                <a:gd name="connsiteY24" fmla="*/ 796192 h 870580"/>
                <a:gd name="connsiteX25" fmla="*/ 135160 w 1371064"/>
                <a:gd name="connsiteY25" fmla="*/ 692760 h 870580"/>
                <a:gd name="connsiteX26" fmla="*/ 346384 w 1371064"/>
                <a:gd name="connsiteY26" fmla="*/ 576553 h 870580"/>
                <a:gd name="connsiteX27" fmla="*/ 355427 w 1371064"/>
                <a:gd name="connsiteY27" fmla="*/ 288759 h 870580"/>
                <a:gd name="connsiteX28" fmla="*/ 141473 w 1371064"/>
                <a:gd name="connsiteY28" fmla="*/ 167454 h 870580"/>
                <a:gd name="connsiteX29" fmla="*/ 75277 w 1371064"/>
                <a:gd name="connsiteY29" fmla="*/ 203509 h 870580"/>
                <a:gd name="connsiteX30" fmla="*/ 503 w 1371064"/>
                <a:gd name="connsiteY30" fmla="*/ 132883 h 870580"/>
                <a:gd name="connsiteX0" fmla="*/ 503 w 1371064"/>
                <a:gd name="connsiteY0" fmla="*/ 132883 h 872144"/>
                <a:gd name="connsiteX1" fmla="*/ 67772 w 1371064"/>
                <a:gd name="connsiteY1" fmla="*/ 59203 h 872144"/>
                <a:gd name="connsiteX2" fmla="*/ 142549 w 1371064"/>
                <a:gd name="connsiteY2" fmla="*/ 9 h 872144"/>
                <a:gd name="connsiteX3" fmla="*/ 211360 w 1371064"/>
                <a:gd name="connsiteY3" fmla="*/ 66682 h 872144"/>
                <a:gd name="connsiteX4" fmla="*/ 194813 w 1371064"/>
                <a:gd name="connsiteY4" fmla="*/ 114926 h 872144"/>
                <a:gd name="connsiteX5" fmla="*/ 389721 w 1371064"/>
                <a:gd name="connsiteY5" fmla="*/ 222892 h 872144"/>
                <a:gd name="connsiteX6" fmla="*/ 683322 w 1371064"/>
                <a:gd name="connsiteY6" fmla="*/ 70494 h 872144"/>
                <a:gd name="connsiteX7" fmla="*/ 980984 w 1371064"/>
                <a:gd name="connsiteY7" fmla="*/ 215413 h 872144"/>
                <a:gd name="connsiteX8" fmla="*/ 1179698 w 1371064"/>
                <a:gd name="connsiteY8" fmla="*/ 108118 h 872144"/>
                <a:gd name="connsiteX9" fmla="*/ 1246773 w 1371064"/>
                <a:gd name="connsiteY9" fmla="*/ 1807 h 872144"/>
                <a:gd name="connsiteX10" fmla="*/ 1321069 w 1371064"/>
                <a:gd name="connsiteY10" fmla="*/ 72292 h 872144"/>
                <a:gd name="connsiteX11" fmla="*/ 1362979 w 1371064"/>
                <a:gd name="connsiteY11" fmla="*/ 175162 h 872144"/>
                <a:gd name="connsiteX12" fmla="*/ 1224939 w 1371064"/>
                <a:gd name="connsiteY12" fmla="*/ 174934 h 872144"/>
                <a:gd name="connsiteX13" fmla="*/ 1023488 w 1371064"/>
                <a:gd name="connsiteY13" fmla="*/ 283659 h 872144"/>
                <a:gd name="connsiteX14" fmla="*/ 1032419 w 1371064"/>
                <a:gd name="connsiteY14" fmla="*/ 568794 h 872144"/>
                <a:gd name="connsiteX15" fmla="*/ 1237677 w 1371064"/>
                <a:gd name="connsiteY15" fmla="*/ 683233 h 872144"/>
                <a:gd name="connsiteX16" fmla="*/ 1351548 w 1371064"/>
                <a:gd name="connsiteY16" fmla="*/ 678081 h 872144"/>
                <a:gd name="connsiteX17" fmla="*/ 1330593 w 1371064"/>
                <a:gd name="connsiteY17" fmla="*/ 798096 h 872144"/>
                <a:gd name="connsiteX18" fmla="*/ 1225818 w 1371064"/>
                <a:gd name="connsiteY18" fmla="*/ 866676 h 872144"/>
                <a:gd name="connsiteX19" fmla="*/ 1193631 w 1371064"/>
                <a:gd name="connsiteY19" fmla="*/ 759435 h 872144"/>
                <a:gd name="connsiteX20" fmla="*/ 1001029 w 1371064"/>
                <a:gd name="connsiteY20" fmla="*/ 645697 h 872144"/>
                <a:gd name="connsiteX21" fmla="*/ 376189 w 1371064"/>
                <a:gd name="connsiteY21" fmla="*/ 651412 h 872144"/>
                <a:gd name="connsiteX22" fmla="*/ 189098 w 1371064"/>
                <a:gd name="connsiteY22" fmla="*/ 753101 h 872144"/>
                <a:gd name="connsiteX23" fmla="*/ 172353 w 1371064"/>
                <a:gd name="connsiteY23" fmla="*/ 851436 h 872144"/>
                <a:gd name="connsiteX24" fmla="*/ 52338 w 1371064"/>
                <a:gd name="connsiteY24" fmla="*/ 796192 h 872144"/>
                <a:gd name="connsiteX25" fmla="*/ 135160 w 1371064"/>
                <a:gd name="connsiteY25" fmla="*/ 692760 h 872144"/>
                <a:gd name="connsiteX26" fmla="*/ 346384 w 1371064"/>
                <a:gd name="connsiteY26" fmla="*/ 576553 h 872144"/>
                <a:gd name="connsiteX27" fmla="*/ 355427 w 1371064"/>
                <a:gd name="connsiteY27" fmla="*/ 288759 h 872144"/>
                <a:gd name="connsiteX28" fmla="*/ 141473 w 1371064"/>
                <a:gd name="connsiteY28" fmla="*/ 167454 h 872144"/>
                <a:gd name="connsiteX29" fmla="*/ 75277 w 1371064"/>
                <a:gd name="connsiteY29" fmla="*/ 203509 h 872144"/>
                <a:gd name="connsiteX30" fmla="*/ 503 w 1371064"/>
                <a:gd name="connsiteY30" fmla="*/ 132883 h 872144"/>
                <a:gd name="connsiteX0" fmla="*/ 503 w 1371064"/>
                <a:gd name="connsiteY0" fmla="*/ 132883 h 872144"/>
                <a:gd name="connsiteX1" fmla="*/ 67772 w 1371064"/>
                <a:gd name="connsiteY1" fmla="*/ 59203 h 872144"/>
                <a:gd name="connsiteX2" fmla="*/ 142549 w 1371064"/>
                <a:gd name="connsiteY2" fmla="*/ 9 h 872144"/>
                <a:gd name="connsiteX3" fmla="*/ 211360 w 1371064"/>
                <a:gd name="connsiteY3" fmla="*/ 66682 h 872144"/>
                <a:gd name="connsiteX4" fmla="*/ 194813 w 1371064"/>
                <a:gd name="connsiteY4" fmla="*/ 114926 h 872144"/>
                <a:gd name="connsiteX5" fmla="*/ 389721 w 1371064"/>
                <a:gd name="connsiteY5" fmla="*/ 222892 h 872144"/>
                <a:gd name="connsiteX6" fmla="*/ 683322 w 1371064"/>
                <a:gd name="connsiteY6" fmla="*/ 70494 h 872144"/>
                <a:gd name="connsiteX7" fmla="*/ 980984 w 1371064"/>
                <a:gd name="connsiteY7" fmla="*/ 215413 h 872144"/>
                <a:gd name="connsiteX8" fmla="*/ 1179698 w 1371064"/>
                <a:gd name="connsiteY8" fmla="*/ 108118 h 872144"/>
                <a:gd name="connsiteX9" fmla="*/ 1246773 w 1371064"/>
                <a:gd name="connsiteY9" fmla="*/ 1807 h 872144"/>
                <a:gd name="connsiteX10" fmla="*/ 1321069 w 1371064"/>
                <a:gd name="connsiteY10" fmla="*/ 72292 h 872144"/>
                <a:gd name="connsiteX11" fmla="*/ 1362979 w 1371064"/>
                <a:gd name="connsiteY11" fmla="*/ 175162 h 872144"/>
                <a:gd name="connsiteX12" fmla="*/ 1224939 w 1371064"/>
                <a:gd name="connsiteY12" fmla="*/ 174934 h 872144"/>
                <a:gd name="connsiteX13" fmla="*/ 1023488 w 1371064"/>
                <a:gd name="connsiteY13" fmla="*/ 283659 h 872144"/>
                <a:gd name="connsiteX14" fmla="*/ 1032419 w 1371064"/>
                <a:gd name="connsiteY14" fmla="*/ 568794 h 872144"/>
                <a:gd name="connsiteX15" fmla="*/ 1237677 w 1371064"/>
                <a:gd name="connsiteY15" fmla="*/ 683233 h 872144"/>
                <a:gd name="connsiteX16" fmla="*/ 1351548 w 1371064"/>
                <a:gd name="connsiteY16" fmla="*/ 678081 h 872144"/>
                <a:gd name="connsiteX17" fmla="*/ 1330593 w 1371064"/>
                <a:gd name="connsiteY17" fmla="*/ 798096 h 872144"/>
                <a:gd name="connsiteX18" fmla="*/ 1225818 w 1371064"/>
                <a:gd name="connsiteY18" fmla="*/ 866676 h 872144"/>
                <a:gd name="connsiteX19" fmla="*/ 1193631 w 1371064"/>
                <a:gd name="connsiteY19" fmla="*/ 759435 h 872144"/>
                <a:gd name="connsiteX20" fmla="*/ 1001029 w 1371064"/>
                <a:gd name="connsiteY20" fmla="*/ 645697 h 872144"/>
                <a:gd name="connsiteX21" fmla="*/ 376189 w 1371064"/>
                <a:gd name="connsiteY21" fmla="*/ 651412 h 872144"/>
                <a:gd name="connsiteX22" fmla="*/ 189098 w 1371064"/>
                <a:gd name="connsiteY22" fmla="*/ 753101 h 872144"/>
                <a:gd name="connsiteX23" fmla="*/ 172353 w 1371064"/>
                <a:gd name="connsiteY23" fmla="*/ 851436 h 872144"/>
                <a:gd name="connsiteX24" fmla="*/ 52338 w 1371064"/>
                <a:gd name="connsiteY24" fmla="*/ 796192 h 872144"/>
                <a:gd name="connsiteX25" fmla="*/ 135160 w 1371064"/>
                <a:gd name="connsiteY25" fmla="*/ 692760 h 872144"/>
                <a:gd name="connsiteX26" fmla="*/ 346384 w 1371064"/>
                <a:gd name="connsiteY26" fmla="*/ 576553 h 872144"/>
                <a:gd name="connsiteX27" fmla="*/ 355427 w 1371064"/>
                <a:gd name="connsiteY27" fmla="*/ 288759 h 872144"/>
                <a:gd name="connsiteX28" fmla="*/ 141473 w 1371064"/>
                <a:gd name="connsiteY28" fmla="*/ 167454 h 872144"/>
                <a:gd name="connsiteX29" fmla="*/ 75277 w 1371064"/>
                <a:gd name="connsiteY29" fmla="*/ 203509 h 872144"/>
                <a:gd name="connsiteX30" fmla="*/ 503 w 1371064"/>
                <a:gd name="connsiteY30" fmla="*/ 132883 h 872144"/>
                <a:gd name="connsiteX0" fmla="*/ 503 w 1371064"/>
                <a:gd name="connsiteY0" fmla="*/ 132883 h 872144"/>
                <a:gd name="connsiteX1" fmla="*/ 67772 w 1371064"/>
                <a:gd name="connsiteY1" fmla="*/ 59203 h 872144"/>
                <a:gd name="connsiteX2" fmla="*/ 142549 w 1371064"/>
                <a:gd name="connsiteY2" fmla="*/ 9 h 872144"/>
                <a:gd name="connsiteX3" fmla="*/ 211360 w 1371064"/>
                <a:gd name="connsiteY3" fmla="*/ 66682 h 872144"/>
                <a:gd name="connsiteX4" fmla="*/ 194813 w 1371064"/>
                <a:gd name="connsiteY4" fmla="*/ 114926 h 872144"/>
                <a:gd name="connsiteX5" fmla="*/ 389721 w 1371064"/>
                <a:gd name="connsiteY5" fmla="*/ 222892 h 872144"/>
                <a:gd name="connsiteX6" fmla="*/ 683322 w 1371064"/>
                <a:gd name="connsiteY6" fmla="*/ 70494 h 872144"/>
                <a:gd name="connsiteX7" fmla="*/ 980984 w 1371064"/>
                <a:gd name="connsiteY7" fmla="*/ 215413 h 872144"/>
                <a:gd name="connsiteX8" fmla="*/ 1179698 w 1371064"/>
                <a:gd name="connsiteY8" fmla="*/ 108118 h 872144"/>
                <a:gd name="connsiteX9" fmla="*/ 1246773 w 1371064"/>
                <a:gd name="connsiteY9" fmla="*/ 1807 h 872144"/>
                <a:gd name="connsiteX10" fmla="*/ 1321069 w 1371064"/>
                <a:gd name="connsiteY10" fmla="*/ 72292 h 872144"/>
                <a:gd name="connsiteX11" fmla="*/ 1362979 w 1371064"/>
                <a:gd name="connsiteY11" fmla="*/ 175162 h 872144"/>
                <a:gd name="connsiteX12" fmla="*/ 1224939 w 1371064"/>
                <a:gd name="connsiteY12" fmla="*/ 174934 h 872144"/>
                <a:gd name="connsiteX13" fmla="*/ 1023488 w 1371064"/>
                <a:gd name="connsiteY13" fmla="*/ 283659 h 872144"/>
                <a:gd name="connsiteX14" fmla="*/ 1032419 w 1371064"/>
                <a:gd name="connsiteY14" fmla="*/ 568794 h 872144"/>
                <a:gd name="connsiteX15" fmla="*/ 1237677 w 1371064"/>
                <a:gd name="connsiteY15" fmla="*/ 683233 h 872144"/>
                <a:gd name="connsiteX16" fmla="*/ 1351548 w 1371064"/>
                <a:gd name="connsiteY16" fmla="*/ 678081 h 872144"/>
                <a:gd name="connsiteX17" fmla="*/ 1330593 w 1371064"/>
                <a:gd name="connsiteY17" fmla="*/ 798096 h 872144"/>
                <a:gd name="connsiteX18" fmla="*/ 1225818 w 1371064"/>
                <a:gd name="connsiteY18" fmla="*/ 866676 h 872144"/>
                <a:gd name="connsiteX19" fmla="*/ 1193631 w 1371064"/>
                <a:gd name="connsiteY19" fmla="*/ 759435 h 872144"/>
                <a:gd name="connsiteX20" fmla="*/ 1001029 w 1371064"/>
                <a:gd name="connsiteY20" fmla="*/ 645697 h 872144"/>
                <a:gd name="connsiteX21" fmla="*/ 376189 w 1371064"/>
                <a:gd name="connsiteY21" fmla="*/ 651412 h 872144"/>
                <a:gd name="connsiteX22" fmla="*/ 189098 w 1371064"/>
                <a:gd name="connsiteY22" fmla="*/ 753101 h 872144"/>
                <a:gd name="connsiteX23" fmla="*/ 172353 w 1371064"/>
                <a:gd name="connsiteY23" fmla="*/ 851436 h 872144"/>
                <a:gd name="connsiteX24" fmla="*/ 52338 w 1371064"/>
                <a:gd name="connsiteY24" fmla="*/ 796192 h 872144"/>
                <a:gd name="connsiteX25" fmla="*/ 135160 w 1371064"/>
                <a:gd name="connsiteY25" fmla="*/ 692760 h 872144"/>
                <a:gd name="connsiteX26" fmla="*/ 346384 w 1371064"/>
                <a:gd name="connsiteY26" fmla="*/ 576553 h 872144"/>
                <a:gd name="connsiteX27" fmla="*/ 355427 w 1371064"/>
                <a:gd name="connsiteY27" fmla="*/ 288759 h 872144"/>
                <a:gd name="connsiteX28" fmla="*/ 141473 w 1371064"/>
                <a:gd name="connsiteY28" fmla="*/ 167454 h 872144"/>
                <a:gd name="connsiteX29" fmla="*/ 75277 w 1371064"/>
                <a:gd name="connsiteY29" fmla="*/ 203509 h 872144"/>
                <a:gd name="connsiteX30" fmla="*/ 503 w 1371064"/>
                <a:gd name="connsiteY30" fmla="*/ 132883 h 872144"/>
                <a:gd name="connsiteX0" fmla="*/ 503 w 1371064"/>
                <a:gd name="connsiteY0" fmla="*/ 132883 h 872144"/>
                <a:gd name="connsiteX1" fmla="*/ 67772 w 1371064"/>
                <a:gd name="connsiteY1" fmla="*/ 59203 h 872144"/>
                <a:gd name="connsiteX2" fmla="*/ 142549 w 1371064"/>
                <a:gd name="connsiteY2" fmla="*/ 9 h 872144"/>
                <a:gd name="connsiteX3" fmla="*/ 211360 w 1371064"/>
                <a:gd name="connsiteY3" fmla="*/ 66682 h 872144"/>
                <a:gd name="connsiteX4" fmla="*/ 194813 w 1371064"/>
                <a:gd name="connsiteY4" fmla="*/ 114926 h 872144"/>
                <a:gd name="connsiteX5" fmla="*/ 389721 w 1371064"/>
                <a:gd name="connsiteY5" fmla="*/ 222892 h 872144"/>
                <a:gd name="connsiteX6" fmla="*/ 683322 w 1371064"/>
                <a:gd name="connsiteY6" fmla="*/ 70494 h 872144"/>
                <a:gd name="connsiteX7" fmla="*/ 980984 w 1371064"/>
                <a:gd name="connsiteY7" fmla="*/ 215413 h 872144"/>
                <a:gd name="connsiteX8" fmla="*/ 1179698 w 1371064"/>
                <a:gd name="connsiteY8" fmla="*/ 108118 h 872144"/>
                <a:gd name="connsiteX9" fmla="*/ 1246773 w 1371064"/>
                <a:gd name="connsiteY9" fmla="*/ 1807 h 872144"/>
                <a:gd name="connsiteX10" fmla="*/ 1321069 w 1371064"/>
                <a:gd name="connsiteY10" fmla="*/ 72292 h 872144"/>
                <a:gd name="connsiteX11" fmla="*/ 1362979 w 1371064"/>
                <a:gd name="connsiteY11" fmla="*/ 175162 h 872144"/>
                <a:gd name="connsiteX12" fmla="*/ 1224939 w 1371064"/>
                <a:gd name="connsiteY12" fmla="*/ 174934 h 872144"/>
                <a:gd name="connsiteX13" fmla="*/ 1023488 w 1371064"/>
                <a:gd name="connsiteY13" fmla="*/ 283659 h 872144"/>
                <a:gd name="connsiteX14" fmla="*/ 1032419 w 1371064"/>
                <a:gd name="connsiteY14" fmla="*/ 568794 h 872144"/>
                <a:gd name="connsiteX15" fmla="*/ 1237677 w 1371064"/>
                <a:gd name="connsiteY15" fmla="*/ 683233 h 872144"/>
                <a:gd name="connsiteX16" fmla="*/ 1351548 w 1371064"/>
                <a:gd name="connsiteY16" fmla="*/ 678081 h 872144"/>
                <a:gd name="connsiteX17" fmla="*/ 1330593 w 1371064"/>
                <a:gd name="connsiteY17" fmla="*/ 798096 h 872144"/>
                <a:gd name="connsiteX18" fmla="*/ 1225818 w 1371064"/>
                <a:gd name="connsiteY18" fmla="*/ 866676 h 872144"/>
                <a:gd name="connsiteX19" fmla="*/ 1193631 w 1371064"/>
                <a:gd name="connsiteY19" fmla="*/ 759435 h 872144"/>
                <a:gd name="connsiteX20" fmla="*/ 1001029 w 1371064"/>
                <a:gd name="connsiteY20" fmla="*/ 645697 h 872144"/>
                <a:gd name="connsiteX21" fmla="*/ 376189 w 1371064"/>
                <a:gd name="connsiteY21" fmla="*/ 651412 h 872144"/>
                <a:gd name="connsiteX22" fmla="*/ 189098 w 1371064"/>
                <a:gd name="connsiteY22" fmla="*/ 753101 h 872144"/>
                <a:gd name="connsiteX23" fmla="*/ 172353 w 1371064"/>
                <a:gd name="connsiteY23" fmla="*/ 851436 h 872144"/>
                <a:gd name="connsiteX24" fmla="*/ 52338 w 1371064"/>
                <a:gd name="connsiteY24" fmla="*/ 796192 h 872144"/>
                <a:gd name="connsiteX25" fmla="*/ 135160 w 1371064"/>
                <a:gd name="connsiteY25" fmla="*/ 692760 h 872144"/>
                <a:gd name="connsiteX26" fmla="*/ 346384 w 1371064"/>
                <a:gd name="connsiteY26" fmla="*/ 576553 h 872144"/>
                <a:gd name="connsiteX27" fmla="*/ 355427 w 1371064"/>
                <a:gd name="connsiteY27" fmla="*/ 288759 h 872144"/>
                <a:gd name="connsiteX28" fmla="*/ 141473 w 1371064"/>
                <a:gd name="connsiteY28" fmla="*/ 167454 h 872144"/>
                <a:gd name="connsiteX29" fmla="*/ 75277 w 1371064"/>
                <a:gd name="connsiteY29" fmla="*/ 203509 h 872144"/>
                <a:gd name="connsiteX30" fmla="*/ 503 w 1371064"/>
                <a:gd name="connsiteY30" fmla="*/ 132883 h 872144"/>
                <a:gd name="connsiteX0" fmla="*/ 503 w 1371185"/>
                <a:gd name="connsiteY0" fmla="*/ 132883 h 872144"/>
                <a:gd name="connsiteX1" fmla="*/ 67772 w 1371185"/>
                <a:gd name="connsiteY1" fmla="*/ 59203 h 872144"/>
                <a:gd name="connsiteX2" fmla="*/ 142549 w 1371185"/>
                <a:gd name="connsiteY2" fmla="*/ 9 h 872144"/>
                <a:gd name="connsiteX3" fmla="*/ 211360 w 1371185"/>
                <a:gd name="connsiteY3" fmla="*/ 66682 h 872144"/>
                <a:gd name="connsiteX4" fmla="*/ 194813 w 1371185"/>
                <a:gd name="connsiteY4" fmla="*/ 114926 h 872144"/>
                <a:gd name="connsiteX5" fmla="*/ 389721 w 1371185"/>
                <a:gd name="connsiteY5" fmla="*/ 222892 h 872144"/>
                <a:gd name="connsiteX6" fmla="*/ 683322 w 1371185"/>
                <a:gd name="connsiteY6" fmla="*/ 70494 h 872144"/>
                <a:gd name="connsiteX7" fmla="*/ 980984 w 1371185"/>
                <a:gd name="connsiteY7" fmla="*/ 215413 h 872144"/>
                <a:gd name="connsiteX8" fmla="*/ 1179698 w 1371185"/>
                <a:gd name="connsiteY8" fmla="*/ 108118 h 872144"/>
                <a:gd name="connsiteX9" fmla="*/ 1246773 w 1371185"/>
                <a:gd name="connsiteY9" fmla="*/ 1807 h 872144"/>
                <a:gd name="connsiteX10" fmla="*/ 1321069 w 1371185"/>
                <a:gd name="connsiteY10" fmla="*/ 72292 h 872144"/>
                <a:gd name="connsiteX11" fmla="*/ 1362979 w 1371185"/>
                <a:gd name="connsiteY11" fmla="*/ 175162 h 872144"/>
                <a:gd name="connsiteX12" fmla="*/ 1224939 w 1371185"/>
                <a:gd name="connsiteY12" fmla="*/ 174934 h 872144"/>
                <a:gd name="connsiteX13" fmla="*/ 1023488 w 1371185"/>
                <a:gd name="connsiteY13" fmla="*/ 283659 h 872144"/>
                <a:gd name="connsiteX14" fmla="*/ 1032419 w 1371185"/>
                <a:gd name="connsiteY14" fmla="*/ 568794 h 872144"/>
                <a:gd name="connsiteX15" fmla="*/ 1237677 w 1371185"/>
                <a:gd name="connsiteY15" fmla="*/ 683233 h 872144"/>
                <a:gd name="connsiteX16" fmla="*/ 1351548 w 1371185"/>
                <a:gd name="connsiteY16" fmla="*/ 678081 h 872144"/>
                <a:gd name="connsiteX17" fmla="*/ 1330593 w 1371185"/>
                <a:gd name="connsiteY17" fmla="*/ 798096 h 872144"/>
                <a:gd name="connsiteX18" fmla="*/ 1225818 w 1371185"/>
                <a:gd name="connsiteY18" fmla="*/ 866676 h 872144"/>
                <a:gd name="connsiteX19" fmla="*/ 1193631 w 1371185"/>
                <a:gd name="connsiteY19" fmla="*/ 759435 h 872144"/>
                <a:gd name="connsiteX20" fmla="*/ 1001029 w 1371185"/>
                <a:gd name="connsiteY20" fmla="*/ 645697 h 872144"/>
                <a:gd name="connsiteX21" fmla="*/ 376189 w 1371185"/>
                <a:gd name="connsiteY21" fmla="*/ 651412 h 872144"/>
                <a:gd name="connsiteX22" fmla="*/ 189098 w 1371185"/>
                <a:gd name="connsiteY22" fmla="*/ 753101 h 872144"/>
                <a:gd name="connsiteX23" fmla="*/ 172353 w 1371185"/>
                <a:gd name="connsiteY23" fmla="*/ 851436 h 872144"/>
                <a:gd name="connsiteX24" fmla="*/ 52338 w 1371185"/>
                <a:gd name="connsiteY24" fmla="*/ 796192 h 872144"/>
                <a:gd name="connsiteX25" fmla="*/ 135160 w 1371185"/>
                <a:gd name="connsiteY25" fmla="*/ 692760 h 872144"/>
                <a:gd name="connsiteX26" fmla="*/ 346384 w 1371185"/>
                <a:gd name="connsiteY26" fmla="*/ 576553 h 872144"/>
                <a:gd name="connsiteX27" fmla="*/ 355427 w 1371185"/>
                <a:gd name="connsiteY27" fmla="*/ 288759 h 872144"/>
                <a:gd name="connsiteX28" fmla="*/ 141473 w 1371185"/>
                <a:gd name="connsiteY28" fmla="*/ 167454 h 872144"/>
                <a:gd name="connsiteX29" fmla="*/ 75277 w 1371185"/>
                <a:gd name="connsiteY29" fmla="*/ 203509 h 872144"/>
                <a:gd name="connsiteX30" fmla="*/ 503 w 1371185"/>
                <a:gd name="connsiteY30" fmla="*/ 132883 h 872144"/>
                <a:gd name="connsiteX0" fmla="*/ 503 w 1371185"/>
                <a:gd name="connsiteY0" fmla="*/ 132883 h 872144"/>
                <a:gd name="connsiteX1" fmla="*/ 67772 w 1371185"/>
                <a:gd name="connsiteY1" fmla="*/ 59203 h 872144"/>
                <a:gd name="connsiteX2" fmla="*/ 142549 w 1371185"/>
                <a:gd name="connsiteY2" fmla="*/ 9 h 872144"/>
                <a:gd name="connsiteX3" fmla="*/ 211360 w 1371185"/>
                <a:gd name="connsiteY3" fmla="*/ 66682 h 872144"/>
                <a:gd name="connsiteX4" fmla="*/ 194813 w 1371185"/>
                <a:gd name="connsiteY4" fmla="*/ 114926 h 872144"/>
                <a:gd name="connsiteX5" fmla="*/ 389721 w 1371185"/>
                <a:gd name="connsiteY5" fmla="*/ 222892 h 872144"/>
                <a:gd name="connsiteX6" fmla="*/ 683322 w 1371185"/>
                <a:gd name="connsiteY6" fmla="*/ 70494 h 872144"/>
                <a:gd name="connsiteX7" fmla="*/ 980984 w 1371185"/>
                <a:gd name="connsiteY7" fmla="*/ 215413 h 872144"/>
                <a:gd name="connsiteX8" fmla="*/ 1179698 w 1371185"/>
                <a:gd name="connsiteY8" fmla="*/ 108118 h 872144"/>
                <a:gd name="connsiteX9" fmla="*/ 1246773 w 1371185"/>
                <a:gd name="connsiteY9" fmla="*/ 1807 h 872144"/>
                <a:gd name="connsiteX10" fmla="*/ 1321069 w 1371185"/>
                <a:gd name="connsiteY10" fmla="*/ 72292 h 872144"/>
                <a:gd name="connsiteX11" fmla="*/ 1362979 w 1371185"/>
                <a:gd name="connsiteY11" fmla="*/ 175162 h 872144"/>
                <a:gd name="connsiteX12" fmla="*/ 1224939 w 1371185"/>
                <a:gd name="connsiteY12" fmla="*/ 174934 h 872144"/>
                <a:gd name="connsiteX13" fmla="*/ 1023488 w 1371185"/>
                <a:gd name="connsiteY13" fmla="*/ 283659 h 872144"/>
                <a:gd name="connsiteX14" fmla="*/ 1032419 w 1371185"/>
                <a:gd name="connsiteY14" fmla="*/ 568794 h 872144"/>
                <a:gd name="connsiteX15" fmla="*/ 1237677 w 1371185"/>
                <a:gd name="connsiteY15" fmla="*/ 683233 h 872144"/>
                <a:gd name="connsiteX16" fmla="*/ 1351548 w 1371185"/>
                <a:gd name="connsiteY16" fmla="*/ 678081 h 872144"/>
                <a:gd name="connsiteX17" fmla="*/ 1330593 w 1371185"/>
                <a:gd name="connsiteY17" fmla="*/ 798096 h 872144"/>
                <a:gd name="connsiteX18" fmla="*/ 1225818 w 1371185"/>
                <a:gd name="connsiteY18" fmla="*/ 866676 h 872144"/>
                <a:gd name="connsiteX19" fmla="*/ 1193631 w 1371185"/>
                <a:gd name="connsiteY19" fmla="*/ 759435 h 872144"/>
                <a:gd name="connsiteX20" fmla="*/ 1001029 w 1371185"/>
                <a:gd name="connsiteY20" fmla="*/ 645697 h 872144"/>
                <a:gd name="connsiteX21" fmla="*/ 431433 w 1371185"/>
                <a:gd name="connsiteY21" fmla="*/ 697130 h 872144"/>
                <a:gd name="connsiteX22" fmla="*/ 376189 w 1371185"/>
                <a:gd name="connsiteY22" fmla="*/ 651412 h 872144"/>
                <a:gd name="connsiteX23" fmla="*/ 189098 w 1371185"/>
                <a:gd name="connsiteY23" fmla="*/ 753101 h 872144"/>
                <a:gd name="connsiteX24" fmla="*/ 172353 w 1371185"/>
                <a:gd name="connsiteY24" fmla="*/ 851436 h 872144"/>
                <a:gd name="connsiteX25" fmla="*/ 52338 w 1371185"/>
                <a:gd name="connsiteY25" fmla="*/ 796192 h 872144"/>
                <a:gd name="connsiteX26" fmla="*/ 135160 w 1371185"/>
                <a:gd name="connsiteY26" fmla="*/ 692760 h 872144"/>
                <a:gd name="connsiteX27" fmla="*/ 346384 w 1371185"/>
                <a:gd name="connsiteY27" fmla="*/ 576553 h 872144"/>
                <a:gd name="connsiteX28" fmla="*/ 355427 w 1371185"/>
                <a:gd name="connsiteY28" fmla="*/ 288759 h 872144"/>
                <a:gd name="connsiteX29" fmla="*/ 141473 w 1371185"/>
                <a:gd name="connsiteY29" fmla="*/ 167454 h 872144"/>
                <a:gd name="connsiteX30" fmla="*/ 75277 w 1371185"/>
                <a:gd name="connsiteY30" fmla="*/ 203509 h 872144"/>
                <a:gd name="connsiteX31" fmla="*/ 503 w 1371185"/>
                <a:gd name="connsiteY31" fmla="*/ 132883 h 872144"/>
                <a:gd name="connsiteX0" fmla="*/ 503 w 1371185"/>
                <a:gd name="connsiteY0" fmla="*/ 132883 h 872144"/>
                <a:gd name="connsiteX1" fmla="*/ 67772 w 1371185"/>
                <a:gd name="connsiteY1" fmla="*/ 59203 h 872144"/>
                <a:gd name="connsiteX2" fmla="*/ 142549 w 1371185"/>
                <a:gd name="connsiteY2" fmla="*/ 9 h 872144"/>
                <a:gd name="connsiteX3" fmla="*/ 211360 w 1371185"/>
                <a:gd name="connsiteY3" fmla="*/ 66682 h 872144"/>
                <a:gd name="connsiteX4" fmla="*/ 194813 w 1371185"/>
                <a:gd name="connsiteY4" fmla="*/ 114926 h 872144"/>
                <a:gd name="connsiteX5" fmla="*/ 389721 w 1371185"/>
                <a:gd name="connsiteY5" fmla="*/ 222892 h 872144"/>
                <a:gd name="connsiteX6" fmla="*/ 683322 w 1371185"/>
                <a:gd name="connsiteY6" fmla="*/ 70494 h 872144"/>
                <a:gd name="connsiteX7" fmla="*/ 980984 w 1371185"/>
                <a:gd name="connsiteY7" fmla="*/ 215413 h 872144"/>
                <a:gd name="connsiteX8" fmla="*/ 1179698 w 1371185"/>
                <a:gd name="connsiteY8" fmla="*/ 108118 h 872144"/>
                <a:gd name="connsiteX9" fmla="*/ 1246773 w 1371185"/>
                <a:gd name="connsiteY9" fmla="*/ 1807 h 872144"/>
                <a:gd name="connsiteX10" fmla="*/ 1321069 w 1371185"/>
                <a:gd name="connsiteY10" fmla="*/ 72292 h 872144"/>
                <a:gd name="connsiteX11" fmla="*/ 1362979 w 1371185"/>
                <a:gd name="connsiteY11" fmla="*/ 175162 h 872144"/>
                <a:gd name="connsiteX12" fmla="*/ 1224939 w 1371185"/>
                <a:gd name="connsiteY12" fmla="*/ 174934 h 872144"/>
                <a:gd name="connsiteX13" fmla="*/ 1023488 w 1371185"/>
                <a:gd name="connsiteY13" fmla="*/ 283659 h 872144"/>
                <a:gd name="connsiteX14" fmla="*/ 1032419 w 1371185"/>
                <a:gd name="connsiteY14" fmla="*/ 568794 h 872144"/>
                <a:gd name="connsiteX15" fmla="*/ 1237677 w 1371185"/>
                <a:gd name="connsiteY15" fmla="*/ 683233 h 872144"/>
                <a:gd name="connsiteX16" fmla="*/ 1351548 w 1371185"/>
                <a:gd name="connsiteY16" fmla="*/ 678081 h 872144"/>
                <a:gd name="connsiteX17" fmla="*/ 1330593 w 1371185"/>
                <a:gd name="connsiteY17" fmla="*/ 798096 h 872144"/>
                <a:gd name="connsiteX18" fmla="*/ 1225818 w 1371185"/>
                <a:gd name="connsiteY18" fmla="*/ 866676 h 872144"/>
                <a:gd name="connsiteX19" fmla="*/ 1193631 w 1371185"/>
                <a:gd name="connsiteY19" fmla="*/ 759435 h 872144"/>
                <a:gd name="connsiteX20" fmla="*/ 1001029 w 1371185"/>
                <a:gd name="connsiteY20" fmla="*/ 645697 h 872144"/>
                <a:gd name="connsiteX21" fmla="*/ 431433 w 1371185"/>
                <a:gd name="connsiteY21" fmla="*/ 697130 h 872144"/>
                <a:gd name="connsiteX22" fmla="*/ 379999 w 1371185"/>
                <a:gd name="connsiteY22" fmla="*/ 649507 h 872144"/>
                <a:gd name="connsiteX23" fmla="*/ 189098 w 1371185"/>
                <a:gd name="connsiteY23" fmla="*/ 753101 h 872144"/>
                <a:gd name="connsiteX24" fmla="*/ 172353 w 1371185"/>
                <a:gd name="connsiteY24" fmla="*/ 851436 h 872144"/>
                <a:gd name="connsiteX25" fmla="*/ 52338 w 1371185"/>
                <a:gd name="connsiteY25" fmla="*/ 796192 h 872144"/>
                <a:gd name="connsiteX26" fmla="*/ 135160 w 1371185"/>
                <a:gd name="connsiteY26" fmla="*/ 692760 h 872144"/>
                <a:gd name="connsiteX27" fmla="*/ 346384 w 1371185"/>
                <a:gd name="connsiteY27" fmla="*/ 576553 h 872144"/>
                <a:gd name="connsiteX28" fmla="*/ 355427 w 1371185"/>
                <a:gd name="connsiteY28" fmla="*/ 288759 h 872144"/>
                <a:gd name="connsiteX29" fmla="*/ 141473 w 1371185"/>
                <a:gd name="connsiteY29" fmla="*/ 167454 h 872144"/>
                <a:gd name="connsiteX30" fmla="*/ 75277 w 1371185"/>
                <a:gd name="connsiteY30" fmla="*/ 203509 h 872144"/>
                <a:gd name="connsiteX31" fmla="*/ 503 w 1371185"/>
                <a:gd name="connsiteY31" fmla="*/ 132883 h 872144"/>
                <a:gd name="connsiteX0" fmla="*/ 503 w 1371185"/>
                <a:gd name="connsiteY0" fmla="*/ 132883 h 872144"/>
                <a:gd name="connsiteX1" fmla="*/ 67772 w 1371185"/>
                <a:gd name="connsiteY1" fmla="*/ 59203 h 872144"/>
                <a:gd name="connsiteX2" fmla="*/ 142549 w 1371185"/>
                <a:gd name="connsiteY2" fmla="*/ 9 h 872144"/>
                <a:gd name="connsiteX3" fmla="*/ 211360 w 1371185"/>
                <a:gd name="connsiteY3" fmla="*/ 66682 h 872144"/>
                <a:gd name="connsiteX4" fmla="*/ 194813 w 1371185"/>
                <a:gd name="connsiteY4" fmla="*/ 114926 h 872144"/>
                <a:gd name="connsiteX5" fmla="*/ 389721 w 1371185"/>
                <a:gd name="connsiteY5" fmla="*/ 222892 h 872144"/>
                <a:gd name="connsiteX6" fmla="*/ 683322 w 1371185"/>
                <a:gd name="connsiteY6" fmla="*/ 70494 h 872144"/>
                <a:gd name="connsiteX7" fmla="*/ 980984 w 1371185"/>
                <a:gd name="connsiteY7" fmla="*/ 215413 h 872144"/>
                <a:gd name="connsiteX8" fmla="*/ 1179698 w 1371185"/>
                <a:gd name="connsiteY8" fmla="*/ 108118 h 872144"/>
                <a:gd name="connsiteX9" fmla="*/ 1246773 w 1371185"/>
                <a:gd name="connsiteY9" fmla="*/ 1807 h 872144"/>
                <a:gd name="connsiteX10" fmla="*/ 1321069 w 1371185"/>
                <a:gd name="connsiteY10" fmla="*/ 72292 h 872144"/>
                <a:gd name="connsiteX11" fmla="*/ 1362979 w 1371185"/>
                <a:gd name="connsiteY11" fmla="*/ 175162 h 872144"/>
                <a:gd name="connsiteX12" fmla="*/ 1224939 w 1371185"/>
                <a:gd name="connsiteY12" fmla="*/ 174934 h 872144"/>
                <a:gd name="connsiteX13" fmla="*/ 1023488 w 1371185"/>
                <a:gd name="connsiteY13" fmla="*/ 283659 h 872144"/>
                <a:gd name="connsiteX14" fmla="*/ 1032419 w 1371185"/>
                <a:gd name="connsiteY14" fmla="*/ 568794 h 872144"/>
                <a:gd name="connsiteX15" fmla="*/ 1237677 w 1371185"/>
                <a:gd name="connsiteY15" fmla="*/ 683233 h 872144"/>
                <a:gd name="connsiteX16" fmla="*/ 1351548 w 1371185"/>
                <a:gd name="connsiteY16" fmla="*/ 678081 h 872144"/>
                <a:gd name="connsiteX17" fmla="*/ 1330593 w 1371185"/>
                <a:gd name="connsiteY17" fmla="*/ 798096 h 872144"/>
                <a:gd name="connsiteX18" fmla="*/ 1225818 w 1371185"/>
                <a:gd name="connsiteY18" fmla="*/ 866676 h 872144"/>
                <a:gd name="connsiteX19" fmla="*/ 1193631 w 1371185"/>
                <a:gd name="connsiteY19" fmla="*/ 759435 h 872144"/>
                <a:gd name="connsiteX20" fmla="*/ 1001029 w 1371185"/>
                <a:gd name="connsiteY20" fmla="*/ 645697 h 872144"/>
                <a:gd name="connsiteX21" fmla="*/ 943878 w 1371185"/>
                <a:gd name="connsiteY21" fmla="*/ 695225 h 872144"/>
                <a:gd name="connsiteX22" fmla="*/ 431433 w 1371185"/>
                <a:gd name="connsiteY22" fmla="*/ 697130 h 872144"/>
                <a:gd name="connsiteX23" fmla="*/ 379999 w 1371185"/>
                <a:gd name="connsiteY23" fmla="*/ 649507 h 872144"/>
                <a:gd name="connsiteX24" fmla="*/ 189098 w 1371185"/>
                <a:gd name="connsiteY24" fmla="*/ 753101 h 872144"/>
                <a:gd name="connsiteX25" fmla="*/ 172353 w 1371185"/>
                <a:gd name="connsiteY25" fmla="*/ 851436 h 872144"/>
                <a:gd name="connsiteX26" fmla="*/ 52338 w 1371185"/>
                <a:gd name="connsiteY26" fmla="*/ 796192 h 872144"/>
                <a:gd name="connsiteX27" fmla="*/ 135160 w 1371185"/>
                <a:gd name="connsiteY27" fmla="*/ 692760 h 872144"/>
                <a:gd name="connsiteX28" fmla="*/ 346384 w 1371185"/>
                <a:gd name="connsiteY28" fmla="*/ 576553 h 872144"/>
                <a:gd name="connsiteX29" fmla="*/ 355427 w 1371185"/>
                <a:gd name="connsiteY29" fmla="*/ 288759 h 872144"/>
                <a:gd name="connsiteX30" fmla="*/ 141473 w 1371185"/>
                <a:gd name="connsiteY30" fmla="*/ 167454 h 872144"/>
                <a:gd name="connsiteX31" fmla="*/ 75277 w 1371185"/>
                <a:gd name="connsiteY31" fmla="*/ 203509 h 872144"/>
                <a:gd name="connsiteX32" fmla="*/ 503 w 1371185"/>
                <a:gd name="connsiteY32" fmla="*/ 132883 h 872144"/>
                <a:gd name="connsiteX0" fmla="*/ 503 w 1371185"/>
                <a:gd name="connsiteY0" fmla="*/ 132883 h 872144"/>
                <a:gd name="connsiteX1" fmla="*/ 67772 w 1371185"/>
                <a:gd name="connsiteY1" fmla="*/ 59203 h 872144"/>
                <a:gd name="connsiteX2" fmla="*/ 142549 w 1371185"/>
                <a:gd name="connsiteY2" fmla="*/ 9 h 872144"/>
                <a:gd name="connsiteX3" fmla="*/ 211360 w 1371185"/>
                <a:gd name="connsiteY3" fmla="*/ 66682 h 872144"/>
                <a:gd name="connsiteX4" fmla="*/ 194813 w 1371185"/>
                <a:gd name="connsiteY4" fmla="*/ 114926 h 872144"/>
                <a:gd name="connsiteX5" fmla="*/ 389721 w 1371185"/>
                <a:gd name="connsiteY5" fmla="*/ 222892 h 872144"/>
                <a:gd name="connsiteX6" fmla="*/ 683322 w 1371185"/>
                <a:gd name="connsiteY6" fmla="*/ 70494 h 872144"/>
                <a:gd name="connsiteX7" fmla="*/ 980984 w 1371185"/>
                <a:gd name="connsiteY7" fmla="*/ 215413 h 872144"/>
                <a:gd name="connsiteX8" fmla="*/ 1179698 w 1371185"/>
                <a:gd name="connsiteY8" fmla="*/ 108118 h 872144"/>
                <a:gd name="connsiteX9" fmla="*/ 1246773 w 1371185"/>
                <a:gd name="connsiteY9" fmla="*/ 1807 h 872144"/>
                <a:gd name="connsiteX10" fmla="*/ 1321069 w 1371185"/>
                <a:gd name="connsiteY10" fmla="*/ 72292 h 872144"/>
                <a:gd name="connsiteX11" fmla="*/ 1362979 w 1371185"/>
                <a:gd name="connsiteY11" fmla="*/ 175162 h 872144"/>
                <a:gd name="connsiteX12" fmla="*/ 1224939 w 1371185"/>
                <a:gd name="connsiteY12" fmla="*/ 174934 h 872144"/>
                <a:gd name="connsiteX13" fmla="*/ 1023488 w 1371185"/>
                <a:gd name="connsiteY13" fmla="*/ 283659 h 872144"/>
                <a:gd name="connsiteX14" fmla="*/ 1032419 w 1371185"/>
                <a:gd name="connsiteY14" fmla="*/ 568794 h 872144"/>
                <a:gd name="connsiteX15" fmla="*/ 1237677 w 1371185"/>
                <a:gd name="connsiteY15" fmla="*/ 683233 h 872144"/>
                <a:gd name="connsiteX16" fmla="*/ 1351548 w 1371185"/>
                <a:gd name="connsiteY16" fmla="*/ 678081 h 872144"/>
                <a:gd name="connsiteX17" fmla="*/ 1330593 w 1371185"/>
                <a:gd name="connsiteY17" fmla="*/ 798096 h 872144"/>
                <a:gd name="connsiteX18" fmla="*/ 1225818 w 1371185"/>
                <a:gd name="connsiteY18" fmla="*/ 866676 h 872144"/>
                <a:gd name="connsiteX19" fmla="*/ 1193631 w 1371185"/>
                <a:gd name="connsiteY19" fmla="*/ 759435 h 872144"/>
                <a:gd name="connsiteX20" fmla="*/ 1001029 w 1371185"/>
                <a:gd name="connsiteY20" fmla="*/ 645697 h 872144"/>
                <a:gd name="connsiteX21" fmla="*/ 943878 w 1371185"/>
                <a:gd name="connsiteY21" fmla="*/ 695225 h 872144"/>
                <a:gd name="connsiteX22" fmla="*/ 431433 w 1371185"/>
                <a:gd name="connsiteY22" fmla="*/ 697130 h 872144"/>
                <a:gd name="connsiteX23" fmla="*/ 379999 w 1371185"/>
                <a:gd name="connsiteY23" fmla="*/ 649507 h 872144"/>
                <a:gd name="connsiteX24" fmla="*/ 189098 w 1371185"/>
                <a:gd name="connsiteY24" fmla="*/ 753101 h 872144"/>
                <a:gd name="connsiteX25" fmla="*/ 172353 w 1371185"/>
                <a:gd name="connsiteY25" fmla="*/ 851436 h 872144"/>
                <a:gd name="connsiteX26" fmla="*/ 52338 w 1371185"/>
                <a:gd name="connsiteY26" fmla="*/ 796192 h 872144"/>
                <a:gd name="connsiteX27" fmla="*/ 135160 w 1371185"/>
                <a:gd name="connsiteY27" fmla="*/ 692760 h 872144"/>
                <a:gd name="connsiteX28" fmla="*/ 346384 w 1371185"/>
                <a:gd name="connsiteY28" fmla="*/ 576553 h 872144"/>
                <a:gd name="connsiteX29" fmla="*/ 355427 w 1371185"/>
                <a:gd name="connsiteY29" fmla="*/ 288759 h 872144"/>
                <a:gd name="connsiteX30" fmla="*/ 141473 w 1371185"/>
                <a:gd name="connsiteY30" fmla="*/ 167454 h 872144"/>
                <a:gd name="connsiteX31" fmla="*/ 75277 w 1371185"/>
                <a:gd name="connsiteY31" fmla="*/ 203509 h 872144"/>
                <a:gd name="connsiteX32" fmla="*/ 503 w 1371185"/>
                <a:gd name="connsiteY32" fmla="*/ 132883 h 872144"/>
                <a:gd name="connsiteX0" fmla="*/ 503 w 1371185"/>
                <a:gd name="connsiteY0" fmla="*/ 132883 h 872144"/>
                <a:gd name="connsiteX1" fmla="*/ 67772 w 1371185"/>
                <a:gd name="connsiteY1" fmla="*/ 59203 h 872144"/>
                <a:gd name="connsiteX2" fmla="*/ 142549 w 1371185"/>
                <a:gd name="connsiteY2" fmla="*/ 9 h 872144"/>
                <a:gd name="connsiteX3" fmla="*/ 211360 w 1371185"/>
                <a:gd name="connsiteY3" fmla="*/ 66682 h 872144"/>
                <a:gd name="connsiteX4" fmla="*/ 194813 w 1371185"/>
                <a:gd name="connsiteY4" fmla="*/ 114926 h 872144"/>
                <a:gd name="connsiteX5" fmla="*/ 389721 w 1371185"/>
                <a:gd name="connsiteY5" fmla="*/ 222892 h 872144"/>
                <a:gd name="connsiteX6" fmla="*/ 683322 w 1371185"/>
                <a:gd name="connsiteY6" fmla="*/ 70494 h 872144"/>
                <a:gd name="connsiteX7" fmla="*/ 980984 w 1371185"/>
                <a:gd name="connsiteY7" fmla="*/ 215413 h 872144"/>
                <a:gd name="connsiteX8" fmla="*/ 1179698 w 1371185"/>
                <a:gd name="connsiteY8" fmla="*/ 108118 h 872144"/>
                <a:gd name="connsiteX9" fmla="*/ 1246773 w 1371185"/>
                <a:gd name="connsiteY9" fmla="*/ 1807 h 872144"/>
                <a:gd name="connsiteX10" fmla="*/ 1321069 w 1371185"/>
                <a:gd name="connsiteY10" fmla="*/ 72292 h 872144"/>
                <a:gd name="connsiteX11" fmla="*/ 1362979 w 1371185"/>
                <a:gd name="connsiteY11" fmla="*/ 175162 h 872144"/>
                <a:gd name="connsiteX12" fmla="*/ 1224939 w 1371185"/>
                <a:gd name="connsiteY12" fmla="*/ 174934 h 872144"/>
                <a:gd name="connsiteX13" fmla="*/ 1023488 w 1371185"/>
                <a:gd name="connsiteY13" fmla="*/ 283659 h 872144"/>
                <a:gd name="connsiteX14" fmla="*/ 1032419 w 1371185"/>
                <a:gd name="connsiteY14" fmla="*/ 568794 h 872144"/>
                <a:gd name="connsiteX15" fmla="*/ 1237677 w 1371185"/>
                <a:gd name="connsiteY15" fmla="*/ 683233 h 872144"/>
                <a:gd name="connsiteX16" fmla="*/ 1351548 w 1371185"/>
                <a:gd name="connsiteY16" fmla="*/ 678081 h 872144"/>
                <a:gd name="connsiteX17" fmla="*/ 1330593 w 1371185"/>
                <a:gd name="connsiteY17" fmla="*/ 798096 h 872144"/>
                <a:gd name="connsiteX18" fmla="*/ 1225818 w 1371185"/>
                <a:gd name="connsiteY18" fmla="*/ 866676 h 872144"/>
                <a:gd name="connsiteX19" fmla="*/ 1193631 w 1371185"/>
                <a:gd name="connsiteY19" fmla="*/ 759435 h 872144"/>
                <a:gd name="connsiteX20" fmla="*/ 995314 w 1371185"/>
                <a:gd name="connsiteY20" fmla="*/ 645697 h 872144"/>
                <a:gd name="connsiteX21" fmla="*/ 943878 w 1371185"/>
                <a:gd name="connsiteY21" fmla="*/ 695225 h 872144"/>
                <a:gd name="connsiteX22" fmla="*/ 431433 w 1371185"/>
                <a:gd name="connsiteY22" fmla="*/ 697130 h 872144"/>
                <a:gd name="connsiteX23" fmla="*/ 379999 w 1371185"/>
                <a:gd name="connsiteY23" fmla="*/ 649507 h 872144"/>
                <a:gd name="connsiteX24" fmla="*/ 189098 w 1371185"/>
                <a:gd name="connsiteY24" fmla="*/ 753101 h 872144"/>
                <a:gd name="connsiteX25" fmla="*/ 172353 w 1371185"/>
                <a:gd name="connsiteY25" fmla="*/ 851436 h 872144"/>
                <a:gd name="connsiteX26" fmla="*/ 52338 w 1371185"/>
                <a:gd name="connsiteY26" fmla="*/ 796192 h 872144"/>
                <a:gd name="connsiteX27" fmla="*/ 135160 w 1371185"/>
                <a:gd name="connsiteY27" fmla="*/ 692760 h 872144"/>
                <a:gd name="connsiteX28" fmla="*/ 346384 w 1371185"/>
                <a:gd name="connsiteY28" fmla="*/ 576553 h 872144"/>
                <a:gd name="connsiteX29" fmla="*/ 355427 w 1371185"/>
                <a:gd name="connsiteY29" fmla="*/ 288759 h 872144"/>
                <a:gd name="connsiteX30" fmla="*/ 141473 w 1371185"/>
                <a:gd name="connsiteY30" fmla="*/ 167454 h 872144"/>
                <a:gd name="connsiteX31" fmla="*/ 75277 w 1371185"/>
                <a:gd name="connsiteY31" fmla="*/ 203509 h 872144"/>
                <a:gd name="connsiteX32" fmla="*/ 503 w 1371185"/>
                <a:gd name="connsiteY32" fmla="*/ 132883 h 872144"/>
                <a:gd name="connsiteX0" fmla="*/ 503 w 1371185"/>
                <a:gd name="connsiteY0" fmla="*/ 132883 h 872144"/>
                <a:gd name="connsiteX1" fmla="*/ 67772 w 1371185"/>
                <a:gd name="connsiteY1" fmla="*/ 59203 h 872144"/>
                <a:gd name="connsiteX2" fmla="*/ 142549 w 1371185"/>
                <a:gd name="connsiteY2" fmla="*/ 9 h 872144"/>
                <a:gd name="connsiteX3" fmla="*/ 211360 w 1371185"/>
                <a:gd name="connsiteY3" fmla="*/ 66682 h 872144"/>
                <a:gd name="connsiteX4" fmla="*/ 194813 w 1371185"/>
                <a:gd name="connsiteY4" fmla="*/ 114926 h 872144"/>
                <a:gd name="connsiteX5" fmla="*/ 389721 w 1371185"/>
                <a:gd name="connsiteY5" fmla="*/ 222892 h 872144"/>
                <a:gd name="connsiteX6" fmla="*/ 683322 w 1371185"/>
                <a:gd name="connsiteY6" fmla="*/ 70494 h 872144"/>
                <a:gd name="connsiteX7" fmla="*/ 980984 w 1371185"/>
                <a:gd name="connsiteY7" fmla="*/ 215413 h 872144"/>
                <a:gd name="connsiteX8" fmla="*/ 1179698 w 1371185"/>
                <a:gd name="connsiteY8" fmla="*/ 108118 h 872144"/>
                <a:gd name="connsiteX9" fmla="*/ 1246773 w 1371185"/>
                <a:gd name="connsiteY9" fmla="*/ 1807 h 872144"/>
                <a:gd name="connsiteX10" fmla="*/ 1321069 w 1371185"/>
                <a:gd name="connsiteY10" fmla="*/ 72292 h 872144"/>
                <a:gd name="connsiteX11" fmla="*/ 1362979 w 1371185"/>
                <a:gd name="connsiteY11" fmla="*/ 175162 h 872144"/>
                <a:gd name="connsiteX12" fmla="*/ 1224939 w 1371185"/>
                <a:gd name="connsiteY12" fmla="*/ 174934 h 872144"/>
                <a:gd name="connsiteX13" fmla="*/ 1023488 w 1371185"/>
                <a:gd name="connsiteY13" fmla="*/ 283659 h 872144"/>
                <a:gd name="connsiteX14" fmla="*/ 1032419 w 1371185"/>
                <a:gd name="connsiteY14" fmla="*/ 568794 h 872144"/>
                <a:gd name="connsiteX15" fmla="*/ 1237677 w 1371185"/>
                <a:gd name="connsiteY15" fmla="*/ 683233 h 872144"/>
                <a:gd name="connsiteX16" fmla="*/ 1351548 w 1371185"/>
                <a:gd name="connsiteY16" fmla="*/ 678081 h 872144"/>
                <a:gd name="connsiteX17" fmla="*/ 1330593 w 1371185"/>
                <a:gd name="connsiteY17" fmla="*/ 798096 h 872144"/>
                <a:gd name="connsiteX18" fmla="*/ 1225818 w 1371185"/>
                <a:gd name="connsiteY18" fmla="*/ 866676 h 872144"/>
                <a:gd name="connsiteX19" fmla="*/ 1193631 w 1371185"/>
                <a:gd name="connsiteY19" fmla="*/ 759435 h 872144"/>
                <a:gd name="connsiteX20" fmla="*/ 995314 w 1371185"/>
                <a:gd name="connsiteY20" fmla="*/ 645697 h 872144"/>
                <a:gd name="connsiteX21" fmla="*/ 943878 w 1371185"/>
                <a:gd name="connsiteY21" fmla="*/ 695225 h 872144"/>
                <a:gd name="connsiteX22" fmla="*/ 501918 w 1371185"/>
                <a:gd name="connsiteY22" fmla="*/ 716180 h 872144"/>
                <a:gd name="connsiteX23" fmla="*/ 431433 w 1371185"/>
                <a:gd name="connsiteY23" fmla="*/ 697130 h 872144"/>
                <a:gd name="connsiteX24" fmla="*/ 379999 w 1371185"/>
                <a:gd name="connsiteY24" fmla="*/ 649507 h 872144"/>
                <a:gd name="connsiteX25" fmla="*/ 189098 w 1371185"/>
                <a:gd name="connsiteY25" fmla="*/ 753101 h 872144"/>
                <a:gd name="connsiteX26" fmla="*/ 172353 w 1371185"/>
                <a:gd name="connsiteY26" fmla="*/ 851436 h 872144"/>
                <a:gd name="connsiteX27" fmla="*/ 52338 w 1371185"/>
                <a:gd name="connsiteY27" fmla="*/ 796192 h 872144"/>
                <a:gd name="connsiteX28" fmla="*/ 135160 w 1371185"/>
                <a:gd name="connsiteY28" fmla="*/ 692760 h 872144"/>
                <a:gd name="connsiteX29" fmla="*/ 346384 w 1371185"/>
                <a:gd name="connsiteY29" fmla="*/ 576553 h 872144"/>
                <a:gd name="connsiteX30" fmla="*/ 355427 w 1371185"/>
                <a:gd name="connsiteY30" fmla="*/ 288759 h 872144"/>
                <a:gd name="connsiteX31" fmla="*/ 141473 w 1371185"/>
                <a:gd name="connsiteY31" fmla="*/ 167454 h 872144"/>
                <a:gd name="connsiteX32" fmla="*/ 75277 w 1371185"/>
                <a:gd name="connsiteY32" fmla="*/ 203509 h 872144"/>
                <a:gd name="connsiteX33" fmla="*/ 503 w 1371185"/>
                <a:gd name="connsiteY33" fmla="*/ 132883 h 872144"/>
                <a:gd name="connsiteX0" fmla="*/ 503 w 1371185"/>
                <a:gd name="connsiteY0" fmla="*/ 132883 h 872144"/>
                <a:gd name="connsiteX1" fmla="*/ 67772 w 1371185"/>
                <a:gd name="connsiteY1" fmla="*/ 59203 h 872144"/>
                <a:gd name="connsiteX2" fmla="*/ 142549 w 1371185"/>
                <a:gd name="connsiteY2" fmla="*/ 9 h 872144"/>
                <a:gd name="connsiteX3" fmla="*/ 211360 w 1371185"/>
                <a:gd name="connsiteY3" fmla="*/ 66682 h 872144"/>
                <a:gd name="connsiteX4" fmla="*/ 194813 w 1371185"/>
                <a:gd name="connsiteY4" fmla="*/ 114926 h 872144"/>
                <a:gd name="connsiteX5" fmla="*/ 389721 w 1371185"/>
                <a:gd name="connsiteY5" fmla="*/ 222892 h 872144"/>
                <a:gd name="connsiteX6" fmla="*/ 683322 w 1371185"/>
                <a:gd name="connsiteY6" fmla="*/ 70494 h 872144"/>
                <a:gd name="connsiteX7" fmla="*/ 980984 w 1371185"/>
                <a:gd name="connsiteY7" fmla="*/ 215413 h 872144"/>
                <a:gd name="connsiteX8" fmla="*/ 1179698 w 1371185"/>
                <a:gd name="connsiteY8" fmla="*/ 108118 h 872144"/>
                <a:gd name="connsiteX9" fmla="*/ 1246773 w 1371185"/>
                <a:gd name="connsiteY9" fmla="*/ 1807 h 872144"/>
                <a:gd name="connsiteX10" fmla="*/ 1321069 w 1371185"/>
                <a:gd name="connsiteY10" fmla="*/ 72292 h 872144"/>
                <a:gd name="connsiteX11" fmla="*/ 1362979 w 1371185"/>
                <a:gd name="connsiteY11" fmla="*/ 175162 h 872144"/>
                <a:gd name="connsiteX12" fmla="*/ 1224939 w 1371185"/>
                <a:gd name="connsiteY12" fmla="*/ 174934 h 872144"/>
                <a:gd name="connsiteX13" fmla="*/ 1023488 w 1371185"/>
                <a:gd name="connsiteY13" fmla="*/ 283659 h 872144"/>
                <a:gd name="connsiteX14" fmla="*/ 1032419 w 1371185"/>
                <a:gd name="connsiteY14" fmla="*/ 568794 h 872144"/>
                <a:gd name="connsiteX15" fmla="*/ 1237677 w 1371185"/>
                <a:gd name="connsiteY15" fmla="*/ 683233 h 872144"/>
                <a:gd name="connsiteX16" fmla="*/ 1351548 w 1371185"/>
                <a:gd name="connsiteY16" fmla="*/ 678081 h 872144"/>
                <a:gd name="connsiteX17" fmla="*/ 1330593 w 1371185"/>
                <a:gd name="connsiteY17" fmla="*/ 798096 h 872144"/>
                <a:gd name="connsiteX18" fmla="*/ 1225818 w 1371185"/>
                <a:gd name="connsiteY18" fmla="*/ 866676 h 872144"/>
                <a:gd name="connsiteX19" fmla="*/ 1193631 w 1371185"/>
                <a:gd name="connsiteY19" fmla="*/ 759435 h 872144"/>
                <a:gd name="connsiteX20" fmla="*/ 995314 w 1371185"/>
                <a:gd name="connsiteY20" fmla="*/ 645697 h 872144"/>
                <a:gd name="connsiteX21" fmla="*/ 943878 w 1371185"/>
                <a:gd name="connsiteY21" fmla="*/ 695225 h 872144"/>
                <a:gd name="connsiteX22" fmla="*/ 501918 w 1371185"/>
                <a:gd name="connsiteY22" fmla="*/ 716180 h 872144"/>
                <a:gd name="connsiteX23" fmla="*/ 431433 w 1371185"/>
                <a:gd name="connsiteY23" fmla="*/ 697130 h 872144"/>
                <a:gd name="connsiteX24" fmla="*/ 379999 w 1371185"/>
                <a:gd name="connsiteY24" fmla="*/ 649507 h 872144"/>
                <a:gd name="connsiteX25" fmla="*/ 189098 w 1371185"/>
                <a:gd name="connsiteY25" fmla="*/ 753101 h 872144"/>
                <a:gd name="connsiteX26" fmla="*/ 172353 w 1371185"/>
                <a:gd name="connsiteY26" fmla="*/ 851436 h 872144"/>
                <a:gd name="connsiteX27" fmla="*/ 52338 w 1371185"/>
                <a:gd name="connsiteY27" fmla="*/ 796192 h 872144"/>
                <a:gd name="connsiteX28" fmla="*/ 135160 w 1371185"/>
                <a:gd name="connsiteY28" fmla="*/ 692760 h 872144"/>
                <a:gd name="connsiteX29" fmla="*/ 346384 w 1371185"/>
                <a:gd name="connsiteY29" fmla="*/ 576553 h 872144"/>
                <a:gd name="connsiteX30" fmla="*/ 355427 w 1371185"/>
                <a:gd name="connsiteY30" fmla="*/ 288759 h 872144"/>
                <a:gd name="connsiteX31" fmla="*/ 141473 w 1371185"/>
                <a:gd name="connsiteY31" fmla="*/ 167454 h 872144"/>
                <a:gd name="connsiteX32" fmla="*/ 75277 w 1371185"/>
                <a:gd name="connsiteY32" fmla="*/ 203509 h 872144"/>
                <a:gd name="connsiteX33" fmla="*/ 503 w 1371185"/>
                <a:gd name="connsiteY33" fmla="*/ 132883 h 872144"/>
                <a:gd name="connsiteX0" fmla="*/ 503 w 1371185"/>
                <a:gd name="connsiteY0" fmla="*/ 132883 h 872144"/>
                <a:gd name="connsiteX1" fmla="*/ 67772 w 1371185"/>
                <a:gd name="connsiteY1" fmla="*/ 59203 h 872144"/>
                <a:gd name="connsiteX2" fmla="*/ 142549 w 1371185"/>
                <a:gd name="connsiteY2" fmla="*/ 9 h 872144"/>
                <a:gd name="connsiteX3" fmla="*/ 211360 w 1371185"/>
                <a:gd name="connsiteY3" fmla="*/ 66682 h 872144"/>
                <a:gd name="connsiteX4" fmla="*/ 194813 w 1371185"/>
                <a:gd name="connsiteY4" fmla="*/ 114926 h 872144"/>
                <a:gd name="connsiteX5" fmla="*/ 389721 w 1371185"/>
                <a:gd name="connsiteY5" fmla="*/ 222892 h 872144"/>
                <a:gd name="connsiteX6" fmla="*/ 683322 w 1371185"/>
                <a:gd name="connsiteY6" fmla="*/ 70494 h 872144"/>
                <a:gd name="connsiteX7" fmla="*/ 980984 w 1371185"/>
                <a:gd name="connsiteY7" fmla="*/ 215413 h 872144"/>
                <a:gd name="connsiteX8" fmla="*/ 1179698 w 1371185"/>
                <a:gd name="connsiteY8" fmla="*/ 108118 h 872144"/>
                <a:gd name="connsiteX9" fmla="*/ 1246773 w 1371185"/>
                <a:gd name="connsiteY9" fmla="*/ 1807 h 872144"/>
                <a:gd name="connsiteX10" fmla="*/ 1321069 w 1371185"/>
                <a:gd name="connsiteY10" fmla="*/ 72292 h 872144"/>
                <a:gd name="connsiteX11" fmla="*/ 1362979 w 1371185"/>
                <a:gd name="connsiteY11" fmla="*/ 175162 h 872144"/>
                <a:gd name="connsiteX12" fmla="*/ 1224939 w 1371185"/>
                <a:gd name="connsiteY12" fmla="*/ 174934 h 872144"/>
                <a:gd name="connsiteX13" fmla="*/ 1023488 w 1371185"/>
                <a:gd name="connsiteY13" fmla="*/ 283659 h 872144"/>
                <a:gd name="connsiteX14" fmla="*/ 1032419 w 1371185"/>
                <a:gd name="connsiteY14" fmla="*/ 568794 h 872144"/>
                <a:gd name="connsiteX15" fmla="*/ 1237677 w 1371185"/>
                <a:gd name="connsiteY15" fmla="*/ 683233 h 872144"/>
                <a:gd name="connsiteX16" fmla="*/ 1351548 w 1371185"/>
                <a:gd name="connsiteY16" fmla="*/ 678081 h 872144"/>
                <a:gd name="connsiteX17" fmla="*/ 1330593 w 1371185"/>
                <a:gd name="connsiteY17" fmla="*/ 798096 h 872144"/>
                <a:gd name="connsiteX18" fmla="*/ 1225818 w 1371185"/>
                <a:gd name="connsiteY18" fmla="*/ 866676 h 872144"/>
                <a:gd name="connsiteX19" fmla="*/ 1193631 w 1371185"/>
                <a:gd name="connsiteY19" fmla="*/ 759435 h 872144"/>
                <a:gd name="connsiteX20" fmla="*/ 995314 w 1371185"/>
                <a:gd name="connsiteY20" fmla="*/ 645697 h 872144"/>
                <a:gd name="connsiteX21" fmla="*/ 943878 w 1371185"/>
                <a:gd name="connsiteY21" fmla="*/ 695225 h 872144"/>
                <a:gd name="connsiteX22" fmla="*/ 498108 w 1371185"/>
                <a:gd name="connsiteY22" fmla="*/ 710465 h 872144"/>
                <a:gd name="connsiteX23" fmla="*/ 431433 w 1371185"/>
                <a:gd name="connsiteY23" fmla="*/ 697130 h 872144"/>
                <a:gd name="connsiteX24" fmla="*/ 379999 w 1371185"/>
                <a:gd name="connsiteY24" fmla="*/ 649507 h 872144"/>
                <a:gd name="connsiteX25" fmla="*/ 189098 w 1371185"/>
                <a:gd name="connsiteY25" fmla="*/ 753101 h 872144"/>
                <a:gd name="connsiteX26" fmla="*/ 172353 w 1371185"/>
                <a:gd name="connsiteY26" fmla="*/ 851436 h 872144"/>
                <a:gd name="connsiteX27" fmla="*/ 52338 w 1371185"/>
                <a:gd name="connsiteY27" fmla="*/ 796192 h 872144"/>
                <a:gd name="connsiteX28" fmla="*/ 135160 w 1371185"/>
                <a:gd name="connsiteY28" fmla="*/ 692760 h 872144"/>
                <a:gd name="connsiteX29" fmla="*/ 346384 w 1371185"/>
                <a:gd name="connsiteY29" fmla="*/ 576553 h 872144"/>
                <a:gd name="connsiteX30" fmla="*/ 355427 w 1371185"/>
                <a:gd name="connsiteY30" fmla="*/ 288759 h 872144"/>
                <a:gd name="connsiteX31" fmla="*/ 141473 w 1371185"/>
                <a:gd name="connsiteY31" fmla="*/ 167454 h 872144"/>
                <a:gd name="connsiteX32" fmla="*/ 75277 w 1371185"/>
                <a:gd name="connsiteY32" fmla="*/ 203509 h 872144"/>
                <a:gd name="connsiteX33" fmla="*/ 503 w 1371185"/>
                <a:gd name="connsiteY33" fmla="*/ 132883 h 872144"/>
                <a:gd name="connsiteX0" fmla="*/ 503 w 1371185"/>
                <a:gd name="connsiteY0" fmla="*/ 132883 h 872144"/>
                <a:gd name="connsiteX1" fmla="*/ 67772 w 1371185"/>
                <a:gd name="connsiteY1" fmla="*/ 59203 h 872144"/>
                <a:gd name="connsiteX2" fmla="*/ 142549 w 1371185"/>
                <a:gd name="connsiteY2" fmla="*/ 9 h 872144"/>
                <a:gd name="connsiteX3" fmla="*/ 211360 w 1371185"/>
                <a:gd name="connsiteY3" fmla="*/ 66682 h 872144"/>
                <a:gd name="connsiteX4" fmla="*/ 194813 w 1371185"/>
                <a:gd name="connsiteY4" fmla="*/ 114926 h 872144"/>
                <a:gd name="connsiteX5" fmla="*/ 389721 w 1371185"/>
                <a:gd name="connsiteY5" fmla="*/ 222892 h 872144"/>
                <a:gd name="connsiteX6" fmla="*/ 683322 w 1371185"/>
                <a:gd name="connsiteY6" fmla="*/ 70494 h 872144"/>
                <a:gd name="connsiteX7" fmla="*/ 980984 w 1371185"/>
                <a:gd name="connsiteY7" fmla="*/ 215413 h 872144"/>
                <a:gd name="connsiteX8" fmla="*/ 1179698 w 1371185"/>
                <a:gd name="connsiteY8" fmla="*/ 108118 h 872144"/>
                <a:gd name="connsiteX9" fmla="*/ 1246773 w 1371185"/>
                <a:gd name="connsiteY9" fmla="*/ 1807 h 872144"/>
                <a:gd name="connsiteX10" fmla="*/ 1321069 w 1371185"/>
                <a:gd name="connsiteY10" fmla="*/ 72292 h 872144"/>
                <a:gd name="connsiteX11" fmla="*/ 1362979 w 1371185"/>
                <a:gd name="connsiteY11" fmla="*/ 175162 h 872144"/>
                <a:gd name="connsiteX12" fmla="*/ 1224939 w 1371185"/>
                <a:gd name="connsiteY12" fmla="*/ 174934 h 872144"/>
                <a:gd name="connsiteX13" fmla="*/ 1023488 w 1371185"/>
                <a:gd name="connsiteY13" fmla="*/ 283659 h 872144"/>
                <a:gd name="connsiteX14" fmla="*/ 1032419 w 1371185"/>
                <a:gd name="connsiteY14" fmla="*/ 568794 h 872144"/>
                <a:gd name="connsiteX15" fmla="*/ 1237677 w 1371185"/>
                <a:gd name="connsiteY15" fmla="*/ 683233 h 872144"/>
                <a:gd name="connsiteX16" fmla="*/ 1351548 w 1371185"/>
                <a:gd name="connsiteY16" fmla="*/ 678081 h 872144"/>
                <a:gd name="connsiteX17" fmla="*/ 1330593 w 1371185"/>
                <a:gd name="connsiteY17" fmla="*/ 798096 h 872144"/>
                <a:gd name="connsiteX18" fmla="*/ 1225818 w 1371185"/>
                <a:gd name="connsiteY18" fmla="*/ 866676 h 872144"/>
                <a:gd name="connsiteX19" fmla="*/ 1193631 w 1371185"/>
                <a:gd name="connsiteY19" fmla="*/ 759435 h 872144"/>
                <a:gd name="connsiteX20" fmla="*/ 995314 w 1371185"/>
                <a:gd name="connsiteY20" fmla="*/ 645697 h 872144"/>
                <a:gd name="connsiteX21" fmla="*/ 943878 w 1371185"/>
                <a:gd name="connsiteY21" fmla="*/ 695225 h 872144"/>
                <a:gd name="connsiteX22" fmla="*/ 498108 w 1371185"/>
                <a:gd name="connsiteY22" fmla="*/ 710465 h 872144"/>
                <a:gd name="connsiteX23" fmla="*/ 431433 w 1371185"/>
                <a:gd name="connsiteY23" fmla="*/ 697130 h 872144"/>
                <a:gd name="connsiteX24" fmla="*/ 379999 w 1371185"/>
                <a:gd name="connsiteY24" fmla="*/ 649507 h 872144"/>
                <a:gd name="connsiteX25" fmla="*/ 189098 w 1371185"/>
                <a:gd name="connsiteY25" fmla="*/ 753101 h 872144"/>
                <a:gd name="connsiteX26" fmla="*/ 172353 w 1371185"/>
                <a:gd name="connsiteY26" fmla="*/ 851436 h 872144"/>
                <a:gd name="connsiteX27" fmla="*/ 52338 w 1371185"/>
                <a:gd name="connsiteY27" fmla="*/ 796192 h 872144"/>
                <a:gd name="connsiteX28" fmla="*/ 135160 w 1371185"/>
                <a:gd name="connsiteY28" fmla="*/ 692760 h 872144"/>
                <a:gd name="connsiteX29" fmla="*/ 346384 w 1371185"/>
                <a:gd name="connsiteY29" fmla="*/ 576553 h 872144"/>
                <a:gd name="connsiteX30" fmla="*/ 355427 w 1371185"/>
                <a:gd name="connsiteY30" fmla="*/ 288759 h 872144"/>
                <a:gd name="connsiteX31" fmla="*/ 141473 w 1371185"/>
                <a:gd name="connsiteY31" fmla="*/ 167454 h 872144"/>
                <a:gd name="connsiteX32" fmla="*/ 75277 w 1371185"/>
                <a:gd name="connsiteY32" fmla="*/ 203509 h 872144"/>
                <a:gd name="connsiteX33" fmla="*/ 503 w 1371185"/>
                <a:gd name="connsiteY33" fmla="*/ 132883 h 872144"/>
                <a:gd name="connsiteX0" fmla="*/ 503 w 1371185"/>
                <a:gd name="connsiteY0" fmla="*/ 132883 h 872144"/>
                <a:gd name="connsiteX1" fmla="*/ 67772 w 1371185"/>
                <a:gd name="connsiteY1" fmla="*/ 59203 h 872144"/>
                <a:gd name="connsiteX2" fmla="*/ 142549 w 1371185"/>
                <a:gd name="connsiteY2" fmla="*/ 9 h 872144"/>
                <a:gd name="connsiteX3" fmla="*/ 211360 w 1371185"/>
                <a:gd name="connsiteY3" fmla="*/ 66682 h 872144"/>
                <a:gd name="connsiteX4" fmla="*/ 194813 w 1371185"/>
                <a:gd name="connsiteY4" fmla="*/ 114926 h 872144"/>
                <a:gd name="connsiteX5" fmla="*/ 389721 w 1371185"/>
                <a:gd name="connsiteY5" fmla="*/ 222892 h 872144"/>
                <a:gd name="connsiteX6" fmla="*/ 683322 w 1371185"/>
                <a:gd name="connsiteY6" fmla="*/ 70494 h 872144"/>
                <a:gd name="connsiteX7" fmla="*/ 980984 w 1371185"/>
                <a:gd name="connsiteY7" fmla="*/ 215413 h 872144"/>
                <a:gd name="connsiteX8" fmla="*/ 1179698 w 1371185"/>
                <a:gd name="connsiteY8" fmla="*/ 108118 h 872144"/>
                <a:gd name="connsiteX9" fmla="*/ 1246773 w 1371185"/>
                <a:gd name="connsiteY9" fmla="*/ 1807 h 872144"/>
                <a:gd name="connsiteX10" fmla="*/ 1321069 w 1371185"/>
                <a:gd name="connsiteY10" fmla="*/ 72292 h 872144"/>
                <a:gd name="connsiteX11" fmla="*/ 1362979 w 1371185"/>
                <a:gd name="connsiteY11" fmla="*/ 175162 h 872144"/>
                <a:gd name="connsiteX12" fmla="*/ 1224939 w 1371185"/>
                <a:gd name="connsiteY12" fmla="*/ 174934 h 872144"/>
                <a:gd name="connsiteX13" fmla="*/ 1023488 w 1371185"/>
                <a:gd name="connsiteY13" fmla="*/ 283659 h 872144"/>
                <a:gd name="connsiteX14" fmla="*/ 1032419 w 1371185"/>
                <a:gd name="connsiteY14" fmla="*/ 568794 h 872144"/>
                <a:gd name="connsiteX15" fmla="*/ 1237677 w 1371185"/>
                <a:gd name="connsiteY15" fmla="*/ 683233 h 872144"/>
                <a:gd name="connsiteX16" fmla="*/ 1351548 w 1371185"/>
                <a:gd name="connsiteY16" fmla="*/ 678081 h 872144"/>
                <a:gd name="connsiteX17" fmla="*/ 1330593 w 1371185"/>
                <a:gd name="connsiteY17" fmla="*/ 798096 h 872144"/>
                <a:gd name="connsiteX18" fmla="*/ 1225818 w 1371185"/>
                <a:gd name="connsiteY18" fmla="*/ 866676 h 872144"/>
                <a:gd name="connsiteX19" fmla="*/ 1193631 w 1371185"/>
                <a:gd name="connsiteY19" fmla="*/ 759435 h 872144"/>
                <a:gd name="connsiteX20" fmla="*/ 995314 w 1371185"/>
                <a:gd name="connsiteY20" fmla="*/ 645697 h 872144"/>
                <a:gd name="connsiteX21" fmla="*/ 943878 w 1371185"/>
                <a:gd name="connsiteY21" fmla="*/ 695225 h 872144"/>
                <a:gd name="connsiteX22" fmla="*/ 873393 w 1371185"/>
                <a:gd name="connsiteY22" fmla="*/ 710465 h 872144"/>
                <a:gd name="connsiteX23" fmla="*/ 498108 w 1371185"/>
                <a:gd name="connsiteY23" fmla="*/ 710465 h 872144"/>
                <a:gd name="connsiteX24" fmla="*/ 431433 w 1371185"/>
                <a:gd name="connsiteY24" fmla="*/ 697130 h 872144"/>
                <a:gd name="connsiteX25" fmla="*/ 379999 w 1371185"/>
                <a:gd name="connsiteY25" fmla="*/ 649507 h 872144"/>
                <a:gd name="connsiteX26" fmla="*/ 189098 w 1371185"/>
                <a:gd name="connsiteY26" fmla="*/ 753101 h 872144"/>
                <a:gd name="connsiteX27" fmla="*/ 172353 w 1371185"/>
                <a:gd name="connsiteY27" fmla="*/ 851436 h 872144"/>
                <a:gd name="connsiteX28" fmla="*/ 52338 w 1371185"/>
                <a:gd name="connsiteY28" fmla="*/ 796192 h 872144"/>
                <a:gd name="connsiteX29" fmla="*/ 135160 w 1371185"/>
                <a:gd name="connsiteY29" fmla="*/ 692760 h 872144"/>
                <a:gd name="connsiteX30" fmla="*/ 346384 w 1371185"/>
                <a:gd name="connsiteY30" fmla="*/ 576553 h 872144"/>
                <a:gd name="connsiteX31" fmla="*/ 355427 w 1371185"/>
                <a:gd name="connsiteY31" fmla="*/ 288759 h 872144"/>
                <a:gd name="connsiteX32" fmla="*/ 141473 w 1371185"/>
                <a:gd name="connsiteY32" fmla="*/ 167454 h 872144"/>
                <a:gd name="connsiteX33" fmla="*/ 75277 w 1371185"/>
                <a:gd name="connsiteY33" fmla="*/ 203509 h 872144"/>
                <a:gd name="connsiteX34" fmla="*/ 503 w 1371185"/>
                <a:gd name="connsiteY34" fmla="*/ 132883 h 872144"/>
                <a:gd name="connsiteX0" fmla="*/ 503 w 1371185"/>
                <a:gd name="connsiteY0" fmla="*/ 132883 h 872144"/>
                <a:gd name="connsiteX1" fmla="*/ 67772 w 1371185"/>
                <a:gd name="connsiteY1" fmla="*/ 59203 h 872144"/>
                <a:gd name="connsiteX2" fmla="*/ 142549 w 1371185"/>
                <a:gd name="connsiteY2" fmla="*/ 9 h 872144"/>
                <a:gd name="connsiteX3" fmla="*/ 211360 w 1371185"/>
                <a:gd name="connsiteY3" fmla="*/ 66682 h 872144"/>
                <a:gd name="connsiteX4" fmla="*/ 194813 w 1371185"/>
                <a:gd name="connsiteY4" fmla="*/ 114926 h 872144"/>
                <a:gd name="connsiteX5" fmla="*/ 389721 w 1371185"/>
                <a:gd name="connsiteY5" fmla="*/ 222892 h 872144"/>
                <a:gd name="connsiteX6" fmla="*/ 683322 w 1371185"/>
                <a:gd name="connsiteY6" fmla="*/ 70494 h 872144"/>
                <a:gd name="connsiteX7" fmla="*/ 980984 w 1371185"/>
                <a:gd name="connsiteY7" fmla="*/ 215413 h 872144"/>
                <a:gd name="connsiteX8" fmla="*/ 1179698 w 1371185"/>
                <a:gd name="connsiteY8" fmla="*/ 108118 h 872144"/>
                <a:gd name="connsiteX9" fmla="*/ 1246773 w 1371185"/>
                <a:gd name="connsiteY9" fmla="*/ 1807 h 872144"/>
                <a:gd name="connsiteX10" fmla="*/ 1321069 w 1371185"/>
                <a:gd name="connsiteY10" fmla="*/ 72292 h 872144"/>
                <a:gd name="connsiteX11" fmla="*/ 1362979 w 1371185"/>
                <a:gd name="connsiteY11" fmla="*/ 175162 h 872144"/>
                <a:gd name="connsiteX12" fmla="*/ 1224939 w 1371185"/>
                <a:gd name="connsiteY12" fmla="*/ 174934 h 872144"/>
                <a:gd name="connsiteX13" fmla="*/ 1023488 w 1371185"/>
                <a:gd name="connsiteY13" fmla="*/ 283659 h 872144"/>
                <a:gd name="connsiteX14" fmla="*/ 1032419 w 1371185"/>
                <a:gd name="connsiteY14" fmla="*/ 568794 h 872144"/>
                <a:gd name="connsiteX15" fmla="*/ 1237677 w 1371185"/>
                <a:gd name="connsiteY15" fmla="*/ 683233 h 872144"/>
                <a:gd name="connsiteX16" fmla="*/ 1351548 w 1371185"/>
                <a:gd name="connsiteY16" fmla="*/ 678081 h 872144"/>
                <a:gd name="connsiteX17" fmla="*/ 1330593 w 1371185"/>
                <a:gd name="connsiteY17" fmla="*/ 798096 h 872144"/>
                <a:gd name="connsiteX18" fmla="*/ 1225818 w 1371185"/>
                <a:gd name="connsiteY18" fmla="*/ 866676 h 872144"/>
                <a:gd name="connsiteX19" fmla="*/ 1193631 w 1371185"/>
                <a:gd name="connsiteY19" fmla="*/ 759435 h 872144"/>
                <a:gd name="connsiteX20" fmla="*/ 995314 w 1371185"/>
                <a:gd name="connsiteY20" fmla="*/ 645697 h 872144"/>
                <a:gd name="connsiteX21" fmla="*/ 943878 w 1371185"/>
                <a:gd name="connsiteY21" fmla="*/ 695225 h 872144"/>
                <a:gd name="connsiteX22" fmla="*/ 873393 w 1371185"/>
                <a:gd name="connsiteY22" fmla="*/ 710465 h 872144"/>
                <a:gd name="connsiteX23" fmla="*/ 498108 w 1371185"/>
                <a:gd name="connsiteY23" fmla="*/ 710465 h 872144"/>
                <a:gd name="connsiteX24" fmla="*/ 431433 w 1371185"/>
                <a:gd name="connsiteY24" fmla="*/ 697130 h 872144"/>
                <a:gd name="connsiteX25" fmla="*/ 379999 w 1371185"/>
                <a:gd name="connsiteY25" fmla="*/ 649507 h 872144"/>
                <a:gd name="connsiteX26" fmla="*/ 189098 w 1371185"/>
                <a:gd name="connsiteY26" fmla="*/ 753101 h 872144"/>
                <a:gd name="connsiteX27" fmla="*/ 172353 w 1371185"/>
                <a:gd name="connsiteY27" fmla="*/ 851436 h 872144"/>
                <a:gd name="connsiteX28" fmla="*/ 52338 w 1371185"/>
                <a:gd name="connsiteY28" fmla="*/ 796192 h 872144"/>
                <a:gd name="connsiteX29" fmla="*/ 135160 w 1371185"/>
                <a:gd name="connsiteY29" fmla="*/ 692760 h 872144"/>
                <a:gd name="connsiteX30" fmla="*/ 346384 w 1371185"/>
                <a:gd name="connsiteY30" fmla="*/ 576553 h 872144"/>
                <a:gd name="connsiteX31" fmla="*/ 355427 w 1371185"/>
                <a:gd name="connsiteY31" fmla="*/ 288759 h 872144"/>
                <a:gd name="connsiteX32" fmla="*/ 141473 w 1371185"/>
                <a:gd name="connsiteY32" fmla="*/ 167454 h 872144"/>
                <a:gd name="connsiteX33" fmla="*/ 75277 w 1371185"/>
                <a:gd name="connsiteY33" fmla="*/ 203509 h 872144"/>
                <a:gd name="connsiteX34" fmla="*/ 503 w 1371185"/>
                <a:gd name="connsiteY34" fmla="*/ 132883 h 872144"/>
                <a:gd name="connsiteX0" fmla="*/ 503 w 1371185"/>
                <a:gd name="connsiteY0" fmla="*/ 132883 h 872144"/>
                <a:gd name="connsiteX1" fmla="*/ 67772 w 1371185"/>
                <a:gd name="connsiteY1" fmla="*/ 59203 h 872144"/>
                <a:gd name="connsiteX2" fmla="*/ 142549 w 1371185"/>
                <a:gd name="connsiteY2" fmla="*/ 9 h 872144"/>
                <a:gd name="connsiteX3" fmla="*/ 211360 w 1371185"/>
                <a:gd name="connsiteY3" fmla="*/ 66682 h 872144"/>
                <a:gd name="connsiteX4" fmla="*/ 194813 w 1371185"/>
                <a:gd name="connsiteY4" fmla="*/ 114926 h 872144"/>
                <a:gd name="connsiteX5" fmla="*/ 389721 w 1371185"/>
                <a:gd name="connsiteY5" fmla="*/ 222892 h 872144"/>
                <a:gd name="connsiteX6" fmla="*/ 683322 w 1371185"/>
                <a:gd name="connsiteY6" fmla="*/ 70494 h 872144"/>
                <a:gd name="connsiteX7" fmla="*/ 980984 w 1371185"/>
                <a:gd name="connsiteY7" fmla="*/ 215413 h 872144"/>
                <a:gd name="connsiteX8" fmla="*/ 1179698 w 1371185"/>
                <a:gd name="connsiteY8" fmla="*/ 108118 h 872144"/>
                <a:gd name="connsiteX9" fmla="*/ 1246773 w 1371185"/>
                <a:gd name="connsiteY9" fmla="*/ 1807 h 872144"/>
                <a:gd name="connsiteX10" fmla="*/ 1321069 w 1371185"/>
                <a:gd name="connsiteY10" fmla="*/ 72292 h 872144"/>
                <a:gd name="connsiteX11" fmla="*/ 1362979 w 1371185"/>
                <a:gd name="connsiteY11" fmla="*/ 175162 h 872144"/>
                <a:gd name="connsiteX12" fmla="*/ 1224939 w 1371185"/>
                <a:gd name="connsiteY12" fmla="*/ 174934 h 872144"/>
                <a:gd name="connsiteX13" fmla="*/ 1023488 w 1371185"/>
                <a:gd name="connsiteY13" fmla="*/ 283659 h 872144"/>
                <a:gd name="connsiteX14" fmla="*/ 1032419 w 1371185"/>
                <a:gd name="connsiteY14" fmla="*/ 568794 h 872144"/>
                <a:gd name="connsiteX15" fmla="*/ 1237677 w 1371185"/>
                <a:gd name="connsiteY15" fmla="*/ 683233 h 872144"/>
                <a:gd name="connsiteX16" fmla="*/ 1351548 w 1371185"/>
                <a:gd name="connsiteY16" fmla="*/ 678081 h 872144"/>
                <a:gd name="connsiteX17" fmla="*/ 1330593 w 1371185"/>
                <a:gd name="connsiteY17" fmla="*/ 798096 h 872144"/>
                <a:gd name="connsiteX18" fmla="*/ 1225818 w 1371185"/>
                <a:gd name="connsiteY18" fmla="*/ 866676 h 872144"/>
                <a:gd name="connsiteX19" fmla="*/ 1193631 w 1371185"/>
                <a:gd name="connsiteY19" fmla="*/ 759435 h 872144"/>
                <a:gd name="connsiteX20" fmla="*/ 995314 w 1371185"/>
                <a:gd name="connsiteY20" fmla="*/ 645697 h 872144"/>
                <a:gd name="connsiteX21" fmla="*/ 943878 w 1371185"/>
                <a:gd name="connsiteY21" fmla="*/ 695225 h 872144"/>
                <a:gd name="connsiteX22" fmla="*/ 873393 w 1371185"/>
                <a:gd name="connsiteY22" fmla="*/ 710465 h 872144"/>
                <a:gd name="connsiteX23" fmla="*/ 458103 w 1371185"/>
                <a:gd name="connsiteY23" fmla="*/ 843815 h 872144"/>
                <a:gd name="connsiteX24" fmla="*/ 498108 w 1371185"/>
                <a:gd name="connsiteY24" fmla="*/ 710465 h 872144"/>
                <a:gd name="connsiteX25" fmla="*/ 431433 w 1371185"/>
                <a:gd name="connsiteY25" fmla="*/ 697130 h 872144"/>
                <a:gd name="connsiteX26" fmla="*/ 379999 w 1371185"/>
                <a:gd name="connsiteY26" fmla="*/ 649507 h 872144"/>
                <a:gd name="connsiteX27" fmla="*/ 189098 w 1371185"/>
                <a:gd name="connsiteY27" fmla="*/ 753101 h 872144"/>
                <a:gd name="connsiteX28" fmla="*/ 172353 w 1371185"/>
                <a:gd name="connsiteY28" fmla="*/ 851436 h 872144"/>
                <a:gd name="connsiteX29" fmla="*/ 52338 w 1371185"/>
                <a:gd name="connsiteY29" fmla="*/ 796192 h 872144"/>
                <a:gd name="connsiteX30" fmla="*/ 135160 w 1371185"/>
                <a:gd name="connsiteY30" fmla="*/ 692760 h 872144"/>
                <a:gd name="connsiteX31" fmla="*/ 346384 w 1371185"/>
                <a:gd name="connsiteY31" fmla="*/ 576553 h 872144"/>
                <a:gd name="connsiteX32" fmla="*/ 355427 w 1371185"/>
                <a:gd name="connsiteY32" fmla="*/ 288759 h 872144"/>
                <a:gd name="connsiteX33" fmla="*/ 141473 w 1371185"/>
                <a:gd name="connsiteY33" fmla="*/ 167454 h 872144"/>
                <a:gd name="connsiteX34" fmla="*/ 75277 w 1371185"/>
                <a:gd name="connsiteY34" fmla="*/ 203509 h 872144"/>
                <a:gd name="connsiteX35" fmla="*/ 503 w 1371185"/>
                <a:gd name="connsiteY35" fmla="*/ 132883 h 872144"/>
                <a:gd name="connsiteX0" fmla="*/ 503 w 1371185"/>
                <a:gd name="connsiteY0" fmla="*/ 132883 h 872144"/>
                <a:gd name="connsiteX1" fmla="*/ 67772 w 1371185"/>
                <a:gd name="connsiteY1" fmla="*/ 59203 h 872144"/>
                <a:gd name="connsiteX2" fmla="*/ 142549 w 1371185"/>
                <a:gd name="connsiteY2" fmla="*/ 9 h 872144"/>
                <a:gd name="connsiteX3" fmla="*/ 211360 w 1371185"/>
                <a:gd name="connsiteY3" fmla="*/ 66682 h 872144"/>
                <a:gd name="connsiteX4" fmla="*/ 194813 w 1371185"/>
                <a:gd name="connsiteY4" fmla="*/ 114926 h 872144"/>
                <a:gd name="connsiteX5" fmla="*/ 389721 w 1371185"/>
                <a:gd name="connsiteY5" fmla="*/ 222892 h 872144"/>
                <a:gd name="connsiteX6" fmla="*/ 683322 w 1371185"/>
                <a:gd name="connsiteY6" fmla="*/ 70494 h 872144"/>
                <a:gd name="connsiteX7" fmla="*/ 980984 w 1371185"/>
                <a:gd name="connsiteY7" fmla="*/ 215413 h 872144"/>
                <a:gd name="connsiteX8" fmla="*/ 1179698 w 1371185"/>
                <a:gd name="connsiteY8" fmla="*/ 108118 h 872144"/>
                <a:gd name="connsiteX9" fmla="*/ 1246773 w 1371185"/>
                <a:gd name="connsiteY9" fmla="*/ 1807 h 872144"/>
                <a:gd name="connsiteX10" fmla="*/ 1321069 w 1371185"/>
                <a:gd name="connsiteY10" fmla="*/ 72292 h 872144"/>
                <a:gd name="connsiteX11" fmla="*/ 1362979 w 1371185"/>
                <a:gd name="connsiteY11" fmla="*/ 175162 h 872144"/>
                <a:gd name="connsiteX12" fmla="*/ 1224939 w 1371185"/>
                <a:gd name="connsiteY12" fmla="*/ 174934 h 872144"/>
                <a:gd name="connsiteX13" fmla="*/ 1023488 w 1371185"/>
                <a:gd name="connsiteY13" fmla="*/ 283659 h 872144"/>
                <a:gd name="connsiteX14" fmla="*/ 1032419 w 1371185"/>
                <a:gd name="connsiteY14" fmla="*/ 568794 h 872144"/>
                <a:gd name="connsiteX15" fmla="*/ 1237677 w 1371185"/>
                <a:gd name="connsiteY15" fmla="*/ 683233 h 872144"/>
                <a:gd name="connsiteX16" fmla="*/ 1351548 w 1371185"/>
                <a:gd name="connsiteY16" fmla="*/ 678081 h 872144"/>
                <a:gd name="connsiteX17" fmla="*/ 1330593 w 1371185"/>
                <a:gd name="connsiteY17" fmla="*/ 798096 h 872144"/>
                <a:gd name="connsiteX18" fmla="*/ 1225818 w 1371185"/>
                <a:gd name="connsiteY18" fmla="*/ 866676 h 872144"/>
                <a:gd name="connsiteX19" fmla="*/ 1193631 w 1371185"/>
                <a:gd name="connsiteY19" fmla="*/ 759435 h 872144"/>
                <a:gd name="connsiteX20" fmla="*/ 995314 w 1371185"/>
                <a:gd name="connsiteY20" fmla="*/ 645697 h 872144"/>
                <a:gd name="connsiteX21" fmla="*/ 943878 w 1371185"/>
                <a:gd name="connsiteY21" fmla="*/ 695225 h 872144"/>
                <a:gd name="connsiteX22" fmla="*/ 873393 w 1371185"/>
                <a:gd name="connsiteY22" fmla="*/ 710465 h 872144"/>
                <a:gd name="connsiteX23" fmla="*/ 909588 w 1371185"/>
                <a:gd name="connsiteY23" fmla="*/ 849530 h 872144"/>
                <a:gd name="connsiteX24" fmla="*/ 458103 w 1371185"/>
                <a:gd name="connsiteY24" fmla="*/ 843815 h 872144"/>
                <a:gd name="connsiteX25" fmla="*/ 498108 w 1371185"/>
                <a:gd name="connsiteY25" fmla="*/ 710465 h 872144"/>
                <a:gd name="connsiteX26" fmla="*/ 431433 w 1371185"/>
                <a:gd name="connsiteY26" fmla="*/ 697130 h 872144"/>
                <a:gd name="connsiteX27" fmla="*/ 379999 w 1371185"/>
                <a:gd name="connsiteY27" fmla="*/ 649507 h 872144"/>
                <a:gd name="connsiteX28" fmla="*/ 189098 w 1371185"/>
                <a:gd name="connsiteY28" fmla="*/ 753101 h 872144"/>
                <a:gd name="connsiteX29" fmla="*/ 172353 w 1371185"/>
                <a:gd name="connsiteY29" fmla="*/ 851436 h 872144"/>
                <a:gd name="connsiteX30" fmla="*/ 52338 w 1371185"/>
                <a:gd name="connsiteY30" fmla="*/ 796192 h 872144"/>
                <a:gd name="connsiteX31" fmla="*/ 135160 w 1371185"/>
                <a:gd name="connsiteY31" fmla="*/ 692760 h 872144"/>
                <a:gd name="connsiteX32" fmla="*/ 346384 w 1371185"/>
                <a:gd name="connsiteY32" fmla="*/ 576553 h 872144"/>
                <a:gd name="connsiteX33" fmla="*/ 355427 w 1371185"/>
                <a:gd name="connsiteY33" fmla="*/ 288759 h 872144"/>
                <a:gd name="connsiteX34" fmla="*/ 141473 w 1371185"/>
                <a:gd name="connsiteY34" fmla="*/ 167454 h 872144"/>
                <a:gd name="connsiteX35" fmla="*/ 75277 w 1371185"/>
                <a:gd name="connsiteY35" fmla="*/ 203509 h 872144"/>
                <a:gd name="connsiteX36" fmla="*/ 503 w 1371185"/>
                <a:gd name="connsiteY36" fmla="*/ 132883 h 872144"/>
                <a:gd name="connsiteX0" fmla="*/ 503 w 1371185"/>
                <a:gd name="connsiteY0" fmla="*/ 132883 h 872144"/>
                <a:gd name="connsiteX1" fmla="*/ 67772 w 1371185"/>
                <a:gd name="connsiteY1" fmla="*/ 59203 h 872144"/>
                <a:gd name="connsiteX2" fmla="*/ 142549 w 1371185"/>
                <a:gd name="connsiteY2" fmla="*/ 9 h 872144"/>
                <a:gd name="connsiteX3" fmla="*/ 211360 w 1371185"/>
                <a:gd name="connsiteY3" fmla="*/ 66682 h 872144"/>
                <a:gd name="connsiteX4" fmla="*/ 194813 w 1371185"/>
                <a:gd name="connsiteY4" fmla="*/ 114926 h 872144"/>
                <a:gd name="connsiteX5" fmla="*/ 389721 w 1371185"/>
                <a:gd name="connsiteY5" fmla="*/ 222892 h 872144"/>
                <a:gd name="connsiteX6" fmla="*/ 683322 w 1371185"/>
                <a:gd name="connsiteY6" fmla="*/ 70494 h 872144"/>
                <a:gd name="connsiteX7" fmla="*/ 980984 w 1371185"/>
                <a:gd name="connsiteY7" fmla="*/ 215413 h 872144"/>
                <a:gd name="connsiteX8" fmla="*/ 1179698 w 1371185"/>
                <a:gd name="connsiteY8" fmla="*/ 108118 h 872144"/>
                <a:gd name="connsiteX9" fmla="*/ 1246773 w 1371185"/>
                <a:gd name="connsiteY9" fmla="*/ 1807 h 872144"/>
                <a:gd name="connsiteX10" fmla="*/ 1321069 w 1371185"/>
                <a:gd name="connsiteY10" fmla="*/ 72292 h 872144"/>
                <a:gd name="connsiteX11" fmla="*/ 1362979 w 1371185"/>
                <a:gd name="connsiteY11" fmla="*/ 175162 h 872144"/>
                <a:gd name="connsiteX12" fmla="*/ 1224939 w 1371185"/>
                <a:gd name="connsiteY12" fmla="*/ 174934 h 872144"/>
                <a:gd name="connsiteX13" fmla="*/ 1023488 w 1371185"/>
                <a:gd name="connsiteY13" fmla="*/ 283659 h 872144"/>
                <a:gd name="connsiteX14" fmla="*/ 1032419 w 1371185"/>
                <a:gd name="connsiteY14" fmla="*/ 568794 h 872144"/>
                <a:gd name="connsiteX15" fmla="*/ 1237677 w 1371185"/>
                <a:gd name="connsiteY15" fmla="*/ 683233 h 872144"/>
                <a:gd name="connsiteX16" fmla="*/ 1351548 w 1371185"/>
                <a:gd name="connsiteY16" fmla="*/ 678081 h 872144"/>
                <a:gd name="connsiteX17" fmla="*/ 1330593 w 1371185"/>
                <a:gd name="connsiteY17" fmla="*/ 798096 h 872144"/>
                <a:gd name="connsiteX18" fmla="*/ 1225818 w 1371185"/>
                <a:gd name="connsiteY18" fmla="*/ 866676 h 872144"/>
                <a:gd name="connsiteX19" fmla="*/ 1193631 w 1371185"/>
                <a:gd name="connsiteY19" fmla="*/ 759435 h 872144"/>
                <a:gd name="connsiteX20" fmla="*/ 995314 w 1371185"/>
                <a:gd name="connsiteY20" fmla="*/ 645697 h 872144"/>
                <a:gd name="connsiteX21" fmla="*/ 943878 w 1371185"/>
                <a:gd name="connsiteY21" fmla="*/ 695225 h 872144"/>
                <a:gd name="connsiteX22" fmla="*/ 873393 w 1371185"/>
                <a:gd name="connsiteY22" fmla="*/ 710465 h 872144"/>
                <a:gd name="connsiteX23" fmla="*/ 909588 w 1371185"/>
                <a:gd name="connsiteY23" fmla="*/ 849530 h 872144"/>
                <a:gd name="connsiteX24" fmla="*/ 458103 w 1371185"/>
                <a:gd name="connsiteY24" fmla="*/ 843815 h 872144"/>
                <a:gd name="connsiteX25" fmla="*/ 498108 w 1371185"/>
                <a:gd name="connsiteY25" fmla="*/ 710465 h 872144"/>
                <a:gd name="connsiteX26" fmla="*/ 431433 w 1371185"/>
                <a:gd name="connsiteY26" fmla="*/ 697130 h 872144"/>
                <a:gd name="connsiteX27" fmla="*/ 379999 w 1371185"/>
                <a:gd name="connsiteY27" fmla="*/ 649507 h 872144"/>
                <a:gd name="connsiteX28" fmla="*/ 189098 w 1371185"/>
                <a:gd name="connsiteY28" fmla="*/ 753101 h 872144"/>
                <a:gd name="connsiteX29" fmla="*/ 172353 w 1371185"/>
                <a:gd name="connsiteY29" fmla="*/ 851436 h 872144"/>
                <a:gd name="connsiteX30" fmla="*/ 52338 w 1371185"/>
                <a:gd name="connsiteY30" fmla="*/ 796192 h 872144"/>
                <a:gd name="connsiteX31" fmla="*/ 135160 w 1371185"/>
                <a:gd name="connsiteY31" fmla="*/ 692760 h 872144"/>
                <a:gd name="connsiteX32" fmla="*/ 346384 w 1371185"/>
                <a:gd name="connsiteY32" fmla="*/ 576553 h 872144"/>
                <a:gd name="connsiteX33" fmla="*/ 355427 w 1371185"/>
                <a:gd name="connsiteY33" fmla="*/ 288759 h 872144"/>
                <a:gd name="connsiteX34" fmla="*/ 141473 w 1371185"/>
                <a:gd name="connsiteY34" fmla="*/ 167454 h 872144"/>
                <a:gd name="connsiteX35" fmla="*/ 75277 w 1371185"/>
                <a:gd name="connsiteY35" fmla="*/ 203509 h 872144"/>
                <a:gd name="connsiteX36" fmla="*/ 503 w 1371185"/>
                <a:gd name="connsiteY36" fmla="*/ 132883 h 872144"/>
                <a:gd name="connsiteX0" fmla="*/ 503 w 1371185"/>
                <a:gd name="connsiteY0" fmla="*/ 132883 h 872144"/>
                <a:gd name="connsiteX1" fmla="*/ 67772 w 1371185"/>
                <a:gd name="connsiteY1" fmla="*/ 59203 h 872144"/>
                <a:gd name="connsiteX2" fmla="*/ 142549 w 1371185"/>
                <a:gd name="connsiteY2" fmla="*/ 9 h 872144"/>
                <a:gd name="connsiteX3" fmla="*/ 211360 w 1371185"/>
                <a:gd name="connsiteY3" fmla="*/ 66682 h 872144"/>
                <a:gd name="connsiteX4" fmla="*/ 194813 w 1371185"/>
                <a:gd name="connsiteY4" fmla="*/ 114926 h 872144"/>
                <a:gd name="connsiteX5" fmla="*/ 389721 w 1371185"/>
                <a:gd name="connsiteY5" fmla="*/ 222892 h 872144"/>
                <a:gd name="connsiteX6" fmla="*/ 683322 w 1371185"/>
                <a:gd name="connsiteY6" fmla="*/ 70494 h 872144"/>
                <a:gd name="connsiteX7" fmla="*/ 980984 w 1371185"/>
                <a:gd name="connsiteY7" fmla="*/ 215413 h 872144"/>
                <a:gd name="connsiteX8" fmla="*/ 1179698 w 1371185"/>
                <a:gd name="connsiteY8" fmla="*/ 108118 h 872144"/>
                <a:gd name="connsiteX9" fmla="*/ 1246773 w 1371185"/>
                <a:gd name="connsiteY9" fmla="*/ 1807 h 872144"/>
                <a:gd name="connsiteX10" fmla="*/ 1321069 w 1371185"/>
                <a:gd name="connsiteY10" fmla="*/ 72292 h 872144"/>
                <a:gd name="connsiteX11" fmla="*/ 1362979 w 1371185"/>
                <a:gd name="connsiteY11" fmla="*/ 175162 h 872144"/>
                <a:gd name="connsiteX12" fmla="*/ 1224939 w 1371185"/>
                <a:gd name="connsiteY12" fmla="*/ 174934 h 872144"/>
                <a:gd name="connsiteX13" fmla="*/ 1023488 w 1371185"/>
                <a:gd name="connsiteY13" fmla="*/ 283659 h 872144"/>
                <a:gd name="connsiteX14" fmla="*/ 1032419 w 1371185"/>
                <a:gd name="connsiteY14" fmla="*/ 568794 h 872144"/>
                <a:gd name="connsiteX15" fmla="*/ 1237677 w 1371185"/>
                <a:gd name="connsiteY15" fmla="*/ 683233 h 872144"/>
                <a:gd name="connsiteX16" fmla="*/ 1351548 w 1371185"/>
                <a:gd name="connsiteY16" fmla="*/ 678081 h 872144"/>
                <a:gd name="connsiteX17" fmla="*/ 1330593 w 1371185"/>
                <a:gd name="connsiteY17" fmla="*/ 798096 h 872144"/>
                <a:gd name="connsiteX18" fmla="*/ 1225818 w 1371185"/>
                <a:gd name="connsiteY18" fmla="*/ 866676 h 872144"/>
                <a:gd name="connsiteX19" fmla="*/ 1193631 w 1371185"/>
                <a:gd name="connsiteY19" fmla="*/ 759435 h 872144"/>
                <a:gd name="connsiteX20" fmla="*/ 995314 w 1371185"/>
                <a:gd name="connsiteY20" fmla="*/ 645697 h 872144"/>
                <a:gd name="connsiteX21" fmla="*/ 943878 w 1371185"/>
                <a:gd name="connsiteY21" fmla="*/ 695225 h 872144"/>
                <a:gd name="connsiteX22" fmla="*/ 873393 w 1371185"/>
                <a:gd name="connsiteY22" fmla="*/ 710465 h 872144"/>
                <a:gd name="connsiteX23" fmla="*/ 913398 w 1371185"/>
                <a:gd name="connsiteY23" fmla="*/ 849530 h 872144"/>
                <a:gd name="connsiteX24" fmla="*/ 458103 w 1371185"/>
                <a:gd name="connsiteY24" fmla="*/ 843815 h 872144"/>
                <a:gd name="connsiteX25" fmla="*/ 498108 w 1371185"/>
                <a:gd name="connsiteY25" fmla="*/ 710465 h 872144"/>
                <a:gd name="connsiteX26" fmla="*/ 431433 w 1371185"/>
                <a:gd name="connsiteY26" fmla="*/ 697130 h 872144"/>
                <a:gd name="connsiteX27" fmla="*/ 379999 w 1371185"/>
                <a:gd name="connsiteY27" fmla="*/ 649507 h 872144"/>
                <a:gd name="connsiteX28" fmla="*/ 189098 w 1371185"/>
                <a:gd name="connsiteY28" fmla="*/ 753101 h 872144"/>
                <a:gd name="connsiteX29" fmla="*/ 172353 w 1371185"/>
                <a:gd name="connsiteY29" fmla="*/ 851436 h 872144"/>
                <a:gd name="connsiteX30" fmla="*/ 52338 w 1371185"/>
                <a:gd name="connsiteY30" fmla="*/ 796192 h 872144"/>
                <a:gd name="connsiteX31" fmla="*/ 135160 w 1371185"/>
                <a:gd name="connsiteY31" fmla="*/ 692760 h 872144"/>
                <a:gd name="connsiteX32" fmla="*/ 346384 w 1371185"/>
                <a:gd name="connsiteY32" fmla="*/ 576553 h 872144"/>
                <a:gd name="connsiteX33" fmla="*/ 355427 w 1371185"/>
                <a:gd name="connsiteY33" fmla="*/ 288759 h 872144"/>
                <a:gd name="connsiteX34" fmla="*/ 141473 w 1371185"/>
                <a:gd name="connsiteY34" fmla="*/ 167454 h 872144"/>
                <a:gd name="connsiteX35" fmla="*/ 75277 w 1371185"/>
                <a:gd name="connsiteY35" fmla="*/ 203509 h 872144"/>
                <a:gd name="connsiteX36" fmla="*/ 503 w 1371185"/>
                <a:gd name="connsiteY36" fmla="*/ 132883 h 872144"/>
                <a:gd name="connsiteX0" fmla="*/ 503 w 1371185"/>
                <a:gd name="connsiteY0" fmla="*/ 132883 h 878195"/>
                <a:gd name="connsiteX1" fmla="*/ 67772 w 1371185"/>
                <a:gd name="connsiteY1" fmla="*/ 59203 h 878195"/>
                <a:gd name="connsiteX2" fmla="*/ 142549 w 1371185"/>
                <a:gd name="connsiteY2" fmla="*/ 9 h 878195"/>
                <a:gd name="connsiteX3" fmla="*/ 211360 w 1371185"/>
                <a:gd name="connsiteY3" fmla="*/ 66682 h 878195"/>
                <a:gd name="connsiteX4" fmla="*/ 194813 w 1371185"/>
                <a:gd name="connsiteY4" fmla="*/ 114926 h 878195"/>
                <a:gd name="connsiteX5" fmla="*/ 389721 w 1371185"/>
                <a:gd name="connsiteY5" fmla="*/ 222892 h 878195"/>
                <a:gd name="connsiteX6" fmla="*/ 683322 w 1371185"/>
                <a:gd name="connsiteY6" fmla="*/ 70494 h 878195"/>
                <a:gd name="connsiteX7" fmla="*/ 980984 w 1371185"/>
                <a:gd name="connsiteY7" fmla="*/ 215413 h 878195"/>
                <a:gd name="connsiteX8" fmla="*/ 1179698 w 1371185"/>
                <a:gd name="connsiteY8" fmla="*/ 108118 h 878195"/>
                <a:gd name="connsiteX9" fmla="*/ 1246773 w 1371185"/>
                <a:gd name="connsiteY9" fmla="*/ 1807 h 878195"/>
                <a:gd name="connsiteX10" fmla="*/ 1321069 w 1371185"/>
                <a:gd name="connsiteY10" fmla="*/ 72292 h 878195"/>
                <a:gd name="connsiteX11" fmla="*/ 1362979 w 1371185"/>
                <a:gd name="connsiteY11" fmla="*/ 175162 h 878195"/>
                <a:gd name="connsiteX12" fmla="*/ 1224939 w 1371185"/>
                <a:gd name="connsiteY12" fmla="*/ 174934 h 878195"/>
                <a:gd name="connsiteX13" fmla="*/ 1023488 w 1371185"/>
                <a:gd name="connsiteY13" fmla="*/ 283659 h 878195"/>
                <a:gd name="connsiteX14" fmla="*/ 1032419 w 1371185"/>
                <a:gd name="connsiteY14" fmla="*/ 568794 h 878195"/>
                <a:gd name="connsiteX15" fmla="*/ 1237677 w 1371185"/>
                <a:gd name="connsiteY15" fmla="*/ 683233 h 878195"/>
                <a:gd name="connsiteX16" fmla="*/ 1351548 w 1371185"/>
                <a:gd name="connsiteY16" fmla="*/ 678081 h 878195"/>
                <a:gd name="connsiteX17" fmla="*/ 1330593 w 1371185"/>
                <a:gd name="connsiteY17" fmla="*/ 798096 h 878195"/>
                <a:gd name="connsiteX18" fmla="*/ 1225818 w 1371185"/>
                <a:gd name="connsiteY18" fmla="*/ 866676 h 878195"/>
                <a:gd name="connsiteX19" fmla="*/ 1193631 w 1371185"/>
                <a:gd name="connsiteY19" fmla="*/ 759435 h 878195"/>
                <a:gd name="connsiteX20" fmla="*/ 995314 w 1371185"/>
                <a:gd name="connsiteY20" fmla="*/ 645697 h 878195"/>
                <a:gd name="connsiteX21" fmla="*/ 943878 w 1371185"/>
                <a:gd name="connsiteY21" fmla="*/ 695225 h 878195"/>
                <a:gd name="connsiteX22" fmla="*/ 873393 w 1371185"/>
                <a:gd name="connsiteY22" fmla="*/ 710465 h 878195"/>
                <a:gd name="connsiteX23" fmla="*/ 913398 w 1371185"/>
                <a:gd name="connsiteY23" fmla="*/ 849530 h 878195"/>
                <a:gd name="connsiteX24" fmla="*/ 488583 w 1371185"/>
                <a:gd name="connsiteY24" fmla="*/ 878105 h 878195"/>
                <a:gd name="connsiteX25" fmla="*/ 458103 w 1371185"/>
                <a:gd name="connsiteY25" fmla="*/ 843815 h 878195"/>
                <a:gd name="connsiteX26" fmla="*/ 498108 w 1371185"/>
                <a:gd name="connsiteY26" fmla="*/ 710465 h 878195"/>
                <a:gd name="connsiteX27" fmla="*/ 431433 w 1371185"/>
                <a:gd name="connsiteY27" fmla="*/ 697130 h 878195"/>
                <a:gd name="connsiteX28" fmla="*/ 379999 w 1371185"/>
                <a:gd name="connsiteY28" fmla="*/ 649507 h 878195"/>
                <a:gd name="connsiteX29" fmla="*/ 189098 w 1371185"/>
                <a:gd name="connsiteY29" fmla="*/ 753101 h 878195"/>
                <a:gd name="connsiteX30" fmla="*/ 172353 w 1371185"/>
                <a:gd name="connsiteY30" fmla="*/ 851436 h 878195"/>
                <a:gd name="connsiteX31" fmla="*/ 52338 w 1371185"/>
                <a:gd name="connsiteY31" fmla="*/ 796192 h 878195"/>
                <a:gd name="connsiteX32" fmla="*/ 135160 w 1371185"/>
                <a:gd name="connsiteY32" fmla="*/ 692760 h 878195"/>
                <a:gd name="connsiteX33" fmla="*/ 346384 w 1371185"/>
                <a:gd name="connsiteY33" fmla="*/ 576553 h 878195"/>
                <a:gd name="connsiteX34" fmla="*/ 355427 w 1371185"/>
                <a:gd name="connsiteY34" fmla="*/ 288759 h 878195"/>
                <a:gd name="connsiteX35" fmla="*/ 141473 w 1371185"/>
                <a:gd name="connsiteY35" fmla="*/ 167454 h 878195"/>
                <a:gd name="connsiteX36" fmla="*/ 75277 w 1371185"/>
                <a:gd name="connsiteY36" fmla="*/ 203509 h 878195"/>
                <a:gd name="connsiteX37" fmla="*/ 503 w 1371185"/>
                <a:gd name="connsiteY37" fmla="*/ 132883 h 878195"/>
                <a:gd name="connsiteX0" fmla="*/ 503 w 1371185"/>
                <a:gd name="connsiteY0" fmla="*/ 132883 h 879165"/>
                <a:gd name="connsiteX1" fmla="*/ 67772 w 1371185"/>
                <a:gd name="connsiteY1" fmla="*/ 59203 h 879165"/>
                <a:gd name="connsiteX2" fmla="*/ 142549 w 1371185"/>
                <a:gd name="connsiteY2" fmla="*/ 9 h 879165"/>
                <a:gd name="connsiteX3" fmla="*/ 211360 w 1371185"/>
                <a:gd name="connsiteY3" fmla="*/ 66682 h 879165"/>
                <a:gd name="connsiteX4" fmla="*/ 194813 w 1371185"/>
                <a:gd name="connsiteY4" fmla="*/ 114926 h 879165"/>
                <a:gd name="connsiteX5" fmla="*/ 389721 w 1371185"/>
                <a:gd name="connsiteY5" fmla="*/ 222892 h 879165"/>
                <a:gd name="connsiteX6" fmla="*/ 683322 w 1371185"/>
                <a:gd name="connsiteY6" fmla="*/ 70494 h 879165"/>
                <a:gd name="connsiteX7" fmla="*/ 980984 w 1371185"/>
                <a:gd name="connsiteY7" fmla="*/ 215413 h 879165"/>
                <a:gd name="connsiteX8" fmla="*/ 1179698 w 1371185"/>
                <a:gd name="connsiteY8" fmla="*/ 108118 h 879165"/>
                <a:gd name="connsiteX9" fmla="*/ 1246773 w 1371185"/>
                <a:gd name="connsiteY9" fmla="*/ 1807 h 879165"/>
                <a:gd name="connsiteX10" fmla="*/ 1321069 w 1371185"/>
                <a:gd name="connsiteY10" fmla="*/ 72292 h 879165"/>
                <a:gd name="connsiteX11" fmla="*/ 1362979 w 1371185"/>
                <a:gd name="connsiteY11" fmla="*/ 175162 h 879165"/>
                <a:gd name="connsiteX12" fmla="*/ 1224939 w 1371185"/>
                <a:gd name="connsiteY12" fmla="*/ 174934 h 879165"/>
                <a:gd name="connsiteX13" fmla="*/ 1023488 w 1371185"/>
                <a:gd name="connsiteY13" fmla="*/ 283659 h 879165"/>
                <a:gd name="connsiteX14" fmla="*/ 1032419 w 1371185"/>
                <a:gd name="connsiteY14" fmla="*/ 568794 h 879165"/>
                <a:gd name="connsiteX15" fmla="*/ 1237677 w 1371185"/>
                <a:gd name="connsiteY15" fmla="*/ 683233 h 879165"/>
                <a:gd name="connsiteX16" fmla="*/ 1351548 w 1371185"/>
                <a:gd name="connsiteY16" fmla="*/ 678081 h 879165"/>
                <a:gd name="connsiteX17" fmla="*/ 1330593 w 1371185"/>
                <a:gd name="connsiteY17" fmla="*/ 798096 h 879165"/>
                <a:gd name="connsiteX18" fmla="*/ 1225818 w 1371185"/>
                <a:gd name="connsiteY18" fmla="*/ 866676 h 879165"/>
                <a:gd name="connsiteX19" fmla="*/ 1193631 w 1371185"/>
                <a:gd name="connsiteY19" fmla="*/ 759435 h 879165"/>
                <a:gd name="connsiteX20" fmla="*/ 995314 w 1371185"/>
                <a:gd name="connsiteY20" fmla="*/ 645697 h 879165"/>
                <a:gd name="connsiteX21" fmla="*/ 943878 w 1371185"/>
                <a:gd name="connsiteY21" fmla="*/ 695225 h 879165"/>
                <a:gd name="connsiteX22" fmla="*/ 873393 w 1371185"/>
                <a:gd name="connsiteY22" fmla="*/ 710465 h 879165"/>
                <a:gd name="connsiteX23" fmla="*/ 913398 w 1371185"/>
                <a:gd name="connsiteY23" fmla="*/ 849530 h 879165"/>
                <a:gd name="connsiteX24" fmla="*/ 892443 w 1371185"/>
                <a:gd name="connsiteY24" fmla="*/ 874295 h 879165"/>
                <a:gd name="connsiteX25" fmla="*/ 488583 w 1371185"/>
                <a:gd name="connsiteY25" fmla="*/ 878105 h 879165"/>
                <a:gd name="connsiteX26" fmla="*/ 458103 w 1371185"/>
                <a:gd name="connsiteY26" fmla="*/ 843815 h 879165"/>
                <a:gd name="connsiteX27" fmla="*/ 498108 w 1371185"/>
                <a:gd name="connsiteY27" fmla="*/ 710465 h 879165"/>
                <a:gd name="connsiteX28" fmla="*/ 431433 w 1371185"/>
                <a:gd name="connsiteY28" fmla="*/ 697130 h 879165"/>
                <a:gd name="connsiteX29" fmla="*/ 379999 w 1371185"/>
                <a:gd name="connsiteY29" fmla="*/ 649507 h 879165"/>
                <a:gd name="connsiteX30" fmla="*/ 189098 w 1371185"/>
                <a:gd name="connsiteY30" fmla="*/ 753101 h 879165"/>
                <a:gd name="connsiteX31" fmla="*/ 172353 w 1371185"/>
                <a:gd name="connsiteY31" fmla="*/ 851436 h 879165"/>
                <a:gd name="connsiteX32" fmla="*/ 52338 w 1371185"/>
                <a:gd name="connsiteY32" fmla="*/ 796192 h 879165"/>
                <a:gd name="connsiteX33" fmla="*/ 135160 w 1371185"/>
                <a:gd name="connsiteY33" fmla="*/ 692760 h 879165"/>
                <a:gd name="connsiteX34" fmla="*/ 346384 w 1371185"/>
                <a:gd name="connsiteY34" fmla="*/ 576553 h 879165"/>
                <a:gd name="connsiteX35" fmla="*/ 355427 w 1371185"/>
                <a:gd name="connsiteY35" fmla="*/ 288759 h 879165"/>
                <a:gd name="connsiteX36" fmla="*/ 141473 w 1371185"/>
                <a:gd name="connsiteY36" fmla="*/ 167454 h 879165"/>
                <a:gd name="connsiteX37" fmla="*/ 75277 w 1371185"/>
                <a:gd name="connsiteY37" fmla="*/ 203509 h 879165"/>
                <a:gd name="connsiteX38" fmla="*/ 503 w 1371185"/>
                <a:gd name="connsiteY38" fmla="*/ 132883 h 879165"/>
                <a:gd name="connsiteX0" fmla="*/ 503 w 1371185"/>
                <a:gd name="connsiteY0" fmla="*/ 132883 h 878105"/>
                <a:gd name="connsiteX1" fmla="*/ 67772 w 1371185"/>
                <a:gd name="connsiteY1" fmla="*/ 59203 h 878105"/>
                <a:gd name="connsiteX2" fmla="*/ 142549 w 1371185"/>
                <a:gd name="connsiteY2" fmla="*/ 9 h 878105"/>
                <a:gd name="connsiteX3" fmla="*/ 211360 w 1371185"/>
                <a:gd name="connsiteY3" fmla="*/ 66682 h 878105"/>
                <a:gd name="connsiteX4" fmla="*/ 194813 w 1371185"/>
                <a:gd name="connsiteY4" fmla="*/ 114926 h 878105"/>
                <a:gd name="connsiteX5" fmla="*/ 389721 w 1371185"/>
                <a:gd name="connsiteY5" fmla="*/ 222892 h 878105"/>
                <a:gd name="connsiteX6" fmla="*/ 683322 w 1371185"/>
                <a:gd name="connsiteY6" fmla="*/ 70494 h 878105"/>
                <a:gd name="connsiteX7" fmla="*/ 980984 w 1371185"/>
                <a:gd name="connsiteY7" fmla="*/ 215413 h 878105"/>
                <a:gd name="connsiteX8" fmla="*/ 1179698 w 1371185"/>
                <a:gd name="connsiteY8" fmla="*/ 108118 h 878105"/>
                <a:gd name="connsiteX9" fmla="*/ 1246773 w 1371185"/>
                <a:gd name="connsiteY9" fmla="*/ 1807 h 878105"/>
                <a:gd name="connsiteX10" fmla="*/ 1321069 w 1371185"/>
                <a:gd name="connsiteY10" fmla="*/ 72292 h 878105"/>
                <a:gd name="connsiteX11" fmla="*/ 1362979 w 1371185"/>
                <a:gd name="connsiteY11" fmla="*/ 175162 h 878105"/>
                <a:gd name="connsiteX12" fmla="*/ 1224939 w 1371185"/>
                <a:gd name="connsiteY12" fmla="*/ 174934 h 878105"/>
                <a:gd name="connsiteX13" fmla="*/ 1023488 w 1371185"/>
                <a:gd name="connsiteY13" fmla="*/ 283659 h 878105"/>
                <a:gd name="connsiteX14" fmla="*/ 1032419 w 1371185"/>
                <a:gd name="connsiteY14" fmla="*/ 568794 h 878105"/>
                <a:gd name="connsiteX15" fmla="*/ 1237677 w 1371185"/>
                <a:gd name="connsiteY15" fmla="*/ 683233 h 878105"/>
                <a:gd name="connsiteX16" fmla="*/ 1351548 w 1371185"/>
                <a:gd name="connsiteY16" fmla="*/ 678081 h 878105"/>
                <a:gd name="connsiteX17" fmla="*/ 1330593 w 1371185"/>
                <a:gd name="connsiteY17" fmla="*/ 798096 h 878105"/>
                <a:gd name="connsiteX18" fmla="*/ 1225818 w 1371185"/>
                <a:gd name="connsiteY18" fmla="*/ 866676 h 878105"/>
                <a:gd name="connsiteX19" fmla="*/ 1193631 w 1371185"/>
                <a:gd name="connsiteY19" fmla="*/ 759435 h 878105"/>
                <a:gd name="connsiteX20" fmla="*/ 995314 w 1371185"/>
                <a:gd name="connsiteY20" fmla="*/ 645697 h 878105"/>
                <a:gd name="connsiteX21" fmla="*/ 943878 w 1371185"/>
                <a:gd name="connsiteY21" fmla="*/ 695225 h 878105"/>
                <a:gd name="connsiteX22" fmla="*/ 873393 w 1371185"/>
                <a:gd name="connsiteY22" fmla="*/ 710465 h 878105"/>
                <a:gd name="connsiteX23" fmla="*/ 913398 w 1371185"/>
                <a:gd name="connsiteY23" fmla="*/ 849530 h 878105"/>
                <a:gd name="connsiteX24" fmla="*/ 892443 w 1371185"/>
                <a:gd name="connsiteY24" fmla="*/ 874295 h 878105"/>
                <a:gd name="connsiteX25" fmla="*/ 488583 w 1371185"/>
                <a:gd name="connsiteY25" fmla="*/ 878105 h 878105"/>
                <a:gd name="connsiteX26" fmla="*/ 458103 w 1371185"/>
                <a:gd name="connsiteY26" fmla="*/ 843815 h 878105"/>
                <a:gd name="connsiteX27" fmla="*/ 498108 w 1371185"/>
                <a:gd name="connsiteY27" fmla="*/ 710465 h 878105"/>
                <a:gd name="connsiteX28" fmla="*/ 431433 w 1371185"/>
                <a:gd name="connsiteY28" fmla="*/ 697130 h 878105"/>
                <a:gd name="connsiteX29" fmla="*/ 379999 w 1371185"/>
                <a:gd name="connsiteY29" fmla="*/ 649507 h 878105"/>
                <a:gd name="connsiteX30" fmla="*/ 189098 w 1371185"/>
                <a:gd name="connsiteY30" fmla="*/ 753101 h 878105"/>
                <a:gd name="connsiteX31" fmla="*/ 172353 w 1371185"/>
                <a:gd name="connsiteY31" fmla="*/ 851436 h 878105"/>
                <a:gd name="connsiteX32" fmla="*/ 52338 w 1371185"/>
                <a:gd name="connsiteY32" fmla="*/ 796192 h 878105"/>
                <a:gd name="connsiteX33" fmla="*/ 135160 w 1371185"/>
                <a:gd name="connsiteY33" fmla="*/ 692760 h 878105"/>
                <a:gd name="connsiteX34" fmla="*/ 346384 w 1371185"/>
                <a:gd name="connsiteY34" fmla="*/ 576553 h 878105"/>
                <a:gd name="connsiteX35" fmla="*/ 355427 w 1371185"/>
                <a:gd name="connsiteY35" fmla="*/ 288759 h 878105"/>
                <a:gd name="connsiteX36" fmla="*/ 141473 w 1371185"/>
                <a:gd name="connsiteY36" fmla="*/ 167454 h 878105"/>
                <a:gd name="connsiteX37" fmla="*/ 75277 w 1371185"/>
                <a:gd name="connsiteY37" fmla="*/ 203509 h 878105"/>
                <a:gd name="connsiteX38" fmla="*/ 503 w 1371185"/>
                <a:gd name="connsiteY38" fmla="*/ 132883 h 878105"/>
                <a:gd name="connsiteX0" fmla="*/ 503 w 1371185"/>
                <a:gd name="connsiteY0" fmla="*/ 132883 h 876200"/>
                <a:gd name="connsiteX1" fmla="*/ 67772 w 1371185"/>
                <a:gd name="connsiteY1" fmla="*/ 59203 h 876200"/>
                <a:gd name="connsiteX2" fmla="*/ 142549 w 1371185"/>
                <a:gd name="connsiteY2" fmla="*/ 9 h 876200"/>
                <a:gd name="connsiteX3" fmla="*/ 211360 w 1371185"/>
                <a:gd name="connsiteY3" fmla="*/ 66682 h 876200"/>
                <a:gd name="connsiteX4" fmla="*/ 194813 w 1371185"/>
                <a:gd name="connsiteY4" fmla="*/ 114926 h 876200"/>
                <a:gd name="connsiteX5" fmla="*/ 389721 w 1371185"/>
                <a:gd name="connsiteY5" fmla="*/ 222892 h 876200"/>
                <a:gd name="connsiteX6" fmla="*/ 683322 w 1371185"/>
                <a:gd name="connsiteY6" fmla="*/ 70494 h 876200"/>
                <a:gd name="connsiteX7" fmla="*/ 980984 w 1371185"/>
                <a:gd name="connsiteY7" fmla="*/ 215413 h 876200"/>
                <a:gd name="connsiteX8" fmla="*/ 1179698 w 1371185"/>
                <a:gd name="connsiteY8" fmla="*/ 108118 h 876200"/>
                <a:gd name="connsiteX9" fmla="*/ 1246773 w 1371185"/>
                <a:gd name="connsiteY9" fmla="*/ 1807 h 876200"/>
                <a:gd name="connsiteX10" fmla="*/ 1321069 w 1371185"/>
                <a:gd name="connsiteY10" fmla="*/ 72292 h 876200"/>
                <a:gd name="connsiteX11" fmla="*/ 1362979 w 1371185"/>
                <a:gd name="connsiteY11" fmla="*/ 175162 h 876200"/>
                <a:gd name="connsiteX12" fmla="*/ 1224939 w 1371185"/>
                <a:gd name="connsiteY12" fmla="*/ 174934 h 876200"/>
                <a:gd name="connsiteX13" fmla="*/ 1023488 w 1371185"/>
                <a:gd name="connsiteY13" fmla="*/ 283659 h 876200"/>
                <a:gd name="connsiteX14" fmla="*/ 1032419 w 1371185"/>
                <a:gd name="connsiteY14" fmla="*/ 568794 h 876200"/>
                <a:gd name="connsiteX15" fmla="*/ 1237677 w 1371185"/>
                <a:gd name="connsiteY15" fmla="*/ 683233 h 876200"/>
                <a:gd name="connsiteX16" fmla="*/ 1351548 w 1371185"/>
                <a:gd name="connsiteY16" fmla="*/ 678081 h 876200"/>
                <a:gd name="connsiteX17" fmla="*/ 1330593 w 1371185"/>
                <a:gd name="connsiteY17" fmla="*/ 798096 h 876200"/>
                <a:gd name="connsiteX18" fmla="*/ 1225818 w 1371185"/>
                <a:gd name="connsiteY18" fmla="*/ 866676 h 876200"/>
                <a:gd name="connsiteX19" fmla="*/ 1193631 w 1371185"/>
                <a:gd name="connsiteY19" fmla="*/ 759435 h 876200"/>
                <a:gd name="connsiteX20" fmla="*/ 995314 w 1371185"/>
                <a:gd name="connsiteY20" fmla="*/ 645697 h 876200"/>
                <a:gd name="connsiteX21" fmla="*/ 943878 w 1371185"/>
                <a:gd name="connsiteY21" fmla="*/ 695225 h 876200"/>
                <a:gd name="connsiteX22" fmla="*/ 873393 w 1371185"/>
                <a:gd name="connsiteY22" fmla="*/ 710465 h 876200"/>
                <a:gd name="connsiteX23" fmla="*/ 913398 w 1371185"/>
                <a:gd name="connsiteY23" fmla="*/ 849530 h 876200"/>
                <a:gd name="connsiteX24" fmla="*/ 892443 w 1371185"/>
                <a:gd name="connsiteY24" fmla="*/ 874295 h 876200"/>
                <a:gd name="connsiteX25" fmla="*/ 490488 w 1371185"/>
                <a:gd name="connsiteY25" fmla="*/ 876200 h 876200"/>
                <a:gd name="connsiteX26" fmla="*/ 458103 w 1371185"/>
                <a:gd name="connsiteY26" fmla="*/ 843815 h 876200"/>
                <a:gd name="connsiteX27" fmla="*/ 498108 w 1371185"/>
                <a:gd name="connsiteY27" fmla="*/ 710465 h 876200"/>
                <a:gd name="connsiteX28" fmla="*/ 431433 w 1371185"/>
                <a:gd name="connsiteY28" fmla="*/ 697130 h 876200"/>
                <a:gd name="connsiteX29" fmla="*/ 379999 w 1371185"/>
                <a:gd name="connsiteY29" fmla="*/ 649507 h 876200"/>
                <a:gd name="connsiteX30" fmla="*/ 189098 w 1371185"/>
                <a:gd name="connsiteY30" fmla="*/ 753101 h 876200"/>
                <a:gd name="connsiteX31" fmla="*/ 172353 w 1371185"/>
                <a:gd name="connsiteY31" fmla="*/ 851436 h 876200"/>
                <a:gd name="connsiteX32" fmla="*/ 52338 w 1371185"/>
                <a:gd name="connsiteY32" fmla="*/ 796192 h 876200"/>
                <a:gd name="connsiteX33" fmla="*/ 135160 w 1371185"/>
                <a:gd name="connsiteY33" fmla="*/ 692760 h 876200"/>
                <a:gd name="connsiteX34" fmla="*/ 346384 w 1371185"/>
                <a:gd name="connsiteY34" fmla="*/ 576553 h 876200"/>
                <a:gd name="connsiteX35" fmla="*/ 355427 w 1371185"/>
                <a:gd name="connsiteY35" fmla="*/ 288759 h 876200"/>
                <a:gd name="connsiteX36" fmla="*/ 141473 w 1371185"/>
                <a:gd name="connsiteY36" fmla="*/ 167454 h 876200"/>
                <a:gd name="connsiteX37" fmla="*/ 75277 w 1371185"/>
                <a:gd name="connsiteY37" fmla="*/ 203509 h 876200"/>
                <a:gd name="connsiteX38" fmla="*/ 503 w 1371185"/>
                <a:gd name="connsiteY38" fmla="*/ 132883 h 876200"/>
                <a:gd name="connsiteX0" fmla="*/ 503 w 1371185"/>
                <a:gd name="connsiteY0" fmla="*/ 132883 h 876200"/>
                <a:gd name="connsiteX1" fmla="*/ 67772 w 1371185"/>
                <a:gd name="connsiteY1" fmla="*/ 59203 h 876200"/>
                <a:gd name="connsiteX2" fmla="*/ 142549 w 1371185"/>
                <a:gd name="connsiteY2" fmla="*/ 9 h 876200"/>
                <a:gd name="connsiteX3" fmla="*/ 211360 w 1371185"/>
                <a:gd name="connsiteY3" fmla="*/ 66682 h 876200"/>
                <a:gd name="connsiteX4" fmla="*/ 194813 w 1371185"/>
                <a:gd name="connsiteY4" fmla="*/ 114926 h 876200"/>
                <a:gd name="connsiteX5" fmla="*/ 389721 w 1371185"/>
                <a:gd name="connsiteY5" fmla="*/ 222892 h 876200"/>
                <a:gd name="connsiteX6" fmla="*/ 683322 w 1371185"/>
                <a:gd name="connsiteY6" fmla="*/ 70494 h 876200"/>
                <a:gd name="connsiteX7" fmla="*/ 980984 w 1371185"/>
                <a:gd name="connsiteY7" fmla="*/ 215413 h 876200"/>
                <a:gd name="connsiteX8" fmla="*/ 1179698 w 1371185"/>
                <a:gd name="connsiteY8" fmla="*/ 108118 h 876200"/>
                <a:gd name="connsiteX9" fmla="*/ 1246773 w 1371185"/>
                <a:gd name="connsiteY9" fmla="*/ 1807 h 876200"/>
                <a:gd name="connsiteX10" fmla="*/ 1321069 w 1371185"/>
                <a:gd name="connsiteY10" fmla="*/ 72292 h 876200"/>
                <a:gd name="connsiteX11" fmla="*/ 1362979 w 1371185"/>
                <a:gd name="connsiteY11" fmla="*/ 175162 h 876200"/>
                <a:gd name="connsiteX12" fmla="*/ 1224939 w 1371185"/>
                <a:gd name="connsiteY12" fmla="*/ 174934 h 876200"/>
                <a:gd name="connsiteX13" fmla="*/ 1023488 w 1371185"/>
                <a:gd name="connsiteY13" fmla="*/ 283659 h 876200"/>
                <a:gd name="connsiteX14" fmla="*/ 1032419 w 1371185"/>
                <a:gd name="connsiteY14" fmla="*/ 568794 h 876200"/>
                <a:gd name="connsiteX15" fmla="*/ 1237677 w 1371185"/>
                <a:gd name="connsiteY15" fmla="*/ 683233 h 876200"/>
                <a:gd name="connsiteX16" fmla="*/ 1351548 w 1371185"/>
                <a:gd name="connsiteY16" fmla="*/ 678081 h 876200"/>
                <a:gd name="connsiteX17" fmla="*/ 1330593 w 1371185"/>
                <a:gd name="connsiteY17" fmla="*/ 798096 h 876200"/>
                <a:gd name="connsiteX18" fmla="*/ 1225818 w 1371185"/>
                <a:gd name="connsiteY18" fmla="*/ 866676 h 876200"/>
                <a:gd name="connsiteX19" fmla="*/ 1193631 w 1371185"/>
                <a:gd name="connsiteY19" fmla="*/ 759435 h 876200"/>
                <a:gd name="connsiteX20" fmla="*/ 995314 w 1371185"/>
                <a:gd name="connsiteY20" fmla="*/ 645697 h 876200"/>
                <a:gd name="connsiteX21" fmla="*/ 943878 w 1371185"/>
                <a:gd name="connsiteY21" fmla="*/ 695225 h 876200"/>
                <a:gd name="connsiteX22" fmla="*/ 873393 w 1371185"/>
                <a:gd name="connsiteY22" fmla="*/ 710465 h 876200"/>
                <a:gd name="connsiteX23" fmla="*/ 913398 w 1371185"/>
                <a:gd name="connsiteY23" fmla="*/ 849530 h 876200"/>
                <a:gd name="connsiteX24" fmla="*/ 892443 w 1371185"/>
                <a:gd name="connsiteY24" fmla="*/ 874295 h 876200"/>
                <a:gd name="connsiteX25" fmla="*/ 490488 w 1371185"/>
                <a:gd name="connsiteY25" fmla="*/ 876200 h 876200"/>
                <a:gd name="connsiteX26" fmla="*/ 458103 w 1371185"/>
                <a:gd name="connsiteY26" fmla="*/ 843815 h 876200"/>
                <a:gd name="connsiteX27" fmla="*/ 498108 w 1371185"/>
                <a:gd name="connsiteY27" fmla="*/ 710465 h 876200"/>
                <a:gd name="connsiteX28" fmla="*/ 431433 w 1371185"/>
                <a:gd name="connsiteY28" fmla="*/ 697130 h 876200"/>
                <a:gd name="connsiteX29" fmla="*/ 379999 w 1371185"/>
                <a:gd name="connsiteY29" fmla="*/ 649507 h 876200"/>
                <a:gd name="connsiteX30" fmla="*/ 189098 w 1371185"/>
                <a:gd name="connsiteY30" fmla="*/ 753101 h 876200"/>
                <a:gd name="connsiteX31" fmla="*/ 172353 w 1371185"/>
                <a:gd name="connsiteY31" fmla="*/ 851436 h 876200"/>
                <a:gd name="connsiteX32" fmla="*/ 52338 w 1371185"/>
                <a:gd name="connsiteY32" fmla="*/ 796192 h 876200"/>
                <a:gd name="connsiteX33" fmla="*/ 135160 w 1371185"/>
                <a:gd name="connsiteY33" fmla="*/ 692760 h 876200"/>
                <a:gd name="connsiteX34" fmla="*/ 346384 w 1371185"/>
                <a:gd name="connsiteY34" fmla="*/ 576553 h 876200"/>
                <a:gd name="connsiteX35" fmla="*/ 355427 w 1371185"/>
                <a:gd name="connsiteY35" fmla="*/ 288759 h 876200"/>
                <a:gd name="connsiteX36" fmla="*/ 141473 w 1371185"/>
                <a:gd name="connsiteY36" fmla="*/ 167454 h 876200"/>
                <a:gd name="connsiteX37" fmla="*/ 75277 w 1371185"/>
                <a:gd name="connsiteY37" fmla="*/ 203509 h 876200"/>
                <a:gd name="connsiteX38" fmla="*/ 503 w 1371185"/>
                <a:gd name="connsiteY38" fmla="*/ 132883 h 876200"/>
                <a:gd name="connsiteX0" fmla="*/ 503 w 1371185"/>
                <a:gd name="connsiteY0" fmla="*/ 132883 h 876200"/>
                <a:gd name="connsiteX1" fmla="*/ 67772 w 1371185"/>
                <a:gd name="connsiteY1" fmla="*/ 59203 h 876200"/>
                <a:gd name="connsiteX2" fmla="*/ 142549 w 1371185"/>
                <a:gd name="connsiteY2" fmla="*/ 9 h 876200"/>
                <a:gd name="connsiteX3" fmla="*/ 211360 w 1371185"/>
                <a:gd name="connsiteY3" fmla="*/ 66682 h 876200"/>
                <a:gd name="connsiteX4" fmla="*/ 194813 w 1371185"/>
                <a:gd name="connsiteY4" fmla="*/ 114926 h 876200"/>
                <a:gd name="connsiteX5" fmla="*/ 389721 w 1371185"/>
                <a:gd name="connsiteY5" fmla="*/ 222892 h 876200"/>
                <a:gd name="connsiteX6" fmla="*/ 683322 w 1371185"/>
                <a:gd name="connsiteY6" fmla="*/ 70494 h 876200"/>
                <a:gd name="connsiteX7" fmla="*/ 980984 w 1371185"/>
                <a:gd name="connsiteY7" fmla="*/ 215413 h 876200"/>
                <a:gd name="connsiteX8" fmla="*/ 1179698 w 1371185"/>
                <a:gd name="connsiteY8" fmla="*/ 108118 h 876200"/>
                <a:gd name="connsiteX9" fmla="*/ 1246773 w 1371185"/>
                <a:gd name="connsiteY9" fmla="*/ 1807 h 876200"/>
                <a:gd name="connsiteX10" fmla="*/ 1321069 w 1371185"/>
                <a:gd name="connsiteY10" fmla="*/ 72292 h 876200"/>
                <a:gd name="connsiteX11" fmla="*/ 1362979 w 1371185"/>
                <a:gd name="connsiteY11" fmla="*/ 175162 h 876200"/>
                <a:gd name="connsiteX12" fmla="*/ 1224939 w 1371185"/>
                <a:gd name="connsiteY12" fmla="*/ 174934 h 876200"/>
                <a:gd name="connsiteX13" fmla="*/ 1023488 w 1371185"/>
                <a:gd name="connsiteY13" fmla="*/ 283659 h 876200"/>
                <a:gd name="connsiteX14" fmla="*/ 1032419 w 1371185"/>
                <a:gd name="connsiteY14" fmla="*/ 568794 h 876200"/>
                <a:gd name="connsiteX15" fmla="*/ 1237677 w 1371185"/>
                <a:gd name="connsiteY15" fmla="*/ 683233 h 876200"/>
                <a:gd name="connsiteX16" fmla="*/ 1351548 w 1371185"/>
                <a:gd name="connsiteY16" fmla="*/ 678081 h 876200"/>
                <a:gd name="connsiteX17" fmla="*/ 1330593 w 1371185"/>
                <a:gd name="connsiteY17" fmla="*/ 798096 h 876200"/>
                <a:gd name="connsiteX18" fmla="*/ 1225818 w 1371185"/>
                <a:gd name="connsiteY18" fmla="*/ 866676 h 876200"/>
                <a:gd name="connsiteX19" fmla="*/ 1193631 w 1371185"/>
                <a:gd name="connsiteY19" fmla="*/ 759435 h 876200"/>
                <a:gd name="connsiteX20" fmla="*/ 995314 w 1371185"/>
                <a:gd name="connsiteY20" fmla="*/ 645697 h 876200"/>
                <a:gd name="connsiteX21" fmla="*/ 943878 w 1371185"/>
                <a:gd name="connsiteY21" fmla="*/ 695225 h 876200"/>
                <a:gd name="connsiteX22" fmla="*/ 873393 w 1371185"/>
                <a:gd name="connsiteY22" fmla="*/ 710465 h 876200"/>
                <a:gd name="connsiteX23" fmla="*/ 913398 w 1371185"/>
                <a:gd name="connsiteY23" fmla="*/ 849530 h 876200"/>
                <a:gd name="connsiteX24" fmla="*/ 892443 w 1371185"/>
                <a:gd name="connsiteY24" fmla="*/ 874295 h 876200"/>
                <a:gd name="connsiteX25" fmla="*/ 490488 w 1371185"/>
                <a:gd name="connsiteY25" fmla="*/ 876200 h 876200"/>
                <a:gd name="connsiteX26" fmla="*/ 458103 w 1371185"/>
                <a:gd name="connsiteY26" fmla="*/ 843815 h 876200"/>
                <a:gd name="connsiteX27" fmla="*/ 498108 w 1371185"/>
                <a:gd name="connsiteY27" fmla="*/ 710465 h 876200"/>
                <a:gd name="connsiteX28" fmla="*/ 431433 w 1371185"/>
                <a:gd name="connsiteY28" fmla="*/ 697130 h 876200"/>
                <a:gd name="connsiteX29" fmla="*/ 379999 w 1371185"/>
                <a:gd name="connsiteY29" fmla="*/ 649507 h 876200"/>
                <a:gd name="connsiteX30" fmla="*/ 189098 w 1371185"/>
                <a:gd name="connsiteY30" fmla="*/ 753101 h 876200"/>
                <a:gd name="connsiteX31" fmla="*/ 172353 w 1371185"/>
                <a:gd name="connsiteY31" fmla="*/ 851436 h 876200"/>
                <a:gd name="connsiteX32" fmla="*/ 52338 w 1371185"/>
                <a:gd name="connsiteY32" fmla="*/ 796192 h 876200"/>
                <a:gd name="connsiteX33" fmla="*/ 135160 w 1371185"/>
                <a:gd name="connsiteY33" fmla="*/ 692760 h 876200"/>
                <a:gd name="connsiteX34" fmla="*/ 346384 w 1371185"/>
                <a:gd name="connsiteY34" fmla="*/ 576553 h 876200"/>
                <a:gd name="connsiteX35" fmla="*/ 355427 w 1371185"/>
                <a:gd name="connsiteY35" fmla="*/ 288759 h 876200"/>
                <a:gd name="connsiteX36" fmla="*/ 141473 w 1371185"/>
                <a:gd name="connsiteY36" fmla="*/ 167454 h 876200"/>
                <a:gd name="connsiteX37" fmla="*/ 75277 w 1371185"/>
                <a:gd name="connsiteY37" fmla="*/ 203509 h 876200"/>
                <a:gd name="connsiteX38" fmla="*/ 503 w 1371185"/>
                <a:gd name="connsiteY38" fmla="*/ 132883 h 876200"/>
                <a:gd name="connsiteX0" fmla="*/ 503 w 1371185"/>
                <a:gd name="connsiteY0" fmla="*/ 132883 h 876200"/>
                <a:gd name="connsiteX1" fmla="*/ 67772 w 1371185"/>
                <a:gd name="connsiteY1" fmla="*/ 59203 h 876200"/>
                <a:gd name="connsiteX2" fmla="*/ 142549 w 1371185"/>
                <a:gd name="connsiteY2" fmla="*/ 9 h 876200"/>
                <a:gd name="connsiteX3" fmla="*/ 211360 w 1371185"/>
                <a:gd name="connsiteY3" fmla="*/ 66682 h 876200"/>
                <a:gd name="connsiteX4" fmla="*/ 194813 w 1371185"/>
                <a:gd name="connsiteY4" fmla="*/ 114926 h 876200"/>
                <a:gd name="connsiteX5" fmla="*/ 389721 w 1371185"/>
                <a:gd name="connsiteY5" fmla="*/ 222892 h 876200"/>
                <a:gd name="connsiteX6" fmla="*/ 683322 w 1371185"/>
                <a:gd name="connsiteY6" fmla="*/ 70494 h 876200"/>
                <a:gd name="connsiteX7" fmla="*/ 980984 w 1371185"/>
                <a:gd name="connsiteY7" fmla="*/ 215413 h 876200"/>
                <a:gd name="connsiteX8" fmla="*/ 1179698 w 1371185"/>
                <a:gd name="connsiteY8" fmla="*/ 108118 h 876200"/>
                <a:gd name="connsiteX9" fmla="*/ 1246773 w 1371185"/>
                <a:gd name="connsiteY9" fmla="*/ 1807 h 876200"/>
                <a:gd name="connsiteX10" fmla="*/ 1321069 w 1371185"/>
                <a:gd name="connsiteY10" fmla="*/ 72292 h 876200"/>
                <a:gd name="connsiteX11" fmla="*/ 1362979 w 1371185"/>
                <a:gd name="connsiteY11" fmla="*/ 175162 h 876200"/>
                <a:gd name="connsiteX12" fmla="*/ 1224939 w 1371185"/>
                <a:gd name="connsiteY12" fmla="*/ 174934 h 876200"/>
                <a:gd name="connsiteX13" fmla="*/ 1023488 w 1371185"/>
                <a:gd name="connsiteY13" fmla="*/ 283659 h 876200"/>
                <a:gd name="connsiteX14" fmla="*/ 1032419 w 1371185"/>
                <a:gd name="connsiteY14" fmla="*/ 568794 h 876200"/>
                <a:gd name="connsiteX15" fmla="*/ 1237677 w 1371185"/>
                <a:gd name="connsiteY15" fmla="*/ 683233 h 876200"/>
                <a:gd name="connsiteX16" fmla="*/ 1351548 w 1371185"/>
                <a:gd name="connsiteY16" fmla="*/ 678081 h 876200"/>
                <a:gd name="connsiteX17" fmla="*/ 1330593 w 1371185"/>
                <a:gd name="connsiteY17" fmla="*/ 798096 h 876200"/>
                <a:gd name="connsiteX18" fmla="*/ 1225818 w 1371185"/>
                <a:gd name="connsiteY18" fmla="*/ 866676 h 876200"/>
                <a:gd name="connsiteX19" fmla="*/ 1193631 w 1371185"/>
                <a:gd name="connsiteY19" fmla="*/ 759435 h 876200"/>
                <a:gd name="connsiteX20" fmla="*/ 995314 w 1371185"/>
                <a:gd name="connsiteY20" fmla="*/ 645697 h 876200"/>
                <a:gd name="connsiteX21" fmla="*/ 943878 w 1371185"/>
                <a:gd name="connsiteY21" fmla="*/ 695225 h 876200"/>
                <a:gd name="connsiteX22" fmla="*/ 873393 w 1371185"/>
                <a:gd name="connsiteY22" fmla="*/ 710465 h 876200"/>
                <a:gd name="connsiteX23" fmla="*/ 913398 w 1371185"/>
                <a:gd name="connsiteY23" fmla="*/ 849530 h 876200"/>
                <a:gd name="connsiteX24" fmla="*/ 892443 w 1371185"/>
                <a:gd name="connsiteY24" fmla="*/ 874295 h 876200"/>
                <a:gd name="connsiteX25" fmla="*/ 490488 w 1371185"/>
                <a:gd name="connsiteY25" fmla="*/ 876200 h 876200"/>
                <a:gd name="connsiteX26" fmla="*/ 458103 w 1371185"/>
                <a:gd name="connsiteY26" fmla="*/ 843815 h 876200"/>
                <a:gd name="connsiteX27" fmla="*/ 498108 w 1371185"/>
                <a:gd name="connsiteY27" fmla="*/ 710465 h 876200"/>
                <a:gd name="connsiteX28" fmla="*/ 431433 w 1371185"/>
                <a:gd name="connsiteY28" fmla="*/ 697130 h 876200"/>
                <a:gd name="connsiteX29" fmla="*/ 379999 w 1371185"/>
                <a:gd name="connsiteY29" fmla="*/ 649507 h 876200"/>
                <a:gd name="connsiteX30" fmla="*/ 189098 w 1371185"/>
                <a:gd name="connsiteY30" fmla="*/ 753101 h 876200"/>
                <a:gd name="connsiteX31" fmla="*/ 172353 w 1371185"/>
                <a:gd name="connsiteY31" fmla="*/ 851436 h 876200"/>
                <a:gd name="connsiteX32" fmla="*/ 52338 w 1371185"/>
                <a:gd name="connsiteY32" fmla="*/ 796192 h 876200"/>
                <a:gd name="connsiteX33" fmla="*/ 135160 w 1371185"/>
                <a:gd name="connsiteY33" fmla="*/ 692760 h 876200"/>
                <a:gd name="connsiteX34" fmla="*/ 346384 w 1371185"/>
                <a:gd name="connsiteY34" fmla="*/ 576553 h 876200"/>
                <a:gd name="connsiteX35" fmla="*/ 355427 w 1371185"/>
                <a:gd name="connsiteY35" fmla="*/ 288759 h 876200"/>
                <a:gd name="connsiteX36" fmla="*/ 141473 w 1371185"/>
                <a:gd name="connsiteY36" fmla="*/ 167454 h 876200"/>
                <a:gd name="connsiteX37" fmla="*/ 75277 w 1371185"/>
                <a:gd name="connsiteY37" fmla="*/ 203509 h 876200"/>
                <a:gd name="connsiteX38" fmla="*/ 503 w 1371185"/>
                <a:gd name="connsiteY38" fmla="*/ 132883 h 876200"/>
                <a:gd name="connsiteX0" fmla="*/ 503 w 1371185"/>
                <a:gd name="connsiteY0" fmla="*/ 132883 h 876200"/>
                <a:gd name="connsiteX1" fmla="*/ 67772 w 1371185"/>
                <a:gd name="connsiteY1" fmla="*/ 59203 h 876200"/>
                <a:gd name="connsiteX2" fmla="*/ 142549 w 1371185"/>
                <a:gd name="connsiteY2" fmla="*/ 9 h 876200"/>
                <a:gd name="connsiteX3" fmla="*/ 211360 w 1371185"/>
                <a:gd name="connsiteY3" fmla="*/ 66682 h 876200"/>
                <a:gd name="connsiteX4" fmla="*/ 194813 w 1371185"/>
                <a:gd name="connsiteY4" fmla="*/ 114926 h 876200"/>
                <a:gd name="connsiteX5" fmla="*/ 389721 w 1371185"/>
                <a:gd name="connsiteY5" fmla="*/ 222892 h 876200"/>
                <a:gd name="connsiteX6" fmla="*/ 683322 w 1371185"/>
                <a:gd name="connsiteY6" fmla="*/ 70494 h 876200"/>
                <a:gd name="connsiteX7" fmla="*/ 980984 w 1371185"/>
                <a:gd name="connsiteY7" fmla="*/ 215413 h 876200"/>
                <a:gd name="connsiteX8" fmla="*/ 1179698 w 1371185"/>
                <a:gd name="connsiteY8" fmla="*/ 108118 h 876200"/>
                <a:gd name="connsiteX9" fmla="*/ 1246773 w 1371185"/>
                <a:gd name="connsiteY9" fmla="*/ 1807 h 876200"/>
                <a:gd name="connsiteX10" fmla="*/ 1321069 w 1371185"/>
                <a:gd name="connsiteY10" fmla="*/ 72292 h 876200"/>
                <a:gd name="connsiteX11" fmla="*/ 1362979 w 1371185"/>
                <a:gd name="connsiteY11" fmla="*/ 175162 h 876200"/>
                <a:gd name="connsiteX12" fmla="*/ 1224939 w 1371185"/>
                <a:gd name="connsiteY12" fmla="*/ 174934 h 876200"/>
                <a:gd name="connsiteX13" fmla="*/ 1023488 w 1371185"/>
                <a:gd name="connsiteY13" fmla="*/ 283659 h 876200"/>
                <a:gd name="connsiteX14" fmla="*/ 1032419 w 1371185"/>
                <a:gd name="connsiteY14" fmla="*/ 568794 h 876200"/>
                <a:gd name="connsiteX15" fmla="*/ 1237677 w 1371185"/>
                <a:gd name="connsiteY15" fmla="*/ 683233 h 876200"/>
                <a:gd name="connsiteX16" fmla="*/ 1351548 w 1371185"/>
                <a:gd name="connsiteY16" fmla="*/ 678081 h 876200"/>
                <a:gd name="connsiteX17" fmla="*/ 1330593 w 1371185"/>
                <a:gd name="connsiteY17" fmla="*/ 798096 h 876200"/>
                <a:gd name="connsiteX18" fmla="*/ 1225818 w 1371185"/>
                <a:gd name="connsiteY18" fmla="*/ 866676 h 876200"/>
                <a:gd name="connsiteX19" fmla="*/ 1193631 w 1371185"/>
                <a:gd name="connsiteY19" fmla="*/ 759435 h 876200"/>
                <a:gd name="connsiteX20" fmla="*/ 995314 w 1371185"/>
                <a:gd name="connsiteY20" fmla="*/ 645697 h 876200"/>
                <a:gd name="connsiteX21" fmla="*/ 943878 w 1371185"/>
                <a:gd name="connsiteY21" fmla="*/ 695225 h 876200"/>
                <a:gd name="connsiteX22" fmla="*/ 873393 w 1371185"/>
                <a:gd name="connsiteY22" fmla="*/ 710465 h 876200"/>
                <a:gd name="connsiteX23" fmla="*/ 913398 w 1371185"/>
                <a:gd name="connsiteY23" fmla="*/ 849530 h 876200"/>
                <a:gd name="connsiteX24" fmla="*/ 892443 w 1371185"/>
                <a:gd name="connsiteY24" fmla="*/ 874295 h 876200"/>
                <a:gd name="connsiteX25" fmla="*/ 490488 w 1371185"/>
                <a:gd name="connsiteY25" fmla="*/ 876200 h 876200"/>
                <a:gd name="connsiteX26" fmla="*/ 458103 w 1371185"/>
                <a:gd name="connsiteY26" fmla="*/ 843815 h 876200"/>
                <a:gd name="connsiteX27" fmla="*/ 498108 w 1371185"/>
                <a:gd name="connsiteY27" fmla="*/ 710465 h 876200"/>
                <a:gd name="connsiteX28" fmla="*/ 431433 w 1371185"/>
                <a:gd name="connsiteY28" fmla="*/ 697130 h 876200"/>
                <a:gd name="connsiteX29" fmla="*/ 379999 w 1371185"/>
                <a:gd name="connsiteY29" fmla="*/ 649507 h 876200"/>
                <a:gd name="connsiteX30" fmla="*/ 189098 w 1371185"/>
                <a:gd name="connsiteY30" fmla="*/ 753101 h 876200"/>
                <a:gd name="connsiteX31" fmla="*/ 172353 w 1371185"/>
                <a:gd name="connsiteY31" fmla="*/ 851436 h 876200"/>
                <a:gd name="connsiteX32" fmla="*/ 52338 w 1371185"/>
                <a:gd name="connsiteY32" fmla="*/ 796192 h 876200"/>
                <a:gd name="connsiteX33" fmla="*/ 135160 w 1371185"/>
                <a:gd name="connsiteY33" fmla="*/ 692760 h 876200"/>
                <a:gd name="connsiteX34" fmla="*/ 346384 w 1371185"/>
                <a:gd name="connsiteY34" fmla="*/ 576553 h 876200"/>
                <a:gd name="connsiteX35" fmla="*/ 355427 w 1371185"/>
                <a:gd name="connsiteY35" fmla="*/ 288759 h 876200"/>
                <a:gd name="connsiteX36" fmla="*/ 141473 w 1371185"/>
                <a:gd name="connsiteY36" fmla="*/ 167454 h 876200"/>
                <a:gd name="connsiteX37" fmla="*/ 75277 w 1371185"/>
                <a:gd name="connsiteY37" fmla="*/ 203509 h 876200"/>
                <a:gd name="connsiteX38" fmla="*/ 503 w 1371185"/>
                <a:gd name="connsiteY38" fmla="*/ 132883 h 876200"/>
                <a:gd name="connsiteX0" fmla="*/ 503 w 1371185"/>
                <a:gd name="connsiteY0" fmla="*/ 132883 h 876200"/>
                <a:gd name="connsiteX1" fmla="*/ 67772 w 1371185"/>
                <a:gd name="connsiteY1" fmla="*/ 59203 h 876200"/>
                <a:gd name="connsiteX2" fmla="*/ 142549 w 1371185"/>
                <a:gd name="connsiteY2" fmla="*/ 9 h 876200"/>
                <a:gd name="connsiteX3" fmla="*/ 211360 w 1371185"/>
                <a:gd name="connsiteY3" fmla="*/ 66682 h 876200"/>
                <a:gd name="connsiteX4" fmla="*/ 194813 w 1371185"/>
                <a:gd name="connsiteY4" fmla="*/ 114926 h 876200"/>
                <a:gd name="connsiteX5" fmla="*/ 389721 w 1371185"/>
                <a:gd name="connsiteY5" fmla="*/ 222892 h 876200"/>
                <a:gd name="connsiteX6" fmla="*/ 683322 w 1371185"/>
                <a:gd name="connsiteY6" fmla="*/ 70494 h 876200"/>
                <a:gd name="connsiteX7" fmla="*/ 980984 w 1371185"/>
                <a:gd name="connsiteY7" fmla="*/ 215413 h 876200"/>
                <a:gd name="connsiteX8" fmla="*/ 1179698 w 1371185"/>
                <a:gd name="connsiteY8" fmla="*/ 108118 h 876200"/>
                <a:gd name="connsiteX9" fmla="*/ 1246773 w 1371185"/>
                <a:gd name="connsiteY9" fmla="*/ 1807 h 876200"/>
                <a:gd name="connsiteX10" fmla="*/ 1321069 w 1371185"/>
                <a:gd name="connsiteY10" fmla="*/ 72292 h 876200"/>
                <a:gd name="connsiteX11" fmla="*/ 1362979 w 1371185"/>
                <a:gd name="connsiteY11" fmla="*/ 175162 h 876200"/>
                <a:gd name="connsiteX12" fmla="*/ 1224939 w 1371185"/>
                <a:gd name="connsiteY12" fmla="*/ 174934 h 876200"/>
                <a:gd name="connsiteX13" fmla="*/ 1023488 w 1371185"/>
                <a:gd name="connsiteY13" fmla="*/ 283659 h 876200"/>
                <a:gd name="connsiteX14" fmla="*/ 1032419 w 1371185"/>
                <a:gd name="connsiteY14" fmla="*/ 568794 h 876200"/>
                <a:gd name="connsiteX15" fmla="*/ 1237677 w 1371185"/>
                <a:gd name="connsiteY15" fmla="*/ 683233 h 876200"/>
                <a:gd name="connsiteX16" fmla="*/ 1351548 w 1371185"/>
                <a:gd name="connsiteY16" fmla="*/ 678081 h 876200"/>
                <a:gd name="connsiteX17" fmla="*/ 1330593 w 1371185"/>
                <a:gd name="connsiteY17" fmla="*/ 798096 h 876200"/>
                <a:gd name="connsiteX18" fmla="*/ 1225818 w 1371185"/>
                <a:gd name="connsiteY18" fmla="*/ 866676 h 876200"/>
                <a:gd name="connsiteX19" fmla="*/ 1193631 w 1371185"/>
                <a:gd name="connsiteY19" fmla="*/ 759435 h 876200"/>
                <a:gd name="connsiteX20" fmla="*/ 995314 w 1371185"/>
                <a:gd name="connsiteY20" fmla="*/ 645697 h 876200"/>
                <a:gd name="connsiteX21" fmla="*/ 943878 w 1371185"/>
                <a:gd name="connsiteY21" fmla="*/ 695225 h 876200"/>
                <a:gd name="connsiteX22" fmla="*/ 873393 w 1371185"/>
                <a:gd name="connsiteY22" fmla="*/ 710465 h 876200"/>
                <a:gd name="connsiteX23" fmla="*/ 913398 w 1371185"/>
                <a:gd name="connsiteY23" fmla="*/ 849530 h 876200"/>
                <a:gd name="connsiteX24" fmla="*/ 892443 w 1371185"/>
                <a:gd name="connsiteY24" fmla="*/ 874295 h 876200"/>
                <a:gd name="connsiteX25" fmla="*/ 490488 w 1371185"/>
                <a:gd name="connsiteY25" fmla="*/ 876200 h 876200"/>
                <a:gd name="connsiteX26" fmla="*/ 458103 w 1371185"/>
                <a:gd name="connsiteY26" fmla="*/ 843815 h 876200"/>
                <a:gd name="connsiteX27" fmla="*/ 498108 w 1371185"/>
                <a:gd name="connsiteY27" fmla="*/ 710465 h 876200"/>
                <a:gd name="connsiteX28" fmla="*/ 431433 w 1371185"/>
                <a:gd name="connsiteY28" fmla="*/ 697130 h 876200"/>
                <a:gd name="connsiteX29" fmla="*/ 379999 w 1371185"/>
                <a:gd name="connsiteY29" fmla="*/ 649507 h 876200"/>
                <a:gd name="connsiteX30" fmla="*/ 189098 w 1371185"/>
                <a:gd name="connsiteY30" fmla="*/ 753101 h 876200"/>
                <a:gd name="connsiteX31" fmla="*/ 172353 w 1371185"/>
                <a:gd name="connsiteY31" fmla="*/ 851436 h 876200"/>
                <a:gd name="connsiteX32" fmla="*/ 52338 w 1371185"/>
                <a:gd name="connsiteY32" fmla="*/ 796192 h 876200"/>
                <a:gd name="connsiteX33" fmla="*/ 135160 w 1371185"/>
                <a:gd name="connsiteY33" fmla="*/ 692760 h 876200"/>
                <a:gd name="connsiteX34" fmla="*/ 346384 w 1371185"/>
                <a:gd name="connsiteY34" fmla="*/ 576553 h 876200"/>
                <a:gd name="connsiteX35" fmla="*/ 355427 w 1371185"/>
                <a:gd name="connsiteY35" fmla="*/ 288759 h 876200"/>
                <a:gd name="connsiteX36" fmla="*/ 141473 w 1371185"/>
                <a:gd name="connsiteY36" fmla="*/ 167454 h 876200"/>
                <a:gd name="connsiteX37" fmla="*/ 75277 w 1371185"/>
                <a:gd name="connsiteY37" fmla="*/ 203509 h 876200"/>
                <a:gd name="connsiteX38" fmla="*/ 503 w 1371185"/>
                <a:gd name="connsiteY38" fmla="*/ 132883 h 876200"/>
                <a:gd name="connsiteX0" fmla="*/ 503 w 1371185"/>
                <a:gd name="connsiteY0" fmla="*/ 132883 h 876200"/>
                <a:gd name="connsiteX1" fmla="*/ 67772 w 1371185"/>
                <a:gd name="connsiteY1" fmla="*/ 59203 h 876200"/>
                <a:gd name="connsiteX2" fmla="*/ 142549 w 1371185"/>
                <a:gd name="connsiteY2" fmla="*/ 9 h 876200"/>
                <a:gd name="connsiteX3" fmla="*/ 211360 w 1371185"/>
                <a:gd name="connsiteY3" fmla="*/ 66682 h 876200"/>
                <a:gd name="connsiteX4" fmla="*/ 194813 w 1371185"/>
                <a:gd name="connsiteY4" fmla="*/ 114926 h 876200"/>
                <a:gd name="connsiteX5" fmla="*/ 389721 w 1371185"/>
                <a:gd name="connsiteY5" fmla="*/ 222892 h 876200"/>
                <a:gd name="connsiteX6" fmla="*/ 683322 w 1371185"/>
                <a:gd name="connsiteY6" fmla="*/ 70494 h 876200"/>
                <a:gd name="connsiteX7" fmla="*/ 980984 w 1371185"/>
                <a:gd name="connsiteY7" fmla="*/ 215413 h 876200"/>
                <a:gd name="connsiteX8" fmla="*/ 1179698 w 1371185"/>
                <a:gd name="connsiteY8" fmla="*/ 108118 h 876200"/>
                <a:gd name="connsiteX9" fmla="*/ 1246773 w 1371185"/>
                <a:gd name="connsiteY9" fmla="*/ 1807 h 876200"/>
                <a:gd name="connsiteX10" fmla="*/ 1321069 w 1371185"/>
                <a:gd name="connsiteY10" fmla="*/ 72292 h 876200"/>
                <a:gd name="connsiteX11" fmla="*/ 1362979 w 1371185"/>
                <a:gd name="connsiteY11" fmla="*/ 175162 h 876200"/>
                <a:gd name="connsiteX12" fmla="*/ 1224939 w 1371185"/>
                <a:gd name="connsiteY12" fmla="*/ 174934 h 876200"/>
                <a:gd name="connsiteX13" fmla="*/ 1023488 w 1371185"/>
                <a:gd name="connsiteY13" fmla="*/ 283659 h 876200"/>
                <a:gd name="connsiteX14" fmla="*/ 1032419 w 1371185"/>
                <a:gd name="connsiteY14" fmla="*/ 568794 h 876200"/>
                <a:gd name="connsiteX15" fmla="*/ 1237677 w 1371185"/>
                <a:gd name="connsiteY15" fmla="*/ 683233 h 876200"/>
                <a:gd name="connsiteX16" fmla="*/ 1351548 w 1371185"/>
                <a:gd name="connsiteY16" fmla="*/ 678081 h 876200"/>
                <a:gd name="connsiteX17" fmla="*/ 1330593 w 1371185"/>
                <a:gd name="connsiteY17" fmla="*/ 798096 h 876200"/>
                <a:gd name="connsiteX18" fmla="*/ 1225818 w 1371185"/>
                <a:gd name="connsiteY18" fmla="*/ 866676 h 876200"/>
                <a:gd name="connsiteX19" fmla="*/ 1193631 w 1371185"/>
                <a:gd name="connsiteY19" fmla="*/ 759435 h 876200"/>
                <a:gd name="connsiteX20" fmla="*/ 995314 w 1371185"/>
                <a:gd name="connsiteY20" fmla="*/ 645697 h 876200"/>
                <a:gd name="connsiteX21" fmla="*/ 943878 w 1371185"/>
                <a:gd name="connsiteY21" fmla="*/ 695225 h 876200"/>
                <a:gd name="connsiteX22" fmla="*/ 873393 w 1371185"/>
                <a:gd name="connsiteY22" fmla="*/ 710465 h 876200"/>
                <a:gd name="connsiteX23" fmla="*/ 913398 w 1371185"/>
                <a:gd name="connsiteY23" fmla="*/ 849530 h 876200"/>
                <a:gd name="connsiteX24" fmla="*/ 892443 w 1371185"/>
                <a:gd name="connsiteY24" fmla="*/ 874295 h 876200"/>
                <a:gd name="connsiteX25" fmla="*/ 490488 w 1371185"/>
                <a:gd name="connsiteY25" fmla="*/ 876200 h 876200"/>
                <a:gd name="connsiteX26" fmla="*/ 458103 w 1371185"/>
                <a:gd name="connsiteY26" fmla="*/ 843815 h 876200"/>
                <a:gd name="connsiteX27" fmla="*/ 498108 w 1371185"/>
                <a:gd name="connsiteY27" fmla="*/ 710465 h 876200"/>
                <a:gd name="connsiteX28" fmla="*/ 431433 w 1371185"/>
                <a:gd name="connsiteY28" fmla="*/ 697130 h 876200"/>
                <a:gd name="connsiteX29" fmla="*/ 379999 w 1371185"/>
                <a:gd name="connsiteY29" fmla="*/ 649507 h 876200"/>
                <a:gd name="connsiteX30" fmla="*/ 189098 w 1371185"/>
                <a:gd name="connsiteY30" fmla="*/ 753101 h 876200"/>
                <a:gd name="connsiteX31" fmla="*/ 172353 w 1371185"/>
                <a:gd name="connsiteY31" fmla="*/ 851436 h 876200"/>
                <a:gd name="connsiteX32" fmla="*/ 52338 w 1371185"/>
                <a:gd name="connsiteY32" fmla="*/ 796192 h 876200"/>
                <a:gd name="connsiteX33" fmla="*/ 135160 w 1371185"/>
                <a:gd name="connsiteY33" fmla="*/ 692760 h 876200"/>
                <a:gd name="connsiteX34" fmla="*/ 346384 w 1371185"/>
                <a:gd name="connsiteY34" fmla="*/ 576553 h 876200"/>
                <a:gd name="connsiteX35" fmla="*/ 355427 w 1371185"/>
                <a:gd name="connsiteY35" fmla="*/ 288759 h 876200"/>
                <a:gd name="connsiteX36" fmla="*/ 141473 w 1371185"/>
                <a:gd name="connsiteY36" fmla="*/ 167454 h 876200"/>
                <a:gd name="connsiteX37" fmla="*/ 75277 w 1371185"/>
                <a:gd name="connsiteY37" fmla="*/ 203509 h 876200"/>
                <a:gd name="connsiteX38" fmla="*/ 503 w 1371185"/>
                <a:gd name="connsiteY38" fmla="*/ 132883 h 876200"/>
                <a:gd name="connsiteX0" fmla="*/ 503 w 1371185"/>
                <a:gd name="connsiteY0" fmla="*/ 132883 h 876200"/>
                <a:gd name="connsiteX1" fmla="*/ 67772 w 1371185"/>
                <a:gd name="connsiteY1" fmla="*/ 59203 h 876200"/>
                <a:gd name="connsiteX2" fmla="*/ 142549 w 1371185"/>
                <a:gd name="connsiteY2" fmla="*/ 9 h 876200"/>
                <a:gd name="connsiteX3" fmla="*/ 211360 w 1371185"/>
                <a:gd name="connsiteY3" fmla="*/ 66682 h 876200"/>
                <a:gd name="connsiteX4" fmla="*/ 194813 w 1371185"/>
                <a:gd name="connsiteY4" fmla="*/ 114926 h 876200"/>
                <a:gd name="connsiteX5" fmla="*/ 389721 w 1371185"/>
                <a:gd name="connsiteY5" fmla="*/ 222892 h 876200"/>
                <a:gd name="connsiteX6" fmla="*/ 683322 w 1371185"/>
                <a:gd name="connsiteY6" fmla="*/ 70494 h 876200"/>
                <a:gd name="connsiteX7" fmla="*/ 980984 w 1371185"/>
                <a:gd name="connsiteY7" fmla="*/ 215413 h 876200"/>
                <a:gd name="connsiteX8" fmla="*/ 1179698 w 1371185"/>
                <a:gd name="connsiteY8" fmla="*/ 108118 h 876200"/>
                <a:gd name="connsiteX9" fmla="*/ 1246773 w 1371185"/>
                <a:gd name="connsiteY9" fmla="*/ 1807 h 876200"/>
                <a:gd name="connsiteX10" fmla="*/ 1321069 w 1371185"/>
                <a:gd name="connsiteY10" fmla="*/ 72292 h 876200"/>
                <a:gd name="connsiteX11" fmla="*/ 1362979 w 1371185"/>
                <a:gd name="connsiteY11" fmla="*/ 175162 h 876200"/>
                <a:gd name="connsiteX12" fmla="*/ 1224939 w 1371185"/>
                <a:gd name="connsiteY12" fmla="*/ 174934 h 876200"/>
                <a:gd name="connsiteX13" fmla="*/ 1023488 w 1371185"/>
                <a:gd name="connsiteY13" fmla="*/ 283659 h 876200"/>
                <a:gd name="connsiteX14" fmla="*/ 1032419 w 1371185"/>
                <a:gd name="connsiteY14" fmla="*/ 568794 h 876200"/>
                <a:gd name="connsiteX15" fmla="*/ 1237677 w 1371185"/>
                <a:gd name="connsiteY15" fmla="*/ 683233 h 876200"/>
                <a:gd name="connsiteX16" fmla="*/ 1351548 w 1371185"/>
                <a:gd name="connsiteY16" fmla="*/ 678081 h 876200"/>
                <a:gd name="connsiteX17" fmla="*/ 1330593 w 1371185"/>
                <a:gd name="connsiteY17" fmla="*/ 798096 h 876200"/>
                <a:gd name="connsiteX18" fmla="*/ 1225818 w 1371185"/>
                <a:gd name="connsiteY18" fmla="*/ 866676 h 876200"/>
                <a:gd name="connsiteX19" fmla="*/ 1193631 w 1371185"/>
                <a:gd name="connsiteY19" fmla="*/ 759435 h 876200"/>
                <a:gd name="connsiteX20" fmla="*/ 995314 w 1371185"/>
                <a:gd name="connsiteY20" fmla="*/ 645697 h 876200"/>
                <a:gd name="connsiteX21" fmla="*/ 943878 w 1371185"/>
                <a:gd name="connsiteY21" fmla="*/ 695225 h 876200"/>
                <a:gd name="connsiteX22" fmla="*/ 873393 w 1371185"/>
                <a:gd name="connsiteY22" fmla="*/ 710465 h 876200"/>
                <a:gd name="connsiteX23" fmla="*/ 913398 w 1371185"/>
                <a:gd name="connsiteY23" fmla="*/ 849530 h 876200"/>
                <a:gd name="connsiteX24" fmla="*/ 892443 w 1371185"/>
                <a:gd name="connsiteY24" fmla="*/ 874295 h 876200"/>
                <a:gd name="connsiteX25" fmla="*/ 490488 w 1371185"/>
                <a:gd name="connsiteY25" fmla="*/ 876200 h 876200"/>
                <a:gd name="connsiteX26" fmla="*/ 458103 w 1371185"/>
                <a:gd name="connsiteY26" fmla="*/ 843815 h 876200"/>
                <a:gd name="connsiteX27" fmla="*/ 498108 w 1371185"/>
                <a:gd name="connsiteY27" fmla="*/ 710465 h 876200"/>
                <a:gd name="connsiteX28" fmla="*/ 431433 w 1371185"/>
                <a:gd name="connsiteY28" fmla="*/ 697130 h 876200"/>
                <a:gd name="connsiteX29" fmla="*/ 379999 w 1371185"/>
                <a:gd name="connsiteY29" fmla="*/ 649507 h 876200"/>
                <a:gd name="connsiteX30" fmla="*/ 189098 w 1371185"/>
                <a:gd name="connsiteY30" fmla="*/ 753101 h 876200"/>
                <a:gd name="connsiteX31" fmla="*/ 172353 w 1371185"/>
                <a:gd name="connsiteY31" fmla="*/ 851436 h 876200"/>
                <a:gd name="connsiteX32" fmla="*/ 52338 w 1371185"/>
                <a:gd name="connsiteY32" fmla="*/ 796192 h 876200"/>
                <a:gd name="connsiteX33" fmla="*/ 135160 w 1371185"/>
                <a:gd name="connsiteY33" fmla="*/ 692760 h 876200"/>
                <a:gd name="connsiteX34" fmla="*/ 346384 w 1371185"/>
                <a:gd name="connsiteY34" fmla="*/ 576553 h 876200"/>
                <a:gd name="connsiteX35" fmla="*/ 355427 w 1371185"/>
                <a:gd name="connsiteY35" fmla="*/ 288759 h 876200"/>
                <a:gd name="connsiteX36" fmla="*/ 141473 w 1371185"/>
                <a:gd name="connsiteY36" fmla="*/ 167454 h 876200"/>
                <a:gd name="connsiteX37" fmla="*/ 75277 w 1371185"/>
                <a:gd name="connsiteY37" fmla="*/ 203509 h 876200"/>
                <a:gd name="connsiteX38" fmla="*/ 503 w 1371185"/>
                <a:gd name="connsiteY38" fmla="*/ 132883 h 876200"/>
                <a:gd name="connsiteX0" fmla="*/ 503 w 1371185"/>
                <a:gd name="connsiteY0" fmla="*/ 132883 h 876200"/>
                <a:gd name="connsiteX1" fmla="*/ 67772 w 1371185"/>
                <a:gd name="connsiteY1" fmla="*/ 59203 h 876200"/>
                <a:gd name="connsiteX2" fmla="*/ 142549 w 1371185"/>
                <a:gd name="connsiteY2" fmla="*/ 9 h 876200"/>
                <a:gd name="connsiteX3" fmla="*/ 211360 w 1371185"/>
                <a:gd name="connsiteY3" fmla="*/ 66682 h 876200"/>
                <a:gd name="connsiteX4" fmla="*/ 194813 w 1371185"/>
                <a:gd name="connsiteY4" fmla="*/ 114926 h 876200"/>
                <a:gd name="connsiteX5" fmla="*/ 389721 w 1371185"/>
                <a:gd name="connsiteY5" fmla="*/ 222892 h 876200"/>
                <a:gd name="connsiteX6" fmla="*/ 683322 w 1371185"/>
                <a:gd name="connsiteY6" fmla="*/ 70494 h 876200"/>
                <a:gd name="connsiteX7" fmla="*/ 980984 w 1371185"/>
                <a:gd name="connsiteY7" fmla="*/ 215413 h 876200"/>
                <a:gd name="connsiteX8" fmla="*/ 1179698 w 1371185"/>
                <a:gd name="connsiteY8" fmla="*/ 108118 h 876200"/>
                <a:gd name="connsiteX9" fmla="*/ 1246773 w 1371185"/>
                <a:gd name="connsiteY9" fmla="*/ 1807 h 876200"/>
                <a:gd name="connsiteX10" fmla="*/ 1321069 w 1371185"/>
                <a:gd name="connsiteY10" fmla="*/ 72292 h 876200"/>
                <a:gd name="connsiteX11" fmla="*/ 1362979 w 1371185"/>
                <a:gd name="connsiteY11" fmla="*/ 175162 h 876200"/>
                <a:gd name="connsiteX12" fmla="*/ 1224939 w 1371185"/>
                <a:gd name="connsiteY12" fmla="*/ 174934 h 876200"/>
                <a:gd name="connsiteX13" fmla="*/ 1023488 w 1371185"/>
                <a:gd name="connsiteY13" fmla="*/ 283659 h 876200"/>
                <a:gd name="connsiteX14" fmla="*/ 1032419 w 1371185"/>
                <a:gd name="connsiteY14" fmla="*/ 568794 h 876200"/>
                <a:gd name="connsiteX15" fmla="*/ 1237677 w 1371185"/>
                <a:gd name="connsiteY15" fmla="*/ 683233 h 876200"/>
                <a:gd name="connsiteX16" fmla="*/ 1351548 w 1371185"/>
                <a:gd name="connsiteY16" fmla="*/ 678081 h 876200"/>
                <a:gd name="connsiteX17" fmla="*/ 1330593 w 1371185"/>
                <a:gd name="connsiteY17" fmla="*/ 798096 h 876200"/>
                <a:gd name="connsiteX18" fmla="*/ 1225818 w 1371185"/>
                <a:gd name="connsiteY18" fmla="*/ 866676 h 876200"/>
                <a:gd name="connsiteX19" fmla="*/ 1193631 w 1371185"/>
                <a:gd name="connsiteY19" fmla="*/ 759435 h 876200"/>
                <a:gd name="connsiteX20" fmla="*/ 995314 w 1371185"/>
                <a:gd name="connsiteY20" fmla="*/ 645697 h 876200"/>
                <a:gd name="connsiteX21" fmla="*/ 943878 w 1371185"/>
                <a:gd name="connsiteY21" fmla="*/ 695225 h 876200"/>
                <a:gd name="connsiteX22" fmla="*/ 873393 w 1371185"/>
                <a:gd name="connsiteY22" fmla="*/ 710465 h 876200"/>
                <a:gd name="connsiteX23" fmla="*/ 913398 w 1371185"/>
                <a:gd name="connsiteY23" fmla="*/ 845720 h 876200"/>
                <a:gd name="connsiteX24" fmla="*/ 892443 w 1371185"/>
                <a:gd name="connsiteY24" fmla="*/ 874295 h 876200"/>
                <a:gd name="connsiteX25" fmla="*/ 490488 w 1371185"/>
                <a:gd name="connsiteY25" fmla="*/ 876200 h 876200"/>
                <a:gd name="connsiteX26" fmla="*/ 458103 w 1371185"/>
                <a:gd name="connsiteY26" fmla="*/ 843815 h 876200"/>
                <a:gd name="connsiteX27" fmla="*/ 498108 w 1371185"/>
                <a:gd name="connsiteY27" fmla="*/ 710465 h 876200"/>
                <a:gd name="connsiteX28" fmla="*/ 431433 w 1371185"/>
                <a:gd name="connsiteY28" fmla="*/ 697130 h 876200"/>
                <a:gd name="connsiteX29" fmla="*/ 379999 w 1371185"/>
                <a:gd name="connsiteY29" fmla="*/ 649507 h 876200"/>
                <a:gd name="connsiteX30" fmla="*/ 189098 w 1371185"/>
                <a:gd name="connsiteY30" fmla="*/ 753101 h 876200"/>
                <a:gd name="connsiteX31" fmla="*/ 172353 w 1371185"/>
                <a:gd name="connsiteY31" fmla="*/ 851436 h 876200"/>
                <a:gd name="connsiteX32" fmla="*/ 52338 w 1371185"/>
                <a:gd name="connsiteY32" fmla="*/ 796192 h 876200"/>
                <a:gd name="connsiteX33" fmla="*/ 135160 w 1371185"/>
                <a:gd name="connsiteY33" fmla="*/ 692760 h 876200"/>
                <a:gd name="connsiteX34" fmla="*/ 346384 w 1371185"/>
                <a:gd name="connsiteY34" fmla="*/ 576553 h 876200"/>
                <a:gd name="connsiteX35" fmla="*/ 355427 w 1371185"/>
                <a:gd name="connsiteY35" fmla="*/ 288759 h 876200"/>
                <a:gd name="connsiteX36" fmla="*/ 141473 w 1371185"/>
                <a:gd name="connsiteY36" fmla="*/ 167454 h 876200"/>
                <a:gd name="connsiteX37" fmla="*/ 75277 w 1371185"/>
                <a:gd name="connsiteY37" fmla="*/ 203509 h 876200"/>
                <a:gd name="connsiteX38" fmla="*/ 503 w 1371185"/>
                <a:gd name="connsiteY38" fmla="*/ 132883 h 876200"/>
                <a:gd name="connsiteX0" fmla="*/ 503 w 1371185"/>
                <a:gd name="connsiteY0" fmla="*/ 132883 h 876200"/>
                <a:gd name="connsiteX1" fmla="*/ 67772 w 1371185"/>
                <a:gd name="connsiteY1" fmla="*/ 59203 h 876200"/>
                <a:gd name="connsiteX2" fmla="*/ 142549 w 1371185"/>
                <a:gd name="connsiteY2" fmla="*/ 9 h 876200"/>
                <a:gd name="connsiteX3" fmla="*/ 211360 w 1371185"/>
                <a:gd name="connsiteY3" fmla="*/ 66682 h 876200"/>
                <a:gd name="connsiteX4" fmla="*/ 194813 w 1371185"/>
                <a:gd name="connsiteY4" fmla="*/ 114926 h 876200"/>
                <a:gd name="connsiteX5" fmla="*/ 389721 w 1371185"/>
                <a:gd name="connsiteY5" fmla="*/ 222892 h 876200"/>
                <a:gd name="connsiteX6" fmla="*/ 683322 w 1371185"/>
                <a:gd name="connsiteY6" fmla="*/ 70494 h 876200"/>
                <a:gd name="connsiteX7" fmla="*/ 980984 w 1371185"/>
                <a:gd name="connsiteY7" fmla="*/ 215413 h 876200"/>
                <a:gd name="connsiteX8" fmla="*/ 1179698 w 1371185"/>
                <a:gd name="connsiteY8" fmla="*/ 108118 h 876200"/>
                <a:gd name="connsiteX9" fmla="*/ 1246773 w 1371185"/>
                <a:gd name="connsiteY9" fmla="*/ 1807 h 876200"/>
                <a:gd name="connsiteX10" fmla="*/ 1321069 w 1371185"/>
                <a:gd name="connsiteY10" fmla="*/ 72292 h 876200"/>
                <a:gd name="connsiteX11" fmla="*/ 1362979 w 1371185"/>
                <a:gd name="connsiteY11" fmla="*/ 175162 h 876200"/>
                <a:gd name="connsiteX12" fmla="*/ 1224939 w 1371185"/>
                <a:gd name="connsiteY12" fmla="*/ 174934 h 876200"/>
                <a:gd name="connsiteX13" fmla="*/ 1023488 w 1371185"/>
                <a:gd name="connsiteY13" fmla="*/ 283659 h 876200"/>
                <a:gd name="connsiteX14" fmla="*/ 1032419 w 1371185"/>
                <a:gd name="connsiteY14" fmla="*/ 568794 h 876200"/>
                <a:gd name="connsiteX15" fmla="*/ 1237677 w 1371185"/>
                <a:gd name="connsiteY15" fmla="*/ 683233 h 876200"/>
                <a:gd name="connsiteX16" fmla="*/ 1351548 w 1371185"/>
                <a:gd name="connsiteY16" fmla="*/ 678081 h 876200"/>
                <a:gd name="connsiteX17" fmla="*/ 1330593 w 1371185"/>
                <a:gd name="connsiteY17" fmla="*/ 798096 h 876200"/>
                <a:gd name="connsiteX18" fmla="*/ 1225818 w 1371185"/>
                <a:gd name="connsiteY18" fmla="*/ 866676 h 876200"/>
                <a:gd name="connsiteX19" fmla="*/ 1193631 w 1371185"/>
                <a:gd name="connsiteY19" fmla="*/ 759435 h 876200"/>
                <a:gd name="connsiteX20" fmla="*/ 995314 w 1371185"/>
                <a:gd name="connsiteY20" fmla="*/ 645697 h 876200"/>
                <a:gd name="connsiteX21" fmla="*/ 943878 w 1371185"/>
                <a:gd name="connsiteY21" fmla="*/ 695225 h 876200"/>
                <a:gd name="connsiteX22" fmla="*/ 873393 w 1371185"/>
                <a:gd name="connsiteY22" fmla="*/ 710465 h 876200"/>
                <a:gd name="connsiteX23" fmla="*/ 913398 w 1371185"/>
                <a:gd name="connsiteY23" fmla="*/ 845720 h 876200"/>
                <a:gd name="connsiteX24" fmla="*/ 892443 w 1371185"/>
                <a:gd name="connsiteY24" fmla="*/ 874295 h 876200"/>
                <a:gd name="connsiteX25" fmla="*/ 559068 w 1371185"/>
                <a:gd name="connsiteY25" fmla="*/ 874295 h 876200"/>
                <a:gd name="connsiteX26" fmla="*/ 490488 w 1371185"/>
                <a:gd name="connsiteY26" fmla="*/ 876200 h 876200"/>
                <a:gd name="connsiteX27" fmla="*/ 458103 w 1371185"/>
                <a:gd name="connsiteY27" fmla="*/ 843815 h 876200"/>
                <a:gd name="connsiteX28" fmla="*/ 498108 w 1371185"/>
                <a:gd name="connsiteY28" fmla="*/ 710465 h 876200"/>
                <a:gd name="connsiteX29" fmla="*/ 431433 w 1371185"/>
                <a:gd name="connsiteY29" fmla="*/ 697130 h 876200"/>
                <a:gd name="connsiteX30" fmla="*/ 379999 w 1371185"/>
                <a:gd name="connsiteY30" fmla="*/ 649507 h 876200"/>
                <a:gd name="connsiteX31" fmla="*/ 189098 w 1371185"/>
                <a:gd name="connsiteY31" fmla="*/ 753101 h 876200"/>
                <a:gd name="connsiteX32" fmla="*/ 172353 w 1371185"/>
                <a:gd name="connsiteY32" fmla="*/ 851436 h 876200"/>
                <a:gd name="connsiteX33" fmla="*/ 52338 w 1371185"/>
                <a:gd name="connsiteY33" fmla="*/ 796192 h 876200"/>
                <a:gd name="connsiteX34" fmla="*/ 135160 w 1371185"/>
                <a:gd name="connsiteY34" fmla="*/ 692760 h 876200"/>
                <a:gd name="connsiteX35" fmla="*/ 346384 w 1371185"/>
                <a:gd name="connsiteY35" fmla="*/ 576553 h 876200"/>
                <a:gd name="connsiteX36" fmla="*/ 355427 w 1371185"/>
                <a:gd name="connsiteY36" fmla="*/ 288759 h 876200"/>
                <a:gd name="connsiteX37" fmla="*/ 141473 w 1371185"/>
                <a:gd name="connsiteY37" fmla="*/ 167454 h 876200"/>
                <a:gd name="connsiteX38" fmla="*/ 75277 w 1371185"/>
                <a:gd name="connsiteY38" fmla="*/ 203509 h 876200"/>
                <a:gd name="connsiteX39" fmla="*/ 503 w 1371185"/>
                <a:gd name="connsiteY39" fmla="*/ 132883 h 876200"/>
                <a:gd name="connsiteX0" fmla="*/ 503 w 1371185"/>
                <a:gd name="connsiteY0" fmla="*/ 132883 h 876200"/>
                <a:gd name="connsiteX1" fmla="*/ 67772 w 1371185"/>
                <a:gd name="connsiteY1" fmla="*/ 59203 h 876200"/>
                <a:gd name="connsiteX2" fmla="*/ 142549 w 1371185"/>
                <a:gd name="connsiteY2" fmla="*/ 9 h 876200"/>
                <a:gd name="connsiteX3" fmla="*/ 211360 w 1371185"/>
                <a:gd name="connsiteY3" fmla="*/ 66682 h 876200"/>
                <a:gd name="connsiteX4" fmla="*/ 194813 w 1371185"/>
                <a:gd name="connsiteY4" fmla="*/ 114926 h 876200"/>
                <a:gd name="connsiteX5" fmla="*/ 389721 w 1371185"/>
                <a:gd name="connsiteY5" fmla="*/ 222892 h 876200"/>
                <a:gd name="connsiteX6" fmla="*/ 683322 w 1371185"/>
                <a:gd name="connsiteY6" fmla="*/ 70494 h 876200"/>
                <a:gd name="connsiteX7" fmla="*/ 980984 w 1371185"/>
                <a:gd name="connsiteY7" fmla="*/ 215413 h 876200"/>
                <a:gd name="connsiteX8" fmla="*/ 1179698 w 1371185"/>
                <a:gd name="connsiteY8" fmla="*/ 108118 h 876200"/>
                <a:gd name="connsiteX9" fmla="*/ 1246773 w 1371185"/>
                <a:gd name="connsiteY9" fmla="*/ 1807 h 876200"/>
                <a:gd name="connsiteX10" fmla="*/ 1321069 w 1371185"/>
                <a:gd name="connsiteY10" fmla="*/ 72292 h 876200"/>
                <a:gd name="connsiteX11" fmla="*/ 1362979 w 1371185"/>
                <a:gd name="connsiteY11" fmla="*/ 175162 h 876200"/>
                <a:gd name="connsiteX12" fmla="*/ 1224939 w 1371185"/>
                <a:gd name="connsiteY12" fmla="*/ 174934 h 876200"/>
                <a:gd name="connsiteX13" fmla="*/ 1023488 w 1371185"/>
                <a:gd name="connsiteY13" fmla="*/ 283659 h 876200"/>
                <a:gd name="connsiteX14" fmla="*/ 1032419 w 1371185"/>
                <a:gd name="connsiteY14" fmla="*/ 568794 h 876200"/>
                <a:gd name="connsiteX15" fmla="*/ 1237677 w 1371185"/>
                <a:gd name="connsiteY15" fmla="*/ 683233 h 876200"/>
                <a:gd name="connsiteX16" fmla="*/ 1351548 w 1371185"/>
                <a:gd name="connsiteY16" fmla="*/ 678081 h 876200"/>
                <a:gd name="connsiteX17" fmla="*/ 1330593 w 1371185"/>
                <a:gd name="connsiteY17" fmla="*/ 798096 h 876200"/>
                <a:gd name="connsiteX18" fmla="*/ 1225818 w 1371185"/>
                <a:gd name="connsiteY18" fmla="*/ 866676 h 876200"/>
                <a:gd name="connsiteX19" fmla="*/ 1193631 w 1371185"/>
                <a:gd name="connsiteY19" fmla="*/ 759435 h 876200"/>
                <a:gd name="connsiteX20" fmla="*/ 995314 w 1371185"/>
                <a:gd name="connsiteY20" fmla="*/ 645697 h 876200"/>
                <a:gd name="connsiteX21" fmla="*/ 943878 w 1371185"/>
                <a:gd name="connsiteY21" fmla="*/ 695225 h 876200"/>
                <a:gd name="connsiteX22" fmla="*/ 873393 w 1371185"/>
                <a:gd name="connsiteY22" fmla="*/ 710465 h 876200"/>
                <a:gd name="connsiteX23" fmla="*/ 913398 w 1371185"/>
                <a:gd name="connsiteY23" fmla="*/ 845720 h 876200"/>
                <a:gd name="connsiteX24" fmla="*/ 892443 w 1371185"/>
                <a:gd name="connsiteY24" fmla="*/ 874295 h 876200"/>
                <a:gd name="connsiteX25" fmla="*/ 812433 w 1371185"/>
                <a:gd name="connsiteY25" fmla="*/ 874295 h 876200"/>
                <a:gd name="connsiteX26" fmla="*/ 559068 w 1371185"/>
                <a:gd name="connsiteY26" fmla="*/ 874295 h 876200"/>
                <a:gd name="connsiteX27" fmla="*/ 490488 w 1371185"/>
                <a:gd name="connsiteY27" fmla="*/ 876200 h 876200"/>
                <a:gd name="connsiteX28" fmla="*/ 458103 w 1371185"/>
                <a:gd name="connsiteY28" fmla="*/ 843815 h 876200"/>
                <a:gd name="connsiteX29" fmla="*/ 498108 w 1371185"/>
                <a:gd name="connsiteY29" fmla="*/ 710465 h 876200"/>
                <a:gd name="connsiteX30" fmla="*/ 431433 w 1371185"/>
                <a:gd name="connsiteY30" fmla="*/ 697130 h 876200"/>
                <a:gd name="connsiteX31" fmla="*/ 379999 w 1371185"/>
                <a:gd name="connsiteY31" fmla="*/ 649507 h 876200"/>
                <a:gd name="connsiteX32" fmla="*/ 189098 w 1371185"/>
                <a:gd name="connsiteY32" fmla="*/ 753101 h 876200"/>
                <a:gd name="connsiteX33" fmla="*/ 172353 w 1371185"/>
                <a:gd name="connsiteY33" fmla="*/ 851436 h 876200"/>
                <a:gd name="connsiteX34" fmla="*/ 52338 w 1371185"/>
                <a:gd name="connsiteY34" fmla="*/ 796192 h 876200"/>
                <a:gd name="connsiteX35" fmla="*/ 135160 w 1371185"/>
                <a:gd name="connsiteY35" fmla="*/ 692760 h 876200"/>
                <a:gd name="connsiteX36" fmla="*/ 346384 w 1371185"/>
                <a:gd name="connsiteY36" fmla="*/ 576553 h 876200"/>
                <a:gd name="connsiteX37" fmla="*/ 355427 w 1371185"/>
                <a:gd name="connsiteY37" fmla="*/ 288759 h 876200"/>
                <a:gd name="connsiteX38" fmla="*/ 141473 w 1371185"/>
                <a:gd name="connsiteY38" fmla="*/ 167454 h 876200"/>
                <a:gd name="connsiteX39" fmla="*/ 75277 w 1371185"/>
                <a:gd name="connsiteY39" fmla="*/ 203509 h 876200"/>
                <a:gd name="connsiteX40" fmla="*/ 503 w 1371185"/>
                <a:gd name="connsiteY40" fmla="*/ 132883 h 876200"/>
                <a:gd name="connsiteX0" fmla="*/ 503 w 1371185"/>
                <a:gd name="connsiteY0" fmla="*/ 132883 h 876200"/>
                <a:gd name="connsiteX1" fmla="*/ 67772 w 1371185"/>
                <a:gd name="connsiteY1" fmla="*/ 59203 h 876200"/>
                <a:gd name="connsiteX2" fmla="*/ 142549 w 1371185"/>
                <a:gd name="connsiteY2" fmla="*/ 9 h 876200"/>
                <a:gd name="connsiteX3" fmla="*/ 211360 w 1371185"/>
                <a:gd name="connsiteY3" fmla="*/ 66682 h 876200"/>
                <a:gd name="connsiteX4" fmla="*/ 194813 w 1371185"/>
                <a:gd name="connsiteY4" fmla="*/ 114926 h 876200"/>
                <a:gd name="connsiteX5" fmla="*/ 389721 w 1371185"/>
                <a:gd name="connsiteY5" fmla="*/ 222892 h 876200"/>
                <a:gd name="connsiteX6" fmla="*/ 683322 w 1371185"/>
                <a:gd name="connsiteY6" fmla="*/ 70494 h 876200"/>
                <a:gd name="connsiteX7" fmla="*/ 980984 w 1371185"/>
                <a:gd name="connsiteY7" fmla="*/ 215413 h 876200"/>
                <a:gd name="connsiteX8" fmla="*/ 1179698 w 1371185"/>
                <a:gd name="connsiteY8" fmla="*/ 108118 h 876200"/>
                <a:gd name="connsiteX9" fmla="*/ 1246773 w 1371185"/>
                <a:gd name="connsiteY9" fmla="*/ 1807 h 876200"/>
                <a:gd name="connsiteX10" fmla="*/ 1321069 w 1371185"/>
                <a:gd name="connsiteY10" fmla="*/ 72292 h 876200"/>
                <a:gd name="connsiteX11" fmla="*/ 1362979 w 1371185"/>
                <a:gd name="connsiteY11" fmla="*/ 175162 h 876200"/>
                <a:gd name="connsiteX12" fmla="*/ 1224939 w 1371185"/>
                <a:gd name="connsiteY12" fmla="*/ 174934 h 876200"/>
                <a:gd name="connsiteX13" fmla="*/ 1023488 w 1371185"/>
                <a:gd name="connsiteY13" fmla="*/ 283659 h 876200"/>
                <a:gd name="connsiteX14" fmla="*/ 1032419 w 1371185"/>
                <a:gd name="connsiteY14" fmla="*/ 568794 h 876200"/>
                <a:gd name="connsiteX15" fmla="*/ 1237677 w 1371185"/>
                <a:gd name="connsiteY15" fmla="*/ 683233 h 876200"/>
                <a:gd name="connsiteX16" fmla="*/ 1351548 w 1371185"/>
                <a:gd name="connsiteY16" fmla="*/ 678081 h 876200"/>
                <a:gd name="connsiteX17" fmla="*/ 1330593 w 1371185"/>
                <a:gd name="connsiteY17" fmla="*/ 798096 h 876200"/>
                <a:gd name="connsiteX18" fmla="*/ 1225818 w 1371185"/>
                <a:gd name="connsiteY18" fmla="*/ 866676 h 876200"/>
                <a:gd name="connsiteX19" fmla="*/ 1193631 w 1371185"/>
                <a:gd name="connsiteY19" fmla="*/ 759435 h 876200"/>
                <a:gd name="connsiteX20" fmla="*/ 995314 w 1371185"/>
                <a:gd name="connsiteY20" fmla="*/ 645697 h 876200"/>
                <a:gd name="connsiteX21" fmla="*/ 943878 w 1371185"/>
                <a:gd name="connsiteY21" fmla="*/ 695225 h 876200"/>
                <a:gd name="connsiteX22" fmla="*/ 873393 w 1371185"/>
                <a:gd name="connsiteY22" fmla="*/ 710465 h 876200"/>
                <a:gd name="connsiteX23" fmla="*/ 913398 w 1371185"/>
                <a:gd name="connsiteY23" fmla="*/ 845720 h 876200"/>
                <a:gd name="connsiteX24" fmla="*/ 892443 w 1371185"/>
                <a:gd name="connsiteY24" fmla="*/ 874295 h 876200"/>
                <a:gd name="connsiteX25" fmla="*/ 812433 w 1371185"/>
                <a:gd name="connsiteY25" fmla="*/ 874295 h 876200"/>
                <a:gd name="connsiteX26" fmla="*/ 623838 w 1371185"/>
                <a:gd name="connsiteY26" fmla="*/ 874295 h 876200"/>
                <a:gd name="connsiteX27" fmla="*/ 559068 w 1371185"/>
                <a:gd name="connsiteY27" fmla="*/ 874295 h 876200"/>
                <a:gd name="connsiteX28" fmla="*/ 490488 w 1371185"/>
                <a:gd name="connsiteY28" fmla="*/ 876200 h 876200"/>
                <a:gd name="connsiteX29" fmla="*/ 458103 w 1371185"/>
                <a:gd name="connsiteY29" fmla="*/ 843815 h 876200"/>
                <a:gd name="connsiteX30" fmla="*/ 498108 w 1371185"/>
                <a:gd name="connsiteY30" fmla="*/ 710465 h 876200"/>
                <a:gd name="connsiteX31" fmla="*/ 431433 w 1371185"/>
                <a:gd name="connsiteY31" fmla="*/ 697130 h 876200"/>
                <a:gd name="connsiteX32" fmla="*/ 379999 w 1371185"/>
                <a:gd name="connsiteY32" fmla="*/ 649507 h 876200"/>
                <a:gd name="connsiteX33" fmla="*/ 189098 w 1371185"/>
                <a:gd name="connsiteY33" fmla="*/ 753101 h 876200"/>
                <a:gd name="connsiteX34" fmla="*/ 172353 w 1371185"/>
                <a:gd name="connsiteY34" fmla="*/ 851436 h 876200"/>
                <a:gd name="connsiteX35" fmla="*/ 52338 w 1371185"/>
                <a:gd name="connsiteY35" fmla="*/ 796192 h 876200"/>
                <a:gd name="connsiteX36" fmla="*/ 135160 w 1371185"/>
                <a:gd name="connsiteY36" fmla="*/ 692760 h 876200"/>
                <a:gd name="connsiteX37" fmla="*/ 346384 w 1371185"/>
                <a:gd name="connsiteY37" fmla="*/ 576553 h 876200"/>
                <a:gd name="connsiteX38" fmla="*/ 355427 w 1371185"/>
                <a:gd name="connsiteY38" fmla="*/ 288759 h 876200"/>
                <a:gd name="connsiteX39" fmla="*/ 141473 w 1371185"/>
                <a:gd name="connsiteY39" fmla="*/ 167454 h 876200"/>
                <a:gd name="connsiteX40" fmla="*/ 75277 w 1371185"/>
                <a:gd name="connsiteY40" fmla="*/ 203509 h 876200"/>
                <a:gd name="connsiteX41" fmla="*/ 503 w 1371185"/>
                <a:gd name="connsiteY41" fmla="*/ 132883 h 876200"/>
                <a:gd name="connsiteX0" fmla="*/ 503 w 1371185"/>
                <a:gd name="connsiteY0" fmla="*/ 132883 h 876200"/>
                <a:gd name="connsiteX1" fmla="*/ 67772 w 1371185"/>
                <a:gd name="connsiteY1" fmla="*/ 59203 h 876200"/>
                <a:gd name="connsiteX2" fmla="*/ 142549 w 1371185"/>
                <a:gd name="connsiteY2" fmla="*/ 9 h 876200"/>
                <a:gd name="connsiteX3" fmla="*/ 211360 w 1371185"/>
                <a:gd name="connsiteY3" fmla="*/ 66682 h 876200"/>
                <a:gd name="connsiteX4" fmla="*/ 194813 w 1371185"/>
                <a:gd name="connsiteY4" fmla="*/ 114926 h 876200"/>
                <a:gd name="connsiteX5" fmla="*/ 389721 w 1371185"/>
                <a:gd name="connsiteY5" fmla="*/ 222892 h 876200"/>
                <a:gd name="connsiteX6" fmla="*/ 683322 w 1371185"/>
                <a:gd name="connsiteY6" fmla="*/ 70494 h 876200"/>
                <a:gd name="connsiteX7" fmla="*/ 980984 w 1371185"/>
                <a:gd name="connsiteY7" fmla="*/ 215413 h 876200"/>
                <a:gd name="connsiteX8" fmla="*/ 1179698 w 1371185"/>
                <a:gd name="connsiteY8" fmla="*/ 108118 h 876200"/>
                <a:gd name="connsiteX9" fmla="*/ 1246773 w 1371185"/>
                <a:gd name="connsiteY9" fmla="*/ 1807 h 876200"/>
                <a:gd name="connsiteX10" fmla="*/ 1321069 w 1371185"/>
                <a:gd name="connsiteY10" fmla="*/ 72292 h 876200"/>
                <a:gd name="connsiteX11" fmla="*/ 1362979 w 1371185"/>
                <a:gd name="connsiteY11" fmla="*/ 175162 h 876200"/>
                <a:gd name="connsiteX12" fmla="*/ 1224939 w 1371185"/>
                <a:gd name="connsiteY12" fmla="*/ 174934 h 876200"/>
                <a:gd name="connsiteX13" fmla="*/ 1023488 w 1371185"/>
                <a:gd name="connsiteY13" fmla="*/ 283659 h 876200"/>
                <a:gd name="connsiteX14" fmla="*/ 1032419 w 1371185"/>
                <a:gd name="connsiteY14" fmla="*/ 568794 h 876200"/>
                <a:gd name="connsiteX15" fmla="*/ 1237677 w 1371185"/>
                <a:gd name="connsiteY15" fmla="*/ 683233 h 876200"/>
                <a:gd name="connsiteX16" fmla="*/ 1351548 w 1371185"/>
                <a:gd name="connsiteY16" fmla="*/ 678081 h 876200"/>
                <a:gd name="connsiteX17" fmla="*/ 1330593 w 1371185"/>
                <a:gd name="connsiteY17" fmla="*/ 798096 h 876200"/>
                <a:gd name="connsiteX18" fmla="*/ 1225818 w 1371185"/>
                <a:gd name="connsiteY18" fmla="*/ 866676 h 876200"/>
                <a:gd name="connsiteX19" fmla="*/ 1193631 w 1371185"/>
                <a:gd name="connsiteY19" fmla="*/ 759435 h 876200"/>
                <a:gd name="connsiteX20" fmla="*/ 995314 w 1371185"/>
                <a:gd name="connsiteY20" fmla="*/ 645697 h 876200"/>
                <a:gd name="connsiteX21" fmla="*/ 943878 w 1371185"/>
                <a:gd name="connsiteY21" fmla="*/ 695225 h 876200"/>
                <a:gd name="connsiteX22" fmla="*/ 873393 w 1371185"/>
                <a:gd name="connsiteY22" fmla="*/ 710465 h 876200"/>
                <a:gd name="connsiteX23" fmla="*/ 913398 w 1371185"/>
                <a:gd name="connsiteY23" fmla="*/ 845720 h 876200"/>
                <a:gd name="connsiteX24" fmla="*/ 892443 w 1371185"/>
                <a:gd name="connsiteY24" fmla="*/ 874295 h 876200"/>
                <a:gd name="connsiteX25" fmla="*/ 812433 w 1371185"/>
                <a:gd name="connsiteY25" fmla="*/ 874295 h 876200"/>
                <a:gd name="connsiteX26" fmla="*/ 749568 w 1371185"/>
                <a:gd name="connsiteY26" fmla="*/ 872390 h 876200"/>
                <a:gd name="connsiteX27" fmla="*/ 623838 w 1371185"/>
                <a:gd name="connsiteY27" fmla="*/ 874295 h 876200"/>
                <a:gd name="connsiteX28" fmla="*/ 559068 w 1371185"/>
                <a:gd name="connsiteY28" fmla="*/ 874295 h 876200"/>
                <a:gd name="connsiteX29" fmla="*/ 490488 w 1371185"/>
                <a:gd name="connsiteY29" fmla="*/ 876200 h 876200"/>
                <a:gd name="connsiteX30" fmla="*/ 458103 w 1371185"/>
                <a:gd name="connsiteY30" fmla="*/ 843815 h 876200"/>
                <a:gd name="connsiteX31" fmla="*/ 498108 w 1371185"/>
                <a:gd name="connsiteY31" fmla="*/ 710465 h 876200"/>
                <a:gd name="connsiteX32" fmla="*/ 431433 w 1371185"/>
                <a:gd name="connsiteY32" fmla="*/ 697130 h 876200"/>
                <a:gd name="connsiteX33" fmla="*/ 379999 w 1371185"/>
                <a:gd name="connsiteY33" fmla="*/ 649507 h 876200"/>
                <a:gd name="connsiteX34" fmla="*/ 189098 w 1371185"/>
                <a:gd name="connsiteY34" fmla="*/ 753101 h 876200"/>
                <a:gd name="connsiteX35" fmla="*/ 172353 w 1371185"/>
                <a:gd name="connsiteY35" fmla="*/ 851436 h 876200"/>
                <a:gd name="connsiteX36" fmla="*/ 52338 w 1371185"/>
                <a:gd name="connsiteY36" fmla="*/ 796192 h 876200"/>
                <a:gd name="connsiteX37" fmla="*/ 135160 w 1371185"/>
                <a:gd name="connsiteY37" fmla="*/ 692760 h 876200"/>
                <a:gd name="connsiteX38" fmla="*/ 346384 w 1371185"/>
                <a:gd name="connsiteY38" fmla="*/ 576553 h 876200"/>
                <a:gd name="connsiteX39" fmla="*/ 355427 w 1371185"/>
                <a:gd name="connsiteY39" fmla="*/ 288759 h 876200"/>
                <a:gd name="connsiteX40" fmla="*/ 141473 w 1371185"/>
                <a:gd name="connsiteY40" fmla="*/ 167454 h 876200"/>
                <a:gd name="connsiteX41" fmla="*/ 75277 w 1371185"/>
                <a:gd name="connsiteY41" fmla="*/ 203509 h 876200"/>
                <a:gd name="connsiteX42" fmla="*/ 503 w 1371185"/>
                <a:gd name="connsiteY42" fmla="*/ 132883 h 876200"/>
                <a:gd name="connsiteX0" fmla="*/ 503 w 1371185"/>
                <a:gd name="connsiteY0" fmla="*/ 132883 h 876200"/>
                <a:gd name="connsiteX1" fmla="*/ 67772 w 1371185"/>
                <a:gd name="connsiteY1" fmla="*/ 59203 h 876200"/>
                <a:gd name="connsiteX2" fmla="*/ 142549 w 1371185"/>
                <a:gd name="connsiteY2" fmla="*/ 9 h 876200"/>
                <a:gd name="connsiteX3" fmla="*/ 211360 w 1371185"/>
                <a:gd name="connsiteY3" fmla="*/ 66682 h 876200"/>
                <a:gd name="connsiteX4" fmla="*/ 194813 w 1371185"/>
                <a:gd name="connsiteY4" fmla="*/ 114926 h 876200"/>
                <a:gd name="connsiteX5" fmla="*/ 389721 w 1371185"/>
                <a:gd name="connsiteY5" fmla="*/ 222892 h 876200"/>
                <a:gd name="connsiteX6" fmla="*/ 683322 w 1371185"/>
                <a:gd name="connsiteY6" fmla="*/ 70494 h 876200"/>
                <a:gd name="connsiteX7" fmla="*/ 980984 w 1371185"/>
                <a:gd name="connsiteY7" fmla="*/ 215413 h 876200"/>
                <a:gd name="connsiteX8" fmla="*/ 1179698 w 1371185"/>
                <a:gd name="connsiteY8" fmla="*/ 108118 h 876200"/>
                <a:gd name="connsiteX9" fmla="*/ 1246773 w 1371185"/>
                <a:gd name="connsiteY9" fmla="*/ 1807 h 876200"/>
                <a:gd name="connsiteX10" fmla="*/ 1321069 w 1371185"/>
                <a:gd name="connsiteY10" fmla="*/ 72292 h 876200"/>
                <a:gd name="connsiteX11" fmla="*/ 1362979 w 1371185"/>
                <a:gd name="connsiteY11" fmla="*/ 175162 h 876200"/>
                <a:gd name="connsiteX12" fmla="*/ 1224939 w 1371185"/>
                <a:gd name="connsiteY12" fmla="*/ 174934 h 876200"/>
                <a:gd name="connsiteX13" fmla="*/ 1023488 w 1371185"/>
                <a:gd name="connsiteY13" fmla="*/ 283659 h 876200"/>
                <a:gd name="connsiteX14" fmla="*/ 1032419 w 1371185"/>
                <a:gd name="connsiteY14" fmla="*/ 568794 h 876200"/>
                <a:gd name="connsiteX15" fmla="*/ 1237677 w 1371185"/>
                <a:gd name="connsiteY15" fmla="*/ 683233 h 876200"/>
                <a:gd name="connsiteX16" fmla="*/ 1351548 w 1371185"/>
                <a:gd name="connsiteY16" fmla="*/ 678081 h 876200"/>
                <a:gd name="connsiteX17" fmla="*/ 1330593 w 1371185"/>
                <a:gd name="connsiteY17" fmla="*/ 798096 h 876200"/>
                <a:gd name="connsiteX18" fmla="*/ 1225818 w 1371185"/>
                <a:gd name="connsiteY18" fmla="*/ 866676 h 876200"/>
                <a:gd name="connsiteX19" fmla="*/ 1193631 w 1371185"/>
                <a:gd name="connsiteY19" fmla="*/ 759435 h 876200"/>
                <a:gd name="connsiteX20" fmla="*/ 995314 w 1371185"/>
                <a:gd name="connsiteY20" fmla="*/ 645697 h 876200"/>
                <a:gd name="connsiteX21" fmla="*/ 943878 w 1371185"/>
                <a:gd name="connsiteY21" fmla="*/ 695225 h 876200"/>
                <a:gd name="connsiteX22" fmla="*/ 873393 w 1371185"/>
                <a:gd name="connsiteY22" fmla="*/ 710465 h 876200"/>
                <a:gd name="connsiteX23" fmla="*/ 913398 w 1371185"/>
                <a:gd name="connsiteY23" fmla="*/ 845720 h 876200"/>
                <a:gd name="connsiteX24" fmla="*/ 892443 w 1371185"/>
                <a:gd name="connsiteY24" fmla="*/ 874295 h 876200"/>
                <a:gd name="connsiteX25" fmla="*/ 812433 w 1371185"/>
                <a:gd name="connsiteY25" fmla="*/ 874295 h 876200"/>
                <a:gd name="connsiteX26" fmla="*/ 749568 w 1371185"/>
                <a:gd name="connsiteY26" fmla="*/ 872390 h 876200"/>
                <a:gd name="connsiteX27" fmla="*/ 661938 w 1371185"/>
                <a:gd name="connsiteY27" fmla="*/ 874295 h 876200"/>
                <a:gd name="connsiteX28" fmla="*/ 623838 w 1371185"/>
                <a:gd name="connsiteY28" fmla="*/ 874295 h 876200"/>
                <a:gd name="connsiteX29" fmla="*/ 559068 w 1371185"/>
                <a:gd name="connsiteY29" fmla="*/ 874295 h 876200"/>
                <a:gd name="connsiteX30" fmla="*/ 490488 w 1371185"/>
                <a:gd name="connsiteY30" fmla="*/ 876200 h 876200"/>
                <a:gd name="connsiteX31" fmla="*/ 458103 w 1371185"/>
                <a:gd name="connsiteY31" fmla="*/ 843815 h 876200"/>
                <a:gd name="connsiteX32" fmla="*/ 498108 w 1371185"/>
                <a:gd name="connsiteY32" fmla="*/ 710465 h 876200"/>
                <a:gd name="connsiteX33" fmla="*/ 431433 w 1371185"/>
                <a:gd name="connsiteY33" fmla="*/ 697130 h 876200"/>
                <a:gd name="connsiteX34" fmla="*/ 379999 w 1371185"/>
                <a:gd name="connsiteY34" fmla="*/ 649507 h 876200"/>
                <a:gd name="connsiteX35" fmla="*/ 189098 w 1371185"/>
                <a:gd name="connsiteY35" fmla="*/ 753101 h 876200"/>
                <a:gd name="connsiteX36" fmla="*/ 172353 w 1371185"/>
                <a:gd name="connsiteY36" fmla="*/ 851436 h 876200"/>
                <a:gd name="connsiteX37" fmla="*/ 52338 w 1371185"/>
                <a:gd name="connsiteY37" fmla="*/ 796192 h 876200"/>
                <a:gd name="connsiteX38" fmla="*/ 135160 w 1371185"/>
                <a:gd name="connsiteY38" fmla="*/ 692760 h 876200"/>
                <a:gd name="connsiteX39" fmla="*/ 346384 w 1371185"/>
                <a:gd name="connsiteY39" fmla="*/ 576553 h 876200"/>
                <a:gd name="connsiteX40" fmla="*/ 355427 w 1371185"/>
                <a:gd name="connsiteY40" fmla="*/ 288759 h 876200"/>
                <a:gd name="connsiteX41" fmla="*/ 141473 w 1371185"/>
                <a:gd name="connsiteY41" fmla="*/ 167454 h 876200"/>
                <a:gd name="connsiteX42" fmla="*/ 75277 w 1371185"/>
                <a:gd name="connsiteY42" fmla="*/ 203509 h 876200"/>
                <a:gd name="connsiteX43" fmla="*/ 503 w 1371185"/>
                <a:gd name="connsiteY43" fmla="*/ 132883 h 876200"/>
                <a:gd name="connsiteX0" fmla="*/ 503 w 1371185"/>
                <a:gd name="connsiteY0" fmla="*/ 132883 h 876200"/>
                <a:gd name="connsiteX1" fmla="*/ 67772 w 1371185"/>
                <a:gd name="connsiteY1" fmla="*/ 59203 h 876200"/>
                <a:gd name="connsiteX2" fmla="*/ 142549 w 1371185"/>
                <a:gd name="connsiteY2" fmla="*/ 9 h 876200"/>
                <a:gd name="connsiteX3" fmla="*/ 211360 w 1371185"/>
                <a:gd name="connsiteY3" fmla="*/ 66682 h 876200"/>
                <a:gd name="connsiteX4" fmla="*/ 194813 w 1371185"/>
                <a:gd name="connsiteY4" fmla="*/ 114926 h 876200"/>
                <a:gd name="connsiteX5" fmla="*/ 389721 w 1371185"/>
                <a:gd name="connsiteY5" fmla="*/ 222892 h 876200"/>
                <a:gd name="connsiteX6" fmla="*/ 683322 w 1371185"/>
                <a:gd name="connsiteY6" fmla="*/ 70494 h 876200"/>
                <a:gd name="connsiteX7" fmla="*/ 980984 w 1371185"/>
                <a:gd name="connsiteY7" fmla="*/ 215413 h 876200"/>
                <a:gd name="connsiteX8" fmla="*/ 1179698 w 1371185"/>
                <a:gd name="connsiteY8" fmla="*/ 108118 h 876200"/>
                <a:gd name="connsiteX9" fmla="*/ 1246773 w 1371185"/>
                <a:gd name="connsiteY9" fmla="*/ 1807 h 876200"/>
                <a:gd name="connsiteX10" fmla="*/ 1321069 w 1371185"/>
                <a:gd name="connsiteY10" fmla="*/ 72292 h 876200"/>
                <a:gd name="connsiteX11" fmla="*/ 1362979 w 1371185"/>
                <a:gd name="connsiteY11" fmla="*/ 175162 h 876200"/>
                <a:gd name="connsiteX12" fmla="*/ 1224939 w 1371185"/>
                <a:gd name="connsiteY12" fmla="*/ 174934 h 876200"/>
                <a:gd name="connsiteX13" fmla="*/ 1023488 w 1371185"/>
                <a:gd name="connsiteY13" fmla="*/ 283659 h 876200"/>
                <a:gd name="connsiteX14" fmla="*/ 1032419 w 1371185"/>
                <a:gd name="connsiteY14" fmla="*/ 568794 h 876200"/>
                <a:gd name="connsiteX15" fmla="*/ 1237677 w 1371185"/>
                <a:gd name="connsiteY15" fmla="*/ 683233 h 876200"/>
                <a:gd name="connsiteX16" fmla="*/ 1351548 w 1371185"/>
                <a:gd name="connsiteY16" fmla="*/ 678081 h 876200"/>
                <a:gd name="connsiteX17" fmla="*/ 1330593 w 1371185"/>
                <a:gd name="connsiteY17" fmla="*/ 798096 h 876200"/>
                <a:gd name="connsiteX18" fmla="*/ 1225818 w 1371185"/>
                <a:gd name="connsiteY18" fmla="*/ 866676 h 876200"/>
                <a:gd name="connsiteX19" fmla="*/ 1193631 w 1371185"/>
                <a:gd name="connsiteY19" fmla="*/ 759435 h 876200"/>
                <a:gd name="connsiteX20" fmla="*/ 995314 w 1371185"/>
                <a:gd name="connsiteY20" fmla="*/ 645697 h 876200"/>
                <a:gd name="connsiteX21" fmla="*/ 943878 w 1371185"/>
                <a:gd name="connsiteY21" fmla="*/ 695225 h 876200"/>
                <a:gd name="connsiteX22" fmla="*/ 873393 w 1371185"/>
                <a:gd name="connsiteY22" fmla="*/ 710465 h 876200"/>
                <a:gd name="connsiteX23" fmla="*/ 913398 w 1371185"/>
                <a:gd name="connsiteY23" fmla="*/ 845720 h 876200"/>
                <a:gd name="connsiteX24" fmla="*/ 892443 w 1371185"/>
                <a:gd name="connsiteY24" fmla="*/ 874295 h 876200"/>
                <a:gd name="connsiteX25" fmla="*/ 812433 w 1371185"/>
                <a:gd name="connsiteY25" fmla="*/ 874295 h 876200"/>
                <a:gd name="connsiteX26" fmla="*/ 749568 w 1371185"/>
                <a:gd name="connsiteY26" fmla="*/ 872390 h 876200"/>
                <a:gd name="connsiteX27" fmla="*/ 722898 w 1371185"/>
                <a:gd name="connsiteY27" fmla="*/ 872390 h 876200"/>
                <a:gd name="connsiteX28" fmla="*/ 661938 w 1371185"/>
                <a:gd name="connsiteY28" fmla="*/ 874295 h 876200"/>
                <a:gd name="connsiteX29" fmla="*/ 623838 w 1371185"/>
                <a:gd name="connsiteY29" fmla="*/ 874295 h 876200"/>
                <a:gd name="connsiteX30" fmla="*/ 559068 w 1371185"/>
                <a:gd name="connsiteY30" fmla="*/ 874295 h 876200"/>
                <a:gd name="connsiteX31" fmla="*/ 490488 w 1371185"/>
                <a:gd name="connsiteY31" fmla="*/ 876200 h 876200"/>
                <a:gd name="connsiteX32" fmla="*/ 458103 w 1371185"/>
                <a:gd name="connsiteY32" fmla="*/ 843815 h 876200"/>
                <a:gd name="connsiteX33" fmla="*/ 498108 w 1371185"/>
                <a:gd name="connsiteY33" fmla="*/ 710465 h 876200"/>
                <a:gd name="connsiteX34" fmla="*/ 431433 w 1371185"/>
                <a:gd name="connsiteY34" fmla="*/ 697130 h 876200"/>
                <a:gd name="connsiteX35" fmla="*/ 379999 w 1371185"/>
                <a:gd name="connsiteY35" fmla="*/ 649507 h 876200"/>
                <a:gd name="connsiteX36" fmla="*/ 189098 w 1371185"/>
                <a:gd name="connsiteY36" fmla="*/ 753101 h 876200"/>
                <a:gd name="connsiteX37" fmla="*/ 172353 w 1371185"/>
                <a:gd name="connsiteY37" fmla="*/ 851436 h 876200"/>
                <a:gd name="connsiteX38" fmla="*/ 52338 w 1371185"/>
                <a:gd name="connsiteY38" fmla="*/ 796192 h 876200"/>
                <a:gd name="connsiteX39" fmla="*/ 135160 w 1371185"/>
                <a:gd name="connsiteY39" fmla="*/ 692760 h 876200"/>
                <a:gd name="connsiteX40" fmla="*/ 346384 w 1371185"/>
                <a:gd name="connsiteY40" fmla="*/ 576553 h 876200"/>
                <a:gd name="connsiteX41" fmla="*/ 355427 w 1371185"/>
                <a:gd name="connsiteY41" fmla="*/ 288759 h 876200"/>
                <a:gd name="connsiteX42" fmla="*/ 141473 w 1371185"/>
                <a:gd name="connsiteY42" fmla="*/ 167454 h 876200"/>
                <a:gd name="connsiteX43" fmla="*/ 75277 w 1371185"/>
                <a:gd name="connsiteY43" fmla="*/ 203509 h 876200"/>
                <a:gd name="connsiteX44" fmla="*/ 503 w 1371185"/>
                <a:gd name="connsiteY44" fmla="*/ 132883 h 876200"/>
                <a:gd name="connsiteX0" fmla="*/ 503 w 1371185"/>
                <a:gd name="connsiteY0" fmla="*/ 132883 h 914300"/>
                <a:gd name="connsiteX1" fmla="*/ 67772 w 1371185"/>
                <a:gd name="connsiteY1" fmla="*/ 59203 h 914300"/>
                <a:gd name="connsiteX2" fmla="*/ 142549 w 1371185"/>
                <a:gd name="connsiteY2" fmla="*/ 9 h 914300"/>
                <a:gd name="connsiteX3" fmla="*/ 211360 w 1371185"/>
                <a:gd name="connsiteY3" fmla="*/ 66682 h 914300"/>
                <a:gd name="connsiteX4" fmla="*/ 194813 w 1371185"/>
                <a:gd name="connsiteY4" fmla="*/ 114926 h 914300"/>
                <a:gd name="connsiteX5" fmla="*/ 389721 w 1371185"/>
                <a:gd name="connsiteY5" fmla="*/ 222892 h 914300"/>
                <a:gd name="connsiteX6" fmla="*/ 683322 w 1371185"/>
                <a:gd name="connsiteY6" fmla="*/ 70494 h 914300"/>
                <a:gd name="connsiteX7" fmla="*/ 980984 w 1371185"/>
                <a:gd name="connsiteY7" fmla="*/ 215413 h 914300"/>
                <a:gd name="connsiteX8" fmla="*/ 1179698 w 1371185"/>
                <a:gd name="connsiteY8" fmla="*/ 108118 h 914300"/>
                <a:gd name="connsiteX9" fmla="*/ 1246773 w 1371185"/>
                <a:gd name="connsiteY9" fmla="*/ 1807 h 914300"/>
                <a:gd name="connsiteX10" fmla="*/ 1321069 w 1371185"/>
                <a:gd name="connsiteY10" fmla="*/ 72292 h 914300"/>
                <a:gd name="connsiteX11" fmla="*/ 1362979 w 1371185"/>
                <a:gd name="connsiteY11" fmla="*/ 175162 h 914300"/>
                <a:gd name="connsiteX12" fmla="*/ 1224939 w 1371185"/>
                <a:gd name="connsiteY12" fmla="*/ 174934 h 914300"/>
                <a:gd name="connsiteX13" fmla="*/ 1023488 w 1371185"/>
                <a:gd name="connsiteY13" fmla="*/ 283659 h 914300"/>
                <a:gd name="connsiteX14" fmla="*/ 1032419 w 1371185"/>
                <a:gd name="connsiteY14" fmla="*/ 568794 h 914300"/>
                <a:gd name="connsiteX15" fmla="*/ 1237677 w 1371185"/>
                <a:gd name="connsiteY15" fmla="*/ 683233 h 914300"/>
                <a:gd name="connsiteX16" fmla="*/ 1351548 w 1371185"/>
                <a:gd name="connsiteY16" fmla="*/ 678081 h 914300"/>
                <a:gd name="connsiteX17" fmla="*/ 1330593 w 1371185"/>
                <a:gd name="connsiteY17" fmla="*/ 798096 h 914300"/>
                <a:gd name="connsiteX18" fmla="*/ 1225818 w 1371185"/>
                <a:gd name="connsiteY18" fmla="*/ 866676 h 914300"/>
                <a:gd name="connsiteX19" fmla="*/ 1193631 w 1371185"/>
                <a:gd name="connsiteY19" fmla="*/ 759435 h 914300"/>
                <a:gd name="connsiteX20" fmla="*/ 995314 w 1371185"/>
                <a:gd name="connsiteY20" fmla="*/ 645697 h 914300"/>
                <a:gd name="connsiteX21" fmla="*/ 943878 w 1371185"/>
                <a:gd name="connsiteY21" fmla="*/ 695225 h 914300"/>
                <a:gd name="connsiteX22" fmla="*/ 873393 w 1371185"/>
                <a:gd name="connsiteY22" fmla="*/ 710465 h 914300"/>
                <a:gd name="connsiteX23" fmla="*/ 913398 w 1371185"/>
                <a:gd name="connsiteY23" fmla="*/ 845720 h 914300"/>
                <a:gd name="connsiteX24" fmla="*/ 892443 w 1371185"/>
                <a:gd name="connsiteY24" fmla="*/ 874295 h 914300"/>
                <a:gd name="connsiteX25" fmla="*/ 812433 w 1371185"/>
                <a:gd name="connsiteY25" fmla="*/ 874295 h 914300"/>
                <a:gd name="connsiteX26" fmla="*/ 749568 w 1371185"/>
                <a:gd name="connsiteY26" fmla="*/ 872390 h 914300"/>
                <a:gd name="connsiteX27" fmla="*/ 722898 w 1371185"/>
                <a:gd name="connsiteY27" fmla="*/ 872390 h 914300"/>
                <a:gd name="connsiteX28" fmla="*/ 661938 w 1371185"/>
                <a:gd name="connsiteY28" fmla="*/ 874295 h 914300"/>
                <a:gd name="connsiteX29" fmla="*/ 623838 w 1371185"/>
                <a:gd name="connsiteY29" fmla="*/ 874295 h 914300"/>
                <a:gd name="connsiteX30" fmla="*/ 591453 w 1371185"/>
                <a:gd name="connsiteY30" fmla="*/ 914300 h 914300"/>
                <a:gd name="connsiteX31" fmla="*/ 559068 w 1371185"/>
                <a:gd name="connsiteY31" fmla="*/ 874295 h 914300"/>
                <a:gd name="connsiteX32" fmla="*/ 490488 w 1371185"/>
                <a:gd name="connsiteY32" fmla="*/ 876200 h 914300"/>
                <a:gd name="connsiteX33" fmla="*/ 458103 w 1371185"/>
                <a:gd name="connsiteY33" fmla="*/ 843815 h 914300"/>
                <a:gd name="connsiteX34" fmla="*/ 498108 w 1371185"/>
                <a:gd name="connsiteY34" fmla="*/ 710465 h 914300"/>
                <a:gd name="connsiteX35" fmla="*/ 431433 w 1371185"/>
                <a:gd name="connsiteY35" fmla="*/ 697130 h 914300"/>
                <a:gd name="connsiteX36" fmla="*/ 379999 w 1371185"/>
                <a:gd name="connsiteY36" fmla="*/ 649507 h 914300"/>
                <a:gd name="connsiteX37" fmla="*/ 189098 w 1371185"/>
                <a:gd name="connsiteY37" fmla="*/ 753101 h 914300"/>
                <a:gd name="connsiteX38" fmla="*/ 172353 w 1371185"/>
                <a:gd name="connsiteY38" fmla="*/ 851436 h 914300"/>
                <a:gd name="connsiteX39" fmla="*/ 52338 w 1371185"/>
                <a:gd name="connsiteY39" fmla="*/ 796192 h 914300"/>
                <a:gd name="connsiteX40" fmla="*/ 135160 w 1371185"/>
                <a:gd name="connsiteY40" fmla="*/ 692760 h 914300"/>
                <a:gd name="connsiteX41" fmla="*/ 346384 w 1371185"/>
                <a:gd name="connsiteY41" fmla="*/ 576553 h 914300"/>
                <a:gd name="connsiteX42" fmla="*/ 355427 w 1371185"/>
                <a:gd name="connsiteY42" fmla="*/ 288759 h 914300"/>
                <a:gd name="connsiteX43" fmla="*/ 141473 w 1371185"/>
                <a:gd name="connsiteY43" fmla="*/ 167454 h 914300"/>
                <a:gd name="connsiteX44" fmla="*/ 75277 w 1371185"/>
                <a:gd name="connsiteY44" fmla="*/ 203509 h 914300"/>
                <a:gd name="connsiteX45" fmla="*/ 503 w 1371185"/>
                <a:gd name="connsiteY45" fmla="*/ 132883 h 914300"/>
                <a:gd name="connsiteX0" fmla="*/ 503 w 1371185"/>
                <a:gd name="connsiteY0" fmla="*/ 132883 h 916683"/>
                <a:gd name="connsiteX1" fmla="*/ 67772 w 1371185"/>
                <a:gd name="connsiteY1" fmla="*/ 59203 h 916683"/>
                <a:gd name="connsiteX2" fmla="*/ 142549 w 1371185"/>
                <a:gd name="connsiteY2" fmla="*/ 9 h 916683"/>
                <a:gd name="connsiteX3" fmla="*/ 211360 w 1371185"/>
                <a:gd name="connsiteY3" fmla="*/ 66682 h 916683"/>
                <a:gd name="connsiteX4" fmla="*/ 194813 w 1371185"/>
                <a:gd name="connsiteY4" fmla="*/ 114926 h 916683"/>
                <a:gd name="connsiteX5" fmla="*/ 389721 w 1371185"/>
                <a:gd name="connsiteY5" fmla="*/ 222892 h 916683"/>
                <a:gd name="connsiteX6" fmla="*/ 683322 w 1371185"/>
                <a:gd name="connsiteY6" fmla="*/ 70494 h 916683"/>
                <a:gd name="connsiteX7" fmla="*/ 980984 w 1371185"/>
                <a:gd name="connsiteY7" fmla="*/ 215413 h 916683"/>
                <a:gd name="connsiteX8" fmla="*/ 1179698 w 1371185"/>
                <a:gd name="connsiteY8" fmla="*/ 108118 h 916683"/>
                <a:gd name="connsiteX9" fmla="*/ 1246773 w 1371185"/>
                <a:gd name="connsiteY9" fmla="*/ 1807 h 916683"/>
                <a:gd name="connsiteX10" fmla="*/ 1321069 w 1371185"/>
                <a:gd name="connsiteY10" fmla="*/ 72292 h 916683"/>
                <a:gd name="connsiteX11" fmla="*/ 1362979 w 1371185"/>
                <a:gd name="connsiteY11" fmla="*/ 175162 h 916683"/>
                <a:gd name="connsiteX12" fmla="*/ 1224939 w 1371185"/>
                <a:gd name="connsiteY12" fmla="*/ 174934 h 916683"/>
                <a:gd name="connsiteX13" fmla="*/ 1023488 w 1371185"/>
                <a:gd name="connsiteY13" fmla="*/ 283659 h 916683"/>
                <a:gd name="connsiteX14" fmla="*/ 1032419 w 1371185"/>
                <a:gd name="connsiteY14" fmla="*/ 568794 h 916683"/>
                <a:gd name="connsiteX15" fmla="*/ 1237677 w 1371185"/>
                <a:gd name="connsiteY15" fmla="*/ 683233 h 916683"/>
                <a:gd name="connsiteX16" fmla="*/ 1351548 w 1371185"/>
                <a:gd name="connsiteY16" fmla="*/ 678081 h 916683"/>
                <a:gd name="connsiteX17" fmla="*/ 1330593 w 1371185"/>
                <a:gd name="connsiteY17" fmla="*/ 798096 h 916683"/>
                <a:gd name="connsiteX18" fmla="*/ 1225818 w 1371185"/>
                <a:gd name="connsiteY18" fmla="*/ 866676 h 916683"/>
                <a:gd name="connsiteX19" fmla="*/ 1193631 w 1371185"/>
                <a:gd name="connsiteY19" fmla="*/ 759435 h 916683"/>
                <a:gd name="connsiteX20" fmla="*/ 995314 w 1371185"/>
                <a:gd name="connsiteY20" fmla="*/ 645697 h 916683"/>
                <a:gd name="connsiteX21" fmla="*/ 943878 w 1371185"/>
                <a:gd name="connsiteY21" fmla="*/ 695225 h 916683"/>
                <a:gd name="connsiteX22" fmla="*/ 873393 w 1371185"/>
                <a:gd name="connsiteY22" fmla="*/ 710465 h 916683"/>
                <a:gd name="connsiteX23" fmla="*/ 913398 w 1371185"/>
                <a:gd name="connsiteY23" fmla="*/ 845720 h 916683"/>
                <a:gd name="connsiteX24" fmla="*/ 892443 w 1371185"/>
                <a:gd name="connsiteY24" fmla="*/ 874295 h 916683"/>
                <a:gd name="connsiteX25" fmla="*/ 812433 w 1371185"/>
                <a:gd name="connsiteY25" fmla="*/ 874295 h 916683"/>
                <a:gd name="connsiteX26" fmla="*/ 749568 w 1371185"/>
                <a:gd name="connsiteY26" fmla="*/ 872390 h 916683"/>
                <a:gd name="connsiteX27" fmla="*/ 722898 w 1371185"/>
                <a:gd name="connsiteY27" fmla="*/ 872390 h 916683"/>
                <a:gd name="connsiteX28" fmla="*/ 661938 w 1371185"/>
                <a:gd name="connsiteY28" fmla="*/ 874295 h 916683"/>
                <a:gd name="connsiteX29" fmla="*/ 623838 w 1371185"/>
                <a:gd name="connsiteY29" fmla="*/ 874295 h 916683"/>
                <a:gd name="connsiteX30" fmla="*/ 591453 w 1371185"/>
                <a:gd name="connsiteY30" fmla="*/ 914300 h 916683"/>
                <a:gd name="connsiteX31" fmla="*/ 559068 w 1371185"/>
                <a:gd name="connsiteY31" fmla="*/ 874295 h 916683"/>
                <a:gd name="connsiteX32" fmla="*/ 490488 w 1371185"/>
                <a:gd name="connsiteY32" fmla="*/ 876200 h 916683"/>
                <a:gd name="connsiteX33" fmla="*/ 458103 w 1371185"/>
                <a:gd name="connsiteY33" fmla="*/ 843815 h 916683"/>
                <a:gd name="connsiteX34" fmla="*/ 498108 w 1371185"/>
                <a:gd name="connsiteY34" fmla="*/ 710465 h 916683"/>
                <a:gd name="connsiteX35" fmla="*/ 431433 w 1371185"/>
                <a:gd name="connsiteY35" fmla="*/ 697130 h 916683"/>
                <a:gd name="connsiteX36" fmla="*/ 379999 w 1371185"/>
                <a:gd name="connsiteY36" fmla="*/ 649507 h 916683"/>
                <a:gd name="connsiteX37" fmla="*/ 189098 w 1371185"/>
                <a:gd name="connsiteY37" fmla="*/ 753101 h 916683"/>
                <a:gd name="connsiteX38" fmla="*/ 172353 w 1371185"/>
                <a:gd name="connsiteY38" fmla="*/ 851436 h 916683"/>
                <a:gd name="connsiteX39" fmla="*/ 52338 w 1371185"/>
                <a:gd name="connsiteY39" fmla="*/ 796192 h 916683"/>
                <a:gd name="connsiteX40" fmla="*/ 135160 w 1371185"/>
                <a:gd name="connsiteY40" fmla="*/ 692760 h 916683"/>
                <a:gd name="connsiteX41" fmla="*/ 346384 w 1371185"/>
                <a:gd name="connsiteY41" fmla="*/ 576553 h 916683"/>
                <a:gd name="connsiteX42" fmla="*/ 355427 w 1371185"/>
                <a:gd name="connsiteY42" fmla="*/ 288759 h 916683"/>
                <a:gd name="connsiteX43" fmla="*/ 141473 w 1371185"/>
                <a:gd name="connsiteY43" fmla="*/ 167454 h 916683"/>
                <a:gd name="connsiteX44" fmla="*/ 75277 w 1371185"/>
                <a:gd name="connsiteY44" fmla="*/ 203509 h 916683"/>
                <a:gd name="connsiteX45" fmla="*/ 503 w 1371185"/>
                <a:gd name="connsiteY45" fmla="*/ 132883 h 916683"/>
                <a:gd name="connsiteX0" fmla="*/ 503 w 1371185"/>
                <a:gd name="connsiteY0" fmla="*/ 132883 h 914374"/>
                <a:gd name="connsiteX1" fmla="*/ 67772 w 1371185"/>
                <a:gd name="connsiteY1" fmla="*/ 59203 h 914374"/>
                <a:gd name="connsiteX2" fmla="*/ 142549 w 1371185"/>
                <a:gd name="connsiteY2" fmla="*/ 9 h 914374"/>
                <a:gd name="connsiteX3" fmla="*/ 211360 w 1371185"/>
                <a:gd name="connsiteY3" fmla="*/ 66682 h 914374"/>
                <a:gd name="connsiteX4" fmla="*/ 194813 w 1371185"/>
                <a:gd name="connsiteY4" fmla="*/ 114926 h 914374"/>
                <a:gd name="connsiteX5" fmla="*/ 389721 w 1371185"/>
                <a:gd name="connsiteY5" fmla="*/ 222892 h 914374"/>
                <a:gd name="connsiteX6" fmla="*/ 683322 w 1371185"/>
                <a:gd name="connsiteY6" fmla="*/ 70494 h 914374"/>
                <a:gd name="connsiteX7" fmla="*/ 980984 w 1371185"/>
                <a:gd name="connsiteY7" fmla="*/ 215413 h 914374"/>
                <a:gd name="connsiteX8" fmla="*/ 1179698 w 1371185"/>
                <a:gd name="connsiteY8" fmla="*/ 108118 h 914374"/>
                <a:gd name="connsiteX9" fmla="*/ 1246773 w 1371185"/>
                <a:gd name="connsiteY9" fmla="*/ 1807 h 914374"/>
                <a:gd name="connsiteX10" fmla="*/ 1321069 w 1371185"/>
                <a:gd name="connsiteY10" fmla="*/ 72292 h 914374"/>
                <a:gd name="connsiteX11" fmla="*/ 1362979 w 1371185"/>
                <a:gd name="connsiteY11" fmla="*/ 175162 h 914374"/>
                <a:gd name="connsiteX12" fmla="*/ 1224939 w 1371185"/>
                <a:gd name="connsiteY12" fmla="*/ 174934 h 914374"/>
                <a:gd name="connsiteX13" fmla="*/ 1023488 w 1371185"/>
                <a:gd name="connsiteY13" fmla="*/ 283659 h 914374"/>
                <a:gd name="connsiteX14" fmla="*/ 1032419 w 1371185"/>
                <a:gd name="connsiteY14" fmla="*/ 568794 h 914374"/>
                <a:gd name="connsiteX15" fmla="*/ 1237677 w 1371185"/>
                <a:gd name="connsiteY15" fmla="*/ 683233 h 914374"/>
                <a:gd name="connsiteX16" fmla="*/ 1351548 w 1371185"/>
                <a:gd name="connsiteY16" fmla="*/ 678081 h 914374"/>
                <a:gd name="connsiteX17" fmla="*/ 1330593 w 1371185"/>
                <a:gd name="connsiteY17" fmla="*/ 798096 h 914374"/>
                <a:gd name="connsiteX18" fmla="*/ 1225818 w 1371185"/>
                <a:gd name="connsiteY18" fmla="*/ 866676 h 914374"/>
                <a:gd name="connsiteX19" fmla="*/ 1193631 w 1371185"/>
                <a:gd name="connsiteY19" fmla="*/ 759435 h 914374"/>
                <a:gd name="connsiteX20" fmla="*/ 995314 w 1371185"/>
                <a:gd name="connsiteY20" fmla="*/ 645697 h 914374"/>
                <a:gd name="connsiteX21" fmla="*/ 943878 w 1371185"/>
                <a:gd name="connsiteY21" fmla="*/ 695225 h 914374"/>
                <a:gd name="connsiteX22" fmla="*/ 873393 w 1371185"/>
                <a:gd name="connsiteY22" fmla="*/ 710465 h 914374"/>
                <a:gd name="connsiteX23" fmla="*/ 913398 w 1371185"/>
                <a:gd name="connsiteY23" fmla="*/ 845720 h 914374"/>
                <a:gd name="connsiteX24" fmla="*/ 892443 w 1371185"/>
                <a:gd name="connsiteY24" fmla="*/ 874295 h 914374"/>
                <a:gd name="connsiteX25" fmla="*/ 812433 w 1371185"/>
                <a:gd name="connsiteY25" fmla="*/ 874295 h 914374"/>
                <a:gd name="connsiteX26" fmla="*/ 749568 w 1371185"/>
                <a:gd name="connsiteY26" fmla="*/ 872390 h 914374"/>
                <a:gd name="connsiteX27" fmla="*/ 722898 w 1371185"/>
                <a:gd name="connsiteY27" fmla="*/ 872390 h 914374"/>
                <a:gd name="connsiteX28" fmla="*/ 661938 w 1371185"/>
                <a:gd name="connsiteY28" fmla="*/ 874295 h 914374"/>
                <a:gd name="connsiteX29" fmla="*/ 623838 w 1371185"/>
                <a:gd name="connsiteY29" fmla="*/ 874295 h 914374"/>
                <a:gd name="connsiteX30" fmla="*/ 591453 w 1371185"/>
                <a:gd name="connsiteY30" fmla="*/ 914300 h 914374"/>
                <a:gd name="connsiteX31" fmla="*/ 559068 w 1371185"/>
                <a:gd name="connsiteY31" fmla="*/ 874295 h 914374"/>
                <a:gd name="connsiteX32" fmla="*/ 490488 w 1371185"/>
                <a:gd name="connsiteY32" fmla="*/ 876200 h 914374"/>
                <a:gd name="connsiteX33" fmla="*/ 458103 w 1371185"/>
                <a:gd name="connsiteY33" fmla="*/ 843815 h 914374"/>
                <a:gd name="connsiteX34" fmla="*/ 498108 w 1371185"/>
                <a:gd name="connsiteY34" fmla="*/ 710465 h 914374"/>
                <a:gd name="connsiteX35" fmla="*/ 431433 w 1371185"/>
                <a:gd name="connsiteY35" fmla="*/ 697130 h 914374"/>
                <a:gd name="connsiteX36" fmla="*/ 379999 w 1371185"/>
                <a:gd name="connsiteY36" fmla="*/ 649507 h 914374"/>
                <a:gd name="connsiteX37" fmla="*/ 189098 w 1371185"/>
                <a:gd name="connsiteY37" fmla="*/ 753101 h 914374"/>
                <a:gd name="connsiteX38" fmla="*/ 172353 w 1371185"/>
                <a:gd name="connsiteY38" fmla="*/ 851436 h 914374"/>
                <a:gd name="connsiteX39" fmla="*/ 52338 w 1371185"/>
                <a:gd name="connsiteY39" fmla="*/ 796192 h 914374"/>
                <a:gd name="connsiteX40" fmla="*/ 135160 w 1371185"/>
                <a:gd name="connsiteY40" fmla="*/ 692760 h 914374"/>
                <a:gd name="connsiteX41" fmla="*/ 346384 w 1371185"/>
                <a:gd name="connsiteY41" fmla="*/ 576553 h 914374"/>
                <a:gd name="connsiteX42" fmla="*/ 355427 w 1371185"/>
                <a:gd name="connsiteY42" fmla="*/ 288759 h 914374"/>
                <a:gd name="connsiteX43" fmla="*/ 141473 w 1371185"/>
                <a:gd name="connsiteY43" fmla="*/ 167454 h 914374"/>
                <a:gd name="connsiteX44" fmla="*/ 75277 w 1371185"/>
                <a:gd name="connsiteY44" fmla="*/ 203509 h 914374"/>
                <a:gd name="connsiteX45" fmla="*/ 503 w 1371185"/>
                <a:gd name="connsiteY45" fmla="*/ 132883 h 914374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49568 w 1371185"/>
                <a:gd name="connsiteY26" fmla="*/ 872390 h 914407"/>
                <a:gd name="connsiteX27" fmla="*/ 722898 w 1371185"/>
                <a:gd name="connsiteY27" fmla="*/ 872390 h 914407"/>
                <a:gd name="connsiteX28" fmla="*/ 661938 w 1371185"/>
                <a:gd name="connsiteY28" fmla="*/ 874295 h 914407"/>
                <a:gd name="connsiteX29" fmla="*/ 623838 w 1371185"/>
                <a:gd name="connsiteY29" fmla="*/ 874295 h 914407"/>
                <a:gd name="connsiteX30" fmla="*/ 591453 w 1371185"/>
                <a:gd name="connsiteY30" fmla="*/ 914300 h 914407"/>
                <a:gd name="connsiteX31" fmla="*/ 559068 w 1371185"/>
                <a:gd name="connsiteY31" fmla="*/ 874295 h 914407"/>
                <a:gd name="connsiteX32" fmla="*/ 490488 w 1371185"/>
                <a:gd name="connsiteY32" fmla="*/ 876200 h 914407"/>
                <a:gd name="connsiteX33" fmla="*/ 458103 w 1371185"/>
                <a:gd name="connsiteY33" fmla="*/ 843815 h 914407"/>
                <a:gd name="connsiteX34" fmla="*/ 498108 w 1371185"/>
                <a:gd name="connsiteY34" fmla="*/ 710465 h 914407"/>
                <a:gd name="connsiteX35" fmla="*/ 431433 w 1371185"/>
                <a:gd name="connsiteY35" fmla="*/ 697130 h 914407"/>
                <a:gd name="connsiteX36" fmla="*/ 379999 w 1371185"/>
                <a:gd name="connsiteY36" fmla="*/ 649507 h 914407"/>
                <a:gd name="connsiteX37" fmla="*/ 189098 w 1371185"/>
                <a:gd name="connsiteY37" fmla="*/ 753101 h 914407"/>
                <a:gd name="connsiteX38" fmla="*/ 172353 w 1371185"/>
                <a:gd name="connsiteY38" fmla="*/ 851436 h 914407"/>
                <a:gd name="connsiteX39" fmla="*/ 52338 w 1371185"/>
                <a:gd name="connsiteY39" fmla="*/ 796192 h 914407"/>
                <a:gd name="connsiteX40" fmla="*/ 135160 w 1371185"/>
                <a:gd name="connsiteY40" fmla="*/ 692760 h 914407"/>
                <a:gd name="connsiteX41" fmla="*/ 346384 w 1371185"/>
                <a:gd name="connsiteY41" fmla="*/ 576553 h 914407"/>
                <a:gd name="connsiteX42" fmla="*/ 355427 w 1371185"/>
                <a:gd name="connsiteY42" fmla="*/ 288759 h 914407"/>
                <a:gd name="connsiteX43" fmla="*/ 141473 w 1371185"/>
                <a:gd name="connsiteY43" fmla="*/ 167454 h 914407"/>
                <a:gd name="connsiteX44" fmla="*/ 75277 w 1371185"/>
                <a:gd name="connsiteY44" fmla="*/ 203509 h 914407"/>
                <a:gd name="connsiteX45" fmla="*/ 503 w 1371185"/>
                <a:gd name="connsiteY45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49568 w 1371185"/>
                <a:gd name="connsiteY26" fmla="*/ 872390 h 914407"/>
                <a:gd name="connsiteX27" fmla="*/ 722898 w 1371185"/>
                <a:gd name="connsiteY27" fmla="*/ 872390 h 914407"/>
                <a:gd name="connsiteX28" fmla="*/ 661938 w 1371185"/>
                <a:gd name="connsiteY28" fmla="*/ 874295 h 914407"/>
                <a:gd name="connsiteX29" fmla="*/ 623838 w 1371185"/>
                <a:gd name="connsiteY29" fmla="*/ 874295 h 914407"/>
                <a:gd name="connsiteX30" fmla="*/ 591453 w 1371185"/>
                <a:gd name="connsiteY30" fmla="*/ 914300 h 914407"/>
                <a:gd name="connsiteX31" fmla="*/ 559068 w 1371185"/>
                <a:gd name="connsiteY31" fmla="*/ 874295 h 914407"/>
                <a:gd name="connsiteX32" fmla="*/ 490488 w 1371185"/>
                <a:gd name="connsiteY32" fmla="*/ 876200 h 914407"/>
                <a:gd name="connsiteX33" fmla="*/ 458103 w 1371185"/>
                <a:gd name="connsiteY33" fmla="*/ 843815 h 914407"/>
                <a:gd name="connsiteX34" fmla="*/ 498108 w 1371185"/>
                <a:gd name="connsiteY34" fmla="*/ 710465 h 914407"/>
                <a:gd name="connsiteX35" fmla="*/ 431433 w 1371185"/>
                <a:gd name="connsiteY35" fmla="*/ 697130 h 914407"/>
                <a:gd name="connsiteX36" fmla="*/ 379999 w 1371185"/>
                <a:gd name="connsiteY36" fmla="*/ 649507 h 914407"/>
                <a:gd name="connsiteX37" fmla="*/ 189098 w 1371185"/>
                <a:gd name="connsiteY37" fmla="*/ 753101 h 914407"/>
                <a:gd name="connsiteX38" fmla="*/ 172353 w 1371185"/>
                <a:gd name="connsiteY38" fmla="*/ 851436 h 914407"/>
                <a:gd name="connsiteX39" fmla="*/ 52338 w 1371185"/>
                <a:gd name="connsiteY39" fmla="*/ 796192 h 914407"/>
                <a:gd name="connsiteX40" fmla="*/ 135160 w 1371185"/>
                <a:gd name="connsiteY40" fmla="*/ 692760 h 914407"/>
                <a:gd name="connsiteX41" fmla="*/ 346384 w 1371185"/>
                <a:gd name="connsiteY41" fmla="*/ 576553 h 914407"/>
                <a:gd name="connsiteX42" fmla="*/ 355427 w 1371185"/>
                <a:gd name="connsiteY42" fmla="*/ 288759 h 914407"/>
                <a:gd name="connsiteX43" fmla="*/ 141473 w 1371185"/>
                <a:gd name="connsiteY43" fmla="*/ 167454 h 914407"/>
                <a:gd name="connsiteX44" fmla="*/ 75277 w 1371185"/>
                <a:gd name="connsiteY44" fmla="*/ 203509 h 914407"/>
                <a:gd name="connsiteX45" fmla="*/ 503 w 1371185"/>
                <a:gd name="connsiteY45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49568 w 1371185"/>
                <a:gd name="connsiteY26" fmla="*/ 872390 h 914407"/>
                <a:gd name="connsiteX27" fmla="*/ 722898 w 1371185"/>
                <a:gd name="connsiteY27" fmla="*/ 872390 h 914407"/>
                <a:gd name="connsiteX28" fmla="*/ 694323 w 1371185"/>
                <a:gd name="connsiteY28" fmla="*/ 914300 h 914407"/>
                <a:gd name="connsiteX29" fmla="*/ 661938 w 1371185"/>
                <a:gd name="connsiteY29" fmla="*/ 874295 h 914407"/>
                <a:gd name="connsiteX30" fmla="*/ 623838 w 1371185"/>
                <a:gd name="connsiteY30" fmla="*/ 874295 h 914407"/>
                <a:gd name="connsiteX31" fmla="*/ 591453 w 1371185"/>
                <a:gd name="connsiteY31" fmla="*/ 914300 h 914407"/>
                <a:gd name="connsiteX32" fmla="*/ 559068 w 1371185"/>
                <a:gd name="connsiteY32" fmla="*/ 874295 h 914407"/>
                <a:gd name="connsiteX33" fmla="*/ 490488 w 1371185"/>
                <a:gd name="connsiteY33" fmla="*/ 876200 h 914407"/>
                <a:gd name="connsiteX34" fmla="*/ 458103 w 1371185"/>
                <a:gd name="connsiteY34" fmla="*/ 843815 h 914407"/>
                <a:gd name="connsiteX35" fmla="*/ 498108 w 1371185"/>
                <a:gd name="connsiteY35" fmla="*/ 710465 h 914407"/>
                <a:gd name="connsiteX36" fmla="*/ 431433 w 1371185"/>
                <a:gd name="connsiteY36" fmla="*/ 697130 h 914407"/>
                <a:gd name="connsiteX37" fmla="*/ 379999 w 1371185"/>
                <a:gd name="connsiteY37" fmla="*/ 649507 h 914407"/>
                <a:gd name="connsiteX38" fmla="*/ 189098 w 1371185"/>
                <a:gd name="connsiteY38" fmla="*/ 753101 h 914407"/>
                <a:gd name="connsiteX39" fmla="*/ 172353 w 1371185"/>
                <a:gd name="connsiteY39" fmla="*/ 851436 h 914407"/>
                <a:gd name="connsiteX40" fmla="*/ 52338 w 1371185"/>
                <a:gd name="connsiteY40" fmla="*/ 796192 h 914407"/>
                <a:gd name="connsiteX41" fmla="*/ 135160 w 1371185"/>
                <a:gd name="connsiteY41" fmla="*/ 692760 h 914407"/>
                <a:gd name="connsiteX42" fmla="*/ 346384 w 1371185"/>
                <a:gd name="connsiteY42" fmla="*/ 576553 h 914407"/>
                <a:gd name="connsiteX43" fmla="*/ 355427 w 1371185"/>
                <a:gd name="connsiteY43" fmla="*/ 288759 h 914407"/>
                <a:gd name="connsiteX44" fmla="*/ 141473 w 1371185"/>
                <a:gd name="connsiteY44" fmla="*/ 167454 h 914407"/>
                <a:gd name="connsiteX45" fmla="*/ 75277 w 1371185"/>
                <a:gd name="connsiteY45" fmla="*/ 203509 h 914407"/>
                <a:gd name="connsiteX46" fmla="*/ 503 w 1371185"/>
                <a:gd name="connsiteY46" fmla="*/ 132883 h 914407"/>
                <a:gd name="connsiteX0" fmla="*/ 503 w 1371185"/>
                <a:gd name="connsiteY0" fmla="*/ 132883 h 916617"/>
                <a:gd name="connsiteX1" fmla="*/ 67772 w 1371185"/>
                <a:gd name="connsiteY1" fmla="*/ 59203 h 916617"/>
                <a:gd name="connsiteX2" fmla="*/ 142549 w 1371185"/>
                <a:gd name="connsiteY2" fmla="*/ 9 h 916617"/>
                <a:gd name="connsiteX3" fmla="*/ 211360 w 1371185"/>
                <a:gd name="connsiteY3" fmla="*/ 66682 h 916617"/>
                <a:gd name="connsiteX4" fmla="*/ 194813 w 1371185"/>
                <a:gd name="connsiteY4" fmla="*/ 114926 h 916617"/>
                <a:gd name="connsiteX5" fmla="*/ 389721 w 1371185"/>
                <a:gd name="connsiteY5" fmla="*/ 222892 h 916617"/>
                <a:gd name="connsiteX6" fmla="*/ 683322 w 1371185"/>
                <a:gd name="connsiteY6" fmla="*/ 70494 h 916617"/>
                <a:gd name="connsiteX7" fmla="*/ 980984 w 1371185"/>
                <a:gd name="connsiteY7" fmla="*/ 215413 h 916617"/>
                <a:gd name="connsiteX8" fmla="*/ 1179698 w 1371185"/>
                <a:gd name="connsiteY8" fmla="*/ 108118 h 916617"/>
                <a:gd name="connsiteX9" fmla="*/ 1246773 w 1371185"/>
                <a:gd name="connsiteY9" fmla="*/ 1807 h 916617"/>
                <a:gd name="connsiteX10" fmla="*/ 1321069 w 1371185"/>
                <a:gd name="connsiteY10" fmla="*/ 72292 h 916617"/>
                <a:gd name="connsiteX11" fmla="*/ 1362979 w 1371185"/>
                <a:gd name="connsiteY11" fmla="*/ 175162 h 916617"/>
                <a:gd name="connsiteX12" fmla="*/ 1224939 w 1371185"/>
                <a:gd name="connsiteY12" fmla="*/ 174934 h 916617"/>
                <a:gd name="connsiteX13" fmla="*/ 1023488 w 1371185"/>
                <a:gd name="connsiteY13" fmla="*/ 283659 h 916617"/>
                <a:gd name="connsiteX14" fmla="*/ 1032419 w 1371185"/>
                <a:gd name="connsiteY14" fmla="*/ 568794 h 916617"/>
                <a:gd name="connsiteX15" fmla="*/ 1237677 w 1371185"/>
                <a:gd name="connsiteY15" fmla="*/ 683233 h 916617"/>
                <a:gd name="connsiteX16" fmla="*/ 1351548 w 1371185"/>
                <a:gd name="connsiteY16" fmla="*/ 678081 h 916617"/>
                <a:gd name="connsiteX17" fmla="*/ 1330593 w 1371185"/>
                <a:gd name="connsiteY17" fmla="*/ 798096 h 916617"/>
                <a:gd name="connsiteX18" fmla="*/ 1225818 w 1371185"/>
                <a:gd name="connsiteY18" fmla="*/ 866676 h 916617"/>
                <a:gd name="connsiteX19" fmla="*/ 1193631 w 1371185"/>
                <a:gd name="connsiteY19" fmla="*/ 759435 h 916617"/>
                <a:gd name="connsiteX20" fmla="*/ 995314 w 1371185"/>
                <a:gd name="connsiteY20" fmla="*/ 645697 h 916617"/>
                <a:gd name="connsiteX21" fmla="*/ 943878 w 1371185"/>
                <a:gd name="connsiteY21" fmla="*/ 695225 h 916617"/>
                <a:gd name="connsiteX22" fmla="*/ 873393 w 1371185"/>
                <a:gd name="connsiteY22" fmla="*/ 710465 h 916617"/>
                <a:gd name="connsiteX23" fmla="*/ 913398 w 1371185"/>
                <a:gd name="connsiteY23" fmla="*/ 845720 h 916617"/>
                <a:gd name="connsiteX24" fmla="*/ 892443 w 1371185"/>
                <a:gd name="connsiteY24" fmla="*/ 874295 h 916617"/>
                <a:gd name="connsiteX25" fmla="*/ 812433 w 1371185"/>
                <a:gd name="connsiteY25" fmla="*/ 874295 h 916617"/>
                <a:gd name="connsiteX26" fmla="*/ 749568 w 1371185"/>
                <a:gd name="connsiteY26" fmla="*/ 872390 h 916617"/>
                <a:gd name="connsiteX27" fmla="*/ 722898 w 1371185"/>
                <a:gd name="connsiteY27" fmla="*/ 872390 h 916617"/>
                <a:gd name="connsiteX28" fmla="*/ 694323 w 1371185"/>
                <a:gd name="connsiteY28" fmla="*/ 914300 h 916617"/>
                <a:gd name="connsiteX29" fmla="*/ 661938 w 1371185"/>
                <a:gd name="connsiteY29" fmla="*/ 874295 h 916617"/>
                <a:gd name="connsiteX30" fmla="*/ 623838 w 1371185"/>
                <a:gd name="connsiteY30" fmla="*/ 874295 h 916617"/>
                <a:gd name="connsiteX31" fmla="*/ 591453 w 1371185"/>
                <a:gd name="connsiteY31" fmla="*/ 914300 h 916617"/>
                <a:gd name="connsiteX32" fmla="*/ 559068 w 1371185"/>
                <a:gd name="connsiteY32" fmla="*/ 874295 h 916617"/>
                <a:gd name="connsiteX33" fmla="*/ 490488 w 1371185"/>
                <a:gd name="connsiteY33" fmla="*/ 876200 h 916617"/>
                <a:gd name="connsiteX34" fmla="*/ 458103 w 1371185"/>
                <a:gd name="connsiteY34" fmla="*/ 843815 h 916617"/>
                <a:gd name="connsiteX35" fmla="*/ 498108 w 1371185"/>
                <a:gd name="connsiteY35" fmla="*/ 710465 h 916617"/>
                <a:gd name="connsiteX36" fmla="*/ 431433 w 1371185"/>
                <a:gd name="connsiteY36" fmla="*/ 697130 h 916617"/>
                <a:gd name="connsiteX37" fmla="*/ 379999 w 1371185"/>
                <a:gd name="connsiteY37" fmla="*/ 649507 h 916617"/>
                <a:gd name="connsiteX38" fmla="*/ 189098 w 1371185"/>
                <a:gd name="connsiteY38" fmla="*/ 753101 h 916617"/>
                <a:gd name="connsiteX39" fmla="*/ 172353 w 1371185"/>
                <a:gd name="connsiteY39" fmla="*/ 851436 h 916617"/>
                <a:gd name="connsiteX40" fmla="*/ 52338 w 1371185"/>
                <a:gd name="connsiteY40" fmla="*/ 796192 h 916617"/>
                <a:gd name="connsiteX41" fmla="*/ 135160 w 1371185"/>
                <a:gd name="connsiteY41" fmla="*/ 692760 h 916617"/>
                <a:gd name="connsiteX42" fmla="*/ 346384 w 1371185"/>
                <a:gd name="connsiteY42" fmla="*/ 576553 h 916617"/>
                <a:gd name="connsiteX43" fmla="*/ 355427 w 1371185"/>
                <a:gd name="connsiteY43" fmla="*/ 288759 h 916617"/>
                <a:gd name="connsiteX44" fmla="*/ 141473 w 1371185"/>
                <a:gd name="connsiteY44" fmla="*/ 167454 h 916617"/>
                <a:gd name="connsiteX45" fmla="*/ 75277 w 1371185"/>
                <a:gd name="connsiteY45" fmla="*/ 203509 h 916617"/>
                <a:gd name="connsiteX46" fmla="*/ 503 w 1371185"/>
                <a:gd name="connsiteY46" fmla="*/ 132883 h 91661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49568 w 1371185"/>
                <a:gd name="connsiteY26" fmla="*/ 872390 h 914407"/>
                <a:gd name="connsiteX27" fmla="*/ 722898 w 1371185"/>
                <a:gd name="connsiteY27" fmla="*/ 872390 h 914407"/>
                <a:gd name="connsiteX28" fmla="*/ 694323 w 1371185"/>
                <a:gd name="connsiteY28" fmla="*/ 914300 h 914407"/>
                <a:gd name="connsiteX29" fmla="*/ 661938 w 1371185"/>
                <a:gd name="connsiteY29" fmla="*/ 874295 h 914407"/>
                <a:gd name="connsiteX30" fmla="*/ 623838 w 1371185"/>
                <a:gd name="connsiteY30" fmla="*/ 874295 h 914407"/>
                <a:gd name="connsiteX31" fmla="*/ 591453 w 1371185"/>
                <a:gd name="connsiteY31" fmla="*/ 914300 h 914407"/>
                <a:gd name="connsiteX32" fmla="*/ 559068 w 1371185"/>
                <a:gd name="connsiteY32" fmla="*/ 874295 h 914407"/>
                <a:gd name="connsiteX33" fmla="*/ 490488 w 1371185"/>
                <a:gd name="connsiteY33" fmla="*/ 876200 h 914407"/>
                <a:gd name="connsiteX34" fmla="*/ 458103 w 1371185"/>
                <a:gd name="connsiteY34" fmla="*/ 843815 h 914407"/>
                <a:gd name="connsiteX35" fmla="*/ 498108 w 1371185"/>
                <a:gd name="connsiteY35" fmla="*/ 710465 h 914407"/>
                <a:gd name="connsiteX36" fmla="*/ 431433 w 1371185"/>
                <a:gd name="connsiteY36" fmla="*/ 697130 h 914407"/>
                <a:gd name="connsiteX37" fmla="*/ 379999 w 1371185"/>
                <a:gd name="connsiteY37" fmla="*/ 649507 h 914407"/>
                <a:gd name="connsiteX38" fmla="*/ 189098 w 1371185"/>
                <a:gd name="connsiteY38" fmla="*/ 753101 h 914407"/>
                <a:gd name="connsiteX39" fmla="*/ 172353 w 1371185"/>
                <a:gd name="connsiteY39" fmla="*/ 851436 h 914407"/>
                <a:gd name="connsiteX40" fmla="*/ 52338 w 1371185"/>
                <a:gd name="connsiteY40" fmla="*/ 796192 h 914407"/>
                <a:gd name="connsiteX41" fmla="*/ 135160 w 1371185"/>
                <a:gd name="connsiteY41" fmla="*/ 692760 h 914407"/>
                <a:gd name="connsiteX42" fmla="*/ 346384 w 1371185"/>
                <a:gd name="connsiteY42" fmla="*/ 576553 h 914407"/>
                <a:gd name="connsiteX43" fmla="*/ 355427 w 1371185"/>
                <a:gd name="connsiteY43" fmla="*/ 288759 h 914407"/>
                <a:gd name="connsiteX44" fmla="*/ 141473 w 1371185"/>
                <a:gd name="connsiteY44" fmla="*/ 167454 h 914407"/>
                <a:gd name="connsiteX45" fmla="*/ 75277 w 1371185"/>
                <a:gd name="connsiteY45" fmla="*/ 203509 h 914407"/>
                <a:gd name="connsiteX46" fmla="*/ 503 w 1371185"/>
                <a:gd name="connsiteY46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49568 w 1371185"/>
                <a:gd name="connsiteY26" fmla="*/ 872390 h 914407"/>
                <a:gd name="connsiteX27" fmla="*/ 722898 w 1371185"/>
                <a:gd name="connsiteY27" fmla="*/ 872390 h 914407"/>
                <a:gd name="connsiteX28" fmla="*/ 694323 w 1371185"/>
                <a:gd name="connsiteY28" fmla="*/ 914300 h 914407"/>
                <a:gd name="connsiteX29" fmla="*/ 661938 w 1371185"/>
                <a:gd name="connsiteY29" fmla="*/ 874295 h 914407"/>
                <a:gd name="connsiteX30" fmla="*/ 623838 w 1371185"/>
                <a:gd name="connsiteY30" fmla="*/ 874295 h 914407"/>
                <a:gd name="connsiteX31" fmla="*/ 591453 w 1371185"/>
                <a:gd name="connsiteY31" fmla="*/ 914300 h 914407"/>
                <a:gd name="connsiteX32" fmla="*/ 559068 w 1371185"/>
                <a:gd name="connsiteY32" fmla="*/ 874295 h 914407"/>
                <a:gd name="connsiteX33" fmla="*/ 490488 w 1371185"/>
                <a:gd name="connsiteY33" fmla="*/ 876200 h 914407"/>
                <a:gd name="connsiteX34" fmla="*/ 458103 w 1371185"/>
                <a:gd name="connsiteY34" fmla="*/ 843815 h 914407"/>
                <a:gd name="connsiteX35" fmla="*/ 498108 w 1371185"/>
                <a:gd name="connsiteY35" fmla="*/ 710465 h 914407"/>
                <a:gd name="connsiteX36" fmla="*/ 431433 w 1371185"/>
                <a:gd name="connsiteY36" fmla="*/ 697130 h 914407"/>
                <a:gd name="connsiteX37" fmla="*/ 379999 w 1371185"/>
                <a:gd name="connsiteY37" fmla="*/ 649507 h 914407"/>
                <a:gd name="connsiteX38" fmla="*/ 189098 w 1371185"/>
                <a:gd name="connsiteY38" fmla="*/ 753101 h 914407"/>
                <a:gd name="connsiteX39" fmla="*/ 172353 w 1371185"/>
                <a:gd name="connsiteY39" fmla="*/ 851436 h 914407"/>
                <a:gd name="connsiteX40" fmla="*/ 52338 w 1371185"/>
                <a:gd name="connsiteY40" fmla="*/ 796192 h 914407"/>
                <a:gd name="connsiteX41" fmla="*/ 135160 w 1371185"/>
                <a:gd name="connsiteY41" fmla="*/ 692760 h 914407"/>
                <a:gd name="connsiteX42" fmla="*/ 346384 w 1371185"/>
                <a:gd name="connsiteY42" fmla="*/ 576553 h 914407"/>
                <a:gd name="connsiteX43" fmla="*/ 355427 w 1371185"/>
                <a:gd name="connsiteY43" fmla="*/ 288759 h 914407"/>
                <a:gd name="connsiteX44" fmla="*/ 141473 w 1371185"/>
                <a:gd name="connsiteY44" fmla="*/ 167454 h 914407"/>
                <a:gd name="connsiteX45" fmla="*/ 75277 w 1371185"/>
                <a:gd name="connsiteY45" fmla="*/ 203509 h 914407"/>
                <a:gd name="connsiteX46" fmla="*/ 503 w 1371185"/>
                <a:gd name="connsiteY46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49568 w 1371185"/>
                <a:gd name="connsiteY26" fmla="*/ 872390 h 914407"/>
                <a:gd name="connsiteX27" fmla="*/ 722898 w 1371185"/>
                <a:gd name="connsiteY27" fmla="*/ 872390 h 914407"/>
                <a:gd name="connsiteX28" fmla="*/ 694323 w 1371185"/>
                <a:gd name="connsiteY28" fmla="*/ 914300 h 914407"/>
                <a:gd name="connsiteX29" fmla="*/ 661938 w 1371185"/>
                <a:gd name="connsiteY29" fmla="*/ 874295 h 914407"/>
                <a:gd name="connsiteX30" fmla="*/ 623838 w 1371185"/>
                <a:gd name="connsiteY30" fmla="*/ 874295 h 914407"/>
                <a:gd name="connsiteX31" fmla="*/ 591453 w 1371185"/>
                <a:gd name="connsiteY31" fmla="*/ 914300 h 914407"/>
                <a:gd name="connsiteX32" fmla="*/ 559068 w 1371185"/>
                <a:gd name="connsiteY32" fmla="*/ 874295 h 914407"/>
                <a:gd name="connsiteX33" fmla="*/ 490488 w 1371185"/>
                <a:gd name="connsiteY33" fmla="*/ 876200 h 914407"/>
                <a:gd name="connsiteX34" fmla="*/ 458103 w 1371185"/>
                <a:gd name="connsiteY34" fmla="*/ 843815 h 914407"/>
                <a:gd name="connsiteX35" fmla="*/ 498108 w 1371185"/>
                <a:gd name="connsiteY35" fmla="*/ 710465 h 914407"/>
                <a:gd name="connsiteX36" fmla="*/ 431433 w 1371185"/>
                <a:gd name="connsiteY36" fmla="*/ 697130 h 914407"/>
                <a:gd name="connsiteX37" fmla="*/ 379999 w 1371185"/>
                <a:gd name="connsiteY37" fmla="*/ 649507 h 914407"/>
                <a:gd name="connsiteX38" fmla="*/ 189098 w 1371185"/>
                <a:gd name="connsiteY38" fmla="*/ 753101 h 914407"/>
                <a:gd name="connsiteX39" fmla="*/ 172353 w 1371185"/>
                <a:gd name="connsiteY39" fmla="*/ 851436 h 914407"/>
                <a:gd name="connsiteX40" fmla="*/ 52338 w 1371185"/>
                <a:gd name="connsiteY40" fmla="*/ 796192 h 914407"/>
                <a:gd name="connsiteX41" fmla="*/ 135160 w 1371185"/>
                <a:gd name="connsiteY41" fmla="*/ 692760 h 914407"/>
                <a:gd name="connsiteX42" fmla="*/ 346384 w 1371185"/>
                <a:gd name="connsiteY42" fmla="*/ 576553 h 914407"/>
                <a:gd name="connsiteX43" fmla="*/ 355427 w 1371185"/>
                <a:gd name="connsiteY43" fmla="*/ 288759 h 914407"/>
                <a:gd name="connsiteX44" fmla="*/ 141473 w 1371185"/>
                <a:gd name="connsiteY44" fmla="*/ 167454 h 914407"/>
                <a:gd name="connsiteX45" fmla="*/ 75277 w 1371185"/>
                <a:gd name="connsiteY45" fmla="*/ 203509 h 914407"/>
                <a:gd name="connsiteX46" fmla="*/ 503 w 1371185"/>
                <a:gd name="connsiteY46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49568 w 1371185"/>
                <a:gd name="connsiteY26" fmla="*/ 872390 h 914407"/>
                <a:gd name="connsiteX27" fmla="*/ 722898 w 1371185"/>
                <a:gd name="connsiteY27" fmla="*/ 872390 h 914407"/>
                <a:gd name="connsiteX28" fmla="*/ 692418 w 1371185"/>
                <a:gd name="connsiteY28" fmla="*/ 912395 h 914407"/>
                <a:gd name="connsiteX29" fmla="*/ 661938 w 1371185"/>
                <a:gd name="connsiteY29" fmla="*/ 874295 h 914407"/>
                <a:gd name="connsiteX30" fmla="*/ 623838 w 1371185"/>
                <a:gd name="connsiteY30" fmla="*/ 874295 h 914407"/>
                <a:gd name="connsiteX31" fmla="*/ 591453 w 1371185"/>
                <a:gd name="connsiteY31" fmla="*/ 914300 h 914407"/>
                <a:gd name="connsiteX32" fmla="*/ 559068 w 1371185"/>
                <a:gd name="connsiteY32" fmla="*/ 874295 h 914407"/>
                <a:gd name="connsiteX33" fmla="*/ 490488 w 1371185"/>
                <a:gd name="connsiteY33" fmla="*/ 876200 h 914407"/>
                <a:gd name="connsiteX34" fmla="*/ 458103 w 1371185"/>
                <a:gd name="connsiteY34" fmla="*/ 843815 h 914407"/>
                <a:gd name="connsiteX35" fmla="*/ 498108 w 1371185"/>
                <a:gd name="connsiteY35" fmla="*/ 710465 h 914407"/>
                <a:gd name="connsiteX36" fmla="*/ 431433 w 1371185"/>
                <a:gd name="connsiteY36" fmla="*/ 697130 h 914407"/>
                <a:gd name="connsiteX37" fmla="*/ 379999 w 1371185"/>
                <a:gd name="connsiteY37" fmla="*/ 649507 h 914407"/>
                <a:gd name="connsiteX38" fmla="*/ 189098 w 1371185"/>
                <a:gd name="connsiteY38" fmla="*/ 753101 h 914407"/>
                <a:gd name="connsiteX39" fmla="*/ 172353 w 1371185"/>
                <a:gd name="connsiteY39" fmla="*/ 851436 h 914407"/>
                <a:gd name="connsiteX40" fmla="*/ 52338 w 1371185"/>
                <a:gd name="connsiteY40" fmla="*/ 796192 h 914407"/>
                <a:gd name="connsiteX41" fmla="*/ 135160 w 1371185"/>
                <a:gd name="connsiteY41" fmla="*/ 692760 h 914407"/>
                <a:gd name="connsiteX42" fmla="*/ 346384 w 1371185"/>
                <a:gd name="connsiteY42" fmla="*/ 576553 h 914407"/>
                <a:gd name="connsiteX43" fmla="*/ 355427 w 1371185"/>
                <a:gd name="connsiteY43" fmla="*/ 288759 h 914407"/>
                <a:gd name="connsiteX44" fmla="*/ 141473 w 1371185"/>
                <a:gd name="connsiteY44" fmla="*/ 167454 h 914407"/>
                <a:gd name="connsiteX45" fmla="*/ 75277 w 1371185"/>
                <a:gd name="connsiteY45" fmla="*/ 203509 h 914407"/>
                <a:gd name="connsiteX46" fmla="*/ 503 w 1371185"/>
                <a:gd name="connsiteY46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79999 w 1371185"/>
                <a:gd name="connsiteY38" fmla="*/ 64950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79999 w 1371185"/>
                <a:gd name="connsiteY38" fmla="*/ 64950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79999 w 1371185"/>
                <a:gd name="connsiteY38" fmla="*/ 64950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79999 w 1371185"/>
                <a:gd name="connsiteY38" fmla="*/ 64950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79999 w 1371185"/>
                <a:gd name="connsiteY38" fmla="*/ 64950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79999 w 1371185"/>
                <a:gd name="connsiteY38" fmla="*/ 64950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79999 w 1371185"/>
                <a:gd name="connsiteY38" fmla="*/ 64950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79999 w 1371185"/>
                <a:gd name="connsiteY38" fmla="*/ 64950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79999 w 1371185"/>
                <a:gd name="connsiteY38" fmla="*/ 64950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79999 w 1371185"/>
                <a:gd name="connsiteY38" fmla="*/ 64950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79999 w 1371185"/>
                <a:gd name="connsiteY38" fmla="*/ 64950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79999 w 1371185"/>
                <a:gd name="connsiteY38" fmla="*/ 64950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79999 w 1371185"/>
                <a:gd name="connsiteY38" fmla="*/ 64950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79999 w 1371185"/>
                <a:gd name="connsiteY38" fmla="*/ 64950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79999 w 1371185"/>
                <a:gd name="connsiteY38" fmla="*/ 64950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81906 w 1371185"/>
                <a:gd name="connsiteY38" fmla="*/ 64664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2454 w 1371185"/>
                <a:gd name="connsiteY20" fmla="*/ 643791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81906 w 1371185"/>
                <a:gd name="connsiteY38" fmla="*/ 64664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17769 w 1371185"/>
                <a:gd name="connsiteY13" fmla="*/ 287472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2454 w 1371185"/>
                <a:gd name="connsiteY20" fmla="*/ 643791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81906 w 1371185"/>
                <a:gd name="connsiteY38" fmla="*/ 64664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17769 w 1371185"/>
                <a:gd name="connsiteY13" fmla="*/ 287472 h 914407"/>
                <a:gd name="connsiteX14" fmla="*/ 1027653 w 1371185"/>
                <a:gd name="connsiteY14" fmla="*/ 567841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2454 w 1371185"/>
                <a:gd name="connsiteY20" fmla="*/ 643791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81906 w 1371185"/>
                <a:gd name="connsiteY38" fmla="*/ 64664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79078 w 1371185"/>
                <a:gd name="connsiteY7" fmla="*/ 21827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17769 w 1371185"/>
                <a:gd name="connsiteY13" fmla="*/ 287472 h 914407"/>
                <a:gd name="connsiteX14" fmla="*/ 1027653 w 1371185"/>
                <a:gd name="connsiteY14" fmla="*/ 567841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2454 w 1371185"/>
                <a:gd name="connsiteY20" fmla="*/ 643791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81906 w 1371185"/>
                <a:gd name="connsiteY38" fmla="*/ 64664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79078 w 1371185"/>
                <a:gd name="connsiteY7" fmla="*/ 21827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17769 w 1371185"/>
                <a:gd name="connsiteY13" fmla="*/ 287472 h 914407"/>
                <a:gd name="connsiteX14" fmla="*/ 1027653 w 1371185"/>
                <a:gd name="connsiteY14" fmla="*/ 567841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2454 w 1371185"/>
                <a:gd name="connsiteY20" fmla="*/ 643791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81906 w 1371185"/>
                <a:gd name="connsiteY38" fmla="*/ 64664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6181 w 1371185"/>
                <a:gd name="connsiteY6" fmla="*/ 71447 h 914407"/>
                <a:gd name="connsiteX7" fmla="*/ 979078 w 1371185"/>
                <a:gd name="connsiteY7" fmla="*/ 21827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17769 w 1371185"/>
                <a:gd name="connsiteY13" fmla="*/ 287472 h 914407"/>
                <a:gd name="connsiteX14" fmla="*/ 1027653 w 1371185"/>
                <a:gd name="connsiteY14" fmla="*/ 567841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2454 w 1371185"/>
                <a:gd name="connsiteY20" fmla="*/ 643791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81906 w 1371185"/>
                <a:gd name="connsiteY38" fmla="*/ 64664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6181 w 1371185"/>
                <a:gd name="connsiteY6" fmla="*/ 71447 h 914407"/>
                <a:gd name="connsiteX7" fmla="*/ 979078 w 1371185"/>
                <a:gd name="connsiteY7" fmla="*/ 21827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17769 w 1371185"/>
                <a:gd name="connsiteY13" fmla="*/ 287472 h 914407"/>
                <a:gd name="connsiteX14" fmla="*/ 1027653 w 1371185"/>
                <a:gd name="connsiteY14" fmla="*/ 567841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2454 w 1371185"/>
                <a:gd name="connsiteY20" fmla="*/ 643791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81906 w 1371185"/>
                <a:gd name="connsiteY38" fmla="*/ 64664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6181 w 1371185"/>
                <a:gd name="connsiteY6" fmla="*/ 71447 h 914407"/>
                <a:gd name="connsiteX7" fmla="*/ 979078 w 1371185"/>
                <a:gd name="connsiteY7" fmla="*/ 21827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17769 w 1371185"/>
                <a:gd name="connsiteY13" fmla="*/ 287472 h 914407"/>
                <a:gd name="connsiteX14" fmla="*/ 1027653 w 1371185"/>
                <a:gd name="connsiteY14" fmla="*/ 567841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2454 w 1371185"/>
                <a:gd name="connsiteY20" fmla="*/ 643791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81906 w 1371185"/>
                <a:gd name="connsiteY38" fmla="*/ 64664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6181 w 1371185"/>
                <a:gd name="connsiteY6" fmla="*/ 71447 h 914407"/>
                <a:gd name="connsiteX7" fmla="*/ 979078 w 1371185"/>
                <a:gd name="connsiteY7" fmla="*/ 21827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17769 w 1371185"/>
                <a:gd name="connsiteY13" fmla="*/ 287472 h 914407"/>
                <a:gd name="connsiteX14" fmla="*/ 1027653 w 1371185"/>
                <a:gd name="connsiteY14" fmla="*/ 567841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2454 w 1371185"/>
                <a:gd name="connsiteY20" fmla="*/ 643791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81906 w 1371185"/>
                <a:gd name="connsiteY38" fmla="*/ 64664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6181 w 1371185"/>
                <a:gd name="connsiteY6" fmla="*/ 71447 h 914407"/>
                <a:gd name="connsiteX7" fmla="*/ 979078 w 1371185"/>
                <a:gd name="connsiteY7" fmla="*/ 21827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17769 w 1371185"/>
                <a:gd name="connsiteY13" fmla="*/ 287472 h 914407"/>
                <a:gd name="connsiteX14" fmla="*/ 1027653 w 1371185"/>
                <a:gd name="connsiteY14" fmla="*/ 567841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2454 w 1371185"/>
                <a:gd name="connsiteY20" fmla="*/ 643791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81906 w 1371185"/>
                <a:gd name="connsiteY38" fmla="*/ 64664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6181 w 1371185"/>
                <a:gd name="connsiteY6" fmla="*/ 71447 h 914407"/>
                <a:gd name="connsiteX7" fmla="*/ 979078 w 1371185"/>
                <a:gd name="connsiteY7" fmla="*/ 21827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17769 w 1371185"/>
                <a:gd name="connsiteY13" fmla="*/ 287472 h 914407"/>
                <a:gd name="connsiteX14" fmla="*/ 1027653 w 1371185"/>
                <a:gd name="connsiteY14" fmla="*/ 567841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2454 w 1371185"/>
                <a:gd name="connsiteY20" fmla="*/ 643791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81906 w 1371185"/>
                <a:gd name="connsiteY38" fmla="*/ 64664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6181 w 1371185"/>
                <a:gd name="connsiteY6" fmla="*/ 71447 h 914407"/>
                <a:gd name="connsiteX7" fmla="*/ 979078 w 1371185"/>
                <a:gd name="connsiteY7" fmla="*/ 21827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17769 w 1371185"/>
                <a:gd name="connsiteY13" fmla="*/ 287472 h 914407"/>
                <a:gd name="connsiteX14" fmla="*/ 1027653 w 1371185"/>
                <a:gd name="connsiteY14" fmla="*/ 567841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2454 w 1371185"/>
                <a:gd name="connsiteY20" fmla="*/ 643791 h 914407"/>
                <a:gd name="connsiteX21" fmla="*/ 949597 w 1371185"/>
                <a:gd name="connsiteY21" fmla="*/ 694272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81906 w 1371185"/>
                <a:gd name="connsiteY38" fmla="*/ 64664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6181 w 1371185"/>
                <a:gd name="connsiteY6" fmla="*/ 71447 h 914407"/>
                <a:gd name="connsiteX7" fmla="*/ 979078 w 1371185"/>
                <a:gd name="connsiteY7" fmla="*/ 21827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17769 w 1371185"/>
                <a:gd name="connsiteY13" fmla="*/ 287472 h 914407"/>
                <a:gd name="connsiteX14" fmla="*/ 1027653 w 1371185"/>
                <a:gd name="connsiteY14" fmla="*/ 567841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2454 w 1371185"/>
                <a:gd name="connsiteY20" fmla="*/ 643791 h 914407"/>
                <a:gd name="connsiteX21" fmla="*/ 949597 w 1371185"/>
                <a:gd name="connsiteY21" fmla="*/ 694272 h 914407"/>
                <a:gd name="connsiteX22" fmla="*/ 876253 w 1371185"/>
                <a:gd name="connsiteY22" fmla="*/ 703793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81906 w 1371185"/>
                <a:gd name="connsiteY38" fmla="*/ 64664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6181 w 1371185"/>
                <a:gd name="connsiteY6" fmla="*/ 71447 h 914407"/>
                <a:gd name="connsiteX7" fmla="*/ 979078 w 1371185"/>
                <a:gd name="connsiteY7" fmla="*/ 21827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17769 w 1371185"/>
                <a:gd name="connsiteY13" fmla="*/ 287472 h 914407"/>
                <a:gd name="connsiteX14" fmla="*/ 1027653 w 1371185"/>
                <a:gd name="connsiteY14" fmla="*/ 567841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89595 w 1371185"/>
                <a:gd name="connsiteY20" fmla="*/ 640931 h 914407"/>
                <a:gd name="connsiteX21" fmla="*/ 949597 w 1371185"/>
                <a:gd name="connsiteY21" fmla="*/ 694272 h 914407"/>
                <a:gd name="connsiteX22" fmla="*/ 876253 w 1371185"/>
                <a:gd name="connsiteY22" fmla="*/ 703793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81906 w 1371185"/>
                <a:gd name="connsiteY38" fmla="*/ 64664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6181 w 1371185"/>
                <a:gd name="connsiteY6" fmla="*/ 71447 h 914407"/>
                <a:gd name="connsiteX7" fmla="*/ 979078 w 1371185"/>
                <a:gd name="connsiteY7" fmla="*/ 21827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17769 w 1371185"/>
                <a:gd name="connsiteY13" fmla="*/ 287472 h 914407"/>
                <a:gd name="connsiteX14" fmla="*/ 1027653 w 1371185"/>
                <a:gd name="connsiteY14" fmla="*/ 567841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89595 w 1371185"/>
                <a:gd name="connsiteY20" fmla="*/ 640931 h 914407"/>
                <a:gd name="connsiteX21" fmla="*/ 949597 w 1371185"/>
                <a:gd name="connsiteY21" fmla="*/ 694272 h 914407"/>
                <a:gd name="connsiteX22" fmla="*/ 876253 w 1371185"/>
                <a:gd name="connsiteY22" fmla="*/ 703793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25714 w 1371185"/>
                <a:gd name="connsiteY37" fmla="*/ 700943 h 914407"/>
                <a:gd name="connsiteX38" fmla="*/ 381906 w 1371185"/>
                <a:gd name="connsiteY38" fmla="*/ 64664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6181 w 1371185"/>
                <a:gd name="connsiteY6" fmla="*/ 71447 h 914407"/>
                <a:gd name="connsiteX7" fmla="*/ 979078 w 1371185"/>
                <a:gd name="connsiteY7" fmla="*/ 21827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17769 w 1371185"/>
                <a:gd name="connsiteY13" fmla="*/ 287472 h 914407"/>
                <a:gd name="connsiteX14" fmla="*/ 1027653 w 1371185"/>
                <a:gd name="connsiteY14" fmla="*/ 567841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89595 w 1371185"/>
                <a:gd name="connsiteY20" fmla="*/ 640931 h 914407"/>
                <a:gd name="connsiteX21" fmla="*/ 949597 w 1371185"/>
                <a:gd name="connsiteY21" fmla="*/ 694272 h 914407"/>
                <a:gd name="connsiteX22" fmla="*/ 876253 w 1371185"/>
                <a:gd name="connsiteY22" fmla="*/ 703793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500015 w 1371185"/>
                <a:gd name="connsiteY36" fmla="*/ 704746 h 914407"/>
                <a:gd name="connsiteX37" fmla="*/ 425714 w 1371185"/>
                <a:gd name="connsiteY37" fmla="*/ 700943 h 914407"/>
                <a:gd name="connsiteX38" fmla="*/ 381906 w 1371185"/>
                <a:gd name="connsiteY38" fmla="*/ 64664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300"/>
                <a:gd name="connsiteX1" fmla="*/ 67772 w 1371185"/>
                <a:gd name="connsiteY1" fmla="*/ 59203 h 914300"/>
                <a:gd name="connsiteX2" fmla="*/ 142549 w 1371185"/>
                <a:gd name="connsiteY2" fmla="*/ 9 h 914300"/>
                <a:gd name="connsiteX3" fmla="*/ 211360 w 1371185"/>
                <a:gd name="connsiteY3" fmla="*/ 66682 h 914300"/>
                <a:gd name="connsiteX4" fmla="*/ 194813 w 1371185"/>
                <a:gd name="connsiteY4" fmla="*/ 114926 h 914300"/>
                <a:gd name="connsiteX5" fmla="*/ 389721 w 1371185"/>
                <a:gd name="connsiteY5" fmla="*/ 222892 h 914300"/>
                <a:gd name="connsiteX6" fmla="*/ 686181 w 1371185"/>
                <a:gd name="connsiteY6" fmla="*/ 71447 h 914300"/>
                <a:gd name="connsiteX7" fmla="*/ 979078 w 1371185"/>
                <a:gd name="connsiteY7" fmla="*/ 218273 h 914300"/>
                <a:gd name="connsiteX8" fmla="*/ 1179698 w 1371185"/>
                <a:gd name="connsiteY8" fmla="*/ 108118 h 914300"/>
                <a:gd name="connsiteX9" fmla="*/ 1246773 w 1371185"/>
                <a:gd name="connsiteY9" fmla="*/ 1807 h 914300"/>
                <a:gd name="connsiteX10" fmla="*/ 1321069 w 1371185"/>
                <a:gd name="connsiteY10" fmla="*/ 72292 h 914300"/>
                <a:gd name="connsiteX11" fmla="*/ 1362979 w 1371185"/>
                <a:gd name="connsiteY11" fmla="*/ 175162 h 914300"/>
                <a:gd name="connsiteX12" fmla="*/ 1224939 w 1371185"/>
                <a:gd name="connsiteY12" fmla="*/ 174934 h 914300"/>
                <a:gd name="connsiteX13" fmla="*/ 1017769 w 1371185"/>
                <a:gd name="connsiteY13" fmla="*/ 287472 h 914300"/>
                <a:gd name="connsiteX14" fmla="*/ 1027653 w 1371185"/>
                <a:gd name="connsiteY14" fmla="*/ 567841 h 914300"/>
                <a:gd name="connsiteX15" fmla="*/ 1237677 w 1371185"/>
                <a:gd name="connsiteY15" fmla="*/ 683233 h 914300"/>
                <a:gd name="connsiteX16" fmla="*/ 1351548 w 1371185"/>
                <a:gd name="connsiteY16" fmla="*/ 678081 h 914300"/>
                <a:gd name="connsiteX17" fmla="*/ 1330593 w 1371185"/>
                <a:gd name="connsiteY17" fmla="*/ 798096 h 914300"/>
                <a:gd name="connsiteX18" fmla="*/ 1225818 w 1371185"/>
                <a:gd name="connsiteY18" fmla="*/ 866676 h 914300"/>
                <a:gd name="connsiteX19" fmla="*/ 1193631 w 1371185"/>
                <a:gd name="connsiteY19" fmla="*/ 759435 h 914300"/>
                <a:gd name="connsiteX20" fmla="*/ 989595 w 1371185"/>
                <a:gd name="connsiteY20" fmla="*/ 640931 h 914300"/>
                <a:gd name="connsiteX21" fmla="*/ 949597 w 1371185"/>
                <a:gd name="connsiteY21" fmla="*/ 694272 h 914300"/>
                <a:gd name="connsiteX22" fmla="*/ 876253 w 1371185"/>
                <a:gd name="connsiteY22" fmla="*/ 703793 h 914300"/>
                <a:gd name="connsiteX23" fmla="*/ 913398 w 1371185"/>
                <a:gd name="connsiteY23" fmla="*/ 845720 h 914300"/>
                <a:gd name="connsiteX24" fmla="*/ 892443 w 1371185"/>
                <a:gd name="connsiteY24" fmla="*/ 874295 h 914300"/>
                <a:gd name="connsiteX25" fmla="*/ 812433 w 1371185"/>
                <a:gd name="connsiteY25" fmla="*/ 874295 h 914300"/>
                <a:gd name="connsiteX26" fmla="*/ 781953 w 1371185"/>
                <a:gd name="connsiteY26" fmla="*/ 910490 h 914300"/>
                <a:gd name="connsiteX27" fmla="*/ 749568 w 1371185"/>
                <a:gd name="connsiteY27" fmla="*/ 872390 h 914300"/>
                <a:gd name="connsiteX28" fmla="*/ 722898 w 1371185"/>
                <a:gd name="connsiteY28" fmla="*/ 872390 h 914300"/>
                <a:gd name="connsiteX29" fmla="*/ 692418 w 1371185"/>
                <a:gd name="connsiteY29" fmla="*/ 912395 h 914300"/>
                <a:gd name="connsiteX30" fmla="*/ 661938 w 1371185"/>
                <a:gd name="connsiteY30" fmla="*/ 874295 h 914300"/>
                <a:gd name="connsiteX31" fmla="*/ 623838 w 1371185"/>
                <a:gd name="connsiteY31" fmla="*/ 874295 h 914300"/>
                <a:gd name="connsiteX32" fmla="*/ 591453 w 1371185"/>
                <a:gd name="connsiteY32" fmla="*/ 914300 h 914300"/>
                <a:gd name="connsiteX33" fmla="*/ 560975 w 1371185"/>
                <a:gd name="connsiteY33" fmla="*/ 875248 h 914300"/>
                <a:gd name="connsiteX34" fmla="*/ 490488 w 1371185"/>
                <a:gd name="connsiteY34" fmla="*/ 876200 h 914300"/>
                <a:gd name="connsiteX35" fmla="*/ 458103 w 1371185"/>
                <a:gd name="connsiteY35" fmla="*/ 843815 h 914300"/>
                <a:gd name="connsiteX36" fmla="*/ 500015 w 1371185"/>
                <a:gd name="connsiteY36" fmla="*/ 704746 h 914300"/>
                <a:gd name="connsiteX37" fmla="*/ 425714 w 1371185"/>
                <a:gd name="connsiteY37" fmla="*/ 700943 h 914300"/>
                <a:gd name="connsiteX38" fmla="*/ 381906 w 1371185"/>
                <a:gd name="connsiteY38" fmla="*/ 646647 h 914300"/>
                <a:gd name="connsiteX39" fmla="*/ 189098 w 1371185"/>
                <a:gd name="connsiteY39" fmla="*/ 753101 h 914300"/>
                <a:gd name="connsiteX40" fmla="*/ 172353 w 1371185"/>
                <a:gd name="connsiteY40" fmla="*/ 851436 h 914300"/>
                <a:gd name="connsiteX41" fmla="*/ 52338 w 1371185"/>
                <a:gd name="connsiteY41" fmla="*/ 796192 h 914300"/>
                <a:gd name="connsiteX42" fmla="*/ 135160 w 1371185"/>
                <a:gd name="connsiteY42" fmla="*/ 692760 h 914300"/>
                <a:gd name="connsiteX43" fmla="*/ 346384 w 1371185"/>
                <a:gd name="connsiteY43" fmla="*/ 576553 h 914300"/>
                <a:gd name="connsiteX44" fmla="*/ 355427 w 1371185"/>
                <a:gd name="connsiteY44" fmla="*/ 288759 h 914300"/>
                <a:gd name="connsiteX45" fmla="*/ 141473 w 1371185"/>
                <a:gd name="connsiteY45" fmla="*/ 167454 h 914300"/>
                <a:gd name="connsiteX46" fmla="*/ 75277 w 1371185"/>
                <a:gd name="connsiteY46" fmla="*/ 203509 h 914300"/>
                <a:gd name="connsiteX47" fmla="*/ 503 w 1371185"/>
                <a:gd name="connsiteY47" fmla="*/ 132883 h 914300"/>
                <a:gd name="connsiteX0" fmla="*/ 503 w 1371185"/>
                <a:gd name="connsiteY0" fmla="*/ 132883 h 914300"/>
                <a:gd name="connsiteX1" fmla="*/ 67772 w 1371185"/>
                <a:gd name="connsiteY1" fmla="*/ 59203 h 914300"/>
                <a:gd name="connsiteX2" fmla="*/ 142549 w 1371185"/>
                <a:gd name="connsiteY2" fmla="*/ 9 h 914300"/>
                <a:gd name="connsiteX3" fmla="*/ 211360 w 1371185"/>
                <a:gd name="connsiteY3" fmla="*/ 66682 h 914300"/>
                <a:gd name="connsiteX4" fmla="*/ 194813 w 1371185"/>
                <a:gd name="connsiteY4" fmla="*/ 114926 h 914300"/>
                <a:gd name="connsiteX5" fmla="*/ 389721 w 1371185"/>
                <a:gd name="connsiteY5" fmla="*/ 222892 h 914300"/>
                <a:gd name="connsiteX6" fmla="*/ 686181 w 1371185"/>
                <a:gd name="connsiteY6" fmla="*/ 71447 h 914300"/>
                <a:gd name="connsiteX7" fmla="*/ 979078 w 1371185"/>
                <a:gd name="connsiteY7" fmla="*/ 218273 h 914300"/>
                <a:gd name="connsiteX8" fmla="*/ 1179698 w 1371185"/>
                <a:gd name="connsiteY8" fmla="*/ 108118 h 914300"/>
                <a:gd name="connsiteX9" fmla="*/ 1246773 w 1371185"/>
                <a:gd name="connsiteY9" fmla="*/ 1807 h 914300"/>
                <a:gd name="connsiteX10" fmla="*/ 1321069 w 1371185"/>
                <a:gd name="connsiteY10" fmla="*/ 72292 h 914300"/>
                <a:gd name="connsiteX11" fmla="*/ 1362979 w 1371185"/>
                <a:gd name="connsiteY11" fmla="*/ 175162 h 914300"/>
                <a:gd name="connsiteX12" fmla="*/ 1224939 w 1371185"/>
                <a:gd name="connsiteY12" fmla="*/ 174934 h 914300"/>
                <a:gd name="connsiteX13" fmla="*/ 1017769 w 1371185"/>
                <a:gd name="connsiteY13" fmla="*/ 287472 h 914300"/>
                <a:gd name="connsiteX14" fmla="*/ 1027653 w 1371185"/>
                <a:gd name="connsiteY14" fmla="*/ 567841 h 914300"/>
                <a:gd name="connsiteX15" fmla="*/ 1237677 w 1371185"/>
                <a:gd name="connsiteY15" fmla="*/ 683233 h 914300"/>
                <a:gd name="connsiteX16" fmla="*/ 1351548 w 1371185"/>
                <a:gd name="connsiteY16" fmla="*/ 678081 h 914300"/>
                <a:gd name="connsiteX17" fmla="*/ 1330593 w 1371185"/>
                <a:gd name="connsiteY17" fmla="*/ 798096 h 914300"/>
                <a:gd name="connsiteX18" fmla="*/ 1225818 w 1371185"/>
                <a:gd name="connsiteY18" fmla="*/ 866676 h 914300"/>
                <a:gd name="connsiteX19" fmla="*/ 1193631 w 1371185"/>
                <a:gd name="connsiteY19" fmla="*/ 759435 h 914300"/>
                <a:gd name="connsiteX20" fmla="*/ 989595 w 1371185"/>
                <a:gd name="connsiteY20" fmla="*/ 640931 h 914300"/>
                <a:gd name="connsiteX21" fmla="*/ 949597 w 1371185"/>
                <a:gd name="connsiteY21" fmla="*/ 694272 h 914300"/>
                <a:gd name="connsiteX22" fmla="*/ 876253 w 1371185"/>
                <a:gd name="connsiteY22" fmla="*/ 703793 h 914300"/>
                <a:gd name="connsiteX23" fmla="*/ 913398 w 1371185"/>
                <a:gd name="connsiteY23" fmla="*/ 845720 h 914300"/>
                <a:gd name="connsiteX24" fmla="*/ 892443 w 1371185"/>
                <a:gd name="connsiteY24" fmla="*/ 874295 h 914300"/>
                <a:gd name="connsiteX25" fmla="*/ 812433 w 1371185"/>
                <a:gd name="connsiteY25" fmla="*/ 874295 h 914300"/>
                <a:gd name="connsiteX26" fmla="*/ 781953 w 1371185"/>
                <a:gd name="connsiteY26" fmla="*/ 910490 h 914300"/>
                <a:gd name="connsiteX27" fmla="*/ 749568 w 1371185"/>
                <a:gd name="connsiteY27" fmla="*/ 872390 h 914300"/>
                <a:gd name="connsiteX28" fmla="*/ 722898 w 1371185"/>
                <a:gd name="connsiteY28" fmla="*/ 872390 h 914300"/>
                <a:gd name="connsiteX29" fmla="*/ 692418 w 1371185"/>
                <a:gd name="connsiteY29" fmla="*/ 912395 h 914300"/>
                <a:gd name="connsiteX30" fmla="*/ 661938 w 1371185"/>
                <a:gd name="connsiteY30" fmla="*/ 874295 h 914300"/>
                <a:gd name="connsiteX31" fmla="*/ 620025 w 1371185"/>
                <a:gd name="connsiteY31" fmla="*/ 874295 h 914300"/>
                <a:gd name="connsiteX32" fmla="*/ 591453 w 1371185"/>
                <a:gd name="connsiteY32" fmla="*/ 914300 h 914300"/>
                <a:gd name="connsiteX33" fmla="*/ 560975 w 1371185"/>
                <a:gd name="connsiteY33" fmla="*/ 875248 h 914300"/>
                <a:gd name="connsiteX34" fmla="*/ 490488 w 1371185"/>
                <a:gd name="connsiteY34" fmla="*/ 876200 h 914300"/>
                <a:gd name="connsiteX35" fmla="*/ 458103 w 1371185"/>
                <a:gd name="connsiteY35" fmla="*/ 843815 h 914300"/>
                <a:gd name="connsiteX36" fmla="*/ 500015 w 1371185"/>
                <a:gd name="connsiteY36" fmla="*/ 704746 h 914300"/>
                <a:gd name="connsiteX37" fmla="*/ 425714 w 1371185"/>
                <a:gd name="connsiteY37" fmla="*/ 700943 h 914300"/>
                <a:gd name="connsiteX38" fmla="*/ 381906 w 1371185"/>
                <a:gd name="connsiteY38" fmla="*/ 646647 h 914300"/>
                <a:gd name="connsiteX39" fmla="*/ 189098 w 1371185"/>
                <a:gd name="connsiteY39" fmla="*/ 753101 h 914300"/>
                <a:gd name="connsiteX40" fmla="*/ 172353 w 1371185"/>
                <a:gd name="connsiteY40" fmla="*/ 851436 h 914300"/>
                <a:gd name="connsiteX41" fmla="*/ 52338 w 1371185"/>
                <a:gd name="connsiteY41" fmla="*/ 796192 h 914300"/>
                <a:gd name="connsiteX42" fmla="*/ 135160 w 1371185"/>
                <a:gd name="connsiteY42" fmla="*/ 692760 h 914300"/>
                <a:gd name="connsiteX43" fmla="*/ 346384 w 1371185"/>
                <a:gd name="connsiteY43" fmla="*/ 576553 h 914300"/>
                <a:gd name="connsiteX44" fmla="*/ 355427 w 1371185"/>
                <a:gd name="connsiteY44" fmla="*/ 288759 h 914300"/>
                <a:gd name="connsiteX45" fmla="*/ 141473 w 1371185"/>
                <a:gd name="connsiteY45" fmla="*/ 167454 h 914300"/>
                <a:gd name="connsiteX46" fmla="*/ 75277 w 1371185"/>
                <a:gd name="connsiteY46" fmla="*/ 203509 h 914300"/>
                <a:gd name="connsiteX47" fmla="*/ 503 w 1371185"/>
                <a:gd name="connsiteY47" fmla="*/ 132883 h 914300"/>
                <a:gd name="connsiteX0" fmla="*/ 503 w 1371185"/>
                <a:gd name="connsiteY0" fmla="*/ 132883 h 914300"/>
                <a:gd name="connsiteX1" fmla="*/ 67772 w 1371185"/>
                <a:gd name="connsiteY1" fmla="*/ 59203 h 914300"/>
                <a:gd name="connsiteX2" fmla="*/ 142549 w 1371185"/>
                <a:gd name="connsiteY2" fmla="*/ 9 h 914300"/>
                <a:gd name="connsiteX3" fmla="*/ 211360 w 1371185"/>
                <a:gd name="connsiteY3" fmla="*/ 66682 h 914300"/>
                <a:gd name="connsiteX4" fmla="*/ 194813 w 1371185"/>
                <a:gd name="connsiteY4" fmla="*/ 114926 h 914300"/>
                <a:gd name="connsiteX5" fmla="*/ 389721 w 1371185"/>
                <a:gd name="connsiteY5" fmla="*/ 222892 h 914300"/>
                <a:gd name="connsiteX6" fmla="*/ 686181 w 1371185"/>
                <a:gd name="connsiteY6" fmla="*/ 71447 h 914300"/>
                <a:gd name="connsiteX7" fmla="*/ 979078 w 1371185"/>
                <a:gd name="connsiteY7" fmla="*/ 218273 h 914300"/>
                <a:gd name="connsiteX8" fmla="*/ 1179698 w 1371185"/>
                <a:gd name="connsiteY8" fmla="*/ 108118 h 914300"/>
                <a:gd name="connsiteX9" fmla="*/ 1246773 w 1371185"/>
                <a:gd name="connsiteY9" fmla="*/ 1807 h 914300"/>
                <a:gd name="connsiteX10" fmla="*/ 1321069 w 1371185"/>
                <a:gd name="connsiteY10" fmla="*/ 72292 h 914300"/>
                <a:gd name="connsiteX11" fmla="*/ 1362979 w 1371185"/>
                <a:gd name="connsiteY11" fmla="*/ 175162 h 914300"/>
                <a:gd name="connsiteX12" fmla="*/ 1224939 w 1371185"/>
                <a:gd name="connsiteY12" fmla="*/ 174934 h 914300"/>
                <a:gd name="connsiteX13" fmla="*/ 1017769 w 1371185"/>
                <a:gd name="connsiteY13" fmla="*/ 287472 h 914300"/>
                <a:gd name="connsiteX14" fmla="*/ 1027653 w 1371185"/>
                <a:gd name="connsiteY14" fmla="*/ 567841 h 914300"/>
                <a:gd name="connsiteX15" fmla="*/ 1237677 w 1371185"/>
                <a:gd name="connsiteY15" fmla="*/ 683233 h 914300"/>
                <a:gd name="connsiteX16" fmla="*/ 1351548 w 1371185"/>
                <a:gd name="connsiteY16" fmla="*/ 678081 h 914300"/>
                <a:gd name="connsiteX17" fmla="*/ 1330593 w 1371185"/>
                <a:gd name="connsiteY17" fmla="*/ 798096 h 914300"/>
                <a:gd name="connsiteX18" fmla="*/ 1225818 w 1371185"/>
                <a:gd name="connsiteY18" fmla="*/ 866676 h 914300"/>
                <a:gd name="connsiteX19" fmla="*/ 1193631 w 1371185"/>
                <a:gd name="connsiteY19" fmla="*/ 759435 h 914300"/>
                <a:gd name="connsiteX20" fmla="*/ 989595 w 1371185"/>
                <a:gd name="connsiteY20" fmla="*/ 640931 h 914300"/>
                <a:gd name="connsiteX21" fmla="*/ 949597 w 1371185"/>
                <a:gd name="connsiteY21" fmla="*/ 694272 h 914300"/>
                <a:gd name="connsiteX22" fmla="*/ 876253 w 1371185"/>
                <a:gd name="connsiteY22" fmla="*/ 703793 h 914300"/>
                <a:gd name="connsiteX23" fmla="*/ 913398 w 1371185"/>
                <a:gd name="connsiteY23" fmla="*/ 845720 h 914300"/>
                <a:gd name="connsiteX24" fmla="*/ 892443 w 1371185"/>
                <a:gd name="connsiteY24" fmla="*/ 874295 h 914300"/>
                <a:gd name="connsiteX25" fmla="*/ 812433 w 1371185"/>
                <a:gd name="connsiteY25" fmla="*/ 874295 h 914300"/>
                <a:gd name="connsiteX26" fmla="*/ 781953 w 1371185"/>
                <a:gd name="connsiteY26" fmla="*/ 910490 h 914300"/>
                <a:gd name="connsiteX27" fmla="*/ 749568 w 1371185"/>
                <a:gd name="connsiteY27" fmla="*/ 872390 h 914300"/>
                <a:gd name="connsiteX28" fmla="*/ 722898 w 1371185"/>
                <a:gd name="connsiteY28" fmla="*/ 872390 h 914300"/>
                <a:gd name="connsiteX29" fmla="*/ 692418 w 1371185"/>
                <a:gd name="connsiteY29" fmla="*/ 912395 h 914300"/>
                <a:gd name="connsiteX30" fmla="*/ 657172 w 1371185"/>
                <a:gd name="connsiteY30" fmla="*/ 874295 h 914300"/>
                <a:gd name="connsiteX31" fmla="*/ 620025 w 1371185"/>
                <a:gd name="connsiteY31" fmla="*/ 874295 h 914300"/>
                <a:gd name="connsiteX32" fmla="*/ 591453 w 1371185"/>
                <a:gd name="connsiteY32" fmla="*/ 914300 h 914300"/>
                <a:gd name="connsiteX33" fmla="*/ 560975 w 1371185"/>
                <a:gd name="connsiteY33" fmla="*/ 875248 h 914300"/>
                <a:gd name="connsiteX34" fmla="*/ 490488 w 1371185"/>
                <a:gd name="connsiteY34" fmla="*/ 876200 h 914300"/>
                <a:gd name="connsiteX35" fmla="*/ 458103 w 1371185"/>
                <a:gd name="connsiteY35" fmla="*/ 843815 h 914300"/>
                <a:gd name="connsiteX36" fmla="*/ 500015 w 1371185"/>
                <a:gd name="connsiteY36" fmla="*/ 704746 h 914300"/>
                <a:gd name="connsiteX37" fmla="*/ 425714 w 1371185"/>
                <a:gd name="connsiteY37" fmla="*/ 700943 h 914300"/>
                <a:gd name="connsiteX38" fmla="*/ 381906 w 1371185"/>
                <a:gd name="connsiteY38" fmla="*/ 646647 h 914300"/>
                <a:gd name="connsiteX39" fmla="*/ 189098 w 1371185"/>
                <a:gd name="connsiteY39" fmla="*/ 753101 h 914300"/>
                <a:gd name="connsiteX40" fmla="*/ 172353 w 1371185"/>
                <a:gd name="connsiteY40" fmla="*/ 851436 h 914300"/>
                <a:gd name="connsiteX41" fmla="*/ 52338 w 1371185"/>
                <a:gd name="connsiteY41" fmla="*/ 796192 h 914300"/>
                <a:gd name="connsiteX42" fmla="*/ 135160 w 1371185"/>
                <a:gd name="connsiteY42" fmla="*/ 692760 h 914300"/>
                <a:gd name="connsiteX43" fmla="*/ 346384 w 1371185"/>
                <a:gd name="connsiteY43" fmla="*/ 576553 h 914300"/>
                <a:gd name="connsiteX44" fmla="*/ 355427 w 1371185"/>
                <a:gd name="connsiteY44" fmla="*/ 288759 h 914300"/>
                <a:gd name="connsiteX45" fmla="*/ 141473 w 1371185"/>
                <a:gd name="connsiteY45" fmla="*/ 167454 h 914300"/>
                <a:gd name="connsiteX46" fmla="*/ 75277 w 1371185"/>
                <a:gd name="connsiteY46" fmla="*/ 203509 h 914300"/>
                <a:gd name="connsiteX47" fmla="*/ 503 w 1371185"/>
                <a:gd name="connsiteY47" fmla="*/ 132883 h 914300"/>
                <a:gd name="connsiteX0" fmla="*/ 503 w 1371185"/>
                <a:gd name="connsiteY0" fmla="*/ 132883 h 914300"/>
                <a:gd name="connsiteX1" fmla="*/ 67772 w 1371185"/>
                <a:gd name="connsiteY1" fmla="*/ 59203 h 914300"/>
                <a:gd name="connsiteX2" fmla="*/ 142549 w 1371185"/>
                <a:gd name="connsiteY2" fmla="*/ 9 h 914300"/>
                <a:gd name="connsiteX3" fmla="*/ 211360 w 1371185"/>
                <a:gd name="connsiteY3" fmla="*/ 66682 h 914300"/>
                <a:gd name="connsiteX4" fmla="*/ 194813 w 1371185"/>
                <a:gd name="connsiteY4" fmla="*/ 114926 h 914300"/>
                <a:gd name="connsiteX5" fmla="*/ 389721 w 1371185"/>
                <a:gd name="connsiteY5" fmla="*/ 222892 h 914300"/>
                <a:gd name="connsiteX6" fmla="*/ 686181 w 1371185"/>
                <a:gd name="connsiteY6" fmla="*/ 71447 h 914300"/>
                <a:gd name="connsiteX7" fmla="*/ 979078 w 1371185"/>
                <a:gd name="connsiteY7" fmla="*/ 218273 h 914300"/>
                <a:gd name="connsiteX8" fmla="*/ 1179698 w 1371185"/>
                <a:gd name="connsiteY8" fmla="*/ 108118 h 914300"/>
                <a:gd name="connsiteX9" fmla="*/ 1246773 w 1371185"/>
                <a:gd name="connsiteY9" fmla="*/ 1807 h 914300"/>
                <a:gd name="connsiteX10" fmla="*/ 1321069 w 1371185"/>
                <a:gd name="connsiteY10" fmla="*/ 72292 h 914300"/>
                <a:gd name="connsiteX11" fmla="*/ 1362979 w 1371185"/>
                <a:gd name="connsiteY11" fmla="*/ 175162 h 914300"/>
                <a:gd name="connsiteX12" fmla="*/ 1224939 w 1371185"/>
                <a:gd name="connsiteY12" fmla="*/ 174934 h 914300"/>
                <a:gd name="connsiteX13" fmla="*/ 1017769 w 1371185"/>
                <a:gd name="connsiteY13" fmla="*/ 287472 h 914300"/>
                <a:gd name="connsiteX14" fmla="*/ 1027653 w 1371185"/>
                <a:gd name="connsiteY14" fmla="*/ 567841 h 914300"/>
                <a:gd name="connsiteX15" fmla="*/ 1237677 w 1371185"/>
                <a:gd name="connsiteY15" fmla="*/ 683233 h 914300"/>
                <a:gd name="connsiteX16" fmla="*/ 1351548 w 1371185"/>
                <a:gd name="connsiteY16" fmla="*/ 678081 h 914300"/>
                <a:gd name="connsiteX17" fmla="*/ 1330593 w 1371185"/>
                <a:gd name="connsiteY17" fmla="*/ 798096 h 914300"/>
                <a:gd name="connsiteX18" fmla="*/ 1225818 w 1371185"/>
                <a:gd name="connsiteY18" fmla="*/ 866676 h 914300"/>
                <a:gd name="connsiteX19" fmla="*/ 1193631 w 1371185"/>
                <a:gd name="connsiteY19" fmla="*/ 759435 h 914300"/>
                <a:gd name="connsiteX20" fmla="*/ 989595 w 1371185"/>
                <a:gd name="connsiteY20" fmla="*/ 640931 h 914300"/>
                <a:gd name="connsiteX21" fmla="*/ 949597 w 1371185"/>
                <a:gd name="connsiteY21" fmla="*/ 694272 h 914300"/>
                <a:gd name="connsiteX22" fmla="*/ 876253 w 1371185"/>
                <a:gd name="connsiteY22" fmla="*/ 703793 h 914300"/>
                <a:gd name="connsiteX23" fmla="*/ 913398 w 1371185"/>
                <a:gd name="connsiteY23" fmla="*/ 845720 h 914300"/>
                <a:gd name="connsiteX24" fmla="*/ 892443 w 1371185"/>
                <a:gd name="connsiteY24" fmla="*/ 874295 h 914300"/>
                <a:gd name="connsiteX25" fmla="*/ 812433 w 1371185"/>
                <a:gd name="connsiteY25" fmla="*/ 874295 h 914300"/>
                <a:gd name="connsiteX26" fmla="*/ 781953 w 1371185"/>
                <a:gd name="connsiteY26" fmla="*/ 910490 h 914300"/>
                <a:gd name="connsiteX27" fmla="*/ 749568 w 1371185"/>
                <a:gd name="connsiteY27" fmla="*/ 872390 h 914300"/>
                <a:gd name="connsiteX28" fmla="*/ 717179 w 1371185"/>
                <a:gd name="connsiteY28" fmla="*/ 872390 h 914300"/>
                <a:gd name="connsiteX29" fmla="*/ 692418 w 1371185"/>
                <a:gd name="connsiteY29" fmla="*/ 912395 h 914300"/>
                <a:gd name="connsiteX30" fmla="*/ 657172 w 1371185"/>
                <a:gd name="connsiteY30" fmla="*/ 874295 h 914300"/>
                <a:gd name="connsiteX31" fmla="*/ 620025 w 1371185"/>
                <a:gd name="connsiteY31" fmla="*/ 874295 h 914300"/>
                <a:gd name="connsiteX32" fmla="*/ 591453 w 1371185"/>
                <a:gd name="connsiteY32" fmla="*/ 914300 h 914300"/>
                <a:gd name="connsiteX33" fmla="*/ 560975 w 1371185"/>
                <a:gd name="connsiteY33" fmla="*/ 875248 h 914300"/>
                <a:gd name="connsiteX34" fmla="*/ 490488 w 1371185"/>
                <a:gd name="connsiteY34" fmla="*/ 876200 h 914300"/>
                <a:gd name="connsiteX35" fmla="*/ 458103 w 1371185"/>
                <a:gd name="connsiteY35" fmla="*/ 843815 h 914300"/>
                <a:gd name="connsiteX36" fmla="*/ 500015 w 1371185"/>
                <a:gd name="connsiteY36" fmla="*/ 704746 h 914300"/>
                <a:gd name="connsiteX37" fmla="*/ 425714 w 1371185"/>
                <a:gd name="connsiteY37" fmla="*/ 700943 h 914300"/>
                <a:gd name="connsiteX38" fmla="*/ 381906 w 1371185"/>
                <a:gd name="connsiteY38" fmla="*/ 646647 h 914300"/>
                <a:gd name="connsiteX39" fmla="*/ 189098 w 1371185"/>
                <a:gd name="connsiteY39" fmla="*/ 753101 h 914300"/>
                <a:gd name="connsiteX40" fmla="*/ 172353 w 1371185"/>
                <a:gd name="connsiteY40" fmla="*/ 851436 h 914300"/>
                <a:gd name="connsiteX41" fmla="*/ 52338 w 1371185"/>
                <a:gd name="connsiteY41" fmla="*/ 796192 h 914300"/>
                <a:gd name="connsiteX42" fmla="*/ 135160 w 1371185"/>
                <a:gd name="connsiteY42" fmla="*/ 692760 h 914300"/>
                <a:gd name="connsiteX43" fmla="*/ 346384 w 1371185"/>
                <a:gd name="connsiteY43" fmla="*/ 576553 h 914300"/>
                <a:gd name="connsiteX44" fmla="*/ 355427 w 1371185"/>
                <a:gd name="connsiteY44" fmla="*/ 288759 h 914300"/>
                <a:gd name="connsiteX45" fmla="*/ 141473 w 1371185"/>
                <a:gd name="connsiteY45" fmla="*/ 167454 h 914300"/>
                <a:gd name="connsiteX46" fmla="*/ 75277 w 1371185"/>
                <a:gd name="connsiteY46" fmla="*/ 203509 h 914300"/>
                <a:gd name="connsiteX47" fmla="*/ 503 w 1371185"/>
                <a:gd name="connsiteY47" fmla="*/ 132883 h 914300"/>
                <a:gd name="connsiteX0" fmla="*/ 503 w 1371185"/>
                <a:gd name="connsiteY0" fmla="*/ 132883 h 914300"/>
                <a:gd name="connsiteX1" fmla="*/ 67772 w 1371185"/>
                <a:gd name="connsiteY1" fmla="*/ 59203 h 914300"/>
                <a:gd name="connsiteX2" fmla="*/ 142549 w 1371185"/>
                <a:gd name="connsiteY2" fmla="*/ 9 h 914300"/>
                <a:gd name="connsiteX3" fmla="*/ 211360 w 1371185"/>
                <a:gd name="connsiteY3" fmla="*/ 66682 h 914300"/>
                <a:gd name="connsiteX4" fmla="*/ 194813 w 1371185"/>
                <a:gd name="connsiteY4" fmla="*/ 114926 h 914300"/>
                <a:gd name="connsiteX5" fmla="*/ 389721 w 1371185"/>
                <a:gd name="connsiteY5" fmla="*/ 222892 h 914300"/>
                <a:gd name="connsiteX6" fmla="*/ 686181 w 1371185"/>
                <a:gd name="connsiteY6" fmla="*/ 71447 h 914300"/>
                <a:gd name="connsiteX7" fmla="*/ 979078 w 1371185"/>
                <a:gd name="connsiteY7" fmla="*/ 218273 h 914300"/>
                <a:gd name="connsiteX8" fmla="*/ 1179698 w 1371185"/>
                <a:gd name="connsiteY8" fmla="*/ 108118 h 914300"/>
                <a:gd name="connsiteX9" fmla="*/ 1246773 w 1371185"/>
                <a:gd name="connsiteY9" fmla="*/ 1807 h 914300"/>
                <a:gd name="connsiteX10" fmla="*/ 1321069 w 1371185"/>
                <a:gd name="connsiteY10" fmla="*/ 72292 h 914300"/>
                <a:gd name="connsiteX11" fmla="*/ 1362979 w 1371185"/>
                <a:gd name="connsiteY11" fmla="*/ 175162 h 914300"/>
                <a:gd name="connsiteX12" fmla="*/ 1224939 w 1371185"/>
                <a:gd name="connsiteY12" fmla="*/ 174934 h 914300"/>
                <a:gd name="connsiteX13" fmla="*/ 1017769 w 1371185"/>
                <a:gd name="connsiteY13" fmla="*/ 287472 h 914300"/>
                <a:gd name="connsiteX14" fmla="*/ 1027653 w 1371185"/>
                <a:gd name="connsiteY14" fmla="*/ 567841 h 914300"/>
                <a:gd name="connsiteX15" fmla="*/ 1237677 w 1371185"/>
                <a:gd name="connsiteY15" fmla="*/ 683233 h 914300"/>
                <a:gd name="connsiteX16" fmla="*/ 1351548 w 1371185"/>
                <a:gd name="connsiteY16" fmla="*/ 678081 h 914300"/>
                <a:gd name="connsiteX17" fmla="*/ 1330593 w 1371185"/>
                <a:gd name="connsiteY17" fmla="*/ 798096 h 914300"/>
                <a:gd name="connsiteX18" fmla="*/ 1225818 w 1371185"/>
                <a:gd name="connsiteY18" fmla="*/ 866676 h 914300"/>
                <a:gd name="connsiteX19" fmla="*/ 1193631 w 1371185"/>
                <a:gd name="connsiteY19" fmla="*/ 759435 h 914300"/>
                <a:gd name="connsiteX20" fmla="*/ 989595 w 1371185"/>
                <a:gd name="connsiteY20" fmla="*/ 640931 h 914300"/>
                <a:gd name="connsiteX21" fmla="*/ 949597 w 1371185"/>
                <a:gd name="connsiteY21" fmla="*/ 694272 h 914300"/>
                <a:gd name="connsiteX22" fmla="*/ 876253 w 1371185"/>
                <a:gd name="connsiteY22" fmla="*/ 703793 h 914300"/>
                <a:gd name="connsiteX23" fmla="*/ 913398 w 1371185"/>
                <a:gd name="connsiteY23" fmla="*/ 845720 h 914300"/>
                <a:gd name="connsiteX24" fmla="*/ 892443 w 1371185"/>
                <a:gd name="connsiteY24" fmla="*/ 874295 h 914300"/>
                <a:gd name="connsiteX25" fmla="*/ 812433 w 1371185"/>
                <a:gd name="connsiteY25" fmla="*/ 874295 h 914300"/>
                <a:gd name="connsiteX26" fmla="*/ 781953 w 1371185"/>
                <a:gd name="connsiteY26" fmla="*/ 910490 h 914300"/>
                <a:gd name="connsiteX27" fmla="*/ 751475 w 1371185"/>
                <a:gd name="connsiteY27" fmla="*/ 872390 h 914300"/>
                <a:gd name="connsiteX28" fmla="*/ 717179 w 1371185"/>
                <a:gd name="connsiteY28" fmla="*/ 872390 h 914300"/>
                <a:gd name="connsiteX29" fmla="*/ 692418 w 1371185"/>
                <a:gd name="connsiteY29" fmla="*/ 912395 h 914300"/>
                <a:gd name="connsiteX30" fmla="*/ 657172 w 1371185"/>
                <a:gd name="connsiteY30" fmla="*/ 874295 h 914300"/>
                <a:gd name="connsiteX31" fmla="*/ 620025 w 1371185"/>
                <a:gd name="connsiteY31" fmla="*/ 874295 h 914300"/>
                <a:gd name="connsiteX32" fmla="*/ 591453 w 1371185"/>
                <a:gd name="connsiteY32" fmla="*/ 914300 h 914300"/>
                <a:gd name="connsiteX33" fmla="*/ 560975 w 1371185"/>
                <a:gd name="connsiteY33" fmla="*/ 875248 h 914300"/>
                <a:gd name="connsiteX34" fmla="*/ 490488 w 1371185"/>
                <a:gd name="connsiteY34" fmla="*/ 876200 h 914300"/>
                <a:gd name="connsiteX35" fmla="*/ 458103 w 1371185"/>
                <a:gd name="connsiteY35" fmla="*/ 843815 h 914300"/>
                <a:gd name="connsiteX36" fmla="*/ 500015 w 1371185"/>
                <a:gd name="connsiteY36" fmla="*/ 704746 h 914300"/>
                <a:gd name="connsiteX37" fmla="*/ 425714 w 1371185"/>
                <a:gd name="connsiteY37" fmla="*/ 700943 h 914300"/>
                <a:gd name="connsiteX38" fmla="*/ 381906 w 1371185"/>
                <a:gd name="connsiteY38" fmla="*/ 646647 h 914300"/>
                <a:gd name="connsiteX39" fmla="*/ 189098 w 1371185"/>
                <a:gd name="connsiteY39" fmla="*/ 753101 h 914300"/>
                <a:gd name="connsiteX40" fmla="*/ 172353 w 1371185"/>
                <a:gd name="connsiteY40" fmla="*/ 851436 h 914300"/>
                <a:gd name="connsiteX41" fmla="*/ 52338 w 1371185"/>
                <a:gd name="connsiteY41" fmla="*/ 796192 h 914300"/>
                <a:gd name="connsiteX42" fmla="*/ 135160 w 1371185"/>
                <a:gd name="connsiteY42" fmla="*/ 692760 h 914300"/>
                <a:gd name="connsiteX43" fmla="*/ 346384 w 1371185"/>
                <a:gd name="connsiteY43" fmla="*/ 576553 h 914300"/>
                <a:gd name="connsiteX44" fmla="*/ 355427 w 1371185"/>
                <a:gd name="connsiteY44" fmla="*/ 288759 h 914300"/>
                <a:gd name="connsiteX45" fmla="*/ 141473 w 1371185"/>
                <a:gd name="connsiteY45" fmla="*/ 167454 h 914300"/>
                <a:gd name="connsiteX46" fmla="*/ 75277 w 1371185"/>
                <a:gd name="connsiteY46" fmla="*/ 203509 h 914300"/>
                <a:gd name="connsiteX47" fmla="*/ 503 w 1371185"/>
                <a:gd name="connsiteY47" fmla="*/ 132883 h 914300"/>
                <a:gd name="connsiteX0" fmla="*/ 503 w 1371185"/>
                <a:gd name="connsiteY0" fmla="*/ 132883 h 914300"/>
                <a:gd name="connsiteX1" fmla="*/ 67772 w 1371185"/>
                <a:gd name="connsiteY1" fmla="*/ 59203 h 914300"/>
                <a:gd name="connsiteX2" fmla="*/ 142549 w 1371185"/>
                <a:gd name="connsiteY2" fmla="*/ 9 h 914300"/>
                <a:gd name="connsiteX3" fmla="*/ 211360 w 1371185"/>
                <a:gd name="connsiteY3" fmla="*/ 66682 h 914300"/>
                <a:gd name="connsiteX4" fmla="*/ 194813 w 1371185"/>
                <a:gd name="connsiteY4" fmla="*/ 114926 h 914300"/>
                <a:gd name="connsiteX5" fmla="*/ 389721 w 1371185"/>
                <a:gd name="connsiteY5" fmla="*/ 222892 h 914300"/>
                <a:gd name="connsiteX6" fmla="*/ 686181 w 1371185"/>
                <a:gd name="connsiteY6" fmla="*/ 71447 h 914300"/>
                <a:gd name="connsiteX7" fmla="*/ 979078 w 1371185"/>
                <a:gd name="connsiteY7" fmla="*/ 218273 h 914300"/>
                <a:gd name="connsiteX8" fmla="*/ 1179698 w 1371185"/>
                <a:gd name="connsiteY8" fmla="*/ 108118 h 914300"/>
                <a:gd name="connsiteX9" fmla="*/ 1246773 w 1371185"/>
                <a:gd name="connsiteY9" fmla="*/ 1807 h 914300"/>
                <a:gd name="connsiteX10" fmla="*/ 1321069 w 1371185"/>
                <a:gd name="connsiteY10" fmla="*/ 72292 h 914300"/>
                <a:gd name="connsiteX11" fmla="*/ 1362979 w 1371185"/>
                <a:gd name="connsiteY11" fmla="*/ 175162 h 914300"/>
                <a:gd name="connsiteX12" fmla="*/ 1224939 w 1371185"/>
                <a:gd name="connsiteY12" fmla="*/ 174934 h 914300"/>
                <a:gd name="connsiteX13" fmla="*/ 1017769 w 1371185"/>
                <a:gd name="connsiteY13" fmla="*/ 287472 h 914300"/>
                <a:gd name="connsiteX14" fmla="*/ 1027653 w 1371185"/>
                <a:gd name="connsiteY14" fmla="*/ 567841 h 914300"/>
                <a:gd name="connsiteX15" fmla="*/ 1237677 w 1371185"/>
                <a:gd name="connsiteY15" fmla="*/ 683233 h 914300"/>
                <a:gd name="connsiteX16" fmla="*/ 1351548 w 1371185"/>
                <a:gd name="connsiteY16" fmla="*/ 678081 h 914300"/>
                <a:gd name="connsiteX17" fmla="*/ 1330593 w 1371185"/>
                <a:gd name="connsiteY17" fmla="*/ 798096 h 914300"/>
                <a:gd name="connsiteX18" fmla="*/ 1225818 w 1371185"/>
                <a:gd name="connsiteY18" fmla="*/ 866676 h 914300"/>
                <a:gd name="connsiteX19" fmla="*/ 1193631 w 1371185"/>
                <a:gd name="connsiteY19" fmla="*/ 759435 h 914300"/>
                <a:gd name="connsiteX20" fmla="*/ 989595 w 1371185"/>
                <a:gd name="connsiteY20" fmla="*/ 640931 h 914300"/>
                <a:gd name="connsiteX21" fmla="*/ 949597 w 1371185"/>
                <a:gd name="connsiteY21" fmla="*/ 694272 h 914300"/>
                <a:gd name="connsiteX22" fmla="*/ 876253 w 1371185"/>
                <a:gd name="connsiteY22" fmla="*/ 703793 h 914300"/>
                <a:gd name="connsiteX23" fmla="*/ 913398 w 1371185"/>
                <a:gd name="connsiteY23" fmla="*/ 845720 h 914300"/>
                <a:gd name="connsiteX24" fmla="*/ 892443 w 1371185"/>
                <a:gd name="connsiteY24" fmla="*/ 874295 h 914300"/>
                <a:gd name="connsiteX25" fmla="*/ 811480 w 1371185"/>
                <a:gd name="connsiteY25" fmla="*/ 874295 h 914300"/>
                <a:gd name="connsiteX26" fmla="*/ 781953 w 1371185"/>
                <a:gd name="connsiteY26" fmla="*/ 910490 h 914300"/>
                <a:gd name="connsiteX27" fmla="*/ 751475 w 1371185"/>
                <a:gd name="connsiteY27" fmla="*/ 872390 h 914300"/>
                <a:gd name="connsiteX28" fmla="*/ 717179 w 1371185"/>
                <a:gd name="connsiteY28" fmla="*/ 872390 h 914300"/>
                <a:gd name="connsiteX29" fmla="*/ 692418 w 1371185"/>
                <a:gd name="connsiteY29" fmla="*/ 912395 h 914300"/>
                <a:gd name="connsiteX30" fmla="*/ 657172 w 1371185"/>
                <a:gd name="connsiteY30" fmla="*/ 874295 h 914300"/>
                <a:gd name="connsiteX31" fmla="*/ 620025 w 1371185"/>
                <a:gd name="connsiteY31" fmla="*/ 874295 h 914300"/>
                <a:gd name="connsiteX32" fmla="*/ 591453 w 1371185"/>
                <a:gd name="connsiteY32" fmla="*/ 914300 h 914300"/>
                <a:gd name="connsiteX33" fmla="*/ 560975 w 1371185"/>
                <a:gd name="connsiteY33" fmla="*/ 875248 h 914300"/>
                <a:gd name="connsiteX34" fmla="*/ 490488 w 1371185"/>
                <a:gd name="connsiteY34" fmla="*/ 876200 h 914300"/>
                <a:gd name="connsiteX35" fmla="*/ 458103 w 1371185"/>
                <a:gd name="connsiteY35" fmla="*/ 843815 h 914300"/>
                <a:gd name="connsiteX36" fmla="*/ 500015 w 1371185"/>
                <a:gd name="connsiteY36" fmla="*/ 704746 h 914300"/>
                <a:gd name="connsiteX37" fmla="*/ 425714 w 1371185"/>
                <a:gd name="connsiteY37" fmla="*/ 700943 h 914300"/>
                <a:gd name="connsiteX38" fmla="*/ 381906 w 1371185"/>
                <a:gd name="connsiteY38" fmla="*/ 646647 h 914300"/>
                <a:gd name="connsiteX39" fmla="*/ 189098 w 1371185"/>
                <a:gd name="connsiteY39" fmla="*/ 753101 h 914300"/>
                <a:gd name="connsiteX40" fmla="*/ 172353 w 1371185"/>
                <a:gd name="connsiteY40" fmla="*/ 851436 h 914300"/>
                <a:gd name="connsiteX41" fmla="*/ 52338 w 1371185"/>
                <a:gd name="connsiteY41" fmla="*/ 796192 h 914300"/>
                <a:gd name="connsiteX42" fmla="*/ 135160 w 1371185"/>
                <a:gd name="connsiteY42" fmla="*/ 692760 h 914300"/>
                <a:gd name="connsiteX43" fmla="*/ 346384 w 1371185"/>
                <a:gd name="connsiteY43" fmla="*/ 576553 h 914300"/>
                <a:gd name="connsiteX44" fmla="*/ 355427 w 1371185"/>
                <a:gd name="connsiteY44" fmla="*/ 288759 h 914300"/>
                <a:gd name="connsiteX45" fmla="*/ 141473 w 1371185"/>
                <a:gd name="connsiteY45" fmla="*/ 167454 h 914300"/>
                <a:gd name="connsiteX46" fmla="*/ 75277 w 1371185"/>
                <a:gd name="connsiteY46" fmla="*/ 203509 h 914300"/>
                <a:gd name="connsiteX47" fmla="*/ 503 w 1371185"/>
                <a:gd name="connsiteY47" fmla="*/ 132883 h 914300"/>
                <a:gd name="connsiteX0" fmla="*/ 503 w 1371185"/>
                <a:gd name="connsiteY0" fmla="*/ 132883 h 912399"/>
                <a:gd name="connsiteX1" fmla="*/ 67772 w 1371185"/>
                <a:gd name="connsiteY1" fmla="*/ 59203 h 912399"/>
                <a:gd name="connsiteX2" fmla="*/ 142549 w 1371185"/>
                <a:gd name="connsiteY2" fmla="*/ 9 h 912399"/>
                <a:gd name="connsiteX3" fmla="*/ 211360 w 1371185"/>
                <a:gd name="connsiteY3" fmla="*/ 66682 h 912399"/>
                <a:gd name="connsiteX4" fmla="*/ 194813 w 1371185"/>
                <a:gd name="connsiteY4" fmla="*/ 114926 h 912399"/>
                <a:gd name="connsiteX5" fmla="*/ 389721 w 1371185"/>
                <a:gd name="connsiteY5" fmla="*/ 222892 h 912399"/>
                <a:gd name="connsiteX6" fmla="*/ 686181 w 1371185"/>
                <a:gd name="connsiteY6" fmla="*/ 71447 h 912399"/>
                <a:gd name="connsiteX7" fmla="*/ 979078 w 1371185"/>
                <a:gd name="connsiteY7" fmla="*/ 218273 h 912399"/>
                <a:gd name="connsiteX8" fmla="*/ 1179698 w 1371185"/>
                <a:gd name="connsiteY8" fmla="*/ 108118 h 912399"/>
                <a:gd name="connsiteX9" fmla="*/ 1246773 w 1371185"/>
                <a:gd name="connsiteY9" fmla="*/ 1807 h 912399"/>
                <a:gd name="connsiteX10" fmla="*/ 1321069 w 1371185"/>
                <a:gd name="connsiteY10" fmla="*/ 72292 h 912399"/>
                <a:gd name="connsiteX11" fmla="*/ 1362979 w 1371185"/>
                <a:gd name="connsiteY11" fmla="*/ 175162 h 912399"/>
                <a:gd name="connsiteX12" fmla="*/ 1224939 w 1371185"/>
                <a:gd name="connsiteY12" fmla="*/ 174934 h 912399"/>
                <a:gd name="connsiteX13" fmla="*/ 1017769 w 1371185"/>
                <a:gd name="connsiteY13" fmla="*/ 287472 h 912399"/>
                <a:gd name="connsiteX14" fmla="*/ 1027653 w 1371185"/>
                <a:gd name="connsiteY14" fmla="*/ 567841 h 912399"/>
                <a:gd name="connsiteX15" fmla="*/ 1237677 w 1371185"/>
                <a:gd name="connsiteY15" fmla="*/ 683233 h 912399"/>
                <a:gd name="connsiteX16" fmla="*/ 1351548 w 1371185"/>
                <a:gd name="connsiteY16" fmla="*/ 678081 h 912399"/>
                <a:gd name="connsiteX17" fmla="*/ 1330593 w 1371185"/>
                <a:gd name="connsiteY17" fmla="*/ 798096 h 912399"/>
                <a:gd name="connsiteX18" fmla="*/ 1225818 w 1371185"/>
                <a:gd name="connsiteY18" fmla="*/ 866676 h 912399"/>
                <a:gd name="connsiteX19" fmla="*/ 1193631 w 1371185"/>
                <a:gd name="connsiteY19" fmla="*/ 759435 h 912399"/>
                <a:gd name="connsiteX20" fmla="*/ 989595 w 1371185"/>
                <a:gd name="connsiteY20" fmla="*/ 640931 h 912399"/>
                <a:gd name="connsiteX21" fmla="*/ 949597 w 1371185"/>
                <a:gd name="connsiteY21" fmla="*/ 694272 h 912399"/>
                <a:gd name="connsiteX22" fmla="*/ 876253 w 1371185"/>
                <a:gd name="connsiteY22" fmla="*/ 703793 h 912399"/>
                <a:gd name="connsiteX23" fmla="*/ 913398 w 1371185"/>
                <a:gd name="connsiteY23" fmla="*/ 845720 h 912399"/>
                <a:gd name="connsiteX24" fmla="*/ 892443 w 1371185"/>
                <a:gd name="connsiteY24" fmla="*/ 874295 h 912399"/>
                <a:gd name="connsiteX25" fmla="*/ 811480 w 1371185"/>
                <a:gd name="connsiteY25" fmla="*/ 874295 h 912399"/>
                <a:gd name="connsiteX26" fmla="*/ 781953 w 1371185"/>
                <a:gd name="connsiteY26" fmla="*/ 910490 h 912399"/>
                <a:gd name="connsiteX27" fmla="*/ 751475 w 1371185"/>
                <a:gd name="connsiteY27" fmla="*/ 872390 h 912399"/>
                <a:gd name="connsiteX28" fmla="*/ 717179 w 1371185"/>
                <a:gd name="connsiteY28" fmla="*/ 872390 h 912399"/>
                <a:gd name="connsiteX29" fmla="*/ 692418 w 1371185"/>
                <a:gd name="connsiteY29" fmla="*/ 912395 h 912399"/>
                <a:gd name="connsiteX30" fmla="*/ 657172 w 1371185"/>
                <a:gd name="connsiteY30" fmla="*/ 874295 h 912399"/>
                <a:gd name="connsiteX31" fmla="*/ 620025 w 1371185"/>
                <a:gd name="connsiteY31" fmla="*/ 874295 h 912399"/>
                <a:gd name="connsiteX32" fmla="*/ 562857 w 1371185"/>
                <a:gd name="connsiteY32" fmla="*/ 910487 h 912399"/>
                <a:gd name="connsiteX33" fmla="*/ 560975 w 1371185"/>
                <a:gd name="connsiteY33" fmla="*/ 875248 h 912399"/>
                <a:gd name="connsiteX34" fmla="*/ 490488 w 1371185"/>
                <a:gd name="connsiteY34" fmla="*/ 876200 h 912399"/>
                <a:gd name="connsiteX35" fmla="*/ 458103 w 1371185"/>
                <a:gd name="connsiteY35" fmla="*/ 843815 h 912399"/>
                <a:gd name="connsiteX36" fmla="*/ 500015 w 1371185"/>
                <a:gd name="connsiteY36" fmla="*/ 704746 h 912399"/>
                <a:gd name="connsiteX37" fmla="*/ 425714 w 1371185"/>
                <a:gd name="connsiteY37" fmla="*/ 700943 h 912399"/>
                <a:gd name="connsiteX38" fmla="*/ 381906 w 1371185"/>
                <a:gd name="connsiteY38" fmla="*/ 646647 h 912399"/>
                <a:gd name="connsiteX39" fmla="*/ 189098 w 1371185"/>
                <a:gd name="connsiteY39" fmla="*/ 753101 h 912399"/>
                <a:gd name="connsiteX40" fmla="*/ 172353 w 1371185"/>
                <a:gd name="connsiteY40" fmla="*/ 851436 h 912399"/>
                <a:gd name="connsiteX41" fmla="*/ 52338 w 1371185"/>
                <a:gd name="connsiteY41" fmla="*/ 796192 h 912399"/>
                <a:gd name="connsiteX42" fmla="*/ 135160 w 1371185"/>
                <a:gd name="connsiteY42" fmla="*/ 692760 h 912399"/>
                <a:gd name="connsiteX43" fmla="*/ 346384 w 1371185"/>
                <a:gd name="connsiteY43" fmla="*/ 576553 h 912399"/>
                <a:gd name="connsiteX44" fmla="*/ 355427 w 1371185"/>
                <a:gd name="connsiteY44" fmla="*/ 288759 h 912399"/>
                <a:gd name="connsiteX45" fmla="*/ 141473 w 1371185"/>
                <a:gd name="connsiteY45" fmla="*/ 167454 h 912399"/>
                <a:gd name="connsiteX46" fmla="*/ 75277 w 1371185"/>
                <a:gd name="connsiteY46" fmla="*/ 203509 h 912399"/>
                <a:gd name="connsiteX47" fmla="*/ 503 w 1371185"/>
                <a:gd name="connsiteY47" fmla="*/ 132883 h 912399"/>
                <a:gd name="connsiteX0" fmla="*/ 503 w 1371185"/>
                <a:gd name="connsiteY0" fmla="*/ 132883 h 912399"/>
                <a:gd name="connsiteX1" fmla="*/ 67772 w 1371185"/>
                <a:gd name="connsiteY1" fmla="*/ 59203 h 912399"/>
                <a:gd name="connsiteX2" fmla="*/ 142549 w 1371185"/>
                <a:gd name="connsiteY2" fmla="*/ 9 h 912399"/>
                <a:gd name="connsiteX3" fmla="*/ 211360 w 1371185"/>
                <a:gd name="connsiteY3" fmla="*/ 66682 h 912399"/>
                <a:gd name="connsiteX4" fmla="*/ 194813 w 1371185"/>
                <a:gd name="connsiteY4" fmla="*/ 114926 h 912399"/>
                <a:gd name="connsiteX5" fmla="*/ 389721 w 1371185"/>
                <a:gd name="connsiteY5" fmla="*/ 222892 h 912399"/>
                <a:gd name="connsiteX6" fmla="*/ 686181 w 1371185"/>
                <a:gd name="connsiteY6" fmla="*/ 71447 h 912399"/>
                <a:gd name="connsiteX7" fmla="*/ 979078 w 1371185"/>
                <a:gd name="connsiteY7" fmla="*/ 218273 h 912399"/>
                <a:gd name="connsiteX8" fmla="*/ 1179698 w 1371185"/>
                <a:gd name="connsiteY8" fmla="*/ 108118 h 912399"/>
                <a:gd name="connsiteX9" fmla="*/ 1246773 w 1371185"/>
                <a:gd name="connsiteY9" fmla="*/ 1807 h 912399"/>
                <a:gd name="connsiteX10" fmla="*/ 1321069 w 1371185"/>
                <a:gd name="connsiteY10" fmla="*/ 72292 h 912399"/>
                <a:gd name="connsiteX11" fmla="*/ 1362979 w 1371185"/>
                <a:gd name="connsiteY11" fmla="*/ 175162 h 912399"/>
                <a:gd name="connsiteX12" fmla="*/ 1224939 w 1371185"/>
                <a:gd name="connsiteY12" fmla="*/ 174934 h 912399"/>
                <a:gd name="connsiteX13" fmla="*/ 1017769 w 1371185"/>
                <a:gd name="connsiteY13" fmla="*/ 287472 h 912399"/>
                <a:gd name="connsiteX14" fmla="*/ 1027653 w 1371185"/>
                <a:gd name="connsiteY14" fmla="*/ 567841 h 912399"/>
                <a:gd name="connsiteX15" fmla="*/ 1237677 w 1371185"/>
                <a:gd name="connsiteY15" fmla="*/ 683233 h 912399"/>
                <a:gd name="connsiteX16" fmla="*/ 1351548 w 1371185"/>
                <a:gd name="connsiteY16" fmla="*/ 678081 h 912399"/>
                <a:gd name="connsiteX17" fmla="*/ 1330593 w 1371185"/>
                <a:gd name="connsiteY17" fmla="*/ 798096 h 912399"/>
                <a:gd name="connsiteX18" fmla="*/ 1225818 w 1371185"/>
                <a:gd name="connsiteY18" fmla="*/ 866676 h 912399"/>
                <a:gd name="connsiteX19" fmla="*/ 1193631 w 1371185"/>
                <a:gd name="connsiteY19" fmla="*/ 759435 h 912399"/>
                <a:gd name="connsiteX20" fmla="*/ 989595 w 1371185"/>
                <a:gd name="connsiteY20" fmla="*/ 640931 h 912399"/>
                <a:gd name="connsiteX21" fmla="*/ 949597 w 1371185"/>
                <a:gd name="connsiteY21" fmla="*/ 694272 h 912399"/>
                <a:gd name="connsiteX22" fmla="*/ 876253 w 1371185"/>
                <a:gd name="connsiteY22" fmla="*/ 703793 h 912399"/>
                <a:gd name="connsiteX23" fmla="*/ 913398 w 1371185"/>
                <a:gd name="connsiteY23" fmla="*/ 845720 h 912399"/>
                <a:gd name="connsiteX24" fmla="*/ 892443 w 1371185"/>
                <a:gd name="connsiteY24" fmla="*/ 874295 h 912399"/>
                <a:gd name="connsiteX25" fmla="*/ 811480 w 1371185"/>
                <a:gd name="connsiteY25" fmla="*/ 874295 h 912399"/>
                <a:gd name="connsiteX26" fmla="*/ 781953 w 1371185"/>
                <a:gd name="connsiteY26" fmla="*/ 910490 h 912399"/>
                <a:gd name="connsiteX27" fmla="*/ 751475 w 1371185"/>
                <a:gd name="connsiteY27" fmla="*/ 872390 h 912399"/>
                <a:gd name="connsiteX28" fmla="*/ 717179 w 1371185"/>
                <a:gd name="connsiteY28" fmla="*/ 872390 h 912399"/>
                <a:gd name="connsiteX29" fmla="*/ 692418 w 1371185"/>
                <a:gd name="connsiteY29" fmla="*/ 912395 h 912399"/>
                <a:gd name="connsiteX30" fmla="*/ 657172 w 1371185"/>
                <a:gd name="connsiteY30" fmla="*/ 874295 h 912399"/>
                <a:gd name="connsiteX31" fmla="*/ 620025 w 1371185"/>
                <a:gd name="connsiteY31" fmla="*/ 874295 h 912399"/>
                <a:gd name="connsiteX32" fmla="*/ 562857 w 1371185"/>
                <a:gd name="connsiteY32" fmla="*/ 910487 h 912399"/>
                <a:gd name="connsiteX33" fmla="*/ 560975 w 1371185"/>
                <a:gd name="connsiteY33" fmla="*/ 875248 h 912399"/>
                <a:gd name="connsiteX34" fmla="*/ 490488 w 1371185"/>
                <a:gd name="connsiteY34" fmla="*/ 876200 h 912399"/>
                <a:gd name="connsiteX35" fmla="*/ 458103 w 1371185"/>
                <a:gd name="connsiteY35" fmla="*/ 843815 h 912399"/>
                <a:gd name="connsiteX36" fmla="*/ 500015 w 1371185"/>
                <a:gd name="connsiteY36" fmla="*/ 704746 h 912399"/>
                <a:gd name="connsiteX37" fmla="*/ 425714 w 1371185"/>
                <a:gd name="connsiteY37" fmla="*/ 700943 h 912399"/>
                <a:gd name="connsiteX38" fmla="*/ 381906 w 1371185"/>
                <a:gd name="connsiteY38" fmla="*/ 646647 h 912399"/>
                <a:gd name="connsiteX39" fmla="*/ 189098 w 1371185"/>
                <a:gd name="connsiteY39" fmla="*/ 753101 h 912399"/>
                <a:gd name="connsiteX40" fmla="*/ 172353 w 1371185"/>
                <a:gd name="connsiteY40" fmla="*/ 851436 h 912399"/>
                <a:gd name="connsiteX41" fmla="*/ 52338 w 1371185"/>
                <a:gd name="connsiteY41" fmla="*/ 796192 h 912399"/>
                <a:gd name="connsiteX42" fmla="*/ 135160 w 1371185"/>
                <a:gd name="connsiteY42" fmla="*/ 692760 h 912399"/>
                <a:gd name="connsiteX43" fmla="*/ 346384 w 1371185"/>
                <a:gd name="connsiteY43" fmla="*/ 576553 h 912399"/>
                <a:gd name="connsiteX44" fmla="*/ 355427 w 1371185"/>
                <a:gd name="connsiteY44" fmla="*/ 288759 h 912399"/>
                <a:gd name="connsiteX45" fmla="*/ 141473 w 1371185"/>
                <a:gd name="connsiteY45" fmla="*/ 167454 h 912399"/>
                <a:gd name="connsiteX46" fmla="*/ 75277 w 1371185"/>
                <a:gd name="connsiteY46" fmla="*/ 203509 h 912399"/>
                <a:gd name="connsiteX47" fmla="*/ 503 w 1371185"/>
                <a:gd name="connsiteY47" fmla="*/ 132883 h 912399"/>
                <a:gd name="connsiteX0" fmla="*/ 503 w 1371185"/>
                <a:gd name="connsiteY0" fmla="*/ 132883 h 913844"/>
                <a:gd name="connsiteX1" fmla="*/ 67772 w 1371185"/>
                <a:gd name="connsiteY1" fmla="*/ 59203 h 913844"/>
                <a:gd name="connsiteX2" fmla="*/ 142549 w 1371185"/>
                <a:gd name="connsiteY2" fmla="*/ 9 h 913844"/>
                <a:gd name="connsiteX3" fmla="*/ 211360 w 1371185"/>
                <a:gd name="connsiteY3" fmla="*/ 66682 h 913844"/>
                <a:gd name="connsiteX4" fmla="*/ 194813 w 1371185"/>
                <a:gd name="connsiteY4" fmla="*/ 114926 h 913844"/>
                <a:gd name="connsiteX5" fmla="*/ 389721 w 1371185"/>
                <a:gd name="connsiteY5" fmla="*/ 222892 h 913844"/>
                <a:gd name="connsiteX6" fmla="*/ 686181 w 1371185"/>
                <a:gd name="connsiteY6" fmla="*/ 71447 h 913844"/>
                <a:gd name="connsiteX7" fmla="*/ 979078 w 1371185"/>
                <a:gd name="connsiteY7" fmla="*/ 218273 h 913844"/>
                <a:gd name="connsiteX8" fmla="*/ 1179698 w 1371185"/>
                <a:gd name="connsiteY8" fmla="*/ 108118 h 913844"/>
                <a:gd name="connsiteX9" fmla="*/ 1246773 w 1371185"/>
                <a:gd name="connsiteY9" fmla="*/ 1807 h 913844"/>
                <a:gd name="connsiteX10" fmla="*/ 1321069 w 1371185"/>
                <a:gd name="connsiteY10" fmla="*/ 72292 h 913844"/>
                <a:gd name="connsiteX11" fmla="*/ 1362979 w 1371185"/>
                <a:gd name="connsiteY11" fmla="*/ 175162 h 913844"/>
                <a:gd name="connsiteX12" fmla="*/ 1224939 w 1371185"/>
                <a:gd name="connsiteY12" fmla="*/ 174934 h 913844"/>
                <a:gd name="connsiteX13" fmla="*/ 1017769 w 1371185"/>
                <a:gd name="connsiteY13" fmla="*/ 287472 h 913844"/>
                <a:gd name="connsiteX14" fmla="*/ 1027653 w 1371185"/>
                <a:gd name="connsiteY14" fmla="*/ 567841 h 913844"/>
                <a:gd name="connsiteX15" fmla="*/ 1237677 w 1371185"/>
                <a:gd name="connsiteY15" fmla="*/ 683233 h 913844"/>
                <a:gd name="connsiteX16" fmla="*/ 1351548 w 1371185"/>
                <a:gd name="connsiteY16" fmla="*/ 678081 h 913844"/>
                <a:gd name="connsiteX17" fmla="*/ 1330593 w 1371185"/>
                <a:gd name="connsiteY17" fmla="*/ 798096 h 913844"/>
                <a:gd name="connsiteX18" fmla="*/ 1225818 w 1371185"/>
                <a:gd name="connsiteY18" fmla="*/ 866676 h 913844"/>
                <a:gd name="connsiteX19" fmla="*/ 1193631 w 1371185"/>
                <a:gd name="connsiteY19" fmla="*/ 759435 h 913844"/>
                <a:gd name="connsiteX20" fmla="*/ 989595 w 1371185"/>
                <a:gd name="connsiteY20" fmla="*/ 640931 h 913844"/>
                <a:gd name="connsiteX21" fmla="*/ 949597 w 1371185"/>
                <a:gd name="connsiteY21" fmla="*/ 694272 h 913844"/>
                <a:gd name="connsiteX22" fmla="*/ 876253 w 1371185"/>
                <a:gd name="connsiteY22" fmla="*/ 703793 h 913844"/>
                <a:gd name="connsiteX23" fmla="*/ 913398 w 1371185"/>
                <a:gd name="connsiteY23" fmla="*/ 845720 h 913844"/>
                <a:gd name="connsiteX24" fmla="*/ 892443 w 1371185"/>
                <a:gd name="connsiteY24" fmla="*/ 874295 h 913844"/>
                <a:gd name="connsiteX25" fmla="*/ 811480 w 1371185"/>
                <a:gd name="connsiteY25" fmla="*/ 874295 h 913844"/>
                <a:gd name="connsiteX26" fmla="*/ 781953 w 1371185"/>
                <a:gd name="connsiteY26" fmla="*/ 910490 h 913844"/>
                <a:gd name="connsiteX27" fmla="*/ 751475 w 1371185"/>
                <a:gd name="connsiteY27" fmla="*/ 872390 h 913844"/>
                <a:gd name="connsiteX28" fmla="*/ 717179 w 1371185"/>
                <a:gd name="connsiteY28" fmla="*/ 872390 h 913844"/>
                <a:gd name="connsiteX29" fmla="*/ 692418 w 1371185"/>
                <a:gd name="connsiteY29" fmla="*/ 912395 h 913844"/>
                <a:gd name="connsiteX30" fmla="*/ 657172 w 1371185"/>
                <a:gd name="connsiteY30" fmla="*/ 874295 h 913844"/>
                <a:gd name="connsiteX31" fmla="*/ 620025 w 1371185"/>
                <a:gd name="connsiteY31" fmla="*/ 874295 h 913844"/>
                <a:gd name="connsiteX32" fmla="*/ 619321 w 1371185"/>
                <a:gd name="connsiteY32" fmla="*/ 908310 h 913844"/>
                <a:gd name="connsiteX33" fmla="*/ 562857 w 1371185"/>
                <a:gd name="connsiteY33" fmla="*/ 910487 h 913844"/>
                <a:gd name="connsiteX34" fmla="*/ 560975 w 1371185"/>
                <a:gd name="connsiteY34" fmla="*/ 875248 h 913844"/>
                <a:gd name="connsiteX35" fmla="*/ 490488 w 1371185"/>
                <a:gd name="connsiteY35" fmla="*/ 876200 h 913844"/>
                <a:gd name="connsiteX36" fmla="*/ 458103 w 1371185"/>
                <a:gd name="connsiteY36" fmla="*/ 843815 h 913844"/>
                <a:gd name="connsiteX37" fmla="*/ 500015 w 1371185"/>
                <a:gd name="connsiteY37" fmla="*/ 704746 h 913844"/>
                <a:gd name="connsiteX38" fmla="*/ 425714 w 1371185"/>
                <a:gd name="connsiteY38" fmla="*/ 700943 h 913844"/>
                <a:gd name="connsiteX39" fmla="*/ 381906 w 1371185"/>
                <a:gd name="connsiteY39" fmla="*/ 646647 h 913844"/>
                <a:gd name="connsiteX40" fmla="*/ 189098 w 1371185"/>
                <a:gd name="connsiteY40" fmla="*/ 753101 h 913844"/>
                <a:gd name="connsiteX41" fmla="*/ 172353 w 1371185"/>
                <a:gd name="connsiteY41" fmla="*/ 851436 h 913844"/>
                <a:gd name="connsiteX42" fmla="*/ 52338 w 1371185"/>
                <a:gd name="connsiteY42" fmla="*/ 796192 h 913844"/>
                <a:gd name="connsiteX43" fmla="*/ 135160 w 1371185"/>
                <a:gd name="connsiteY43" fmla="*/ 692760 h 913844"/>
                <a:gd name="connsiteX44" fmla="*/ 346384 w 1371185"/>
                <a:gd name="connsiteY44" fmla="*/ 576553 h 913844"/>
                <a:gd name="connsiteX45" fmla="*/ 355427 w 1371185"/>
                <a:gd name="connsiteY45" fmla="*/ 288759 h 913844"/>
                <a:gd name="connsiteX46" fmla="*/ 141473 w 1371185"/>
                <a:gd name="connsiteY46" fmla="*/ 167454 h 913844"/>
                <a:gd name="connsiteX47" fmla="*/ 75277 w 1371185"/>
                <a:gd name="connsiteY47" fmla="*/ 203509 h 913844"/>
                <a:gd name="connsiteX48" fmla="*/ 503 w 1371185"/>
                <a:gd name="connsiteY48" fmla="*/ 132883 h 913844"/>
                <a:gd name="connsiteX0" fmla="*/ 503 w 1371185"/>
                <a:gd name="connsiteY0" fmla="*/ 132883 h 913844"/>
                <a:gd name="connsiteX1" fmla="*/ 67772 w 1371185"/>
                <a:gd name="connsiteY1" fmla="*/ 59203 h 913844"/>
                <a:gd name="connsiteX2" fmla="*/ 142549 w 1371185"/>
                <a:gd name="connsiteY2" fmla="*/ 9 h 913844"/>
                <a:gd name="connsiteX3" fmla="*/ 211360 w 1371185"/>
                <a:gd name="connsiteY3" fmla="*/ 66682 h 913844"/>
                <a:gd name="connsiteX4" fmla="*/ 194813 w 1371185"/>
                <a:gd name="connsiteY4" fmla="*/ 114926 h 913844"/>
                <a:gd name="connsiteX5" fmla="*/ 389721 w 1371185"/>
                <a:gd name="connsiteY5" fmla="*/ 222892 h 913844"/>
                <a:gd name="connsiteX6" fmla="*/ 686181 w 1371185"/>
                <a:gd name="connsiteY6" fmla="*/ 71447 h 913844"/>
                <a:gd name="connsiteX7" fmla="*/ 979078 w 1371185"/>
                <a:gd name="connsiteY7" fmla="*/ 218273 h 913844"/>
                <a:gd name="connsiteX8" fmla="*/ 1179698 w 1371185"/>
                <a:gd name="connsiteY8" fmla="*/ 108118 h 913844"/>
                <a:gd name="connsiteX9" fmla="*/ 1246773 w 1371185"/>
                <a:gd name="connsiteY9" fmla="*/ 1807 h 913844"/>
                <a:gd name="connsiteX10" fmla="*/ 1321069 w 1371185"/>
                <a:gd name="connsiteY10" fmla="*/ 72292 h 913844"/>
                <a:gd name="connsiteX11" fmla="*/ 1362979 w 1371185"/>
                <a:gd name="connsiteY11" fmla="*/ 175162 h 913844"/>
                <a:gd name="connsiteX12" fmla="*/ 1224939 w 1371185"/>
                <a:gd name="connsiteY12" fmla="*/ 174934 h 913844"/>
                <a:gd name="connsiteX13" fmla="*/ 1017769 w 1371185"/>
                <a:gd name="connsiteY13" fmla="*/ 287472 h 913844"/>
                <a:gd name="connsiteX14" fmla="*/ 1027653 w 1371185"/>
                <a:gd name="connsiteY14" fmla="*/ 567841 h 913844"/>
                <a:gd name="connsiteX15" fmla="*/ 1237677 w 1371185"/>
                <a:gd name="connsiteY15" fmla="*/ 683233 h 913844"/>
                <a:gd name="connsiteX16" fmla="*/ 1351548 w 1371185"/>
                <a:gd name="connsiteY16" fmla="*/ 678081 h 913844"/>
                <a:gd name="connsiteX17" fmla="*/ 1330593 w 1371185"/>
                <a:gd name="connsiteY17" fmla="*/ 798096 h 913844"/>
                <a:gd name="connsiteX18" fmla="*/ 1225818 w 1371185"/>
                <a:gd name="connsiteY18" fmla="*/ 866676 h 913844"/>
                <a:gd name="connsiteX19" fmla="*/ 1193631 w 1371185"/>
                <a:gd name="connsiteY19" fmla="*/ 759435 h 913844"/>
                <a:gd name="connsiteX20" fmla="*/ 989595 w 1371185"/>
                <a:gd name="connsiteY20" fmla="*/ 640931 h 913844"/>
                <a:gd name="connsiteX21" fmla="*/ 949597 w 1371185"/>
                <a:gd name="connsiteY21" fmla="*/ 694272 h 913844"/>
                <a:gd name="connsiteX22" fmla="*/ 876253 w 1371185"/>
                <a:gd name="connsiteY22" fmla="*/ 703793 h 913844"/>
                <a:gd name="connsiteX23" fmla="*/ 913398 w 1371185"/>
                <a:gd name="connsiteY23" fmla="*/ 845720 h 913844"/>
                <a:gd name="connsiteX24" fmla="*/ 892443 w 1371185"/>
                <a:gd name="connsiteY24" fmla="*/ 874295 h 913844"/>
                <a:gd name="connsiteX25" fmla="*/ 811480 w 1371185"/>
                <a:gd name="connsiteY25" fmla="*/ 874295 h 913844"/>
                <a:gd name="connsiteX26" fmla="*/ 781953 w 1371185"/>
                <a:gd name="connsiteY26" fmla="*/ 910490 h 913844"/>
                <a:gd name="connsiteX27" fmla="*/ 751475 w 1371185"/>
                <a:gd name="connsiteY27" fmla="*/ 872390 h 913844"/>
                <a:gd name="connsiteX28" fmla="*/ 717179 w 1371185"/>
                <a:gd name="connsiteY28" fmla="*/ 872390 h 913844"/>
                <a:gd name="connsiteX29" fmla="*/ 692418 w 1371185"/>
                <a:gd name="connsiteY29" fmla="*/ 912395 h 913844"/>
                <a:gd name="connsiteX30" fmla="*/ 657172 w 1371185"/>
                <a:gd name="connsiteY30" fmla="*/ 874295 h 913844"/>
                <a:gd name="connsiteX31" fmla="*/ 620025 w 1371185"/>
                <a:gd name="connsiteY31" fmla="*/ 874295 h 913844"/>
                <a:gd name="connsiteX32" fmla="*/ 619321 w 1371185"/>
                <a:gd name="connsiteY32" fmla="*/ 908310 h 913844"/>
                <a:gd name="connsiteX33" fmla="*/ 562857 w 1371185"/>
                <a:gd name="connsiteY33" fmla="*/ 910487 h 913844"/>
                <a:gd name="connsiteX34" fmla="*/ 560975 w 1371185"/>
                <a:gd name="connsiteY34" fmla="*/ 875248 h 913844"/>
                <a:gd name="connsiteX35" fmla="*/ 490488 w 1371185"/>
                <a:gd name="connsiteY35" fmla="*/ 876200 h 913844"/>
                <a:gd name="connsiteX36" fmla="*/ 458103 w 1371185"/>
                <a:gd name="connsiteY36" fmla="*/ 843815 h 913844"/>
                <a:gd name="connsiteX37" fmla="*/ 500015 w 1371185"/>
                <a:gd name="connsiteY37" fmla="*/ 704746 h 913844"/>
                <a:gd name="connsiteX38" fmla="*/ 425714 w 1371185"/>
                <a:gd name="connsiteY38" fmla="*/ 700943 h 913844"/>
                <a:gd name="connsiteX39" fmla="*/ 381906 w 1371185"/>
                <a:gd name="connsiteY39" fmla="*/ 646647 h 913844"/>
                <a:gd name="connsiteX40" fmla="*/ 189098 w 1371185"/>
                <a:gd name="connsiteY40" fmla="*/ 753101 h 913844"/>
                <a:gd name="connsiteX41" fmla="*/ 172353 w 1371185"/>
                <a:gd name="connsiteY41" fmla="*/ 851436 h 913844"/>
                <a:gd name="connsiteX42" fmla="*/ 52338 w 1371185"/>
                <a:gd name="connsiteY42" fmla="*/ 796192 h 913844"/>
                <a:gd name="connsiteX43" fmla="*/ 135160 w 1371185"/>
                <a:gd name="connsiteY43" fmla="*/ 692760 h 913844"/>
                <a:gd name="connsiteX44" fmla="*/ 346384 w 1371185"/>
                <a:gd name="connsiteY44" fmla="*/ 576553 h 913844"/>
                <a:gd name="connsiteX45" fmla="*/ 355427 w 1371185"/>
                <a:gd name="connsiteY45" fmla="*/ 288759 h 913844"/>
                <a:gd name="connsiteX46" fmla="*/ 141473 w 1371185"/>
                <a:gd name="connsiteY46" fmla="*/ 167454 h 913844"/>
                <a:gd name="connsiteX47" fmla="*/ 75277 w 1371185"/>
                <a:gd name="connsiteY47" fmla="*/ 203509 h 913844"/>
                <a:gd name="connsiteX48" fmla="*/ 503 w 1371185"/>
                <a:gd name="connsiteY48" fmla="*/ 132883 h 913844"/>
                <a:gd name="connsiteX0" fmla="*/ 503 w 1371185"/>
                <a:gd name="connsiteY0" fmla="*/ 132883 h 913844"/>
                <a:gd name="connsiteX1" fmla="*/ 67772 w 1371185"/>
                <a:gd name="connsiteY1" fmla="*/ 59203 h 913844"/>
                <a:gd name="connsiteX2" fmla="*/ 142549 w 1371185"/>
                <a:gd name="connsiteY2" fmla="*/ 9 h 913844"/>
                <a:gd name="connsiteX3" fmla="*/ 211360 w 1371185"/>
                <a:gd name="connsiteY3" fmla="*/ 66682 h 913844"/>
                <a:gd name="connsiteX4" fmla="*/ 194813 w 1371185"/>
                <a:gd name="connsiteY4" fmla="*/ 114926 h 913844"/>
                <a:gd name="connsiteX5" fmla="*/ 389721 w 1371185"/>
                <a:gd name="connsiteY5" fmla="*/ 222892 h 913844"/>
                <a:gd name="connsiteX6" fmla="*/ 686181 w 1371185"/>
                <a:gd name="connsiteY6" fmla="*/ 71447 h 913844"/>
                <a:gd name="connsiteX7" fmla="*/ 979078 w 1371185"/>
                <a:gd name="connsiteY7" fmla="*/ 218273 h 913844"/>
                <a:gd name="connsiteX8" fmla="*/ 1179698 w 1371185"/>
                <a:gd name="connsiteY8" fmla="*/ 108118 h 913844"/>
                <a:gd name="connsiteX9" fmla="*/ 1246773 w 1371185"/>
                <a:gd name="connsiteY9" fmla="*/ 1807 h 913844"/>
                <a:gd name="connsiteX10" fmla="*/ 1321069 w 1371185"/>
                <a:gd name="connsiteY10" fmla="*/ 72292 h 913844"/>
                <a:gd name="connsiteX11" fmla="*/ 1362979 w 1371185"/>
                <a:gd name="connsiteY11" fmla="*/ 175162 h 913844"/>
                <a:gd name="connsiteX12" fmla="*/ 1224939 w 1371185"/>
                <a:gd name="connsiteY12" fmla="*/ 174934 h 913844"/>
                <a:gd name="connsiteX13" fmla="*/ 1017769 w 1371185"/>
                <a:gd name="connsiteY13" fmla="*/ 287472 h 913844"/>
                <a:gd name="connsiteX14" fmla="*/ 1027653 w 1371185"/>
                <a:gd name="connsiteY14" fmla="*/ 567841 h 913844"/>
                <a:gd name="connsiteX15" fmla="*/ 1237677 w 1371185"/>
                <a:gd name="connsiteY15" fmla="*/ 683233 h 913844"/>
                <a:gd name="connsiteX16" fmla="*/ 1351548 w 1371185"/>
                <a:gd name="connsiteY16" fmla="*/ 678081 h 913844"/>
                <a:gd name="connsiteX17" fmla="*/ 1330593 w 1371185"/>
                <a:gd name="connsiteY17" fmla="*/ 798096 h 913844"/>
                <a:gd name="connsiteX18" fmla="*/ 1225818 w 1371185"/>
                <a:gd name="connsiteY18" fmla="*/ 866676 h 913844"/>
                <a:gd name="connsiteX19" fmla="*/ 1193631 w 1371185"/>
                <a:gd name="connsiteY19" fmla="*/ 759435 h 913844"/>
                <a:gd name="connsiteX20" fmla="*/ 989595 w 1371185"/>
                <a:gd name="connsiteY20" fmla="*/ 640931 h 913844"/>
                <a:gd name="connsiteX21" fmla="*/ 949597 w 1371185"/>
                <a:gd name="connsiteY21" fmla="*/ 694272 h 913844"/>
                <a:gd name="connsiteX22" fmla="*/ 876253 w 1371185"/>
                <a:gd name="connsiteY22" fmla="*/ 703793 h 913844"/>
                <a:gd name="connsiteX23" fmla="*/ 913398 w 1371185"/>
                <a:gd name="connsiteY23" fmla="*/ 845720 h 913844"/>
                <a:gd name="connsiteX24" fmla="*/ 892443 w 1371185"/>
                <a:gd name="connsiteY24" fmla="*/ 874295 h 913844"/>
                <a:gd name="connsiteX25" fmla="*/ 811480 w 1371185"/>
                <a:gd name="connsiteY25" fmla="*/ 874295 h 913844"/>
                <a:gd name="connsiteX26" fmla="*/ 781953 w 1371185"/>
                <a:gd name="connsiteY26" fmla="*/ 910490 h 913844"/>
                <a:gd name="connsiteX27" fmla="*/ 751475 w 1371185"/>
                <a:gd name="connsiteY27" fmla="*/ 872390 h 913844"/>
                <a:gd name="connsiteX28" fmla="*/ 717179 w 1371185"/>
                <a:gd name="connsiteY28" fmla="*/ 872390 h 913844"/>
                <a:gd name="connsiteX29" fmla="*/ 692418 w 1371185"/>
                <a:gd name="connsiteY29" fmla="*/ 912395 h 913844"/>
                <a:gd name="connsiteX30" fmla="*/ 657172 w 1371185"/>
                <a:gd name="connsiteY30" fmla="*/ 874295 h 913844"/>
                <a:gd name="connsiteX31" fmla="*/ 620025 w 1371185"/>
                <a:gd name="connsiteY31" fmla="*/ 874295 h 913844"/>
                <a:gd name="connsiteX32" fmla="*/ 619321 w 1371185"/>
                <a:gd name="connsiteY32" fmla="*/ 908310 h 913844"/>
                <a:gd name="connsiteX33" fmla="*/ 562857 w 1371185"/>
                <a:gd name="connsiteY33" fmla="*/ 910487 h 913844"/>
                <a:gd name="connsiteX34" fmla="*/ 560975 w 1371185"/>
                <a:gd name="connsiteY34" fmla="*/ 875248 h 913844"/>
                <a:gd name="connsiteX35" fmla="*/ 490488 w 1371185"/>
                <a:gd name="connsiteY35" fmla="*/ 876200 h 913844"/>
                <a:gd name="connsiteX36" fmla="*/ 458103 w 1371185"/>
                <a:gd name="connsiteY36" fmla="*/ 843815 h 913844"/>
                <a:gd name="connsiteX37" fmla="*/ 500015 w 1371185"/>
                <a:gd name="connsiteY37" fmla="*/ 704746 h 913844"/>
                <a:gd name="connsiteX38" fmla="*/ 425714 w 1371185"/>
                <a:gd name="connsiteY38" fmla="*/ 700943 h 913844"/>
                <a:gd name="connsiteX39" fmla="*/ 381906 w 1371185"/>
                <a:gd name="connsiteY39" fmla="*/ 646647 h 913844"/>
                <a:gd name="connsiteX40" fmla="*/ 189098 w 1371185"/>
                <a:gd name="connsiteY40" fmla="*/ 753101 h 913844"/>
                <a:gd name="connsiteX41" fmla="*/ 172353 w 1371185"/>
                <a:gd name="connsiteY41" fmla="*/ 851436 h 913844"/>
                <a:gd name="connsiteX42" fmla="*/ 52338 w 1371185"/>
                <a:gd name="connsiteY42" fmla="*/ 796192 h 913844"/>
                <a:gd name="connsiteX43" fmla="*/ 135160 w 1371185"/>
                <a:gd name="connsiteY43" fmla="*/ 692760 h 913844"/>
                <a:gd name="connsiteX44" fmla="*/ 346384 w 1371185"/>
                <a:gd name="connsiteY44" fmla="*/ 576553 h 913844"/>
                <a:gd name="connsiteX45" fmla="*/ 355427 w 1371185"/>
                <a:gd name="connsiteY45" fmla="*/ 288759 h 913844"/>
                <a:gd name="connsiteX46" fmla="*/ 141473 w 1371185"/>
                <a:gd name="connsiteY46" fmla="*/ 167454 h 913844"/>
                <a:gd name="connsiteX47" fmla="*/ 75277 w 1371185"/>
                <a:gd name="connsiteY47" fmla="*/ 203509 h 913844"/>
                <a:gd name="connsiteX48" fmla="*/ 503 w 1371185"/>
                <a:gd name="connsiteY48" fmla="*/ 132883 h 913844"/>
                <a:gd name="connsiteX0" fmla="*/ 503 w 1371185"/>
                <a:gd name="connsiteY0" fmla="*/ 132883 h 912399"/>
                <a:gd name="connsiteX1" fmla="*/ 67772 w 1371185"/>
                <a:gd name="connsiteY1" fmla="*/ 59203 h 912399"/>
                <a:gd name="connsiteX2" fmla="*/ 142549 w 1371185"/>
                <a:gd name="connsiteY2" fmla="*/ 9 h 912399"/>
                <a:gd name="connsiteX3" fmla="*/ 211360 w 1371185"/>
                <a:gd name="connsiteY3" fmla="*/ 66682 h 912399"/>
                <a:gd name="connsiteX4" fmla="*/ 194813 w 1371185"/>
                <a:gd name="connsiteY4" fmla="*/ 114926 h 912399"/>
                <a:gd name="connsiteX5" fmla="*/ 389721 w 1371185"/>
                <a:gd name="connsiteY5" fmla="*/ 222892 h 912399"/>
                <a:gd name="connsiteX6" fmla="*/ 686181 w 1371185"/>
                <a:gd name="connsiteY6" fmla="*/ 71447 h 912399"/>
                <a:gd name="connsiteX7" fmla="*/ 979078 w 1371185"/>
                <a:gd name="connsiteY7" fmla="*/ 218273 h 912399"/>
                <a:gd name="connsiteX8" fmla="*/ 1179698 w 1371185"/>
                <a:gd name="connsiteY8" fmla="*/ 108118 h 912399"/>
                <a:gd name="connsiteX9" fmla="*/ 1246773 w 1371185"/>
                <a:gd name="connsiteY9" fmla="*/ 1807 h 912399"/>
                <a:gd name="connsiteX10" fmla="*/ 1321069 w 1371185"/>
                <a:gd name="connsiteY10" fmla="*/ 72292 h 912399"/>
                <a:gd name="connsiteX11" fmla="*/ 1362979 w 1371185"/>
                <a:gd name="connsiteY11" fmla="*/ 175162 h 912399"/>
                <a:gd name="connsiteX12" fmla="*/ 1224939 w 1371185"/>
                <a:gd name="connsiteY12" fmla="*/ 174934 h 912399"/>
                <a:gd name="connsiteX13" fmla="*/ 1017769 w 1371185"/>
                <a:gd name="connsiteY13" fmla="*/ 287472 h 912399"/>
                <a:gd name="connsiteX14" fmla="*/ 1027653 w 1371185"/>
                <a:gd name="connsiteY14" fmla="*/ 567841 h 912399"/>
                <a:gd name="connsiteX15" fmla="*/ 1237677 w 1371185"/>
                <a:gd name="connsiteY15" fmla="*/ 683233 h 912399"/>
                <a:gd name="connsiteX16" fmla="*/ 1351548 w 1371185"/>
                <a:gd name="connsiteY16" fmla="*/ 678081 h 912399"/>
                <a:gd name="connsiteX17" fmla="*/ 1330593 w 1371185"/>
                <a:gd name="connsiteY17" fmla="*/ 798096 h 912399"/>
                <a:gd name="connsiteX18" fmla="*/ 1225818 w 1371185"/>
                <a:gd name="connsiteY18" fmla="*/ 866676 h 912399"/>
                <a:gd name="connsiteX19" fmla="*/ 1193631 w 1371185"/>
                <a:gd name="connsiteY19" fmla="*/ 759435 h 912399"/>
                <a:gd name="connsiteX20" fmla="*/ 989595 w 1371185"/>
                <a:gd name="connsiteY20" fmla="*/ 640931 h 912399"/>
                <a:gd name="connsiteX21" fmla="*/ 949597 w 1371185"/>
                <a:gd name="connsiteY21" fmla="*/ 694272 h 912399"/>
                <a:gd name="connsiteX22" fmla="*/ 876253 w 1371185"/>
                <a:gd name="connsiteY22" fmla="*/ 703793 h 912399"/>
                <a:gd name="connsiteX23" fmla="*/ 913398 w 1371185"/>
                <a:gd name="connsiteY23" fmla="*/ 845720 h 912399"/>
                <a:gd name="connsiteX24" fmla="*/ 892443 w 1371185"/>
                <a:gd name="connsiteY24" fmla="*/ 874295 h 912399"/>
                <a:gd name="connsiteX25" fmla="*/ 811480 w 1371185"/>
                <a:gd name="connsiteY25" fmla="*/ 874295 h 912399"/>
                <a:gd name="connsiteX26" fmla="*/ 781953 w 1371185"/>
                <a:gd name="connsiteY26" fmla="*/ 910490 h 912399"/>
                <a:gd name="connsiteX27" fmla="*/ 751475 w 1371185"/>
                <a:gd name="connsiteY27" fmla="*/ 872390 h 912399"/>
                <a:gd name="connsiteX28" fmla="*/ 717179 w 1371185"/>
                <a:gd name="connsiteY28" fmla="*/ 872390 h 912399"/>
                <a:gd name="connsiteX29" fmla="*/ 692418 w 1371185"/>
                <a:gd name="connsiteY29" fmla="*/ 912395 h 912399"/>
                <a:gd name="connsiteX30" fmla="*/ 657172 w 1371185"/>
                <a:gd name="connsiteY30" fmla="*/ 874295 h 912399"/>
                <a:gd name="connsiteX31" fmla="*/ 620025 w 1371185"/>
                <a:gd name="connsiteY31" fmla="*/ 874295 h 912399"/>
                <a:gd name="connsiteX32" fmla="*/ 619321 w 1371185"/>
                <a:gd name="connsiteY32" fmla="*/ 908310 h 912399"/>
                <a:gd name="connsiteX33" fmla="*/ 562857 w 1371185"/>
                <a:gd name="connsiteY33" fmla="*/ 910487 h 912399"/>
                <a:gd name="connsiteX34" fmla="*/ 560975 w 1371185"/>
                <a:gd name="connsiteY34" fmla="*/ 875248 h 912399"/>
                <a:gd name="connsiteX35" fmla="*/ 490488 w 1371185"/>
                <a:gd name="connsiteY35" fmla="*/ 876200 h 912399"/>
                <a:gd name="connsiteX36" fmla="*/ 458103 w 1371185"/>
                <a:gd name="connsiteY36" fmla="*/ 843815 h 912399"/>
                <a:gd name="connsiteX37" fmla="*/ 500015 w 1371185"/>
                <a:gd name="connsiteY37" fmla="*/ 704746 h 912399"/>
                <a:gd name="connsiteX38" fmla="*/ 425714 w 1371185"/>
                <a:gd name="connsiteY38" fmla="*/ 700943 h 912399"/>
                <a:gd name="connsiteX39" fmla="*/ 381906 w 1371185"/>
                <a:gd name="connsiteY39" fmla="*/ 646647 h 912399"/>
                <a:gd name="connsiteX40" fmla="*/ 189098 w 1371185"/>
                <a:gd name="connsiteY40" fmla="*/ 753101 h 912399"/>
                <a:gd name="connsiteX41" fmla="*/ 172353 w 1371185"/>
                <a:gd name="connsiteY41" fmla="*/ 851436 h 912399"/>
                <a:gd name="connsiteX42" fmla="*/ 52338 w 1371185"/>
                <a:gd name="connsiteY42" fmla="*/ 796192 h 912399"/>
                <a:gd name="connsiteX43" fmla="*/ 135160 w 1371185"/>
                <a:gd name="connsiteY43" fmla="*/ 692760 h 912399"/>
                <a:gd name="connsiteX44" fmla="*/ 346384 w 1371185"/>
                <a:gd name="connsiteY44" fmla="*/ 576553 h 912399"/>
                <a:gd name="connsiteX45" fmla="*/ 355427 w 1371185"/>
                <a:gd name="connsiteY45" fmla="*/ 288759 h 912399"/>
                <a:gd name="connsiteX46" fmla="*/ 141473 w 1371185"/>
                <a:gd name="connsiteY46" fmla="*/ 167454 h 912399"/>
                <a:gd name="connsiteX47" fmla="*/ 75277 w 1371185"/>
                <a:gd name="connsiteY47" fmla="*/ 203509 h 912399"/>
                <a:gd name="connsiteX48" fmla="*/ 503 w 1371185"/>
                <a:gd name="connsiteY48" fmla="*/ 132883 h 912399"/>
                <a:gd name="connsiteX0" fmla="*/ 503 w 1371185"/>
                <a:gd name="connsiteY0" fmla="*/ 132883 h 913027"/>
                <a:gd name="connsiteX1" fmla="*/ 67772 w 1371185"/>
                <a:gd name="connsiteY1" fmla="*/ 59203 h 913027"/>
                <a:gd name="connsiteX2" fmla="*/ 142549 w 1371185"/>
                <a:gd name="connsiteY2" fmla="*/ 9 h 913027"/>
                <a:gd name="connsiteX3" fmla="*/ 211360 w 1371185"/>
                <a:gd name="connsiteY3" fmla="*/ 66682 h 913027"/>
                <a:gd name="connsiteX4" fmla="*/ 194813 w 1371185"/>
                <a:gd name="connsiteY4" fmla="*/ 114926 h 913027"/>
                <a:gd name="connsiteX5" fmla="*/ 389721 w 1371185"/>
                <a:gd name="connsiteY5" fmla="*/ 222892 h 913027"/>
                <a:gd name="connsiteX6" fmla="*/ 686181 w 1371185"/>
                <a:gd name="connsiteY6" fmla="*/ 71447 h 913027"/>
                <a:gd name="connsiteX7" fmla="*/ 979078 w 1371185"/>
                <a:gd name="connsiteY7" fmla="*/ 218273 h 913027"/>
                <a:gd name="connsiteX8" fmla="*/ 1179698 w 1371185"/>
                <a:gd name="connsiteY8" fmla="*/ 108118 h 913027"/>
                <a:gd name="connsiteX9" fmla="*/ 1246773 w 1371185"/>
                <a:gd name="connsiteY9" fmla="*/ 1807 h 913027"/>
                <a:gd name="connsiteX10" fmla="*/ 1321069 w 1371185"/>
                <a:gd name="connsiteY10" fmla="*/ 72292 h 913027"/>
                <a:gd name="connsiteX11" fmla="*/ 1362979 w 1371185"/>
                <a:gd name="connsiteY11" fmla="*/ 175162 h 913027"/>
                <a:gd name="connsiteX12" fmla="*/ 1224939 w 1371185"/>
                <a:gd name="connsiteY12" fmla="*/ 174934 h 913027"/>
                <a:gd name="connsiteX13" fmla="*/ 1017769 w 1371185"/>
                <a:gd name="connsiteY13" fmla="*/ 287472 h 913027"/>
                <a:gd name="connsiteX14" fmla="*/ 1027653 w 1371185"/>
                <a:gd name="connsiteY14" fmla="*/ 567841 h 913027"/>
                <a:gd name="connsiteX15" fmla="*/ 1237677 w 1371185"/>
                <a:gd name="connsiteY15" fmla="*/ 683233 h 913027"/>
                <a:gd name="connsiteX16" fmla="*/ 1351548 w 1371185"/>
                <a:gd name="connsiteY16" fmla="*/ 678081 h 913027"/>
                <a:gd name="connsiteX17" fmla="*/ 1330593 w 1371185"/>
                <a:gd name="connsiteY17" fmla="*/ 798096 h 913027"/>
                <a:gd name="connsiteX18" fmla="*/ 1225818 w 1371185"/>
                <a:gd name="connsiteY18" fmla="*/ 866676 h 913027"/>
                <a:gd name="connsiteX19" fmla="*/ 1193631 w 1371185"/>
                <a:gd name="connsiteY19" fmla="*/ 759435 h 913027"/>
                <a:gd name="connsiteX20" fmla="*/ 989595 w 1371185"/>
                <a:gd name="connsiteY20" fmla="*/ 640931 h 913027"/>
                <a:gd name="connsiteX21" fmla="*/ 949597 w 1371185"/>
                <a:gd name="connsiteY21" fmla="*/ 694272 h 913027"/>
                <a:gd name="connsiteX22" fmla="*/ 876253 w 1371185"/>
                <a:gd name="connsiteY22" fmla="*/ 703793 h 913027"/>
                <a:gd name="connsiteX23" fmla="*/ 913398 w 1371185"/>
                <a:gd name="connsiteY23" fmla="*/ 845720 h 913027"/>
                <a:gd name="connsiteX24" fmla="*/ 892443 w 1371185"/>
                <a:gd name="connsiteY24" fmla="*/ 874295 h 913027"/>
                <a:gd name="connsiteX25" fmla="*/ 811480 w 1371185"/>
                <a:gd name="connsiteY25" fmla="*/ 874295 h 913027"/>
                <a:gd name="connsiteX26" fmla="*/ 781953 w 1371185"/>
                <a:gd name="connsiteY26" fmla="*/ 910490 h 913027"/>
                <a:gd name="connsiteX27" fmla="*/ 751475 w 1371185"/>
                <a:gd name="connsiteY27" fmla="*/ 872390 h 913027"/>
                <a:gd name="connsiteX28" fmla="*/ 717179 w 1371185"/>
                <a:gd name="connsiteY28" fmla="*/ 872390 h 913027"/>
                <a:gd name="connsiteX29" fmla="*/ 692418 w 1371185"/>
                <a:gd name="connsiteY29" fmla="*/ 912395 h 913027"/>
                <a:gd name="connsiteX30" fmla="*/ 657172 w 1371185"/>
                <a:gd name="connsiteY30" fmla="*/ 874295 h 913027"/>
                <a:gd name="connsiteX31" fmla="*/ 620025 w 1371185"/>
                <a:gd name="connsiteY31" fmla="*/ 874295 h 913027"/>
                <a:gd name="connsiteX32" fmla="*/ 621228 w 1371185"/>
                <a:gd name="connsiteY32" fmla="*/ 910216 h 913027"/>
                <a:gd name="connsiteX33" fmla="*/ 562857 w 1371185"/>
                <a:gd name="connsiteY33" fmla="*/ 910487 h 913027"/>
                <a:gd name="connsiteX34" fmla="*/ 560975 w 1371185"/>
                <a:gd name="connsiteY34" fmla="*/ 875248 h 913027"/>
                <a:gd name="connsiteX35" fmla="*/ 490488 w 1371185"/>
                <a:gd name="connsiteY35" fmla="*/ 876200 h 913027"/>
                <a:gd name="connsiteX36" fmla="*/ 458103 w 1371185"/>
                <a:gd name="connsiteY36" fmla="*/ 843815 h 913027"/>
                <a:gd name="connsiteX37" fmla="*/ 500015 w 1371185"/>
                <a:gd name="connsiteY37" fmla="*/ 704746 h 913027"/>
                <a:gd name="connsiteX38" fmla="*/ 425714 w 1371185"/>
                <a:gd name="connsiteY38" fmla="*/ 700943 h 913027"/>
                <a:gd name="connsiteX39" fmla="*/ 381906 w 1371185"/>
                <a:gd name="connsiteY39" fmla="*/ 646647 h 913027"/>
                <a:gd name="connsiteX40" fmla="*/ 189098 w 1371185"/>
                <a:gd name="connsiteY40" fmla="*/ 753101 h 913027"/>
                <a:gd name="connsiteX41" fmla="*/ 172353 w 1371185"/>
                <a:gd name="connsiteY41" fmla="*/ 851436 h 913027"/>
                <a:gd name="connsiteX42" fmla="*/ 52338 w 1371185"/>
                <a:gd name="connsiteY42" fmla="*/ 796192 h 913027"/>
                <a:gd name="connsiteX43" fmla="*/ 135160 w 1371185"/>
                <a:gd name="connsiteY43" fmla="*/ 692760 h 913027"/>
                <a:gd name="connsiteX44" fmla="*/ 346384 w 1371185"/>
                <a:gd name="connsiteY44" fmla="*/ 576553 h 913027"/>
                <a:gd name="connsiteX45" fmla="*/ 355427 w 1371185"/>
                <a:gd name="connsiteY45" fmla="*/ 288759 h 913027"/>
                <a:gd name="connsiteX46" fmla="*/ 141473 w 1371185"/>
                <a:gd name="connsiteY46" fmla="*/ 167454 h 913027"/>
                <a:gd name="connsiteX47" fmla="*/ 75277 w 1371185"/>
                <a:gd name="connsiteY47" fmla="*/ 203509 h 913027"/>
                <a:gd name="connsiteX48" fmla="*/ 503 w 1371185"/>
                <a:gd name="connsiteY48" fmla="*/ 132883 h 913027"/>
                <a:gd name="connsiteX0" fmla="*/ 503 w 1371185"/>
                <a:gd name="connsiteY0" fmla="*/ 132883 h 912399"/>
                <a:gd name="connsiteX1" fmla="*/ 67772 w 1371185"/>
                <a:gd name="connsiteY1" fmla="*/ 59203 h 912399"/>
                <a:gd name="connsiteX2" fmla="*/ 142549 w 1371185"/>
                <a:gd name="connsiteY2" fmla="*/ 9 h 912399"/>
                <a:gd name="connsiteX3" fmla="*/ 211360 w 1371185"/>
                <a:gd name="connsiteY3" fmla="*/ 66682 h 912399"/>
                <a:gd name="connsiteX4" fmla="*/ 194813 w 1371185"/>
                <a:gd name="connsiteY4" fmla="*/ 114926 h 912399"/>
                <a:gd name="connsiteX5" fmla="*/ 389721 w 1371185"/>
                <a:gd name="connsiteY5" fmla="*/ 222892 h 912399"/>
                <a:gd name="connsiteX6" fmla="*/ 686181 w 1371185"/>
                <a:gd name="connsiteY6" fmla="*/ 71447 h 912399"/>
                <a:gd name="connsiteX7" fmla="*/ 979078 w 1371185"/>
                <a:gd name="connsiteY7" fmla="*/ 218273 h 912399"/>
                <a:gd name="connsiteX8" fmla="*/ 1179698 w 1371185"/>
                <a:gd name="connsiteY8" fmla="*/ 108118 h 912399"/>
                <a:gd name="connsiteX9" fmla="*/ 1246773 w 1371185"/>
                <a:gd name="connsiteY9" fmla="*/ 1807 h 912399"/>
                <a:gd name="connsiteX10" fmla="*/ 1321069 w 1371185"/>
                <a:gd name="connsiteY10" fmla="*/ 72292 h 912399"/>
                <a:gd name="connsiteX11" fmla="*/ 1362979 w 1371185"/>
                <a:gd name="connsiteY11" fmla="*/ 175162 h 912399"/>
                <a:gd name="connsiteX12" fmla="*/ 1224939 w 1371185"/>
                <a:gd name="connsiteY12" fmla="*/ 174934 h 912399"/>
                <a:gd name="connsiteX13" fmla="*/ 1017769 w 1371185"/>
                <a:gd name="connsiteY13" fmla="*/ 287472 h 912399"/>
                <a:gd name="connsiteX14" fmla="*/ 1027653 w 1371185"/>
                <a:gd name="connsiteY14" fmla="*/ 567841 h 912399"/>
                <a:gd name="connsiteX15" fmla="*/ 1237677 w 1371185"/>
                <a:gd name="connsiteY15" fmla="*/ 683233 h 912399"/>
                <a:gd name="connsiteX16" fmla="*/ 1351548 w 1371185"/>
                <a:gd name="connsiteY16" fmla="*/ 678081 h 912399"/>
                <a:gd name="connsiteX17" fmla="*/ 1330593 w 1371185"/>
                <a:gd name="connsiteY17" fmla="*/ 798096 h 912399"/>
                <a:gd name="connsiteX18" fmla="*/ 1225818 w 1371185"/>
                <a:gd name="connsiteY18" fmla="*/ 866676 h 912399"/>
                <a:gd name="connsiteX19" fmla="*/ 1193631 w 1371185"/>
                <a:gd name="connsiteY19" fmla="*/ 759435 h 912399"/>
                <a:gd name="connsiteX20" fmla="*/ 989595 w 1371185"/>
                <a:gd name="connsiteY20" fmla="*/ 640931 h 912399"/>
                <a:gd name="connsiteX21" fmla="*/ 949597 w 1371185"/>
                <a:gd name="connsiteY21" fmla="*/ 694272 h 912399"/>
                <a:gd name="connsiteX22" fmla="*/ 876253 w 1371185"/>
                <a:gd name="connsiteY22" fmla="*/ 703793 h 912399"/>
                <a:gd name="connsiteX23" fmla="*/ 913398 w 1371185"/>
                <a:gd name="connsiteY23" fmla="*/ 845720 h 912399"/>
                <a:gd name="connsiteX24" fmla="*/ 892443 w 1371185"/>
                <a:gd name="connsiteY24" fmla="*/ 874295 h 912399"/>
                <a:gd name="connsiteX25" fmla="*/ 811480 w 1371185"/>
                <a:gd name="connsiteY25" fmla="*/ 874295 h 912399"/>
                <a:gd name="connsiteX26" fmla="*/ 781953 w 1371185"/>
                <a:gd name="connsiteY26" fmla="*/ 910490 h 912399"/>
                <a:gd name="connsiteX27" fmla="*/ 751475 w 1371185"/>
                <a:gd name="connsiteY27" fmla="*/ 872390 h 912399"/>
                <a:gd name="connsiteX28" fmla="*/ 717179 w 1371185"/>
                <a:gd name="connsiteY28" fmla="*/ 872390 h 912399"/>
                <a:gd name="connsiteX29" fmla="*/ 692418 w 1371185"/>
                <a:gd name="connsiteY29" fmla="*/ 912395 h 912399"/>
                <a:gd name="connsiteX30" fmla="*/ 657172 w 1371185"/>
                <a:gd name="connsiteY30" fmla="*/ 874295 h 912399"/>
                <a:gd name="connsiteX31" fmla="*/ 620025 w 1371185"/>
                <a:gd name="connsiteY31" fmla="*/ 874295 h 912399"/>
                <a:gd name="connsiteX32" fmla="*/ 621228 w 1371185"/>
                <a:gd name="connsiteY32" fmla="*/ 910216 h 912399"/>
                <a:gd name="connsiteX33" fmla="*/ 562857 w 1371185"/>
                <a:gd name="connsiteY33" fmla="*/ 910487 h 912399"/>
                <a:gd name="connsiteX34" fmla="*/ 560975 w 1371185"/>
                <a:gd name="connsiteY34" fmla="*/ 875248 h 912399"/>
                <a:gd name="connsiteX35" fmla="*/ 490488 w 1371185"/>
                <a:gd name="connsiteY35" fmla="*/ 876200 h 912399"/>
                <a:gd name="connsiteX36" fmla="*/ 458103 w 1371185"/>
                <a:gd name="connsiteY36" fmla="*/ 843815 h 912399"/>
                <a:gd name="connsiteX37" fmla="*/ 500015 w 1371185"/>
                <a:gd name="connsiteY37" fmla="*/ 704746 h 912399"/>
                <a:gd name="connsiteX38" fmla="*/ 425714 w 1371185"/>
                <a:gd name="connsiteY38" fmla="*/ 700943 h 912399"/>
                <a:gd name="connsiteX39" fmla="*/ 381906 w 1371185"/>
                <a:gd name="connsiteY39" fmla="*/ 646647 h 912399"/>
                <a:gd name="connsiteX40" fmla="*/ 189098 w 1371185"/>
                <a:gd name="connsiteY40" fmla="*/ 753101 h 912399"/>
                <a:gd name="connsiteX41" fmla="*/ 172353 w 1371185"/>
                <a:gd name="connsiteY41" fmla="*/ 851436 h 912399"/>
                <a:gd name="connsiteX42" fmla="*/ 52338 w 1371185"/>
                <a:gd name="connsiteY42" fmla="*/ 796192 h 912399"/>
                <a:gd name="connsiteX43" fmla="*/ 135160 w 1371185"/>
                <a:gd name="connsiteY43" fmla="*/ 692760 h 912399"/>
                <a:gd name="connsiteX44" fmla="*/ 346384 w 1371185"/>
                <a:gd name="connsiteY44" fmla="*/ 576553 h 912399"/>
                <a:gd name="connsiteX45" fmla="*/ 355427 w 1371185"/>
                <a:gd name="connsiteY45" fmla="*/ 288759 h 912399"/>
                <a:gd name="connsiteX46" fmla="*/ 141473 w 1371185"/>
                <a:gd name="connsiteY46" fmla="*/ 167454 h 912399"/>
                <a:gd name="connsiteX47" fmla="*/ 75277 w 1371185"/>
                <a:gd name="connsiteY47" fmla="*/ 203509 h 912399"/>
                <a:gd name="connsiteX48" fmla="*/ 503 w 1371185"/>
                <a:gd name="connsiteY48" fmla="*/ 132883 h 912399"/>
                <a:gd name="connsiteX0" fmla="*/ 503 w 1371185"/>
                <a:gd name="connsiteY0" fmla="*/ 132883 h 912399"/>
                <a:gd name="connsiteX1" fmla="*/ 67772 w 1371185"/>
                <a:gd name="connsiteY1" fmla="*/ 59203 h 912399"/>
                <a:gd name="connsiteX2" fmla="*/ 142549 w 1371185"/>
                <a:gd name="connsiteY2" fmla="*/ 9 h 912399"/>
                <a:gd name="connsiteX3" fmla="*/ 211360 w 1371185"/>
                <a:gd name="connsiteY3" fmla="*/ 66682 h 912399"/>
                <a:gd name="connsiteX4" fmla="*/ 194813 w 1371185"/>
                <a:gd name="connsiteY4" fmla="*/ 114926 h 912399"/>
                <a:gd name="connsiteX5" fmla="*/ 389721 w 1371185"/>
                <a:gd name="connsiteY5" fmla="*/ 222892 h 912399"/>
                <a:gd name="connsiteX6" fmla="*/ 686181 w 1371185"/>
                <a:gd name="connsiteY6" fmla="*/ 71447 h 912399"/>
                <a:gd name="connsiteX7" fmla="*/ 979078 w 1371185"/>
                <a:gd name="connsiteY7" fmla="*/ 218273 h 912399"/>
                <a:gd name="connsiteX8" fmla="*/ 1179698 w 1371185"/>
                <a:gd name="connsiteY8" fmla="*/ 108118 h 912399"/>
                <a:gd name="connsiteX9" fmla="*/ 1246773 w 1371185"/>
                <a:gd name="connsiteY9" fmla="*/ 1807 h 912399"/>
                <a:gd name="connsiteX10" fmla="*/ 1321069 w 1371185"/>
                <a:gd name="connsiteY10" fmla="*/ 72292 h 912399"/>
                <a:gd name="connsiteX11" fmla="*/ 1362979 w 1371185"/>
                <a:gd name="connsiteY11" fmla="*/ 175162 h 912399"/>
                <a:gd name="connsiteX12" fmla="*/ 1224939 w 1371185"/>
                <a:gd name="connsiteY12" fmla="*/ 174934 h 912399"/>
                <a:gd name="connsiteX13" fmla="*/ 1017769 w 1371185"/>
                <a:gd name="connsiteY13" fmla="*/ 287472 h 912399"/>
                <a:gd name="connsiteX14" fmla="*/ 1027653 w 1371185"/>
                <a:gd name="connsiteY14" fmla="*/ 567841 h 912399"/>
                <a:gd name="connsiteX15" fmla="*/ 1237677 w 1371185"/>
                <a:gd name="connsiteY15" fmla="*/ 683233 h 912399"/>
                <a:gd name="connsiteX16" fmla="*/ 1351548 w 1371185"/>
                <a:gd name="connsiteY16" fmla="*/ 678081 h 912399"/>
                <a:gd name="connsiteX17" fmla="*/ 1330593 w 1371185"/>
                <a:gd name="connsiteY17" fmla="*/ 798096 h 912399"/>
                <a:gd name="connsiteX18" fmla="*/ 1225818 w 1371185"/>
                <a:gd name="connsiteY18" fmla="*/ 866676 h 912399"/>
                <a:gd name="connsiteX19" fmla="*/ 1193631 w 1371185"/>
                <a:gd name="connsiteY19" fmla="*/ 759435 h 912399"/>
                <a:gd name="connsiteX20" fmla="*/ 989595 w 1371185"/>
                <a:gd name="connsiteY20" fmla="*/ 640931 h 912399"/>
                <a:gd name="connsiteX21" fmla="*/ 949597 w 1371185"/>
                <a:gd name="connsiteY21" fmla="*/ 694272 h 912399"/>
                <a:gd name="connsiteX22" fmla="*/ 876253 w 1371185"/>
                <a:gd name="connsiteY22" fmla="*/ 703793 h 912399"/>
                <a:gd name="connsiteX23" fmla="*/ 913398 w 1371185"/>
                <a:gd name="connsiteY23" fmla="*/ 845720 h 912399"/>
                <a:gd name="connsiteX24" fmla="*/ 892443 w 1371185"/>
                <a:gd name="connsiteY24" fmla="*/ 874295 h 912399"/>
                <a:gd name="connsiteX25" fmla="*/ 811480 w 1371185"/>
                <a:gd name="connsiteY25" fmla="*/ 874295 h 912399"/>
                <a:gd name="connsiteX26" fmla="*/ 781953 w 1371185"/>
                <a:gd name="connsiteY26" fmla="*/ 910490 h 912399"/>
                <a:gd name="connsiteX27" fmla="*/ 751475 w 1371185"/>
                <a:gd name="connsiteY27" fmla="*/ 872390 h 912399"/>
                <a:gd name="connsiteX28" fmla="*/ 717179 w 1371185"/>
                <a:gd name="connsiteY28" fmla="*/ 872390 h 912399"/>
                <a:gd name="connsiteX29" fmla="*/ 692418 w 1371185"/>
                <a:gd name="connsiteY29" fmla="*/ 912395 h 912399"/>
                <a:gd name="connsiteX30" fmla="*/ 657172 w 1371185"/>
                <a:gd name="connsiteY30" fmla="*/ 874295 h 912399"/>
                <a:gd name="connsiteX31" fmla="*/ 620025 w 1371185"/>
                <a:gd name="connsiteY31" fmla="*/ 874295 h 912399"/>
                <a:gd name="connsiteX32" fmla="*/ 621228 w 1371185"/>
                <a:gd name="connsiteY32" fmla="*/ 910216 h 912399"/>
                <a:gd name="connsiteX33" fmla="*/ 562857 w 1371185"/>
                <a:gd name="connsiteY33" fmla="*/ 910487 h 912399"/>
                <a:gd name="connsiteX34" fmla="*/ 560975 w 1371185"/>
                <a:gd name="connsiteY34" fmla="*/ 875248 h 912399"/>
                <a:gd name="connsiteX35" fmla="*/ 490488 w 1371185"/>
                <a:gd name="connsiteY35" fmla="*/ 876200 h 912399"/>
                <a:gd name="connsiteX36" fmla="*/ 458103 w 1371185"/>
                <a:gd name="connsiteY36" fmla="*/ 843815 h 912399"/>
                <a:gd name="connsiteX37" fmla="*/ 500015 w 1371185"/>
                <a:gd name="connsiteY37" fmla="*/ 704746 h 912399"/>
                <a:gd name="connsiteX38" fmla="*/ 425714 w 1371185"/>
                <a:gd name="connsiteY38" fmla="*/ 700943 h 912399"/>
                <a:gd name="connsiteX39" fmla="*/ 381906 w 1371185"/>
                <a:gd name="connsiteY39" fmla="*/ 646647 h 912399"/>
                <a:gd name="connsiteX40" fmla="*/ 189098 w 1371185"/>
                <a:gd name="connsiteY40" fmla="*/ 753101 h 912399"/>
                <a:gd name="connsiteX41" fmla="*/ 172353 w 1371185"/>
                <a:gd name="connsiteY41" fmla="*/ 851436 h 912399"/>
                <a:gd name="connsiteX42" fmla="*/ 52338 w 1371185"/>
                <a:gd name="connsiteY42" fmla="*/ 796192 h 912399"/>
                <a:gd name="connsiteX43" fmla="*/ 135160 w 1371185"/>
                <a:gd name="connsiteY43" fmla="*/ 692760 h 912399"/>
                <a:gd name="connsiteX44" fmla="*/ 346384 w 1371185"/>
                <a:gd name="connsiteY44" fmla="*/ 576553 h 912399"/>
                <a:gd name="connsiteX45" fmla="*/ 355427 w 1371185"/>
                <a:gd name="connsiteY45" fmla="*/ 288759 h 912399"/>
                <a:gd name="connsiteX46" fmla="*/ 141473 w 1371185"/>
                <a:gd name="connsiteY46" fmla="*/ 167454 h 912399"/>
                <a:gd name="connsiteX47" fmla="*/ 75277 w 1371185"/>
                <a:gd name="connsiteY47" fmla="*/ 203509 h 912399"/>
                <a:gd name="connsiteX48" fmla="*/ 503 w 1371185"/>
                <a:gd name="connsiteY48" fmla="*/ 132883 h 912399"/>
                <a:gd name="connsiteX0" fmla="*/ 503 w 1371185"/>
                <a:gd name="connsiteY0" fmla="*/ 132883 h 915781"/>
                <a:gd name="connsiteX1" fmla="*/ 67772 w 1371185"/>
                <a:gd name="connsiteY1" fmla="*/ 59203 h 915781"/>
                <a:gd name="connsiteX2" fmla="*/ 142549 w 1371185"/>
                <a:gd name="connsiteY2" fmla="*/ 9 h 915781"/>
                <a:gd name="connsiteX3" fmla="*/ 211360 w 1371185"/>
                <a:gd name="connsiteY3" fmla="*/ 66682 h 915781"/>
                <a:gd name="connsiteX4" fmla="*/ 194813 w 1371185"/>
                <a:gd name="connsiteY4" fmla="*/ 114926 h 915781"/>
                <a:gd name="connsiteX5" fmla="*/ 389721 w 1371185"/>
                <a:gd name="connsiteY5" fmla="*/ 222892 h 915781"/>
                <a:gd name="connsiteX6" fmla="*/ 686181 w 1371185"/>
                <a:gd name="connsiteY6" fmla="*/ 71447 h 915781"/>
                <a:gd name="connsiteX7" fmla="*/ 979078 w 1371185"/>
                <a:gd name="connsiteY7" fmla="*/ 218273 h 915781"/>
                <a:gd name="connsiteX8" fmla="*/ 1179698 w 1371185"/>
                <a:gd name="connsiteY8" fmla="*/ 108118 h 915781"/>
                <a:gd name="connsiteX9" fmla="*/ 1246773 w 1371185"/>
                <a:gd name="connsiteY9" fmla="*/ 1807 h 915781"/>
                <a:gd name="connsiteX10" fmla="*/ 1321069 w 1371185"/>
                <a:gd name="connsiteY10" fmla="*/ 72292 h 915781"/>
                <a:gd name="connsiteX11" fmla="*/ 1362979 w 1371185"/>
                <a:gd name="connsiteY11" fmla="*/ 175162 h 915781"/>
                <a:gd name="connsiteX12" fmla="*/ 1224939 w 1371185"/>
                <a:gd name="connsiteY12" fmla="*/ 174934 h 915781"/>
                <a:gd name="connsiteX13" fmla="*/ 1017769 w 1371185"/>
                <a:gd name="connsiteY13" fmla="*/ 287472 h 915781"/>
                <a:gd name="connsiteX14" fmla="*/ 1027653 w 1371185"/>
                <a:gd name="connsiteY14" fmla="*/ 567841 h 915781"/>
                <a:gd name="connsiteX15" fmla="*/ 1237677 w 1371185"/>
                <a:gd name="connsiteY15" fmla="*/ 683233 h 915781"/>
                <a:gd name="connsiteX16" fmla="*/ 1351548 w 1371185"/>
                <a:gd name="connsiteY16" fmla="*/ 678081 h 915781"/>
                <a:gd name="connsiteX17" fmla="*/ 1330593 w 1371185"/>
                <a:gd name="connsiteY17" fmla="*/ 798096 h 915781"/>
                <a:gd name="connsiteX18" fmla="*/ 1225818 w 1371185"/>
                <a:gd name="connsiteY18" fmla="*/ 866676 h 915781"/>
                <a:gd name="connsiteX19" fmla="*/ 1193631 w 1371185"/>
                <a:gd name="connsiteY19" fmla="*/ 759435 h 915781"/>
                <a:gd name="connsiteX20" fmla="*/ 989595 w 1371185"/>
                <a:gd name="connsiteY20" fmla="*/ 640931 h 915781"/>
                <a:gd name="connsiteX21" fmla="*/ 949597 w 1371185"/>
                <a:gd name="connsiteY21" fmla="*/ 694272 h 915781"/>
                <a:gd name="connsiteX22" fmla="*/ 876253 w 1371185"/>
                <a:gd name="connsiteY22" fmla="*/ 703793 h 915781"/>
                <a:gd name="connsiteX23" fmla="*/ 913398 w 1371185"/>
                <a:gd name="connsiteY23" fmla="*/ 845720 h 915781"/>
                <a:gd name="connsiteX24" fmla="*/ 892443 w 1371185"/>
                <a:gd name="connsiteY24" fmla="*/ 874295 h 915781"/>
                <a:gd name="connsiteX25" fmla="*/ 811480 w 1371185"/>
                <a:gd name="connsiteY25" fmla="*/ 874295 h 915781"/>
                <a:gd name="connsiteX26" fmla="*/ 781953 w 1371185"/>
                <a:gd name="connsiteY26" fmla="*/ 910490 h 915781"/>
                <a:gd name="connsiteX27" fmla="*/ 751475 w 1371185"/>
                <a:gd name="connsiteY27" fmla="*/ 872390 h 915781"/>
                <a:gd name="connsiteX28" fmla="*/ 717179 w 1371185"/>
                <a:gd name="connsiteY28" fmla="*/ 872390 h 915781"/>
                <a:gd name="connsiteX29" fmla="*/ 692418 w 1371185"/>
                <a:gd name="connsiteY29" fmla="*/ 912395 h 915781"/>
                <a:gd name="connsiteX30" fmla="*/ 659355 w 1371185"/>
                <a:gd name="connsiteY30" fmla="*/ 909263 h 915781"/>
                <a:gd name="connsiteX31" fmla="*/ 657172 w 1371185"/>
                <a:gd name="connsiteY31" fmla="*/ 874295 h 915781"/>
                <a:gd name="connsiteX32" fmla="*/ 620025 w 1371185"/>
                <a:gd name="connsiteY32" fmla="*/ 874295 h 915781"/>
                <a:gd name="connsiteX33" fmla="*/ 621228 w 1371185"/>
                <a:gd name="connsiteY33" fmla="*/ 910216 h 915781"/>
                <a:gd name="connsiteX34" fmla="*/ 562857 w 1371185"/>
                <a:gd name="connsiteY34" fmla="*/ 910487 h 915781"/>
                <a:gd name="connsiteX35" fmla="*/ 560975 w 1371185"/>
                <a:gd name="connsiteY35" fmla="*/ 875248 h 915781"/>
                <a:gd name="connsiteX36" fmla="*/ 490488 w 1371185"/>
                <a:gd name="connsiteY36" fmla="*/ 876200 h 915781"/>
                <a:gd name="connsiteX37" fmla="*/ 458103 w 1371185"/>
                <a:gd name="connsiteY37" fmla="*/ 843815 h 915781"/>
                <a:gd name="connsiteX38" fmla="*/ 500015 w 1371185"/>
                <a:gd name="connsiteY38" fmla="*/ 704746 h 915781"/>
                <a:gd name="connsiteX39" fmla="*/ 425714 w 1371185"/>
                <a:gd name="connsiteY39" fmla="*/ 700943 h 915781"/>
                <a:gd name="connsiteX40" fmla="*/ 381906 w 1371185"/>
                <a:gd name="connsiteY40" fmla="*/ 646647 h 915781"/>
                <a:gd name="connsiteX41" fmla="*/ 189098 w 1371185"/>
                <a:gd name="connsiteY41" fmla="*/ 753101 h 915781"/>
                <a:gd name="connsiteX42" fmla="*/ 172353 w 1371185"/>
                <a:gd name="connsiteY42" fmla="*/ 851436 h 915781"/>
                <a:gd name="connsiteX43" fmla="*/ 52338 w 1371185"/>
                <a:gd name="connsiteY43" fmla="*/ 796192 h 915781"/>
                <a:gd name="connsiteX44" fmla="*/ 135160 w 1371185"/>
                <a:gd name="connsiteY44" fmla="*/ 692760 h 915781"/>
                <a:gd name="connsiteX45" fmla="*/ 346384 w 1371185"/>
                <a:gd name="connsiteY45" fmla="*/ 576553 h 915781"/>
                <a:gd name="connsiteX46" fmla="*/ 355427 w 1371185"/>
                <a:gd name="connsiteY46" fmla="*/ 288759 h 915781"/>
                <a:gd name="connsiteX47" fmla="*/ 141473 w 1371185"/>
                <a:gd name="connsiteY47" fmla="*/ 167454 h 915781"/>
                <a:gd name="connsiteX48" fmla="*/ 75277 w 1371185"/>
                <a:gd name="connsiteY48" fmla="*/ 203509 h 915781"/>
                <a:gd name="connsiteX49" fmla="*/ 503 w 1371185"/>
                <a:gd name="connsiteY49" fmla="*/ 132883 h 915781"/>
                <a:gd name="connsiteX0" fmla="*/ 503 w 1371185"/>
                <a:gd name="connsiteY0" fmla="*/ 132883 h 913626"/>
                <a:gd name="connsiteX1" fmla="*/ 67772 w 1371185"/>
                <a:gd name="connsiteY1" fmla="*/ 59203 h 913626"/>
                <a:gd name="connsiteX2" fmla="*/ 142549 w 1371185"/>
                <a:gd name="connsiteY2" fmla="*/ 9 h 913626"/>
                <a:gd name="connsiteX3" fmla="*/ 211360 w 1371185"/>
                <a:gd name="connsiteY3" fmla="*/ 66682 h 913626"/>
                <a:gd name="connsiteX4" fmla="*/ 194813 w 1371185"/>
                <a:gd name="connsiteY4" fmla="*/ 114926 h 913626"/>
                <a:gd name="connsiteX5" fmla="*/ 389721 w 1371185"/>
                <a:gd name="connsiteY5" fmla="*/ 222892 h 913626"/>
                <a:gd name="connsiteX6" fmla="*/ 686181 w 1371185"/>
                <a:gd name="connsiteY6" fmla="*/ 71447 h 913626"/>
                <a:gd name="connsiteX7" fmla="*/ 979078 w 1371185"/>
                <a:gd name="connsiteY7" fmla="*/ 218273 h 913626"/>
                <a:gd name="connsiteX8" fmla="*/ 1179698 w 1371185"/>
                <a:gd name="connsiteY8" fmla="*/ 108118 h 913626"/>
                <a:gd name="connsiteX9" fmla="*/ 1246773 w 1371185"/>
                <a:gd name="connsiteY9" fmla="*/ 1807 h 913626"/>
                <a:gd name="connsiteX10" fmla="*/ 1321069 w 1371185"/>
                <a:gd name="connsiteY10" fmla="*/ 72292 h 913626"/>
                <a:gd name="connsiteX11" fmla="*/ 1362979 w 1371185"/>
                <a:gd name="connsiteY11" fmla="*/ 175162 h 913626"/>
                <a:gd name="connsiteX12" fmla="*/ 1224939 w 1371185"/>
                <a:gd name="connsiteY12" fmla="*/ 174934 h 913626"/>
                <a:gd name="connsiteX13" fmla="*/ 1017769 w 1371185"/>
                <a:gd name="connsiteY13" fmla="*/ 287472 h 913626"/>
                <a:gd name="connsiteX14" fmla="*/ 1027653 w 1371185"/>
                <a:gd name="connsiteY14" fmla="*/ 567841 h 913626"/>
                <a:gd name="connsiteX15" fmla="*/ 1237677 w 1371185"/>
                <a:gd name="connsiteY15" fmla="*/ 683233 h 913626"/>
                <a:gd name="connsiteX16" fmla="*/ 1351548 w 1371185"/>
                <a:gd name="connsiteY16" fmla="*/ 678081 h 913626"/>
                <a:gd name="connsiteX17" fmla="*/ 1330593 w 1371185"/>
                <a:gd name="connsiteY17" fmla="*/ 798096 h 913626"/>
                <a:gd name="connsiteX18" fmla="*/ 1225818 w 1371185"/>
                <a:gd name="connsiteY18" fmla="*/ 866676 h 913626"/>
                <a:gd name="connsiteX19" fmla="*/ 1193631 w 1371185"/>
                <a:gd name="connsiteY19" fmla="*/ 759435 h 913626"/>
                <a:gd name="connsiteX20" fmla="*/ 989595 w 1371185"/>
                <a:gd name="connsiteY20" fmla="*/ 640931 h 913626"/>
                <a:gd name="connsiteX21" fmla="*/ 949597 w 1371185"/>
                <a:gd name="connsiteY21" fmla="*/ 694272 h 913626"/>
                <a:gd name="connsiteX22" fmla="*/ 876253 w 1371185"/>
                <a:gd name="connsiteY22" fmla="*/ 703793 h 913626"/>
                <a:gd name="connsiteX23" fmla="*/ 913398 w 1371185"/>
                <a:gd name="connsiteY23" fmla="*/ 845720 h 913626"/>
                <a:gd name="connsiteX24" fmla="*/ 892443 w 1371185"/>
                <a:gd name="connsiteY24" fmla="*/ 874295 h 913626"/>
                <a:gd name="connsiteX25" fmla="*/ 811480 w 1371185"/>
                <a:gd name="connsiteY25" fmla="*/ 874295 h 913626"/>
                <a:gd name="connsiteX26" fmla="*/ 781953 w 1371185"/>
                <a:gd name="connsiteY26" fmla="*/ 910490 h 913626"/>
                <a:gd name="connsiteX27" fmla="*/ 751475 w 1371185"/>
                <a:gd name="connsiteY27" fmla="*/ 872390 h 913626"/>
                <a:gd name="connsiteX28" fmla="*/ 717179 w 1371185"/>
                <a:gd name="connsiteY28" fmla="*/ 872390 h 913626"/>
                <a:gd name="connsiteX29" fmla="*/ 718155 w 1371185"/>
                <a:gd name="connsiteY29" fmla="*/ 908582 h 913626"/>
                <a:gd name="connsiteX30" fmla="*/ 659355 w 1371185"/>
                <a:gd name="connsiteY30" fmla="*/ 909263 h 913626"/>
                <a:gd name="connsiteX31" fmla="*/ 657172 w 1371185"/>
                <a:gd name="connsiteY31" fmla="*/ 874295 h 913626"/>
                <a:gd name="connsiteX32" fmla="*/ 620025 w 1371185"/>
                <a:gd name="connsiteY32" fmla="*/ 874295 h 913626"/>
                <a:gd name="connsiteX33" fmla="*/ 621228 w 1371185"/>
                <a:gd name="connsiteY33" fmla="*/ 910216 h 913626"/>
                <a:gd name="connsiteX34" fmla="*/ 562857 w 1371185"/>
                <a:gd name="connsiteY34" fmla="*/ 910487 h 913626"/>
                <a:gd name="connsiteX35" fmla="*/ 560975 w 1371185"/>
                <a:gd name="connsiteY35" fmla="*/ 875248 h 913626"/>
                <a:gd name="connsiteX36" fmla="*/ 490488 w 1371185"/>
                <a:gd name="connsiteY36" fmla="*/ 876200 h 913626"/>
                <a:gd name="connsiteX37" fmla="*/ 458103 w 1371185"/>
                <a:gd name="connsiteY37" fmla="*/ 843815 h 913626"/>
                <a:gd name="connsiteX38" fmla="*/ 500015 w 1371185"/>
                <a:gd name="connsiteY38" fmla="*/ 704746 h 913626"/>
                <a:gd name="connsiteX39" fmla="*/ 425714 w 1371185"/>
                <a:gd name="connsiteY39" fmla="*/ 700943 h 913626"/>
                <a:gd name="connsiteX40" fmla="*/ 381906 w 1371185"/>
                <a:gd name="connsiteY40" fmla="*/ 646647 h 913626"/>
                <a:gd name="connsiteX41" fmla="*/ 189098 w 1371185"/>
                <a:gd name="connsiteY41" fmla="*/ 753101 h 913626"/>
                <a:gd name="connsiteX42" fmla="*/ 172353 w 1371185"/>
                <a:gd name="connsiteY42" fmla="*/ 851436 h 913626"/>
                <a:gd name="connsiteX43" fmla="*/ 52338 w 1371185"/>
                <a:gd name="connsiteY43" fmla="*/ 796192 h 913626"/>
                <a:gd name="connsiteX44" fmla="*/ 135160 w 1371185"/>
                <a:gd name="connsiteY44" fmla="*/ 692760 h 913626"/>
                <a:gd name="connsiteX45" fmla="*/ 346384 w 1371185"/>
                <a:gd name="connsiteY45" fmla="*/ 576553 h 913626"/>
                <a:gd name="connsiteX46" fmla="*/ 355427 w 1371185"/>
                <a:gd name="connsiteY46" fmla="*/ 288759 h 913626"/>
                <a:gd name="connsiteX47" fmla="*/ 141473 w 1371185"/>
                <a:gd name="connsiteY47" fmla="*/ 167454 h 913626"/>
                <a:gd name="connsiteX48" fmla="*/ 75277 w 1371185"/>
                <a:gd name="connsiteY48" fmla="*/ 203509 h 913626"/>
                <a:gd name="connsiteX49" fmla="*/ 503 w 1371185"/>
                <a:gd name="connsiteY49" fmla="*/ 132883 h 913626"/>
                <a:gd name="connsiteX0" fmla="*/ 503 w 1371185"/>
                <a:gd name="connsiteY0" fmla="*/ 132883 h 913626"/>
                <a:gd name="connsiteX1" fmla="*/ 67772 w 1371185"/>
                <a:gd name="connsiteY1" fmla="*/ 59203 h 913626"/>
                <a:gd name="connsiteX2" fmla="*/ 142549 w 1371185"/>
                <a:gd name="connsiteY2" fmla="*/ 9 h 913626"/>
                <a:gd name="connsiteX3" fmla="*/ 211360 w 1371185"/>
                <a:gd name="connsiteY3" fmla="*/ 66682 h 913626"/>
                <a:gd name="connsiteX4" fmla="*/ 194813 w 1371185"/>
                <a:gd name="connsiteY4" fmla="*/ 114926 h 913626"/>
                <a:gd name="connsiteX5" fmla="*/ 389721 w 1371185"/>
                <a:gd name="connsiteY5" fmla="*/ 222892 h 913626"/>
                <a:gd name="connsiteX6" fmla="*/ 686181 w 1371185"/>
                <a:gd name="connsiteY6" fmla="*/ 71447 h 913626"/>
                <a:gd name="connsiteX7" fmla="*/ 979078 w 1371185"/>
                <a:gd name="connsiteY7" fmla="*/ 218273 h 913626"/>
                <a:gd name="connsiteX8" fmla="*/ 1179698 w 1371185"/>
                <a:gd name="connsiteY8" fmla="*/ 108118 h 913626"/>
                <a:gd name="connsiteX9" fmla="*/ 1246773 w 1371185"/>
                <a:gd name="connsiteY9" fmla="*/ 1807 h 913626"/>
                <a:gd name="connsiteX10" fmla="*/ 1321069 w 1371185"/>
                <a:gd name="connsiteY10" fmla="*/ 72292 h 913626"/>
                <a:gd name="connsiteX11" fmla="*/ 1362979 w 1371185"/>
                <a:gd name="connsiteY11" fmla="*/ 175162 h 913626"/>
                <a:gd name="connsiteX12" fmla="*/ 1224939 w 1371185"/>
                <a:gd name="connsiteY12" fmla="*/ 174934 h 913626"/>
                <a:gd name="connsiteX13" fmla="*/ 1017769 w 1371185"/>
                <a:gd name="connsiteY13" fmla="*/ 287472 h 913626"/>
                <a:gd name="connsiteX14" fmla="*/ 1027653 w 1371185"/>
                <a:gd name="connsiteY14" fmla="*/ 567841 h 913626"/>
                <a:gd name="connsiteX15" fmla="*/ 1237677 w 1371185"/>
                <a:gd name="connsiteY15" fmla="*/ 683233 h 913626"/>
                <a:gd name="connsiteX16" fmla="*/ 1351548 w 1371185"/>
                <a:gd name="connsiteY16" fmla="*/ 678081 h 913626"/>
                <a:gd name="connsiteX17" fmla="*/ 1330593 w 1371185"/>
                <a:gd name="connsiteY17" fmla="*/ 798096 h 913626"/>
                <a:gd name="connsiteX18" fmla="*/ 1225818 w 1371185"/>
                <a:gd name="connsiteY18" fmla="*/ 866676 h 913626"/>
                <a:gd name="connsiteX19" fmla="*/ 1193631 w 1371185"/>
                <a:gd name="connsiteY19" fmla="*/ 759435 h 913626"/>
                <a:gd name="connsiteX20" fmla="*/ 989595 w 1371185"/>
                <a:gd name="connsiteY20" fmla="*/ 640931 h 913626"/>
                <a:gd name="connsiteX21" fmla="*/ 949597 w 1371185"/>
                <a:gd name="connsiteY21" fmla="*/ 694272 h 913626"/>
                <a:gd name="connsiteX22" fmla="*/ 876253 w 1371185"/>
                <a:gd name="connsiteY22" fmla="*/ 703793 h 913626"/>
                <a:gd name="connsiteX23" fmla="*/ 913398 w 1371185"/>
                <a:gd name="connsiteY23" fmla="*/ 845720 h 913626"/>
                <a:gd name="connsiteX24" fmla="*/ 892443 w 1371185"/>
                <a:gd name="connsiteY24" fmla="*/ 874295 h 913626"/>
                <a:gd name="connsiteX25" fmla="*/ 811480 w 1371185"/>
                <a:gd name="connsiteY25" fmla="*/ 874295 h 913626"/>
                <a:gd name="connsiteX26" fmla="*/ 781953 w 1371185"/>
                <a:gd name="connsiteY26" fmla="*/ 910490 h 913626"/>
                <a:gd name="connsiteX27" fmla="*/ 751475 w 1371185"/>
                <a:gd name="connsiteY27" fmla="*/ 872390 h 913626"/>
                <a:gd name="connsiteX28" fmla="*/ 717179 w 1371185"/>
                <a:gd name="connsiteY28" fmla="*/ 872390 h 913626"/>
                <a:gd name="connsiteX29" fmla="*/ 718155 w 1371185"/>
                <a:gd name="connsiteY29" fmla="*/ 908582 h 913626"/>
                <a:gd name="connsiteX30" fmla="*/ 659355 w 1371185"/>
                <a:gd name="connsiteY30" fmla="*/ 909263 h 913626"/>
                <a:gd name="connsiteX31" fmla="*/ 657172 w 1371185"/>
                <a:gd name="connsiteY31" fmla="*/ 874295 h 913626"/>
                <a:gd name="connsiteX32" fmla="*/ 620025 w 1371185"/>
                <a:gd name="connsiteY32" fmla="*/ 874295 h 913626"/>
                <a:gd name="connsiteX33" fmla="*/ 621228 w 1371185"/>
                <a:gd name="connsiteY33" fmla="*/ 910216 h 913626"/>
                <a:gd name="connsiteX34" fmla="*/ 562857 w 1371185"/>
                <a:gd name="connsiteY34" fmla="*/ 910487 h 913626"/>
                <a:gd name="connsiteX35" fmla="*/ 560975 w 1371185"/>
                <a:gd name="connsiteY35" fmla="*/ 875248 h 913626"/>
                <a:gd name="connsiteX36" fmla="*/ 490488 w 1371185"/>
                <a:gd name="connsiteY36" fmla="*/ 876200 h 913626"/>
                <a:gd name="connsiteX37" fmla="*/ 458103 w 1371185"/>
                <a:gd name="connsiteY37" fmla="*/ 843815 h 913626"/>
                <a:gd name="connsiteX38" fmla="*/ 500015 w 1371185"/>
                <a:gd name="connsiteY38" fmla="*/ 704746 h 913626"/>
                <a:gd name="connsiteX39" fmla="*/ 425714 w 1371185"/>
                <a:gd name="connsiteY39" fmla="*/ 700943 h 913626"/>
                <a:gd name="connsiteX40" fmla="*/ 381906 w 1371185"/>
                <a:gd name="connsiteY40" fmla="*/ 646647 h 913626"/>
                <a:gd name="connsiteX41" fmla="*/ 189098 w 1371185"/>
                <a:gd name="connsiteY41" fmla="*/ 753101 h 913626"/>
                <a:gd name="connsiteX42" fmla="*/ 172353 w 1371185"/>
                <a:gd name="connsiteY42" fmla="*/ 851436 h 913626"/>
                <a:gd name="connsiteX43" fmla="*/ 52338 w 1371185"/>
                <a:gd name="connsiteY43" fmla="*/ 796192 h 913626"/>
                <a:gd name="connsiteX44" fmla="*/ 135160 w 1371185"/>
                <a:gd name="connsiteY44" fmla="*/ 692760 h 913626"/>
                <a:gd name="connsiteX45" fmla="*/ 346384 w 1371185"/>
                <a:gd name="connsiteY45" fmla="*/ 576553 h 913626"/>
                <a:gd name="connsiteX46" fmla="*/ 355427 w 1371185"/>
                <a:gd name="connsiteY46" fmla="*/ 288759 h 913626"/>
                <a:gd name="connsiteX47" fmla="*/ 141473 w 1371185"/>
                <a:gd name="connsiteY47" fmla="*/ 167454 h 913626"/>
                <a:gd name="connsiteX48" fmla="*/ 75277 w 1371185"/>
                <a:gd name="connsiteY48" fmla="*/ 203509 h 913626"/>
                <a:gd name="connsiteX49" fmla="*/ 503 w 1371185"/>
                <a:gd name="connsiteY49" fmla="*/ 132883 h 913626"/>
                <a:gd name="connsiteX0" fmla="*/ 503 w 1371185"/>
                <a:gd name="connsiteY0" fmla="*/ 132883 h 910511"/>
                <a:gd name="connsiteX1" fmla="*/ 67772 w 1371185"/>
                <a:gd name="connsiteY1" fmla="*/ 59203 h 910511"/>
                <a:gd name="connsiteX2" fmla="*/ 142549 w 1371185"/>
                <a:gd name="connsiteY2" fmla="*/ 9 h 910511"/>
                <a:gd name="connsiteX3" fmla="*/ 211360 w 1371185"/>
                <a:gd name="connsiteY3" fmla="*/ 66682 h 910511"/>
                <a:gd name="connsiteX4" fmla="*/ 194813 w 1371185"/>
                <a:gd name="connsiteY4" fmla="*/ 114926 h 910511"/>
                <a:gd name="connsiteX5" fmla="*/ 389721 w 1371185"/>
                <a:gd name="connsiteY5" fmla="*/ 222892 h 910511"/>
                <a:gd name="connsiteX6" fmla="*/ 686181 w 1371185"/>
                <a:gd name="connsiteY6" fmla="*/ 71447 h 910511"/>
                <a:gd name="connsiteX7" fmla="*/ 979078 w 1371185"/>
                <a:gd name="connsiteY7" fmla="*/ 218273 h 910511"/>
                <a:gd name="connsiteX8" fmla="*/ 1179698 w 1371185"/>
                <a:gd name="connsiteY8" fmla="*/ 108118 h 910511"/>
                <a:gd name="connsiteX9" fmla="*/ 1246773 w 1371185"/>
                <a:gd name="connsiteY9" fmla="*/ 1807 h 910511"/>
                <a:gd name="connsiteX10" fmla="*/ 1321069 w 1371185"/>
                <a:gd name="connsiteY10" fmla="*/ 72292 h 910511"/>
                <a:gd name="connsiteX11" fmla="*/ 1362979 w 1371185"/>
                <a:gd name="connsiteY11" fmla="*/ 175162 h 910511"/>
                <a:gd name="connsiteX12" fmla="*/ 1224939 w 1371185"/>
                <a:gd name="connsiteY12" fmla="*/ 174934 h 910511"/>
                <a:gd name="connsiteX13" fmla="*/ 1017769 w 1371185"/>
                <a:gd name="connsiteY13" fmla="*/ 287472 h 910511"/>
                <a:gd name="connsiteX14" fmla="*/ 1027653 w 1371185"/>
                <a:gd name="connsiteY14" fmla="*/ 567841 h 910511"/>
                <a:gd name="connsiteX15" fmla="*/ 1237677 w 1371185"/>
                <a:gd name="connsiteY15" fmla="*/ 683233 h 910511"/>
                <a:gd name="connsiteX16" fmla="*/ 1351548 w 1371185"/>
                <a:gd name="connsiteY16" fmla="*/ 678081 h 910511"/>
                <a:gd name="connsiteX17" fmla="*/ 1330593 w 1371185"/>
                <a:gd name="connsiteY17" fmla="*/ 798096 h 910511"/>
                <a:gd name="connsiteX18" fmla="*/ 1225818 w 1371185"/>
                <a:gd name="connsiteY18" fmla="*/ 866676 h 910511"/>
                <a:gd name="connsiteX19" fmla="*/ 1193631 w 1371185"/>
                <a:gd name="connsiteY19" fmla="*/ 759435 h 910511"/>
                <a:gd name="connsiteX20" fmla="*/ 989595 w 1371185"/>
                <a:gd name="connsiteY20" fmla="*/ 640931 h 910511"/>
                <a:gd name="connsiteX21" fmla="*/ 949597 w 1371185"/>
                <a:gd name="connsiteY21" fmla="*/ 694272 h 910511"/>
                <a:gd name="connsiteX22" fmla="*/ 876253 w 1371185"/>
                <a:gd name="connsiteY22" fmla="*/ 703793 h 910511"/>
                <a:gd name="connsiteX23" fmla="*/ 913398 w 1371185"/>
                <a:gd name="connsiteY23" fmla="*/ 845720 h 910511"/>
                <a:gd name="connsiteX24" fmla="*/ 892443 w 1371185"/>
                <a:gd name="connsiteY24" fmla="*/ 874295 h 910511"/>
                <a:gd name="connsiteX25" fmla="*/ 811480 w 1371185"/>
                <a:gd name="connsiteY25" fmla="*/ 874295 h 910511"/>
                <a:gd name="connsiteX26" fmla="*/ 781953 w 1371185"/>
                <a:gd name="connsiteY26" fmla="*/ 910490 h 910511"/>
                <a:gd name="connsiteX27" fmla="*/ 751475 w 1371185"/>
                <a:gd name="connsiteY27" fmla="*/ 872390 h 910511"/>
                <a:gd name="connsiteX28" fmla="*/ 717179 w 1371185"/>
                <a:gd name="connsiteY28" fmla="*/ 872390 h 910511"/>
                <a:gd name="connsiteX29" fmla="*/ 718155 w 1371185"/>
                <a:gd name="connsiteY29" fmla="*/ 908582 h 910511"/>
                <a:gd name="connsiteX30" fmla="*/ 659355 w 1371185"/>
                <a:gd name="connsiteY30" fmla="*/ 909263 h 910511"/>
                <a:gd name="connsiteX31" fmla="*/ 657172 w 1371185"/>
                <a:gd name="connsiteY31" fmla="*/ 874295 h 910511"/>
                <a:gd name="connsiteX32" fmla="*/ 620025 w 1371185"/>
                <a:gd name="connsiteY32" fmla="*/ 874295 h 910511"/>
                <a:gd name="connsiteX33" fmla="*/ 621228 w 1371185"/>
                <a:gd name="connsiteY33" fmla="*/ 910216 h 910511"/>
                <a:gd name="connsiteX34" fmla="*/ 562857 w 1371185"/>
                <a:gd name="connsiteY34" fmla="*/ 910487 h 910511"/>
                <a:gd name="connsiteX35" fmla="*/ 560975 w 1371185"/>
                <a:gd name="connsiteY35" fmla="*/ 875248 h 910511"/>
                <a:gd name="connsiteX36" fmla="*/ 490488 w 1371185"/>
                <a:gd name="connsiteY36" fmla="*/ 876200 h 910511"/>
                <a:gd name="connsiteX37" fmla="*/ 458103 w 1371185"/>
                <a:gd name="connsiteY37" fmla="*/ 843815 h 910511"/>
                <a:gd name="connsiteX38" fmla="*/ 500015 w 1371185"/>
                <a:gd name="connsiteY38" fmla="*/ 704746 h 910511"/>
                <a:gd name="connsiteX39" fmla="*/ 425714 w 1371185"/>
                <a:gd name="connsiteY39" fmla="*/ 700943 h 910511"/>
                <a:gd name="connsiteX40" fmla="*/ 381906 w 1371185"/>
                <a:gd name="connsiteY40" fmla="*/ 646647 h 910511"/>
                <a:gd name="connsiteX41" fmla="*/ 189098 w 1371185"/>
                <a:gd name="connsiteY41" fmla="*/ 753101 h 910511"/>
                <a:gd name="connsiteX42" fmla="*/ 172353 w 1371185"/>
                <a:gd name="connsiteY42" fmla="*/ 851436 h 910511"/>
                <a:gd name="connsiteX43" fmla="*/ 52338 w 1371185"/>
                <a:gd name="connsiteY43" fmla="*/ 796192 h 910511"/>
                <a:gd name="connsiteX44" fmla="*/ 135160 w 1371185"/>
                <a:gd name="connsiteY44" fmla="*/ 692760 h 910511"/>
                <a:gd name="connsiteX45" fmla="*/ 346384 w 1371185"/>
                <a:gd name="connsiteY45" fmla="*/ 576553 h 910511"/>
                <a:gd name="connsiteX46" fmla="*/ 355427 w 1371185"/>
                <a:gd name="connsiteY46" fmla="*/ 288759 h 910511"/>
                <a:gd name="connsiteX47" fmla="*/ 141473 w 1371185"/>
                <a:gd name="connsiteY47" fmla="*/ 167454 h 910511"/>
                <a:gd name="connsiteX48" fmla="*/ 75277 w 1371185"/>
                <a:gd name="connsiteY48" fmla="*/ 203509 h 910511"/>
                <a:gd name="connsiteX49" fmla="*/ 503 w 1371185"/>
                <a:gd name="connsiteY49" fmla="*/ 132883 h 910511"/>
                <a:gd name="connsiteX0" fmla="*/ 503 w 1371185"/>
                <a:gd name="connsiteY0" fmla="*/ 132883 h 910511"/>
                <a:gd name="connsiteX1" fmla="*/ 67772 w 1371185"/>
                <a:gd name="connsiteY1" fmla="*/ 59203 h 910511"/>
                <a:gd name="connsiteX2" fmla="*/ 142549 w 1371185"/>
                <a:gd name="connsiteY2" fmla="*/ 9 h 910511"/>
                <a:gd name="connsiteX3" fmla="*/ 211360 w 1371185"/>
                <a:gd name="connsiteY3" fmla="*/ 66682 h 910511"/>
                <a:gd name="connsiteX4" fmla="*/ 194813 w 1371185"/>
                <a:gd name="connsiteY4" fmla="*/ 114926 h 910511"/>
                <a:gd name="connsiteX5" fmla="*/ 389721 w 1371185"/>
                <a:gd name="connsiteY5" fmla="*/ 222892 h 910511"/>
                <a:gd name="connsiteX6" fmla="*/ 686181 w 1371185"/>
                <a:gd name="connsiteY6" fmla="*/ 71447 h 910511"/>
                <a:gd name="connsiteX7" fmla="*/ 979078 w 1371185"/>
                <a:gd name="connsiteY7" fmla="*/ 218273 h 910511"/>
                <a:gd name="connsiteX8" fmla="*/ 1179698 w 1371185"/>
                <a:gd name="connsiteY8" fmla="*/ 108118 h 910511"/>
                <a:gd name="connsiteX9" fmla="*/ 1246773 w 1371185"/>
                <a:gd name="connsiteY9" fmla="*/ 1807 h 910511"/>
                <a:gd name="connsiteX10" fmla="*/ 1321069 w 1371185"/>
                <a:gd name="connsiteY10" fmla="*/ 72292 h 910511"/>
                <a:gd name="connsiteX11" fmla="*/ 1362979 w 1371185"/>
                <a:gd name="connsiteY11" fmla="*/ 175162 h 910511"/>
                <a:gd name="connsiteX12" fmla="*/ 1224939 w 1371185"/>
                <a:gd name="connsiteY12" fmla="*/ 174934 h 910511"/>
                <a:gd name="connsiteX13" fmla="*/ 1017769 w 1371185"/>
                <a:gd name="connsiteY13" fmla="*/ 287472 h 910511"/>
                <a:gd name="connsiteX14" fmla="*/ 1027653 w 1371185"/>
                <a:gd name="connsiteY14" fmla="*/ 567841 h 910511"/>
                <a:gd name="connsiteX15" fmla="*/ 1237677 w 1371185"/>
                <a:gd name="connsiteY15" fmla="*/ 683233 h 910511"/>
                <a:gd name="connsiteX16" fmla="*/ 1351548 w 1371185"/>
                <a:gd name="connsiteY16" fmla="*/ 678081 h 910511"/>
                <a:gd name="connsiteX17" fmla="*/ 1330593 w 1371185"/>
                <a:gd name="connsiteY17" fmla="*/ 798096 h 910511"/>
                <a:gd name="connsiteX18" fmla="*/ 1225818 w 1371185"/>
                <a:gd name="connsiteY18" fmla="*/ 866676 h 910511"/>
                <a:gd name="connsiteX19" fmla="*/ 1193631 w 1371185"/>
                <a:gd name="connsiteY19" fmla="*/ 759435 h 910511"/>
                <a:gd name="connsiteX20" fmla="*/ 989595 w 1371185"/>
                <a:gd name="connsiteY20" fmla="*/ 640931 h 910511"/>
                <a:gd name="connsiteX21" fmla="*/ 949597 w 1371185"/>
                <a:gd name="connsiteY21" fmla="*/ 694272 h 910511"/>
                <a:gd name="connsiteX22" fmla="*/ 876253 w 1371185"/>
                <a:gd name="connsiteY22" fmla="*/ 703793 h 910511"/>
                <a:gd name="connsiteX23" fmla="*/ 913398 w 1371185"/>
                <a:gd name="connsiteY23" fmla="*/ 845720 h 910511"/>
                <a:gd name="connsiteX24" fmla="*/ 892443 w 1371185"/>
                <a:gd name="connsiteY24" fmla="*/ 874295 h 910511"/>
                <a:gd name="connsiteX25" fmla="*/ 811480 w 1371185"/>
                <a:gd name="connsiteY25" fmla="*/ 874295 h 910511"/>
                <a:gd name="connsiteX26" fmla="*/ 781953 w 1371185"/>
                <a:gd name="connsiteY26" fmla="*/ 910490 h 910511"/>
                <a:gd name="connsiteX27" fmla="*/ 751475 w 1371185"/>
                <a:gd name="connsiteY27" fmla="*/ 872390 h 910511"/>
                <a:gd name="connsiteX28" fmla="*/ 717179 w 1371185"/>
                <a:gd name="connsiteY28" fmla="*/ 872390 h 910511"/>
                <a:gd name="connsiteX29" fmla="*/ 718155 w 1371185"/>
                <a:gd name="connsiteY29" fmla="*/ 908582 h 910511"/>
                <a:gd name="connsiteX30" fmla="*/ 659355 w 1371185"/>
                <a:gd name="connsiteY30" fmla="*/ 909263 h 910511"/>
                <a:gd name="connsiteX31" fmla="*/ 657172 w 1371185"/>
                <a:gd name="connsiteY31" fmla="*/ 874295 h 910511"/>
                <a:gd name="connsiteX32" fmla="*/ 620025 w 1371185"/>
                <a:gd name="connsiteY32" fmla="*/ 874295 h 910511"/>
                <a:gd name="connsiteX33" fmla="*/ 621228 w 1371185"/>
                <a:gd name="connsiteY33" fmla="*/ 910216 h 910511"/>
                <a:gd name="connsiteX34" fmla="*/ 562857 w 1371185"/>
                <a:gd name="connsiteY34" fmla="*/ 910487 h 910511"/>
                <a:gd name="connsiteX35" fmla="*/ 560975 w 1371185"/>
                <a:gd name="connsiteY35" fmla="*/ 875248 h 910511"/>
                <a:gd name="connsiteX36" fmla="*/ 490488 w 1371185"/>
                <a:gd name="connsiteY36" fmla="*/ 876200 h 910511"/>
                <a:gd name="connsiteX37" fmla="*/ 458103 w 1371185"/>
                <a:gd name="connsiteY37" fmla="*/ 843815 h 910511"/>
                <a:gd name="connsiteX38" fmla="*/ 500015 w 1371185"/>
                <a:gd name="connsiteY38" fmla="*/ 704746 h 910511"/>
                <a:gd name="connsiteX39" fmla="*/ 425714 w 1371185"/>
                <a:gd name="connsiteY39" fmla="*/ 700943 h 910511"/>
                <a:gd name="connsiteX40" fmla="*/ 381906 w 1371185"/>
                <a:gd name="connsiteY40" fmla="*/ 646647 h 910511"/>
                <a:gd name="connsiteX41" fmla="*/ 189098 w 1371185"/>
                <a:gd name="connsiteY41" fmla="*/ 753101 h 910511"/>
                <a:gd name="connsiteX42" fmla="*/ 172353 w 1371185"/>
                <a:gd name="connsiteY42" fmla="*/ 851436 h 910511"/>
                <a:gd name="connsiteX43" fmla="*/ 52338 w 1371185"/>
                <a:gd name="connsiteY43" fmla="*/ 796192 h 910511"/>
                <a:gd name="connsiteX44" fmla="*/ 135160 w 1371185"/>
                <a:gd name="connsiteY44" fmla="*/ 692760 h 910511"/>
                <a:gd name="connsiteX45" fmla="*/ 346384 w 1371185"/>
                <a:gd name="connsiteY45" fmla="*/ 576553 h 910511"/>
                <a:gd name="connsiteX46" fmla="*/ 355427 w 1371185"/>
                <a:gd name="connsiteY46" fmla="*/ 288759 h 910511"/>
                <a:gd name="connsiteX47" fmla="*/ 141473 w 1371185"/>
                <a:gd name="connsiteY47" fmla="*/ 167454 h 910511"/>
                <a:gd name="connsiteX48" fmla="*/ 75277 w 1371185"/>
                <a:gd name="connsiteY48" fmla="*/ 203509 h 910511"/>
                <a:gd name="connsiteX49" fmla="*/ 503 w 1371185"/>
                <a:gd name="connsiteY49" fmla="*/ 132883 h 910511"/>
                <a:gd name="connsiteX0" fmla="*/ 503 w 1371185"/>
                <a:gd name="connsiteY0" fmla="*/ 132883 h 910511"/>
                <a:gd name="connsiteX1" fmla="*/ 67772 w 1371185"/>
                <a:gd name="connsiteY1" fmla="*/ 59203 h 910511"/>
                <a:gd name="connsiteX2" fmla="*/ 142549 w 1371185"/>
                <a:gd name="connsiteY2" fmla="*/ 9 h 910511"/>
                <a:gd name="connsiteX3" fmla="*/ 211360 w 1371185"/>
                <a:gd name="connsiteY3" fmla="*/ 66682 h 910511"/>
                <a:gd name="connsiteX4" fmla="*/ 194813 w 1371185"/>
                <a:gd name="connsiteY4" fmla="*/ 114926 h 910511"/>
                <a:gd name="connsiteX5" fmla="*/ 389721 w 1371185"/>
                <a:gd name="connsiteY5" fmla="*/ 222892 h 910511"/>
                <a:gd name="connsiteX6" fmla="*/ 686181 w 1371185"/>
                <a:gd name="connsiteY6" fmla="*/ 71447 h 910511"/>
                <a:gd name="connsiteX7" fmla="*/ 979078 w 1371185"/>
                <a:gd name="connsiteY7" fmla="*/ 218273 h 910511"/>
                <a:gd name="connsiteX8" fmla="*/ 1179698 w 1371185"/>
                <a:gd name="connsiteY8" fmla="*/ 108118 h 910511"/>
                <a:gd name="connsiteX9" fmla="*/ 1246773 w 1371185"/>
                <a:gd name="connsiteY9" fmla="*/ 1807 h 910511"/>
                <a:gd name="connsiteX10" fmla="*/ 1321069 w 1371185"/>
                <a:gd name="connsiteY10" fmla="*/ 72292 h 910511"/>
                <a:gd name="connsiteX11" fmla="*/ 1362979 w 1371185"/>
                <a:gd name="connsiteY11" fmla="*/ 175162 h 910511"/>
                <a:gd name="connsiteX12" fmla="*/ 1224939 w 1371185"/>
                <a:gd name="connsiteY12" fmla="*/ 174934 h 910511"/>
                <a:gd name="connsiteX13" fmla="*/ 1017769 w 1371185"/>
                <a:gd name="connsiteY13" fmla="*/ 287472 h 910511"/>
                <a:gd name="connsiteX14" fmla="*/ 1027653 w 1371185"/>
                <a:gd name="connsiteY14" fmla="*/ 567841 h 910511"/>
                <a:gd name="connsiteX15" fmla="*/ 1237677 w 1371185"/>
                <a:gd name="connsiteY15" fmla="*/ 683233 h 910511"/>
                <a:gd name="connsiteX16" fmla="*/ 1351548 w 1371185"/>
                <a:gd name="connsiteY16" fmla="*/ 678081 h 910511"/>
                <a:gd name="connsiteX17" fmla="*/ 1330593 w 1371185"/>
                <a:gd name="connsiteY17" fmla="*/ 798096 h 910511"/>
                <a:gd name="connsiteX18" fmla="*/ 1225818 w 1371185"/>
                <a:gd name="connsiteY18" fmla="*/ 866676 h 910511"/>
                <a:gd name="connsiteX19" fmla="*/ 1193631 w 1371185"/>
                <a:gd name="connsiteY19" fmla="*/ 759435 h 910511"/>
                <a:gd name="connsiteX20" fmla="*/ 989595 w 1371185"/>
                <a:gd name="connsiteY20" fmla="*/ 640931 h 910511"/>
                <a:gd name="connsiteX21" fmla="*/ 949597 w 1371185"/>
                <a:gd name="connsiteY21" fmla="*/ 694272 h 910511"/>
                <a:gd name="connsiteX22" fmla="*/ 876253 w 1371185"/>
                <a:gd name="connsiteY22" fmla="*/ 703793 h 910511"/>
                <a:gd name="connsiteX23" fmla="*/ 913398 w 1371185"/>
                <a:gd name="connsiteY23" fmla="*/ 845720 h 910511"/>
                <a:gd name="connsiteX24" fmla="*/ 892443 w 1371185"/>
                <a:gd name="connsiteY24" fmla="*/ 874295 h 910511"/>
                <a:gd name="connsiteX25" fmla="*/ 811480 w 1371185"/>
                <a:gd name="connsiteY25" fmla="*/ 874295 h 910511"/>
                <a:gd name="connsiteX26" fmla="*/ 781953 w 1371185"/>
                <a:gd name="connsiteY26" fmla="*/ 910490 h 910511"/>
                <a:gd name="connsiteX27" fmla="*/ 751475 w 1371185"/>
                <a:gd name="connsiteY27" fmla="*/ 872390 h 910511"/>
                <a:gd name="connsiteX28" fmla="*/ 717179 w 1371185"/>
                <a:gd name="connsiteY28" fmla="*/ 872390 h 910511"/>
                <a:gd name="connsiteX29" fmla="*/ 718155 w 1371185"/>
                <a:gd name="connsiteY29" fmla="*/ 910488 h 910511"/>
                <a:gd name="connsiteX30" fmla="*/ 659355 w 1371185"/>
                <a:gd name="connsiteY30" fmla="*/ 909263 h 910511"/>
                <a:gd name="connsiteX31" fmla="*/ 657172 w 1371185"/>
                <a:gd name="connsiteY31" fmla="*/ 874295 h 910511"/>
                <a:gd name="connsiteX32" fmla="*/ 620025 w 1371185"/>
                <a:gd name="connsiteY32" fmla="*/ 874295 h 910511"/>
                <a:gd name="connsiteX33" fmla="*/ 621228 w 1371185"/>
                <a:gd name="connsiteY33" fmla="*/ 910216 h 910511"/>
                <a:gd name="connsiteX34" fmla="*/ 562857 w 1371185"/>
                <a:gd name="connsiteY34" fmla="*/ 910487 h 910511"/>
                <a:gd name="connsiteX35" fmla="*/ 560975 w 1371185"/>
                <a:gd name="connsiteY35" fmla="*/ 875248 h 910511"/>
                <a:gd name="connsiteX36" fmla="*/ 490488 w 1371185"/>
                <a:gd name="connsiteY36" fmla="*/ 876200 h 910511"/>
                <a:gd name="connsiteX37" fmla="*/ 458103 w 1371185"/>
                <a:gd name="connsiteY37" fmla="*/ 843815 h 910511"/>
                <a:gd name="connsiteX38" fmla="*/ 500015 w 1371185"/>
                <a:gd name="connsiteY38" fmla="*/ 704746 h 910511"/>
                <a:gd name="connsiteX39" fmla="*/ 425714 w 1371185"/>
                <a:gd name="connsiteY39" fmla="*/ 700943 h 910511"/>
                <a:gd name="connsiteX40" fmla="*/ 381906 w 1371185"/>
                <a:gd name="connsiteY40" fmla="*/ 646647 h 910511"/>
                <a:gd name="connsiteX41" fmla="*/ 189098 w 1371185"/>
                <a:gd name="connsiteY41" fmla="*/ 753101 h 910511"/>
                <a:gd name="connsiteX42" fmla="*/ 172353 w 1371185"/>
                <a:gd name="connsiteY42" fmla="*/ 851436 h 910511"/>
                <a:gd name="connsiteX43" fmla="*/ 52338 w 1371185"/>
                <a:gd name="connsiteY43" fmla="*/ 796192 h 910511"/>
                <a:gd name="connsiteX44" fmla="*/ 135160 w 1371185"/>
                <a:gd name="connsiteY44" fmla="*/ 692760 h 910511"/>
                <a:gd name="connsiteX45" fmla="*/ 346384 w 1371185"/>
                <a:gd name="connsiteY45" fmla="*/ 576553 h 910511"/>
                <a:gd name="connsiteX46" fmla="*/ 355427 w 1371185"/>
                <a:gd name="connsiteY46" fmla="*/ 288759 h 910511"/>
                <a:gd name="connsiteX47" fmla="*/ 141473 w 1371185"/>
                <a:gd name="connsiteY47" fmla="*/ 167454 h 910511"/>
                <a:gd name="connsiteX48" fmla="*/ 75277 w 1371185"/>
                <a:gd name="connsiteY48" fmla="*/ 203509 h 910511"/>
                <a:gd name="connsiteX49" fmla="*/ 503 w 1371185"/>
                <a:gd name="connsiteY49" fmla="*/ 132883 h 910511"/>
                <a:gd name="connsiteX0" fmla="*/ 503 w 1371185"/>
                <a:gd name="connsiteY0" fmla="*/ 132883 h 913240"/>
                <a:gd name="connsiteX1" fmla="*/ 67772 w 1371185"/>
                <a:gd name="connsiteY1" fmla="*/ 59203 h 913240"/>
                <a:gd name="connsiteX2" fmla="*/ 142549 w 1371185"/>
                <a:gd name="connsiteY2" fmla="*/ 9 h 913240"/>
                <a:gd name="connsiteX3" fmla="*/ 211360 w 1371185"/>
                <a:gd name="connsiteY3" fmla="*/ 66682 h 913240"/>
                <a:gd name="connsiteX4" fmla="*/ 194813 w 1371185"/>
                <a:gd name="connsiteY4" fmla="*/ 114926 h 913240"/>
                <a:gd name="connsiteX5" fmla="*/ 389721 w 1371185"/>
                <a:gd name="connsiteY5" fmla="*/ 222892 h 913240"/>
                <a:gd name="connsiteX6" fmla="*/ 686181 w 1371185"/>
                <a:gd name="connsiteY6" fmla="*/ 71447 h 913240"/>
                <a:gd name="connsiteX7" fmla="*/ 979078 w 1371185"/>
                <a:gd name="connsiteY7" fmla="*/ 218273 h 913240"/>
                <a:gd name="connsiteX8" fmla="*/ 1179698 w 1371185"/>
                <a:gd name="connsiteY8" fmla="*/ 108118 h 913240"/>
                <a:gd name="connsiteX9" fmla="*/ 1246773 w 1371185"/>
                <a:gd name="connsiteY9" fmla="*/ 1807 h 913240"/>
                <a:gd name="connsiteX10" fmla="*/ 1321069 w 1371185"/>
                <a:gd name="connsiteY10" fmla="*/ 72292 h 913240"/>
                <a:gd name="connsiteX11" fmla="*/ 1362979 w 1371185"/>
                <a:gd name="connsiteY11" fmla="*/ 175162 h 913240"/>
                <a:gd name="connsiteX12" fmla="*/ 1224939 w 1371185"/>
                <a:gd name="connsiteY12" fmla="*/ 174934 h 913240"/>
                <a:gd name="connsiteX13" fmla="*/ 1017769 w 1371185"/>
                <a:gd name="connsiteY13" fmla="*/ 287472 h 913240"/>
                <a:gd name="connsiteX14" fmla="*/ 1027653 w 1371185"/>
                <a:gd name="connsiteY14" fmla="*/ 567841 h 913240"/>
                <a:gd name="connsiteX15" fmla="*/ 1237677 w 1371185"/>
                <a:gd name="connsiteY15" fmla="*/ 683233 h 913240"/>
                <a:gd name="connsiteX16" fmla="*/ 1351548 w 1371185"/>
                <a:gd name="connsiteY16" fmla="*/ 678081 h 913240"/>
                <a:gd name="connsiteX17" fmla="*/ 1330593 w 1371185"/>
                <a:gd name="connsiteY17" fmla="*/ 798096 h 913240"/>
                <a:gd name="connsiteX18" fmla="*/ 1225818 w 1371185"/>
                <a:gd name="connsiteY18" fmla="*/ 866676 h 913240"/>
                <a:gd name="connsiteX19" fmla="*/ 1193631 w 1371185"/>
                <a:gd name="connsiteY19" fmla="*/ 759435 h 913240"/>
                <a:gd name="connsiteX20" fmla="*/ 989595 w 1371185"/>
                <a:gd name="connsiteY20" fmla="*/ 640931 h 913240"/>
                <a:gd name="connsiteX21" fmla="*/ 949597 w 1371185"/>
                <a:gd name="connsiteY21" fmla="*/ 694272 h 913240"/>
                <a:gd name="connsiteX22" fmla="*/ 876253 w 1371185"/>
                <a:gd name="connsiteY22" fmla="*/ 703793 h 913240"/>
                <a:gd name="connsiteX23" fmla="*/ 913398 w 1371185"/>
                <a:gd name="connsiteY23" fmla="*/ 845720 h 913240"/>
                <a:gd name="connsiteX24" fmla="*/ 892443 w 1371185"/>
                <a:gd name="connsiteY24" fmla="*/ 874295 h 913240"/>
                <a:gd name="connsiteX25" fmla="*/ 811480 w 1371185"/>
                <a:gd name="connsiteY25" fmla="*/ 874295 h 913240"/>
                <a:gd name="connsiteX26" fmla="*/ 781953 w 1371185"/>
                <a:gd name="connsiteY26" fmla="*/ 910490 h 913240"/>
                <a:gd name="connsiteX27" fmla="*/ 751475 w 1371185"/>
                <a:gd name="connsiteY27" fmla="*/ 872390 h 913240"/>
                <a:gd name="connsiteX28" fmla="*/ 717179 w 1371185"/>
                <a:gd name="connsiteY28" fmla="*/ 872390 h 913240"/>
                <a:gd name="connsiteX29" fmla="*/ 718155 w 1371185"/>
                <a:gd name="connsiteY29" fmla="*/ 910488 h 913240"/>
                <a:gd name="connsiteX30" fmla="*/ 657449 w 1371185"/>
                <a:gd name="connsiteY30" fmla="*/ 910216 h 913240"/>
                <a:gd name="connsiteX31" fmla="*/ 657172 w 1371185"/>
                <a:gd name="connsiteY31" fmla="*/ 874295 h 913240"/>
                <a:gd name="connsiteX32" fmla="*/ 620025 w 1371185"/>
                <a:gd name="connsiteY32" fmla="*/ 874295 h 913240"/>
                <a:gd name="connsiteX33" fmla="*/ 621228 w 1371185"/>
                <a:gd name="connsiteY33" fmla="*/ 910216 h 913240"/>
                <a:gd name="connsiteX34" fmla="*/ 562857 w 1371185"/>
                <a:gd name="connsiteY34" fmla="*/ 910487 h 913240"/>
                <a:gd name="connsiteX35" fmla="*/ 560975 w 1371185"/>
                <a:gd name="connsiteY35" fmla="*/ 875248 h 913240"/>
                <a:gd name="connsiteX36" fmla="*/ 490488 w 1371185"/>
                <a:gd name="connsiteY36" fmla="*/ 876200 h 913240"/>
                <a:gd name="connsiteX37" fmla="*/ 458103 w 1371185"/>
                <a:gd name="connsiteY37" fmla="*/ 843815 h 913240"/>
                <a:gd name="connsiteX38" fmla="*/ 500015 w 1371185"/>
                <a:gd name="connsiteY38" fmla="*/ 704746 h 913240"/>
                <a:gd name="connsiteX39" fmla="*/ 425714 w 1371185"/>
                <a:gd name="connsiteY39" fmla="*/ 700943 h 913240"/>
                <a:gd name="connsiteX40" fmla="*/ 381906 w 1371185"/>
                <a:gd name="connsiteY40" fmla="*/ 646647 h 913240"/>
                <a:gd name="connsiteX41" fmla="*/ 189098 w 1371185"/>
                <a:gd name="connsiteY41" fmla="*/ 753101 h 913240"/>
                <a:gd name="connsiteX42" fmla="*/ 172353 w 1371185"/>
                <a:gd name="connsiteY42" fmla="*/ 851436 h 913240"/>
                <a:gd name="connsiteX43" fmla="*/ 52338 w 1371185"/>
                <a:gd name="connsiteY43" fmla="*/ 796192 h 913240"/>
                <a:gd name="connsiteX44" fmla="*/ 135160 w 1371185"/>
                <a:gd name="connsiteY44" fmla="*/ 692760 h 913240"/>
                <a:gd name="connsiteX45" fmla="*/ 346384 w 1371185"/>
                <a:gd name="connsiteY45" fmla="*/ 576553 h 913240"/>
                <a:gd name="connsiteX46" fmla="*/ 355427 w 1371185"/>
                <a:gd name="connsiteY46" fmla="*/ 288759 h 913240"/>
                <a:gd name="connsiteX47" fmla="*/ 141473 w 1371185"/>
                <a:gd name="connsiteY47" fmla="*/ 167454 h 913240"/>
                <a:gd name="connsiteX48" fmla="*/ 75277 w 1371185"/>
                <a:gd name="connsiteY48" fmla="*/ 203509 h 913240"/>
                <a:gd name="connsiteX49" fmla="*/ 503 w 1371185"/>
                <a:gd name="connsiteY49" fmla="*/ 132883 h 913240"/>
                <a:gd name="connsiteX0" fmla="*/ 503 w 1371185"/>
                <a:gd name="connsiteY0" fmla="*/ 132883 h 910511"/>
                <a:gd name="connsiteX1" fmla="*/ 67772 w 1371185"/>
                <a:gd name="connsiteY1" fmla="*/ 59203 h 910511"/>
                <a:gd name="connsiteX2" fmla="*/ 142549 w 1371185"/>
                <a:gd name="connsiteY2" fmla="*/ 9 h 910511"/>
                <a:gd name="connsiteX3" fmla="*/ 211360 w 1371185"/>
                <a:gd name="connsiteY3" fmla="*/ 66682 h 910511"/>
                <a:gd name="connsiteX4" fmla="*/ 194813 w 1371185"/>
                <a:gd name="connsiteY4" fmla="*/ 114926 h 910511"/>
                <a:gd name="connsiteX5" fmla="*/ 389721 w 1371185"/>
                <a:gd name="connsiteY5" fmla="*/ 222892 h 910511"/>
                <a:gd name="connsiteX6" fmla="*/ 686181 w 1371185"/>
                <a:gd name="connsiteY6" fmla="*/ 71447 h 910511"/>
                <a:gd name="connsiteX7" fmla="*/ 979078 w 1371185"/>
                <a:gd name="connsiteY7" fmla="*/ 218273 h 910511"/>
                <a:gd name="connsiteX8" fmla="*/ 1179698 w 1371185"/>
                <a:gd name="connsiteY8" fmla="*/ 108118 h 910511"/>
                <a:gd name="connsiteX9" fmla="*/ 1246773 w 1371185"/>
                <a:gd name="connsiteY9" fmla="*/ 1807 h 910511"/>
                <a:gd name="connsiteX10" fmla="*/ 1321069 w 1371185"/>
                <a:gd name="connsiteY10" fmla="*/ 72292 h 910511"/>
                <a:gd name="connsiteX11" fmla="*/ 1362979 w 1371185"/>
                <a:gd name="connsiteY11" fmla="*/ 175162 h 910511"/>
                <a:gd name="connsiteX12" fmla="*/ 1224939 w 1371185"/>
                <a:gd name="connsiteY12" fmla="*/ 174934 h 910511"/>
                <a:gd name="connsiteX13" fmla="*/ 1017769 w 1371185"/>
                <a:gd name="connsiteY13" fmla="*/ 287472 h 910511"/>
                <a:gd name="connsiteX14" fmla="*/ 1027653 w 1371185"/>
                <a:gd name="connsiteY14" fmla="*/ 567841 h 910511"/>
                <a:gd name="connsiteX15" fmla="*/ 1237677 w 1371185"/>
                <a:gd name="connsiteY15" fmla="*/ 683233 h 910511"/>
                <a:gd name="connsiteX16" fmla="*/ 1351548 w 1371185"/>
                <a:gd name="connsiteY16" fmla="*/ 678081 h 910511"/>
                <a:gd name="connsiteX17" fmla="*/ 1330593 w 1371185"/>
                <a:gd name="connsiteY17" fmla="*/ 798096 h 910511"/>
                <a:gd name="connsiteX18" fmla="*/ 1225818 w 1371185"/>
                <a:gd name="connsiteY18" fmla="*/ 866676 h 910511"/>
                <a:gd name="connsiteX19" fmla="*/ 1193631 w 1371185"/>
                <a:gd name="connsiteY19" fmla="*/ 759435 h 910511"/>
                <a:gd name="connsiteX20" fmla="*/ 989595 w 1371185"/>
                <a:gd name="connsiteY20" fmla="*/ 640931 h 910511"/>
                <a:gd name="connsiteX21" fmla="*/ 949597 w 1371185"/>
                <a:gd name="connsiteY21" fmla="*/ 694272 h 910511"/>
                <a:gd name="connsiteX22" fmla="*/ 876253 w 1371185"/>
                <a:gd name="connsiteY22" fmla="*/ 703793 h 910511"/>
                <a:gd name="connsiteX23" fmla="*/ 913398 w 1371185"/>
                <a:gd name="connsiteY23" fmla="*/ 845720 h 910511"/>
                <a:gd name="connsiteX24" fmla="*/ 892443 w 1371185"/>
                <a:gd name="connsiteY24" fmla="*/ 874295 h 910511"/>
                <a:gd name="connsiteX25" fmla="*/ 811480 w 1371185"/>
                <a:gd name="connsiteY25" fmla="*/ 874295 h 910511"/>
                <a:gd name="connsiteX26" fmla="*/ 781953 w 1371185"/>
                <a:gd name="connsiteY26" fmla="*/ 910490 h 910511"/>
                <a:gd name="connsiteX27" fmla="*/ 751475 w 1371185"/>
                <a:gd name="connsiteY27" fmla="*/ 872390 h 910511"/>
                <a:gd name="connsiteX28" fmla="*/ 717179 w 1371185"/>
                <a:gd name="connsiteY28" fmla="*/ 872390 h 910511"/>
                <a:gd name="connsiteX29" fmla="*/ 718155 w 1371185"/>
                <a:gd name="connsiteY29" fmla="*/ 910488 h 910511"/>
                <a:gd name="connsiteX30" fmla="*/ 657449 w 1371185"/>
                <a:gd name="connsiteY30" fmla="*/ 910216 h 910511"/>
                <a:gd name="connsiteX31" fmla="*/ 657172 w 1371185"/>
                <a:gd name="connsiteY31" fmla="*/ 874295 h 910511"/>
                <a:gd name="connsiteX32" fmla="*/ 620025 w 1371185"/>
                <a:gd name="connsiteY32" fmla="*/ 874295 h 910511"/>
                <a:gd name="connsiteX33" fmla="*/ 621228 w 1371185"/>
                <a:gd name="connsiteY33" fmla="*/ 910216 h 910511"/>
                <a:gd name="connsiteX34" fmla="*/ 562857 w 1371185"/>
                <a:gd name="connsiteY34" fmla="*/ 910487 h 910511"/>
                <a:gd name="connsiteX35" fmla="*/ 560975 w 1371185"/>
                <a:gd name="connsiteY35" fmla="*/ 875248 h 910511"/>
                <a:gd name="connsiteX36" fmla="*/ 490488 w 1371185"/>
                <a:gd name="connsiteY36" fmla="*/ 876200 h 910511"/>
                <a:gd name="connsiteX37" fmla="*/ 458103 w 1371185"/>
                <a:gd name="connsiteY37" fmla="*/ 843815 h 910511"/>
                <a:gd name="connsiteX38" fmla="*/ 500015 w 1371185"/>
                <a:gd name="connsiteY38" fmla="*/ 704746 h 910511"/>
                <a:gd name="connsiteX39" fmla="*/ 425714 w 1371185"/>
                <a:gd name="connsiteY39" fmla="*/ 700943 h 910511"/>
                <a:gd name="connsiteX40" fmla="*/ 381906 w 1371185"/>
                <a:gd name="connsiteY40" fmla="*/ 646647 h 910511"/>
                <a:gd name="connsiteX41" fmla="*/ 189098 w 1371185"/>
                <a:gd name="connsiteY41" fmla="*/ 753101 h 910511"/>
                <a:gd name="connsiteX42" fmla="*/ 172353 w 1371185"/>
                <a:gd name="connsiteY42" fmla="*/ 851436 h 910511"/>
                <a:gd name="connsiteX43" fmla="*/ 52338 w 1371185"/>
                <a:gd name="connsiteY43" fmla="*/ 796192 h 910511"/>
                <a:gd name="connsiteX44" fmla="*/ 135160 w 1371185"/>
                <a:gd name="connsiteY44" fmla="*/ 692760 h 910511"/>
                <a:gd name="connsiteX45" fmla="*/ 346384 w 1371185"/>
                <a:gd name="connsiteY45" fmla="*/ 576553 h 910511"/>
                <a:gd name="connsiteX46" fmla="*/ 355427 w 1371185"/>
                <a:gd name="connsiteY46" fmla="*/ 288759 h 910511"/>
                <a:gd name="connsiteX47" fmla="*/ 141473 w 1371185"/>
                <a:gd name="connsiteY47" fmla="*/ 167454 h 910511"/>
                <a:gd name="connsiteX48" fmla="*/ 75277 w 1371185"/>
                <a:gd name="connsiteY48" fmla="*/ 203509 h 910511"/>
                <a:gd name="connsiteX49" fmla="*/ 503 w 1371185"/>
                <a:gd name="connsiteY49" fmla="*/ 132883 h 910511"/>
                <a:gd name="connsiteX0" fmla="*/ 503 w 1371185"/>
                <a:gd name="connsiteY0" fmla="*/ 132883 h 910511"/>
                <a:gd name="connsiteX1" fmla="*/ 67772 w 1371185"/>
                <a:gd name="connsiteY1" fmla="*/ 59203 h 910511"/>
                <a:gd name="connsiteX2" fmla="*/ 142549 w 1371185"/>
                <a:gd name="connsiteY2" fmla="*/ 9 h 910511"/>
                <a:gd name="connsiteX3" fmla="*/ 211360 w 1371185"/>
                <a:gd name="connsiteY3" fmla="*/ 66682 h 910511"/>
                <a:gd name="connsiteX4" fmla="*/ 194813 w 1371185"/>
                <a:gd name="connsiteY4" fmla="*/ 114926 h 910511"/>
                <a:gd name="connsiteX5" fmla="*/ 389721 w 1371185"/>
                <a:gd name="connsiteY5" fmla="*/ 222892 h 910511"/>
                <a:gd name="connsiteX6" fmla="*/ 686181 w 1371185"/>
                <a:gd name="connsiteY6" fmla="*/ 71447 h 910511"/>
                <a:gd name="connsiteX7" fmla="*/ 979078 w 1371185"/>
                <a:gd name="connsiteY7" fmla="*/ 218273 h 910511"/>
                <a:gd name="connsiteX8" fmla="*/ 1179698 w 1371185"/>
                <a:gd name="connsiteY8" fmla="*/ 108118 h 910511"/>
                <a:gd name="connsiteX9" fmla="*/ 1246773 w 1371185"/>
                <a:gd name="connsiteY9" fmla="*/ 1807 h 910511"/>
                <a:gd name="connsiteX10" fmla="*/ 1321069 w 1371185"/>
                <a:gd name="connsiteY10" fmla="*/ 72292 h 910511"/>
                <a:gd name="connsiteX11" fmla="*/ 1362979 w 1371185"/>
                <a:gd name="connsiteY11" fmla="*/ 175162 h 910511"/>
                <a:gd name="connsiteX12" fmla="*/ 1224939 w 1371185"/>
                <a:gd name="connsiteY12" fmla="*/ 174934 h 910511"/>
                <a:gd name="connsiteX13" fmla="*/ 1017769 w 1371185"/>
                <a:gd name="connsiteY13" fmla="*/ 287472 h 910511"/>
                <a:gd name="connsiteX14" fmla="*/ 1027653 w 1371185"/>
                <a:gd name="connsiteY14" fmla="*/ 567841 h 910511"/>
                <a:gd name="connsiteX15" fmla="*/ 1237677 w 1371185"/>
                <a:gd name="connsiteY15" fmla="*/ 683233 h 910511"/>
                <a:gd name="connsiteX16" fmla="*/ 1351548 w 1371185"/>
                <a:gd name="connsiteY16" fmla="*/ 678081 h 910511"/>
                <a:gd name="connsiteX17" fmla="*/ 1330593 w 1371185"/>
                <a:gd name="connsiteY17" fmla="*/ 798096 h 910511"/>
                <a:gd name="connsiteX18" fmla="*/ 1225818 w 1371185"/>
                <a:gd name="connsiteY18" fmla="*/ 866676 h 910511"/>
                <a:gd name="connsiteX19" fmla="*/ 1193631 w 1371185"/>
                <a:gd name="connsiteY19" fmla="*/ 759435 h 910511"/>
                <a:gd name="connsiteX20" fmla="*/ 989595 w 1371185"/>
                <a:gd name="connsiteY20" fmla="*/ 640931 h 910511"/>
                <a:gd name="connsiteX21" fmla="*/ 949597 w 1371185"/>
                <a:gd name="connsiteY21" fmla="*/ 694272 h 910511"/>
                <a:gd name="connsiteX22" fmla="*/ 876253 w 1371185"/>
                <a:gd name="connsiteY22" fmla="*/ 703793 h 910511"/>
                <a:gd name="connsiteX23" fmla="*/ 913398 w 1371185"/>
                <a:gd name="connsiteY23" fmla="*/ 845720 h 910511"/>
                <a:gd name="connsiteX24" fmla="*/ 892443 w 1371185"/>
                <a:gd name="connsiteY24" fmla="*/ 874295 h 910511"/>
                <a:gd name="connsiteX25" fmla="*/ 811480 w 1371185"/>
                <a:gd name="connsiteY25" fmla="*/ 874295 h 910511"/>
                <a:gd name="connsiteX26" fmla="*/ 781953 w 1371185"/>
                <a:gd name="connsiteY26" fmla="*/ 910490 h 910511"/>
                <a:gd name="connsiteX27" fmla="*/ 751475 w 1371185"/>
                <a:gd name="connsiteY27" fmla="*/ 872390 h 910511"/>
                <a:gd name="connsiteX28" fmla="*/ 717179 w 1371185"/>
                <a:gd name="connsiteY28" fmla="*/ 872390 h 910511"/>
                <a:gd name="connsiteX29" fmla="*/ 718155 w 1371185"/>
                <a:gd name="connsiteY29" fmla="*/ 910488 h 910511"/>
                <a:gd name="connsiteX30" fmla="*/ 657449 w 1371185"/>
                <a:gd name="connsiteY30" fmla="*/ 910216 h 910511"/>
                <a:gd name="connsiteX31" fmla="*/ 657172 w 1371185"/>
                <a:gd name="connsiteY31" fmla="*/ 874295 h 910511"/>
                <a:gd name="connsiteX32" fmla="*/ 620025 w 1371185"/>
                <a:gd name="connsiteY32" fmla="*/ 874295 h 910511"/>
                <a:gd name="connsiteX33" fmla="*/ 621228 w 1371185"/>
                <a:gd name="connsiteY33" fmla="*/ 910216 h 910511"/>
                <a:gd name="connsiteX34" fmla="*/ 562857 w 1371185"/>
                <a:gd name="connsiteY34" fmla="*/ 910487 h 910511"/>
                <a:gd name="connsiteX35" fmla="*/ 560975 w 1371185"/>
                <a:gd name="connsiteY35" fmla="*/ 875248 h 910511"/>
                <a:gd name="connsiteX36" fmla="*/ 490488 w 1371185"/>
                <a:gd name="connsiteY36" fmla="*/ 876200 h 910511"/>
                <a:gd name="connsiteX37" fmla="*/ 458103 w 1371185"/>
                <a:gd name="connsiteY37" fmla="*/ 843815 h 910511"/>
                <a:gd name="connsiteX38" fmla="*/ 500015 w 1371185"/>
                <a:gd name="connsiteY38" fmla="*/ 704746 h 910511"/>
                <a:gd name="connsiteX39" fmla="*/ 425714 w 1371185"/>
                <a:gd name="connsiteY39" fmla="*/ 700943 h 910511"/>
                <a:gd name="connsiteX40" fmla="*/ 381906 w 1371185"/>
                <a:gd name="connsiteY40" fmla="*/ 646647 h 910511"/>
                <a:gd name="connsiteX41" fmla="*/ 189098 w 1371185"/>
                <a:gd name="connsiteY41" fmla="*/ 753101 h 910511"/>
                <a:gd name="connsiteX42" fmla="*/ 172353 w 1371185"/>
                <a:gd name="connsiteY42" fmla="*/ 851436 h 910511"/>
                <a:gd name="connsiteX43" fmla="*/ 52338 w 1371185"/>
                <a:gd name="connsiteY43" fmla="*/ 796192 h 910511"/>
                <a:gd name="connsiteX44" fmla="*/ 135160 w 1371185"/>
                <a:gd name="connsiteY44" fmla="*/ 692760 h 910511"/>
                <a:gd name="connsiteX45" fmla="*/ 346384 w 1371185"/>
                <a:gd name="connsiteY45" fmla="*/ 576553 h 910511"/>
                <a:gd name="connsiteX46" fmla="*/ 355427 w 1371185"/>
                <a:gd name="connsiteY46" fmla="*/ 288759 h 910511"/>
                <a:gd name="connsiteX47" fmla="*/ 141473 w 1371185"/>
                <a:gd name="connsiteY47" fmla="*/ 167454 h 910511"/>
                <a:gd name="connsiteX48" fmla="*/ 75277 w 1371185"/>
                <a:gd name="connsiteY48" fmla="*/ 203509 h 910511"/>
                <a:gd name="connsiteX49" fmla="*/ 503 w 1371185"/>
                <a:gd name="connsiteY49" fmla="*/ 132883 h 910511"/>
                <a:gd name="connsiteX0" fmla="*/ 503 w 1371185"/>
                <a:gd name="connsiteY0" fmla="*/ 132883 h 910511"/>
                <a:gd name="connsiteX1" fmla="*/ 67772 w 1371185"/>
                <a:gd name="connsiteY1" fmla="*/ 59203 h 910511"/>
                <a:gd name="connsiteX2" fmla="*/ 142549 w 1371185"/>
                <a:gd name="connsiteY2" fmla="*/ 9 h 910511"/>
                <a:gd name="connsiteX3" fmla="*/ 211360 w 1371185"/>
                <a:gd name="connsiteY3" fmla="*/ 66682 h 910511"/>
                <a:gd name="connsiteX4" fmla="*/ 194813 w 1371185"/>
                <a:gd name="connsiteY4" fmla="*/ 114926 h 910511"/>
                <a:gd name="connsiteX5" fmla="*/ 389721 w 1371185"/>
                <a:gd name="connsiteY5" fmla="*/ 222892 h 910511"/>
                <a:gd name="connsiteX6" fmla="*/ 686181 w 1371185"/>
                <a:gd name="connsiteY6" fmla="*/ 71447 h 910511"/>
                <a:gd name="connsiteX7" fmla="*/ 979078 w 1371185"/>
                <a:gd name="connsiteY7" fmla="*/ 218273 h 910511"/>
                <a:gd name="connsiteX8" fmla="*/ 1179698 w 1371185"/>
                <a:gd name="connsiteY8" fmla="*/ 108118 h 910511"/>
                <a:gd name="connsiteX9" fmla="*/ 1246773 w 1371185"/>
                <a:gd name="connsiteY9" fmla="*/ 1807 h 910511"/>
                <a:gd name="connsiteX10" fmla="*/ 1321069 w 1371185"/>
                <a:gd name="connsiteY10" fmla="*/ 72292 h 910511"/>
                <a:gd name="connsiteX11" fmla="*/ 1362979 w 1371185"/>
                <a:gd name="connsiteY11" fmla="*/ 175162 h 910511"/>
                <a:gd name="connsiteX12" fmla="*/ 1224939 w 1371185"/>
                <a:gd name="connsiteY12" fmla="*/ 174934 h 910511"/>
                <a:gd name="connsiteX13" fmla="*/ 1017769 w 1371185"/>
                <a:gd name="connsiteY13" fmla="*/ 287472 h 910511"/>
                <a:gd name="connsiteX14" fmla="*/ 1027653 w 1371185"/>
                <a:gd name="connsiteY14" fmla="*/ 567841 h 910511"/>
                <a:gd name="connsiteX15" fmla="*/ 1237677 w 1371185"/>
                <a:gd name="connsiteY15" fmla="*/ 683233 h 910511"/>
                <a:gd name="connsiteX16" fmla="*/ 1351548 w 1371185"/>
                <a:gd name="connsiteY16" fmla="*/ 678081 h 910511"/>
                <a:gd name="connsiteX17" fmla="*/ 1330593 w 1371185"/>
                <a:gd name="connsiteY17" fmla="*/ 798096 h 910511"/>
                <a:gd name="connsiteX18" fmla="*/ 1225818 w 1371185"/>
                <a:gd name="connsiteY18" fmla="*/ 866676 h 910511"/>
                <a:gd name="connsiteX19" fmla="*/ 1193631 w 1371185"/>
                <a:gd name="connsiteY19" fmla="*/ 759435 h 910511"/>
                <a:gd name="connsiteX20" fmla="*/ 989595 w 1371185"/>
                <a:gd name="connsiteY20" fmla="*/ 640931 h 910511"/>
                <a:gd name="connsiteX21" fmla="*/ 949597 w 1371185"/>
                <a:gd name="connsiteY21" fmla="*/ 694272 h 910511"/>
                <a:gd name="connsiteX22" fmla="*/ 876253 w 1371185"/>
                <a:gd name="connsiteY22" fmla="*/ 703793 h 910511"/>
                <a:gd name="connsiteX23" fmla="*/ 913398 w 1371185"/>
                <a:gd name="connsiteY23" fmla="*/ 845720 h 910511"/>
                <a:gd name="connsiteX24" fmla="*/ 892443 w 1371185"/>
                <a:gd name="connsiteY24" fmla="*/ 874295 h 910511"/>
                <a:gd name="connsiteX25" fmla="*/ 811480 w 1371185"/>
                <a:gd name="connsiteY25" fmla="*/ 874295 h 910511"/>
                <a:gd name="connsiteX26" fmla="*/ 807690 w 1371185"/>
                <a:gd name="connsiteY26" fmla="*/ 910490 h 910511"/>
                <a:gd name="connsiteX27" fmla="*/ 751475 w 1371185"/>
                <a:gd name="connsiteY27" fmla="*/ 872390 h 910511"/>
                <a:gd name="connsiteX28" fmla="*/ 717179 w 1371185"/>
                <a:gd name="connsiteY28" fmla="*/ 872390 h 910511"/>
                <a:gd name="connsiteX29" fmla="*/ 718155 w 1371185"/>
                <a:gd name="connsiteY29" fmla="*/ 910488 h 910511"/>
                <a:gd name="connsiteX30" fmla="*/ 657449 w 1371185"/>
                <a:gd name="connsiteY30" fmla="*/ 910216 h 910511"/>
                <a:gd name="connsiteX31" fmla="*/ 657172 w 1371185"/>
                <a:gd name="connsiteY31" fmla="*/ 874295 h 910511"/>
                <a:gd name="connsiteX32" fmla="*/ 620025 w 1371185"/>
                <a:gd name="connsiteY32" fmla="*/ 874295 h 910511"/>
                <a:gd name="connsiteX33" fmla="*/ 621228 w 1371185"/>
                <a:gd name="connsiteY33" fmla="*/ 910216 h 910511"/>
                <a:gd name="connsiteX34" fmla="*/ 562857 w 1371185"/>
                <a:gd name="connsiteY34" fmla="*/ 910487 h 910511"/>
                <a:gd name="connsiteX35" fmla="*/ 560975 w 1371185"/>
                <a:gd name="connsiteY35" fmla="*/ 875248 h 910511"/>
                <a:gd name="connsiteX36" fmla="*/ 490488 w 1371185"/>
                <a:gd name="connsiteY36" fmla="*/ 876200 h 910511"/>
                <a:gd name="connsiteX37" fmla="*/ 458103 w 1371185"/>
                <a:gd name="connsiteY37" fmla="*/ 843815 h 910511"/>
                <a:gd name="connsiteX38" fmla="*/ 500015 w 1371185"/>
                <a:gd name="connsiteY38" fmla="*/ 704746 h 910511"/>
                <a:gd name="connsiteX39" fmla="*/ 425714 w 1371185"/>
                <a:gd name="connsiteY39" fmla="*/ 700943 h 910511"/>
                <a:gd name="connsiteX40" fmla="*/ 381906 w 1371185"/>
                <a:gd name="connsiteY40" fmla="*/ 646647 h 910511"/>
                <a:gd name="connsiteX41" fmla="*/ 189098 w 1371185"/>
                <a:gd name="connsiteY41" fmla="*/ 753101 h 910511"/>
                <a:gd name="connsiteX42" fmla="*/ 172353 w 1371185"/>
                <a:gd name="connsiteY42" fmla="*/ 851436 h 910511"/>
                <a:gd name="connsiteX43" fmla="*/ 52338 w 1371185"/>
                <a:gd name="connsiteY43" fmla="*/ 796192 h 910511"/>
                <a:gd name="connsiteX44" fmla="*/ 135160 w 1371185"/>
                <a:gd name="connsiteY44" fmla="*/ 692760 h 910511"/>
                <a:gd name="connsiteX45" fmla="*/ 346384 w 1371185"/>
                <a:gd name="connsiteY45" fmla="*/ 576553 h 910511"/>
                <a:gd name="connsiteX46" fmla="*/ 355427 w 1371185"/>
                <a:gd name="connsiteY46" fmla="*/ 288759 h 910511"/>
                <a:gd name="connsiteX47" fmla="*/ 141473 w 1371185"/>
                <a:gd name="connsiteY47" fmla="*/ 167454 h 910511"/>
                <a:gd name="connsiteX48" fmla="*/ 75277 w 1371185"/>
                <a:gd name="connsiteY48" fmla="*/ 203509 h 910511"/>
                <a:gd name="connsiteX49" fmla="*/ 503 w 1371185"/>
                <a:gd name="connsiteY49" fmla="*/ 132883 h 910511"/>
                <a:gd name="connsiteX0" fmla="*/ 503 w 1371185"/>
                <a:gd name="connsiteY0" fmla="*/ 132883 h 915533"/>
                <a:gd name="connsiteX1" fmla="*/ 67772 w 1371185"/>
                <a:gd name="connsiteY1" fmla="*/ 59203 h 915533"/>
                <a:gd name="connsiteX2" fmla="*/ 142549 w 1371185"/>
                <a:gd name="connsiteY2" fmla="*/ 9 h 915533"/>
                <a:gd name="connsiteX3" fmla="*/ 211360 w 1371185"/>
                <a:gd name="connsiteY3" fmla="*/ 66682 h 915533"/>
                <a:gd name="connsiteX4" fmla="*/ 194813 w 1371185"/>
                <a:gd name="connsiteY4" fmla="*/ 114926 h 915533"/>
                <a:gd name="connsiteX5" fmla="*/ 389721 w 1371185"/>
                <a:gd name="connsiteY5" fmla="*/ 222892 h 915533"/>
                <a:gd name="connsiteX6" fmla="*/ 686181 w 1371185"/>
                <a:gd name="connsiteY6" fmla="*/ 71447 h 915533"/>
                <a:gd name="connsiteX7" fmla="*/ 979078 w 1371185"/>
                <a:gd name="connsiteY7" fmla="*/ 218273 h 915533"/>
                <a:gd name="connsiteX8" fmla="*/ 1179698 w 1371185"/>
                <a:gd name="connsiteY8" fmla="*/ 108118 h 915533"/>
                <a:gd name="connsiteX9" fmla="*/ 1246773 w 1371185"/>
                <a:gd name="connsiteY9" fmla="*/ 1807 h 915533"/>
                <a:gd name="connsiteX10" fmla="*/ 1321069 w 1371185"/>
                <a:gd name="connsiteY10" fmla="*/ 72292 h 915533"/>
                <a:gd name="connsiteX11" fmla="*/ 1362979 w 1371185"/>
                <a:gd name="connsiteY11" fmla="*/ 175162 h 915533"/>
                <a:gd name="connsiteX12" fmla="*/ 1224939 w 1371185"/>
                <a:gd name="connsiteY12" fmla="*/ 174934 h 915533"/>
                <a:gd name="connsiteX13" fmla="*/ 1017769 w 1371185"/>
                <a:gd name="connsiteY13" fmla="*/ 287472 h 915533"/>
                <a:gd name="connsiteX14" fmla="*/ 1027653 w 1371185"/>
                <a:gd name="connsiteY14" fmla="*/ 567841 h 915533"/>
                <a:gd name="connsiteX15" fmla="*/ 1237677 w 1371185"/>
                <a:gd name="connsiteY15" fmla="*/ 683233 h 915533"/>
                <a:gd name="connsiteX16" fmla="*/ 1351548 w 1371185"/>
                <a:gd name="connsiteY16" fmla="*/ 678081 h 915533"/>
                <a:gd name="connsiteX17" fmla="*/ 1330593 w 1371185"/>
                <a:gd name="connsiteY17" fmla="*/ 798096 h 915533"/>
                <a:gd name="connsiteX18" fmla="*/ 1225818 w 1371185"/>
                <a:gd name="connsiteY18" fmla="*/ 866676 h 915533"/>
                <a:gd name="connsiteX19" fmla="*/ 1193631 w 1371185"/>
                <a:gd name="connsiteY19" fmla="*/ 759435 h 915533"/>
                <a:gd name="connsiteX20" fmla="*/ 989595 w 1371185"/>
                <a:gd name="connsiteY20" fmla="*/ 640931 h 915533"/>
                <a:gd name="connsiteX21" fmla="*/ 949597 w 1371185"/>
                <a:gd name="connsiteY21" fmla="*/ 694272 h 915533"/>
                <a:gd name="connsiteX22" fmla="*/ 876253 w 1371185"/>
                <a:gd name="connsiteY22" fmla="*/ 703793 h 915533"/>
                <a:gd name="connsiteX23" fmla="*/ 913398 w 1371185"/>
                <a:gd name="connsiteY23" fmla="*/ 845720 h 915533"/>
                <a:gd name="connsiteX24" fmla="*/ 892443 w 1371185"/>
                <a:gd name="connsiteY24" fmla="*/ 874295 h 915533"/>
                <a:gd name="connsiteX25" fmla="*/ 811480 w 1371185"/>
                <a:gd name="connsiteY25" fmla="*/ 874295 h 915533"/>
                <a:gd name="connsiteX26" fmla="*/ 807690 w 1371185"/>
                <a:gd name="connsiteY26" fmla="*/ 910490 h 915533"/>
                <a:gd name="connsiteX27" fmla="*/ 754676 w 1371185"/>
                <a:gd name="connsiteY27" fmla="*/ 911169 h 915533"/>
                <a:gd name="connsiteX28" fmla="*/ 751475 w 1371185"/>
                <a:gd name="connsiteY28" fmla="*/ 872390 h 915533"/>
                <a:gd name="connsiteX29" fmla="*/ 717179 w 1371185"/>
                <a:gd name="connsiteY29" fmla="*/ 872390 h 915533"/>
                <a:gd name="connsiteX30" fmla="*/ 718155 w 1371185"/>
                <a:gd name="connsiteY30" fmla="*/ 910488 h 915533"/>
                <a:gd name="connsiteX31" fmla="*/ 657449 w 1371185"/>
                <a:gd name="connsiteY31" fmla="*/ 910216 h 915533"/>
                <a:gd name="connsiteX32" fmla="*/ 657172 w 1371185"/>
                <a:gd name="connsiteY32" fmla="*/ 874295 h 915533"/>
                <a:gd name="connsiteX33" fmla="*/ 620025 w 1371185"/>
                <a:gd name="connsiteY33" fmla="*/ 874295 h 915533"/>
                <a:gd name="connsiteX34" fmla="*/ 621228 w 1371185"/>
                <a:gd name="connsiteY34" fmla="*/ 910216 h 915533"/>
                <a:gd name="connsiteX35" fmla="*/ 562857 w 1371185"/>
                <a:gd name="connsiteY35" fmla="*/ 910487 h 915533"/>
                <a:gd name="connsiteX36" fmla="*/ 560975 w 1371185"/>
                <a:gd name="connsiteY36" fmla="*/ 875248 h 915533"/>
                <a:gd name="connsiteX37" fmla="*/ 490488 w 1371185"/>
                <a:gd name="connsiteY37" fmla="*/ 876200 h 915533"/>
                <a:gd name="connsiteX38" fmla="*/ 458103 w 1371185"/>
                <a:gd name="connsiteY38" fmla="*/ 843815 h 915533"/>
                <a:gd name="connsiteX39" fmla="*/ 500015 w 1371185"/>
                <a:gd name="connsiteY39" fmla="*/ 704746 h 915533"/>
                <a:gd name="connsiteX40" fmla="*/ 425714 w 1371185"/>
                <a:gd name="connsiteY40" fmla="*/ 700943 h 915533"/>
                <a:gd name="connsiteX41" fmla="*/ 381906 w 1371185"/>
                <a:gd name="connsiteY41" fmla="*/ 646647 h 915533"/>
                <a:gd name="connsiteX42" fmla="*/ 189098 w 1371185"/>
                <a:gd name="connsiteY42" fmla="*/ 753101 h 915533"/>
                <a:gd name="connsiteX43" fmla="*/ 172353 w 1371185"/>
                <a:gd name="connsiteY43" fmla="*/ 851436 h 915533"/>
                <a:gd name="connsiteX44" fmla="*/ 52338 w 1371185"/>
                <a:gd name="connsiteY44" fmla="*/ 796192 h 915533"/>
                <a:gd name="connsiteX45" fmla="*/ 135160 w 1371185"/>
                <a:gd name="connsiteY45" fmla="*/ 692760 h 915533"/>
                <a:gd name="connsiteX46" fmla="*/ 346384 w 1371185"/>
                <a:gd name="connsiteY46" fmla="*/ 576553 h 915533"/>
                <a:gd name="connsiteX47" fmla="*/ 355427 w 1371185"/>
                <a:gd name="connsiteY47" fmla="*/ 288759 h 915533"/>
                <a:gd name="connsiteX48" fmla="*/ 141473 w 1371185"/>
                <a:gd name="connsiteY48" fmla="*/ 167454 h 915533"/>
                <a:gd name="connsiteX49" fmla="*/ 75277 w 1371185"/>
                <a:gd name="connsiteY49" fmla="*/ 203509 h 915533"/>
                <a:gd name="connsiteX50" fmla="*/ 503 w 1371185"/>
                <a:gd name="connsiteY50" fmla="*/ 132883 h 915533"/>
                <a:gd name="connsiteX0" fmla="*/ 503 w 1371185"/>
                <a:gd name="connsiteY0" fmla="*/ 132883 h 915533"/>
                <a:gd name="connsiteX1" fmla="*/ 67772 w 1371185"/>
                <a:gd name="connsiteY1" fmla="*/ 59203 h 915533"/>
                <a:gd name="connsiteX2" fmla="*/ 142549 w 1371185"/>
                <a:gd name="connsiteY2" fmla="*/ 9 h 915533"/>
                <a:gd name="connsiteX3" fmla="*/ 211360 w 1371185"/>
                <a:gd name="connsiteY3" fmla="*/ 66682 h 915533"/>
                <a:gd name="connsiteX4" fmla="*/ 194813 w 1371185"/>
                <a:gd name="connsiteY4" fmla="*/ 114926 h 915533"/>
                <a:gd name="connsiteX5" fmla="*/ 389721 w 1371185"/>
                <a:gd name="connsiteY5" fmla="*/ 222892 h 915533"/>
                <a:gd name="connsiteX6" fmla="*/ 686181 w 1371185"/>
                <a:gd name="connsiteY6" fmla="*/ 71447 h 915533"/>
                <a:gd name="connsiteX7" fmla="*/ 979078 w 1371185"/>
                <a:gd name="connsiteY7" fmla="*/ 218273 h 915533"/>
                <a:gd name="connsiteX8" fmla="*/ 1179698 w 1371185"/>
                <a:gd name="connsiteY8" fmla="*/ 108118 h 915533"/>
                <a:gd name="connsiteX9" fmla="*/ 1246773 w 1371185"/>
                <a:gd name="connsiteY9" fmla="*/ 1807 h 915533"/>
                <a:gd name="connsiteX10" fmla="*/ 1321069 w 1371185"/>
                <a:gd name="connsiteY10" fmla="*/ 72292 h 915533"/>
                <a:gd name="connsiteX11" fmla="*/ 1362979 w 1371185"/>
                <a:gd name="connsiteY11" fmla="*/ 175162 h 915533"/>
                <a:gd name="connsiteX12" fmla="*/ 1224939 w 1371185"/>
                <a:gd name="connsiteY12" fmla="*/ 174934 h 915533"/>
                <a:gd name="connsiteX13" fmla="*/ 1017769 w 1371185"/>
                <a:gd name="connsiteY13" fmla="*/ 287472 h 915533"/>
                <a:gd name="connsiteX14" fmla="*/ 1027653 w 1371185"/>
                <a:gd name="connsiteY14" fmla="*/ 567841 h 915533"/>
                <a:gd name="connsiteX15" fmla="*/ 1237677 w 1371185"/>
                <a:gd name="connsiteY15" fmla="*/ 683233 h 915533"/>
                <a:gd name="connsiteX16" fmla="*/ 1351548 w 1371185"/>
                <a:gd name="connsiteY16" fmla="*/ 678081 h 915533"/>
                <a:gd name="connsiteX17" fmla="*/ 1330593 w 1371185"/>
                <a:gd name="connsiteY17" fmla="*/ 798096 h 915533"/>
                <a:gd name="connsiteX18" fmla="*/ 1225818 w 1371185"/>
                <a:gd name="connsiteY18" fmla="*/ 866676 h 915533"/>
                <a:gd name="connsiteX19" fmla="*/ 1193631 w 1371185"/>
                <a:gd name="connsiteY19" fmla="*/ 759435 h 915533"/>
                <a:gd name="connsiteX20" fmla="*/ 989595 w 1371185"/>
                <a:gd name="connsiteY20" fmla="*/ 640931 h 915533"/>
                <a:gd name="connsiteX21" fmla="*/ 949597 w 1371185"/>
                <a:gd name="connsiteY21" fmla="*/ 694272 h 915533"/>
                <a:gd name="connsiteX22" fmla="*/ 876253 w 1371185"/>
                <a:gd name="connsiteY22" fmla="*/ 703793 h 915533"/>
                <a:gd name="connsiteX23" fmla="*/ 913398 w 1371185"/>
                <a:gd name="connsiteY23" fmla="*/ 845720 h 915533"/>
                <a:gd name="connsiteX24" fmla="*/ 892443 w 1371185"/>
                <a:gd name="connsiteY24" fmla="*/ 874295 h 915533"/>
                <a:gd name="connsiteX25" fmla="*/ 811480 w 1371185"/>
                <a:gd name="connsiteY25" fmla="*/ 874295 h 915533"/>
                <a:gd name="connsiteX26" fmla="*/ 807690 w 1371185"/>
                <a:gd name="connsiteY26" fmla="*/ 910490 h 915533"/>
                <a:gd name="connsiteX27" fmla="*/ 754676 w 1371185"/>
                <a:gd name="connsiteY27" fmla="*/ 911169 h 915533"/>
                <a:gd name="connsiteX28" fmla="*/ 751475 w 1371185"/>
                <a:gd name="connsiteY28" fmla="*/ 872390 h 915533"/>
                <a:gd name="connsiteX29" fmla="*/ 717179 w 1371185"/>
                <a:gd name="connsiteY29" fmla="*/ 872390 h 915533"/>
                <a:gd name="connsiteX30" fmla="*/ 718155 w 1371185"/>
                <a:gd name="connsiteY30" fmla="*/ 910488 h 915533"/>
                <a:gd name="connsiteX31" fmla="*/ 657449 w 1371185"/>
                <a:gd name="connsiteY31" fmla="*/ 910216 h 915533"/>
                <a:gd name="connsiteX32" fmla="*/ 657172 w 1371185"/>
                <a:gd name="connsiteY32" fmla="*/ 874295 h 915533"/>
                <a:gd name="connsiteX33" fmla="*/ 620025 w 1371185"/>
                <a:gd name="connsiteY33" fmla="*/ 874295 h 915533"/>
                <a:gd name="connsiteX34" fmla="*/ 621228 w 1371185"/>
                <a:gd name="connsiteY34" fmla="*/ 910216 h 915533"/>
                <a:gd name="connsiteX35" fmla="*/ 562857 w 1371185"/>
                <a:gd name="connsiteY35" fmla="*/ 910487 h 915533"/>
                <a:gd name="connsiteX36" fmla="*/ 560975 w 1371185"/>
                <a:gd name="connsiteY36" fmla="*/ 875248 h 915533"/>
                <a:gd name="connsiteX37" fmla="*/ 490488 w 1371185"/>
                <a:gd name="connsiteY37" fmla="*/ 876200 h 915533"/>
                <a:gd name="connsiteX38" fmla="*/ 458103 w 1371185"/>
                <a:gd name="connsiteY38" fmla="*/ 843815 h 915533"/>
                <a:gd name="connsiteX39" fmla="*/ 500015 w 1371185"/>
                <a:gd name="connsiteY39" fmla="*/ 704746 h 915533"/>
                <a:gd name="connsiteX40" fmla="*/ 425714 w 1371185"/>
                <a:gd name="connsiteY40" fmla="*/ 700943 h 915533"/>
                <a:gd name="connsiteX41" fmla="*/ 381906 w 1371185"/>
                <a:gd name="connsiteY41" fmla="*/ 646647 h 915533"/>
                <a:gd name="connsiteX42" fmla="*/ 189098 w 1371185"/>
                <a:gd name="connsiteY42" fmla="*/ 753101 h 915533"/>
                <a:gd name="connsiteX43" fmla="*/ 172353 w 1371185"/>
                <a:gd name="connsiteY43" fmla="*/ 851436 h 915533"/>
                <a:gd name="connsiteX44" fmla="*/ 52338 w 1371185"/>
                <a:gd name="connsiteY44" fmla="*/ 796192 h 915533"/>
                <a:gd name="connsiteX45" fmla="*/ 135160 w 1371185"/>
                <a:gd name="connsiteY45" fmla="*/ 692760 h 915533"/>
                <a:gd name="connsiteX46" fmla="*/ 346384 w 1371185"/>
                <a:gd name="connsiteY46" fmla="*/ 576553 h 915533"/>
                <a:gd name="connsiteX47" fmla="*/ 355427 w 1371185"/>
                <a:gd name="connsiteY47" fmla="*/ 288759 h 915533"/>
                <a:gd name="connsiteX48" fmla="*/ 141473 w 1371185"/>
                <a:gd name="connsiteY48" fmla="*/ 167454 h 915533"/>
                <a:gd name="connsiteX49" fmla="*/ 75277 w 1371185"/>
                <a:gd name="connsiteY49" fmla="*/ 203509 h 915533"/>
                <a:gd name="connsiteX50" fmla="*/ 503 w 1371185"/>
                <a:gd name="connsiteY50" fmla="*/ 132883 h 915533"/>
                <a:gd name="connsiteX0" fmla="*/ 503 w 1371185"/>
                <a:gd name="connsiteY0" fmla="*/ 132883 h 915533"/>
                <a:gd name="connsiteX1" fmla="*/ 67772 w 1371185"/>
                <a:gd name="connsiteY1" fmla="*/ 59203 h 915533"/>
                <a:gd name="connsiteX2" fmla="*/ 142549 w 1371185"/>
                <a:gd name="connsiteY2" fmla="*/ 9 h 915533"/>
                <a:gd name="connsiteX3" fmla="*/ 211360 w 1371185"/>
                <a:gd name="connsiteY3" fmla="*/ 66682 h 915533"/>
                <a:gd name="connsiteX4" fmla="*/ 194813 w 1371185"/>
                <a:gd name="connsiteY4" fmla="*/ 114926 h 915533"/>
                <a:gd name="connsiteX5" fmla="*/ 389721 w 1371185"/>
                <a:gd name="connsiteY5" fmla="*/ 222892 h 915533"/>
                <a:gd name="connsiteX6" fmla="*/ 686181 w 1371185"/>
                <a:gd name="connsiteY6" fmla="*/ 71447 h 915533"/>
                <a:gd name="connsiteX7" fmla="*/ 979078 w 1371185"/>
                <a:gd name="connsiteY7" fmla="*/ 218273 h 915533"/>
                <a:gd name="connsiteX8" fmla="*/ 1179698 w 1371185"/>
                <a:gd name="connsiteY8" fmla="*/ 108118 h 915533"/>
                <a:gd name="connsiteX9" fmla="*/ 1246773 w 1371185"/>
                <a:gd name="connsiteY9" fmla="*/ 1807 h 915533"/>
                <a:gd name="connsiteX10" fmla="*/ 1321069 w 1371185"/>
                <a:gd name="connsiteY10" fmla="*/ 72292 h 915533"/>
                <a:gd name="connsiteX11" fmla="*/ 1362979 w 1371185"/>
                <a:gd name="connsiteY11" fmla="*/ 175162 h 915533"/>
                <a:gd name="connsiteX12" fmla="*/ 1224939 w 1371185"/>
                <a:gd name="connsiteY12" fmla="*/ 174934 h 915533"/>
                <a:gd name="connsiteX13" fmla="*/ 1017769 w 1371185"/>
                <a:gd name="connsiteY13" fmla="*/ 287472 h 915533"/>
                <a:gd name="connsiteX14" fmla="*/ 1027653 w 1371185"/>
                <a:gd name="connsiteY14" fmla="*/ 567841 h 915533"/>
                <a:gd name="connsiteX15" fmla="*/ 1237677 w 1371185"/>
                <a:gd name="connsiteY15" fmla="*/ 683233 h 915533"/>
                <a:gd name="connsiteX16" fmla="*/ 1351548 w 1371185"/>
                <a:gd name="connsiteY16" fmla="*/ 678081 h 915533"/>
                <a:gd name="connsiteX17" fmla="*/ 1330593 w 1371185"/>
                <a:gd name="connsiteY17" fmla="*/ 798096 h 915533"/>
                <a:gd name="connsiteX18" fmla="*/ 1225818 w 1371185"/>
                <a:gd name="connsiteY18" fmla="*/ 866676 h 915533"/>
                <a:gd name="connsiteX19" fmla="*/ 1193631 w 1371185"/>
                <a:gd name="connsiteY19" fmla="*/ 759435 h 915533"/>
                <a:gd name="connsiteX20" fmla="*/ 989595 w 1371185"/>
                <a:gd name="connsiteY20" fmla="*/ 640931 h 915533"/>
                <a:gd name="connsiteX21" fmla="*/ 949597 w 1371185"/>
                <a:gd name="connsiteY21" fmla="*/ 694272 h 915533"/>
                <a:gd name="connsiteX22" fmla="*/ 876253 w 1371185"/>
                <a:gd name="connsiteY22" fmla="*/ 703793 h 915533"/>
                <a:gd name="connsiteX23" fmla="*/ 913398 w 1371185"/>
                <a:gd name="connsiteY23" fmla="*/ 845720 h 915533"/>
                <a:gd name="connsiteX24" fmla="*/ 892443 w 1371185"/>
                <a:gd name="connsiteY24" fmla="*/ 874295 h 915533"/>
                <a:gd name="connsiteX25" fmla="*/ 811480 w 1371185"/>
                <a:gd name="connsiteY25" fmla="*/ 874295 h 915533"/>
                <a:gd name="connsiteX26" fmla="*/ 807690 w 1371185"/>
                <a:gd name="connsiteY26" fmla="*/ 910490 h 915533"/>
                <a:gd name="connsiteX27" fmla="*/ 754676 w 1371185"/>
                <a:gd name="connsiteY27" fmla="*/ 911169 h 915533"/>
                <a:gd name="connsiteX28" fmla="*/ 751475 w 1371185"/>
                <a:gd name="connsiteY28" fmla="*/ 872390 h 915533"/>
                <a:gd name="connsiteX29" fmla="*/ 717179 w 1371185"/>
                <a:gd name="connsiteY29" fmla="*/ 872390 h 915533"/>
                <a:gd name="connsiteX30" fmla="*/ 718155 w 1371185"/>
                <a:gd name="connsiteY30" fmla="*/ 910488 h 915533"/>
                <a:gd name="connsiteX31" fmla="*/ 657449 w 1371185"/>
                <a:gd name="connsiteY31" fmla="*/ 910216 h 915533"/>
                <a:gd name="connsiteX32" fmla="*/ 657172 w 1371185"/>
                <a:gd name="connsiteY32" fmla="*/ 874295 h 915533"/>
                <a:gd name="connsiteX33" fmla="*/ 620025 w 1371185"/>
                <a:gd name="connsiteY33" fmla="*/ 874295 h 915533"/>
                <a:gd name="connsiteX34" fmla="*/ 621228 w 1371185"/>
                <a:gd name="connsiteY34" fmla="*/ 910216 h 915533"/>
                <a:gd name="connsiteX35" fmla="*/ 562857 w 1371185"/>
                <a:gd name="connsiteY35" fmla="*/ 910487 h 915533"/>
                <a:gd name="connsiteX36" fmla="*/ 560975 w 1371185"/>
                <a:gd name="connsiteY36" fmla="*/ 875248 h 915533"/>
                <a:gd name="connsiteX37" fmla="*/ 490488 w 1371185"/>
                <a:gd name="connsiteY37" fmla="*/ 876200 h 915533"/>
                <a:gd name="connsiteX38" fmla="*/ 458103 w 1371185"/>
                <a:gd name="connsiteY38" fmla="*/ 843815 h 915533"/>
                <a:gd name="connsiteX39" fmla="*/ 500015 w 1371185"/>
                <a:gd name="connsiteY39" fmla="*/ 704746 h 915533"/>
                <a:gd name="connsiteX40" fmla="*/ 425714 w 1371185"/>
                <a:gd name="connsiteY40" fmla="*/ 700943 h 915533"/>
                <a:gd name="connsiteX41" fmla="*/ 381906 w 1371185"/>
                <a:gd name="connsiteY41" fmla="*/ 646647 h 915533"/>
                <a:gd name="connsiteX42" fmla="*/ 189098 w 1371185"/>
                <a:gd name="connsiteY42" fmla="*/ 753101 h 915533"/>
                <a:gd name="connsiteX43" fmla="*/ 172353 w 1371185"/>
                <a:gd name="connsiteY43" fmla="*/ 851436 h 915533"/>
                <a:gd name="connsiteX44" fmla="*/ 52338 w 1371185"/>
                <a:gd name="connsiteY44" fmla="*/ 796192 h 915533"/>
                <a:gd name="connsiteX45" fmla="*/ 135160 w 1371185"/>
                <a:gd name="connsiteY45" fmla="*/ 692760 h 915533"/>
                <a:gd name="connsiteX46" fmla="*/ 346384 w 1371185"/>
                <a:gd name="connsiteY46" fmla="*/ 576553 h 915533"/>
                <a:gd name="connsiteX47" fmla="*/ 355427 w 1371185"/>
                <a:gd name="connsiteY47" fmla="*/ 288759 h 915533"/>
                <a:gd name="connsiteX48" fmla="*/ 141473 w 1371185"/>
                <a:gd name="connsiteY48" fmla="*/ 167454 h 915533"/>
                <a:gd name="connsiteX49" fmla="*/ 75277 w 1371185"/>
                <a:gd name="connsiteY49" fmla="*/ 203509 h 915533"/>
                <a:gd name="connsiteX50" fmla="*/ 503 w 1371185"/>
                <a:gd name="connsiteY50" fmla="*/ 132883 h 915533"/>
                <a:gd name="connsiteX0" fmla="*/ 503 w 1371185"/>
                <a:gd name="connsiteY0" fmla="*/ 132883 h 914772"/>
                <a:gd name="connsiteX1" fmla="*/ 67772 w 1371185"/>
                <a:gd name="connsiteY1" fmla="*/ 59203 h 914772"/>
                <a:gd name="connsiteX2" fmla="*/ 142549 w 1371185"/>
                <a:gd name="connsiteY2" fmla="*/ 9 h 914772"/>
                <a:gd name="connsiteX3" fmla="*/ 211360 w 1371185"/>
                <a:gd name="connsiteY3" fmla="*/ 66682 h 914772"/>
                <a:gd name="connsiteX4" fmla="*/ 194813 w 1371185"/>
                <a:gd name="connsiteY4" fmla="*/ 114926 h 914772"/>
                <a:gd name="connsiteX5" fmla="*/ 389721 w 1371185"/>
                <a:gd name="connsiteY5" fmla="*/ 222892 h 914772"/>
                <a:gd name="connsiteX6" fmla="*/ 686181 w 1371185"/>
                <a:gd name="connsiteY6" fmla="*/ 71447 h 914772"/>
                <a:gd name="connsiteX7" fmla="*/ 979078 w 1371185"/>
                <a:gd name="connsiteY7" fmla="*/ 218273 h 914772"/>
                <a:gd name="connsiteX8" fmla="*/ 1179698 w 1371185"/>
                <a:gd name="connsiteY8" fmla="*/ 108118 h 914772"/>
                <a:gd name="connsiteX9" fmla="*/ 1246773 w 1371185"/>
                <a:gd name="connsiteY9" fmla="*/ 1807 h 914772"/>
                <a:gd name="connsiteX10" fmla="*/ 1321069 w 1371185"/>
                <a:gd name="connsiteY10" fmla="*/ 72292 h 914772"/>
                <a:gd name="connsiteX11" fmla="*/ 1362979 w 1371185"/>
                <a:gd name="connsiteY11" fmla="*/ 175162 h 914772"/>
                <a:gd name="connsiteX12" fmla="*/ 1224939 w 1371185"/>
                <a:gd name="connsiteY12" fmla="*/ 174934 h 914772"/>
                <a:gd name="connsiteX13" fmla="*/ 1017769 w 1371185"/>
                <a:gd name="connsiteY13" fmla="*/ 287472 h 914772"/>
                <a:gd name="connsiteX14" fmla="*/ 1027653 w 1371185"/>
                <a:gd name="connsiteY14" fmla="*/ 567841 h 914772"/>
                <a:gd name="connsiteX15" fmla="*/ 1237677 w 1371185"/>
                <a:gd name="connsiteY15" fmla="*/ 683233 h 914772"/>
                <a:gd name="connsiteX16" fmla="*/ 1351548 w 1371185"/>
                <a:gd name="connsiteY16" fmla="*/ 678081 h 914772"/>
                <a:gd name="connsiteX17" fmla="*/ 1330593 w 1371185"/>
                <a:gd name="connsiteY17" fmla="*/ 798096 h 914772"/>
                <a:gd name="connsiteX18" fmla="*/ 1225818 w 1371185"/>
                <a:gd name="connsiteY18" fmla="*/ 866676 h 914772"/>
                <a:gd name="connsiteX19" fmla="*/ 1193631 w 1371185"/>
                <a:gd name="connsiteY19" fmla="*/ 759435 h 914772"/>
                <a:gd name="connsiteX20" fmla="*/ 989595 w 1371185"/>
                <a:gd name="connsiteY20" fmla="*/ 640931 h 914772"/>
                <a:gd name="connsiteX21" fmla="*/ 949597 w 1371185"/>
                <a:gd name="connsiteY21" fmla="*/ 694272 h 914772"/>
                <a:gd name="connsiteX22" fmla="*/ 876253 w 1371185"/>
                <a:gd name="connsiteY22" fmla="*/ 703793 h 914772"/>
                <a:gd name="connsiteX23" fmla="*/ 913398 w 1371185"/>
                <a:gd name="connsiteY23" fmla="*/ 845720 h 914772"/>
                <a:gd name="connsiteX24" fmla="*/ 892443 w 1371185"/>
                <a:gd name="connsiteY24" fmla="*/ 874295 h 914772"/>
                <a:gd name="connsiteX25" fmla="*/ 811480 w 1371185"/>
                <a:gd name="connsiteY25" fmla="*/ 874295 h 914772"/>
                <a:gd name="connsiteX26" fmla="*/ 809596 w 1371185"/>
                <a:gd name="connsiteY26" fmla="*/ 908584 h 914772"/>
                <a:gd name="connsiteX27" fmla="*/ 754676 w 1371185"/>
                <a:gd name="connsiteY27" fmla="*/ 911169 h 914772"/>
                <a:gd name="connsiteX28" fmla="*/ 751475 w 1371185"/>
                <a:gd name="connsiteY28" fmla="*/ 872390 h 914772"/>
                <a:gd name="connsiteX29" fmla="*/ 717179 w 1371185"/>
                <a:gd name="connsiteY29" fmla="*/ 872390 h 914772"/>
                <a:gd name="connsiteX30" fmla="*/ 718155 w 1371185"/>
                <a:gd name="connsiteY30" fmla="*/ 910488 h 914772"/>
                <a:gd name="connsiteX31" fmla="*/ 657449 w 1371185"/>
                <a:gd name="connsiteY31" fmla="*/ 910216 h 914772"/>
                <a:gd name="connsiteX32" fmla="*/ 657172 w 1371185"/>
                <a:gd name="connsiteY32" fmla="*/ 874295 h 914772"/>
                <a:gd name="connsiteX33" fmla="*/ 620025 w 1371185"/>
                <a:gd name="connsiteY33" fmla="*/ 874295 h 914772"/>
                <a:gd name="connsiteX34" fmla="*/ 621228 w 1371185"/>
                <a:gd name="connsiteY34" fmla="*/ 910216 h 914772"/>
                <a:gd name="connsiteX35" fmla="*/ 562857 w 1371185"/>
                <a:gd name="connsiteY35" fmla="*/ 910487 h 914772"/>
                <a:gd name="connsiteX36" fmla="*/ 560975 w 1371185"/>
                <a:gd name="connsiteY36" fmla="*/ 875248 h 914772"/>
                <a:gd name="connsiteX37" fmla="*/ 490488 w 1371185"/>
                <a:gd name="connsiteY37" fmla="*/ 876200 h 914772"/>
                <a:gd name="connsiteX38" fmla="*/ 458103 w 1371185"/>
                <a:gd name="connsiteY38" fmla="*/ 843815 h 914772"/>
                <a:gd name="connsiteX39" fmla="*/ 500015 w 1371185"/>
                <a:gd name="connsiteY39" fmla="*/ 704746 h 914772"/>
                <a:gd name="connsiteX40" fmla="*/ 425714 w 1371185"/>
                <a:gd name="connsiteY40" fmla="*/ 700943 h 914772"/>
                <a:gd name="connsiteX41" fmla="*/ 381906 w 1371185"/>
                <a:gd name="connsiteY41" fmla="*/ 646647 h 914772"/>
                <a:gd name="connsiteX42" fmla="*/ 189098 w 1371185"/>
                <a:gd name="connsiteY42" fmla="*/ 753101 h 914772"/>
                <a:gd name="connsiteX43" fmla="*/ 172353 w 1371185"/>
                <a:gd name="connsiteY43" fmla="*/ 851436 h 914772"/>
                <a:gd name="connsiteX44" fmla="*/ 52338 w 1371185"/>
                <a:gd name="connsiteY44" fmla="*/ 796192 h 914772"/>
                <a:gd name="connsiteX45" fmla="*/ 135160 w 1371185"/>
                <a:gd name="connsiteY45" fmla="*/ 692760 h 914772"/>
                <a:gd name="connsiteX46" fmla="*/ 346384 w 1371185"/>
                <a:gd name="connsiteY46" fmla="*/ 576553 h 914772"/>
                <a:gd name="connsiteX47" fmla="*/ 355427 w 1371185"/>
                <a:gd name="connsiteY47" fmla="*/ 288759 h 914772"/>
                <a:gd name="connsiteX48" fmla="*/ 141473 w 1371185"/>
                <a:gd name="connsiteY48" fmla="*/ 167454 h 914772"/>
                <a:gd name="connsiteX49" fmla="*/ 75277 w 1371185"/>
                <a:gd name="connsiteY49" fmla="*/ 203509 h 914772"/>
                <a:gd name="connsiteX50" fmla="*/ 503 w 1371185"/>
                <a:gd name="connsiteY50" fmla="*/ 132883 h 914772"/>
                <a:gd name="connsiteX0" fmla="*/ 503 w 1371185"/>
                <a:gd name="connsiteY0" fmla="*/ 132883 h 911169"/>
                <a:gd name="connsiteX1" fmla="*/ 67772 w 1371185"/>
                <a:gd name="connsiteY1" fmla="*/ 59203 h 911169"/>
                <a:gd name="connsiteX2" fmla="*/ 142549 w 1371185"/>
                <a:gd name="connsiteY2" fmla="*/ 9 h 911169"/>
                <a:gd name="connsiteX3" fmla="*/ 211360 w 1371185"/>
                <a:gd name="connsiteY3" fmla="*/ 66682 h 911169"/>
                <a:gd name="connsiteX4" fmla="*/ 194813 w 1371185"/>
                <a:gd name="connsiteY4" fmla="*/ 114926 h 911169"/>
                <a:gd name="connsiteX5" fmla="*/ 389721 w 1371185"/>
                <a:gd name="connsiteY5" fmla="*/ 222892 h 911169"/>
                <a:gd name="connsiteX6" fmla="*/ 686181 w 1371185"/>
                <a:gd name="connsiteY6" fmla="*/ 71447 h 911169"/>
                <a:gd name="connsiteX7" fmla="*/ 979078 w 1371185"/>
                <a:gd name="connsiteY7" fmla="*/ 218273 h 911169"/>
                <a:gd name="connsiteX8" fmla="*/ 1179698 w 1371185"/>
                <a:gd name="connsiteY8" fmla="*/ 108118 h 911169"/>
                <a:gd name="connsiteX9" fmla="*/ 1246773 w 1371185"/>
                <a:gd name="connsiteY9" fmla="*/ 1807 h 911169"/>
                <a:gd name="connsiteX10" fmla="*/ 1321069 w 1371185"/>
                <a:gd name="connsiteY10" fmla="*/ 72292 h 911169"/>
                <a:gd name="connsiteX11" fmla="*/ 1362979 w 1371185"/>
                <a:gd name="connsiteY11" fmla="*/ 175162 h 911169"/>
                <a:gd name="connsiteX12" fmla="*/ 1224939 w 1371185"/>
                <a:gd name="connsiteY12" fmla="*/ 174934 h 911169"/>
                <a:gd name="connsiteX13" fmla="*/ 1017769 w 1371185"/>
                <a:gd name="connsiteY13" fmla="*/ 287472 h 911169"/>
                <a:gd name="connsiteX14" fmla="*/ 1027653 w 1371185"/>
                <a:gd name="connsiteY14" fmla="*/ 567841 h 911169"/>
                <a:gd name="connsiteX15" fmla="*/ 1237677 w 1371185"/>
                <a:gd name="connsiteY15" fmla="*/ 683233 h 911169"/>
                <a:gd name="connsiteX16" fmla="*/ 1351548 w 1371185"/>
                <a:gd name="connsiteY16" fmla="*/ 678081 h 911169"/>
                <a:gd name="connsiteX17" fmla="*/ 1330593 w 1371185"/>
                <a:gd name="connsiteY17" fmla="*/ 798096 h 911169"/>
                <a:gd name="connsiteX18" fmla="*/ 1225818 w 1371185"/>
                <a:gd name="connsiteY18" fmla="*/ 866676 h 911169"/>
                <a:gd name="connsiteX19" fmla="*/ 1193631 w 1371185"/>
                <a:gd name="connsiteY19" fmla="*/ 759435 h 911169"/>
                <a:gd name="connsiteX20" fmla="*/ 989595 w 1371185"/>
                <a:gd name="connsiteY20" fmla="*/ 640931 h 911169"/>
                <a:gd name="connsiteX21" fmla="*/ 949597 w 1371185"/>
                <a:gd name="connsiteY21" fmla="*/ 694272 h 911169"/>
                <a:gd name="connsiteX22" fmla="*/ 876253 w 1371185"/>
                <a:gd name="connsiteY22" fmla="*/ 703793 h 911169"/>
                <a:gd name="connsiteX23" fmla="*/ 913398 w 1371185"/>
                <a:gd name="connsiteY23" fmla="*/ 845720 h 911169"/>
                <a:gd name="connsiteX24" fmla="*/ 892443 w 1371185"/>
                <a:gd name="connsiteY24" fmla="*/ 874295 h 911169"/>
                <a:gd name="connsiteX25" fmla="*/ 811480 w 1371185"/>
                <a:gd name="connsiteY25" fmla="*/ 874295 h 911169"/>
                <a:gd name="connsiteX26" fmla="*/ 809596 w 1371185"/>
                <a:gd name="connsiteY26" fmla="*/ 908584 h 911169"/>
                <a:gd name="connsiteX27" fmla="*/ 754676 w 1371185"/>
                <a:gd name="connsiteY27" fmla="*/ 911169 h 911169"/>
                <a:gd name="connsiteX28" fmla="*/ 751475 w 1371185"/>
                <a:gd name="connsiteY28" fmla="*/ 872390 h 911169"/>
                <a:gd name="connsiteX29" fmla="*/ 717179 w 1371185"/>
                <a:gd name="connsiteY29" fmla="*/ 872390 h 911169"/>
                <a:gd name="connsiteX30" fmla="*/ 718155 w 1371185"/>
                <a:gd name="connsiteY30" fmla="*/ 910488 h 911169"/>
                <a:gd name="connsiteX31" fmla="*/ 657449 w 1371185"/>
                <a:gd name="connsiteY31" fmla="*/ 910216 h 911169"/>
                <a:gd name="connsiteX32" fmla="*/ 657172 w 1371185"/>
                <a:gd name="connsiteY32" fmla="*/ 874295 h 911169"/>
                <a:gd name="connsiteX33" fmla="*/ 620025 w 1371185"/>
                <a:gd name="connsiteY33" fmla="*/ 874295 h 911169"/>
                <a:gd name="connsiteX34" fmla="*/ 621228 w 1371185"/>
                <a:gd name="connsiteY34" fmla="*/ 910216 h 911169"/>
                <a:gd name="connsiteX35" fmla="*/ 562857 w 1371185"/>
                <a:gd name="connsiteY35" fmla="*/ 910487 h 911169"/>
                <a:gd name="connsiteX36" fmla="*/ 560975 w 1371185"/>
                <a:gd name="connsiteY36" fmla="*/ 875248 h 911169"/>
                <a:gd name="connsiteX37" fmla="*/ 490488 w 1371185"/>
                <a:gd name="connsiteY37" fmla="*/ 876200 h 911169"/>
                <a:gd name="connsiteX38" fmla="*/ 458103 w 1371185"/>
                <a:gd name="connsiteY38" fmla="*/ 843815 h 911169"/>
                <a:gd name="connsiteX39" fmla="*/ 500015 w 1371185"/>
                <a:gd name="connsiteY39" fmla="*/ 704746 h 911169"/>
                <a:gd name="connsiteX40" fmla="*/ 425714 w 1371185"/>
                <a:gd name="connsiteY40" fmla="*/ 700943 h 911169"/>
                <a:gd name="connsiteX41" fmla="*/ 381906 w 1371185"/>
                <a:gd name="connsiteY41" fmla="*/ 646647 h 911169"/>
                <a:gd name="connsiteX42" fmla="*/ 189098 w 1371185"/>
                <a:gd name="connsiteY42" fmla="*/ 753101 h 911169"/>
                <a:gd name="connsiteX43" fmla="*/ 172353 w 1371185"/>
                <a:gd name="connsiteY43" fmla="*/ 851436 h 911169"/>
                <a:gd name="connsiteX44" fmla="*/ 52338 w 1371185"/>
                <a:gd name="connsiteY44" fmla="*/ 796192 h 911169"/>
                <a:gd name="connsiteX45" fmla="*/ 135160 w 1371185"/>
                <a:gd name="connsiteY45" fmla="*/ 692760 h 911169"/>
                <a:gd name="connsiteX46" fmla="*/ 346384 w 1371185"/>
                <a:gd name="connsiteY46" fmla="*/ 576553 h 911169"/>
                <a:gd name="connsiteX47" fmla="*/ 355427 w 1371185"/>
                <a:gd name="connsiteY47" fmla="*/ 288759 h 911169"/>
                <a:gd name="connsiteX48" fmla="*/ 141473 w 1371185"/>
                <a:gd name="connsiteY48" fmla="*/ 167454 h 911169"/>
                <a:gd name="connsiteX49" fmla="*/ 75277 w 1371185"/>
                <a:gd name="connsiteY49" fmla="*/ 203509 h 911169"/>
                <a:gd name="connsiteX50" fmla="*/ 503 w 1371185"/>
                <a:gd name="connsiteY50" fmla="*/ 132883 h 911169"/>
                <a:gd name="connsiteX0" fmla="*/ 503 w 1371185"/>
                <a:gd name="connsiteY0" fmla="*/ 132883 h 911444"/>
                <a:gd name="connsiteX1" fmla="*/ 67772 w 1371185"/>
                <a:gd name="connsiteY1" fmla="*/ 59203 h 911444"/>
                <a:gd name="connsiteX2" fmla="*/ 142549 w 1371185"/>
                <a:gd name="connsiteY2" fmla="*/ 9 h 911444"/>
                <a:gd name="connsiteX3" fmla="*/ 211360 w 1371185"/>
                <a:gd name="connsiteY3" fmla="*/ 66682 h 911444"/>
                <a:gd name="connsiteX4" fmla="*/ 194813 w 1371185"/>
                <a:gd name="connsiteY4" fmla="*/ 114926 h 911444"/>
                <a:gd name="connsiteX5" fmla="*/ 389721 w 1371185"/>
                <a:gd name="connsiteY5" fmla="*/ 222892 h 911444"/>
                <a:gd name="connsiteX6" fmla="*/ 686181 w 1371185"/>
                <a:gd name="connsiteY6" fmla="*/ 71447 h 911444"/>
                <a:gd name="connsiteX7" fmla="*/ 979078 w 1371185"/>
                <a:gd name="connsiteY7" fmla="*/ 218273 h 911444"/>
                <a:gd name="connsiteX8" fmla="*/ 1179698 w 1371185"/>
                <a:gd name="connsiteY8" fmla="*/ 108118 h 911444"/>
                <a:gd name="connsiteX9" fmla="*/ 1246773 w 1371185"/>
                <a:gd name="connsiteY9" fmla="*/ 1807 h 911444"/>
                <a:gd name="connsiteX10" fmla="*/ 1321069 w 1371185"/>
                <a:gd name="connsiteY10" fmla="*/ 72292 h 911444"/>
                <a:gd name="connsiteX11" fmla="*/ 1362979 w 1371185"/>
                <a:gd name="connsiteY11" fmla="*/ 175162 h 911444"/>
                <a:gd name="connsiteX12" fmla="*/ 1224939 w 1371185"/>
                <a:gd name="connsiteY12" fmla="*/ 174934 h 911444"/>
                <a:gd name="connsiteX13" fmla="*/ 1017769 w 1371185"/>
                <a:gd name="connsiteY13" fmla="*/ 287472 h 911444"/>
                <a:gd name="connsiteX14" fmla="*/ 1027653 w 1371185"/>
                <a:gd name="connsiteY14" fmla="*/ 567841 h 911444"/>
                <a:gd name="connsiteX15" fmla="*/ 1237677 w 1371185"/>
                <a:gd name="connsiteY15" fmla="*/ 683233 h 911444"/>
                <a:gd name="connsiteX16" fmla="*/ 1351548 w 1371185"/>
                <a:gd name="connsiteY16" fmla="*/ 678081 h 911444"/>
                <a:gd name="connsiteX17" fmla="*/ 1330593 w 1371185"/>
                <a:gd name="connsiteY17" fmla="*/ 798096 h 911444"/>
                <a:gd name="connsiteX18" fmla="*/ 1225818 w 1371185"/>
                <a:gd name="connsiteY18" fmla="*/ 866676 h 911444"/>
                <a:gd name="connsiteX19" fmla="*/ 1193631 w 1371185"/>
                <a:gd name="connsiteY19" fmla="*/ 759435 h 911444"/>
                <a:gd name="connsiteX20" fmla="*/ 989595 w 1371185"/>
                <a:gd name="connsiteY20" fmla="*/ 640931 h 911444"/>
                <a:gd name="connsiteX21" fmla="*/ 949597 w 1371185"/>
                <a:gd name="connsiteY21" fmla="*/ 694272 h 911444"/>
                <a:gd name="connsiteX22" fmla="*/ 876253 w 1371185"/>
                <a:gd name="connsiteY22" fmla="*/ 703793 h 911444"/>
                <a:gd name="connsiteX23" fmla="*/ 913398 w 1371185"/>
                <a:gd name="connsiteY23" fmla="*/ 845720 h 911444"/>
                <a:gd name="connsiteX24" fmla="*/ 892443 w 1371185"/>
                <a:gd name="connsiteY24" fmla="*/ 874295 h 911444"/>
                <a:gd name="connsiteX25" fmla="*/ 811480 w 1371185"/>
                <a:gd name="connsiteY25" fmla="*/ 874295 h 911444"/>
                <a:gd name="connsiteX26" fmla="*/ 810549 w 1371185"/>
                <a:gd name="connsiteY26" fmla="*/ 911444 h 911444"/>
                <a:gd name="connsiteX27" fmla="*/ 754676 w 1371185"/>
                <a:gd name="connsiteY27" fmla="*/ 911169 h 911444"/>
                <a:gd name="connsiteX28" fmla="*/ 751475 w 1371185"/>
                <a:gd name="connsiteY28" fmla="*/ 872390 h 911444"/>
                <a:gd name="connsiteX29" fmla="*/ 717179 w 1371185"/>
                <a:gd name="connsiteY29" fmla="*/ 872390 h 911444"/>
                <a:gd name="connsiteX30" fmla="*/ 718155 w 1371185"/>
                <a:gd name="connsiteY30" fmla="*/ 910488 h 911444"/>
                <a:gd name="connsiteX31" fmla="*/ 657449 w 1371185"/>
                <a:gd name="connsiteY31" fmla="*/ 910216 h 911444"/>
                <a:gd name="connsiteX32" fmla="*/ 657172 w 1371185"/>
                <a:gd name="connsiteY32" fmla="*/ 874295 h 911444"/>
                <a:gd name="connsiteX33" fmla="*/ 620025 w 1371185"/>
                <a:gd name="connsiteY33" fmla="*/ 874295 h 911444"/>
                <a:gd name="connsiteX34" fmla="*/ 621228 w 1371185"/>
                <a:gd name="connsiteY34" fmla="*/ 910216 h 911444"/>
                <a:gd name="connsiteX35" fmla="*/ 562857 w 1371185"/>
                <a:gd name="connsiteY35" fmla="*/ 910487 h 911444"/>
                <a:gd name="connsiteX36" fmla="*/ 560975 w 1371185"/>
                <a:gd name="connsiteY36" fmla="*/ 875248 h 911444"/>
                <a:gd name="connsiteX37" fmla="*/ 490488 w 1371185"/>
                <a:gd name="connsiteY37" fmla="*/ 876200 h 911444"/>
                <a:gd name="connsiteX38" fmla="*/ 458103 w 1371185"/>
                <a:gd name="connsiteY38" fmla="*/ 843815 h 911444"/>
                <a:gd name="connsiteX39" fmla="*/ 500015 w 1371185"/>
                <a:gd name="connsiteY39" fmla="*/ 704746 h 911444"/>
                <a:gd name="connsiteX40" fmla="*/ 425714 w 1371185"/>
                <a:gd name="connsiteY40" fmla="*/ 700943 h 911444"/>
                <a:gd name="connsiteX41" fmla="*/ 381906 w 1371185"/>
                <a:gd name="connsiteY41" fmla="*/ 646647 h 911444"/>
                <a:gd name="connsiteX42" fmla="*/ 189098 w 1371185"/>
                <a:gd name="connsiteY42" fmla="*/ 753101 h 911444"/>
                <a:gd name="connsiteX43" fmla="*/ 172353 w 1371185"/>
                <a:gd name="connsiteY43" fmla="*/ 851436 h 911444"/>
                <a:gd name="connsiteX44" fmla="*/ 52338 w 1371185"/>
                <a:gd name="connsiteY44" fmla="*/ 796192 h 911444"/>
                <a:gd name="connsiteX45" fmla="*/ 135160 w 1371185"/>
                <a:gd name="connsiteY45" fmla="*/ 692760 h 911444"/>
                <a:gd name="connsiteX46" fmla="*/ 346384 w 1371185"/>
                <a:gd name="connsiteY46" fmla="*/ 576553 h 911444"/>
                <a:gd name="connsiteX47" fmla="*/ 355427 w 1371185"/>
                <a:gd name="connsiteY47" fmla="*/ 288759 h 911444"/>
                <a:gd name="connsiteX48" fmla="*/ 141473 w 1371185"/>
                <a:gd name="connsiteY48" fmla="*/ 167454 h 911444"/>
                <a:gd name="connsiteX49" fmla="*/ 75277 w 1371185"/>
                <a:gd name="connsiteY49" fmla="*/ 203509 h 911444"/>
                <a:gd name="connsiteX50" fmla="*/ 503 w 1371185"/>
                <a:gd name="connsiteY50" fmla="*/ 132883 h 911444"/>
                <a:gd name="connsiteX0" fmla="*/ 503 w 1371185"/>
                <a:gd name="connsiteY0" fmla="*/ 132883 h 914125"/>
                <a:gd name="connsiteX1" fmla="*/ 67772 w 1371185"/>
                <a:gd name="connsiteY1" fmla="*/ 59203 h 914125"/>
                <a:gd name="connsiteX2" fmla="*/ 142549 w 1371185"/>
                <a:gd name="connsiteY2" fmla="*/ 9 h 914125"/>
                <a:gd name="connsiteX3" fmla="*/ 211360 w 1371185"/>
                <a:gd name="connsiteY3" fmla="*/ 66682 h 914125"/>
                <a:gd name="connsiteX4" fmla="*/ 194813 w 1371185"/>
                <a:gd name="connsiteY4" fmla="*/ 114926 h 914125"/>
                <a:gd name="connsiteX5" fmla="*/ 389721 w 1371185"/>
                <a:gd name="connsiteY5" fmla="*/ 222892 h 914125"/>
                <a:gd name="connsiteX6" fmla="*/ 686181 w 1371185"/>
                <a:gd name="connsiteY6" fmla="*/ 71447 h 914125"/>
                <a:gd name="connsiteX7" fmla="*/ 979078 w 1371185"/>
                <a:gd name="connsiteY7" fmla="*/ 218273 h 914125"/>
                <a:gd name="connsiteX8" fmla="*/ 1179698 w 1371185"/>
                <a:gd name="connsiteY8" fmla="*/ 108118 h 914125"/>
                <a:gd name="connsiteX9" fmla="*/ 1246773 w 1371185"/>
                <a:gd name="connsiteY9" fmla="*/ 1807 h 914125"/>
                <a:gd name="connsiteX10" fmla="*/ 1321069 w 1371185"/>
                <a:gd name="connsiteY10" fmla="*/ 72292 h 914125"/>
                <a:gd name="connsiteX11" fmla="*/ 1362979 w 1371185"/>
                <a:gd name="connsiteY11" fmla="*/ 175162 h 914125"/>
                <a:gd name="connsiteX12" fmla="*/ 1224939 w 1371185"/>
                <a:gd name="connsiteY12" fmla="*/ 174934 h 914125"/>
                <a:gd name="connsiteX13" fmla="*/ 1017769 w 1371185"/>
                <a:gd name="connsiteY13" fmla="*/ 287472 h 914125"/>
                <a:gd name="connsiteX14" fmla="*/ 1027653 w 1371185"/>
                <a:gd name="connsiteY14" fmla="*/ 567841 h 914125"/>
                <a:gd name="connsiteX15" fmla="*/ 1237677 w 1371185"/>
                <a:gd name="connsiteY15" fmla="*/ 683233 h 914125"/>
                <a:gd name="connsiteX16" fmla="*/ 1351548 w 1371185"/>
                <a:gd name="connsiteY16" fmla="*/ 678081 h 914125"/>
                <a:gd name="connsiteX17" fmla="*/ 1330593 w 1371185"/>
                <a:gd name="connsiteY17" fmla="*/ 798096 h 914125"/>
                <a:gd name="connsiteX18" fmla="*/ 1225818 w 1371185"/>
                <a:gd name="connsiteY18" fmla="*/ 866676 h 914125"/>
                <a:gd name="connsiteX19" fmla="*/ 1193631 w 1371185"/>
                <a:gd name="connsiteY19" fmla="*/ 759435 h 914125"/>
                <a:gd name="connsiteX20" fmla="*/ 989595 w 1371185"/>
                <a:gd name="connsiteY20" fmla="*/ 640931 h 914125"/>
                <a:gd name="connsiteX21" fmla="*/ 949597 w 1371185"/>
                <a:gd name="connsiteY21" fmla="*/ 694272 h 914125"/>
                <a:gd name="connsiteX22" fmla="*/ 876253 w 1371185"/>
                <a:gd name="connsiteY22" fmla="*/ 703793 h 914125"/>
                <a:gd name="connsiteX23" fmla="*/ 913398 w 1371185"/>
                <a:gd name="connsiteY23" fmla="*/ 845720 h 914125"/>
                <a:gd name="connsiteX24" fmla="*/ 892443 w 1371185"/>
                <a:gd name="connsiteY24" fmla="*/ 874295 h 914125"/>
                <a:gd name="connsiteX25" fmla="*/ 811480 w 1371185"/>
                <a:gd name="connsiteY25" fmla="*/ 874295 h 914125"/>
                <a:gd name="connsiteX26" fmla="*/ 810549 w 1371185"/>
                <a:gd name="connsiteY26" fmla="*/ 911444 h 914125"/>
                <a:gd name="connsiteX27" fmla="*/ 751816 w 1371185"/>
                <a:gd name="connsiteY27" fmla="*/ 911169 h 914125"/>
                <a:gd name="connsiteX28" fmla="*/ 751475 w 1371185"/>
                <a:gd name="connsiteY28" fmla="*/ 872390 h 914125"/>
                <a:gd name="connsiteX29" fmla="*/ 717179 w 1371185"/>
                <a:gd name="connsiteY29" fmla="*/ 872390 h 914125"/>
                <a:gd name="connsiteX30" fmla="*/ 718155 w 1371185"/>
                <a:gd name="connsiteY30" fmla="*/ 910488 h 914125"/>
                <a:gd name="connsiteX31" fmla="*/ 657449 w 1371185"/>
                <a:gd name="connsiteY31" fmla="*/ 910216 h 914125"/>
                <a:gd name="connsiteX32" fmla="*/ 657172 w 1371185"/>
                <a:gd name="connsiteY32" fmla="*/ 874295 h 914125"/>
                <a:gd name="connsiteX33" fmla="*/ 620025 w 1371185"/>
                <a:gd name="connsiteY33" fmla="*/ 874295 h 914125"/>
                <a:gd name="connsiteX34" fmla="*/ 621228 w 1371185"/>
                <a:gd name="connsiteY34" fmla="*/ 910216 h 914125"/>
                <a:gd name="connsiteX35" fmla="*/ 562857 w 1371185"/>
                <a:gd name="connsiteY35" fmla="*/ 910487 h 914125"/>
                <a:gd name="connsiteX36" fmla="*/ 560975 w 1371185"/>
                <a:gd name="connsiteY36" fmla="*/ 875248 h 914125"/>
                <a:gd name="connsiteX37" fmla="*/ 490488 w 1371185"/>
                <a:gd name="connsiteY37" fmla="*/ 876200 h 914125"/>
                <a:gd name="connsiteX38" fmla="*/ 458103 w 1371185"/>
                <a:gd name="connsiteY38" fmla="*/ 843815 h 914125"/>
                <a:gd name="connsiteX39" fmla="*/ 500015 w 1371185"/>
                <a:gd name="connsiteY39" fmla="*/ 704746 h 914125"/>
                <a:gd name="connsiteX40" fmla="*/ 425714 w 1371185"/>
                <a:gd name="connsiteY40" fmla="*/ 700943 h 914125"/>
                <a:gd name="connsiteX41" fmla="*/ 381906 w 1371185"/>
                <a:gd name="connsiteY41" fmla="*/ 646647 h 914125"/>
                <a:gd name="connsiteX42" fmla="*/ 189098 w 1371185"/>
                <a:gd name="connsiteY42" fmla="*/ 753101 h 914125"/>
                <a:gd name="connsiteX43" fmla="*/ 172353 w 1371185"/>
                <a:gd name="connsiteY43" fmla="*/ 851436 h 914125"/>
                <a:gd name="connsiteX44" fmla="*/ 52338 w 1371185"/>
                <a:gd name="connsiteY44" fmla="*/ 796192 h 914125"/>
                <a:gd name="connsiteX45" fmla="*/ 135160 w 1371185"/>
                <a:gd name="connsiteY45" fmla="*/ 692760 h 914125"/>
                <a:gd name="connsiteX46" fmla="*/ 346384 w 1371185"/>
                <a:gd name="connsiteY46" fmla="*/ 576553 h 914125"/>
                <a:gd name="connsiteX47" fmla="*/ 355427 w 1371185"/>
                <a:gd name="connsiteY47" fmla="*/ 288759 h 914125"/>
                <a:gd name="connsiteX48" fmla="*/ 141473 w 1371185"/>
                <a:gd name="connsiteY48" fmla="*/ 167454 h 914125"/>
                <a:gd name="connsiteX49" fmla="*/ 75277 w 1371185"/>
                <a:gd name="connsiteY49" fmla="*/ 203509 h 914125"/>
                <a:gd name="connsiteX50" fmla="*/ 503 w 1371185"/>
                <a:gd name="connsiteY50" fmla="*/ 132883 h 914125"/>
                <a:gd name="connsiteX0" fmla="*/ 503 w 1371185"/>
                <a:gd name="connsiteY0" fmla="*/ 132883 h 911444"/>
                <a:gd name="connsiteX1" fmla="*/ 67772 w 1371185"/>
                <a:gd name="connsiteY1" fmla="*/ 59203 h 911444"/>
                <a:gd name="connsiteX2" fmla="*/ 142549 w 1371185"/>
                <a:gd name="connsiteY2" fmla="*/ 9 h 911444"/>
                <a:gd name="connsiteX3" fmla="*/ 211360 w 1371185"/>
                <a:gd name="connsiteY3" fmla="*/ 66682 h 911444"/>
                <a:gd name="connsiteX4" fmla="*/ 194813 w 1371185"/>
                <a:gd name="connsiteY4" fmla="*/ 114926 h 911444"/>
                <a:gd name="connsiteX5" fmla="*/ 389721 w 1371185"/>
                <a:gd name="connsiteY5" fmla="*/ 222892 h 911444"/>
                <a:gd name="connsiteX6" fmla="*/ 686181 w 1371185"/>
                <a:gd name="connsiteY6" fmla="*/ 71447 h 911444"/>
                <a:gd name="connsiteX7" fmla="*/ 979078 w 1371185"/>
                <a:gd name="connsiteY7" fmla="*/ 218273 h 911444"/>
                <a:gd name="connsiteX8" fmla="*/ 1179698 w 1371185"/>
                <a:gd name="connsiteY8" fmla="*/ 108118 h 911444"/>
                <a:gd name="connsiteX9" fmla="*/ 1246773 w 1371185"/>
                <a:gd name="connsiteY9" fmla="*/ 1807 h 911444"/>
                <a:gd name="connsiteX10" fmla="*/ 1321069 w 1371185"/>
                <a:gd name="connsiteY10" fmla="*/ 72292 h 911444"/>
                <a:gd name="connsiteX11" fmla="*/ 1362979 w 1371185"/>
                <a:gd name="connsiteY11" fmla="*/ 175162 h 911444"/>
                <a:gd name="connsiteX12" fmla="*/ 1224939 w 1371185"/>
                <a:gd name="connsiteY12" fmla="*/ 174934 h 911444"/>
                <a:gd name="connsiteX13" fmla="*/ 1017769 w 1371185"/>
                <a:gd name="connsiteY13" fmla="*/ 287472 h 911444"/>
                <a:gd name="connsiteX14" fmla="*/ 1027653 w 1371185"/>
                <a:gd name="connsiteY14" fmla="*/ 567841 h 911444"/>
                <a:gd name="connsiteX15" fmla="*/ 1237677 w 1371185"/>
                <a:gd name="connsiteY15" fmla="*/ 683233 h 911444"/>
                <a:gd name="connsiteX16" fmla="*/ 1351548 w 1371185"/>
                <a:gd name="connsiteY16" fmla="*/ 678081 h 911444"/>
                <a:gd name="connsiteX17" fmla="*/ 1330593 w 1371185"/>
                <a:gd name="connsiteY17" fmla="*/ 798096 h 911444"/>
                <a:gd name="connsiteX18" fmla="*/ 1225818 w 1371185"/>
                <a:gd name="connsiteY18" fmla="*/ 866676 h 911444"/>
                <a:gd name="connsiteX19" fmla="*/ 1193631 w 1371185"/>
                <a:gd name="connsiteY19" fmla="*/ 759435 h 911444"/>
                <a:gd name="connsiteX20" fmla="*/ 989595 w 1371185"/>
                <a:gd name="connsiteY20" fmla="*/ 640931 h 911444"/>
                <a:gd name="connsiteX21" fmla="*/ 949597 w 1371185"/>
                <a:gd name="connsiteY21" fmla="*/ 694272 h 911444"/>
                <a:gd name="connsiteX22" fmla="*/ 876253 w 1371185"/>
                <a:gd name="connsiteY22" fmla="*/ 703793 h 911444"/>
                <a:gd name="connsiteX23" fmla="*/ 913398 w 1371185"/>
                <a:gd name="connsiteY23" fmla="*/ 845720 h 911444"/>
                <a:gd name="connsiteX24" fmla="*/ 892443 w 1371185"/>
                <a:gd name="connsiteY24" fmla="*/ 874295 h 911444"/>
                <a:gd name="connsiteX25" fmla="*/ 811480 w 1371185"/>
                <a:gd name="connsiteY25" fmla="*/ 874295 h 911444"/>
                <a:gd name="connsiteX26" fmla="*/ 810549 w 1371185"/>
                <a:gd name="connsiteY26" fmla="*/ 911444 h 911444"/>
                <a:gd name="connsiteX27" fmla="*/ 751816 w 1371185"/>
                <a:gd name="connsiteY27" fmla="*/ 911169 h 911444"/>
                <a:gd name="connsiteX28" fmla="*/ 751475 w 1371185"/>
                <a:gd name="connsiteY28" fmla="*/ 872390 h 911444"/>
                <a:gd name="connsiteX29" fmla="*/ 717179 w 1371185"/>
                <a:gd name="connsiteY29" fmla="*/ 872390 h 911444"/>
                <a:gd name="connsiteX30" fmla="*/ 718155 w 1371185"/>
                <a:gd name="connsiteY30" fmla="*/ 910488 h 911444"/>
                <a:gd name="connsiteX31" fmla="*/ 657449 w 1371185"/>
                <a:gd name="connsiteY31" fmla="*/ 910216 h 911444"/>
                <a:gd name="connsiteX32" fmla="*/ 657172 w 1371185"/>
                <a:gd name="connsiteY32" fmla="*/ 874295 h 911444"/>
                <a:gd name="connsiteX33" fmla="*/ 620025 w 1371185"/>
                <a:gd name="connsiteY33" fmla="*/ 874295 h 911444"/>
                <a:gd name="connsiteX34" fmla="*/ 621228 w 1371185"/>
                <a:gd name="connsiteY34" fmla="*/ 910216 h 911444"/>
                <a:gd name="connsiteX35" fmla="*/ 562857 w 1371185"/>
                <a:gd name="connsiteY35" fmla="*/ 910487 h 911444"/>
                <a:gd name="connsiteX36" fmla="*/ 560975 w 1371185"/>
                <a:gd name="connsiteY36" fmla="*/ 875248 h 911444"/>
                <a:gd name="connsiteX37" fmla="*/ 490488 w 1371185"/>
                <a:gd name="connsiteY37" fmla="*/ 876200 h 911444"/>
                <a:gd name="connsiteX38" fmla="*/ 458103 w 1371185"/>
                <a:gd name="connsiteY38" fmla="*/ 843815 h 911444"/>
                <a:gd name="connsiteX39" fmla="*/ 500015 w 1371185"/>
                <a:gd name="connsiteY39" fmla="*/ 704746 h 911444"/>
                <a:gd name="connsiteX40" fmla="*/ 425714 w 1371185"/>
                <a:gd name="connsiteY40" fmla="*/ 700943 h 911444"/>
                <a:gd name="connsiteX41" fmla="*/ 381906 w 1371185"/>
                <a:gd name="connsiteY41" fmla="*/ 646647 h 911444"/>
                <a:gd name="connsiteX42" fmla="*/ 189098 w 1371185"/>
                <a:gd name="connsiteY42" fmla="*/ 753101 h 911444"/>
                <a:gd name="connsiteX43" fmla="*/ 172353 w 1371185"/>
                <a:gd name="connsiteY43" fmla="*/ 851436 h 911444"/>
                <a:gd name="connsiteX44" fmla="*/ 52338 w 1371185"/>
                <a:gd name="connsiteY44" fmla="*/ 796192 h 911444"/>
                <a:gd name="connsiteX45" fmla="*/ 135160 w 1371185"/>
                <a:gd name="connsiteY45" fmla="*/ 692760 h 911444"/>
                <a:gd name="connsiteX46" fmla="*/ 346384 w 1371185"/>
                <a:gd name="connsiteY46" fmla="*/ 576553 h 911444"/>
                <a:gd name="connsiteX47" fmla="*/ 355427 w 1371185"/>
                <a:gd name="connsiteY47" fmla="*/ 288759 h 911444"/>
                <a:gd name="connsiteX48" fmla="*/ 141473 w 1371185"/>
                <a:gd name="connsiteY48" fmla="*/ 167454 h 911444"/>
                <a:gd name="connsiteX49" fmla="*/ 75277 w 1371185"/>
                <a:gd name="connsiteY49" fmla="*/ 203509 h 911444"/>
                <a:gd name="connsiteX50" fmla="*/ 503 w 1371185"/>
                <a:gd name="connsiteY50" fmla="*/ 132883 h 911444"/>
                <a:gd name="connsiteX0" fmla="*/ 503 w 1371185"/>
                <a:gd name="connsiteY0" fmla="*/ 132883 h 911444"/>
                <a:gd name="connsiteX1" fmla="*/ 67772 w 1371185"/>
                <a:gd name="connsiteY1" fmla="*/ 59203 h 911444"/>
                <a:gd name="connsiteX2" fmla="*/ 142549 w 1371185"/>
                <a:gd name="connsiteY2" fmla="*/ 9 h 911444"/>
                <a:gd name="connsiteX3" fmla="*/ 211360 w 1371185"/>
                <a:gd name="connsiteY3" fmla="*/ 66682 h 911444"/>
                <a:gd name="connsiteX4" fmla="*/ 194813 w 1371185"/>
                <a:gd name="connsiteY4" fmla="*/ 114926 h 911444"/>
                <a:gd name="connsiteX5" fmla="*/ 389721 w 1371185"/>
                <a:gd name="connsiteY5" fmla="*/ 222892 h 911444"/>
                <a:gd name="connsiteX6" fmla="*/ 686181 w 1371185"/>
                <a:gd name="connsiteY6" fmla="*/ 71447 h 911444"/>
                <a:gd name="connsiteX7" fmla="*/ 979078 w 1371185"/>
                <a:gd name="connsiteY7" fmla="*/ 218273 h 911444"/>
                <a:gd name="connsiteX8" fmla="*/ 1179698 w 1371185"/>
                <a:gd name="connsiteY8" fmla="*/ 108118 h 911444"/>
                <a:gd name="connsiteX9" fmla="*/ 1246773 w 1371185"/>
                <a:gd name="connsiteY9" fmla="*/ 1807 h 911444"/>
                <a:gd name="connsiteX10" fmla="*/ 1321069 w 1371185"/>
                <a:gd name="connsiteY10" fmla="*/ 72292 h 911444"/>
                <a:gd name="connsiteX11" fmla="*/ 1362979 w 1371185"/>
                <a:gd name="connsiteY11" fmla="*/ 175162 h 911444"/>
                <a:gd name="connsiteX12" fmla="*/ 1224939 w 1371185"/>
                <a:gd name="connsiteY12" fmla="*/ 174934 h 911444"/>
                <a:gd name="connsiteX13" fmla="*/ 1017769 w 1371185"/>
                <a:gd name="connsiteY13" fmla="*/ 287472 h 911444"/>
                <a:gd name="connsiteX14" fmla="*/ 1027653 w 1371185"/>
                <a:gd name="connsiteY14" fmla="*/ 567841 h 911444"/>
                <a:gd name="connsiteX15" fmla="*/ 1237677 w 1371185"/>
                <a:gd name="connsiteY15" fmla="*/ 683233 h 911444"/>
                <a:gd name="connsiteX16" fmla="*/ 1351548 w 1371185"/>
                <a:gd name="connsiteY16" fmla="*/ 678081 h 911444"/>
                <a:gd name="connsiteX17" fmla="*/ 1330593 w 1371185"/>
                <a:gd name="connsiteY17" fmla="*/ 798096 h 911444"/>
                <a:gd name="connsiteX18" fmla="*/ 1225818 w 1371185"/>
                <a:gd name="connsiteY18" fmla="*/ 866676 h 911444"/>
                <a:gd name="connsiteX19" fmla="*/ 1193631 w 1371185"/>
                <a:gd name="connsiteY19" fmla="*/ 759435 h 911444"/>
                <a:gd name="connsiteX20" fmla="*/ 989595 w 1371185"/>
                <a:gd name="connsiteY20" fmla="*/ 640931 h 911444"/>
                <a:gd name="connsiteX21" fmla="*/ 949597 w 1371185"/>
                <a:gd name="connsiteY21" fmla="*/ 694272 h 911444"/>
                <a:gd name="connsiteX22" fmla="*/ 876253 w 1371185"/>
                <a:gd name="connsiteY22" fmla="*/ 703793 h 911444"/>
                <a:gd name="connsiteX23" fmla="*/ 913398 w 1371185"/>
                <a:gd name="connsiteY23" fmla="*/ 845720 h 911444"/>
                <a:gd name="connsiteX24" fmla="*/ 892443 w 1371185"/>
                <a:gd name="connsiteY24" fmla="*/ 874295 h 911444"/>
                <a:gd name="connsiteX25" fmla="*/ 811480 w 1371185"/>
                <a:gd name="connsiteY25" fmla="*/ 874295 h 911444"/>
                <a:gd name="connsiteX26" fmla="*/ 810549 w 1371185"/>
                <a:gd name="connsiteY26" fmla="*/ 911444 h 911444"/>
                <a:gd name="connsiteX27" fmla="*/ 751816 w 1371185"/>
                <a:gd name="connsiteY27" fmla="*/ 911169 h 911444"/>
                <a:gd name="connsiteX28" fmla="*/ 751475 w 1371185"/>
                <a:gd name="connsiteY28" fmla="*/ 872390 h 911444"/>
                <a:gd name="connsiteX29" fmla="*/ 717179 w 1371185"/>
                <a:gd name="connsiteY29" fmla="*/ 872390 h 911444"/>
                <a:gd name="connsiteX30" fmla="*/ 718155 w 1371185"/>
                <a:gd name="connsiteY30" fmla="*/ 910488 h 911444"/>
                <a:gd name="connsiteX31" fmla="*/ 657449 w 1371185"/>
                <a:gd name="connsiteY31" fmla="*/ 910216 h 911444"/>
                <a:gd name="connsiteX32" fmla="*/ 657172 w 1371185"/>
                <a:gd name="connsiteY32" fmla="*/ 874295 h 911444"/>
                <a:gd name="connsiteX33" fmla="*/ 620025 w 1371185"/>
                <a:gd name="connsiteY33" fmla="*/ 874295 h 911444"/>
                <a:gd name="connsiteX34" fmla="*/ 621228 w 1371185"/>
                <a:gd name="connsiteY34" fmla="*/ 910216 h 911444"/>
                <a:gd name="connsiteX35" fmla="*/ 562857 w 1371185"/>
                <a:gd name="connsiteY35" fmla="*/ 910487 h 911444"/>
                <a:gd name="connsiteX36" fmla="*/ 560975 w 1371185"/>
                <a:gd name="connsiteY36" fmla="*/ 875248 h 911444"/>
                <a:gd name="connsiteX37" fmla="*/ 490488 w 1371185"/>
                <a:gd name="connsiteY37" fmla="*/ 876200 h 911444"/>
                <a:gd name="connsiteX38" fmla="*/ 458103 w 1371185"/>
                <a:gd name="connsiteY38" fmla="*/ 843815 h 911444"/>
                <a:gd name="connsiteX39" fmla="*/ 500015 w 1371185"/>
                <a:gd name="connsiteY39" fmla="*/ 704746 h 911444"/>
                <a:gd name="connsiteX40" fmla="*/ 425714 w 1371185"/>
                <a:gd name="connsiteY40" fmla="*/ 700943 h 911444"/>
                <a:gd name="connsiteX41" fmla="*/ 381906 w 1371185"/>
                <a:gd name="connsiteY41" fmla="*/ 646647 h 911444"/>
                <a:gd name="connsiteX42" fmla="*/ 189098 w 1371185"/>
                <a:gd name="connsiteY42" fmla="*/ 753101 h 911444"/>
                <a:gd name="connsiteX43" fmla="*/ 172353 w 1371185"/>
                <a:gd name="connsiteY43" fmla="*/ 851436 h 911444"/>
                <a:gd name="connsiteX44" fmla="*/ 52338 w 1371185"/>
                <a:gd name="connsiteY44" fmla="*/ 796192 h 911444"/>
                <a:gd name="connsiteX45" fmla="*/ 135160 w 1371185"/>
                <a:gd name="connsiteY45" fmla="*/ 692760 h 911444"/>
                <a:gd name="connsiteX46" fmla="*/ 346384 w 1371185"/>
                <a:gd name="connsiteY46" fmla="*/ 576553 h 911444"/>
                <a:gd name="connsiteX47" fmla="*/ 355427 w 1371185"/>
                <a:gd name="connsiteY47" fmla="*/ 288759 h 911444"/>
                <a:gd name="connsiteX48" fmla="*/ 141473 w 1371185"/>
                <a:gd name="connsiteY48" fmla="*/ 167454 h 911444"/>
                <a:gd name="connsiteX49" fmla="*/ 75277 w 1371185"/>
                <a:gd name="connsiteY49" fmla="*/ 203509 h 911444"/>
                <a:gd name="connsiteX50" fmla="*/ 503 w 1371185"/>
                <a:gd name="connsiteY50" fmla="*/ 132883 h 911444"/>
                <a:gd name="connsiteX0" fmla="*/ 503 w 1371185"/>
                <a:gd name="connsiteY0" fmla="*/ 132883 h 911444"/>
                <a:gd name="connsiteX1" fmla="*/ 67772 w 1371185"/>
                <a:gd name="connsiteY1" fmla="*/ 59203 h 911444"/>
                <a:gd name="connsiteX2" fmla="*/ 142549 w 1371185"/>
                <a:gd name="connsiteY2" fmla="*/ 9 h 911444"/>
                <a:gd name="connsiteX3" fmla="*/ 211360 w 1371185"/>
                <a:gd name="connsiteY3" fmla="*/ 66682 h 911444"/>
                <a:gd name="connsiteX4" fmla="*/ 194813 w 1371185"/>
                <a:gd name="connsiteY4" fmla="*/ 114926 h 911444"/>
                <a:gd name="connsiteX5" fmla="*/ 389721 w 1371185"/>
                <a:gd name="connsiteY5" fmla="*/ 222892 h 911444"/>
                <a:gd name="connsiteX6" fmla="*/ 686181 w 1371185"/>
                <a:gd name="connsiteY6" fmla="*/ 71447 h 911444"/>
                <a:gd name="connsiteX7" fmla="*/ 979078 w 1371185"/>
                <a:gd name="connsiteY7" fmla="*/ 218273 h 911444"/>
                <a:gd name="connsiteX8" fmla="*/ 1179698 w 1371185"/>
                <a:gd name="connsiteY8" fmla="*/ 108118 h 911444"/>
                <a:gd name="connsiteX9" fmla="*/ 1246773 w 1371185"/>
                <a:gd name="connsiteY9" fmla="*/ 1807 h 911444"/>
                <a:gd name="connsiteX10" fmla="*/ 1321069 w 1371185"/>
                <a:gd name="connsiteY10" fmla="*/ 72292 h 911444"/>
                <a:gd name="connsiteX11" fmla="*/ 1362979 w 1371185"/>
                <a:gd name="connsiteY11" fmla="*/ 175162 h 911444"/>
                <a:gd name="connsiteX12" fmla="*/ 1224939 w 1371185"/>
                <a:gd name="connsiteY12" fmla="*/ 174934 h 911444"/>
                <a:gd name="connsiteX13" fmla="*/ 1017769 w 1371185"/>
                <a:gd name="connsiteY13" fmla="*/ 287472 h 911444"/>
                <a:gd name="connsiteX14" fmla="*/ 1027653 w 1371185"/>
                <a:gd name="connsiteY14" fmla="*/ 567841 h 911444"/>
                <a:gd name="connsiteX15" fmla="*/ 1237677 w 1371185"/>
                <a:gd name="connsiteY15" fmla="*/ 683233 h 911444"/>
                <a:gd name="connsiteX16" fmla="*/ 1351548 w 1371185"/>
                <a:gd name="connsiteY16" fmla="*/ 678081 h 911444"/>
                <a:gd name="connsiteX17" fmla="*/ 1330593 w 1371185"/>
                <a:gd name="connsiteY17" fmla="*/ 798096 h 911444"/>
                <a:gd name="connsiteX18" fmla="*/ 1225818 w 1371185"/>
                <a:gd name="connsiteY18" fmla="*/ 866676 h 911444"/>
                <a:gd name="connsiteX19" fmla="*/ 1193631 w 1371185"/>
                <a:gd name="connsiteY19" fmla="*/ 759435 h 911444"/>
                <a:gd name="connsiteX20" fmla="*/ 989595 w 1371185"/>
                <a:gd name="connsiteY20" fmla="*/ 640931 h 911444"/>
                <a:gd name="connsiteX21" fmla="*/ 949597 w 1371185"/>
                <a:gd name="connsiteY21" fmla="*/ 694272 h 911444"/>
                <a:gd name="connsiteX22" fmla="*/ 876253 w 1371185"/>
                <a:gd name="connsiteY22" fmla="*/ 703793 h 911444"/>
                <a:gd name="connsiteX23" fmla="*/ 913398 w 1371185"/>
                <a:gd name="connsiteY23" fmla="*/ 845720 h 911444"/>
                <a:gd name="connsiteX24" fmla="*/ 892443 w 1371185"/>
                <a:gd name="connsiteY24" fmla="*/ 874295 h 911444"/>
                <a:gd name="connsiteX25" fmla="*/ 811480 w 1371185"/>
                <a:gd name="connsiteY25" fmla="*/ 874295 h 911444"/>
                <a:gd name="connsiteX26" fmla="*/ 810549 w 1371185"/>
                <a:gd name="connsiteY26" fmla="*/ 911444 h 911444"/>
                <a:gd name="connsiteX27" fmla="*/ 751816 w 1371185"/>
                <a:gd name="connsiteY27" fmla="*/ 911169 h 911444"/>
                <a:gd name="connsiteX28" fmla="*/ 751475 w 1371185"/>
                <a:gd name="connsiteY28" fmla="*/ 872390 h 911444"/>
                <a:gd name="connsiteX29" fmla="*/ 717179 w 1371185"/>
                <a:gd name="connsiteY29" fmla="*/ 872390 h 911444"/>
                <a:gd name="connsiteX30" fmla="*/ 718155 w 1371185"/>
                <a:gd name="connsiteY30" fmla="*/ 910488 h 911444"/>
                <a:gd name="connsiteX31" fmla="*/ 657449 w 1371185"/>
                <a:gd name="connsiteY31" fmla="*/ 910216 h 911444"/>
                <a:gd name="connsiteX32" fmla="*/ 657172 w 1371185"/>
                <a:gd name="connsiteY32" fmla="*/ 874295 h 911444"/>
                <a:gd name="connsiteX33" fmla="*/ 620025 w 1371185"/>
                <a:gd name="connsiteY33" fmla="*/ 874295 h 911444"/>
                <a:gd name="connsiteX34" fmla="*/ 621228 w 1371185"/>
                <a:gd name="connsiteY34" fmla="*/ 910216 h 911444"/>
                <a:gd name="connsiteX35" fmla="*/ 562857 w 1371185"/>
                <a:gd name="connsiteY35" fmla="*/ 910487 h 911444"/>
                <a:gd name="connsiteX36" fmla="*/ 560975 w 1371185"/>
                <a:gd name="connsiteY36" fmla="*/ 875248 h 911444"/>
                <a:gd name="connsiteX37" fmla="*/ 490488 w 1371185"/>
                <a:gd name="connsiteY37" fmla="*/ 876200 h 911444"/>
                <a:gd name="connsiteX38" fmla="*/ 458103 w 1371185"/>
                <a:gd name="connsiteY38" fmla="*/ 843815 h 911444"/>
                <a:gd name="connsiteX39" fmla="*/ 500015 w 1371185"/>
                <a:gd name="connsiteY39" fmla="*/ 704746 h 911444"/>
                <a:gd name="connsiteX40" fmla="*/ 425714 w 1371185"/>
                <a:gd name="connsiteY40" fmla="*/ 700943 h 911444"/>
                <a:gd name="connsiteX41" fmla="*/ 381906 w 1371185"/>
                <a:gd name="connsiteY41" fmla="*/ 646647 h 911444"/>
                <a:gd name="connsiteX42" fmla="*/ 189098 w 1371185"/>
                <a:gd name="connsiteY42" fmla="*/ 753101 h 911444"/>
                <a:gd name="connsiteX43" fmla="*/ 172353 w 1371185"/>
                <a:gd name="connsiteY43" fmla="*/ 851436 h 911444"/>
                <a:gd name="connsiteX44" fmla="*/ 52338 w 1371185"/>
                <a:gd name="connsiteY44" fmla="*/ 796192 h 911444"/>
                <a:gd name="connsiteX45" fmla="*/ 135160 w 1371185"/>
                <a:gd name="connsiteY45" fmla="*/ 692760 h 911444"/>
                <a:gd name="connsiteX46" fmla="*/ 346384 w 1371185"/>
                <a:gd name="connsiteY46" fmla="*/ 576553 h 911444"/>
                <a:gd name="connsiteX47" fmla="*/ 355427 w 1371185"/>
                <a:gd name="connsiteY47" fmla="*/ 288759 h 911444"/>
                <a:gd name="connsiteX48" fmla="*/ 141473 w 1371185"/>
                <a:gd name="connsiteY48" fmla="*/ 167454 h 911444"/>
                <a:gd name="connsiteX49" fmla="*/ 75277 w 1371185"/>
                <a:gd name="connsiteY49" fmla="*/ 203509 h 911444"/>
                <a:gd name="connsiteX50" fmla="*/ 503 w 1371185"/>
                <a:gd name="connsiteY50" fmla="*/ 132883 h 911444"/>
                <a:gd name="connsiteX0" fmla="*/ 503 w 1371185"/>
                <a:gd name="connsiteY0" fmla="*/ 132883 h 911444"/>
                <a:gd name="connsiteX1" fmla="*/ 67772 w 1371185"/>
                <a:gd name="connsiteY1" fmla="*/ 59203 h 911444"/>
                <a:gd name="connsiteX2" fmla="*/ 142549 w 1371185"/>
                <a:gd name="connsiteY2" fmla="*/ 9 h 911444"/>
                <a:gd name="connsiteX3" fmla="*/ 211360 w 1371185"/>
                <a:gd name="connsiteY3" fmla="*/ 66682 h 911444"/>
                <a:gd name="connsiteX4" fmla="*/ 194813 w 1371185"/>
                <a:gd name="connsiteY4" fmla="*/ 114926 h 911444"/>
                <a:gd name="connsiteX5" fmla="*/ 389721 w 1371185"/>
                <a:gd name="connsiteY5" fmla="*/ 222892 h 911444"/>
                <a:gd name="connsiteX6" fmla="*/ 686181 w 1371185"/>
                <a:gd name="connsiteY6" fmla="*/ 71447 h 911444"/>
                <a:gd name="connsiteX7" fmla="*/ 979078 w 1371185"/>
                <a:gd name="connsiteY7" fmla="*/ 218273 h 911444"/>
                <a:gd name="connsiteX8" fmla="*/ 1179698 w 1371185"/>
                <a:gd name="connsiteY8" fmla="*/ 108118 h 911444"/>
                <a:gd name="connsiteX9" fmla="*/ 1246773 w 1371185"/>
                <a:gd name="connsiteY9" fmla="*/ 1807 h 911444"/>
                <a:gd name="connsiteX10" fmla="*/ 1321069 w 1371185"/>
                <a:gd name="connsiteY10" fmla="*/ 72292 h 911444"/>
                <a:gd name="connsiteX11" fmla="*/ 1362979 w 1371185"/>
                <a:gd name="connsiteY11" fmla="*/ 175162 h 911444"/>
                <a:gd name="connsiteX12" fmla="*/ 1224939 w 1371185"/>
                <a:gd name="connsiteY12" fmla="*/ 174934 h 911444"/>
                <a:gd name="connsiteX13" fmla="*/ 1017769 w 1371185"/>
                <a:gd name="connsiteY13" fmla="*/ 287472 h 911444"/>
                <a:gd name="connsiteX14" fmla="*/ 1027653 w 1371185"/>
                <a:gd name="connsiteY14" fmla="*/ 567841 h 911444"/>
                <a:gd name="connsiteX15" fmla="*/ 1237677 w 1371185"/>
                <a:gd name="connsiteY15" fmla="*/ 683233 h 911444"/>
                <a:gd name="connsiteX16" fmla="*/ 1351548 w 1371185"/>
                <a:gd name="connsiteY16" fmla="*/ 678081 h 911444"/>
                <a:gd name="connsiteX17" fmla="*/ 1330593 w 1371185"/>
                <a:gd name="connsiteY17" fmla="*/ 798096 h 911444"/>
                <a:gd name="connsiteX18" fmla="*/ 1225818 w 1371185"/>
                <a:gd name="connsiteY18" fmla="*/ 866676 h 911444"/>
                <a:gd name="connsiteX19" fmla="*/ 1193631 w 1371185"/>
                <a:gd name="connsiteY19" fmla="*/ 759435 h 911444"/>
                <a:gd name="connsiteX20" fmla="*/ 989595 w 1371185"/>
                <a:gd name="connsiteY20" fmla="*/ 640931 h 911444"/>
                <a:gd name="connsiteX21" fmla="*/ 949597 w 1371185"/>
                <a:gd name="connsiteY21" fmla="*/ 694272 h 911444"/>
                <a:gd name="connsiteX22" fmla="*/ 876253 w 1371185"/>
                <a:gd name="connsiteY22" fmla="*/ 703793 h 911444"/>
                <a:gd name="connsiteX23" fmla="*/ 913398 w 1371185"/>
                <a:gd name="connsiteY23" fmla="*/ 845720 h 911444"/>
                <a:gd name="connsiteX24" fmla="*/ 892443 w 1371185"/>
                <a:gd name="connsiteY24" fmla="*/ 874295 h 911444"/>
                <a:gd name="connsiteX25" fmla="*/ 811480 w 1371185"/>
                <a:gd name="connsiteY25" fmla="*/ 874295 h 911444"/>
                <a:gd name="connsiteX26" fmla="*/ 810549 w 1371185"/>
                <a:gd name="connsiteY26" fmla="*/ 911444 h 911444"/>
                <a:gd name="connsiteX27" fmla="*/ 751816 w 1371185"/>
                <a:gd name="connsiteY27" fmla="*/ 911169 h 911444"/>
                <a:gd name="connsiteX28" fmla="*/ 751475 w 1371185"/>
                <a:gd name="connsiteY28" fmla="*/ 872390 h 911444"/>
                <a:gd name="connsiteX29" fmla="*/ 717179 w 1371185"/>
                <a:gd name="connsiteY29" fmla="*/ 872390 h 911444"/>
                <a:gd name="connsiteX30" fmla="*/ 718155 w 1371185"/>
                <a:gd name="connsiteY30" fmla="*/ 910488 h 911444"/>
                <a:gd name="connsiteX31" fmla="*/ 657449 w 1371185"/>
                <a:gd name="connsiteY31" fmla="*/ 910216 h 911444"/>
                <a:gd name="connsiteX32" fmla="*/ 657172 w 1371185"/>
                <a:gd name="connsiteY32" fmla="*/ 874295 h 911444"/>
                <a:gd name="connsiteX33" fmla="*/ 620025 w 1371185"/>
                <a:gd name="connsiteY33" fmla="*/ 874295 h 911444"/>
                <a:gd name="connsiteX34" fmla="*/ 621228 w 1371185"/>
                <a:gd name="connsiteY34" fmla="*/ 910216 h 911444"/>
                <a:gd name="connsiteX35" fmla="*/ 562857 w 1371185"/>
                <a:gd name="connsiteY35" fmla="*/ 910487 h 911444"/>
                <a:gd name="connsiteX36" fmla="*/ 560975 w 1371185"/>
                <a:gd name="connsiteY36" fmla="*/ 875248 h 911444"/>
                <a:gd name="connsiteX37" fmla="*/ 490488 w 1371185"/>
                <a:gd name="connsiteY37" fmla="*/ 876200 h 911444"/>
                <a:gd name="connsiteX38" fmla="*/ 458103 w 1371185"/>
                <a:gd name="connsiteY38" fmla="*/ 843815 h 911444"/>
                <a:gd name="connsiteX39" fmla="*/ 500015 w 1371185"/>
                <a:gd name="connsiteY39" fmla="*/ 704746 h 911444"/>
                <a:gd name="connsiteX40" fmla="*/ 425714 w 1371185"/>
                <a:gd name="connsiteY40" fmla="*/ 700943 h 911444"/>
                <a:gd name="connsiteX41" fmla="*/ 381906 w 1371185"/>
                <a:gd name="connsiteY41" fmla="*/ 646647 h 911444"/>
                <a:gd name="connsiteX42" fmla="*/ 189098 w 1371185"/>
                <a:gd name="connsiteY42" fmla="*/ 753101 h 911444"/>
                <a:gd name="connsiteX43" fmla="*/ 172353 w 1371185"/>
                <a:gd name="connsiteY43" fmla="*/ 851436 h 911444"/>
                <a:gd name="connsiteX44" fmla="*/ 52338 w 1371185"/>
                <a:gd name="connsiteY44" fmla="*/ 796192 h 911444"/>
                <a:gd name="connsiteX45" fmla="*/ 135160 w 1371185"/>
                <a:gd name="connsiteY45" fmla="*/ 692760 h 911444"/>
                <a:gd name="connsiteX46" fmla="*/ 346384 w 1371185"/>
                <a:gd name="connsiteY46" fmla="*/ 576553 h 911444"/>
                <a:gd name="connsiteX47" fmla="*/ 355427 w 1371185"/>
                <a:gd name="connsiteY47" fmla="*/ 288759 h 911444"/>
                <a:gd name="connsiteX48" fmla="*/ 141473 w 1371185"/>
                <a:gd name="connsiteY48" fmla="*/ 167454 h 911444"/>
                <a:gd name="connsiteX49" fmla="*/ 75277 w 1371185"/>
                <a:gd name="connsiteY49" fmla="*/ 203509 h 911444"/>
                <a:gd name="connsiteX50" fmla="*/ 503 w 1371185"/>
                <a:gd name="connsiteY50" fmla="*/ 132883 h 911444"/>
                <a:gd name="connsiteX0" fmla="*/ 503 w 1371185"/>
                <a:gd name="connsiteY0" fmla="*/ 132883 h 911444"/>
                <a:gd name="connsiteX1" fmla="*/ 67772 w 1371185"/>
                <a:gd name="connsiteY1" fmla="*/ 59203 h 911444"/>
                <a:gd name="connsiteX2" fmla="*/ 142549 w 1371185"/>
                <a:gd name="connsiteY2" fmla="*/ 9 h 911444"/>
                <a:gd name="connsiteX3" fmla="*/ 211360 w 1371185"/>
                <a:gd name="connsiteY3" fmla="*/ 66682 h 911444"/>
                <a:gd name="connsiteX4" fmla="*/ 194813 w 1371185"/>
                <a:gd name="connsiteY4" fmla="*/ 114926 h 911444"/>
                <a:gd name="connsiteX5" fmla="*/ 389721 w 1371185"/>
                <a:gd name="connsiteY5" fmla="*/ 222892 h 911444"/>
                <a:gd name="connsiteX6" fmla="*/ 686181 w 1371185"/>
                <a:gd name="connsiteY6" fmla="*/ 71447 h 911444"/>
                <a:gd name="connsiteX7" fmla="*/ 979078 w 1371185"/>
                <a:gd name="connsiteY7" fmla="*/ 218273 h 911444"/>
                <a:gd name="connsiteX8" fmla="*/ 1179698 w 1371185"/>
                <a:gd name="connsiteY8" fmla="*/ 108118 h 911444"/>
                <a:gd name="connsiteX9" fmla="*/ 1246773 w 1371185"/>
                <a:gd name="connsiteY9" fmla="*/ 1807 h 911444"/>
                <a:gd name="connsiteX10" fmla="*/ 1321069 w 1371185"/>
                <a:gd name="connsiteY10" fmla="*/ 72292 h 911444"/>
                <a:gd name="connsiteX11" fmla="*/ 1362979 w 1371185"/>
                <a:gd name="connsiteY11" fmla="*/ 175162 h 911444"/>
                <a:gd name="connsiteX12" fmla="*/ 1224939 w 1371185"/>
                <a:gd name="connsiteY12" fmla="*/ 174934 h 911444"/>
                <a:gd name="connsiteX13" fmla="*/ 1017769 w 1371185"/>
                <a:gd name="connsiteY13" fmla="*/ 287472 h 911444"/>
                <a:gd name="connsiteX14" fmla="*/ 1027653 w 1371185"/>
                <a:gd name="connsiteY14" fmla="*/ 567841 h 911444"/>
                <a:gd name="connsiteX15" fmla="*/ 1237677 w 1371185"/>
                <a:gd name="connsiteY15" fmla="*/ 683233 h 911444"/>
                <a:gd name="connsiteX16" fmla="*/ 1351548 w 1371185"/>
                <a:gd name="connsiteY16" fmla="*/ 678081 h 911444"/>
                <a:gd name="connsiteX17" fmla="*/ 1330593 w 1371185"/>
                <a:gd name="connsiteY17" fmla="*/ 798096 h 911444"/>
                <a:gd name="connsiteX18" fmla="*/ 1225818 w 1371185"/>
                <a:gd name="connsiteY18" fmla="*/ 866676 h 911444"/>
                <a:gd name="connsiteX19" fmla="*/ 1193631 w 1371185"/>
                <a:gd name="connsiteY19" fmla="*/ 759435 h 911444"/>
                <a:gd name="connsiteX20" fmla="*/ 989595 w 1371185"/>
                <a:gd name="connsiteY20" fmla="*/ 640931 h 911444"/>
                <a:gd name="connsiteX21" fmla="*/ 949597 w 1371185"/>
                <a:gd name="connsiteY21" fmla="*/ 694272 h 911444"/>
                <a:gd name="connsiteX22" fmla="*/ 876253 w 1371185"/>
                <a:gd name="connsiteY22" fmla="*/ 703793 h 911444"/>
                <a:gd name="connsiteX23" fmla="*/ 913398 w 1371185"/>
                <a:gd name="connsiteY23" fmla="*/ 845720 h 911444"/>
                <a:gd name="connsiteX24" fmla="*/ 892443 w 1371185"/>
                <a:gd name="connsiteY24" fmla="*/ 874295 h 911444"/>
                <a:gd name="connsiteX25" fmla="*/ 811480 w 1371185"/>
                <a:gd name="connsiteY25" fmla="*/ 874295 h 911444"/>
                <a:gd name="connsiteX26" fmla="*/ 810549 w 1371185"/>
                <a:gd name="connsiteY26" fmla="*/ 911444 h 911444"/>
                <a:gd name="connsiteX27" fmla="*/ 751816 w 1371185"/>
                <a:gd name="connsiteY27" fmla="*/ 911169 h 911444"/>
                <a:gd name="connsiteX28" fmla="*/ 751475 w 1371185"/>
                <a:gd name="connsiteY28" fmla="*/ 872390 h 911444"/>
                <a:gd name="connsiteX29" fmla="*/ 717179 w 1371185"/>
                <a:gd name="connsiteY29" fmla="*/ 872390 h 911444"/>
                <a:gd name="connsiteX30" fmla="*/ 718155 w 1371185"/>
                <a:gd name="connsiteY30" fmla="*/ 910488 h 911444"/>
                <a:gd name="connsiteX31" fmla="*/ 657449 w 1371185"/>
                <a:gd name="connsiteY31" fmla="*/ 910216 h 911444"/>
                <a:gd name="connsiteX32" fmla="*/ 657172 w 1371185"/>
                <a:gd name="connsiteY32" fmla="*/ 874295 h 911444"/>
                <a:gd name="connsiteX33" fmla="*/ 620025 w 1371185"/>
                <a:gd name="connsiteY33" fmla="*/ 874295 h 911444"/>
                <a:gd name="connsiteX34" fmla="*/ 621228 w 1371185"/>
                <a:gd name="connsiteY34" fmla="*/ 910216 h 911444"/>
                <a:gd name="connsiteX35" fmla="*/ 562857 w 1371185"/>
                <a:gd name="connsiteY35" fmla="*/ 910487 h 911444"/>
                <a:gd name="connsiteX36" fmla="*/ 560975 w 1371185"/>
                <a:gd name="connsiteY36" fmla="*/ 875248 h 911444"/>
                <a:gd name="connsiteX37" fmla="*/ 490488 w 1371185"/>
                <a:gd name="connsiteY37" fmla="*/ 876200 h 911444"/>
                <a:gd name="connsiteX38" fmla="*/ 458103 w 1371185"/>
                <a:gd name="connsiteY38" fmla="*/ 843815 h 911444"/>
                <a:gd name="connsiteX39" fmla="*/ 500015 w 1371185"/>
                <a:gd name="connsiteY39" fmla="*/ 704746 h 911444"/>
                <a:gd name="connsiteX40" fmla="*/ 425714 w 1371185"/>
                <a:gd name="connsiteY40" fmla="*/ 700943 h 911444"/>
                <a:gd name="connsiteX41" fmla="*/ 381906 w 1371185"/>
                <a:gd name="connsiteY41" fmla="*/ 646647 h 911444"/>
                <a:gd name="connsiteX42" fmla="*/ 189098 w 1371185"/>
                <a:gd name="connsiteY42" fmla="*/ 753101 h 911444"/>
                <a:gd name="connsiteX43" fmla="*/ 172353 w 1371185"/>
                <a:gd name="connsiteY43" fmla="*/ 851436 h 911444"/>
                <a:gd name="connsiteX44" fmla="*/ 52338 w 1371185"/>
                <a:gd name="connsiteY44" fmla="*/ 796192 h 911444"/>
                <a:gd name="connsiteX45" fmla="*/ 135160 w 1371185"/>
                <a:gd name="connsiteY45" fmla="*/ 692760 h 911444"/>
                <a:gd name="connsiteX46" fmla="*/ 346384 w 1371185"/>
                <a:gd name="connsiteY46" fmla="*/ 576553 h 911444"/>
                <a:gd name="connsiteX47" fmla="*/ 355427 w 1371185"/>
                <a:gd name="connsiteY47" fmla="*/ 288759 h 911444"/>
                <a:gd name="connsiteX48" fmla="*/ 141473 w 1371185"/>
                <a:gd name="connsiteY48" fmla="*/ 167454 h 911444"/>
                <a:gd name="connsiteX49" fmla="*/ 75277 w 1371185"/>
                <a:gd name="connsiteY49" fmla="*/ 203509 h 911444"/>
                <a:gd name="connsiteX50" fmla="*/ 503 w 1371185"/>
                <a:gd name="connsiteY50" fmla="*/ 132883 h 911444"/>
                <a:gd name="connsiteX0" fmla="*/ 503 w 1371185"/>
                <a:gd name="connsiteY0" fmla="*/ 132883 h 911444"/>
                <a:gd name="connsiteX1" fmla="*/ 67772 w 1371185"/>
                <a:gd name="connsiteY1" fmla="*/ 59203 h 911444"/>
                <a:gd name="connsiteX2" fmla="*/ 142549 w 1371185"/>
                <a:gd name="connsiteY2" fmla="*/ 9 h 911444"/>
                <a:gd name="connsiteX3" fmla="*/ 211360 w 1371185"/>
                <a:gd name="connsiteY3" fmla="*/ 66682 h 911444"/>
                <a:gd name="connsiteX4" fmla="*/ 194813 w 1371185"/>
                <a:gd name="connsiteY4" fmla="*/ 114926 h 911444"/>
                <a:gd name="connsiteX5" fmla="*/ 389721 w 1371185"/>
                <a:gd name="connsiteY5" fmla="*/ 222892 h 911444"/>
                <a:gd name="connsiteX6" fmla="*/ 686181 w 1371185"/>
                <a:gd name="connsiteY6" fmla="*/ 71447 h 911444"/>
                <a:gd name="connsiteX7" fmla="*/ 979078 w 1371185"/>
                <a:gd name="connsiteY7" fmla="*/ 218273 h 911444"/>
                <a:gd name="connsiteX8" fmla="*/ 1179698 w 1371185"/>
                <a:gd name="connsiteY8" fmla="*/ 108118 h 911444"/>
                <a:gd name="connsiteX9" fmla="*/ 1246773 w 1371185"/>
                <a:gd name="connsiteY9" fmla="*/ 1807 h 911444"/>
                <a:gd name="connsiteX10" fmla="*/ 1321069 w 1371185"/>
                <a:gd name="connsiteY10" fmla="*/ 72292 h 911444"/>
                <a:gd name="connsiteX11" fmla="*/ 1362979 w 1371185"/>
                <a:gd name="connsiteY11" fmla="*/ 175162 h 911444"/>
                <a:gd name="connsiteX12" fmla="*/ 1224939 w 1371185"/>
                <a:gd name="connsiteY12" fmla="*/ 174934 h 911444"/>
                <a:gd name="connsiteX13" fmla="*/ 1017769 w 1371185"/>
                <a:gd name="connsiteY13" fmla="*/ 287472 h 911444"/>
                <a:gd name="connsiteX14" fmla="*/ 1027653 w 1371185"/>
                <a:gd name="connsiteY14" fmla="*/ 567841 h 911444"/>
                <a:gd name="connsiteX15" fmla="*/ 1237677 w 1371185"/>
                <a:gd name="connsiteY15" fmla="*/ 683233 h 911444"/>
                <a:gd name="connsiteX16" fmla="*/ 1351548 w 1371185"/>
                <a:gd name="connsiteY16" fmla="*/ 678081 h 911444"/>
                <a:gd name="connsiteX17" fmla="*/ 1330593 w 1371185"/>
                <a:gd name="connsiteY17" fmla="*/ 798096 h 911444"/>
                <a:gd name="connsiteX18" fmla="*/ 1225818 w 1371185"/>
                <a:gd name="connsiteY18" fmla="*/ 866676 h 911444"/>
                <a:gd name="connsiteX19" fmla="*/ 1193631 w 1371185"/>
                <a:gd name="connsiteY19" fmla="*/ 759435 h 911444"/>
                <a:gd name="connsiteX20" fmla="*/ 989595 w 1371185"/>
                <a:gd name="connsiteY20" fmla="*/ 640931 h 911444"/>
                <a:gd name="connsiteX21" fmla="*/ 949597 w 1371185"/>
                <a:gd name="connsiteY21" fmla="*/ 694272 h 911444"/>
                <a:gd name="connsiteX22" fmla="*/ 876253 w 1371185"/>
                <a:gd name="connsiteY22" fmla="*/ 703793 h 911444"/>
                <a:gd name="connsiteX23" fmla="*/ 913398 w 1371185"/>
                <a:gd name="connsiteY23" fmla="*/ 845720 h 911444"/>
                <a:gd name="connsiteX24" fmla="*/ 892443 w 1371185"/>
                <a:gd name="connsiteY24" fmla="*/ 874295 h 911444"/>
                <a:gd name="connsiteX25" fmla="*/ 811480 w 1371185"/>
                <a:gd name="connsiteY25" fmla="*/ 874295 h 911444"/>
                <a:gd name="connsiteX26" fmla="*/ 810549 w 1371185"/>
                <a:gd name="connsiteY26" fmla="*/ 911444 h 911444"/>
                <a:gd name="connsiteX27" fmla="*/ 751816 w 1371185"/>
                <a:gd name="connsiteY27" fmla="*/ 911169 h 911444"/>
                <a:gd name="connsiteX28" fmla="*/ 751475 w 1371185"/>
                <a:gd name="connsiteY28" fmla="*/ 872390 h 911444"/>
                <a:gd name="connsiteX29" fmla="*/ 717179 w 1371185"/>
                <a:gd name="connsiteY29" fmla="*/ 872390 h 911444"/>
                <a:gd name="connsiteX30" fmla="*/ 718155 w 1371185"/>
                <a:gd name="connsiteY30" fmla="*/ 910488 h 911444"/>
                <a:gd name="connsiteX31" fmla="*/ 657449 w 1371185"/>
                <a:gd name="connsiteY31" fmla="*/ 910216 h 911444"/>
                <a:gd name="connsiteX32" fmla="*/ 657172 w 1371185"/>
                <a:gd name="connsiteY32" fmla="*/ 874295 h 911444"/>
                <a:gd name="connsiteX33" fmla="*/ 620025 w 1371185"/>
                <a:gd name="connsiteY33" fmla="*/ 874295 h 911444"/>
                <a:gd name="connsiteX34" fmla="*/ 621228 w 1371185"/>
                <a:gd name="connsiteY34" fmla="*/ 910216 h 911444"/>
                <a:gd name="connsiteX35" fmla="*/ 562857 w 1371185"/>
                <a:gd name="connsiteY35" fmla="*/ 910487 h 911444"/>
                <a:gd name="connsiteX36" fmla="*/ 560975 w 1371185"/>
                <a:gd name="connsiteY36" fmla="*/ 875248 h 911444"/>
                <a:gd name="connsiteX37" fmla="*/ 490488 w 1371185"/>
                <a:gd name="connsiteY37" fmla="*/ 876200 h 911444"/>
                <a:gd name="connsiteX38" fmla="*/ 458103 w 1371185"/>
                <a:gd name="connsiteY38" fmla="*/ 843815 h 911444"/>
                <a:gd name="connsiteX39" fmla="*/ 500015 w 1371185"/>
                <a:gd name="connsiteY39" fmla="*/ 704746 h 911444"/>
                <a:gd name="connsiteX40" fmla="*/ 425714 w 1371185"/>
                <a:gd name="connsiteY40" fmla="*/ 700943 h 911444"/>
                <a:gd name="connsiteX41" fmla="*/ 381906 w 1371185"/>
                <a:gd name="connsiteY41" fmla="*/ 646647 h 911444"/>
                <a:gd name="connsiteX42" fmla="*/ 189098 w 1371185"/>
                <a:gd name="connsiteY42" fmla="*/ 753101 h 911444"/>
                <a:gd name="connsiteX43" fmla="*/ 172353 w 1371185"/>
                <a:gd name="connsiteY43" fmla="*/ 851436 h 911444"/>
                <a:gd name="connsiteX44" fmla="*/ 52338 w 1371185"/>
                <a:gd name="connsiteY44" fmla="*/ 796192 h 911444"/>
                <a:gd name="connsiteX45" fmla="*/ 135160 w 1371185"/>
                <a:gd name="connsiteY45" fmla="*/ 692760 h 911444"/>
                <a:gd name="connsiteX46" fmla="*/ 346384 w 1371185"/>
                <a:gd name="connsiteY46" fmla="*/ 576553 h 911444"/>
                <a:gd name="connsiteX47" fmla="*/ 355427 w 1371185"/>
                <a:gd name="connsiteY47" fmla="*/ 288759 h 911444"/>
                <a:gd name="connsiteX48" fmla="*/ 141473 w 1371185"/>
                <a:gd name="connsiteY48" fmla="*/ 167454 h 911444"/>
                <a:gd name="connsiteX49" fmla="*/ 75277 w 1371185"/>
                <a:gd name="connsiteY49" fmla="*/ 203509 h 911444"/>
                <a:gd name="connsiteX50" fmla="*/ 503 w 1371185"/>
                <a:gd name="connsiteY50" fmla="*/ 132883 h 911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371185" h="911444">
                  <a:moveTo>
                    <a:pt x="503" y="132883"/>
                  </a:moveTo>
                  <a:cubicBezTo>
                    <a:pt x="-748" y="91687"/>
                    <a:pt x="31715" y="57854"/>
                    <a:pt x="67772" y="59203"/>
                  </a:cubicBezTo>
                  <a:cubicBezTo>
                    <a:pt x="70473" y="24232"/>
                    <a:pt x="109093" y="668"/>
                    <a:pt x="142549" y="9"/>
                  </a:cubicBezTo>
                  <a:cubicBezTo>
                    <a:pt x="176005" y="-650"/>
                    <a:pt x="212174" y="38004"/>
                    <a:pt x="211360" y="66682"/>
                  </a:cubicBezTo>
                  <a:cubicBezTo>
                    <a:pt x="210546" y="95360"/>
                    <a:pt x="208584" y="98845"/>
                    <a:pt x="194813" y="114926"/>
                  </a:cubicBezTo>
                  <a:lnTo>
                    <a:pt x="389721" y="222892"/>
                  </a:lnTo>
                  <a:cubicBezTo>
                    <a:pt x="463523" y="121190"/>
                    <a:pt x="575563" y="73170"/>
                    <a:pt x="686181" y="71447"/>
                  </a:cubicBezTo>
                  <a:cubicBezTo>
                    <a:pt x="796799" y="69724"/>
                    <a:pt x="912870" y="127547"/>
                    <a:pt x="979078" y="218273"/>
                  </a:cubicBezTo>
                  <a:lnTo>
                    <a:pt x="1179698" y="108118"/>
                  </a:lnTo>
                  <a:cubicBezTo>
                    <a:pt x="1151606" y="44895"/>
                    <a:pt x="1206066" y="3968"/>
                    <a:pt x="1246773" y="1807"/>
                  </a:cubicBezTo>
                  <a:cubicBezTo>
                    <a:pt x="1287480" y="-354"/>
                    <a:pt x="1322656" y="39590"/>
                    <a:pt x="1321069" y="72292"/>
                  </a:cubicBezTo>
                  <a:cubicBezTo>
                    <a:pt x="1354089" y="94517"/>
                    <a:pt x="1386621" y="129480"/>
                    <a:pt x="1362979" y="175162"/>
                  </a:cubicBezTo>
                  <a:cubicBezTo>
                    <a:pt x="1339337" y="220844"/>
                    <a:pt x="1278572" y="237875"/>
                    <a:pt x="1224939" y="174934"/>
                  </a:cubicBezTo>
                  <a:lnTo>
                    <a:pt x="1017769" y="287472"/>
                  </a:lnTo>
                  <a:cubicBezTo>
                    <a:pt x="1057264" y="377444"/>
                    <a:pt x="1064361" y="461682"/>
                    <a:pt x="1027653" y="567841"/>
                  </a:cubicBezTo>
                  <a:lnTo>
                    <a:pt x="1237677" y="683233"/>
                  </a:lnTo>
                  <a:cubicBezTo>
                    <a:pt x="1269910" y="638582"/>
                    <a:pt x="1330347" y="649412"/>
                    <a:pt x="1351548" y="678081"/>
                  </a:cubicBezTo>
                  <a:cubicBezTo>
                    <a:pt x="1372749" y="706750"/>
                    <a:pt x="1389648" y="754281"/>
                    <a:pt x="1330593" y="798096"/>
                  </a:cubicBezTo>
                  <a:cubicBezTo>
                    <a:pt x="1328053" y="864771"/>
                    <a:pt x="1267695" y="882644"/>
                    <a:pt x="1225818" y="866676"/>
                  </a:cubicBezTo>
                  <a:cubicBezTo>
                    <a:pt x="1183941" y="850708"/>
                    <a:pt x="1177690" y="797087"/>
                    <a:pt x="1193631" y="759435"/>
                  </a:cubicBezTo>
                  <a:lnTo>
                    <a:pt x="989595" y="640931"/>
                  </a:lnTo>
                  <a:lnTo>
                    <a:pt x="949597" y="694272"/>
                  </a:lnTo>
                  <a:lnTo>
                    <a:pt x="876253" y="703793"/>
                  </a:lnTo>
                  <a:lnTo>
                    <a:pt x="913398" y="845720"/>
                  </a:lnTo>
                  <a:cubicBezTo>
                    <a:pt x="918796" y="860642"/>
                    <a:pt x="908635" y="873342"/>
                    <a:pt x="892443" y="874295"/>
                  </a:cubicBezTo>
                  <a:lnTo>
                    <a:pt x="811480" y="874295"/>
                  </a:lnTo>
                  <a:cubicBezTo>
                    <a:pt x="811170" y="886678"/>
                    <a:pt x="810859" y="899061"/>
                    <a:pt x="810549" y="911444"/>
                  </a:cubicBezTo>
                  <a:lnTo>
                    <a:pt x="751816" y="911169"/>
                  </a:lnTo>
                  <a:cubicBezTo>
                    <a:pt x="751702" y="898243"/>
                    <a:pt x="751589" y="885316"/>
                    <a:pt x="751475" y="872390"/>
                  </a:cubicBezTo>
                  <a:lnTo>
                    <a:pt x="717179" y="872390"/>
                  </a:lnTo>
                  <a:cubicBezTo>
                    <a:pt x="717504" y="885089"/>
                    <a:pt x="717830" y="897789"/>
                    <a:pt x="718155" y="910488"/>
                  </a:cubicBezTo>
                  <a:lnTo>
                    <a:pt x="657449" y="910216"/>
                  </a:lnTo>
                  <a:cubicBezTo>
                    <a:pt x="657357" y="898242"/>
                    <a:pt x="657264" y="886269"/>
                    <a:pt x="657172" y="874295"/>
                  </a:cubicBezTo>
                  <a:lnTo>
                    <a:pt x="620025" y="874295"/>
                  </a:lnTo>
                  <a:cubicBezTo>
                    <a:pt x="619790" y="885633"/>
                    <a:pt x="621463" y="898878"/>
                    <a:pt x="621228" y="910216"/>
                  </a:cubicBezTo>
                  <a:lnTo>
                    <a:pt x="562857" y="910487"/>
                  </a:lnTo>
                  <a:lnTo>
                    <a:pt x="560975" y="875248"/>
                  </a:lnTo>
                  <a:lnTo>
                    <a:pt x="490488" y="876200"/>
                  </a:lnTo>
                  <a:cubicBezTo>
                    <a:pt x="465406" y="873978"/>
                    <a:pt x="455880" y="865087"/>
                    <a:pt x="458103" y="843815"/>
                  </a:cubicBezTo>
                  <a:lnTo>
                    <a:pt x="500015" y="704746"/>
                  </a:lnTo>
                  <a:lnTo>
                    <a:pt x="425714" y="700943"/>
                  </a:lnTo>
                  <a:lnTo>
                    <a:pt x="381906" y="646647"/>
                  </a:lnTo>
                  <a:lnTo>
                    <a:pt x="189098" y="753101"/>
                  </a:lnTo>
                  <a:cubicBezTo>
                    <a:pt x="206560" y="788343"/>
                    <a:pt x="202766" y="829014"/>
                    <a:pt x="172353" y="851436"/>
                  </a:cubicBezTo>
                  <a:cubicBezTo>
                    <a:pt x="141940" y="873858"/>
                    <a:pt x="68062" y="877883"/>
                    <a:pt x="52338" y="796192"/>
                  </a:cubicBezTo>
                  <a:cubicBezTo>
                    <a:pt x="-70550" y="746475"/>
                    <a:pt x="50403" y="576742"/>
                    <a:pt x="135160" y="692760"/>
                  </a:cubicBezTo>
                  <a:lnTo>
                    <a:pt x="346384" y="576553"/>
                  </a:lnTo>
                  <a:cubicBezTo>
                    <a:pt x="305900" y="493337"/>
                    <a:pt x="312088" y="368181"/>
                    <a:pt x="355427" y="288759"/>
                  </a:cubicBezTo>
                  <a:lnTo>
                    <a:pt x="141473" y="167454"/>
                  </a:lnTo>
                  <a:cubicBezTo>
                    <a:pt x="122662" y="192149"/>
                    <a:pt x="108297" y="203556"/>
                    <a:pt x="75277" y="203509"/>
                  </a:cubicBezTo>
                  <a:cubicBezTo>
                    <a:pt x="42257" y="203462"/>
                    <a:pt x="1754" y="174079"/>
                    <a:pt x="503" y="132883"/>
                  </a:cubicBez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0" name="Oval 5"/>
            <p:cNvSpPr>
              <a:spLocks noChangeAspect="1"/>
            </p:cNvSpPr>
            <p:nvPr/>
          </p:nvSpPr>
          <p:spPr bwMode="auto">
            <a:xfrm>
              <a:off x="11375200" y="3591090"/>
              <a:ext cx="1234440" cy="1375242"/>
            </a:xfrm>
            <a:custGeom>
              <a:avLst/>
              <a:gdLst>
                <a:gd name="connsiteX0" fmla="*/ 0 w 1234439"/>
                <a:gd name="connsiteY0" fmla="*/ 617220 h 1234439"/>
                <a:gd name="connsiteX1" fmla="*/ 617220 w 1234439"/>
                <a:gd name="connsiteY1" fmla="*/ 0 h 1234439"/>
                <a:gd name="connsiteX2" fmla="*/ 1234440 w 1234439"/>
                <a:gd name="connsiteY2" fmla="*/ 617220 h 1234439"/>
                <a:gd name="connsiteX3" fmla="*/ 617220 w 1234439"/>
                <a:gd name="connsiteY3" fmla="*/ 1234440 h 1234439"/>
                <a:gd name="connsiteX4" fmla="*/ 0 w 1234439"/>
                <a:gd name="connsiteY4" fmla="*/ 617220 h 1234439"/>
                <a:gd name="connsiteX0" fmla="*/ 22258 w 1256698"/>
                <a:gd name="connsiteY0" fmla="*/ 617220 h 1250892"/>
                <a:gd name="connsiteX1" fmla="*/ 639478 w 1256698"/>
                <a:gd name="connsiteY1" fmla="*/ 0 h 1250892"/>
                <a:gd name="connsiteX2" fmla="*/ 1256698 w 1256698"/>
                <a:gd name="connsiteY2" fmla="*/ 617220 h 1250892"/>
                <a:gd name="connsiteX3" fmla="*/ 639478 w 1256698"/>
                <a:gd name="connsiteY3" fmla="*/ 1234440 h 1250892"/>
                <a:gd name="connsiteX4" fmla="*/ 183737 w 1256698"/>
                <a:gd name="connsiteY4" fmla="*/ 1034257 h 1250892"/>
                <a:gd name="connsiteX5" fmla="*/ 22258 w 1256698"/>
                <a:gd name="connsiteY5" fmla="*/ 617220 h 1250892"/>
                <a:gd name="connsiteX0" fmla="*/ 13 w 1234453"/>
                <a:gd name="connsiteY0" fmla="*/ 617220 h 1250892"/>
                <a:gd name="connsiteX1" fmla="*/ 617233 w 1234453"/>
                <a:gd name="connsiteY1" fmla="*/ 0 h 1250892"/>
                <a:gd name="connsiteX2" fmla="*/ 1234453 w 1234453"/>
                <a:gd name="connsiteY2" fmla="*/ 617220 h 1250892"/>
                <a:gd name="connsiteX3" fmla="*/ 617233 w 1234453"/>
                <a:gd name="connsiteY3" fmla="*/ 1234440 h 1250892"/>
                <a:gd name="connsiteX4" fmla="*/ 161492 w 1234453"/>
                <a:gd name="connsiteY4" fmla="*/ 1034257 h 1250892"/>
                <a:gd name="connsiteX5" fmla="*/ 13 w 1234453"/>
                <a:gd name="connsiteY5" fmla="*/ 617220 h 1250892"/>
                <a:gd name="connsiteX0" fmla="*/ 13 w 1234453"/>
                <a:gd name="connsiteY0" fmla="*/ 617220 h 1250892"/>
                <a:gd name="connsiteX1" fmla="*/ 617233 w 1234453"/>
                <a:gd name="connsiteY1" fmla="*/ 0 h 1250892"/>
                <a:gd name="connsiteX2" fmla="*/ 1234453 w 1234453"/>
                <a:gd name="connsiteY2" fmla="*/ 617220 h 1250892"/>
                <a:gd name="connsiteX3" fmla="*/ 617233 w 1234453"/>
                <a:gd name="connsiteY3" fmla="*/ 1234440 h 1250892"/>
                <a:gd name="connsiteX4" fmla="*/ 161492 w 1234453"/>
                <a:gd name="connsiteY4" fmla="*/ 1034257 h 1250892"/>
                <a:gd name="connsiteX5" fmla="*/ 13 w 1234453"/>
                <a:gd name="connsiteY5" fmla="*/ 617220 h 1250892"/>
                <a:gd name="connsiteX0" fmla="*/ 1 w 1234441"/>
                <a:gd name="connsiteY0" fmla="*/ 617220 h 1250892"/>
                <a:gd name="connsiteX1" fmla="*/ 617221 w 1234441"/>
                <a:gd name="connsiteY1" fmla="*/ 0 h 1250892"/>
                <a:gd name="connsiteX2" fmla="*/ 1234441 w 1234441"/>
                <a:gd name="connsiteY2" fmla="*/ 617220 h 1250892"/>
                <a:gd name="connsiteX3" fmla="*/ 617221 w 1234441"/>
                <a:gd name="connsiteY3" fmla="*/ 1234440 h 1250892"/>
                <a:gd name="connsiteX4" fmla="*/ 161480 w 1234441"/>
                <a:gd name="connsiteY4" fmla="*/ 1034257 h 1250892"/>
                <a:gd name="connsiteX5" fmla="*/ 1 w 1234441"/>
                <a:gd name="connsiteY5" fmla="*/ 617220 h 1250892"/>
                <a:gd name="connsiteX0" fmla="*/ 1 w 1234441"/>
                <a:gd name="connsiteY0" fmla="*/ 617220 h 1250892"/>
                <a:gd name="connsiteX1" fmla="*/ 617221 w 1234441"/>
                <a:gd name="connsiteY1" fmla="*/ 0 h 1250892"/>
                <a:gd name="connsiteX2" fmla="*/ 1234441 w 1234441"/>
                <a:gd name="connsiteY2" fmla="*/ 617220 h 1250892"/>
                <a:gd name="connsiteX3" fmla="*/ 617221 w 1234441"/>
                <a:gd name="connsiteY3" fmla="*/ 1234440 h 1250892"/>
                <a:gd name="connsiteX4" fmla="*/ 161480 w 1234441"/>
                <a:gd name="connsiteY4" fmla="*/ 1034257 h 1250892"/>
                <a:gd name="connsiteX5" fmla="*/ 1 w 1234441"/>
                <a:gd name="connsiteY5" fmla="*/ 617220 h 1250892"/>
                <a:gd name="connsiteX0" fmla="*/ 1 w 1252665"/>
                <a:gd name="connsiteY0" fmla="*/ 617220 h 1235033"/>
                <a:gd name="connsiteX1" fmla="*/ 617221 w 1252665"/>
                <a:gd name="connsiteY1" fmla="*/ 0 h 1235033"/>
                <a:gd name="connsiteX2" fmla="*/ 1234441 w 1252665"/>
                <a:gd name="connsiteY2" fmla="*/ 617220 h 1235033"/>
                <a:gd name="connsiteX3" fmla="*/ 1047304 w 1252665"/>
                <a:gd name="connsiteY3" fmla="*/ 977106 h 1235033"/>
                <a:gd name="connsiteX4" fmla="*/ 617221 w 1252665"/>
                <a:gd name="connsiteY4" fmla="*/ 1234440 h 1235033"/>
                <a:gd name="connsiteX5" fmla="*/ 161480 w 1252665"/>
                <a:gd name="connsiteY5" fmla="*/ 1034257 h 1235033"/>
                <a:gd name="connsiteX6" fmla="*/ 1 w 1252665"/>
                <a:gd name="connsiteY6" fmla="*/ 617220 h 1235033"/>
                <a:gd name="connsiteX0" fmla="*/ 1 w 1255771"/>
                <a:gd name="connsiteY0" fmla="*/ 617220 h 1234440"/>
                <a:gd name="connsiteX1" fmla="*/ 617221 w 1255771"/>
                <a:gd name="connsiteY1" fmla="*/ 0 h 1234440"/>
                <a:gd name="connsiteX2" fmla="*/ 1234441 w 1255771"/>
                <a:gd name="connsiteY2" fmla="*/ 617220 h 1234440"/>
                <a:gd name="connsiteX3" fmla="*/ 1079689 w 1255771"/>
                <a:gd name="connsiteY3" fmla="*/ 1032351 h 1234440"/>
                <a:gd name="connsiteX4" fmla="*/ 617221 w 1255771"/>
                <a:gd name="connsiteY4" fmla="*/ 1234440 h 1234440"/>
                <a:gd name="connsiteX5" fmla="*/ 161480 w 1255771"/>
                <a:gd name="connsiteY5" fmla="*/ 1034257 h 1234440"/>
                <a:gd name="connsiteX6" fmla="*/ 1 w 1255771"/>
                <a:gd name="connsiteY6" fmla="*/ 617220 h 1234440"/>
                <a:gd name="connsiteX0" fmla="*/ 1 w 1255771"/>
                <a:gd name="connsiteY0" fmla="*/ 617220 h 1234440"/>
                <a:gd name="connsiteX1" fmla="*/ 617221 w 1255771"/>
                <a:gd name="connsiteY1" fmla="*/ 0 h 1234440"/>
                <a:gd name="connsiteX2" fmla="*/ 1234441 w 1255771"/>
                <a:gd name="connsiteY2" fmla="*/ 617220 h 1234440"/>
                <a:gd name="connsiteX3" fmla="*/ 1079689 w 1255771"/>
                <a:gd name="connsiteY3" fmla="*/ 1032351 h 1234440"/>
                <a:gd name="connsiteX4" fmla="*/ 617221 w 1255771"/>
                <a:gd name="connsiteY4" fmla="*/ 1234440 h 1234440"/>
                <a:gd name="connsiteX5" fmla="*/ 161480 w 1255771"/>
                <a:gd name="connsiteY5" fmla="*/ 1034257 h 1234440"/>
                <a:gd name="connsiteX6" fmla="*/ 1 w 1255771"/>
                <a:gd name="connsiteY6" fmla="*/ 617220 h 1234440"/>
                <a:gd name="connsiteX0" fmla="*/ 1 w 1255771"/>
                <a:gd name="connsiteY0" fmla="*/ 617220 h 1234440"/>
                <a:gd name="connsiteX1" fmla="*/ 617221 w 1255771"/>
                <a:gd name="connsiteY1" fmla="*/ 0 h 1234440"/>
                <a:gd name="connsiteX2" fmla="*/ 1234441 w 1255771"/>
                <a:gd name="connsiteY2" fmla="*/ 617220 h 1234440"/>
                <a:gd name="connsiteX3" fmla="*/ 1079689 w 1255771"/>
                <a:gd name="connsiteY3" fmla="*/ 1032351 h 1234440"/>
                <a:gd name="connsiteX4" fmla="*/ 617221 w 1255771"/>
                <a:gd name="connsiteY4" fmla="*/ 1234440 h 1234440"/>
                <a:gd name="connsiteX5" fmla="*/ 161480 w 1255771"/>
                <a:gd name="connsiteY5" fmla="*/ 1034257 h 1234440"/>
                <a:gd name="connsiteX6" fmla="*/ 1 w 1255771"/>
                <a:gd name="connsiteY6" fmla="*/ 617220 h 1234440"/>
                <a:gd name="connsiteX0" fmla="*/ 1 w 1234442"/>
                <a:gd name="connsiteY0" fmla="*/ 617220 h 1234440"/>
                <a:gd name="connsiteX1" fmla="*/ 617221 w 1234442"/>
                <a:gd name="connsiteY1" fmla="*/ 0 h 1234440"/>
                <a:gd name="connsiteX2" fmla="*/ 1234441 w 1234442"/>
                <a:gd name="connsiteY2" fmla="*/ 617220 h 1234440"/>
                <a:gd name="connsiteX3" fmla="*/ 1079689 w 1234442"/>
                <a:gd name="connsiteY3" fmla="*/ 1032351 h 1234440"/>
                <a:gd name="connsiteX4" fmla="*/ 617221 w 1234442"/>
                <a:gd name="connsiteY4" fmla="*/ 1234440 h 1234440"/>
                <a:gd name="connsiteX5" fmla="*/ 161480 w 1234442"/>
                <a:gd name="connsiteY5" fmla="*/ 1034257 h 1234440"/>
                <a:gd name="connsiteX6" fmla="*/ 1 w 1234442"/>
                <a:gd name="connsiteY6" fmla="*/ 617220 h 1234440"/>
                <a:gd name="connsiteX0" fmla="*/ 1 w 1234442"/>
                <a:gd name="connsiteY0" fmla="*/ 617220 h 1274445"/>
                <a:gd name="connsiteX1" fmla="*/ 617221 w 1234442"/>
                <a:gd name="connsiteY1" fmla="*/ 0 h 1274445"/>
                <a:gd name="connsiteX2" fmla="*/ 1234441 w 1234442"/>
                <a:gd name="connsiteY2" fmla="*/ 617220 h 1274445"/>
                <a:gd name="connsiteX3" fmla="*/ 1079689 w 1234442"/>
                <a:gd name="connsiteY3" fmla="*/ 1032351 h 1274445"/>
                <a:gd name="connsiteX4" fmla="*/ 621032 w 1234442"/>
                <a:gd name="connsiteY4" fmla="*/ 1274445 h 1274445"/>
                <a:gd name="connsiteX5" fmla="*/ 161480 w 1234442"/>
                <a:gd name="connsiteY5" fmla="*/ 1034257 h 1274445"/>
                <a:gd name="connsiteX6" fmla="*/ 1 w 1234442"/>
                <a:gd name="connsiteY6" fmla="*/ 617220 h 1274445"/>
                <a:gd name="connsiteX0" fmla="*/ 1 w 1234442"/>
                <a:gd name="connsiteY0" fmla="*/ 617220 h 1274618"/>
                <a:gd name="connsiteX1" fmla="*/ 617221 w 1234442"/>
                <a:gd name="connsiteY1" fmla="*/ 0 h 1274618"/>
                <a:gd name="connsiteX2" fmla="*/ 1234441 w 1234442"/>
                <a:gd name="connsiteY2" fmla="*/ 617220 h 1274618"/>
                <a:gd name="connsiteX3" fmla="*/ 1079689 w 1234442"/>
                <a:gd name="connsiteY3" fmla="*/ 1032351 h 1274618"/>
                <a:gd name="connsiteX4" fmla="*/ 621032 w 1234442"/>
                <a:gd name="connsiteY4" fmla="*/ 1274445 h 1274618"/>
                <a:gd name="connsiteX5" fmla="*/ 359599 w 1234442"/>
                <a:gd name="connsiteY5" fmla="*/ 1070450 h 1274618"/>
                <a:gd name="connsiteX6" fmla="*/ 161480 w 1234442"/>
                <a:gd name="connsiteY6" fmla="*/ 1034257 h 1274618"/>
                <a:gd name="connsiteX7" fmla="*/ 1 w 1234442"/>
                <a:gd name="connsiteY7" fmla="*/ 617220 h 1274618"/>
                <a:gd name="connsiteX0" fmla="*/ 1 w 1234442"/>
                <a:gd name="connsiteY0" fmla="*/ 617220 h 1274618"/>
                <a:gd name="connsiteX1" fmla="*/ 617221 w 1234442"/>
                <a:gd name="connsiteY1" fmla="*/ 0 h 1274618"/>
                <a:gd name="connsiteX2" fmla="*/ 1234441 w 1234442"/>
                <a:gd name="connsiteY2" fmla="*/ 617220 h 1274618"/>
                <a:gd name="connsiteX3" fmla="*/ 1079689 w 1234442"/>
                <a:gd name="connsiteY3" fmla="*/ 1032351 h 1274618"/>
                <a:gd name="connsiteX4" fmla="*/ 621032 w 1234442"/>
                <a:gd name="connsiteY4" fmla="*/ 1274445 h 1274618"/>
                <a:gd name="connsiteX5" fmla="*/ 359599 w 1234442"/>
                <a:gd name="connsiteY5" fmla="*/ 1070450 h 1274618"/>
                <a:gd name="connsiteX6" fmla="*/ 161480 w 1234442"/>
                <a:gd name="connsiteY6" fmla="*/ 1034257 h 1274618"/>
                <a:gd name="connsiteX7" fmla="*/ 1 w 1234442"/>
                <a:gd name="connsiteY7" fmla="*/ 617220 h 1274618"/>
                <a:gd name="connsiteX0" fmla="*/ 1 w 1234442"/>
                <a:gd name="connsiteY0" fmla="*/ 617220 h 1274493"/>
                <a:gd name="connsiteX1" fmla="*/ 617221 w 1234442"/>
                <a:gd name="connsiteY1" fmla="*/ 0 h 1274493"/>
                <a:gd name="connsiteX2" fmla="*/ 1234441 w 1234442"/>
                <a:gd name="connsiteY2" fmla="*/ 617220 h 1274493"/>
                <a:gd name="connsiteX3" fmla="*/ 1079689 w 1234442"/>
                <a:gd name="connsiteY3" fmla="*/ 1032351 h 1274493"/>
                <a:gd name="connsiteX4" fmla="*/ 621032 w 1234442"/>
                <a:gd name="connsiteY4" fmla="*/ 1274445 h 1274493"/>
                <a:gd name="connsiteX5" fmla="*/ 311974 w 1234442"/>
                <a:gd name="connsiteY5" fmla="*/ 1053305 h 1274493"/>
                <a:gd name="connsiteX6" fmla="*/ 161480 w 1234442"/>
                <a:gd name="connsiteY6" fmla="*/ 1034257 h 1274493"/>
                <a:gd name="connsiteX7" fmla="*/ 1 w 1234442"/>
                <a:gd name="connsiteY7" fmla="*/ 617220 h 1274493"/>
                <a:gd name="connsiteX0" fmla="*/ 1 w 1234442"/>
                <a:gd name="connsiteY0" fmla="*/ 617220 h 1274470"/>
                <a:gd name="connsiteX1" fmla="*/ 617221 w 1234442"/>
                <a:gd name="connsiteY1" fmla="*/ 0 h 1274470"/>
                <a:gd name="connsiteX2" fmla="*/ 1234441 w 1234442"/>
                <a:gd name="connsiteY2" fmla="*/ 617220 h 1274470"/>
                <a:gd name="connsiteX3" fmla="*/ 1079689 w 1234442"/>
                <a:gd name="connsiteY3" fmla="*/ 1032351 h 1274470"/>
                <a:gd name="connsiteX4" fmla="*/ 621032 w 1234442"/>
                <a:gd name="connsiteY4" fmla="*/ 1274445 h 1274470"/>
                <a:gd name="connsiteX5" fmla="*/ 323404 w 1234442"/>
                <a:gd name="connsiteY5" fmla="*/ 1047590 h 1274470"/>
                <a:gd name="connsiteX6" fmla="*/ 161480 w 1234442"/>
                <a:gd name="connsiteY6" fmla="*/ 1034257 h 1274470"/>
                <a:gd name="connsiteX7" fmla="*/ 1 w 1234442"/>
                <a:gd name="connsiteY7" fmla="*/ 617220 h 1274470"/>
                <a:gd name="connsiteX0" fmla="*/ 20669 w 1255110"/>
                <a:gd name="connsiteY0" fmla="*/ 617220 h 1274470"/>
                <a:gd name="connsiteX1" fmla="*/ 637889 w 1255110"/>
                <a:gd name="connsiteY1" fmla="*/ 0 h 1274470"/>
                <a:gd name="connsiteX2" fmla="*/ 1255109 w 1255110"/>
                <a:gd name="connsiteY2" fmla="*/ 617220 h 1274470"/>
                <a:gd name="connsiteX3" fmla="*/ 1100357 w 1255110"/>
                <a:gd name="connsiteY3" fmla="*/ 1032351 h 1274470"/>
                <a:gd name="connsiteX4" fmla="*/ 641700 w 1255110"/>
                <a:gd name="connsiteY4" fmla="*/ 1274445 h 1274470"/>
                <a:gd name="connsiteX5" fmla="*/ 344072 w 1255110"/>
                <a:gd name="connsiteY5" fmla="*/ 1047590 h 1274470"/>
                <a:gd name="connsiteX6" fmla="*/ 191673 w 1255110"/>
                <a:gd name="connsiteY6" fmla="*/ 1043782 h 1274470"/>
                <a:gd name="connsiteX7" fmla="*/ 20669 w 1255110"/>
                <a:gd name="connsiteY7" fmla="*/ 617220 h 1274470"/>
                <a:gd name="connsiteX0" fmla="*/ 1 w 1234442"/>
                <a:gd name="connsiteY0" fmla="*/ 617220 h 1274470"/>
                <a:gd name="connsiteX1" fmla="*/ 617221 w 1234442"/>
                <a:gd name="connsiteY1" fmla="*/ 0 h 1274470"/>
                <a:gd name="connsiteX2" fmla="*/ 1234441 w 1234442"/>
                <a:gd name="connsiteY2" fmla="*/ 617220 h 1274470"/>
                <a:gd name="connsiteX3" fmla="*/ 1079689 w 1234442"/>
                <a:gd name="connsiteY3" fmla="*/ 1032351 h 1274470"/>
                <a:gd name="connsiteX4" fmla="*/ 621032 w 1234442"/>
                <a:gd name="connsiteY4" fmla="*/ 1274445 h 1274470"/>
                <a:gd name="connsiteX5" fmla="*/ 323404 w 1234442"/>
                <a:gd name="connsiteY5" fmla="*/ 1047590 h 1274470"/>
                <a:gd name="connsiteX6" fmla="*/ 171005 w 1234442"/>
                <a:gd name="connsiteY6" fmla="*/ 1043782 h 1274470"/>
                <a:gd name="connsiteX7" fmla="*/ 1 w 1234442"/>
                <a:gd name="connsiteY7" fmla="*/ 617220 h 1274470"/>
                <a:gd name="connsiteX0" fmla="*/ 1 w 1234442"/>
                <a:gd name="connsiteY0" fmla="*/ 617220 h 1275157"/>
                <a:gd name="connsiteX1" fmla="*/ 617221 w 1234442"/>
                <a:gd name="connsiteY1" fmla="*/ 0 h 1275157"/>
                <a:gd name="connsiteX2" fmla="*/ 1234441 w 1234442"/>
                <a:gd name="connsiteY2" fmla="*/ 617220 h 1275157"/>
                <a:gd name="connsiteX3" fmla="*/ 1079689 w 1234442"/>
                <a:gd name="connsiteY3" fmla="*/ 1032351 h 1275157"/>
                <a:gd name="connsiteX4" fmla="*/ 967295 w 1234442"/>
                <a:gd name="connsiteY4" fmla="*/ 1116170 h 1275157"/>
                <a:gd name="connsiteX5" fmla="*/ 621032 w 1234442"/>
                <a:gd name="connsiteY5" fmla="*/ 1274445 h 1275157"/>
                <a:gd name="connsiteX6" fmla="*/ 323404 w 1234442"/>
                <a:gd name="connsiteY6" fmla="*/ 1047590 h 1275157"/>
                <a:gd name="connsiteX7" fmla="*/ 171005 w 1234442"/>
                <a:gd name="connsiteY7" fmla="*/ 1043782 h 1275157"/>
                <a:gd name="connsiteX8" fmla="*/ 1 w 1234442"/>
                <a:gd name="connsiteY8" fmla="*/ 617220 h 1275157"/>
                <a:gd name="connsiteX0" fmla="*/ 1 w 1234442"/>
                <a:gd name="connsiteY0" fmla="*/ 617220 h 1274472"/>
                <a:gd name="connsiteX1" fmla="*/ 617221 w 1234442"/>
                <a:gd name="connsiteY1" fmla="*/ 0 h 1274472"/>
                <a:gd name="connsiteX2" fmla="*/ 1234441 w 1234442"/>
                <a:gd name="connsiteY2" fmla="*/ 617220 h 1274472"/>
                <a:gd name="connsiteX3" fmla="*/ 1079689 w 1234442"/>
                <a:gd name="connsiteY3" fmla="*/ 1032351 h 1274472"/>
                <a:gd name="connsiteX4" fmla="*/ 913955 w 1234442"/>
                <a:gd name="connsiteY4" fmla="*/ 1062830 h 1274472"/>
                <a:gd name="connsiteX5" fmla="*/ 621032 w 1234442"/>
                <a:gd name="connsiteY5" fmla="*/ 1274445 h 1274472"/>
                <a:gd name="connsiteX6" fmla="*/ 323404 w 1234442"/>
                <a:gd name="connsiteY6" fmla="*/ 1047590 h 1274472"/>
                <a:gd name="connsiteX7" fmla="*/ 171005 w 1234442"/>
                <a:gd name="connsiteY7" fmla="*/ 1043782 h 1274472"/>
                <a:gd name="connsiteX8" fmla="*/ 1 w 1234442"/>
                <a:gd name="connsiteY8" fmla="*/ 617220 h 1274472"/>
                <a:gd name="connsiteX0" fmla="*/ 1 w 1234442"/>
                <a:gd name="connsiteY0" fmla="*/ 617220 h 1274472"/>
                <a:gd name="connsiteX1" fmla="*/ 617221 w 1234442"/>
                <a:gd name="connsiteY1" fmla="*/ 0 h 1274472"/>
                <a:gd name="connsiteX2" fmla="*/ 1234441 w 1234442"/>
                <a:gd name="connsiteY2" fmla="*/ 617220 h 1274472"/>
                <a:gd name="connsiteX3" fmla="*/ 1079689 w 1234442"/>
                <a:gd name="connsiteY3" fmla="*/ 1032351 h 1274472"/>
                <a:gd name="connsiteX4" fmla="*/ 913955 w 1234442"/>
                <a:gd name="connsiteY4" fmla="*/ 1062830 h 1274472"/>
                <a:gd name="connsiteX5" fmla="*/ 621032 w 1234442"/>
                <a:gd name="connsiteY5" fmla="*/ 1274445 h 1274472"/>
                <a:gd name="connsiteX6" fmla="*/ 323404 w 1234442"/>
                <a:gd name="connsiteY6" fmla="*/ 1047590 h 1274472"/>
                <a:gd name="connsiteX7" fmla="*/ 171005 w 1234442"/>
                <a:gd name="connsiteY7" fmla="*/ 1043782 h 1274472"/>
                <a:gd name="connsiteX8" fmla="*/ 1 w 1234442"/>
                <a:gd name="connsiteY8" fmla="*/ 617220 h 1274472"/>
                <a:gd name="connsiteX0" fmla="*/ 1 w 1234442"/>
                <a:gd name="connsiteY0" fmla="*/ 617220 h 1274451"/>
                <a:gd name="connsiteX1" fmla="*/ 617221 w 1234442"/>
                <a:gd name="connsiteY1" fmla="*/ 0 h 1274451"/>
                <a:gd name="connsiteX2" fmla="*/ 1234441 w 1234442"/>
                <a:gd name="connsiteY2" fmla="*/ 617220 h 1274451"/>
                <a:gd name="connsiteX3" fmla="*/ 1079689 w 1234442"/>
                <a:gd name="connsiteY3" fmla="*/ 1032351 h 1274451"/>
                <a:gd name="connsiteX4" fmla="*/ 921575 w 1234442"/>
                <a:gd name="connsiteY4" fmla="*/ 1055210 h 1274451"/>
                <a:gd name="connsiteX5" fmla="*/ 621032 w 1234442"/>
                <a:gd name="connsiteY5" fmla="*/ 1274445 h 1274451"/>
                <a:gd name="connsiteX6" fmla="*/ 323404 w 1234442"/>
                <a:gd name="connsiteY6" fmla="*/ 1047590 h 1274451"/>
                <a:gd name="connsiteX7" fmla="*/ 171005 w 1234442"/>
                <a:gd name="connsiteY7" fmla="*/ 1043782 h 1274451"/>
                <a:gd name="connsiteX8" fmla="*/ 1 w 1234442"/>
                <a:gd name="connsiteY8" fmla="*/ 617220 h 1274451"/>
                <a:gd name="connsiteX0" fmla="*/ 1 w 1234442"/>
                <a:gd name="connsiteY0" fmla="*/ 617220 h 1274446"/>
                <a:gd name="connsiteX1" fmla="*/ 617221 w 1234442"/>
                <a:gd name="connsiteY1" fmla="*/ 0 h 1274446"/>
                <a:gd name="connsiteX2" fmla="*/ 1234441 w 1234442"/>
                <a:gd name="connsiteY2" fmla="*/ 617220 h 1274446"/>
                <a:gd name="connsiteX3" fmla="*/ 1079689 w 1234442"/>
                <a:gd name="connsiteY3" fmla="*/ 1032351 h 1274446"/>
                <a:gd name="connsiteX4" fmla="*/ 921575 w 1234442"/>
                <a:gd name="connsiteY4" fmla="*/ 1055210 h 1274446"/>
                <a:gd name="connsiteX5" fmla="*/ 621032 w 1234442"/>
                <a:gd name="connsiteY5" fmla="*/ 1274445 h 1274446"/>
                <a:gd name="connsiteX6" fmla="*/ 331024 w 1234442"/>
                <a:gd name="connsiteY6" fmla="*/ 1051400 h 1274446"/>
                <a:gd name="connsiteX7" fmla="*/ 171005 w 1234442"/>
                <a:gd name="connsiteY7" fmla="*/ 1043782 h 1274446"/>
                <a:gd name="connsiteX8" fmla="*/ 1 w 1234442"/>
                <a:gd name="connsiteY8" fmla="*/ 617220 h 1274446"/>
                <a:gd name="connsiteX0" fmla="*/ 1 w 1234442"/>
                <a:gd name="connsiteY0" fmla="*/ 617220 h 1274445"/>
                <a:gd name="connsiteX1" fmla="*/ 617221 w 1234442"/>
                <a:gd name="connsiteY1" fmla="*/ 0 h 1274445"/>
                <a:gd name="connsiteX2" fmla="*/ 1234441 w 1234442"/>
                <a:gd name="connsiteY2" fmla="*/ 617220 h 1274445"/>
                <a:gd name="connsiteX3" fmla="*/ 1079689 w 1234442"/>
                <a:gd name="connsiteY3" fmla="*/ 1032351 h 1274445"/>
                <a:gd name="connsiteX4" fmla="*/ 921575 w 1234442"/>
                <a:gd name="connsiteY4" fmla="*/ 1051400 h 1274445"/>
                <a:gd name="connsiteX5" fmla="*/ 621032 w 1234442"/>
                <a:gd name="connsiteY5" fmla="*/ 1274445 h 1274445"/>
                <a:gd name="connsiteX6" fmla="*/ 331024 w 1234442"/>
                <a:gd name="connsiteY6" fmla="*/ 1051400 h 1274445"/>
                <a:gd name="connsiteX7" fmla="*/ 171005 w 1234442"/>
                <a:gd name="connsiteY7" fmla="*/ 1043782 h 1274445"/>
                <a:gd name="connsiteX8" fmla="*/ 1 w 1234442"/>
                <a:gd name="connsiteY8" fmla="*/ 617220 h 1274445"/>
                <a:gd name="connsiteX0" fmla="*/ 1 w 1234442"/>
                <a:gd name="connsiteY0" fmla="*/ 617220 h 1277294"/>
                <a:gd name="connsiteX1" fmla="*/ 617221 w 1234442"/>
                <a:gd name="connsiteY1" fmla="*/ 0 h 1277294"/>
                <a:gd name="connsiteX2" fmla="*/ 1234441 w 1234442"/>
                <a:gd name="connsiteY2" fmla="*/ 617220 h 1277294"/>
                <a:gd name="connsiteX3" fmla="*/ 1079689 w 1234442"/>
                <a:gd name="connsiteY3" fmla="*/ 1032351 h 1277294"/>
                <a:gd name="connsiteX4" fmla="*/ 921575 w 1234442"/>
                <a:gd name="connsiteY4" fmla="*/ 1051400 h 1277294"/>
                <a:gd name="connsiteX5" fmla="*/ 621032 w 1234442"/>
                <a:gd name="connsiteY5" fmla="*/ 1274445 h 1277294"/>
                <a:gd name="connsiteX6" fmla="*/ 365314 w 1234442"/>
                <a:gd name="connsiteY6" fmla="*/ 1169511 h 1277294"/>
                <a:gd name="connsiteX7" fmla="*/ 331024 w 1234442"/>
                <a:gd name="connsiteY7" fmla="*/ 1051400 h 1277294"/>
                <a:gd name="connsiteX8" fmla="*/ 171005 w 1234442"/>
                <a:gd name="connsiteY8" fmla="*/ 1043782 h 1277294"/>
                <a:gd name="connsiteX9" fmla="*/ 1 w 1234442"/>
                <a:gd name="connsiteY9" fmla="*/ 617220 h 1277294"/>
                <a:gd name="connsiteX0" fmla="*/ 1 w 1234442"/>
                <a:gd name="connsiteY0" fmla="*/ 617220 h 1274449"/>
                <a:gd name="connsiteX1" fmla="*/ 617221 w 1234442"/>
                <a:gd name="connsiteY1" fmla="*/ 0 h 1274449"/>
                <a:gd name="connsiteX2" fmla="*/ 1234441 w 1234442"/>
                <a:gd name="connsiteY2" fmla="*/ 617220 h 1274449"/>
                <a:gd name="connsiteX3" fmla="*/ 1079689 w 1234442"/>
                <a:gd name="connsiteY3" fmla="*/ 1032351 h 1274449"/>
                <a:gd name="connsiteX4" fmla="*/ 921575 w 1234442"/>
                <a:gd name="connsiteY4" fmla="*/ 1051400 h 1274449"/>
                <a:gd name="connsiteX5" fmla="*/ 877760 w 1234442"/>
                <a:gd name="connsiteY5" fmla="*/ 1165700 h 1274449"/>
                <a:gd name="connsiteX6" fmla="*/ 621032 w 1234442"/>
                <a:gd name="connsiteY6" fmla="*/ 1274445 h 1274449"/>
                <a:gd name="connsiteX7" fmla="*/ 365314 w 1234442"/>
                <a:gd name="connsiteY7" fmla="*/ 1169511 h 1274449"/>
                <a:gd name="connsiteX8" fmla="*/ 331024 w 1234442"/>
                <a:gd name="connsiteY8" fmla="*/ 1051400 h 1274449"/>
                <a:gd name="connsiteX9" fmla="*/ 171005 w 1234442"/>
                <a:gd name="connsiteY9" fmla="*/ 1043782 h 1274449"/>
                <a:gd name="connsiteX10" fmla="*/ 1 w 1234442"/>
                <a:gd name="connsiteY10" fmla="*/ 617220 h 1274449"/>
                <a:gd name="connsiteX0" fmla="*/ 1 w 1234442"/>
                <a:gd name="connsiteY0" fmla="*/ 617220 h 1274449"/>
                <a:gd name="connsiteX1" fmla="*/ 617221 w 1234442"/>
                <a:gd name="connsiteY1" fmla="*/ 0 h 1274449"/>
                <a:gd name="connsiteX2" fmla="*/ 1234441 w 1234442"/>
                <a:gd name="connsiteY2" fmla="*/ 617220 h 1274449"/>
                <a:gd name="connsiteX3" fmla="*/ 1079689 w 1234442"/>
                <a:gd name="connsiteY3" fmla="*/ 1032351 h 1274449"/>
                <a:gd name="connsiteX4" fmla="*/ 921575 w 1234442"/>
                <a:gd name="connsiteY4" fmla="*/ 1051400 h 1274449"/>
                <a:gd name="connsiteX5" fmla="*/ 877760 w 1234442"/>
                <a:gd name="connsiteY5" fmla="*/ 1165700 h 1274449"/>
                <a:gd name="connsiteX6" fmla="*/ 621032 w 1234442"/>
                <a:gd name="connsiteY6" fmla="*/ 1274445 h 1274449"/>
                <a:gd name="connsiteX7" fmla="*/ 365314 w 1234442"/>
                <a:gd name="connsiteY7" fmla="*/ 1169511 h 1274449"/>
                <a:gd name="connsiteX8" fmla="*/ 331024 w 1234442"/>
                <a:gd name="connsiteY8" fmla="*/ 1051400 h 1274449"/>
                <a:gd name="connsiteX9" fmla="*/ 171005 w 1234442"/>
                <a:gd name="connsiteY9" fmla="*/ 1043782 h 1274449"/>
                <a:gd name="connsiteX10" fmla="*/ 1 w 1234442"/>
                <a:gd name="connsiteY10" fmla="*/ 617220 h 1274449"/>
                <a:gd name="connsiteX0" fmla="*/ 1 w 1234442"/>
                <a:gd name="connsiteY0" fmla="*/ 617220 h 1274449"/>
                <a:gd name="connsiteX1" fmla="*/ 617221 w 1234442"/>
                <a:gd name="connsiteY1" fmla="*/ 0 h 1274449"/>
                <a:gd name="connsiteX2" fmla="*/ 1234441 w 1234442"/>
                <a:gd name="connsiteY2" fmla="*/ 617220 h 1274449"/>
                <a:gd name="connsiteX3" fmla="*/ 1079689 w 1234442"/>
                <a:gd name="connsiteY3" fmla="*/ 1032351 h 1274449"/>
                <a:gd name="connsiteX4" fmla="*/ 921575 w 1234442"/>
                <a:gd name="connsiteY4" fmla="*/ 1051400 h 1274449"/>
                <a:gd name="connsiteX5" fmla="*/ 877760 w 1234442"/>
                <a:gd name="connsiteY5" fmla="*/ 1165700 h 1274449"/>
                <a:gd name="connsiteX6" fmla="*/ 621032 w 1234442"/>
                <a:gd name="connsiteY6" fmla="*/ 1274445 h 1274449"/>
                <a:gd name="connsiteX7" fmla="*/ 365314 w 1234442"/>
                <a:gd name="connsiteY7" fmla="*/ 1169511 h 1274449"/>
                <a:gd name="connsiteX8" fmla="*/ 331024 w 1234442"/>
                <a:gd name="connsiteY8" fmla="*/ 1051400 h 1274449"/>
                <a:gd name="connsiteX9" fmla="*/ 171005 w 1234442"/>
                <a:gd name="connsiteY9" fmla="*/ 1043782 h 1274449"/>
                <a:gd name="connsiteX10" fmla="*/ 1 w 1234442"/>
                <a:gd name="connsiteY10" fmla="*/ 617220 h 1274449"/>
                <a:gd name="connsiteX0" fmla="*/ 1 w 1234442"/>
                <a:gd name="connsiteY0" fmla="*/ 617220 h 1274451"/>
                <a:gd name="connsiteX1" fmla="*/ 617221 w 1234442"/>
                <a:gd name="connsiteY1" fmla="*/ 0 h 1274451"/>
                <a:gd name="connsiteX2" fmla="*/ 1234441 w 1234442"/>
                <a:gd name="connsiteY2" fmla="*/ 617220 h 1274451"/>
                <a:gd name="connsiteX3" fmla="*/ 1079689 w 1234442"/>
                <a:gd name="connsiteY3" fmla="*/ 1032351 h 1274451"/>
                <a:gd name="connsiteX4" fmla="*/ 921575 w 1234442"/>
                <a:gd name="connsiteY4" fmla="*/ 1051400 h 1274451"/>
                <a:gd name="connsiteX5" fmla="*/ 877760 w 1234442"/>
                <a:gd name="connsiteY5" fmla="*/ 1165700 h 1274451"/>
                <a:gd name="connsiteX6" fmla="*/ 621032 w 1234442"/>
                <a:gd name="connsiteY6" fmla="*/ 1274445 h 1274451"/>
                <a:gd name="connsiteX7" fmla="*/ 365314 w 1234442"/>
                <a:gd name="connsiteY7" fmla="*/ 1169511 h 1274451"/>
                <a:gd name="connsiteX8" fmla="*/ 331024 w 1234442"/>
                <a:gd name="connsiteY8" fmla="*/ 1051400 h 1274451"/>
                <a:gd name="connsiteX9" fmla="*/ 171005 w 1234442"/>
                <a:gd name="connsiteY9" fmla="*/ 1043782 h 1274451"/>
                <a:gd name="connsiteX10" fmla="*/ 1 w 1234442"/>
                <a:gd name="connsiteY10" fmla="*/ 617220 h 1274451"/>
                <a:gd name="connsiteX0" fmla="*/ 1 w 1234442"/>
                <a:gd name="connsiteY0" fmla="*/ 617220 h 1274451"/>
                <a:gd name="connsiteX1" fmla="*/ 617221 w 1234442"/>
                <a:gd name="connsiteY1" fmla="*/ 0 h 1274451"/>
                <a:gd name="connsiteX2" fmla="*/ 1234441 w 1234442"/>
                <a:gd name="connsiteY2" fmla="*/ 617220 h 1274451"/>
                <a:gd name="connsiteX3" fmla="*/ 1079689 w 1234442"/>
                <a:gd name="connsiteY3" fmla="*/ 1032351 h 1274451"/>
                <a:gd name="connsiteX4" fmla="*/ 921575 w 1234442"/>
                <a:gd name="connsiteY4" fmla="*/ 1051400 h 1274451"/>
                <a:gd name="connsiteX5" fmla="*/ 877760 w 1234442"/>
                <a:gd name="connsiteY5" fmla="*/ 1165700 h 1274451"/>
                <a:gd name="connsiteX6" fmla="*/ 621032 w 1234442"/>
                <a:gd name="connsiteY6" fmla="*/ 1274445 h 1274451"/>
                <a:gd name="connsiteX7" fmla="*/ 365314 w 1234442"/>
                <a:gd name="connsiteY7" fmla="*/ 1169511 h 1274451"/>
                <a:gd name="connsiteX8" fmla="*/ 331024 w 1234442"/>
                <a:gd name="connsiteY8" fmla="*/ 1051400 h 1274451"/>
                <a:gd name="connsiteX9" fmla="*/ 171005 w 1234442"/>
                <a:gd name="connsiteY9" fmla="*/ 1043782 h 1274451"/>
                <a:gd name="connsiteX10" fmla="*/ 1 w 1234442"/>
                <a:gd name="connsiteY10" fmla="*/ 617220 h 1274451"/>
                <a:gd name="connsiteX0" fmla="*/ 1 w 1234442"/>
                <a:gd name="connsiteY0" fmla="*/ 617220 h 1274451"/>
                <a:gd name="connsiteX1" fmla="*/ 617221 w 1234442"/>
                <a:gd name="connsiteY1" fmla="*/ 0 h 1274451"/>
                <a:gd name="connsiteX2" fmla="*/ 1234441 w 1234442"/>
                <a:gd name="connsiteY2" fmla="*/ 617220 h 1274451"/>
                <a:gd name="connsiteX3" fmla="*/ 1079689 w 1234442"/>
                <a:gd name="connsiteY3" fmla="*/ 1032351 h 1274451"/>
                <a:gd name="connsiteX4" fmla="*/ 921575 w 1234442"/>
                <a:gd name="connsiteY4" fmla="*/ 1051400 h 1274451"/>
                <a:gd name="connsiteX5" fmla="*/ 877760 w 1234442"/>
                <a:gd name="connsiteY5" fmla="*/ 1165700 h 1274451"/>
                <a:gd name="connsiteX6" fmla="*/ 621032 w 1234442"/>
                <a:gd name="connsiteY6" fmla="*/ 1274445 h 1274451"/>
                <a:gd name="connsiteX7" fmla="*/ 365314 w 1234442"/>
                <a:gd name="connsiteY7" fmla="*/ 1169511 h 1274451"/>
                <a:gd name="connsiteX8" fmla="*/ 331024 w 1234442"/>
                <a:gd name="connsiteY8" fmla="*/ 1051400 h 1274451"/>
                <a:gd name="connsiteX9" fmla="*/ 171005 w 1234442"/>
                <a:gd name="connsiteY9" fmla="*/ 1043782 h 1274451"/>
                <a:gd name="connsiteX10" fmla="*/ 1 w 1234442"/>
                <a:gd name="connsiteY10" fmla="*/ 617220 h 1274451"/>
                <a:gd name="connsiteX0" fmla="*/ 1 w 1234442"/>
                <a:gd name="connsiteY0" fmla="*/ 617220 h 1274451"/>
                <a:gd name="connsiteX1" fmla="*/ 617221 w 1234442"/>
                <a:gd name="connsiteY1" fmla="*/ 0 h 1274451"/>
                <a:gd name="connsiteX2" fmla="*/ 1234441 w 1234442"/>
                <a:gd name="connsiteY2" fmla="*/ 617220 h 1274451"/>
                <a:gd name="connsiteX3" fmla="*/ 1079689 w 1234442"/>
                <a:gd name="connsiteY3" fmla="*/ 1032351 h 1274451"/>
                <a:gd name="connsiteX4" fmla="*/ 921575 w 1234442"/>
                <a:gd name="connsiteY4" fmla="*/ 1051400 h 1274451"/>
                <a:gd name="connsiteX5" fmla="*/ 877760 w 1234442"/>
                <a:gd name="connsiteY5" fmla="*/ 1165700 h 1274451"/>
                <a:gd name="connsiteX6" fmla="*/ 621032 w 1234442"/>
                <a:gd name="connsiteY6" fmla="*/ 1274445 h 1274451"/>
                <a:gd name="connsiteX7" fmla="*/ 365314 w 1234442"/>
                <a:gd name="connsiteY7" fmla="*/ 1169511 h 1274451"/>
                <a:gd name="connsiteX8" fmla="*/ 331024 w 1234442"/>
                <a:gd name="connsiteY8" fmla="*/ 1051400 h 1274451"/>
                <a:gd name="connsiteX9" fmla="*/ 171005 w 1234442"/>
                <a:gd name="connsiteY9" fmla="*/ 1043782 h 1274451"/>
                <a:gd name="connsiteX10" fmla="*/ 1 w 1234442"/>
                <a:gd name="connsiteY10" fmla="*/ 617220 h 1274451"/>
                <a:gd name="connsiteX0" fmla="*/ 1 w 1234442"/>
                <a:gd name="connsiteY0" fmla="*/ 617220 h 1370182"/>
                <a:gd name="connsiteX1" fmla="*/ 617221 w 1234442"/>
                <a:gd name="connsiteY1" fmla="*/ 0 h 1370182"/>
                <a:gd name="connsiteX2" fmla="*/ 1234441 w 1234442"/>
                <a:gd name="connsiteY2" fmla="*/ 617220 h 1370182"/>
                <a:gd name="connsiteX3" fmla="*/ 1079689 w 1234442"/>
                <a:gd name="connsiteY3" fmla="*/ 1032351 h 1370182"/>
                <a:gd name="connsiteX4" fmla="*/ 921575 w 1234442"/>
                <a:gd name="connsiteY4" fmla="*/ 1051400 h 1370182"/>
                <a:gd name="connsiteX5" fmla="*/ 877760 w 1234442"/>
                <a:gd name="connsiteY5" fmla="*/ 1165700 h 1370182"/>
                <a:gd name="connsiteX6" fmla="*/ 621032 w 1234442"/>
                <a:gd name="connsiteY6" fmla="*/ 1274445 h 1370182"/>
                <a:gd name="connsiteX7" fmla="*/ 317689 w 1234442"/>
                <a:gd name="connsiteY7" fmla="*/ 1367633 h 1370182"/>
                <a:gd name="connsiteX8" fmla="*/ 365314 w 1234442"/>
                <a:gd name="connsiteY8" fmla="*/ 1169511 h 1370182"/>
                <a:gd name="connsiteX9" fmla="*/ 331024 w 1234442"/>
                <a:gd name="connsiteY9" fmla="*/ 1051400 h 1370182"/>
                <a:gd name="connsiteX10" fmla="*/ 171005 w 1234442"/>
                <a:gd name="connsiteY10" fmla="*/ 1043782 h 1370182"/>
                <a:gd name="connsiteX11" fmla="*/ 1 w 1234442"/>
                <a:gd name="connsiteY11" fmla="*/ 617220 h 1370182"/>
                <a:gd name="connsiteX0" fmla="*/ 1 w 1234442"/>
                <a:gd name="connsiteY0" fmla="*/ 617220 h 1370182"/>
                <a:gd name="connsiteX1" fmla="*/ 617221 w 1234442"/>
                <a:gd name="connsiteY1" fmla="*/ 0 h 1370182"/>
                <a:gd name="connsiteX2" fmla="*/ 1234441 w 1234442"/>
                <a:gd name="connsiteY2" fmla="*/ 617220 h 1370182"/>
                <a:gd name="connsiteX3" fmla="*/ 1079689 w 1234442"/>
                <a:gd name="connsiteY3" fmla="*/ 1032351 h 1370182"/>
                <a:gd name="connsiteX4" fmla="*/ 921575 w 1234442"/>
                <a:gd name="connsiteY4" fmla="*/ 1051400 h 1370182"/>
                <a:gd name="connsiteX5" fmla="*/ 877760 w 1234442"/>
                <a:gd name="connsiteY5" fmla="*/ 1165700 h 1370182"/>
                <a:gd name="connsiteX6" fmla="*/ 621032 w 1234442"/>
                <a:gd name="connsiteY6" fmla="*/ 1274445 h 1370182"/>
                <a:gd name="connsiteX7" fmla="*/ 317689 w 1234442"/>
                <a:gd name="connsiteY7" fmla="*/ 1367633 h 1370182"/>
                <a:gd name="connsiteX8" fmla="*/ 365314 w 1234442"/>
                <a:gd name="connsiteY8" fmla="*/ 1169511 h 1370182"/>
                <a:gd name="connsiteX9" fmla="*/ 331024 w 1234442"/>
                <a:gd name="connsiteY9" fmla="*/ 1051400 h 1370182"/>
                <a:gd name="connsiteX10" fmla="*/ 171005 w 1234442"/>
                <a:gd name="connsiteY10" fmla="*/ 1043782 h 1370182"/>
                <a:gd name="connsiteX11" fmla="*/ 1 w 1234442"/>
                <a:gd name="connsiteY11" fmla="*/ 617220 h 1370182"/>
                <a:gd name="connsiteX0" fmla="*/ 1 w 1234442"/>
                <a:gd name="connsiteY0" fmla="*/ 617220 h 1377635"/>
                <a:gd name="connsiteX1" fmla="*/ 617221 w 1234442"/>
                <a:gd name="connsiteY1" fmla="*/ 0 h 1377635"/>
                <a:gd name="connsiteX2" fmla="*/ 1234441 w 1234442"/>
                <a:gd name="connsiteY2" fmla="*/ 617220 h 1377635"/>
                <a:gd name="connsiteX3" fmla="*/ 1079689 w 1234442"/>
                <a:gd name="connsiteY3" fmla="*/ 1032351 h 1377635"/>
                <a:gd name="connsiteX4" fmla="*/ 921575 w 1234442"/>
                <a:gd name="connsiteY4" fmla="*/ 1051400 h 1377635"/>
                <a:gd name="connsiteX5" fmla="*/ 877760 w 1234442"/>
                <a:gd name="connsiteY5" fmla="*/ 1165700 h 1377635"/>
                <a:gd name="connsiteX6" fmla="*/ 621032 w 1234442"/>
                <a:gd name="connsiteY6" fmla="*/ 1274445 h 1377635"/>
                <a:gd name="connsiteX7" fmla="*/ 311974 w 1234442"/>
                <a:gd name="connsiteY7" fmla="*/ 1375253 h 1377635"/>
                <a:gd name="connsiteX8" fmla="*/ 365314 w 1234442"/>
                <a:gd name="connsiteY8" fmla="*/ 1169511 h 1377635"/>
                <a:gd name="connsiteX9" fmla="*/ 331024 w 1234442"/>
                <a:gd name="connsiteY9" fmla="*/ 1051400 h 1377635"/>
                <a:gd name="connsiteX10" fmla="*/ 171005 w 1234442"/>
                <a:gd name="connsiteY10" fmla="*/ 1043782 h 1377635"/>
                <a:gd name="connsiteX11" fmla="*/ 1 w 1234442"/>
                <a:gd name="connsiteY11" fmla="*/ 617220 h 1377635"/>
                <a:gd name="connsiteX0" fmla="*/ 1 w 1234442"/>
                <a:gd name="connsiteY0" fmla="*/ 617220 h 1377635"/>
                <a:gd name="connsiteX1" fmla="*/ 617221 w 1234442"/>
                <a:gd name="connsiteY1" fmla="*/ 0 h 1377635"/>
                <a:gd name="connsiteX2" fmla="*/ 1234441 w 1234442"/>
                <a:gd name="connsiteY2" fmla="*/ 617220 h 1377635"/>
                <a:gd name="connsiteX3" fmla="*/ 1079689 w 1234442"/>
                <a:gd name="connsiteY3" fmla="*/ 1032351 h 1377635"/>
                <a:gd name="connsiteX4" fmla="*/ 921575 w 1234442"/>
                <a:gd name="connsiteY4" fmla="*/ 1051400 h 1377635"/>
                <a:gd name="connsiteX5" fmla="*/ 877760 w 1234442"/>
                <a:gd name="connsiteY5" fmla="*/ 1165700 h 1377635"/>
                <a:gd name="connsiteX6" fmla="*/ 621032 w 1234442"/>
                <a:gd name="connsiteY6" fmla="*/ 1274445 h 1377635"/>
                <a:gd name="connsiteX7" fmla="*/ 311974 w 1234442"/>
                <a:gd name="connsiteY7" fmla="*/ 1375253 h 1377635"/>
                <a:gd name="connsiteX8" fmla="*/ 365314 w 1234442"/>
                <a:gd name="connsiteY8" fmla="*/ 1169511 h 1377635"/>
                <a:gd name="connsiteX9" fmla="*/ 331024 w 1234442"/>
                <a:gd name="connsiteY9" fmla="*/ 1051400 h 1377635"/>
                <a:gd name="connsiteX10" fmla="*/ 171005 w 1234442"/>
                <a:gd name="connsiteY10" fmla="*/ 1043782 h 1377635"/>
                <a:gd name="connsiteX11" fmla="*/ 1 w 1234442"/>
                <a:gd name="connsiteY11" fmla="*/ 617220 h 1377635"/>
                <a:gd name="connsiteX0" fmla="*/ 1 w 1234442"/>
                <a:gd name="connsiteY0" fmla="*/ 617220 h 1377635"/>
                <a:gd name="connsiteX1" fmla="*/ 617221 w 1234442"/>
                <a:gd name="connsiteY1" fmla="*/ 0 h 1377635"/>
                <a:gd name="connsiteX2" fmla="*/ 1234441 w 1234442"/>
                <a:gd name="connsiteY2" fmla="*/ 617220 h 1377635"/>
                <a:gd name="connsiteX3" fmla="*/ 1079689 w 1234442"/>
                <a:gd name="connsiteY3" fmla="*/ 1032351 h 1377635"/>
                <a:gd name="connsiteX4" fmla="*/ 921575 w 1234442"/>
                <a:gd name="connsiteY4" fmla="*/ 1051400 h 1377635"/>
                <a:gd name="connsiteX5" fmla="*/ 877760 w 1234442"/>
                <a:gd name="connsiteY5" fmla="*/ 1165700 h 1377635"/>
                <a:gd name="connsiteX6" fmla="*/ 621032 w 1234442"/>
                <a:gd name="connsiteY6" fmla="*/ 1274445 h 1377635"/>
                <a:gd name="connsiteX7" fmla="*/ 311974 w 1234442"/>
                <a:gd name="connsiteY7" fmla="*/ 1375253 h 1377635"/>
                <a:gd name="connsiteX8" fmla="*/ 365314 w 1234442"/>
                <a:gd name="connsiteY8" fmla="*/ 1169511 h 1377635"/>
                <a:gd name="connsiteX9" fmla="*/ 331024 w 1234442"/>
                <a:gd name="connsiteY9" fmla="*/ 1051400 h 1377635"/>
                <a:gd name="connsiteX10" fmla="*/ 171005 w 1234442"/>
                <a:gd name="connsiteY10" fmla="*/ 1043782 h 1377635"/>
                <a:gd name="connsiteX11" fmla="*/ 1 w 1234442"/>
                <a:gd name="connsiteY11" fmla="*/ 617220 h 1377635"/>
                <a:gd name="connsiteX0" fmla="*/ 1 w 1234442"/>
                <a:gd name="connsiteY0" fmla="*/ 617220 h 1377635"/>
                <a:gd name="connsiteX1" fmla="*/ 617221 w 1234442"/>
                <a:gd name="connsiteY1" fmla="*/ 0 h 1377635"/>
                <a:gd name="connsiteX2" fmla="*/ 1234441 w 1234442"/>
                <a:gd name="connsiteY2" fmla="*/ 617220 h 1377635"/>
                <a:gd name="connsiteX3" fmla="*/ 1079689 w 1234442"/>
                <a:gd name="connsiteY3" fmla="*/ 1032351 h 1377635"/>
                <a:gd name="connsiteX4" fmla="*/ 921575 w 1234442"/>
                <a:gd name="connsiteY4" fmla="*/ 1051400 h 1377635"/>
                <a:gd name="connsiteX5" fmla="*/ 877760 w 1234442"/>
                <a:gd name="connsiteY5" fmla="*/ 1165700 h 1377635"/>
                <a:gd name="connsiteX6" fmla="*/ 621032 w 1234442"/>
                <a:gd name="connsiteY6" fmla="*/ 1274445 h 1377635"/>
                <a:gd name="connsiteX7" fmla="*/ 311974 w 1234442"/>
                <a:gd name="connsiteY7" fmla="*/ 1375253 h 1377635"/>
                <a:gd name="connsiteX8" fmla="*/ 365314 w 1234442"/>
                <a:gd name="connsiteY8" fmla="*/ 1169511 h 1377635"/>
                <a:gd name="connsiteX9" fmla="*/ 331024 w 1234442"/>
                <a:gd name="connsiteY9" fmla="*/ 1051400 h 1377635"/>
                <a:gd name="connsiteX10" fmla="*/ 171005 w 1234442"/>
                <a:gd name="connsiteY10" fmla="*/ 1043782 h 1377635"/>
                <a:gd name="connsiteX11" fmla="*/ 1 w 1234442"/>
                <a:gd name="connsiteY11" fmla="*/ 617220 h 1377635"/>
                <a:gd name="connsiteX0" fmla="*/ 1 w 1234442"/>
                <a:gd name="connsiteY0" fmla="*/ 617220 h 1377029"/>
                <a:gd name="connsiteX1" fmla="*/ 617221 w 1234442"/>
                <a:gd name="connsiteY1" fmla="*/ 0 h 1377029"/>
                <a:gd name="connsiteX2" fmla="*/ 1234441 w 1234442"/>
                <a:gd name="connsiteY2" fmla="*/ 617220 h 1377029"/>
                <a:gd name="connsiteX3" fmla="*/ 1079689 w 1234442"/>
                <a:gd name="connsiteY3" fmla="*/ 1032351 h 1377029"/>
                <a:gd name="connsiteX4" fmla="*/ 921575 w 1234442"/>
                <a:gd name="connsiteY4" fmla="*/ 1051400 h 1377029"/>
                <a:gd name="connsiteX5" fmla="*/ 877760 w 1234442"/>
                <a:gd name="connsiteY5" fmla="*/ 1165700 h 1377029"/>
                <a:gd name="connsiteX6" fmla="*/ 931100 w 1234442"/>
                <a:gd name="connsiteY6" fmla="*/ 1369539 h 1377029"/>
                <a:gd name="connsiteX7" fmla="*/ 621032 w 1234442"/>
                <a:gd name="connsiteY7" fmla="*/ 1274445 h 1377029"/>
                <a:gd name="connsiteX8" fmla="*/ 311974 w 1234442"/>
                <a:gd name="connsiteY8" fmla="*/ 1375253 h 1377029"/>
                <a:gd name="connsiteX9" fmla="*/ 365314 w 1234442"/>
                <a:gd name="connsiteY9" fmla="*/ 1169511 h 1377029"/>
                <a:gd name="connsiteX10" fmla="*/ 331024 w 1234442"/>
                <a:gd name="connsiteY10" fmla="*/ 1051400 h 1377029"/>
                <a:gd name="connsiteX11" fmla="*/ 171005 w 1234442"/>
                <a:gd name="connsiteY11" fmla="*/ 1043782 h 1377029"/>
                <a:gd name="connsiteX12" fmla="*/ 1 w 1234442"/>
                <a:gd name="connsiteY12" fmla="*/ 617220 h 1377029"/>
                <a:gd name="connsiteX0" fmla="*/ 1 w 1234442"/>
                <a:gd name="connsiteY0" fmla="*/ 617220 h 1377029"/>
                <a:gd name="connsiteX1" fmla="*/ 617221 w 1234442"/>
                <a:gd name="connsiteY1" fmla="*/ 0 h 1377029"/>
                <a:gd name="connsiteX2" fmla="*/ 1234441 w 1234442"/>
                <a:gd name="connsiteY2" fmla="*/ 617220 h 1377029"/>
                <a:gd name="connsiteX3" fmla="*/ 1079689 w 1234442"/>
                <a:gd name="connsiteY3" fmla="*/ 1032351 h 1377029"/>
                <a:gd name="connsiteX4" fmla="*/ 921575 w 1234442"/>
                <a:gd name="connsiteY4" fmla="*/ 1051400 h 1377029"/>
                <a:gd name="connsiteX5" fmla="*/ 877760 w 1234442"/>
                <a:gd name="connsiteY5" fmla="*/ 1165700 h 1377029"/>
                <a:gd name="connsiteX6" fmla="*/ 931100 w 1234442"/>
                <a:gd name="connsiteY6" fmla="*/ 1369539 h 1377029"/>
                <a:gd name="connsiteX7" fmla="*/ 626748 w 1234442"/>
                <a:gd name="connsiteY7" fmla="*/ 1274445 h 1377029"/>
                <a:gd name="connsiteX8" fmla="*/ 311974 w 1234442"/>
                <a:gd name="connsiteY8" fmla="*/ 1375253 h 1377029"/>
                <a:gd name="connsiteX9" fmla="*/ 365314 w 1234442"/>
                <a:gd name="connsiteY9" fmla="*/ 1169511 h 1377029"/>
                <a:gd name="connsiteX10" fmla="*/ 331024 w 1234442"/>
                <a:gd name="connsiteY10" fmla="*/ 1051400 h 1377029"/>
                <a:gd name="connsiteX11" fmla="*/ 171005 w 1234442"/>
                <a:gd name="connsiteY11" fmla="*/ 1043782 h 1377029"/>
                <a:gd name="connsiteX12" fmla="*/ 1 w 1234442"/>
                <a:gd name="connsiteY12" fmla="*/ 617220 h 1377029"/>
                <a:gd name="connsiteX0" fmla="*/ 1 w 1234442"/>
                <a:gd name="connsiteY0" fmla="*/ 617220 h 1398127"/>
                <a:gd name="connsiteX1" fmla="*/ 617221 w 1234442"/>
                <a:gd name="connsiteY1" fmla="*/ 0 h 1398127"/>
                <a:gd name="connsiteX2" fmla="*/ 1234441 w 1234442"/>
                <a:gd name="connsiteY2" fmla="*/ 617220 h 1398127"/>
                <a:gd name="connsiteX3" fmla="*/ 1079689 w 1234442"/>
                <a:gd name="connsiteY3" fmla="*/ 1032351 h 1398127"/>
                <a:gd name="connsiteX4" fmla="*/ 921575 w 1234442"/>
                <a:gd name="connsiteY4" fmla="*/ 1051400 h 1398127"/>
                <a:gd name="connsiteX5" fmla="*/ 877760 w 1234442"/>
                <a:gd name="connsiteY5" fmla="*/ 1165700 h 1398127"/>
                <a:gd name="connsiteX6" fmla="*/ 931100 w 1234442"/>
                <a:gd name="connsiteY6" fmla="*/ 1369539 h 1398127"/>
                <a:gd name="connsiteX7" fmla="*/ 311974 w 1234442"/>
                <a:gd name="connsiteY7" fmla="*/ 1375253 h 1398127"/>
                <a:gd name="connsiteX8" fmla="*/ 365314 w 1234442"/>
                <a:gd name="connsiteY8" fmla="*/ 1169511 h 1398127"/>
                <a:gd name="connsiteX9" fmla="*/ 331024 w 1234442"/>
                <a:gd name="connsiteY9" fmla="*/ 1051400 h 1398127"/>
                <a:gd name="connsiteX10" fmla="*/ 171005 w 1234442"/>
                <a:gd name="connsiteY10" fmla="*/ 1043782 h 1398127"/>
                <a:gd name="connsiteX11" fmla="*/ 1 w 1234442"/>
                <a:gd name="connsiteY11" fmla="*/ 617220 h 1398127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1100 w 1234442"/>
                <a:gd name="connsiteY6" fmla="*/ 1369539 h 1375253"/>
                <a:gd name="connsiteX7" fmla="*/ 311974 w 1234442"/>
                <a:gd name="connsiteY7" fmla="*/ 1375253 h 1375253"/>
                <a:gd name="connsiteX8" fmla="*/ 365314 w 1234442"/>
                <a:gd name="connsiteY8" fmla="*/ 1169511 h 1375253"/>
                <a:gd name="connsiteX9" fmla="*/ 331024 w 1234442"/>
                <a:gd name="connsiteY9" fmla="*/ 1051400 h 1375253"/>
                <a:gd name="connsiteX10" fmla="*/ 171005 w 1234442"/>
                <a:gd name="connsiteY10" fmla="*/ 1043782 h 1375253"/>
                <a:gd name="connsiteX11" fmla="*/ 1 w 1234442"/>
                <a:gd name="connsiteY11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1100 w 1234442"/>
                <a:gd name="connsiteY6" fmla="*/ 1369539 h 1375253"/>
                <a:gd name="connsiteX7" fmla="*/ 311974 w 1234442"/>
                <a:gd name="connsiteY7" fmla="*/ 1375253 h 1375253"/>
                <a:gd name="connsiteX8" fmla="*/ 365314 w 1234442"/>
                <a:gd name="connsiteY8" fmla="*/ 1169511 h 1375253"/>
                <a:gd name="connsiteX9" fmla="*/ 331024 w 1234442"/>
                <a:gd name="connsiteY9" fmla="*/ 1051400 h 1375253"/>
                <a:gd name="connsiteX10" fmla="*/ 171005 w 1234442"/>
                <a:gd name="connsiteY10" fmla="*/ 1043782 h 1375253"/>
                <a:gd name="connsiteX11" fmla="*/ 1 w 1234442"/>
                <a:gd name="connsiteY11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1100 w 1234442"/>
                <a:gd name="connsiteY6" fmla="*/ 1369539 h 1375253"/>
                <a:gd name="connsiteX7" fmla="*/ 311974 w 1234442"/>
                <a:gd name="connsiteY7" fmla="*/ 1375253 h 1375253"/>
                <a:gd name="connsiteX8" fmla="*/ 365314 w 1234442"/>
                <a:gd name="connsiteY8" fmla="*/ 1169511 h 1375253"/>
                <a:gd name="connsiteX9" fmla="*/ 331024 w 1234442"/>
                <a:gd name="connsiteY9" fmla="*/ 1051400 h 1375253"/>
                <a:gd name="connsiteX10" fmla="*/ 171005 w 1234442"/>
                <a:gd name="connsiteY10" fmla="*/ 1043782 h 1375253"/>
                <a:gd name="connsiteX11" fmla="*/ 1 w 1234442"/>
                <a:gd name="connsiteY11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1100 w 1234442"/>
                <a:gd name="connsiteY6" fmla="*/ 1369539 h 1375253"/>
                <a:gd name="connsiteX7" fmla="*/ 311974 w 1234442"/>
                <a:gd name="connsiteY7" fmla="*/ 1375253 h 1375253"/>
                <a:gd name="connsiteX8" fmla="*/ 365314 w 1234442"/>
                <a:gd name="connsiteY8" fmla="*/ 1169511 h 1375253"/>
                <a:gd name="connsiteX9" fmla="*/ 331024 w 1234442"/>
                <a:gd name="connsiteY9" fmla="*/ 1051400 h 1375253"/>
                <a:gd name="connsiteX10" fmla="*/ 171005 w 1234442"/>
                <a:gd name="connsiteY10" fmla="*/ 1043782 h 1375253"/>
                <a:gd name="connsiteX11" fmla="*/ 1 w 1234442"/>
                <a:gd name="connsiteY11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1100 w 1234442"/>
                <a:gd name="connsiteY6" fmla="*/ 1369539 h 1375253"/>
                <a:gd name="connsiteX7" fmla="*/ 311974 w 1234442"/>
                <a:gd name="connsiteY7" fmla="*/ 1375253 h 1375253"/>
                <a:gd name="connsiteX8" fmla="*/ 365314 w 1234442"/>
                <a:gd name="connsiteY8" fmla="*/ 1169511 h 1375253"/>
                <a:gd name="connsiteX9" fmla="*/ 331024 w 1234442"/>
                <a:gd name="connsiteY9" fmla="*/ 1051400 h 1375253"/>
                <a:gd name="connsiteX10" fmla="*/ 171005 w 1234442"/>
                <a:gd name="connsiteY10" fmla="*/ 1043782 h 1375253"/>
                <a:gd name="connsiteX11" fmla="*/ 1 w 1234442"/>
                <a:gd name="connsiteY11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1100 w 1234442"/>
                <a:gd name="connsiteY6" fmla="*/ 1369539 h 1375253"/>
                <a:gd name="connsiteX7" fmla="*/ 311974 w 1234442"/>
                <a:gd name="connsiteY7" fmla="*/ 1375253 h 1375253"/>
                <a:gd name="connsiteX8" fmla="*/ 365314 w 1234442"/>
                <a:gd name="connsiteY8" fmla="*/ 1169511 h 1375253"/>
                <a:gd name="connsiteX9" fmla="*/ 331024 w 1234442"/>
                <a:gd name="connsiteY9" fmla="*/ 1051400 h 1375253"/>
                <a:gd name="connsiteX10" fmla="*/ 171005 w 1234442"/>
                <a:gd name="connsiteY10" fmla="*/ 1043782 h 1375253"/>
                <a:gd name="connsiteX11" fmla="*/ 1 w 1234442"/>
                <a:gd name="connsiteY11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311974 w 1234442"/>
                <a:gd name="connsiteY7" fmla="*/ 1375253 h 1375253"/>
                <a:gd name="connsiteX8" fmla="*/ 365314 w 1234442"/>
                <a:gd name="connsiteY8" fmla="*/ 1169511 h 1375253"/>
                <a:gd name="connsiteX9" fmla="*/ 331024 w 1234442"/>
                <a:gd name="connsiteY9" fmla="*/ 1051400 h 1375253"/>
                <a:gd name="connsiteX10" fmla="*/ 171005 w 1234442"/>
                <a:gd name="connsiteY10" fmla="*/ 1043782 h 1375253"/>
                <a:gd name="connsiteX11" fmla="*/ 1 w 1234442"/>
                <a:gd name="connsiteY11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371029 w 1234442"/>
                <a:gd name="connsiteY7" fmla="*/ 1373350 h 1375253"/>
                <a:gd name="connsiteX8" fmla="*/ 311974 w 1234442"/>
                <a:gd name="connsiteY8" fmla="*/ 1375253 h 1375253"/>
                <a:gd name="connsiteX9" fmla="*/ 365314 w 1234442"/>
                <a:gd name="connsiteY9" fmla="*/ 1169511 h 1375253"/>
                <a:gd name="connsiteX10" fmla="*/ 331024 w 1234442"/>
                <a:gd name="connsiteY10" fmla="*/ 1051400 h 1375253"/>
                <a:gd name="connsiteX11" fmla="*/ 171005 w 1234442"/>
                <a:gd name="connsiteY11" fmla="*/ 1043782 h 1375253"/>
                <a:gd name="connsiteX12" fmla="*/ 1 w 1234442"/>
                <a:gd name="connsiteY12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371029 w 1234442"/>
                <a:gd name="connsiteY8" fmla="*/ 1373350 h 1375253"/>
                <a:gd name="connsiteX9" fmla="*/ 311974 w 1234442"/>
                <a:gd name="connsiteY9" fmla="*/ 1375253 h 1375253"/>
                <a:gd name="connsiteX10" fmla="*/ 365314 w 1234442"/>
                <a:gd name="connsiteY10" fmla="*/ 1169511 h 1375253"/>
                <a:gd name="connsiteX11" fmla="*/ 331024 w 1234442"/>
                <a:gd name="connsiteY11" fmla="*/ 1051400 h 1375253"/>
                <a:gd name="connsiteX12" fmla="*/ 171005 w 1234442"/>
                <a:gd name="connsiteY12" fmla="*/ 1043782 h 1375253"/>
                <a:gd name="connsiteX13" fmla="*/ 1 w 1234442"/>
                <a:gd name="connsiteY13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371029 w 1234442"/>
                <a:gd name="connsiteY8" fmla="*/ 1373350 h 1375253"/>
                <a:gd name="connsiteX9" fmla="*/ 311974 w 1234442"/>
                <a:gd name="connsiteY9" fmla="*/ 1375253 h 1375253"/>
                <a:gd name="connsiteX10" fmla="*/ 365314 w 1234442"/>
                <a:gd name="connsiteY10" fmla="*/ 1169511 h 1375253"/>
                <a:gd name="connsiteX11" fmla="*/ 331024 w 1234442"/>
                <a:gd name="connsiteY11" fmla="*/ 1051400 h 1375253"/>
                <a:gd name="connsiteX12" fmla="*/ 171005 w 1234442"/>
                <a:gd name="connsiteY12" fmla="*/ 1043782 h 1375253"/>
                <a:gd name="connsiteX13" fmla="*/ 1 w 1234442"/>
                <a:gd name="connsiteY13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371029 w 1234442"/>
                <a:gd name="connsiteY8" fmla="*/ 1373350 h 1375253"/>
                <a:gd name="connsiteX9" fmla="*/ 311974 w 1234442"/>
                <a:gd name="connsiteY9" fmla="*/ 1375253 h 1375253"/>
                <a:gd name="connsiteX10" fmla="*/ 365314 w 1234442"/>
                <a:gd name="connsiteY10" fmla="*/ 1169511 h 1375253"/>
                <a:gd name="connsiteX11" fmla="*/ 331024 w 1234442"/>
                <a:gd name="connsiteY11" fmla="*/ 1051400 h 1375253"/>
                <a:gd name="connsiteX12" fmla="*/ 171005 w 1234442"/>
                <a:gd name="connsiteY12" fmla="*/ 1043782 h 1375253"/>
                <a:gd name="connsiteX13" fmla="*/ 1 w 1234442"/>
                <a:gd name="connsiteY13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489139 w 1234442"/>
                <a:gd name="connsiteY8" fmla="*/ 1373350 h 1375253"/>
                <a:gd name="connsiteX9" fmla="*/ 371029 w 1234442"/>
                <a:gd name="connsiteY9" fmla="*/ 1373350 h 1375253"/>
                <a:gd name="connsiteX10" fmla="*/ 311974 w 1234442"/>
                <a:gd name="connsiteY10" fmla="*/ 1375253 h 1375253"/>
                <a:gd name="connsiteX11" fmla="*/ 365314 w 1234442"/>
                <a:gd name="connsiteY11" fmla="*/ 1169511 h 1375253"/>
                <a:gd name="connsiteX12" fmla="*/ 331024 w 1234442"/>
                <a:gd name="connsiteY12" fmla="*/ 1051400 h 1375253"/>
                <a:gd name="connsiteX13" fmla="*/ 171005 w 1234442"/>
                <a:gd name="connsiteY13" fmla="*/ 1043782 h 1375253"/>
                <a:gd name="connsiteX14" fmla="*/ 1 w 1234442"/>
                <a:gd name="connsiteY14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761555 w 1234442"/>
                <a:gd name="connsiteY8" fmla="*/ 1373350 h 1375253"/>
                <a:gd name="connsiteX9" fmla="*/ 489139 w 1234442"/>
                <a:gd name="connsiteY9" fmla="*/ 1373350 h 1375253"/>
                <a:gd name="connsiteX10" fmla="*/ 371029 w 1234442"/>
                <a:gd name="connsiteY10" fmla="*/ 1373350 h 1375253"/>
                <a:gd name="connsiteX11" fmla="*/ 311974 w 1234442"/>
                <a:gd name="connsiteY11" fmla="*/ 1375253 h 1375253"/>
                <a:gd name="connsiteX12" fmla="*/ 365314 w 1234442"/>
                <a:gd name="connsiteY12" fmla="*/ 1169511 h 1375253"/>
                <a:gd name="connsiteX13" fmla="*/ 331024 w 1234442"/>
                <a:gd name="connsiteY13" fmla="*/ 1051400 h 1375253"/>
                <a:gd name="connsiteX14" fmla="*/ 171005 w 1234442"/>
                <a:gd name="connsiteY14" fmla="*/ 1043782 h 1375253"/>
                <a:gd name="connsiteX15" fmla="*/ 1 w 1234442"/>
                <a:gd name="connsiteY15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761555 w 1234442"/>
                <a:gd name="connsiteY8" fmla="*/ 1373350 h 1375253"/>
                <a:gd name="connsiteX9" fmla="*/ 565339 w 1234442"/>
                <a:gd name="connsiteY9" fmla="*/ 1373351 h 1375253"/>
                <a:gd name="connsiteX10" fmla="*/ 489139 w 1234442"/>
                <a:gd name="connsiteY10" fmla="*/ 1373350 h 1375253"/>
                <a:gd name="connsiteX11" fmla="*/ 371029 w 1234442"/>
                <a:gd name="connsiteY11" fmla="*/ 1373350 h 1375253"/>
                <a:gd name="connsiteX12" fmla="*/ 311974 w 1234442"/>
                <a:gd name="connsiteY12" fmla="*/ 1375253 h 1375253"/>
                <a:gd name="connsiteX13" fmla="*/ 365314 w 1234442"/>
                <a:gd name="connsiteY13" fmla="*/ 1169511 h 1375253"/>
                <a:gd name="connsiteX14" fmla="*/ 331024 w 1234442"/>
                <a:gd name="connsiteY14" fmla="*/ 1051400 h 1375253"/>
                <a:gd name="connsiteX15" fmla="*/ 171005 w 1234442"/>
                <a:gd name="connsiteY15" fmla="*/ 1043782 h 1375253"/>
                <a:gd name="connsiteX16" fmla="*/ 1 w 1234442"/>
                <a:gd name="connsiteY16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761555 w 1234442"/>
                <a:gd name="connsiteY8" fmla="*/ 1373350 h 1375253"/>
                <a:gd name="connsiteX9" fmla="*/ 679640 w 1234442"/>
                <a:gd name="connsiteY9" fmla="*/ 1373351 h 1375253"/>
                <a:gd name="connsiteX10" fmla="*/ 565339 w 1234442"/>
                <a:gd name="connsiteY10" fmla="*/ 1373351 h 1375253"/>
                <a:gd name="connsiteX11" fmla="*/ 489139 w 1234442"/>
                <a:gd name="connsiteY11" fmla="*/ 1373350 h 1375253"/>
                <a:gd name="connsiteX12" fmla="*/ 371029 w 1234442"/>
                <a:gd name="connsiteY12" fmla="*/ 1373350 h 1375253"/>
                <a:gd name="connsiteX13" fmla="*/ 311974 w 1234442"/>
                <a:gd name="connsiteY13" fmla="*/ 1375253 h 1375253"/>
                <a:gd name="connsiteX14" fmla="*/ 365314 w 1234442"/>
                <a:gd name="connsiteY14" fmla="*/ 1169511 h 1375253"/>
                <a:gd name="connsiteX15" fmla="*/ 331024 w 1234442"/>
                <a:gd name="connsiteY15" fmla="*/ 1051400 h 1375253"/>
                <a:gd name="connsiteX16" fmla="*/ 171005 w 1234442"/>
                <a:gd name="connsiteY16" fmla="*/ 1043782 h 1375253"/>
                <a:gd name="connsiteX17" fmla="*/ 1 w 1234442"/>
                <a:gd name="connsiteY17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761555 w 1234442"/>
                <a:gd name="connsiteY8" fmla="*/ 1373350 h 1375253"/>
                <a:gd name="connsiteX9" fmla="*/ 679640 w 1234442"/>
                <a:gd name="connsiteY9" fmla="*/ 1373351 h 1375253"/>
                <a:gd name="connsiteX10" fmla="*/ 565339 w 1234442"/>
                <a:gd name="connsiteY10" fmla="*/ 1373351 h 1375253"/>
                <a:gd name="connsiteX11" fmla="*/ 489139 w 1234442"/>
                <a:gd name="connsiteY11" fmla="*/ 1373350 h 1375253"/>
                <a:gd name="connsiteX12" fmla="*/ 371029 w 1234442"/>
                <a:gd name="connsiteY12" fmla="*/ 1274290 h 1375253"/>
                <a:gd name="connsiteX13" fmla="*/ 371029 w 1234442"/>
                <a:gd name="connsiteY13" fmla="*/ 1373350 h 1375253"/>
                <a:gd name="connsiteX14" fmla="*/ 311974 w 1234442"/>
                <a:gd name="connsiteY14" fmla="*/ 1375253 h 1375253"/>
                <a:gd name="connsiteX15" fmla="*/ 365314 w 1234442"/>
                <a:gd name="connsiteY15" fmla="*/ 1169511 h 1375253"/>
                <a:gd name="connsiteX16" fmla="*/ 331024 w 1234442"/>
                <a:gd name="connsiteY16" fmla="*/ 1051400 h 1375253"/>
                <a:gd name="connsiteX17" fmla="*/ 171005 w 1234442"/>
                <a:gd name="connsiteY17" fmla="*/ 1043782 h 1375253"/>
                <a:gd name="connsiteX18" fmla="*/ 1 w 1234442"/>
                <a:gd name="connsiteY18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761555 w 1234442"/>
                <a:gd name="connsiteY8" fmla="*/ 1373350 h 1375253"/>
                <a:gd name="connsiteX9" fmla="*/ 679640 w 1234442"/>
                <a:gd name="connsiteY9" fmla="*/ 1373351 h 1375253"/>
                <a:gd name="connsiteX10" fmla="*/ 565339 w 1234442"/>
                <a:gd name="connsiteY10" fmla="*/ 1373351 h 1375253"/>
                <a:gd name="connsiteX11" fmla="*/ 489139 w 1234442"/>
                <a:gd name="connsiteY11" fmla="*/ 1373350 h 1375253"/>
                <a:gd name="connsiteX12" fmla="*/ 491044 w 1234442"/>
                <a:gd name="connsiteY12" fmla="*/ 1280005 h 1375253"/>
                <a:gd name="connsiteX13" fmla="*/ 371029 w 1234442"/>
                <a:gd name="connsiteY13" fmla="*/ 1274290 h 1375253"/>
                <a:gd name="connsiteX14" fmla="*/ 371029 w 1234442"/>
                <a:gd name="connsiteY14" fmla="*/ 1373350 h 1375253"/>
                <a:gd name="connsiteX15" fmla="*/ 311974 w 1234442"/>
                <a:gd name="connsiteY15" fmla="*/ 1375253 h 1375253"/>
                <a:gd name="connsiteX16" fmla="*/ 365314 w 1234442"/>
                <a:gd name="connsiteY16" fmla="*/ 1169511 h 1375253"/>
                <a:gd name="connsiteX17" fmla="*/ 331024 w 1234442"/>
                <a:gd name="connsiteY17" fmla="*/ 1051400 h 1375253"/>
                <a:gd name="connsiteX18" fmla="*/ 171005 w 1234442"/>
                <a:gd name="connsiteY18" fmla="*/ 1043782 h 1375253"/>
                <a:gd name="connsiteX19" fmla="*/ 1 w 1234442"/>
                <a:gd name="connsiteY19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761555 w 1234442"/>
                <a:gd name="connsiteY8" fmla="*/ 1373350 h 1375253"/>
                <a:gd name="connsiteX9" fmla="*/ 679640 w 1234442"/>
                <a:gd name="connsiteY9" fmla="*/ 1373351 h 1375253"/>
                <a:gd name="connsiteX10" fmla="*/ 565339 w 1234442"/>
                <a:gd name="connsiteY10" fmla="*/ 1373351 h 1375253"/>
                <a:gd name="connsiteX11" fmla="*/ 489139 w 1234442"/>
                <a:gd name="connsiteY11" fmla="*/ 1373350 h 1375253"/>
                <a:gd name="connsiteX12" fmla="*/ 491044 w 1234442"/>
                <a:gd name="connsiteY12" fmla="*/ 1280005 h 1375253"/>
                <a:gd name="connsiteX13" fmla="*/ 371029 w 1234442"/>
                <a:gd name="connsiteY13" fmla="*/ 1274290 h 1375253"/>
                <a:gd name="connsiteX14" fmla="*/ 371029 w 1234442"/>
                <a:gd name="connsiteY14" fmla="*/ 1373350 h 1375253"/>
                <a:gd name="connsiteX15" fmla="*/ 311974 w 1234442"/>
                <a:gd name="connsiteY15" fmla="*/ 1375253 h 1375253"/>
                <a:gd name="connsiteX16" fmla="*/ 365314 w 1234442"/>
                <a:gd name="connsiteY16" fmla="*/ 1169511 h 1375253"/>
                <a:gd name="connsiteX17" fmla="*/ 331024 w 1234442"/>
                <a:gd name="connsiteY17" fmla="*/ 1051400 h 1375253"/>
                <a:gd name="connsiteX18" fmla="*/ 171005 w 1234442"/>
                <a:gd name="connsiteY18" fmla="*/ 1043782 h 1375253"/>
                <a:gd name="connsiteX19" fmla="*/ 1 w 1234442"/>
                <a:gd name="connsiteY19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761555 w 1234442"/>
                <a:gd name="connsiteY8" fmla="*/ 1373350 h 1375253"/>
                <a:gd name="connsiteX9" fmla="*/ 679640 w 1234442"/>
                <a:gd name="connsiteY9" fmla="*/ 1373351 h 1375253"/>
                <a:gd name="connsiteX10" fmla="*/ 565339 w 1234442"/>
                <a:gd name="connsiteY10" fmla="*/ 1373351 h 1375253"/>
                <a:gd name="connsiteX11" fmla="*/ 489139 w 1234442"/>
                <a:gd name="connsiteY11" fmla="*/ 1373350 h 1375253"/>
                <a:gd name="connsiteX12" fmla="*/ 489139 w 1234442"/>
                <a:gd name="connsiteY12" fmla="*/ 1276195 h 1375253"/>
                <a:gd name="connsiteX13" fmla="*/ 371029 w 1234442"/>
                <a:gd name="connsiteY13" fmla="*/ 1274290 h 1375253"/>
                <a:gd name="connsiteX14" fmla="*/ 371029 w 1234442"/>
                <a:gd name="connsiteY14" fmla="*/ 1373350 h 1375253"/>
                <a:gd name="connsiteX15" fmla="*/ 311974 w 1234442"/>
                <a:gd name="connsiteY15" fmla="*/ 1375253 h 1375253"/>
                <a:gd name="connsiteX16" fmla="*/ 365314 w 1234442"/>
                <a:gd name="connsiteY16" fmla="*/ 1169511 h 1375253"/>
                <a:gd name="connsiteX17" fmla="*/ 331024 w 1234442"/>
                <a:gd name="connsiteY17" fmla="*/ 1051400 h 1375253"/>
                <a:gd name="connsiteX18" fmla="*/ 171005 w 1234442"/>
                <a:gd name="connsiteY18" fmla="*/ 1043782 h 1375253"/>
                <a:gd name="connsiteX19" fmla="*/ 1 w 1234442"/>
                <a:gd name="connsiteY19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761555 w 1234442"/>
                <a:gd name="connsiteY8" fmla="*/ 1373350 h 1375253"/>
                <a:gd name="connsiteX9" fmla="*/ 679640 w 1234442"/>
                <a:gd name="connsiteY9" fmla="*/ 1373351 h 1375253"/>
                <a:gd name="connsiteX10" fmla="*/ 565339 w 1234442"/>
                <a:gd name="connsiteY10" fmla="*/ 1373351 h 1375253"/>
                <a:gd name="connsiteX11" fmla="*/ 489139 w 1234442"/>
                <a:gd name="connsiteY11" fmla="*/ 1373350 h 1375253"/>
                <a:gd name="connsiteX12" fmla="*/ 489139 w 1234442"/>
                <a:gd name="connsiteY12" fmla="*/ 1276195 h 1375253"/>
                <a:gd name="connsiteX13" fmla="*/ 371029 w 1234442"/>
                <a:gd name="connsiteY13" fmla="*/ 1274290 h 1375253"/>
                <a:gd name="connsiteX14" fmla="*/ 371029 w 1234442"/>
                <a:gd name="connsiteY14" fmla="*/ 1373350 h 1375253"/>
                <a:gd name="connsiteX15" fmla="*/ 311974 w 1234442"/>
                <a:gd name="connsiteY15" fmla="*/ 1375253 h 1375253"/>
                <a:gd name="connsiteX16" fmla="*/ 365314 w 1234442"/>
                <a:gd name="connsiteY16" fmla="*/ 1169511 h 1375253"/>
                <a:gd name="connsiteX17" fmla="*/ 331024 w 1234442"/>
                <a:gd name="connsiteY17" fmla="*/ 1051400 h 1375253"/>
                <a:gd name="connsiteX18" fmla="*/ 171005 w 1234442"/>
                <a:gd name="connsiteY18" fmla="*/ 1043782 h 1375253"/>
                <a:gd name="connsiteX19" fmla="*/ 1 w 1234442"/>
                <a:gd name="connsiteY19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761555 w 1234442"/>
                <a:gd name="connsiteY8" fmla="*/ 1373350 h 1375253"/>
                <a:gd name="connsiteX9" fmla="*/ 679640 w 1234442"/>
                <a:gd name="connsiteY9" fmla="*/ 1373351 h 1375253"/>
                <a:gd name="connsiteX10" fmla="*/ 563434 w 1234442"/>
                <a:gd name="connsiteY10" fmla="*/ 1274290 h 1375253"/>
                <a:gd name="connsiteX11" fmla="*/ 565339 w 1234442"/>
                <a:gd name="connsiteY11" fmla="*/ 1373351 h 1375253"/>
                <a:gd name="connsiteX12" fmla="*/ 489139 w 1234442"/>
                <a:gd name="connsiteY12" fmla="*/ 1373350 h 1375253"/>
                <a:gd name="connsiteX13" fmla="*/ 489139 w 1234442"/>
                <a:gd name="connsiteY13" fmla="*/ 1276195 h 1375253"/>
                <a:gd name="connsiteX14" fmla="*/ 371029 w 1234442"/>
                <a:gd name="connsiteY14" fmla="*/ 1274290 h 1375253"/>
                <a:gd name="connsiteX15" fmla="*/ 371029 w 1234442"/>
                <a:gd name="connsiteY15" fmla="*/ 1373350 h 1375253"/>
                <a:gd name="connsiteX16" fmla="*/ 311974 w 1234442"/>
                <a:gd name="connsiteY16" fmla="*/ 1375253 h 1375253"/>
                <a:gd name="connsiteX17" fmla="*/ 365314 w 1234442"/>
                <a:gd name="connsiteY17" fmla="*/ 1169511 h 1375253"/>
                <a:gd name="connsiteX18" fmla="*/ 331024 w 1234442"/>
                <a:gd name="connsiteY18" fmla="*/ 1051400 h 1375253"/>
                <a:gd name="connsiteX19" fmla="*/ 171005 w 1234442"/>
                <a:gd name="connsiteY19" fmla="*/ 1043782 h 1375253"/>
                <a:gd name="connsiteX20" fmla="*/ 1 w 1234442"/>
                <a:gd name="connsiteY20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761555 w 1234442"/>
                <a:gd name="connsiteY8" fmla="*/ 1373350 h 1375253"/>
                <a:gd name="connsiteX9" fmla="*/ 679640 w 1234442"/>
                <a:gd name="connsiteY9" fmla="*/ 1373351 h 1375253"/>
                <a:gd name="connsiteX10" fmla="*/ 681545 w 1234442"/>
                <a:gd name="connsiteY10" fmla="*/ 1278100 h 1375253"/>
                <a:gd name="connsiteX11" fmla="*/ 563434 w 1234442"/>
                <a:gd name="connsiteY11" fmla="*/ 1274290 h 1375253"/>
                <a:gd name="connsiteX12" fmla="*/ 565339 w 1234442"/>
                <a:gd name="connsiteY12" fmla="*/ 1373351 h 1375253"/>
                <a:gd name="connsiteX13" fmla="*/ 489139 w 1234442"/>
                <a:gd name="connsiteY13" fmla="*/ 1373350 h 1375253"/>
                <a:gd name="connsiteX14" fmla="*/ 489139 w 1234442"/>
                <a:gd name="connsiteY14" fmla="*/ 1276195 h 1375253"/>
                <a:gd name="connsiteX15" fmla="*/ 371029 w 1234442"/>
                <a:gd name="connsiteY15" fmla="*/ 1274290 h 1375253"/>
                <a:gd name="connsiteX16" fmla="*/ 371029 w 1234442"/>
                <a:gd name="connsiteY16" fmla="*/ 1373350 h 1375253"/>
                <a:gd name="connsiteX17" fmla="*/ 311974 w 1234442"/>
                <a:gd name="connsiteY17" fmla="*/ 1375253 h 1375253"/>
                <a:gd name="connsiteX18" fmla="*/ 365314 w 1234442"/>
                <a:gd name="connsiteY18" fmla="*/ 1169511 h 1375253"/>
                <a:gd name="connsiteX19" fmla="*/ 331024 w 1234442"/>
                <a:gd name="connsiteY19" fmla="*/ 1051400 h 1375253"/>
                <a:gd name="connsiteX20" fmla="*/ 171005 w 1234442"/>
                <a:gd name="connsiteY20" fmla="*/ 1043782 h 1375253"/>
                <a:gd name="connsiteX21" fmla="*/ 1 w 1234442"/>
                <a:gd name="connsiteY21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761555 w 1234442"/>
                <a:gd name="connsiteY8" fmla="*/ 1373350 h 1375253"/>
                <a:gd name="connsiteX9" fmla="*/ 679640 w 1234442"/>
                <a:gd name="connsiteY9" fmla="*/ 1373351 h 1375253"/>
                <a:gd name="connsiteX10" fmla="*/ 681545 w 1234442"/>
                <a:gd name="connsiteY10" fmla="*/ 1278100 h 1375253"/>
                <a:gd name="connsiteX11" fmla="*/ 563434 w 1234442"/>
                <a:gd name="connsiteY11" fmla="*/ 1274290 h 1375253"/>
                <a:gd name="connsiteX12" fmla="*/ 565339 w 1234442"/>
                <a:gd name="connsiteY12" fmla="*/ 1373351 h 1375253"/>
                <a:gd name="connsiteX13" fmla="*/ 489139 w 1234442"/>
                <a:gd name="connsiteY13" fmla="*/ 1373350 h 1375253"/>
                <a:gd name="connsiteX14" fmla="*/ 489139 w 1234442"/>
                <a:gd name="connsiteY14" fmla="*/ 1276195 h 1375253"/>
                <a:gd name="connsiteX15" fmla="*/ 371029 w 1234442"/>
                <a:gd name="connsiteY15" fmla="*/ 1274290 h 1375253"/>
                <a:gd name="connsiteX16" fmla="*/ 371029 w 1234442"/>
                <a:gd name="connsiteY16" fmla="*/ 1373350 h 1375253"/>
                <a:gd name="connsiteX17" fmla="*/ 311974 w 1234442"/>
                <a:gd name="connsiteY17" fmla="*/ 1375253 h 1375253"/>
                <a:gd name="connsiteX18" fmla="*/ 365314 w 1234442"/>
                <a:gd name="connsiteY18" fmla="*/ 1169511 h 1375253"/>
                <a:gd name="connsiteX19" fmla="*/ 331024 w 1234442"/>
                <a:gd name="connsiteY19" fmla="*/ 1051400 h 1375253"/>
                <a:gd name="connsiteX20" fmla="*/ 171005 w 1234442"/>
                <a:gd name="connsiteY20" fmla="*/ 1043782 h 1375253"/>
                <a:gd name="connsiteX21" fmla="*/ 1 w 1234442"/>
                <a:gd name="connsiteY21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761555 w 1234442"/>
                <a:gd name="connsiteY8" fmla="*/ 1373350 h 1375253"/>
                <a:gd name="connsiteX9" fmla="*/ 679640 w 1234442"/>
                <a:gd name="connsiteY9" fmla="*/ 1373351 h 1375253"/>
                <a:gd name="connsiteX10" fmla="*/ 681545 w 1234442"/>
                <a:gd name="connsiteY10" fmla="*/ 1278100 h 1375253"/>
                <a:gd name="connsiteX11" fmla="*/ 563434 w 1234442"/>
                <a:gd name="connsiteY11" fmla="*/ 1274290 h 1375253"/>
                <a:gd name="connsiteX12" fmla="*/ 565339 w 1234442"/>
                <a:gd name="connsiteY12" fmla="*/ 1373351 h 1375253"/>
                <a:gd name="connsiteX13" fmla="*/ 489139 w 1234442"/>
                <a:gd name="connsiteY13" fmla="*/ 1373350 h 1375253"/>
                <a:gd name="connsiteX14" fmla="*/ 489139 w 1234442"/>
                <a:gd name="connsiteY14" fmla="*/ 1276195 h 1375253"/>
                <a:gd name="connsiteX15" fmla="*/ 371029 w 1234442"/>
                <a:gd name="connsiteY15" fmla="*/ 1274290 h 1375253"/>
                <a:gd name="connsiteX16" fmla="*/ 371029 w 1234442"/>
                <a:gd name="connsiteY16" fmla="*/ 1373350 h 1375253"/>
                <a:gd name="connsiteX17" fmla="*/ 311974 w 1234442"/>
                <a:gd name="connsiteY17" fmla="*/ 1375253 h 1375253"/>
                <a:gd name="connsiteX18" fmla="*/ 365314 w 1234442"/>
                <a:gd name="connsiteY18" fmla="*/ 1169511 h 1375253"/>
                <a:gd name="connsiteX19" fmla="*/ 331024 w 1234442"/>
                <a:gd name="connsiteY19" fmla="*/ 1051400 h 1375253"/>
                <a:gd name="connsiteX20" fmla="*/ 171005 w 1234442"/>
                <a:gd name="connsiteY20" fmla="*/ 1043782 h 1375253"/>
                <a:gd name="connsiteX21" fmla="*/ 1 w 1234442"/>
                <a:gd name="connsiteY21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755840 w 1234442"/>
                <a:gd name="connsiteY8" fmla="*/ 1373350 h 1375253"/>
                <a:gd name="connsiteX9" fmla="*/ 679640 w 1234442"/>
                <a:gd name="connsiteY9" fmla="*/ 1373351 h 1375253"/>
                <a:gd name="connsiteX10" fmla="*/ 681545 w 1234442"/>
                <a:gd name="connsiteY10" fmla="*/ 1278100 h 1375253"/>
                <a:gd name="connsiteX11" fmla="*/ 563434 w 1234442"/>
                <a:gd name="connsiteY11" fmla="*/ 1274290 h 1375253"/>
                <a:gd name="connsiteX12" fmla="*/ 565339 w 1234442"/>
                <a:gd name="connsiteY12" fmla="*/ 1373351 h 1375253"/>
                <a:gd name="connsiteX13" fmla="*/ 489139 w 1234442"/>
                <a:gd name="connsiteY13" fmla="*/ 1373350 h 1375253"/>
                <a:gd name="connsiteX14" fmla="*/ 489139 w 1234442"/>
                <a:gd name="connsiteY14" fmla="*/ 1276195 h 1375253"/>
                <a:gd name="connsiteX15" fmla="*/ 371029 w 1234442"/>
                <a:gd name="connsiteY15" fmla="*/ 1274290 h 1375253"/>
                <a:gd name="connsiteX16" fmla="*/ 371029 w 1234442"/>
                <a:gd name="connsiteY16" fmla="*/ 1373350 h 1375253"/>
                <a:gd name="connsiteX17" fmla="*/ 311974 w 1234442"/>
                <a:gd name="connsiteY17" fmla="*/ 1375253 h 1375253"/>
                <a:gd name="connsiteX18" fmla="*/ 365314 w 1234442"/>
                <a:gd name="connsiteY18" fmla="*/ 1169511 h 1375253"/>
                <a:gd name="connsiteX19" fmla="*/ 331024 w 1234442"/>
                <a:gd name="connsiteY19" fmla="*/ 1051400 h 1375253"/>
                <a:gd name="connsiteX20" fmla="*/ 171005 w 1234442"/>
                <a:gd name="connsiteY20" fmla="*/ 1043782 h 1375253"/>
                <a:gd name="connsiteX21" fmla="*/ 1 w 1234442"/>
                <a:gd name="connsiteY21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752030 w 1234442"/>
                <a:gd name="connsiteY8" fmla="*/ 1276195 h 1375253"/>
                <a:gd name="connsiteX9" fmla="*/ 755840 w 1234442"/>
                <a:gd name="connsiteY9" fmla="*/ 1373350 h 1375253"/>
                <a:gd name="connsiteX10" fmla="*/ 679640 w 1234442"/>
                <a:gd name="connsiteY10" fmla="*/ 1373351 h 1375253"/>
                <a:gd name="connsiteX11" fmla="*/ 681545 w 1234442"/>
                <a:gd name="connsiteY11" fmla="*/ 1278100 h 1375253"/>
                <a:gd name="connsiteX12" fmla="*/ 563434 w 1234442"/>
                <a:gd name="connsiteY12" fmla="*/ 1274290 h 1375253"/>
                <a:gd name="connsiteX13" fmla="*/ 565339 w 1234442"/>
                <a:gd name="connsiteY13" fmla="*/ 1373351 h 1375253"/>
                <a:gd name="connsiteX14" fmla="*/ 489139 w 1234442"/>
                <a:gd name="connsiteY14" fmla="*/ 1373350 h 1375253"/>
                <a:gd name="connsiteX15" fmla="*/ 489139 w 1234442"/>
                <a:gd name="connsiteY15" fmla="*/ 1276195 h 1375253"/>
                <a:gd name="connsiteX16" fmla="*/ 371029 w 1234442"/>
                <a:gd name="connsiteY16" fmla="*/ 1274290 h 1375253"/>
                <a:gd name="connsiteX17" fmla="*/ 371029 w 1234442"/>
                <a:gd name="connsiteY17" fmla="*/ 1373350 h 1375253"/>
                <a:gd name="connsiteX18" fmla="*/ 311974 w 1234442"/>
                <a:gd name="connsiteY18" fmla="*/ 1375253 h 1375253"/>
                <a:gd name="connsiteX19" fmla="*/ 365314 w 1234442"/>
                <a:gd name="connsiteY19" fmla="*/ 1169511 h 1375253"/>
                <a:gd name="connsiteX20" fmla="*/ 331024 w 1234442"/>
                <a:gd name="connsiteY20" fmla="*/ 1051400 h 1375253"/>
                <a:gd name="connsiteX21" fmla="*/ 171005 w 1234442"/>
                <a:gd name="connsiteY21" fmla="*/ 1043782 h 1375253"/>
                <a:gd name="connsiteX22" fmla="*/ 1 w 1234442"/>
                <a:gd name="connsiteY22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868235 w 1234442"/>
                <a:gd name="connsiteY8" fmla="*/ 1280005 h 1375253"/>
                <a:gd name="connsiteX9" fmla="*/ 752030 w 1234442"/>
                <a:gd name="connsiteY9" fmla="*/ 1276195 h 1375253"/>
                <a:gd name="connsiteX10" fmla="*/ 755840 w 1234442"/>
                <a:gd name="connsiteY10" fmla="*/ 1373350 h 1375253"/>
                <a:gd name="connsiteX11" fmla="*/ 679640 w 1234442"/>
                <a:gd name="connsiteY11" fmla="*/ 1373351 h 1375253"/>
                <a:gd name="connsiteX12" fmla="*/ 681545 w 1234442"/>
                <a:gd name="connsiteY12" fmla="*/ 1278100 h 1375253"/>
                <a:gd name="connsiteX13" fmla="*/ 563434 w 1234442"/>
                <a:gd name="connsiteY13" fmla="*/ 1274290 h 1375253"/>
                <a:gd name="connsiteX14" fmla="*/ 565339 w 1234442"/>
                <a:gd name="connsiteY14" fmla="*/ 1373351 h 1375253"/>
                <a:gd name="connsiteX15" fmla="*/ 489139 w 1234442"/>
                <a:gd name="connsiteY15" fmla="*/ 1373350 h 1375253"/>
                <a:gd name="connsiteX16" fmla="*/ 489139 w 1234442"/>
                <a:gd name="connsiteY16" fmla="*/ 1276195 h 1375253"/>
                <a:gd name="connsiteX17" fmla="*/ 371029 w 1234442"/>
                <a:gd name="connsiteY17" fmla="*/ 1274290 h 1375253"/>
                <a:gd name="connsiteX18" fmla="*/ 371029 w 1234442"/>
                <a:gd name="connsiteY18" fmla="*/ 1373350 h 1375253"/>
                <a:gd name="connsiteX19" fmla="*/ 311974 w 1234442"/>
                <a:gd name="connsiteY19" fmla="*/ 1375253 h 1375253"/>
                <a:gd name="connsiteX20" fmla="*/ 365314 w 1234442"/>
                <a:gd name="connsiteY20" fmla="*/ 1169511 h 1375253"/>
                <a:gd name="connsiteX21" fmla="*/ 331024 w 1234442"/>
                <a:gd name="connsiteY21" fmla="*/ 1051400 h 1375253"/>
                <a:gd name="connsiteX22" fmla="*/ 171005 w 1234442"/>
                <a:gd name="connsiteY22" fmla="*/ 1043782 h 1375253"/>
                <a:gd name="connsiteX23" fmla="*/ 1 w 1234442"/>
                <a:gd name="connsiteY23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868235 w 1234442"/>
                <a:gd name="connsiteY8" fmla="*/ 1280005 h 1375253"/>
                <a:gd name="connsiteX9" fmla="*/ 752030 w 1234442"/>
                <a:gd name="connsiteY9" fmla="*/ 1276195 h 1375253"/>
                <a:gd name="connsiteX10" fmla="*/ 755840 w 1234442"/>
                <a:gd name="connsiteY10" fmla="*/ 1373350 h 1375253"/>
                <a:gd name="connsiteX11" fmla="*/ 679640 w 1234442"/>
                <a:gd name="connsiteY11" fmla="*/ 1373351 h 1375253"/>
                <a:gd name="connsiteX12" fmla="*/ 681545 w 1234442"/>
                <a:gd name="connsiteY12" fmla="*/ 1278100 h 1375253"/>
                <a:gd name="connsiteX13" fmla="*/ 563434 w 1234442"/>
                <a:gd name="connsiteY13" fmla="*/ 1274290 h 1375253"/>
                <a:gd name="connsiteX14" fmla="*/ 565339 w 1234442"/>
                <a:gd name="connsiteY14" fmla="*/ 1373351 h 1375253"/>
                <a:gd name="connsiteX15" fmla="*/ 489139 w 1234442"/>
                <a:gd name="connsiteY15" fmla="*/ 1373350 h 1375253"/>
                <a:gd name="connsiteX16" fmla="*/ 489139 w 1234442"/>
                <a:gd name="connsiteY16" fmla="*/ 1276195 h 1375253"/>
                <a:gd name="connsiteX17" fmla="*/ 371029 w 1234442"/>
                <a:gd name="connsiteY17" fmla="*/ 1274290 h 1375253"/>
                <a:gd name="connsiteX18" fmla="*/ 371029 w 1234442"/>
                <a:gd name="connsiteY18" fmla="*/ 1373350 h 1375253"/>
                <a:gd name="connsiteX19" fmla="*/ 311974 w 1234442"/>
                <a:gd name="connsiteY19" fmla="*/ 1375253 h 1375253"/>
                <a:gd name="connsiteX20" fmla="*/ 365314 w 1234442"/>
                <a:gd name="connsiteY20" fmla="*/ 1169511 h 1375253"/>
                <a:gd name="connsiteX21" fmla="*/ 331024 w 1234442"/>
                <a:gd name="connsiteY21" fmla="*/ 1051400 h 1375253"/>
                <a:gd name="connsiteX22" fmla="*/ 171005 w 1234442"/>
                <a:gd name="connsiteY22" fmla="*/ 1043782 h 1375253"/>
                <a:gd name="connsiteX23" fmla="*/ 1 w 1234442"/>
                <a:gd name="connsiteY23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866330 w 1234442"/>
                <a:gd name="connsiteY8" fmla="*/ 1276195 h 1375253"/>
                <a:gd name="connsiteX9" fmla="*/ 752030 w 1234442"/>
                <a:gd name="connsiteY9" fmla="*/ 1276195 h 1375253"/>
                <a:gd name="connsiteX10" fmla="*/ 755840 w 1234442"/>
                <a:gd name="connsiteY10" fmla="*/ 1373350 h 1375253"/>
                <a:gd name="connsiteX11" fmla="*/ 679640 w 1234442"/>
                <a:gd name="connsiteY11" fmla="*/ 1373351 h 1375253"/>
                <a:gd name="connsiteX12" fmla="*/ 681545 w 1234442"/>
                <a:gd name="connsiteY12" fmla="*/ 1278100 h 1375253"/>
                <a:gd name="connsiteX13" fmla="*/ 563434 w 1234442"/>
                <a:gd name="connsiteY13" fmla="*/ 1274290 h 1375253"/>
                <a:gd name="connsiteX14" fmla="*/ 565339 w 1234442"/>
                <a:gd name="connsiteY14" fmla="*/ 1373351 h 1375253"/>
                <a:gd name="connsiteX15" fmla="*/ 489139 w 1234442"/>
                <a:gd name="connsiteY15" fmla="*/ 1373350 h 1375253"/>
                <a:gd name="connsiteX16" fmla="*/ 489139 w 1234442"/>
                <a:gd name="connsiteY16" fmla="*/ 1276195 h 1375253"/>
                <a:gd name="connsiteX17" fmla="*/ 371029 w 1234442"/>
                <a:gd name="connsiteY17" fmla="*/ 1274290 h 1375253"/>
                <a:gd name="connsiteX18" fmla="*/ 371029 w 1234442"/>
                <a:gd name="connsiteY18" fmla="*/ 1373350 h 1375253"/>
                <a:gd name="connsiteX19" fmla="*/ 311974 w 1234442"/>
                <a:gd name="connsiteY19" fmla="*/ 1375253 h 1375253"/>
                <a:gd name="connsiteX20" fmla="*/ 365314 w 1234442"/>
                <a:gd name="connsiteY20" fmla="*/ 1169511 h 1375253"/>
                <a:gd name="connsiteX21" fmla="*/ 331024 w 1234442"/>
                <a:gd name="connsiteY21" fmla="*/ 1051400 h 1375253"/>
                <a:gd name="connsiteX22" fmla="*/ 171005 w 1234442"/>
                <a:gd name="connsiteY22" fmla="*/ 1043782 h 1375253"/>
                <a:gd name="connsiteX23" fmla="*/ 1 w 1234442"/>
                <a:gd name="connsiteY23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866330 w 1234442"/>
                <a:gd name="connsiteY8" fmla="*/ 1276195 h 1375253"/>
                <a:gd name="connsiteX9" fmla="*/ 752030 w 1234442"/>
                <a:gd name="connsiteY9" fmla="*/ 1276195 h 1375253"/>
                <a:gd name="connsiteX10" fmla="*/ 755840 w 1234442"/>
                <a:gd name="connsiteY10" fmla="*/ 1373350 h 1375253"/>
                <a:gd name="connsiteX11" fmla="*/ 679640 w 1234442"/>
                <a:gd name="connsiteY11" fmla="*/ 1373351 h 1375253"/>
                <a:gd name="connsiteX12" fmla="*/ 681545 w 1234442"/>
                <a:gd name="connsiteY12" fmla="*/ 1278100 h 1375253"/>
                <a:gd name="connsiteX13" fmla="*/ 563434 w 1234442"/>
                <a:gd name="connsiteY13" fmla="*/ 1274290 h 1375253"/>
                <a:gd name="connsiteX14" fmla="*/ 565339 w 1234442"/>
                <a:gd name="connsiteY14" fmla="*/ 1373351 h 1375253"/>
                <a:gd name="connsiteX15" fmla="*/ 489139 w 1234442"/>
                <a:gd name="connsiteY15" fmla="*/ 1373350 h 1375253"/>
                <a:gd name="connsiteX16" fmla="*/ 489139 w 1234442"/>
                <a:gd name="connsiteY16" fmla="*/ 1276195 h 1375253"/>
                <a:gd name="connsiteX17" fmla="*/ 371029 w 1234442"/>
                <a:gd name="connsiteY17" fmla="*/ 1274290 h 1375253"/>
                <a:gd name="connsiteX18" fmla="*/ 371029 w 1234442"/>
                <a:gd name="connsiteY18" fmla="*/ 1373350 h 1375253"/>
                <a:gd name="connsiteX19" fmla="*/ 311974 w 1234442"/>
                <a:gd name="connsiteY19" fmla="*/ 1375253 h 1375253"/>
                <a:gd name="connsiteX20" fmla="*/ 365314 w 1234442"/>
                <a:gd name="connsiteY20" fmla="*/ 1169511 h 1375253"/>
                <a:gd name="connsiteX21" fmla="*/ 331024 w 1234442"/>
                <a:gd name="connsiteY21" fmla="*/ 1051400 h 1375253"/>
                <a:gd name="connsiteX22" fmla="*/ 171005 w 1234442"/>
                <a:gd name="connsiteY22" fmla="*/ 1043782 h 1375253"/>
                <a:gd name="connsiteX23" fmla="*/ 1 w 1234442"/>
                <a:gd name="connsiteY23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70140 w 1234442"/>
                <a:gd name="connsiteY7" fmla="*/ 1373350 h 1375253"/>
                <a:gd name="connsiteX8" fmla="*/ 866330 w 1234442"/>
                <a:gd name="connsiteY8" fmla="*/ 1276195 h 1375253"/>
                <a:gd name="connsiteX9" fmla="*/ 752030 w 1234442"/>
                <a:gd name="connsiteY9" fmla="*/ 1276195 h 1375253"/>
                <a:gd name="connsiteX10" fmla="*/ 755840 w 1234442"/>
                <a:gd name="connsiteY10" fmla="*/ 1373350 h 1375253"/>
                <a:gd name="connsiteX11" fmla="*/ 679640 w 1234442"/>
                <a:gd name="connsiteY11" fmla="*/ 1373351 h 1375253"/>
                <a:gd name="connsiteX12" fmla="*/ 681545 w 1234442"/>
                <a:gd name="connsiteY12" fmla="*/ 1278100 h 1375253"/>
                <a:gd name="connsiteX13" fmla="*/ 563434 w 1234442"/>
                <a:gd name="connsiteY13" fmla="*/ 1274290 h 1375253"/>
                <a:gd name="connsiteX14" fmla="*/ 565339 w 1234442"/>
                <a:gd name="connsiteY14" fmla="*/ 1373351 h 1375253"/>
                <a:gd name="connsiteX15" fmla="*/ 489139 w 1234442"/>
                <a:gd name="connsiteY15" fmla="*/ 1373350 h 1375253"/>
                <a:gd name="connsiteX16" fmla="*/ 489139 w 1234442"/>
                <a:gd name="connsiteY16" fmla="*/ 1276195 h 1375253"/>
                <a:gd name="connsiteX17" fmla="*/ 371029 w 1234442"/>
                <a:gd name="connsiteY17" fmla="*/ 1274290 h 1375253"/>
                <a:gd name="connsiteX18" fmla="*/ 371029 w 1234442"/>
                <a:gd name="connsiteY18" fmla="*/ 1373350 h 1375253"/>
                <a:gd name="connsiteX19" fmla="*/ 311974 w 1234442"/>
                <a:gd name="connsiteY19" fmla="*/ 1375253 h 1375253"/>
                <a:gd name="connsiteX20" fmla="*/ 365314 w 1234442"/>
                <a:gd name="connsiteY20" fmla="*/ 1169511 h 1375253"/>
                <a:gd name="connsiteX21" fmla="*/ 331024 w 1234442"/>
                <a:gd name="connsiteY21" fmla="*/ 1051400 h 1375253"/>
                <a:gd name="connsiteX22" fmla="*/ 171005 w 1234442"/>
                <a:gd name="connsiteY22" fmla="*/ 1043782 h 1375253"/>
                <a:gd name="connsiteX23" fmla="*/ 1 w 1234442"/>
                <a:gd name="connsiteY23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70140 w 1234442"/>
                <a:gd name="connsiteY7" fmla="*/ 1373350 h 1375253"/>
                <a:gd name="connsiteX8" fmla="*/ 868235 w 1234442"/>
                <a:gd name="connsiteY8" fmla="*/ 1276195 h 1375253"/>
                <a:gd name="connsiteX9" fmla="*/ 752030 w 1234442"/>
                <a:gd name="connsiteY9" fmla="*/ 1276195 h 1375253"/>
                <a:gd name="connsiteX10" fmla="*/ 755840 w 1234442"/>
                <a:gd name="connsiteY10" fmla="*/ 1373350 h 1375253"/>
                <a:gd name="connsiteX11" fmla="*/ 679640 w 1234442"/>
                <a:gd name="connsiteY11" fmla="*/ 1373351 h 1375253"/>
                <a:gd name="connsiteX12" fmla="*/ 681545 w 1234442"/>
                <a:gd name="connsiteY12" fmla="*/ 1278100 h 1375253"/>
                <a:gd name="connsiteX13" fmla="*/ 563434 w 1234442"/>
                <a:gd name="connsiteY13" fmla="*/ 1274290 h 1375253"/>
                <a:gd name="connsiteX14" fmla="*/ 565339 w 1234442"/>
                <a:gd name="connsiteY14" fmla="*/ 1373351 h 1375253"/>
                <a:gd name="connsiteX15" fmla="*/ 489139 w 1234442"/>
                <a:gd name="connsiteY15" fmla="*/ 1373350 h 1375253"/>
                <a:gd name="connsiteX16" fmla="*/ 489139 w 1234442"/>
                <a:gd name="connsiteY16" fmla="*/ 1276195 h 1375253"/>
                <a:gd name="connsiteX17" fmla="*/ 371029 w 1234442"/>
                <a:gd name="connsiteY17" fmla="*/ 1274290 h 1375253"/>
                <a:gd name="connsiteX18" fmla="*/ 371029 w 1234442"/>
                <a:gd name="connsiteY18" fmla="*/ 1373350 h 1375253"/>
                <a:gd name="connsiteX19" fmla="*/ 311974 w 1234442"/>
                <a:gd name="connsiteY19" fmla="*/ 1375253 h 1375253"/>
                <a:gd name="connsiteX20" fmla="*/ 365314 w 1234442"/>
                <a:gd name="connsiteY20" fmla="*/ 1169511 h 1375253"/>
                <a:gd name="connsiteX21" fmla="*/ 331024 w 1234442"/>
                <a:gd name="connsiteY21" fmla="*/ 1051400 h 1375253"/>
                <a:gd name="connsiteX22" fmla="*/ 171005 w 1234442"/>
                <a:gd name="connsiteY22" fmla="*/ 1043782 h 1375253"/>
                <a:gd name="connsiteX23" fmla="*/ 1 w 1234442"/>
                <a:gd name="connsiteY23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70140 w 1234442"/>
                <a:gd name="connsiteY7" fmla="*/ 1373350 h 1375253"/>
                <a:gd name="connsiteX8" fmla="*/ 868235 w 1234442"/>
                <a:gd name="connsiteY8" fmla="*/ 1276195 h 1375253"/>
                <a:gd name="connsiteX9" fmla="*/ 752030 w 1234442"/>
                <a:gd name="connsiteY9" fmla="*/ 1276195 h 1375253"/>
                <a:gd name="connsiteX10" fmla="*/ 752030 w 1234442"/>
                <a:gd name="connsiteY10" fmla="*/ 1369540 h 1375253"/>
                <a:gd name="connsiteX11" fmla="*/ 679640 w 1234442"/>
                <a:gd name="connsiteY11" fmla="*/ 1373351 h 1375253"/>
                <a:gd name="connsiteX12" fmla="*/ 681545 w 1234442"/>
                <a:gd name="connsiteY12" fmla="*/ 1278100 h 1375253"/>
                <a:gd name="connsiteX13" fmla="*/ 563434 w 1234442"/>
                <a:gd name="connsiteY13" fmla="*/ 1274290 h 1375253"/>
                <a:gd name="connsiteX14" fmla="*/ 565339 w 1234442"/>
                <a:gd name="connsiteY14" fmla="*/ 1373351 h 1375253"/>
                <a:gd name="connsiteX15" fmla="*/ 489139 w 1234442"/>
                <a:gd name="connsiteY15" fmla="*/ 1373350 h 1375253"/>
                <a:gd name="connsiteX16" fmla="*/ 489139 w 1234442"/>
                <a:gd name="connsiteY16" fmla="*/ 1276195 h 1375253"/>
                <a:gd name="connsiteX17" fmla="*/ 371029 w 1234442"/>
                <a:gd name="connsiteY17" fmla="*/ 1274290 h 1375253"/>
                <a:gd name="connsiteX18" fmla="*/ 371029 w 1234442"/>
                <a:gd name="connsiteY18" fmla="*/ 1373350 h 1375253"/>
                <a:gd name="connsiteX19" fmla="*/ 311974 w 1234442"/>
                <a:gd name="connsiteY19" fmla="*/ 1375253 h 1375253"/>
                <a:gd name="connsiteX20" fmla="*/ 365314 w 1234442"/>
                <a:gd name="connsiteY20" fmla="*/ 1169511 h 1375253"/>
                <a:gd name="connsiteX21" fmla="*/ 331024 w 1234442"/>
                <a:gd name="connsiteY21" fmla="*/ 1051400 h 1375253"/>
                <a:gd name="connsiteX22" fmla="*/ 171005 w 1234442"/>
                <a:gd name="connsiteY22" fmla="*/ 1043782 h 1375253"/>
                <a:gd name="connsiteX23" fmla="*/ 1 w 1234442"/>
                <a:gd name="connsiteY23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70140 w 1234442"/>
                <a:gd name="connsiteY7" fmla="*/ 1373350 h 1375253"/>
                <a:gd name="connsiteX8" fmla="*/ 868235 w 1234442"/>
                <a:gd name="connsiteY8" fmla="*/ 1276195 h 1375253"/>
                <a:gd name="connsiteX9" fmla="*/ 752030 w 1234442"/>
                <a:gd name="connsiteY9" fmla="*/ 1276195 h 1375253"/>
                <a:gd name="connsiteX10" fmla="*/ 752030 w 1234442"/>
                <a:gd name="connsiteY10" fmla="*/ 1373350 h 1375253"/>
                <a:gd name="connsiteX11" fmla="*/ 679640 w 1234442"/>
                <a:gd name="connsiteY11" fmla="*/ 1373351 h 1375253"/>
                <a:gd name="connsiteX12" fmla="*/ 681545 w 1234442"/>
                <a:gd name="connsiteY12" fmla="*/ 1278100 h 1375253"/>
                <a:gd name="connsiteX13" fmla="*/ 563434 w 1234442"/>
                <a:gd name="connsiteY13" fmla="*/ 1274290 h 1375253"/>
                <a:gd name="connsiteX14" fmla="*/ 565339 w 1234442"/>
                <a:gd name="connsiteY14" fmla="*/ 1373351 h 1375253"/>
                <a:gd name="connsiteX15" fmla="*/ 489139 w 1234442"/>
                <a:gd name="connsiteY15" fmla="*/ 1373350 h 1375253"/>
                <a:gd name="connsiteX16" fmla="*/ 489139 w 1234442"/>
                <a:gd name="connsiteY16" fmla="*/ 1276195 h 1375253"/>
                <a:gd name="connsiteX17" fmla="*/ 371029 w 1234442"/>
                <a:gd name="connsiteY17" fmla="*/ 1274290 h 1375253"/>
                <a:gd name="connsiteX18" fmla="*/ 371029 w 1234442"/>
                <a:gd name="connsiteY18" fmla="*/ 1373350 h 1375253"/>
                <a:gd name="connsiteX19" fmla="*/ 311974 w 1234442"/>
                <a:gd name="connsiteY19" fmla="*/ 1375253 h 1375253"/>
                <a:gd name="connsiteX20" fmla="*/ 365314 w 1234442"/>
                <a:gd name="connsiteY20" fmla="*/ 1169511 h 1375253"/>
                <a:gd name="connsiteX21" fmla="*/ 331024 w 1234442"/>
                <a:gd name="connsiteY21" fmla="*/ 1051400 h 1375253"/>
                <a:gd name="connsiteX22" fmla="*/ 171005 w 1234442"/>
                <a:gd name="connsiteY22" fmla="*/ 1043782 h 1375253"/>
                <a:gd name="connsiteX23" fmla="*/ 1 w 1234442"/>
                <a:gd name="connsiteY23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70140 w 1234442"/>
                <a:gd name="connsiteY7" fmla="*/ 1373350 h 1375253"/>
                <a:gd name="connsiteX8" fmla="*/ 868235 w 1234442"/>
                <a:gd name="connsiteY8" fmla="*/ 1276195 h 1375253"/>
                <a:gd name="connsiteX9" fmla="*/ 752030 w 1234442"/>
                <a:gd name="connsiteY9" fmla="*/ 1276195 h 1375253"/>
                <a:gd name="connsiteX10" fmla="*/ 752030 w 1234442"/>
                <a:gd name="connsiteY10" fmla="*/ 1373350 h 1375253"/>
                <a:gd name="connsiteX11" fmla="*/ 679640 w 1234442"/>
                <a:gd name="connsiteY11" fmla="*/ 1373351 h 1375253"/>
                <a:gd name="connsiteX12" fmla="*/ 681545 w 1234442"/>
                <a:gd name="connsiteY12" fmla="*/ 1278100 h 1375253"/>
                <a:gd name="connsiteX13" fmla="*/ 563434 w 1234442"/>
                <a:gd name="connsiteY13" fmla="*/ 1274290 h 1375253"/>
                <a:gd name="connsiteX14" fmla="*/ 565339 w 1234442"/>
                <a:gd name="connsiteY14" fmla="*/ 1373351 h 1375253"/>
                <a:gd name="connsiteX15" fmla="*/ 489139 w 1234442"/>
                <a:gd name="connsiteY15" fmla="*/ 1373350 h 1375253"/>
                <a:gd name="connsiteX16" fmla="*/ 489139 w 1234442"/>
                <a:gd name="connsiteY16" fmla="*/ 1276195 h 1375253"/>
                <a:gd name="connsiteX17" fmla="*/ 371029 w 1234442"/>
                <a:gd name="connsiteY17" fmla="*/ 1274290 h 1375253"/>
                <a:gd name="connsiteX18" fmla="*/ 371029 w 1234442"/>
                <a:gd name="connsiteY18" fmla="*/ 1373350 h 1375253"/>
                <a:gd name="connsiteX19" fmla="*/ 311974 w 1234442"/>
                <a:gd name="connsiteY19" fmla="*/ 1375253 h 1375253"/>
                <a:gd name="connsiteX20" fmla="*/ 365314 w 1234442"/>
                <a:gd name="connsiteY20" fmla="*/ 1169511 h 1375253"/>
                <a:gd name="connsiteX21" fmla="*/ 331024 w 1234442"/>
                <a:gd name="connsiteY21" fmla="*/ 1051400 h 1375253"/>
                <a:gd name="connsiteX22" fmla="*/ 171005 w 1234442"/>
                <a:gd name="connsiteY22" fmla="*/ 1043782 h 1375253"/>
                <a:gd name="connsiteX23" fmla="*/ 1 w 1234442"/>
                <a:gd name="connsiteY23" fmla="*/ 617220 h 13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234442" h="1375253">
                  <a:moveTo>
                    <a:pt x="1" y="617220"/>
                  </a:moveTo>
                  <a:cubicBezTo>
                    <a:pt x="75" y="323240"/>
                    <a:pt x="276340" y="0"/>
                    <a:pt x="617221" y="0"/>
                  </a:cubicBezTo>
                  <a:cubicBezTo>
                    <a:pt x="958102" y="0"/>
                    <a:pt x="1235151" y="300064"/>
                    <a:pt x="1234441" y="617220"/>
                  </a:cubicBezTo>
                  <a:cubicBezTo>
                    <a:pt x="1233731" y="789596"/>
                    <a:pt x="1182559" y="929481"/>
                    <a:pt x="1079689" y="1032351"/>
                  </a:cubicBezTo>
                  <a:lnTo>
                    <a:pt x="921575" y="1051400"/>
                  </a:lnTo>
                  <a:cubicBezTo>
                    <a:pt x="855535" y="1058385"/>
                    <a:pt x="855383" y="1096904"/>
                    <a:pt x="877760" y="1165700"/>
                  </a:cubicBezTo>
                  <a:cubicBezTo>
                    <a:pt x="895634" y="1220653"/>
                    <a:pt x="927290" y="1338741"/>
                    <a:pt x="936815" y="1373349"/>
                  </a:cubicBezTo>
                  <a:lnTo>
                    <a:pt x="870140" y="1373350"/>
                  </a:lnTo>
                  <a:lnTo>
                    <a:pt x="868235" y="1276195"/>
                  </a:lnTo>
                  <a:lnTo>
                    <a:pt x="752030" y="1276195"/>
                  </a:lnTo>
                  <a:lnTo>
                    <a:pt x="752030" y="1373350"/>
                  </a:lnTo>
                  <a:lnTo>
                    <a:pt x="679640" y="1373351"/>
                  </a:lnTo>
                  <a:lnTo>
                    <a:pt x="681545" y="1278100"/>
                  </a:lnTo>
                  <a:lnTo>
                    <a:pt x="563434" y="1274290"/>
                  </a:lnTo>
                  <a:lnTo>
                    <a:pt x="565339" y="1373351"/>
                  </a:lnTo>
                  <a:lnTo>
                    <a:pt x="489139" y="1373350"/>
                  </a:lnTo>
                  <a:lnTo>
                    <a:pt x="489139" y="1276195"/>
                  </a:lnTo>
                  <a:lnTo>
                    <a:pt x="371029" y="1274290"/>
                  </a:lnTo>
                  <a:lnTo>
                    <a:pt x="371029" y="1373350"/>
                  </a:lnTo>
                  <a:lnTo>
                    <a:pt x="311974" y="1375253"/>
                  </a:lnTo>
                  <a:cubicBezTo>
                    <a:pt x="329754" y="1306672"/>
                    <a:pt x="349691" y="1238615"/>
                    <a:pt x="365314" y="1169511"/>
                  </a:cubicBezTo>
                  <a:cubicBezTo>
                    <a:pt x="381824" y="1096485"/>
                    <a:pt x="392301" y="1052987"/>
                    <a:pt x="331024" y="1051400"/>
                  </a:cubicBezTo>
                  <a:lnTo>
                    <a:pt x="171005" y="1043782"/>
                  </a:lnTo>
                  <a:cubicBezTo>
                    <a:pt x="68135" y="940912"/>
                    <a:pt x="-47" y="806414"/>
                    <a:pt x="1" y="617220"/>
                  </a:cubicBezTo>
                  <a:close/>
                </a:path>
              </a:pathLst>
            </a:custGeom>
            <a:solidFill>
              <a:srgbClr val="A8BCC6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1" name="Isosceles Triangle 470"/>
            <p:cNvSpPr>
              <a:spLocks/>
            </p:cNvSpPr>
            <p:nvPr/>
          </p:nvSpPr>
          <p:spPr bwMode="auto">
            <a:xfrm>
              <a:off x="11929175" y="4413841"/>
              <a:ext cx="159955" cy="150539"/>
            </a:xfrm>
            <a:prstGeom prst="triangle">
              <a:avLst/>
            </a:prstGeom>
            <a:solidFill>
              <a:schemeClr val="tx1">
                <a:lumMod val="75000"/>
              </a:schemeClr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468" name="Straight Connector 467"/>
          <p:cNvCxnSpPr>
            <a:cxnSpLocks/>
          </p:cNvCxnSpPr>
          <p:nvPr/>
        </p:nvCxnSpPr>
        <p:spPr bwMode="auto">
          <a:xfrm flipH="1" flipV="1">
            <a:off x="6506894" y="2291723"/>
            <a:ext cx="58949" cy="117659"/>
          </a:xfrm>
          <a:prstGeom prst="line">
            <a:avLst/>
          </a:prstGeom>
          <a:solidFill>
            <a:schemeClr val="accent1"/>
          </a:solidFill>
          <a:ln w="19050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</p:cxnSp>
      <p:grpSp>
        <p:nvGrpSpPr>
          <p:cNvPr id="490" name="Group 489"/>
          <p:cNvGrpSpPr>
            <a:grpSpLocks noChangeAspect="1"/>
          </p:cNvGrpSpPr>
          <p:nvPr/>
        </p:nvGrpSpPr>
        <p:grpSpPr>
          <a:xfrm>
            <a:off x="7323450" y="1909971"/>
            <a:ext cx="274320" cy="182344"/>
            <a:chOff x="10624717" y="3337761"/>
            <a:chExt cx="2740326" cy="1821529"/>
          </a:xfrm>
        </p:grpSpPr>
        <p:sp>
          <p:nvSpPr>
            <p:cNvPr id="492" name="10-Point Star 4"/>
            <p:cNvSpPr/>
            <p:nvPr/>
          </p:nvSpPr>
          <p:spPr bwMode="auto">
            <a:xfrm>
              <a:off x="10624717" y="3337761"/>
              <a:ext cx="2740326" cy="1821529"/>
            </a:xfrm>
            <a:custGeom>
              <a:avLst/>
              <a:gdLst>
                <a:gd name="connsiteX0" fmla="*/ 0 w 514350"/>
                <a:gd name="connsiteY0" fmla="*/ 149402 h 432435"/>
                <a:gd name="connsiteX1" fmla="*/ 71079 w 514350"/>
                <a:gd name="connsiteY1" fmla="*/ 108107 h 432435"/>
                <a:gd name="connsiteX2" fmla="*/ 98231 w 514350"/>
                <a:gd name="connsiteY2" fmla="*/ 41293 h 432435"/>
                <a:gd name="connsiteX3" fmla="*/ 186092 w 514350"/>
                <a:gd name="connsiteY3" fmla="*/ 41291 h 432435"/>
                <a:gd name="connsiteX4" fmla="*/ 257175 w 514350"/>
                <a:gd name="connsiteY4" fmla="*/ 0 h 432435"/>
                <a:gd name="connsiteX5" fmla="*/ 328258 w 514350"/>
                <a:gd name="connsiteY5" fmla="*/ 41291 h 432435"/>
                <a:gd name="connsiteX6" fmla="*/ 416119 w 514350"/>
                <a:gd name="connsiteY6" fmla="*/ 41293 h 432435"/>
                <a:gd name="connsiteX7" fmla="*/ 443271 w 514350"/>
                <a:gd name="connsiteY7" fmla="*/ 108107 h 432435"/>
                <a:gd name="connsiteX8" fmla="*/ 514350 w 514350"/>
                <a:gd name="connsiteY8" fmla="*/ 149402 h 432435"/>
                <a:gd name="connsiteX9" fmla="*/ 487201 w 514350"/>
                <a:gd name="connsiteY9" fmla="*/ 216218 h 432435"/>
                <a:gd name="connsiteX10" fmla="*/ 514350 w 514350"/>
                <a:gd name="connsiteY10" fmla="*/ 283033 h 432435"/>
                <a:gd name="connsiteX11" fmla="*/ 443271 w 514350"/>
                <a:gd name="connsiteY11" fmla="*/ 324328 h 432435"/>
                <a:gd name="connsiteX12" fmla="*/ 416119 w 514350"/>
                <a:gd name="connsiteY12" fmla="*/ 391142 h 432435"/>
                <a:gd name="connsiteX13" fmla="*/ 328258 w 514350"/>
                <a:gd name="connsiteY13" fmla="*/ 391144 h 432435"/>
                <a:gd name="connsiteX14" fmla="*/ 257175 w 514350"/>
                <a:gd name="connsiteY14" fmla="*/ 432435 h 432435"/>
                <a:gd name="connsiteX15" fmla="*/ 186092 w 514350"/>
                <a:gd name="connsiteY15" fmla="*/ 391144 h 432435"/>
                <a:gd name="connsiteX16" fmla="*/ 98231 w 514350"/>
                <a:gd name="connsiteY16" fmla="*/ 391142 h 432435"/>
                <a:gd name="connsiteX17" fmla="*/ 71079 w 514350"/>
                <a:gd name="connsiteY17" fmla="*/ 324328 h 432435"/>
                <a:gd name="connsiteX18" fmla="*/ 0 w 514350"/>
                <a:gd name="connsiteY18" fmla="*/ 283033 h 432435"/>
                <a:gd name="connsiteX19" fmla="*/ 27149 w 514350"/>
                <a:gd name="connsiteY19" fmla="*/ 216218 h 432435"/>
                <a:gd name="connsiteX20" fmla="*/ 0 w 514350"/>
                <a:gd name="connsiteY20" fmla="*/ 149402 h 432435"/>
                <a:gd name="connsiteX0" fmla="*/ 0 w 882015"/>
                <a:gd name="connsiteY0" fmla="*/ 0 h 471628"/>
                <a:gd name="connsiteX1" fmla="*/ 438744 w 882015"/>
                <a:gd name="connsiteY1" fmla="*/ 147300 h 471628"/>
                <a:gd name="connsiteX2" fmla="*/ 465896 w 882015"/>
                <a:gd name="connsiteY2" fmla="*/ 80486 h 471628"/>
                <a:gd name="connsiteX3" fmla="*/ 553757 w 882015"/>
                <a:gd name="connsiteY3" fmla="*/ 80484 h 471628"/>
                <a:gd name="connsiteX4" fmla="*/ 624840 w 882015"/>
                <a:gd name="connsiteY4" fmla="*/ 39193 h 471628"/>
                <a:gd name="connsiteX5" fmla="*/ 695923 w 882015"/>
                <a:gd name="connsiteY5" fmla="*/ 80484 h 471628"/>
                <a:gd name="connsiteX6" fmla="*/ 783784 w 882015"/>
                <a:gd name="connsiteY6" fmla="*/ 80486 h 471628"/>
                <a:gd name="connsiteX7" fmla="*/ 810936 w 882015"/>
                <a:gd name="connsiteY7" fmla="*/ 147300 h 471628"/>
                <a:gd name="connsiteX8" fmla="*/ 882015 w 882015"/>
                <a:gd name="connsiteY8" fmla="*/ 188595 h 471628"/>
                <a:gd name="connsiteX9" fmla="*/ 854866 w 882015"/>
                <a:gd name="connsiteY9" fmla="*/ 255411 h 471628"/>
                <a:gd name="connsiteX10" fmla="*/ 882015 w 882015"/>
                <a:gd name="connsiteY10" fmla="*/ 322226 h 471628"/>
                <a:gd name="connsiteX11" fmla="*/ 810936 w 882015"/>
                <a:gd name="connsiteY11" fmla="*/ 363521 h 471628"/>
                <a:gd name="connsiteX12" fmla="*/ 783784 w 882015"/>
                <a:gd name="connsiteY12" fmla="*/ 430335 h 471628"/>
                <a:gd name="connsiteX13" fmla="*/ 695923 w 882015"/>
                <a:gd name="connsiteY13" fmla="*/ 430337 h 471628"/>
                <a:gd name="connsiteX14" fmla="*/ 624840 w 882015"/>
                <a:gd name="connsiteY14" fmla="*/ 471628 h 471628"/>
                <a:gd name="connsiteX15" fmla="*/ 553757 w 882015"/>
                <a:gd name="connsiteY15" fmla="*/ 430337 h 471628"/>
                <a:gd name="connsiteX16" fmla="*/ 465896 w 882015"/>
                <a:gd name="connsiteY16" fmla="*/ 430335 h 471628"/>
                <a:gd name="connsiteX17" fmla="*/ 438744 w 882015"/>
                <a:gd name="connsiteY17" fmla="*/ 363521 h 471628"/>
                <a:gd name="connsiteX18" fmla="*/ 367665 w 882015"/>
                <a:gd name="connsiteY18" fmla="*/ 322226 h 471628"/>
                <a:gd name="connsiteX19" fmla="*/ 394814 w 882015"/>
                <a:gd name="connsiteY19" fmla="*/ 255411 h 471628"/>
                <a:gd name="connsiteX20" fmla="*/ 0 w 882015"/>
                <a:gd name="connsiteY20" fmla="*/ 0 h 471628"/>
                <a:gd name="connsiteX0" fmla="*/ 0 w 882015"/>
                <a:gd name="connsiteY0" fmla="*/ 88920 h 560548"/>
                <a:gd name="connsiteX1" fmla="*/ 63459 w 882015"/>
                <a:gd name="connsiteY1" fmla="*/ 0 h 560548"/>
                <a:gd name="connsiteX2" fmla="*/ 465896 w 882015"/>
                <a:gd name="connsiteY2" fmla="*/ 169406 h 560548"/>
                <a:gd name="connsiteX3" fmla="*/ 553757 w 882015"/>
                <a:gd name="connsiteY3" fmla="*/ 169404 h 560548"/>
                <a:gd name="connsiteX4" fmla="*/ 624840 w 882015"/>
                <a:gd name="connsiteY4" fmla="*/ 128113 h 560548"/>
                <a:gd name="connsiteX5" fmla="*/ 695923 w 882015"/>
                <a:gd name="connsiteY5" fmla="*/ 169404 h 560548"/>
                <a:gd name="connsiteX6" fmla="*/ 783784 w 882015"/>
                <a:gd name="connsiteY6" fmla="*/ 169406 h 560548"/>
                <a:gd name="connsiteX7" fmla="*/ 810936 w 882015"/>
                <a:gd name="connsiteY7" fmla="*/ 236220 h 560548"/>
                <a:gd name="connsiteX8" fmla="*/ 882015 w 882015"/>
                <a:gd name="connsiteY8" fmla="*/ 277515 h 560548"/>
                <a:gd name="connsiteX9" fmla="*/ 854866 w 882015"/>
                <a:gd name="connsiteY9" fmla="*/ 344331 h 560548"/>
                <a:gd name="connsiteX10" fmla="*/ 882015 w 882015"/>
                <a:gd name="connsiteY10" fmla="*/ 411146 h 560548"/>
                <a:gd name="connsiteX11" fmla="*/ 810936 w 882015"/>
                <a:gd name="connsiteY11" fmla="*/ 452441 h 560548"/>
                <a:gd name="connsiteX12" fmla="*/ 783784 w 882015"/>
                <a:gd name="connsiteY12" fmla="*/ 519255 h 560548"/>
                <a:gd name="connsiteX13" fmla="*/ 695923 w 882015"/>
                <a:gd name="connsiteY13" fmla="*/ 519257 h 560548"/>
                <a:gd name="connsiteX14" fmla="*/ 624840 w 882015"/>
                <a:gd name="connsiteY14" fmla="*/ 560548 h 560548"/>
                <a:gd name="connsiteX15" fmla="*/ 553757 w 882015"/>
                <a:gd name="connsiteY15" fmla="*/ 519257 h 560548"/>
                <a:gd name="connsiteX16" fmla="*/ 465896 w 882015"/>
                <a:gd name="connsiteY16" fmla="*/ 519255 h 560548"/>
                <a:gd name="connsiteX17" fmla="*/ 438744 w 882015"/>
                <a:gd name="connsiteY17" fmla="*/ 452441 h 560548"/>
                <a:gd name="connsiteX18" fmla="*/ 367665 w 882015"/>
                <a:gd name="connsiteY18" fmla="*/ 411146 h 560548"/>
                <a:gd name="connsiteX19" fmla="*/ 394814 w 882015"/>
                <a:gd name="connsiteY19" fmla="*/ 344331 h 560548"/>
                <a:gd name="connsiteX20" fmla="*/ 0 w 882015"/>
                <a:gd name="connsiteY20" fmla="*/ 88920 h 560548"/>
                <a:gd name="connsiteX0" fmla="*/ 0 w 882015"/>
                <a:gd name="connsiteY0" fmla="*/ 88920 h 560548"/>
                <a:gd name="connsiteX1" fmla="*/ 63459 w 882015"/>
                <a:gd name="connsiteY1" fmla="*/ 0 h 560548"/>
                <a:gd name="connsiteX2" fmla="*/ 465896 w 882015"/>
                <a:gd name="connsiteY2" fmla="*/ 169406 h 560548"/>
                <a:gd name="connsiteX3" fmla="*/ 553757 w 882015"/>
                <a:gd name="connsiteY3" fmla="*/ 169404 h 560548"/>
                <a:gd name="connsiteX4" fmla="*/ 624840 w 882015"/>
                <a:gd name="connsiteY4" fmla="*/ 128113 h 560548"/>
                <a:gd name="connsiteX5" fmla="*/ 695923 w 882015"/>
                <a:gd name="connsiteY5" fmla="*/ 169404 h 560548"/>
                <a:gd name="connsiteX6" fmla="*/ 783784 w 882015"/>
                <a:gd name="connsiteY6" fmla="*/ 169406 h 560548"/>
                <a:gd name="connsiteX7" fmla="*/ 810936 w 882015"/>
                <a:gd name="connsiteY7" fmla="*/ 236220 h 560548"/>
                <a:gd name="connsiteX8" fmla="*/ 882015 w 882015"/>
                <a:gd name="connsiteY8" fmla="*/ 277515 h 560548"/>
                <a:gd name="connsiteX9" fmla="*/ 854866 w 882015"/>
                <a:gd name="connsiteY9" fmla="*/ 344331 h 560548"/>
                <a:gd name="connsiteX10" fmla="*/ 882015 w 882015"/>
                <a:gd name="connsiteY10" fmla="*/ 411146 h 560548"/>
                <a:gd name="connsiteX11" fmla="*/ 810936 w 882015"/>
                <a:gd name="connsiteY11" fmla="*/ 452441 h 560548"/>
                <a:gd name="connsiteX12" fmla="*/ 783784 w 882015"/>
                <a:gd name="connsiteY12" fmla="*/ 519255 h 560548"/>
                <a:gd name="connsiteX13" fmla="*/ 695923 w 882015"/>
                <a:gd name="connsiteY13" fmla="*/ 519257 h 560548"/>
                <a:gd name="connsiteX14" fmla="*/ 624840 w 882015"/>
                <a:gd name="connsiteY14" fmla="*/ 560548 h 560548"/>
                <a:gd name="connsiteX15" fmla="*/ 553757 w 882015"/>
                <a:gd name="connsiteY15" fmla="*/ 519257 h 560548"/>
                <a:gd name="connsiteX16" fmla="*/ 465896 w 882015"/>
                <a:gd name="connsiteY16" fmla="*/ 519255 h 560548"/>
                <a:gd name="connsiteX17" fmla="*/ 438744 w 882015"/>
                <a:gd name="connsiteY17" fmla="*/ 452441 h 560548"/>
                <a:gd name="connsiteX18" fmla="*/ 367665 w 882015"/>
                <a:gd name="connsiteY18" fmla="*/ 411146 h 560548"/>
                <a:gd name="connsiteX19" fmla="*/ 69059 w 882015"/>
                <a:gd name="connsiteY19" fmla="*/ 155736 h 560548"/>
                <a:gd name="connsiteX20" fmla="*/ 0 w 882015"/>
                <a:gd name="connsiteY20" fmla="*/ 88920 h 560548"/>
                <a:gd name="connsiteX0" fmla="*/ 0 w 882015"/>
                <a:gd name="connsiteY0" fmla="*/ 88920 h 560548"/>
                <a:gd name="connsiteX1" fmla="*/ 63459 w 882015"/>
                <a:gd name="connsiteY1" fmla="*/ 0 h 560548"/>
                <a:gd name="connsiteX2" fmla="*/ 465896 w 882015"/>
                <a:gd name="connsiteY2" fmla="*/ 169406 h 560548"/>
                <a:gd name="connsiteX3" fmla="*/ 553757 w 882015"/>
                <a:gd name="connsiteY3" fmla="*/ 169404 h 560548"/>
                <a:gd name="connsiteX4" fmla="*/ 624840 w 882015"/>
                <a:gd name="connsiteY4" fmla="*/ 128113 h 560548"/>
                <a:gd name="connsiteX5" fmla="*/ 695923 w 882015"/>
                <a:gd name="connsiteY5" fmla="*/ 169404 h 560548"/>
                <a:gd name="connsiteX6" fmla="*/ 783784 w 882015"/>
                <a:gd name="connsiteY6" fmla="*/ 169406 h 560548"/>
                <a:gd name="connsiteX7" fmla="*/ 810936 w 882015"/>
                <a:gd name="connsiteY7" fmla="*/ 236220 h 560548"/>
                <a:gd name="connsiteX8" fmla="*/ 882015 w 882015"/>
                <a:gd name="connsiteY8" fmla="*/ 277515 h 560548"/>
                <a:gd name="connsiteX9" fmla="*/ 854866 w 882015"/>
                <a:gd name="connsiteY9" fmla="*/ 344331 h 560548"/>
                <a:gd name="connsiteX10" fmla="*/ 882015 w 882015"/>
                <a:gd name="connsiteY10" fmla="*/ 411146 h 560548"/>
                <a:gd name="connsiteX11" fmla="*/ 810936 w 882015"/>
                <a:gd name="connsiteY11" fmla="*/ 452441 h 560548"/>
                <a:gd name="connsiteX12" fmla="*/ 783784 w 882015"/>
                <a:gd name="connsiteY12" fmla="*/ 519255 h 560548"/>
                <a:gd name="connsiteX13" fmla="*/ 695923 w 882015"/>
                <a:gd name="connsiteY13" fmla="*/ 519257 h 560548"/>
                <a:gd name="connsiteX14" fmla="*/ 624840 w 882015"/>
                <a:gd name="connsiteY14" fmla="*/ 560548 h 560548"/>
                <a:gd name="connsiteX15" fmla="*/ 553757 w 882015"/>
                <a:gd name="connsiteY15" fmla="*/ 519257 h 560548"/>
                <a:gd name="connsiteX16" fmla="*/ 465896 w 882015"/>
                <a:gd name="connsiteY16" fmla="*/ 519255 h 560548"/>
                <a:gd name="connsiteX17" fmla="*/ 438744 w 882015"/>
                <a:gd name="connsiteY17" fmla="*/ 452441 h 560548"/>
                <a:gd name="connsiteX18" fmla="*/ 140970 w 882015"/>
                <a:gd name="connsiteY18" fmla="*/ 117776 h 560548"/>
                <a:gd name="connsiteX19" fmla="*/ 69059 w 882015"/>
                <a:gd name="connsiteY19" fmla="*/ 155736 h 560548"/>
                <a:gd name="connsiteX20" fmla="*/ 0 w 882015"/>
                <a:gd name="connsiteY20" fmla="*/ 88920 h 560548"/>
                <a:gd name="connsiteX0" fmla="*/ 0 w 882015"/>
                <a:gd name="connsiteY0" fmla="*/ 140494 h 612122"/>
                <a:gd name="connsiteX1" fmla="*/ 63459 w 882015"/>
                <a:gd name="connsiteY1" fmla="*/ 51574 h 612122"/>
                <a:gd name="connsiteX2" fmla="*/ 134426 w 882015"/>
                <a:gd name="connsiteY2" fmla="*/ 0 h 612122"/>
                <a:gd name="connsiteX3" fmla="*/ 553757 w 882015"/>
                <a:gd name="connsiteY3" fmla="*/ 220978 h 612122"/>
                <a:gd name="connsiteX4" fmla="*/ 624840 w 882015"/>
                <a:gd name="connsiteY4" fmla="*/ 179687 h 612122"/>
                <a:gd name="connsiteX5" fmla="*/ 695923 w 882015"/>
                <a:gd name="connsiteY5" fmla="*/ 220978 h 612122"/>
                <a:gd name="connsiteX6" fmla="*/ 783784 w 882015"/>
                <a:gd name="connsiteY6" fmla="*/ 220980 h 612122"/>
                <a:gd name="connsiteX7" fmla="*/ 810936 w 882015"/>
                <a:gd name="connsiteY7" fmla="*/ 287794 h 612122"/>
                <a:gd name="connsiteX8" fmla="*/ 882015 w 882015"/>
                <a:gd name="connsiteY8" fmla="*/ 329089 h 612122"/>
                <a:gd name="connsiteX9" fmla="*/ 854866 w 882015"/>
                <a:gd name="connsiteY9" fmla="*/ 395905 h 612122"/>
                <a:gd name="connsiteX10" fmla="*/ 882015 w 882015"/>
                <a:gd name="connsiteY10" fmla="*/ 462720 h 612122"/>
                <a:gd name="connsiteX11" fmla="*/ 810936 w 882015"/>
                <a:gd name="connsiteY11" fmla="*/ 504015 h 612122"/>
                <a:gd name="connsiteX12" fmla="*/ 783784 w 882015"/>
                <a:gd name="connsiteY12" fmla="*/ 570829 h 612122"/>
                <a:gd name="connsiteX13" fmla="*/ 695923 w 882015"/>
                <a:gd name="connsiteY13" fmla="*/ 570831 h 612122"/>
                <a:gd name="connsiteX14" fmla="*/ 624840 w 882015"/>
                <a:gd name="connsiteY14" fmla="*/ 612122 h 612122"/>
                <a:gd name="connsiteX15" fmla="*/ 553757 w 882015"/>
                <a:gd name="connsiteY15" fmla="*/ 570831 h 612122"/>
                <a:gd name="connsiteX16" fmla="*/ 465896 w 882015"/>
                <a:gd name="connsiteY16" fmla="*/ 570829 h 612122"/>
                <a:gd name="connsiteX17" fmla="*/ 438744 w 882015"/>
                <a:gd name="connsiteY17" fmla="*/ 504015 h 612122"/>
                <a:gd name="connsiteX18" fmla="*/ 140970 w 882015"/>
                <a:gd name="connsiteY18" fmla="*/ 169350 h 612122"/>
                <a:gd name="connsiteX19" fmla="*/ 69059 w 882015"/>
                <a:gd name="connsiteY19" fmla="*/ 207310 h 612122"/>
                <a:gd name="connsiteX20" fmla="*/ 0 w 882015"/>
                <a:gd name="connsiteY20" fmla="*/ 140494 h 612122"/>
                <a:gd name="connsiteX0" fmla="*/ 0 w 882015"/>
                <a:gd name="connsiteY0" fmla="*/ 140494 h 612122"/>
                <a:gd name="connsiteX1" fmla="*/ 63459 w 882015"/>
                <a:gd name="connsiteY1" fmla="*/ 51574 h 612122"/>
                <a:gd name="connsiteX2" fmla="*/ 134426 w 882015"/>
                <a:gd name="connsiteY2" fmla="*/ 0 h 612122"/>
                <a:gd name="connsiteX3" fmla="*/ 208952 w 882015"/>
                <a:gd name="connsiteY3" fmla="*/ 74293 h 612122"/>
                <a:gd name="connsiteX4" fmla="*/ 624840 w 882015"/>
                <a:gd name="connsiteY4" fmla="*/ 179687 h 612122"/>
                <a:gd name="connsiteX5" fmla="*/ 695923 w 882015"/>
                <a:gd name="connsiteY5" fmla="*/ 220978 h 612122"/>
                <a:gd name="connsiteX6" fmla="*/ 783784 w 882015"/>
                <a:gd name="connsiteY6" fmla="*/ 220980 h 612122"/>
                <a:gd name="connsiteX7" fmla="*/ 810936 w 882015"/>
                <a:gd name="connsiteY7" fmla="*/ 287794 h 612122"/>
                <a:gd name="connsiteX8" fmla="*/ 882015 w 882015"/>
                <a:gd name="connsiteY8" fmla="*/ 329089 h 612122"/>
                <a:gd name="connsiteX9" fmla="*/ 854866 w 882015"/>
                <a:gd name="connsiteY9" fmla="*/ 395905 h 612122"/>
                <a:gd name="connsiteX10" fmla="*/ 882015 w 882015"/>
                <a:gd name="connsiteY10" fmla="*/ 462720 h 612122"/>
                <a:gd name="connsiteX11" fmla="*/ 810936 w 882015"/>
                <a:gd name="connsiteY11" fmla="*/ 504015 h 612122"/>
                <a:gd name="connsiteX12" fmla="*/ 783784 w 882015"/>
                <a:gd name="connsiteY12" fmla="*/ 570829 h 612122"/>
                <a:gd name="connsiteX13" fmla="*/ 695923 w 882015"/>
                <a:gd name="connsiteY13" fmla="*/ 570831 h 612122"/>
                <a:gd name="connsiteX14" fmla="*/ 624840 w 882015"/>
                <a:gd name="connsiteY14" fmla="*/ 612122 h 612122"/>
                <a:gd name="connsiteX15" fmla="*/ 553757 w 882015"/>
                <a:gd name="connsiteY15" fmla="*/ 570831 h 612122"/>
                <a:gd name="connsiteX16" fmla="*/ 465896 w 882015"/>
                <a:gd name="connsiteY16" fmla="*/ 570829 h 612122"/>
                <a:gd name="connsiteX17" fmla="*/ 438744 w 882015"/>
                <a:gd name="connsiteY17" fmla="*/ 504015 h 612122"/>
                <a:gd name="connsiteX18" fmla="*/ 140970 w 882015"/>
                <a:gd name="connsiteY18" fmla="*/ 169350 h 612122"/>
                <a:gd name="connsiteX19" fmla="*/ 69059 w 882015"/>
                <a:gd name="connsiteY19" fmla="*/ 207310 h 612122"/>
                <a:gd name="connsiteX20" fmla="*/ 0 w 882015"/>
                <a:gd name="connsiteY20" fmla="*/ 140494 h 612122"/>
                <a:gd name="connsiteX0" fmla="*/ 0 w 882015"/>
                <a:gd name="connsiteY0" fmla="*/ 140494 h 612122"/>
                <a:gd name="connsiteX1" fmla="*/ 63459 w 882015"/>
                <a:gd name="connsiteY1" fmla="*/ 51574 h 612122"/>
                <a:gd name="connsiteX2" fmla="*/ 134426 w 882015"/>
                <a:gd name="connsiteY2" fmla="*/ 0 h 612122"/>
                <a:gd name="connsiteX3" fmla="*/ 208952 w 882015"/>
                <a:gd name="connsiteY3" fmla="*/ 74293 h 612122"/>
                <a:gd name="connsiteX4" fmla="*/ 196215 w 882015"/>
                <a:gd name="connsiteY4" fmla="*/ 122537 h 612122"/>
                <a:gd name="connsiteX5" fmla="*/ 695923 w 882015"/>
                <a:gd name="connsiteY5" fmla="*/ 220978 h 612122"/>
                <a:gd name="connsiteX6" fmla="*/ 783784 w 882015"/>
                <a:gd name="connsiteY6" fmla="*/ 220980 h 612122"/>
                <a:gd name="connsiteX7" fmla="*/ 810936 w 882015"/>
                <a:gd name="connsiteY7" fmla="*/ 287794 h 612122"/>
                <a:gd name="connsiteX8" fmla="*/ 882015 w 882015"/>
                <a:gd name="connsiteY8" fmla="*/ 329089 h 612122"/>
                <a:gd name="connsiteX9" fmla="*/ 854866 w 882015"/>
                <a:gd name="connsiteY9" fmla="*/ 395905 h 612122"/>
                <a:gd name="connsiteX10" fmla="*/ 882015 w 882015"/>
                <a:gd name="connsiteY10" fmla="*/ 462720 h 612122"/>
                <a:gd name="connsiteX11" fmla="*/ 810936 w 882015"/>
                <a:gd name="connsiteY11" fmla="*/ 504015 h 612122"/>
                <a:gd name="connsiteX12" fmla="*/ 783784 w 882015"/>
                <a:gd name="connsiteY12" fmla="*/ 570829 h 612122"/>
                <a:gd name="connsiteX13" fmla="*/ 695923 w 882015"/>
                <a:gd name="connsiteY13" fmla="*/ 570831 h 612122"/>
                <a:gd name="connsiteX14" fmla="*/ 624840 w 882015"/>
                <a:gd name="connsiteY14" fmla="*/ 612122 h 612122"/>
                <a:gd name="connsiteX15" fmla="*/ 553757 w 882015"/>
                <a:gd name="connsiteY15" fmla="*/ 570831 h 612122"/>
                <a:gd name="connsiteX16" fmla="*/ 465896 w 882015"/>
                <a:gd name="connsiteY16" fmla="*/ 570829 h 612122"/>
                <a:gd name="connsiteX17" fmla="*/ 438744 w 882015"/>
                <a:gd name="connsiteY17" fmla="*/ 504015 h 612122"/>
                <a:gd name="connsiteX18" fmla="*/ 140970 w 882015"/>
                <a:gd name="connsiteY18" fmla="*/ 169350 h 612122"/>
                <a:gd name="connsiteX19" fmla="*/ 69059 w 882015"/>
                <a:gd name="connsiteY19" fmla="*/ 207310 h 612122"/>
                <a:gd name="connsiteX20" fmla="*/ 0 w 882015"/>
                <a:gd name="connsiteY20" fmla="*/ 140494 h 612122"/>
                <a:gd name="connsiteX0" fmla="*/ 0 w 883920"/>
                <a:gd name="connsiteY0" fmla="*/ 129064 h 612122"/>
                <a:gd name="connsiteX1" fmla="*/ 65364 w 883920"/>
                <a:gd name="connsiteY1" fmla="*/ 51574 h 612122"/>
                <a:gd name="connsiteX2" fmla="*/ 136331 w 883920"/>
                <a:gd name="connsiteY2" fmla="*/ 0 h 612122"/>
                <a:gd name="connsiteX3" fmla="*/ 210857 w 883920"/>
                <a:gd name="connsiteY3" fmla="*/ 74293 h 612122"/>
                <a:gd name="connsiteX4" fmla="*/ 198120 w 883920"/>
                <a:gd name="connsiteY4" fmla="*/ 122537 h 612122"/>
                <a:gd name="connsiteX5" fmla="*/ 697828 w 883920"/>
                <a:gd name="connsiteY5" fmla="*/ 220978 h 612122"/>
                <a:gd name="connsiteX6" fmla="*/ 785689 w 883920"/>
                <a:gd name="connsiteY6" fmla="*/ 220980 h 612122"/>
                <a:gd name="connsiteX7" fmla="*/ 812841 w 883920"/>
                <a:gd name="connsiteY7" fmla="*/ 287794 h 612122"/>
                <a:gd name="connsiteX8" fmla="*/ 883920 w 883920"/>
                <a:gd name="connsiteY8" fmla="*/ 329089 h 612122"/>
                <a:gd name="connsiteX9" fmla="*/ 856771 w 883920"/>
                <a:gd name="connsiteY9" fmla="*/ 395905 h 612122"/>
                <a:gd name="connsiteX10" fmla="*/ 883920 w 883920"/>
                <a:gd name="connsiteY10" fmla="*/ 462720 h 612122"/>
                <a:gd name="connsiteX11" fmla="*/ 812841 w 883920"/>
                <a:gd name="connsiteY11" fmla="*/ 504015 h 612122"/>
                <a:gd name="connsiteX12" fmla="*/ 785689 w 883920"/>
                <a:gd name="connsiteY12" fmla="*/ 570829 h 612122"/>
                <a:gd name="connsiteX13" fmla="*/ 697828 w 883920"/>
                <a:gd name="connsiteY13" fmla="*/ 570831 h 612122"/>
                <a:gd name="connsiteX14" fmla="*/ 626745 w 883920"/>
                <a:gd name="connsiteY14" fmla="*/ 612122 h 612122"/>
                <a:gd name="connsiteX15" fmla="*/ 555662 w 883920"/>
                <a:gd name="connsiteY15" fmla="*/ 570831 h 612122"/>
                <a:gd name="connsiteX16" fmla="*/ 467801 w 883920"/>
                <a:gd name="connsiteY16" fmla="*/ 570829 h 612122"/>
                <a:gd name="connsiteX17" fmla="*/ 440649 w 883920"/>
                <a:gd name="connsiteY17" fmla="*/ 504015 h 612122"/>
                <a:gd name="connsiteX18" fmla="*/ 142875 w 883920"/>
                <a:gd name="connsiteY18" fmla="*/ 169350 h 612122"/>
                <a:gd name="connsiteX19" fmla="*/ 70964 w 883920"/>
                <a:gd name="connsiteY19" fmla="*/ 207310 h 612122"/>
                <a:gd name="connsiteX20" fmla="*/ 0 w 883920"/>
                <a:gd name="connsiteY20" fmla="*/ 129064 h 612122"/>
                <a:gd name="connsiteX0" fmla="*/ 14 w 883934"/>
                <a:gd name="connsiteY0" fmla="*/ 129064 h 612122"/>
                <a:gd name="connsiteX1" fmla="*/ 65378 w 883934"/>
                <a:gd name="connsiteY1" fmla="*/ 51574 h 612122"/>
                <a:gd name="connsiteX2" fmla="*/ 136345 w 883934"/>
                <a:gd name="connsiteY2" fmla="*/ 0 h 612122"/>
                <a:gd name="connsiteX3" fmla="*/ 210871 w 883934"/>
                <a:gd name="connsiteY3" fmla="*/ 74293 h 612122"/>
                <a:gd name="connsiteX4" fmla="*/ 198134 w 883934"/>
                <a:gd name="connsiteY4" fmla="*/ 122537 h 612122"/>
                <a:gd name="connsiteX5" fmla="*/ 697842 w 883934"/>
                <a:gd name="connsiteY5" fmla="*/ 220978 h 612122"/>
                <a:gd name="connsiteX6" fmla="*/ 785703 w 883934"/>
                <a:gd name="connsiteY6" fmla="*/ 220980 h 612122"/>
                <a:gd name="connsiteX7" fmla="*/ 812855 w 883934"/>
                <a:gd name="connsiteY7" fmla="*/ 287794 h 612122"/>
                <a:gd name="connsiteX8" fmla="*/ 883934 w 883934"/>
                <a:gd name="connsiteY8" fmla="*/ 329089 h 612122"/>
                <a:gd name="connsiteX9" fmla="*/ 856785 w 883934"/>
                <a:gd name="connsiteY9" fmla="*/ 395905 h 612122"/>
                <a:gd name="connsiteX10" fmla="*/ 883934 w 883934"/>
                <a:gd name="connsiteY10" fmla="*/ 462720 h 612122"/>
                <a:gd name="connsiteX11" fmla="*/ 812855 w 883934"/>
                <a:gd name="connsiteY11" fmla="*/ 504015 h 612122"/>
                <a:gd name="connsiteX12" fmla="*/ 785703 w 883934"/>
                <a:gd name="connsiteY12" fmla="*/ 570829 h 612122"/>
                <a:gd name="connsiteX13" fmla="*/ 697842 w 883934"/>
                <a:gd name="connsiteY13" fmla="*/ 570831 h 612122"/>
                <a:gd name="connsiteX14" fmla="*/ 626759 w 883934"/>
                <a:gd name="connsiteY14" fmla="*/ 612122 h 612122"/>
                <a:gd name="connsiteX15" fmla="*/ 555676 w 883934"/>
                <a:gd name="connsiteY15" fmla="*/ 570831 h 612122"/>
                <a:gd name="connsiteX16" fmla="*/ 467815 w 883934"/>
                <a:gd name="connsiteY16" fmla="*/ 570829 h 612122"/>
                <a:gd name="connsiteX17" fmla="*/ 440663 w 883934"/>
                <a:gd name="connsiteY17" fmla="*/ 504015 h 612122"/>
                <a:gd name="connsiteX18" fmla="*/ 142889 w 883934"/>
                <a:gd name="connsiteY18" fmla="*/ 169350 h 612122"/>
                <a:gd name="connsiteX19" fmla="*/ 70978 w 883934"/>
                <a:gd name="connsiteY19" fmla="*/ 207310 h 612122"/>
                <a:gd name="connsiteX20" fmla="*/ 14 w 883934"/>
                <a:gd name="connsiteY20" fmla="*/ 129064 h 612122"/>
                <a:gd name="connsiteX0" fmla="*/ 14 w 883934"/>
                <a:gd name="connsiteY0" fmla="*/ 129064 h 612122"/>
                <a:gd name="connsiteX1" fmla="*/ 65378 w 883934"/>
                <a:gd name="connsiteY1" fmla="*/ 51574 h 612122"/>
                <a:gd name="connsiteX2" fmla="*/ 136345 w 883934"/>
                <a:gd name="connsiteY2" fmla="*/ 0 h 612122"/>
                <a:gd name="connsiteX3" fmla="*/ 210871 w 883934"/>
                <a:gd name="connsiteY3" fmla="*/ 74293 h 612122"/>
                <a:gd name="connsiteX4" fmla="*/ 198134 w 883934"/>
                <a:gd name="connsiteY4" fmla="*/ 122537 h 612122"/>
                <a:gd name="connsiteX5" fmla="*/ 697842 w 883934"/>
                <a:gd name="connsiteY5" fmla="*/ 220978 h 612122"/>
                <a:gd name="connsiteX6" fmla="*/ 785703 w 883934"/>
                <a:gd name="connsiteY6" fmla="*/ 220980 h 612122"/>
                <a:gd name="connsiteX7" fmla="*/ 812855 w 883934"/>
                <a:gd name="connsiteY7" fmla="*/ 287794 h 612122"/>
                <a:gd name="connsiteX8" fmla="*/ 883934 w 883934"/>
                <a:gd name="connsiteY8" fmla="*/ 329089 h 612122"/>
                <a:gd name="connsiteX9" fmla="*/ 856785 w 883934"/>
                <a:gd name="connsiteY9" fmla="*/ 395905 h 612122"/>
                <a:gd name="connsiteX10" fmla="*/ 883934 w 883934"/>
                <a:gd name="connsiteY10" fmla="*/ 462720 h 612122"/>
                <a:gd name="connsiteX11" fmla="*/ 812855 w 883934"/>
                <a:gd name="connsiteY11" fmla="*/ 504015 h 612122"/>
                <a:gd name="connsiteX12" fmla="*/ 785703 w 883934"/>
                <a:gd name="connsiteY12" fmla="*/ 570829 h 612122"/>
                <a:gd name="connsiteX13" fmla="*/ 697842 w 883934"/>
                <a:gd name="connsiteY13" fmla="*/ 570831 h 612122"/>
                <a:gd name="connsiteX14" fmla="*/ 626759 w 883934"/>
                <a:gd name="connsiteY14" fmla="*/ 612122 h 612122"/>
                <a:gd name="connsiteX15" fmla="*/ 555676 w 883934"/>
                <a:gd name="connsiteY15" fmla="*/ 570831 h 612122"/>
                <a:gd name="connsiteX16" fmla="*/ 467815 w 883934"/>
                <a:gd name="connsiteY16" fmla="*/ 570829 h 612122"/>
                <a:gd name="connsiteX17" fmla="*/ 440663 w 883934"/>
                <a:gd name="connsiteY17" fmla="*/ 504015 h 612122"/>
                <a:gd name="connsiteX18" fmla="*/ 142889 w 883934"/>
                <a:gd name="connsiteY18" fmla="*/ 169350 h 612122"/>
                <a:gd name="connsiteX19" fmla="*/ 70978 w 883934"/>
                <a:gd name="connsiteY19" fmla="*/ 207310 h 612122"/>
                <a:gd name="connsiteX20" fmla="*/ 14 w 883934"/>
                <a:gd name="connsiteY20" fmla="*/ 129064 h 612122"/>
                <a:gd name="connsiteX0" fmla="*/ 14 w 883934"/>
                <a:gd name="connsiteY0" fmla="*/ 131721 h 614779"/>
                <a:gd name="connsiteX1" fmla="*/ 65378 w 883934"/>
                <a:gd name="connsiteY1" fmla="*/ 54231 h 614779"/>
                <a:gd name="connsiteX2" fmla="*/ 136345 w 883934"/>
                <a:gd name="connsiteY2" fmla="*/ 2657 h 614779"/>
                <a:gd name="connsiteX3" fmla="*/ 210871 w 883934"/>
                <a:gd name="connsiteY3" fmla="*/ 76950 h 614779"/>
                <a:gd name="connsiteX4" fmla="*/ 198134 w 883934"/>
                <a:gd name="connsiteY4" fmla="*/ 125194 h 614779"/>
                <a:gd name="connsiteX5" fmla="*/ 697842 w 883934"/>
                <a:gd name="connsiteY5" fmla="*/ 223635 h 614779"/>
                <a:gd name="connsiteX6" fmla="*/ 785703 w 883934"/>
                <a:gd name="connsiteY6" fmla="*/ 223637 h 614779"/>
                <a:gd name="connsiteX7" fmla="*/ 812855 w 883934"/>
                <a:gd name="connsiteY7" fmla="*/ 290451 h 614779"/>
                <a:gd name="connsiteX8" fmla="*/ 883934 w 883934"/>
                <a:gd name="connsiteY8" fmla="*/ 331746 h 614779"/>
                <a:gd name="connsiteX9" fmla="*/ 856785 w 883934"/>
                <a:gd name="connsiteY9" fmla="*/ 398562 h 614779"/>
                <a:gd name="connsiteX10" fmla="*/ 883934 w 883934"/>
                <a:gd name="connsiteY10" fmla="*/ 465377 h 614779"/>
                <a:gd name="connsiteX11" fmla="*/ 812855 w 883934"/>
                <a:gd name="connsiteY11" fmla="*/ 506672 h 614779"/>
                <a:gd name="connsiteX12" fmla="*/ 785703 w 883934"/>
                <a:gd name="connsiteY12" fmla="*/ 573486 h 614779"/>
                <a:gd name="connsiteX13" fmla="*/ 697842 w 883934"/>
                <a:gd name="connsiteY13" fmla="*/ 573488 h 614779"/>
                <a:gd name="connsiteX14" fmla="*/ 626759 w 883934"/>
                <a:gd name="connsiteY14" fmla="*/ 614779 h 614779"/>
                <a:gd name="connsiteX15" fmla="*/ 555676 w 883934"/>
                <a:gd name="connsiteY15" fmla="*/ 573488 h 614779"/>
                <a:gd name="connsiteX16" fmla="*/ 467815 w 883934"/>
                <a:gd name="connsiteY16" fmla="*/ 573486 h 614779"/>
                <a:gd name="connsiteX17" fmla="*/ 440663 w 883934"/>
                <a:gd name="connsiteY17" fmla="*/ 506672 h 614779"/>
                <a:gd name="connsiteX18" fmla="*/ 142889 w 883934"/>
                <a:gd name="connsiteY18" fmla="*/ 172007 h 614779"/>
                <a:gd name="connsiteX19" fmla="*/ 70978 w 883934"/>
                <a:gd name="connsiteY19" fmla="*/ 209967 h 614779"/>
                <a:gd name="connsiteX20" fmla="*/ 14 w 883934"/>
                <a:gd name="connsiteY20" fmla="*/ 131721 h 614779"/>
                <a:gd name="connsiteX0" fmla="*/ 14 w 883934"/>
                <a:gd name="connsiteY0" fmla="*/ 129064 h 612122"/>
                <a:gd name="connsiteX1" fmla="*/ 65378 w 883934"/>
                <a:gd name="connsiteY1" fmla="*/ 51574 h 612122"/>
                <a:gd name="connsiteX2" fmla="*/ 136345 w 883934"/>
                <a:gd name="connsiteY2" fmla="*/ 0 h 612122"/>
                <a:gd name="connsiteX3" fmla="*/ 210871 w 883934"/>
                <a:gd name="connsiteY3" fmla="*/ 74293 h 612122"/>
                <a:gd name="connsiteX4" fmla="*/ 198134 w 883934"/>
                <a:gd name="connsiteY4" fmla="*/ 122537 h 612122"/>
                <a:gd name="connsiteX5" fmla="*/ 697842 w 883934"/>
                <a:gd name="connsiteY5" fmla="*/ 220978 h 612122"/>
                <a:gd name="connsiteX6" fmla="*/ 785703 w 883934"/>
                <a:gd name="connsiteY6" fmla="*/ 220980 h 612122"/>
                <a:gd name="connsiteX7" fmla="*/ 812855 w 883934"/>
                <a:gd name="connsiteY7" fmla="*/ 287794 h 612122"/>
                <a:gd name="connsiteX8" fmla="*/ 883934 w 883934"/>
                <a:gd name="connsiteY8" fmla="*/ 329089 h 612122"/>
                <a:gd name="connsiteX9" fmla="*/ 856785 w 883934"/>
                <a:gd name="connsiteY9" fmla="*/ 395905 h 612122"/>
                <a:gd name="connsiteX10" fmla="*/ 883934 w 883934"/>
                <a:gd name="connsiteY10" fmla="*/ 462720 h 612122"/>
                <a:gd name="connsiteX11" fmla="*/ 812855 w 883934"/>
                <a:gd name="connsiteY11" fmla="*/ 504015 h 612122"/>
                <a:gd name="connsiteX12" fmla="*/ 785703 w 883934"/>
                <a:gd name="connsiteY12" fmla="*/ 570829 h 612122"/>
                <a:gd name="connsiteX13" fmla="*/ 697842 w 883934"/>
                <a:gd name="connsiteY13" fmla="*/ 570831 h 612122"/>
                <a:gd name="connsiteX14" fmla="*/ 626759 w 883934"/>
                <a:gd name="connsiteY14" fmla="*/ 612122 h 612122"/>
                <a:gd name="connsiteX15" fmla="*/ 555676 w 883934"/>
                <a:gd name="connsiteY15" fmla="*/ 570831 h 612122"/>
                <a:gd name="connsiteX16" fmla="*/ 467815 w 883934"/>
                <a:gd name="connsiteY16" fmla="*/ 570829 h 612122"/>
                <a:gd name="connsiteX17" fmla="*/ 440663 w 883934"/>
                <a:gd name="connsiteY17" fmla="*/ 504015 h 612122"/>
                <a:gd name="connsiteX18" fmla="*/ 142889 w 883934"/>
                <a:gd name="connsiteY18" fmla="*/ 169350 h 612122"/>
                <a:gd name="connsiteX19" fmla="*/ 70978 w 883934"/>
                <a:gd name="connsiteY19" fmla="*/ 207310 h 612122"/>
                <a:gd name="connsiteX20" fmla="*/ 14 w 883934"/>
                <a:gd name="connsiteY20" fmla="*/ 129064 h 612122"/>
                <a:gd name="connsiteX0" fmla="*/ 14 w 883934"/>
                <a:gd name="connsiteY0" fmla="*/ 129064 h 612122"/>
                <a:gd name="connsiteX1" fmla="*/ 65378 w 883934"/>
                <a:gd name="connsiteY1" fmla="*/ 51574 h 612122"/>
                <a:gd name="connsiteX2" fmla="*/ 136345 w 883934"/>
                <a:gd name="connsiteY2" fmla="*/ 0 h 612122"/>
                <a:gd name="connsiteX3" fmla="*/ 210871 w 883934"/>
                <a:gd name="connsiteY3" fmla="*/ 74293 h 612122"/>
                <a:gd name="connsiteX4" fmla="*/ 198134 w 883934"/>
                <a:gd name="connsiteY4" fmla="*/ 122537 h 612122"/>
                <a:gd name="connsiteX5" fmla="*/ 697842 w 883934"/>
                <a:gd name="connsiteY5" fmla="*/ 220978 h 612122"/>
                <a:gd name="connsiteX6" fmla="*/ 785703 w 883934"/>
                <a:gd name="connsiteY6" fmla="*/ 220980 h 612122"/>
                <a:gd name="connsiteX7" fmla="*/ 812855 w 883934"/>
                <a:gd name="connsiteY7" fmla="*/ 287794 h 612122"/>
                <a:gd name="connsiteX8" fmla="*/ 883934 w 883934"/>
                <a:gd name="connsiteY8" fmla="*/ 329089 h 612122"/>
                <a:gd name="connsiteX9" fmla="*/ 856785 w 883934"/>
                <a:gd name="connsiteY9" fmla="*/ 395905 h 612122"/>
                <a:gd name="connsiteX10" fmla="*/ 883934 w 883934"/>
                <a:gd name="connsiteY10" fmla="*/ 462720 h 612122"/>
                <a:gd name="connsiteX11" fmla="*/ 812855 w 883934"/>
                <a:gd name="connsiteY11" fmla="*/ 504015 h 612122"/>
                <a:gd name="connsiteX12" fmla="*/ 785703 w 883934"/>
                <a:gd name="connsiteY12" fmla="*/ 570829 h 612122"/>
                <a:gd name="connsiteX13" fmla="*/ 697842 w 883934"/>
                <a:gd name="connsiteY13" fmla="*/ 570831 h 612122"/>
                <a:gd name="connsiteX14" fmla="*/ 626759 w 883934"/>
                <a:gd name="connsiteY14" fmla="*/ 612122 h 612122"/>
                <a:gd name="connsiteX15" fmla="*/ 555676 w 883934"/>
                <a:gd name="connsiteY15" fmla="*/ 570831 h 612122"/>
                <a:gd name="connsiteX16" fmla="*/ 467815 w 883934"/>
                <a:gd name="connsiteY16" fmla="*/ 570829 h 612122"/>
                <a:gd name="connsiteX17" fmla="*/ 440663 w 883934"/>
                <a:gd name="connsiteY17" fmla="*/ 504015 h 612122"/>
                <a:gd name="connsiteX18" fmla="*/ 142889 w 883934"/>
                <a:gd name="connsiteY18" fmla="*/ 169350 h 612122"/>
                <a:gd name="connsiteX19" fmla="*/ 70978 w 883934"/>
                <a:gd name="connsiteY19" fmla="*/ 207310 h 612122"/>
                <a:gd name="connsiteX20" fmla="*/ 14 w 883934"/>
                <a:gd name="connsiteY20" fmla="*/ 129064 h 612122"/>
                <a:gd name="connsiteX0" fmla="*/ 14 w 883934"/>
                <a:gd name="connsiteY0" fmla="*/ 129064 h 612122"/>
                <a:gd name="connsiteX1" fmla="*/ 65378 w 883934"/>
                <a:gd name="connsiteY1" fmla="*/ 51574 h 612122"/>
                <a:gd name="connsiteX2" fmla="*/ 136345 w 883934"/>
                <a:gd name="connsiteY2" fmla="*/ 0 h 612122"/>
                <a:gd name="connsiteX3" fmla="*/ 210871 w 883934"/>
                <a:gd name="connsiteY3" fmla="*/ 74293 h 612122"/>
                <a:gd name="connsiteX4" fmla="*/ 198134 w 883934"/>
                <a:gd name="connsiteY4" fmla="*/ 122537 h 612122"/>
                <a:gd name="connsiteX5" fmla="*/ 697842 w 883934"/>
                <a:gd name="connsiteY5" fmla="*/ 220978 h 612122"/>
                <a:gd name="connsiteX6" fmla="*/ 785703 w 883934"/>
                <a:gd name="connsiteY6" fmla="*/ 220980 h 612122"/>
                <a:gd name="connsiteX7" fmla="*/ 812855 w 883934"/>
                <a:gd name="connsiteY7" fmla="*/ 287794 h 612122"/>
                <a:gd name="connsiteX8" fmla="*/ 883934 w 883934"/>
                <a:gd name="connsiteY8" fmla="*/ 329089 h 612122"/>
                <a:gd name="connsiteX9" fmla="*/ 856785 w 883934"/>
                <a:gd name="connsiteY9" fmla="*/ 395905 h 612122"/>
                <a:gd name="connsiteX10" fmla="*/ 883934 w 883934"/>
                <a:gd name="connsiteY10" fmla="*/ 462720 h 612122"/>
                <a:gd name="connsiteX11" fmla="*/ 812855 w 883934"/>
                <a:gd name="connsiteY11" fmla="*/ 504015 h 612122"/>
                <a:gd name="connsiteX12" fmla="*/ 785703 w 883934"/>
                <a:gd name="connsiteY12" fmla="*/ 570829 h 612122"/>
                <a:gd name="connsiteX13" fmla="*/ 697842 w 883934"/>
                <a:gd name="connsiteY13" fmla="*/ 570831 h 612122"/>
                <a:gd name="connsiteX14" fmla="*/ 626759 w 883934"/>
                <a:gd name="connsiteY14" fmla="*/ 612122 h 612122"/>
                <a:gd name="connsiteX15" fmla="*/ 555676 w 883934"/>
                <a:gd name="connsiteY15" fmla="*/ 570831 h 612122"/>
                <a:gd name="connsiteX16" fmla="*/ 467815 w 883934"/>
                <a:gd name="connsiteY16" fmla="*/ 570829 h 612122"/>
                <a:gd name="connsiteX17" fmla="*/ 440663 w 883934"/>
                <a:gd name="connsiteY17" fmla="*/ 504015 h 612122"/>
                <a:gd name="connsiteX18" fmla="*/ 142889 w 883934"/>
                <a:gd name="connsiteY18" fmla="*/ 169350 h 612122"/>
                <a:gd name="connsiteX19" fmla="*/ 70978 w 883934"/>
                <a:gd name="connsiteY19" fmla="*/ 207310 h 612122"/>
                <a:gd name="connsiteX20" fmla="*/ 14 w 883934"/>
                <a:gd name="connsiteY20" fmla="*/ 129064 h 612122"/>
                <a:gd name="connsiteX0" fmla="*/ 14 w 883934"/>
                <a:gd name="connsiteY0" fmla="*/ 129064 h 612122"/>
                <a:gd name="connsiteX1" fmla="*/ 65378 w 883934"/>
                <a:gd name="connsiteY1" fmla="*/ 51574 h 612122"/>
                <a:gd name="connsiteX2" fmla="*/ 136345 w 883934"/>
                <a:gd name="connsiteY2" fmla="*/ 0 h 612122"/>
                <a:gd name="connsiteX3" fmla="*/ 210871 w 883934"/>
                <a:gd name="connsiteY3" fmla="*/ 74293 h 612122"/>
                <a:gd name="connsiteX4" fmla="*/ 198134 w 883934"/>
                <a:gd name="connsiteY4" fmla="*/ 122537 h 612122"/>
                <a:gd name="connsiteX5" fmla="*/ 697842 w 883934"/>
                <a:gd name="connsiteY5" fmla="*/ 220978 h 612122"/>
                <a:gd name="connsiteX6" fmla="*/ 785703 w 883934"/>
                <a:gd name="connsiteY6" fmla="*/ 220980 h 612122"/>
                <a:gd name="connsiteX7" fmla="*/ 812855 w 883934"/>
                <a:gd name="connsiteY7" fmla="*/ 287794 h 612122"/>
                <a:gd name="connsiteX8" fmla="*/ 883934 w 883934"/>
                <a:gd name="connsiteY8" fmla="*/ 329089 h 612122"/>
                <a:gd name="connsiteX9" fmla="*/ 856785 w 883934"/>
                <a:gd name="connsiteY9" fmla="*/ 395905 h 612122"/>
                <a:gd name="connsiteX10" fmla="*/ 883934 w 883934"/>
                <a:gd name="connsiteY10" fmla="*/ 462720 h 612122"/>
                <a:gd name="connsiteX11" fmla="*/ 812855 w 883934"/>
                <a:gd name="connsiteY11" fmla="*/ 504015 h 612122"/>
                <a:gd name="connsiteX12" fmla="*/ 785703 w 883934"/>
                <a:gd name="connsiteY12" fmla="*/ 570829 h 612122"/>
                <a:gd name="connsiteX13" fmla="*/ 697842 w 883934"/>
                <a:gd name="connsiteY13" fmla="*/ 570831 h 612122"/>
                <a:gd name="connsiteX14" fmla="*/ 626759 w 883934"/>
                <a:gd name="connsiteY14" fmla="*/ 612122 h 612122"/>
                <a:gd name="connsiteX15" fmla="*/ 555676 w 883934"/>
                <a:gd name="connsiteY15" fmla="*/ 570831 h 612122"/>
                <a:gd name="connsiteX16" fmla="*/ 467815 w 883934"/>
                <a:gd name="connsiteY16" fmla="*/ 570829 h 612122"/>
                <a:gd name="connsiteX17" fmla="*/ 440663 w 883934"/>
                <a:gd name="connsiteY17" fmla="*/ 504015 h 612122"/>
                <a:gd name="connsiteX18" fmla="*/ 142889 w 883934"/>
                <a:gd name="connsiteY18" fmla="*/ 169350 h 612122"/>
                <a:gd name="connsiteX19" fmla="*/ 70978 w 883934"/>
                <a:gd name="connsiteY19" fmla="*/ 207310 h 612122"/>
                <a:gd name="connsiteX20" fmla="*/ 14 w 883934"/>
                <a:gd name="connsiteY20" fmla="*/ 129064 h 612122"/>
                <a:gd name="connsiteX0" fmla="*/ 21 w 883941"/>
                <a:gd name="connsiteY0" fmla="*/ 129064 h 612122"/>
                <a:gd name="connsiteX1" fmla="*/ 65385 w 883941"/>
                <a:gd name="connsiteY1" fmla="*/ 51574 h 612122"/>
                <a:gd name="connsiteX2" fmla="*/ 136352 w 883941"/>
                <a:gd name="connsiteY2" fmla="*/ 0 h 612122"/>
                <a:gd name="connsiteX3" fmla="*/ 210878 w 883941"/>
                <a:gd name="connsiteY3" fmla="*/ 74293 h 612122"/>
                <a:gd name="connsiteX4" fmla="*/ 198141 w 883941"/>
                <a:gd name="connsiteY4" fmla="*/ 122537 h 612122"/>
                <a:gd name="connsiteX5" fmla="*/ 697849 w 883941"/>
                <a:gd name="connsiteY5" fmla="*/ 220978 h 612122"/>
                <a:gd name="connsiteX6" fmla="*/ 785710 w 883941"/>
                <a:gd name="connsiteY6" fmla="*/ 220980 h 612122"/>
                <a:gd name="connsiteX7" fmla="*/ 812862 w 883941"/>
                <a:gd name="connsiteY7" fmla="*/ 287794 h 612122"/>
                <a:gd name="connsiteX8" fmla="*/ 883941 w 883941"/>
                <a:gd name="connsiteY8" fmla="*/ 329089 h 612122"/>
                <a:gd name="connsiteX9" fmla="*/ 856792 w 883941"/>
                <a:gd name="connsiteY9" fmla="*/ 395905 h 612122"/>
                <a:gd name="connsiteX10" fmla="*/ 883941 w 883941"/>
                <a:gd name="connsiteY10" fmla="*/ 462720 h 612122"/>
                <a:gd name="connsiteX11" fmla="*/ 812862 w 883941"/>
                <a:gd name="connsiteY11" fmla="*/ 504015 h 612122"/>
                <a:gd name="connsiteX12" fmla="*/ 785710 w 883941"/>
                <a:gd name="connsiteY12" fmla="*/ 570829 h 612122"/>
                <a:gd name="connsiteX13" fmla="*/ 697849 w 883941"/>
                <a:gd name="connsiteY13" fmla="*/ 570831 h 612122"/>
                <a:gd name="connsiteX14" fmla="*/ 626766 w 883941"/>
                <a:gd name="connsiteY14" fmla="*/ 612122 h 612122"/>
                <a:gd name="connsiteX15" fmla="*/ 555683 w 883941"/>
                <a:gd name="connsiteY15" fmla="*/ 570831 h 612122"/>
                <a:gd name="connsiteX16" fmla="*/ 467822 w 883941"/>
                <a:gd name="connsiteY16" fmla="*/ 570829 h 612122"/>
                <a:gd name="connsiteX17" fmla="*/ 440670 w 883941"/>
                <a:gd name="connsiteY17" fmla="*/ 504015 h 612122"/>
                <a:gd name="connsiteX18" fmla="*/ 142896 w 883941"/>
                <a:gd name="connsiteY18" fmla="*/ 169350 h 612122"/>
                <a:gd name="connsiteX19" fmla="*/ 70985 w 883941"/>
                <a:gd name="connsiteY19" fmla="*/ 207310 h 612122"/>
                <a:gd name="connsiteX20" fmla="*/ 21 w 883941"/>
                <a:gd name="connsiteY20" fmla="*/ 129064 h 612122"/>
                <a:gd name="connsiteX0" fmla="*/ 21 w 883941"/>
                <a:gd name="connsiteY0" fmla="*/ 129172 h 612230"/>
                <a:gd name="connsiteX1" fmla="*/ 65385 w 883941"/>
                <a:gd name="connsiteY1" fmla="*/ 59302 h 612230"/>
                <a:gd name="connsiteX2" fmla="*/ 136352 w 883941"/>
                <a:gd name="connsiteY2" fmla="*/ 108 h 612230"/>
                <a:gd name="connsiteX3" fmla="*/ 210878 w 883941"/>
                <a:gd name="connsiteY3" fmla="*/ 74401 h 612230"/>
                <a:gd name="connsiteX4" fmla="*/ 198141 w 883941"/>
                <a:gd name="connsiteY4" fmla="*/ 122645 h 612230"/>
                <a:gd name="connsiteX5" fmla="*/ 697849 w 883941"/>
                <a:gd name="connsiteY5" fmla="*/ 221086 h 612230"/>
                <a:gd name="connsiteX6" fmla="*/ 785710 w 883941"/>
                <a:gd name="connsiteY6" fmla="*/ 221088 h 612230"/>
                <a:gd name="connsiteX7" fmla="*/ 812862 w 883941"/>
                <a:gd name="connsiteY7" fmla="*/ 287902 h 612230"/>
                <a:gd name="connsiteX8" fmla="*/ 883941 w 883941"/>
                <a:gd name="connsiteY8" fmla="*/ 329197 h 612230"/>
                <a:gd name="connsiteX9" fmla="*/ 856792 w 883941"/>
                <a:gd name="connsiteY9" fmla="*/ 396013 h 612230"/>
                <a:gd name="connsiteX10" fmla="*/ 883941 w 883941"/>
                <a:gd name="connsiteY10" fmla="*/ 462828 h 612230"/>
                <a:gd name="connsiteX11" fmla="*/ 812862 w 883941"/>
                <a:gd name="connsiteY11" fmla="*/ 504123 h 612230"/>
                <a:gd name="connsiteX12" fmla="*/ 785710 w 883941"/>
                <a:gd name="connsiteY12" fmla="*/ 570937 h 612230"/>
                <a:gd name="connsiteX13" fmla="*/ 697849 w 883941"/>
                <a:gd name="connsiteY13" fmla="*/ 570939 h 612230"/>
                <a:gd name="connsiteX14" fmla="*/ 626766 w 883941"/>
                <a:gd name="connsiteY14" fmla="*/ 612230 h 612230"/>
                <a:gd name="connsiteX15" fmla="*/ 555683 w 883941"/>
                <a:gd name="connsiteY15" fmla="*/ 570939 h 612230"/>
                <a:gd name="connsiteX16" fmla="*/ 467822 w 883941"/>
                <a:gd name="connsiteY16" fmla="*/ 570937 h 612230"/>
                <a:gd name="connsiteX17" fmla="*/ 440670 w 883941"/>
                <a:gd name="connsiteY17" fmla="*/ 504123 h 612230"/>
                <a:gd name="connsiteX18" fmla="*/ 142896 w 883941"/>
                <a:gd name="connsiteY18" fmla="*/ 169458 h 612230"/>
                <a:gd name="connsiteX19" fmla="*/ 70985 w 883941"/>
                <a:gd name="connsiteY19" fmla="*/ 207418 h 612230"/>
                <a:gd name="connsiteX20" fmla="*/ 21 w 883941"/>
                <a:gd name="connsiteY20" fmla="*/ 129172 h 612230"/>
                <a:gd name="connsiteX0" fmla="*/ 21 w 883941"/>
                <a:gd name="connsiteY0" fmla="*/ 129172 h 612230"/>
                <a:gd name="connsiteX1" fmla="*/ 65385 w 883941"/>
                <a:gd name="connsiteY1" fmla="*/ 59302 h 612230"/>
                <a:gd name="connsiteX2" fmla="*/ 136352 w 883941"/>
                <a:gd name="connsiteY2" fmla="*/ 108 h 612230"/>
                <a:gd name="connsiteX3" fmla="*/ 210878 w 883941"/>
                <a:gd name="connsiteY3" fmla="*/ 74401 h 612230"/>
                <a:gd name="connsiteX4" fmla="*/ 198141 w 883941"/>
                <a:gd name="connsiteY4" fmla="*/ 122645 h 612230"/>
                <a:gd name="connsiteX5" fmla="*/ 697849 w 883941"/>
                <a:gd name="connsiteY5" fmla="*/ 221086 h 612230"/>
                <a:gd name="connsiteX6" fmla="*/ 785710 w 883941"/>
                <a:gd name="connsiteY6" fmla="*/ 221088 h 612230"/>
                <a:gd name="connsiteX7" fmla="*/ 812862 w 883941"/>
                <a:gd name="connsiteY7" fmla="*/ 287902 h 612230"/>
                <a:gd name="connsiteX8" fmla="*/ 883941 w 883941"/>
                <a:gd name="connsiteY8" fmla="*/ 329197 h 612230"/>
                <a:gd name="connsiteX9" fmla="*/ 856792 w 883941"/>
                <a:gd name="connsiteY9" fmla="*/ 396013 h 612230"/>
                <a:gd name="connsiteX10" fmla="*/ 883941 w 883941"/>
                <a:gd name="connsiteY10" fmla="*/ 462828 h 612230"/>
                <a:gd name="connsiteX11" fmla="*/ 812862 w 883941"/>
                <a:gd name="connsiteY11" fmla="*/ 504123 h 612230"/>
                <a:gd name="connsiteX12" fmla="*/ 785710 w 883941"/>
                <a:gd name="connsiteY12" fmla="*/ 570937 h 612230"/>
                <a:gd name="connsiteX13" fmla="*/ 697849 w 883941"/>
                <a:gd name="connsiteY13" fmla="*/ 570939 h 612230"/>
                <a:gd name="connsiteX14" fmla="*/ 626766 w 883941"/>
                <a:gd name="connsiteY14" fmla="*/ 612230 h 612230"/>
                <a:gd name="connsiteX15" fmla="*/ 555683 w 883941"/>
                <a:gd name="connsiteY15" fmla="*/ 570939 h 612230"/>
                <a:gd name="connsiteX16" fmla="*/ 467822 w 883941"/>
                <a:gd name="connsiteY16" fmla="*/ 570937 h 612230"/>
                <a:gd name="connsiteX17" fmla="*/ 440670 w 883941"/>
                <a:gd name="connsiteY17" fmla="*/ 504123 h 612230"/>
                <a:gd name="connsiteX18" fmla="*/ 142896 w 883941"/>
                <a:gd name="connsiteY18" fmla="*/ 169458 h 612230"/>
                <a:gd name="connsiteX19" fmla="*/ 70985 w 883941"/>
                <a:gd name="connsiteY19" fmla="*/ 207418 h 612230"/>
                <a:gd name="connsiteX20" fmla="*/ 21 w 883941"/>
                <a:gd name="connsiteY20" fmla="*/ 129172 h 612230"/>
                <a:gd name="connsiteX0" fmla="*/ 21 w 883941"/>
                <a:gd name="connsiteY0" fmla="*/ 129172 h 612230"/>
                <a:gd name="connsiteX1" fmla="*/ 65385 w 883941"/>
                <a:gd name="connsiteY1" fmla="*/ 59302 h 612230"/>
                <a:gd name="connsiteX2" fmla="*/ 136352 w 883941"/>
                <a:gd name="connsiteY2" fmla="*/ 108 h 612230"/>
                <a:gd name="connsiteX3" fmla="*/ 210878 w 883941"/>
                <a:gd name="connsiteY3" fmla="*/ 74401 h 612230"/>
                <a:gd name="connsiteX4" fmla="*/ 198141 w 883941"/>
                <a:gd name="connsiteY4" fmla="*/ 122645 h 612230"/>
                <a:gd name="connsiteX5" fmla="*/ 697849 w 883941"/>
                <a:gd name="connsiteY5" fmla="*/ 221086 h 612230"/>
                <a:gd name="connsiteX6" fmla="*/ 785710 w 883941"/>
                <a:gd name="connsiteY6" fmla="*/ 221088 h 612230"/>
                <a:gd name="connsiteX7" fmla="*/ 812862 w 883941"/>
                <a:gd name="connsiteY7" fmla="*/ 287902 h 612230"/>
                <a:gd name="connsiteX8" fmla="*/ 883941 w 883941"/>
                <a:gd name="connsiteY8" fmla="*/ 329197 h 612230"/>
                <a:gd name="connsiteX9" fmla="*/ 856792 w 883941"/>
                <a:gd name="connsiteY9" fmla="*/ 396013 h 612230"/>
                <a:gd name="connsiteX10" fmla="*/ 883941 w 883941"/>
                <a:gd name="connsiteY10" fmla="*/ 462828 h 612230"/>
                <a:gd name="connsiteX11" fmla="*/ 812862 w 883941"/>
                <a:gd name="connsiteY11" fmla="*/ 504123 h 612230"/>
                <a:gd name="connsiteX12" fmla="*/ 785710 w 883941"/>
                <a:gd name="connsiteY12" fmla="*/ 570937 h 612230"/>
                <a:gd name="connsiteX13" fmla="*/ 697849 w 883941"/>
                <a:gd name="connsiteY13" fmla="*/ 570939 h 612230"/>
                <a:gd name="connsiteX14" fmla="*/ 626766 w 883941"/>
                <a:gd name="connsiteY14" fmla="*/ 612230 h 612230"/>
                <a:gd name="connsiteX15" fmla="*/ 555683 w 883941"/>
                <a:gd name="connsiteY15" fmla="*/ 570939 h 612230"/>
                <a:gd name="connsiteX16" fmla="*/ 467822 w 883941"/>
                <a:gd name="connsiteY16" fmla="*/ 570937 h 612230"/>
                <a:gd name="connsiteX17" fmla="*/ 440670 w 883941"/>
                <a:gd name="connsiteY17" fmla="*/ 504123 h 612230"/>
                <a:gd name="connsiteX18" fmla="*/ 142896 w 883941"/>
                <a:gd name="connsiteY18" fmla="*/ 169458 h 612230"/>
                <a:gd name="connsiteX19" fmla="*/ 70985 w 883941"/>
                <a:gd name="connsiteY19" fmla="*/ 207418 h 612230"/>
                <a:gd name="connsiteX20" fmla="*/ 21 w 883941"/>
                <a:gd name="connsiteY20" fmla="*/ 129172 h 612230"/>
                <a:gd name="connsiteX0" fmla="*/ 21 w 883941"/>
                <a:gd name="connsiteY0" fmla="*/ 129172 h 612230"/>
                <a:gd name="connsiteX1" fmla="*/ 65385 w 883941"/>
                <a:gd name="connsiteY1" fmla="*/ 59302 h 612230"/>
                <a:gd name="connsiteX2" fmla="*/ 136352 w 883941"/>
                <a:gd name="connsiteY2" fmla="*/ 108 h 612230"/>
                <a:gd name="connsiteX3" fmla="*/ 210878 w 883941"/>
                <a:gd name="connsiteY3" fmla="*/ 74401 h 612230"/>
                <a:gd name="connsiteX4" fmla="*/ 198141 w 883941"/>
                <a:gd name="connsiteY4" fmla="*/ 122645 h 612230"/>
                <a:gd name="connsiteX5" fmla="*/ 697849 w 883941"/>
                <a:gd name="connsiteY5" fmla="*/ 221086 h 612230"/>
                <a:gd name="connsiteX6" fmla="*/ 785710 w 883941"/>
                <a:gd name="connsiteY6" fmla="*/ 221088 h 612230"/>
                <a:gd name="connsiteX7" fmla="*/ 812862 w 883941"/>
                <a:gd name="connsiteY7" fmla="*/ 287902 h 612230"/>
                <a:gd name="connsiteX8" fmla="*/ 883941 w 883941"/>
                <a:gd name="connsiteY8" fmla="*/ 329197 h 612230"/>
                <a:gd name="connsiteX9" fmla="*/ 856792 w 883941"/>
                <a:gd name="connsiteY9" fmla="*/ 396013 h 612230"/>
                <a:gd name="connsiteX10" fmla="*/ 883941 w 883941"/>
                <a:gd name="connsiteY10" fmla="*/ 462828 h 612230"/>
                <a:gd name="connsiteX11" fmla="*/ 812862 w 883941"/>
                <a:gd name="connsiteY11" fmla="*/ 504123 h 612230"/>
                <a:gd name="connsiteX12" fmla="*/ 785710 w 883941"/>
                <a:gd name="connsiteY12" fmla="*/ 570937 h 612230"/>
                <a:gd name="connsiteX13" fmla="*/ 697849 w 883941"/>
                <a:gd name="connsiteY13" fmla="*/ 570939 h 612230"/>
                <a:gd name="connsiteX14" fmla="*/ 626766 w 883941"/>
                <a:gd name="connsiteY14" fmla="*/ 612230 h 612230"/>
                <a:gd name="connsiteX15" fmla="*/ 555683 w 883941"/>
                <a:gd name="connsiteY15" fmla="*/ 570939 h 612230"/>
                <a:gd name="connsiteX16" fmla="*/ 467822 w 883941"/>
                <a:gd name="connsiteY16" fmla="*/ 570937 h 612230"/>
                <a:gd name="connsiteX17" fmla="*/ 440670 w 883941"/>
                <a:gd name="connsiteY17" fmla="*/ 504123 h 612230"/>
                <a:gd name="connsiteX18" fmla="*/ 142896 w 883941"/>
                <a:gd name="connsiteY18" fmla="*/ 169458 h 612230"/>
                <a:gd name="connsiteX19" fmla="*/ 70985 w 883941"/>
                <a:gd name="connsiteY19" fmla="*/ 207418 h 612230"/>
                <a:gd name="connsiteX20" fmla="*/ 21 w 883941"/>
                <a:gd name="connsiteY20" fmla="*/ 129172 h 612230"/>
                <a:gd name="connsiteX0" fmla="*/ 37 w 883957"/>
                <a:gd name="connsiteY0" fmla="*/ 129172 h 612230"/>
                <a:gd name="connsiteX1" fmla="*/ 65401 w 883957"/>
                <a:gd name="connsiteY1" fmla="*/ 59302 h 612230"/>
                <a:gd name="connsiteX2" fmla="*/ 136368 w 883957"/>
                <a:gd name="connsiteY2" fmla="*/ 108 h 612230"/>
                <a:gd name="connsiteX3" fmla="*/ 210894 w 883957"/>
                <a:gd name="connsiteY3" fmla="*/ 74401 h 612230"/>
                <a:gd name="connsiteX4" fmla="*/ 198157 w 883957"/>
                <a:gd name="connsiteY4" fmla="*/ 122645 h 612230"/>
                <a:gd name="connsiteX5" fmla="*/ 697865 w 883957"/>
                <a:gd name="connsiteY5" fmla="*/ 221086 h 612230"/>
                <a:gd name="connsiteX6" fmla="*/ 785726 w 883957"/>
                <a:gd name="connsiteY6" fmla="*/ 221088 h 612230"/>
                <a:gd name="connsiteX7" fmla="*/ 812878 w 883957"/>
                <a:gd name="connsiteY7" fmla="*/ 287902 h 612230"/>
                <a:gd name="connsiteX8" fmla="*/ 883957 w 883957"/>
                <a:gd name="connsiteY8" fmla="*/ 329197 h 612230"/>
                <a:gd name="connsiteX9" fmla="*/ 856808 w 883957"/>
                <a:gd name="connsiteY9" fmla="*/ 396013 h 612230"/>
                <a:gd name="connsiteX10" fmla="*/ 883957 w 883957"/>
                <a:gd name="connsiteY10" fmla="*/ 462828 h 612230"/>
                <a:gd name="connsiteX11" fmla="*/ 812878 w 883957"/>
                <a:gd name="connsiteY11" fmla="*/ 504123 h 612230"/>
                <a:gd name="connsiteX12" fmla="*/ 785726 w 883957"/>
                <a:gd name="connsiteY12" fmla="*/ 570937 h 612230"/>
                <a:gd name="connsiteX13" fmla="*/ 697865 w 883957"/>
                <a:gd name="connsiteY13" fmla="*/ 570939 h 612230"/>
                <a:gd name="connsiteX14" fmla="*/ 626782 w 883957"/>
                <a:gd name="connsiteY14" fmla="*/ 612230 h 612230"/>
                <a:gd name="connsiteX15" fmla="*/ 555699 w 883957"/>
                <a:gd name="connsiteY15" fmla="*/ 570939 h 612230"/>
                <a:gd name="connsiteX16" fmla="*/ 467838 w 883957"/>
                <a:gd name="connsiteY16" fmla="*/ 570937 h 612230"/>
                <a:gd name="connsiteX17" fmla="*/ 440686 w 883957"/>
                <a:gd name="connsiteY17" fmla="*/ 504123 h 612230"/>
                <a:gd name="connsiteX18" fmla="*/ 142912 w 883957"/>
                <a:gd name="connsiteY18" fmla="*/ 169458 h 612230"/>
                <a:gd name="connsiteX19" fmla="*/ 72906 w 883957"/>
                <a:gd name="connsiteY19" fmla="*/ 203608 h 612230"/>
                <a:gd name="connsiteX20" fmla="*/ 37 w 883957"/>
                <a:gd name="connsiteY20" fmla="*/ 129172 h 612230"/>
                <a:gd name="connsiteX0" fmla="*/ 37 w 883957"/>
                <a:gd name="connsiteY0" fmla="*/ 129172 h 612230"/>
                <a:gd name="connsiteX1" fmla="*/ 65401 w 883957"/>
                <a:gd name="connsiteY1" fmla="*/ 59302 h 612230"/>
                <a:gd name="connsiteX2" fmla="*/ 136368 w 883957"/>
                <a:gd name="connsiteY2" fmla="*/ 108 h 612230"/>
                <a:gd name="connsiteX3" fmla="*/ 210894 w 883957"/>
                <a:gd name="connsiteY3" fmla="*/ 74401 h 612230"/>
                <a:gd name="connsiteX4" fmla="*/ 198157 w 883957"/>
                <a:gd name="connsiteY4" fmla="*/ 122645 h 612230"/>
                <a:gd name="connsiteX5" fmla="*/ 697865 w 883957"/>
                <a:gd name="connsiteY5" fmla="*/ 221086 h 612230"/>
                <a:gd name="connsiteX6" fmla="*/ 785726 w 883957"/>
                <a:gd name="connsiteY6" fmla="*/ 221088 h 612230"/>
                <a:gd name="connsiteX7" fmla="*/ 812878 w 883957"/>
                <a:gd name="connsiteY7" fmla="*/ 287902 h 612230"/>
                <a:gd name="connsiteX8" fmla="*/ 883957 w 883957"/>
                <a:gd name="connsiteY8" fmla="*/ 329197 h 612230"/>
                <a:gd name="connsiteX9" fmla="*/ 856808 w 883957"/>
                <a:gd name="connsiteY9" fmla="*/ 396013 h 612230"/>
                <a:gd name="connsiteX10" fmla="*/ 883957 w 883957"/>
                <a:gd name="connsiteY10" fmla="*/ 462828 h 612230"/>
                <a:gd name="connsiteX11" fmla="*/ 812878 w 883957"/>
                <a:gd name="connsiteY11" fmla="*/ 504123 h 612230"/>
                <a:gd name="connsiteX12" fmla="*/ 785726 w 883957"/>
                <a:gd name="connsiteY12" fmla="*/ 570937 h 612230"/>
                <a:gd name="connsiteX13" fmla="*/ 697865 w 883957"/>
                <a:gd name="connsiteY13" fmla="*/ 570939 h 612230"/>
                <a:gd name="connsiteX14" fmla="*/ 626782 w 883957"/>
                <a:gd name="connsiteY14" fmla="*/ 612230 h 612230"/>
                <a:gd name="connsiteX15" fmla="*/ 555699 w 883957"/>
                <a:gd name="connsiteY15" fmla="*/ 570939 h 612230"/>
                <a:gd name="connsiteX16" fmla="*/ 467838 w 883957"/>
                <a:gd name="connsiteY16" fmla="*/ 570937 h 612230"/>
                <a:gd name="connsiteX17" fmla="*/ 440686 w 883957"/>
                <a:gd name="connsiteY17" fmla="*/ 504123 h 612230"/>
                <a:gd name="connsiteX18" fmla="*/ 142912 w 883957"/>
                <a:gd name="connsiteY18" fmla="*/ 169458 h 612230"/>
                <a:gd name="connsiteX19" fmla="*/ 72906 w 883957"/>
                <a:gd name="connsiteY19" fmla="*/ 203608 h 612230"/>
                <a:gd name="connsiteX20" fmla="*/ 37 w 883957"/>
                <a:gd name="connsiteY20" fmla="*/ 129172 h 612230"/>
                <a:gd name="connsiteX0" fmla="*/ 35 w 885860"/>
                <a:gd name="connsiteY0" fmla="*/ 138697 h 612230"/>
                <a:gd name="connsiteX1" fmla="*/ 67304 w 885860"/>
                <a:gd name="connsiteY1" fmla="*/ 59302 h 612230"/>
                <a:gd name="connsiteX2" fmla="*/ 138271 w 885860"/>
                <a:gd name="connsiteY2" fmla="*/ 108 h 612230"/>
                <a:gd name="connsiteX3" fmla="*/ 212797 w 885860"/>
                <a:gd name="connsiteY3" fmla="*/ 74401 h 612230"/>
                <a:gd name="connsiteX4" fmla="*/ 200060 w 885860"/>
                <a:gd name="connsiteY4" fmla="*/ 122645 h 612230"/>
                <a:gd name="connsiteX5" fmla="*/ 699768 w 885860"/>
                <a:gd name="connsiteY5" fmla="*/ 221086 h 612230"/>
                <a:gd name="connsiteX6" fmla="*/ 787629 w 885860"/>
                <a:gd name="connsiteY6" fmla="*/ 221088 h 612230"/>
                <a:gd name="connsiteX7" fmla="*/ 814781 w 885860"/>
                <a:gd name="connsiteY7" fmla="*/ 287902 h 612230"/>
                <a:gd name="connsiteX8" fmla="*/ 885860 w 885860"/>
                <a:gd name="connsiteY8" fmla="*/ 329197 h 612230"/>
                <a:gd name="connsiteX9" fmla="*/ 858711 w 885860"/>
                <a:gd name="connsiteY9" fmla="*/ 396013 h 612230"/>
                <a:gd name="connsiteX10" fmla="*/ 885860 w 885860"/>
                <a:gd name="connsiteY10" fmla="*/ 462828 h 612230"/>
                <a:gd name="connsiteX11" fmla="*/ 814781 w 885860"/>
                <a:gd name="connsiteY11" fmla="*/ 504123 h 612230"/>
                <a:gd name="connsiteX12" fmla="*/ 787629 w 885860"/>
                <a:gd name="connsiteY12" fmla="*/ 570937 h 612230"/>
                <a:gd name="connsiteX13" fmla="*/ 699768 w 885860"/>
                <a:gd name="connsiteY13" fmla="*/ 570939 h 612230"/>
                <a:gd name="connsiteX14" fmla="*/ 628685 w 885860"/>
                <a:gd name="connsiteY14" fmla="*/ 612230 h 612230"/>
                <a:gd name="connsiteX15" fmla="*/ 557602 w 885860"/>
                <a:gd name="connsiteY15" fmla="*/ 570939 h 612230"/>
                <a:gd name="connsiteX16" fmla="*/ 469741 w 885860"/>
                <a:gd name="connsiteY16" fmla="*/ 570937 h 612230"/>
                <a:gd name="connsiteX17" fmla="*/ 442589 w 885860"/>
                <a:gd name="connsiteY17" fmla="*/ 504123 h 612230"/>
                <a:gd name="connsiteX18" fmla="*/ 144815 w 885860"/>
                <a:gd name="connsiteY18" fmla="*/ 169458 h 612230"/>
                <a:gd name="connsiteX19" fmla="*/ 74809 w 885860"/>
                <a:gd name="connsiteY19" fmla="*/ 203608 h 612230"/>
                <a:gd name="connsiteX20" fmla="*/ 35 w 885860"/>
                <a:gd name="connsiteY20" fmla="*/ 138697 h 612230"/>
                <a:gd name="connsiteX0" fmla="*/ 35 w 885860"/>
                <a:gd name="connsiteY0" fmla="*/ 138697 h 612230"/>
                <a:gd name="connsiteX1" fmla="*/ 67304 w 885860"/>
                <a:gd name="connsiteY1" fmla="*/ 59302 h 612230"/>
                <a:gd name="connsiteX2" fmla="*/ 138271 w 885860"/>
                <a:gd name="connsiteY2" fmla="*/ 108 h 612230"/>
                <a:gd name="connsiteX3" fmla="*/ 212797 w 885860"/>
                <a:gd name="connsiteY3" fmla="*/ 74401 h 612230"/>
                <a:gd name="connsiteX4" fmla="*/ 200060 w 885860"/>
                <a:gd name="connsiteY4" fmla="*/ 122645 h 612230"/>
                <a:gd name="connsiteX5" fmla="*/ 699768 w 885860"/>
                <a:gd name="connsiteY5" fmla="*/ 221086 h 612230"/>
                <a:gd name="connsiteX6" fmla="*/ 787629 w 885860"/>
                <a:gd name="connsiteY6" fmla="*/ 221088 h 612230"/>
                <a:gd name="connsiteX7" fmla="*/ 814781 w 885860"/>
                <a:gd name="connsiteY7" fmla="*/ 287902 h 612230"/>
                <a:gd name="connsiteX8" fmla="*/ 885860 w 885860"/>
                <a:gd name="connsiteY8" fmla="*/ 329197 h 612230"/>
                <a:gd name="connsiteX9" fmla="*/ 858711 w 885860"/>
                <a:gd name="connsiteY9" fmla="*/ 396013 h 612230"/>
                <a:gd name="connsiteX10" fmla="*/ 885860 w 885860"/>
                <a:gd name="connsiteY10" fmla="*/ 462828 h 612230"/>
                <a:gd name="connsiteX11" fmla="*/ 814781 w 885860"/>
                <a:gd name="connsiteY11" fmla="*/ 504123 h 612230"/>
                <a:gd name="connsiteX12" fmla="*/ 787629 w 885860"/>
                <a:gd name="connsiteY12" fmla="*/ 570937 h 612230"/>
                <a:gd name="connsiteX13" fmla="*/ 699768 w 885860"/>
                <a:gd name="connsiteY13" fmla="*/ 570939 h 612230"/>
                <a:gd name="connsiteX14" fmla="*/ 628685 w 885860"/>
                <a:gd name="connsiteY14" fmla="*/ 612230 h 612230"/>
                <a:gd name="connsiteX15" fmla="*/ 557602 w 885860"/>
                <a:gd name="connsiteY15" fmla="*/ 570939 h 612230"/>
                <a:gd name="connsiteX16" fmla="*/ 469741 w 885860"/>
                <a:gd name="connsiteY16" fmla="*/ 570937 h 612230"/>
                <a:gd name="connsiteX17" fmla="*/ 442589 w 885860"/>
                <a:gd name="connsiteY17" fmla="*/ 504123 h 612230"/>
                <a:gd name="connsiteX18" fmla="*/ 144815 w 885860"/>
                <a:gd name="connsiteY18" fmla="*/ 169458 h 612230"/>
                <a:gd name="connsiteX19" fmla="*/ 74809 w 885860"/>
                <a:gd name="connsiteY19" fmla="*/ 203608 h 612230"/>
                <a:gd name="connsiteX20" fmla="*/ 35 w 885860"/>
                <a:gd name="connsiteY20" fmla="*/ 138697 h 612230"/>
                <a:gd name="connsiteX0" fmla="*/ 35 w 885860"/>
                <a:gd name="connsiteY0" fmla="*/ 132982 h 612230"/>
                <a:gd name="connsiteX1" fmla="*/ 67304 w 885860"/>
                <a:gd name="connsiteY1" fmla="*/ 59302 h 612230"/>
                <a:gd name="connsiteX2" fmla="*/ 138271 w 885860"/>
                <a:gd name="connsiteY2" fmla="*/ 108 h 612230"/>
                <a:gd name="connsiteX3" fmla="*/ 212797 w 885860"/>
                <a:gd name="connsiteY3" fmla="*/ 74401 h 612230"/>
                <a:gd name="connsiteX4" fmla="*/ 200060 w 885860"/>
                <a:gd name="connsiteY4" fmla="*/ 122645 h 612230"/>
                <a:gd name="connsiteX5" fmla="*/ 699768 w 885860"/>
                <a:gd name="connsiteY5" fmla="*/ 221086 h 612230"/>
                <a:gd name="connsiteX6" fmla="*/ 787629 w 885860"/>
                <a:gd name="connsiteY6" fmla="*/ 221088 h 612230"/>
                <a:gd name="connsiteX7" fmla="*/ 814781 w 885860"/>
                <a:gd name="connsiteY7" fmla="*/ 287902 h 612230"/>
                <a:gd name="connsiteX8" fmla="*/ 885860 w 885860"/>
                <a:gd name="connsiteY8" fmla="*/ 329197 h 612230"/>
                <a:gd name="connsiteX9" fmla="*/ 858711 w 885860"/>
                <a:gd name="connsiteY9" fmla="*/ 396013 h 612230"/>
                <a:gd name="connsiteX10" fmla="*/ 885860 w 885860"/>
                <a:gd name="connsiteY10" fmla="*/ 462828 h 612230"/>
                <a:gd name="connsiteX11" fmla="*/ 814781 w 885860"/>
                <a:gd name="connsiteY11" fmla="*/ 504123 h 612230"/>
                <a:gd name="connsiteX12" fmla="*/ 787629 w 885860"/>
                <a:gd name="connsiteY12" fmla="*/ 570937 h 612230"/>
                <a:gd name="connsiteX13" fmla="*/ 699768 w 885860"/>
                <a:gd name="connsiteY13" fmla="*/ 570939 h 612230"/>
                <a:gd name="connsiteX14" fmla="*/ 628685 w 885860"/>
                <a:gd name="connsiteY14" fmla="*/ 612230 h 612230"/>
                <a:gd name="connsiteX15" fmla="*/ 557602 w 885860"/>
                <a:gd name="connsiteY15" fmla="*/ 570939 h 612230"/>
                <a:gd name="connsiteX16" fmla="*/ 469741 w 885860"/>
                <a:gd name="connsiteY16" fmla="*/ 570937 h 612230"/>
                <a:gd name="connsiteX17" fmla="*/ 442589 w 885860"/>
                <a:gd name="connsiteY17" fmla="*/ 504123 h 612230"/>
                <a:gd name="connsiteX18" fmla="*/ 144815 w 885860"/>
                <a:gd name="connsiteY18" fmla="*/ 169458 h 612230"/>
                <a:gd name="connsiteX19" fmla="*/ 74809 w 885860"/>
                <a:gd name="connsiteY19" fmla="*/ 203608 h 612230"/>
                <a:gd name="connsiteX20" fmla="*/ 35 w 885860"/>
                <a:gd name="connsiteY20" fmla="*/ 132982 h 612230"/>
                <a:gd name="connsiteX0" fmla="*/ 35 w 885860"/>
                <a:gd name="connsiteY0" fmla="*/ 132982 h 612230"/>
                <a:gd name="connsiteX1" fmla="*/ 67304 w 885860"/>
                <a:gd name="connsiteY1" fmla="*/ 59302 h 612230"/>
                <a:gd name="connsiteX2" fmla="*/ 138271 w 885860"/>
                <a:gd name="connsiteY2" fmla="*/ 108 h 612230"/>
                <a:gd name="connsiteX3" fmla="*/ 212797 w 885860"/>
                <a:gd name="connsiteY3" fmla="*/ 74401 h 612230"/>
                <a:gd name="connsiteX4" fmla="*/ 200060 w 885860"/>
                <a:gd name="connsiteY4" fmla="*/ 122645 h 612230"/>
                <a:gd name="connsiteX5" fmla="*/ 699768 w 885860"/>
                <a:gd name="connsiteY5" fmla="*/ 221086 h 612230"/>
                <a:gd name="connsiteX6" fmla="*/ 787629 w 885860"/>
                <a:gd name="connsiteY6" fmla="*/ 221088 h 612230"/>
                <a:gd name="connsiteX7" fmla="*/ 814781 w 885860"/>
                <a:gd name="connsiteY7" fmla="*/ 287902 h 612230"/>
                <a:gd name="connsiteX8" fmla="*/ 885860 w 885860"/>
                <a:gd name="connsiteY8" fmla="*/ 329197 h 612230"/>
                <a:gd name="connsiteX9" fmla="*/ 858711 w 885860"/>
                <a:gd name="connsiteY9" fmla="*/ 396013 h 612230"/>
                <a:gd name="connsiteX10" fmla="*/ 885860 w 885860"/>
                <a:gd name="connsiteY10" fmla="*/ 462828 h 612230"/>
                <a:gd name="connsiteX11" fmla="*/ 814781 w 885860"/>
                <a:gd name="connsiteY11" fmla="*/ 504123 h 612230"/>
                <a:gd name="connsiteX12" fmla="*/ 787629 w 885860"/>
                <a:gd name="connsiteY12" fmla="*/ 570937 h 612230"/>
                <a:gd name="connsiteX13" fmla="*/ 699768 w 885860"/>
                <a:gd name="connsiteY13" fmla="*/ 570939 h 612230"/>
                <a:gd name="connsiteX14" fmla="*/ 628685 w 885860"/>
                <a:gd name="connsiteY14" fmla="*/ 612230 h 612230"/>
                <a:gd name="connsiteX15" fmla="*/ 557602 w 885860"/>
                <a:gd name="connsiteY15" fmla="*/ 570939 h 612230"/>
                <a:gd name="connsiteX16" fmla="*/ 469741 w 885860"/>
                <a:gd name="connsiteY16" fmla="*/ 570937 h 612230"/>
                <a:gd name="connsiteX17" fmla="*/ 442589 w 885860"/>
                <a:gd name="connsiteY17" fmla="*/ 504123 h 612230"/>
                <a:gd name="connsiteX18" fmla="*/ 144815 w 885860"/>
                <a:gd name="connsiteY18" fmla="*/ 169458 h 612230"/>
                <a:gd name="connsiteX19" fmla="*/ 74809 w 885860"/>
                <a:gd name="connsiteY19" fmla="*/ 203608 h 612230"/>
                <a:gd name="connsiteX20" fmla="*/ 35 w 885860"/>
                <a:gd name="connsiteY20" fmla="*/ 132982 h 612230"/>
                <a:gd name="connsiteX0" fmla="*/ 35 w 885860"/>
                <a:gd name="connsiteY0" fmla="*/ 132982 h 612230"/>
                <a:gd name="connsiteX1" fmla="*/ 67304 w 885860"/>
                <a:gd name="connsiteY1" fmla="*/ 59302 h 612230"/>
                <a:gd name="connsiteX2" fmla="*/ 138271 w 885860"/>
                <a:gd name="connsiteY2" fmla="*/ 108 h 612230"/>
                <a:gd name="connsiteX3" fmla="*/ 212797 w 885860"/>
                <a:gd name="connsiteY3" fmla="*/ 74401 h 612230"/>
                <a:gd name="connsiteX4" fmla="*/ 200060 w 885860"/>
                <a:gd name="connsiteY4" fmla="*/ 122645 h 612230"/>
                <a:gd name="connsiteX5" fmla="*/ 699768 w 885860"/>
                <a:gd name="connsiteY5" fmla="*/ 221086 h 612230"/>
                <a:gd name="connsiteX6" fmla="*/ 787629 w 885860"/>
                <a:gd name="connsiteY6" fmla="*/ 221088 h 612230"/>
                <a:gd name="connsiteX7" fmla="*/ 814781 w 885860"/>
                <a:gd name="connsiteY7" fmla="*/ 287902 h 612230"/>
                <a:gd name="connsiteX8" fmla="*/ 885860 w 885860"/>
                <a:gd name="connsiteY8" fmla="*/ 329197 h 612230"/>
                <a:gd name="connsiteX9" fmla="*/ 858711 w 885860"/>
                <a:gd name="connsiteY9" fmla="*/ 396013 h 612230"/>
                <a:gd name="connsiteX10" fmla="*/ 885860 w 885860"/>
                <a:gd name="connsiteY10" fmla="*/ 462828 h 612230"/>
                <a:gd name="connsiteX11" fmla="*/ 814781 w 885860"/>
                <a:gd name="connsiteY11" fmla="*/ 504123 h 612230"/>
                <a:gd name="connsiteX12" fmla="*/ 787629 w 885860"/>
                <a:gd name="connsiteY12" fmla="*/ 570937 h 612230"/>
                <a:gd name="connsiteX13" fmla="*/ 699768 w 885860"/>
                <a:gd name="connsiteY13" fmla="*/ 570939 h 612230"/>
                <a:gd name="connsiteX14" fmla="*/ 628685 w 885860"/>
                <a:gd name="connsiteY14" fmla="*/ 612230 h 612230"/>
                <a:gd name="connsiteX15" fmla="*/ 557602 w 885860"/>
                <a:gd name="connsiteY15" fmla="*/ 570939 h 612230"/>
                <a:gd name="connsiteX16" fmla="*/ 469741 w 885860"/>
                <a:gd name="connsiteY16" fmla="*/ 570937 h 612230"/>
                <a:gd name="connsiteX17" fmla="*/ 442589 w 885860"/>
                <a:gd name="connsiteY17" fmla="*/ 504123 h 612230"/>
                <a:gd name="connsiteX18" fmla="*/ 141005 w 885860"/>
                <a:gd name="connsiteY18" fmla="*/ 167553 h 612230"/>
                <a:gd name="connsiteX19" fmla="*/ 74809 w 885860"/>
                <a:gd name="connsiteY19" fmla="*/ 203608 h 612230"/>
                <a:gd name="connsiteX20" fmla="*/ 35 w 885860"/>
                <a:gd name="connsiteY20" fmla="*/ 132982 h 612230"/>
                <a:gd name="connsiteX0" fmla="*/ 35 w 885860"/>
                <a:gd name="connsiteY0" fmla="*/ 132982 h 612230"/>
                <a:gd name="connsiteX1" fmla="*/ 67304 w 885860"/>
                <a:gd name="connsiteY1" fmla="*/ 59302 h 612230"/>
                <a:gd name="connsiteX2" fmla="*/ 138271 w 885860"/>
                <a:gd name="connsiteY2" fmla="*/ 108 h 612230"/>
                <a:gd name="connsiteX3" fmla="*/ 212797 w 885860"/>
                <a:gd name="connsiteY3" fmla="*/ 74401 h 612230"/>
                <a:gd name="connsiteX4" fmla="*/ 200060 w 885860"/>
                <a:gd name="connsiteY4" fmla="*/ 122645 h 612230"/>
                <a:gd name="connsiteX5" fmla="*/ 699768 w 885860"/>
                <a:gd name="connsiteY5" fmla="*/ 221086 h 612230"/>
                <a:gd name="connsiteX6" fmla="*/ 787629 w 885860"/>
                <a:gd name="connsiteY6" fmla="*/ 221088 h 612230"/>
                <a:gd name="connsiteX7" fmla="*/ 814781 w 885860"/>
                <a:gd name="connsiteY7" fmla="*/ 287902 h 612230"/>
                <a:gd name="connsiteX8" fmla="*/ 885860 w 885860"/>
                <a:gd name="connsiteY8" fmla="*/ 329197 h 612230"/>
                <a:gd name="connsiteX9" fmla="*/ 858711 w 885860"/>
                <a:gd name="connsiteY9" fmla="*/ 396013 h 612230"/>
                <a:gd name="connsiteX10" fmla="*/ 885860 w 885860"/>
                <a:gd name="connsiteY10" fmla="*/ 462828 h 612230"/>
                <a:gd name="connsiteX11" fmla="*/ 814781 w 885860"/>
                <a:gd name="connsiteY11" fmla="*/ 504123 h 612230"/>
                <a:gd name="connsiteX12" fmla="*/ 787629 w 885860"/>
                <a:gd name="connsiteY12" fmla="*/ 570937 h 612230"/>
                <a:gd name="connsiteX13" fmla="*/ 699768 w 885860"/>
                <a:gd name="connsiteY13" fmla="*/ 570939 h 612230"/>
                <a:gd name="connsiteX14" fmla="*/ 628685 w 885860"/>
                <a:gd name="connsiteY14" fmla="*/ 612230 h 612230"/>
                <a:gd name="connsiteX15" fmla="*/ 557602 w 885860"/>
                <a:gd name="connsiteY15" fmla="*/ 570939 h 612230"/>
                <a:gd name="connsiteX16" fmla="*/ 469741 w 885860"/>
                <a:gd name="connsiteY16" fmla="*/ 570937 h 612230"/>
                <a:gd name="connsiteX17" fmla="*/ 442589 w 885860"/>
                <a:gd name="connsiteY17" fmla="*/ 504123 h 612230"/>
                <a:gd name="connsiteX18" fmla="*/ 141005 w 885860"/>
                <a:gd name="connsiteY18" fmla="*/ 167553 h 612230"/>
                <a:gd name="connsiteX19" fmla="*/ 74809 w 885860"/>
                <a:gd name="connsiteY19" fmla="*/ 203608 h 612230"/>
                <a:gd name="connsiteX20" fmla="*/ 35 w 885860"/>
                <a:gd name="connsiteY20" fmla="*/ 132982 h 612230"/>
                <a:gd name="connsiteX0" fmla="*/ 35 w 885860"/>
                <a:gd name="connsiteY0" fmla="*/ 133028 h 612276"/>
                <a:gd name="connsiteX1" fmla="*/ 67304 w 885860"/>
                <a:gd name="connsiteY1" fmla="*/ 59348 h 612276"/>
                <a:gd name="connsiteX2" fmla="*/ 138271 w 885860"/>
                <a:gd name="connsiteY2" fmla="*/ 154 h 612276"/>
                <a:gd name="connsiteX3" fmla="*/ 212797 w 885860"/>
                <a:gd name="connsiteY3" fmla="*/ 74447 h 612276"/>
                <a:gd name="connsiteX4" fmla="*/ 200060 w 885860"/>
                <a:gd name="connsiteY4" fmla="*/ 122691 h 612276"/>
                <a:gd name="connsiteX5" fmla="*/ 699768 w 885860"/>
                <a:gd name="connsiteY5" fmla="*/ 221132 h 612276"/>
                <a:gd name="connsiteX6" fmla="*/ 787629 w 885860"/>
                <a:gd name="connsiteY6" fmla="*/ 221134 h 612276"/>
                <a:gd name="connsiteX7" fmla="*/ 814781 w 885860"/>
                <a:gd name="connsiteY7" fmla="*/ 287948 h 612276"/>
                <a:gd name="connsiteX8" fmla="*/ 885860 w 885860"/>
                <a:gd name="connsiteY8" fmla="*/ 329243 h 612276"/>
                <a:gd name="connsiteX9" fmla="*/ 858711 w 885860"/>
                <a:gd name="connsiteY9" fmla="*/ 396059 h 612276"/>
                <a:gd name="connsiteX10" fmla="*/ 885860 w 885860"/>
                <a:gd name="connsiteY10" fmla="*/ 462874 h 612276"/>
                <a:gd name="connsiteX11" fmla="*/ 814781 w 885860"/>
                <a:gd name="connsiteY11" fmla="*/ 504169 h 612276"/>
                <a:gd name="connsiteX12" fmla="*/ 787629 w 885860"/>
                <a:gd name="connsiteY12" fmla="*/ 570983 h 612276"/>
                <a:gd name="connsiteX13" fmla="*/ 699768 w 885860"/>
                <a:gd name="connsiteY13" fmla="*/ 570985 h 612276"/>
                <a:gd name="connsiteX14" fmla="*/ 628685 w 885860"/>
                <a:gd name="connsiteY14" fmla="*/ 612276 h 612276"/>
                <a:gd name="connsiteX15" fmla="*/ 557602 w 885860"/>
                <a:gd name="connsiteY15" fmla="*/ 570985 h 612276"/>
                <a:gd name="connsiteX16" fmla="*/ 469741 w 885860"/>
                <a:gd name="connsiteY16" fmla="*/ 570983 h 612276"/>
                <a:gd name="connsiteX17" fmla="*/ 442589 w 885860"/>
                <a:gd name="connsiteY17" fmla="*/ 504169 h 612276"/>
                <a:gd name="connsiteX18" fmla="*/ 141005 w 885860"/>
                <a:gd name="connsiteY18" fmla="*/ 167599 h 612276"/>
                <a:gd name="connsiteX19" fmla="*/ 74809 w 885860"/>
                <a:gd name="connsiteY19" fmla="*/ 203654 h 612276"/>
                <a:gd name="connsiteX20" fmla="*/ 35 w 885860"/>
                <a:gd name="connsiteY20" fmla="*/ 133028 h 612276"/>
                <a:gd name="connsiteX0" fmla="*/ 35 w 885860"/>
                <a:gd name="connsiteY0" fmla="*/ 132895 h 612143"/>
                <a:gd name="connsiteX1" fmla="*/ 67304 w 885860"/>
                <a:gd name="connsiteY1" fmla="*/ 59215 h 612143"/>
                <a:gd name="connsiteX2" fmla="*/ 138271 w 885860"/>
                <a:gd name="connsiteY2" fmla="*/ 21 h 612143"/>
                <a:gd name="connsiteX3" fmla="*/ 212797 w 885860"/>
                <a:gd name="connsiteY3" fmla="*/ 74314 h 612143"/>
                <a:gd name="connsiteX4" fmla="*/ 200060 w 885860"/>
                <a:gd name="connsiteY4" fmla="*/ 122558 h 612143"/>
                <a:gd name="connsiteX5" fmla="*/ 699768 w 885860"/>
                <a:gd name="connsiteY5" fmla="*/ 220999 h 612143"/>
                <a:gd name="connsiteX6" fmla="*/ 787629 w 885860"/>
                <a:gd name="connsiteY6" fmla="*/ 221001 h 612143"/>
                <a:gd name="connsiteX7" fmla="*/ 814781 w 885860"/>
                <a:gd name="connsiteY7" fmla="*/ 287815 h 612143"/>
                <a:gd name="connsiteX8" fmla="*/ 885860 w 885860"/>
                <a:gd name="connsiteY8" fmla="*/ 329110 h 612143"/>
                <a:gd name="connsiteX9" fmla="*/ 858711 w 885860"/>
                <a:gd name="connsiteY9" fmla="*/ 395926 h 612143"/>
                <a:gd name="connsiteX10" fmla="*/ 885860 w 885860"/>
                <a:gd name="connsiteY10" fmla="*/ 462741 h 612143"/>
                <a:gd name="connsiteX11" fmla="*/ 814781 w 885860"/>
                <a:gd name="connsiteY11" fmla="*/ 504036 h 612143"/>
                <a:gd name="connsiteX12" fmla="*/ 787629 w 885860"/>
                <a:gd name="connsiteY12" fmla="*/ 570850 h 612143"/>
                <a:gd name="connsiteX13" fmla="*/ 699768 w 885860"/>
                <a:gd name="connsiteY13" fmla="*/ 570852 h 612143"/>
                <a:gd name="connsiteX14" fmla="*/ 628685 w 885860"/>
                <a:gd name="connsiteY14" fmla="*/ 612143 h 612143"/>
                <a:gd name="connsiteX15" fmla="*/ 557602 w 885860"/>
                <a:gd name="connsiteY15" fmla="*/ 570852 h 612143"/>
                <a:gd name="connsiteX16" fmla="*/ 469741 w 885860"/>
                <a:gd name="connsiteY16" fmla="*/ 570850 h 612143"/>
                <a:gd name="connsiteX17" fmla="*/ 442589 w 885860"/>
                <a:gd name="connsiteY17" fmla="*/ 504036 h 612143"/>
                <a:gd name="connsiteX18" fmla="*/ 141005 w 885860"/>
                <a:gd name="connsiteY18" fmla="*/ 167466 h 612143"/>
                <a:gd name="connsiteX19" fmla="*/ 74809 w 885860"/>
                <a:gd name="connsiteY19" fmla="*/ 203521 h 612143"/>
                <a:gd name="connsiteX20" fmla="*/ 35 w 885860"/>
                <a:gd name="connsiteY20" fmla="*/ 132895 h 612143"/>
                <a:gd name="connsiteX0" fmla="*/ 35 w 885860"/>
                <a:gd name="connsiteY0" fmla="*/ 132904 h 612152"/>
                <a:gd name="connsiteX1" fmla="*/ 67304 w 885860"/>
                <a:gd name="connsiteY1" fmla="*/ 59224 h 612152"/>
                <a:gd name="connsiteX2" fmla="*/ 138271 w 885860"/>
                <a:gd name="connsiteY2" fmla="*/ 30 h 612152"/>
                <a:gd name="connsiteX3" fmla="*/ 212797 w 885860"/>
                <a:gd name="connsiteY3" fmla="*/ 74323 h 612152"/>
                <a:gd name="connsiteX4" fmla="*/ 200060 w 885860"/>
                <a:gd name="connsiteY4" fmla="*/ 122567 h 612152"/>
                <a:gd name="connsiteX5" fmla="*/ 699768 w 885860"/>
                <a:gd name="connsiteY5" fmla="*/ 221008 h 612152"/>
                <a:gd name="connsiteX6" fmla="*/ 787629 w 885860"/>
                <a:gd name="connsiteY6" fmla="*/ 221010 h 612152"/>
                <a:gd name="connsiteX7" fmla="*/ 814781 w 885860"/>
                <a:gd name="connsiteY7" fmla="*/ 287824 h 612152"/>
                <a:gd name="connsiteX8" fmla="*/ 885860 w 885860"/>
                <a:gd name="connsiteY8" fmla="*/ 329119 h 612152"/>
                <a:gd name="connsiteX9" fmla="*/ 858711 w 885860"/>
                <a:gd name="connsiteY9" fmla="*/ 395935 h 612152"/>
                <a:gd name="connsiteX10" fmla="*/ 885860 w 885860"/>
                <a:gd name="connsiteY10" fmla="*/ 462750 h 612152"/>
                <a:gd name="connsiteX11" fmla="*/ 814781 w 885860"/>
                <a:gd name="connsiteY11" fmla="*/ 504045 h 612152"/>
                <a:gd name="connsiteX12" fmla="*/ 787629 w 885860"/>
                <a:gd name="connsiteY12" fmla="*/ 570859 h 612152"/>
                <a:gd name="connsiteX13" fmla="*/ 699768 w 885860"/>
                <a:gd name="connsiteY13" fmla="*/ 570861 h 612152"/>
                <a:gd name="connsiteX14" fmla="*/ 628685 w 885860"/>
                <a:gd name="connsiteY14" fmla="*/ 612152 h 612152"/>
                <a:gd name="connsiteX15" fmla="*/ 557602 w 885860"/>
                <a:gd name="connsiteY15" fmla="*/ 570861 h 612152"/>
                <a:gd name="connsiteX16" fmla="*/ 469741 w 885860"/>
                <a:gd name="connsiteY16" fmla="*/ 570859 h 612152"/>
                <a:gd name="connsiteX17" fmla="*/ 442589 w 885860"/>
                <a:gd name="connsiteY17" fmla="*/ 504045 h 612152"/>
                <a:gd name="connsiteX18" fmla="*/ 141005 w 885860"/>
                <a:gd name="connsiteY18" fmla="*/ 167475 h 612152"/>
                <a:gd name="connsiteX19" fmla="*/ 74809 w 885860"/>
                <a:gd name="connsiteY19" fmla="*/ 203530 h 612152"/>
                <a:gd name="connsiteX20" fmla="*/ 35 w 885860"/>
                <a:gd name="connsiteY20" fmla="*/ 132904 h 612152"/>
                <a:gd name="connsiteX0" fmla="*/ 35 w 885860"/>
                <a:gd name="connsiteY0" fmla="*/ 132914 h 612162"/>
                <a:gd name="connsiteX1" fmla="*/ 67304 w 885860"/>
                <a:gd name="connsiteY1" fmla="*/ 59234 h 612162"/>
                <a:gd name="connsiteX2" fmla="*/ 138271 w 885860"/>
                <a:gd name="connsiteY2" fmla="*/ 40 h 612162"/>
                <a:gd name="connsiteX3" fmla="*/ 212797 w 885860"/>
                <a:gd name="connsiteY3" fmla="*/ 66713 h 612162"/>
                <a:gd name="connsiteX4" fmla="*/ 200060 w 885860"/>
                <a:gd name="connsiteY4" fmla="*/ 122577 h 612162"/>
                <a:gd name="connsiteX5" fmla="*/ 699768 w 885860"/>
                <a:gd name="connsiteY5" fmla="*/ 221018 h 612162"/>
                <a:gd name="connsiteX6" fmla="*/ 787629 w 885860"/>
                <a:gd name="connsiteY6" fmla="*/ 221020 h 612162"/>
                <a:gd name="connsiteX7" fmla="*/ 814781 w 885860"/>
                <a:gd name="connsiteY7" fmla="*/ 287834 h 612162"/>
                <a:gd name="connsiteX8" fmla="*/ 885860 w 885860"/>
                <a:gd name="connsiteY8" fmla="*/ 329129 h 612162"/>
                <a:gd name="connsiteX9" fmla="*/ 858711 w 885860"/>
                <a:gd name="connsiteY9" fmla="*/ 395945 h 612162"/>
                <a:gd name="connsiteX10" fmla="*/ 885860 w 885860"/>
                <a:gd name="connsiteY10" fmla="*/ 462760 h 612162"/>
                <a:gd name="connsiteX11" fmla="*/ 814781 w 885860"/>
                <a:gd name="connsiteY11" fmla="*/ 504055 h 612162"/>
                <a:gd name="connsiteX12" fmla="*/ 787629 w 885860"/>
                <a:gd name="connsiteY12" fmla="*/ 570869 h 612162"/>
                <a:gd name="connsiteX13" fmla="*/ 699768 w 885860"/>
                <a:gd name="connsiteY13" fmla="*/ 570871 h 612162"/>
                <a:gd name="connsiteX14" fmla="*/ 628685 w 885860"/>
                <a:gd name="connsiteY14" fmla="*/ 612162 h 612162"/>
                <a:gd name="connsiteX15" fmla="*/ 557602 w 885860"/>
                <a:gd name="connsiteY15" fmla="*/ 570871 h 612162"/>
                <a:gd name="connsiteX16" fmla="*/ 469741 w 885860"/>
                <a:gd name="connsiteY16" fmla="*/ 570869 h 612162"/>
                <a:gd name="connsiteX17" fmla="*/ 442589 w 885860"/>
                <a:gd name="connsiteY17" fmla="*/ 504055 h 612162"/>
                <a:gd name="connsiteX18" fmla="*/ 141005 w 885860"/>
                <a:gd name="connsiteY18" fmla="*/ 167485 h 612162"/>
                <a:gd name="connsiteX19" fmla="*/ 74809 w 885860"/>
                <a:gd name="connsiteY19" fmla="*/ 203540 h 612162"/>
                <a:gd name="connsiteX20" fmla="*/ 35 w 885860"/>
                <a:gd name="connsiteY20" fmla="*/ 132914 h 612162"/>
                <a:gd name="connsiteX0" fmla="*/ 35 w 885860"/>
                <a:gd name="connsiteY0" fmla="*/ 132914 h 612162"/>
                <a:gd name="connsiteX1" fmla="*/ 67304 w 885860"/>
                <a:gd name="connsiteY1" fmla="*/ 59234 h 612162"/>
                <a:gd name="connsiteX2" fmla="*/ 138271 w 885860"/>
                <a:gd name="connsiteY2" fmla="*/ 40 h 612162"/>
                <a:gd name="connsiteX3" fmla="*/ 212797 w 885860"/>
                <a:gd name="connsiteY3" fmla="*/ 66713 h 612162"/>
                <a:gd name="connsiteX4" fmla="*/ 198155 w 885860"/>
                <a:gd name="connsiteY4" fmla="*/ 122577 h 612162"/>
                <a:gd name="connsiteX5" fmla="*/ 699768 w 885860"/>
                <a:gd name="connsiteY5" fmla="*/ 221018 h 612162"/>
                <a:gd name="connsiteX6" fmla="*/ 787629 w 885860"/>
                <a:gd name="connsiteY6" fmla="*/ 221020 h 612162"/>
                <a:gd name="connsiteX7" fmla="*/ 814781 w 885860"/>
                <a:gd name="connsiteY7" fmla="*/ 287834 h 612162"/>
                <a:gd name="connsiteX8" fmla="*/ 885860 w 885860"/>
                <a:gd name="connsiteY8" fmla="*/ 329129 h 612162"/>
                <a:gd name="connsiteX9" fmla="*/ 858711 w 885860"/>
                <a:gd name="connsiteY9" fmla="*/ 395945 h 612162"/>
                <a:gd name="connsiteX10" fmla="*/ 885860 w 885860"/>
                <a:gd name="connsiteY10" fmla="*/ 462760 h 612162"/>
                <a:gd name="connsiteX11" fmla="*/ 814781 w 885860"/>
                <a:gd name="connsiteY11" fmla="*/ 504055 h 612162"/>
                <a:gd name="connsiteX12" fmla="*/ 787629 w 885860"/>
                <a:gd name="connsiteY12" fmla="*/ 570869 h 612162"/>
                <a:gd name="connsiteX13" fmla="*/ 699768 w 885860"/>
                <a:gd name="connsiteY13" fmla="*/ 570871 h 612162"/>
                <a:gd name="connsiteX14" fmla="*/ 628685 w 885860"/>
                <a:gd name="connsiteY14" fmla="*/ 612162 h 612162"/>
                <a:gd name="connsiteX15" fmla="*/ 557602 w 885860"/>
                <a:gd name="connsiteY15" fmla="*/ 570871 h 612162"/>
                <a:gd name="connsiteX16" fmla="*/ 469741 w 885860"/>
                <a:gd name="connsiteY16" fmla="*/ 570869 h 612162"/>
                <a:gd name="connsiteX17" fmla="*/ 442589 w 885860"/>
                <a:gd name="connsiteY17" fmla="*/ 504055 h 612162"/>
                <a:gd name="connsiteX18" fmla="*/ 141005 w 885860"/>
                <a:gd name="connsiteY18" fmla="*/ 167485 h 612162"/>
                <a:gd name="connsiteX19" fmla="*/ 74809 w 885860"/>
                <a:gd name="connsiteY19" fmla="*/ 203540 h 612162"/>
                <a:gd name="connsiteX20" fmla="*/ 35 w 885860"/>
                <a:gd name="connsiteY20" fmla="*/ 132914 h 612162"/>
                <a:gd name="connsiteX0" fmla="*/ 35 w 885860"/>
                <a:gd name="connsiteY0" fmla="*/ 132914 h 612162"/>
                <a:gd name="connsiteX1" fmla="*/ 67304 w 885860"/>
                <a:gd name="connsiteY1" fmla="*/ 59234 h 612162"/>
                <a:gd name="connsiteX2" fmla="*/ 138271 w 885860"/>
                <a:gd name="connsiteY2" fmla="*/ 40 h 612162"/>
                <a:gd name="connsiteX3" fmla="*/ 212797 w 885860"/>
                <a:gd name="connsiteY3" fmla="*/ 66713 h 612162"/>
                <a:gd name="connsiteX4" fmla="*/ 198155 w 885860"/>
                <a:gd name="connsiteY4" fmla="*/ 122577 h 612162"/>
                <a:gd name="connsiteX5" fmla="*/ 699768 w 885860"/>
                <a:gd name="connsiteY5" fmla="*/ 221018 h 612162"/>
                <a:gd name="connsiteX6" fmla="*/ 787629 w 885860"/>
                <a:gd name="connsiteY6" fmla="*/ 221020 h 612162"/>
                <a:gd name="connsiteX7" fmla="*/ 814781 w 885860"/>
                <a:gd name="connsiteY7" fmla="*/ 287834 h 612162"/>
                <a:gd name="connsiteX8" fmla="*/ 885860 w 885860"/>
                <a:gd name="connsiteY8" fmla="*/ 329129 h 612162"/>
                <a:gd name="connsiteX9" fmla="*/ 858711 w 885860"/>
                <a:gd name="connsiteY9" fmla="*/ 395945 h 612162"/>
                <a:gd name="connsiteX10" fmla="*/ 885860 w 885860"/>
                <a:gd name="connsiteY10" fmla="*/ 462760 h 612162"/>
                <a:gd name="connsiteX11" fmla="*/ 814781 w 885860"/>
                <a:gd name="connsiteY11" fmla="*/ 504055 h 612162"/>
                <a:gd name="connsiteX12" fmla="*/ 787629 w 885860"/>
                <a:gd name="connsiteY12" fmla="*/ 570869 h 612162"/>
                <a:gd name="connsiteX13" fmla="*/ 699768 w 885860"/>
                <a:gd name="connsiteY13" fmla="*/ 570871 h 612162"/>
                <a:gd name="connsiteX14" fmla="*/ 628685 w 885860"/>
                <a:gd name="connsiteY14" fmla="*/ 612162 h 612162"/>
                <a:gd name="connsiteX15" fmla="*/ 557602 w 885860"/>
                <a:gd name="connsiteY15" fmla="*/ 570871 h 612162"/>
                <a:gd name="connsiteX16" fmla="*/ 469741 w 885860"/>
                <a:gd name="connsiteY16" fmla="*/ 570869 h 612162"/>
                <a:gd name="connsiteX17" fmla="*/ 442589 w 885860"/>
                <a:gd name="connsiteY17" fmla="*/ 504055 h 612162"/>
                <a:gd name="connsiteX18" fmla="*/ 141005 w 885860"/>
                <a:gd name="connsiteY18" fmla="*/ 167485 h 612162"/>
                <a:gd name="connsiteX19" fmla="*/ 74809 w 885860"/>
                <a:gd name="connsiteY19" fmla="*/ 203540 h 612162"/>
                <a:gd name="connsiteX20" fmla="*/ 35 w 885860"/>
                <a:gd name="connsiteY20" fmla="*/ 132914 h 612162"/>
                <a:gd name="connsiteX0" fmla="*/ 35 w 885860"/>
                <a:gd name="connsiteY0" fmla="*/ 132914 h 612162"/>
                <a:gd name="connsiteX1" fmla="*/ 67304 w 885860"/>
                <a:gd name="connsiteY1" fmla="*/ 59234 h 612162"/>
                <a:gd name="connsiteX2" fmla="*/ 138271 w 885860"/>
                <a:gd name="connsiteY2" fmla="*/ 40 h 612162"/>
                <a:gd name="connsiteX3" fmla="*/ 212797 w 885860"/>
                <a:gd name="connsiteY3" fmla="*/ 66713 h 612162"/>
                <a:gd name="connsiteX4" fmla="*/ 198155 w 885860"/>
                <a:gd name="connsiteY4" fmla="*/ 122577 h 612162"/>
                <a:gd name="connsiteX5" fmla="*/ 699768 w 885860"/>
                <a:gd name="connsiteY5" fmla="*/ 221018 h 612162"/>
                <a:gd name="connsiteX6" fmla="*/ 787629 w 885860"/>
                <a:gd name="connsiteY6" fmla="*/ 221020 h 612162"/>
                <a:gd name="connsiteX7" fmla="*/ 814781 w 885860"/>
                <a:gd name="connsiteY7" fmla="*/ 287834 h 612162"/>
                <a:gd name="connsiteX8" fmla="*/ 885860 w 885860"/>
                <a:gd name="connsiteY8" fmla="*/ 329129 h 612162"/>
                <a:gd name="connsiteX9" fmla="*/ 858711 w 885860"/>
                <a:gd name="connsiteY9" fmla="*/ 395945 h 612162"/>
                <a:gd name="connsiteX10" fmla="*/ 885860 w 885860"/>
                <a:gd name="connsiteY10" fmla="*/ 462760 h 612162"/>
                <a:gd name="connsiteX11" fmla="*/ 814781 w 885860"/>
                <a:gd name="connsiteY11" fmla="*/ 504055 h 612162"/>
                <a:gd name="connsiteX12" fmla="*/ 787629 w 885860"/>
                <a:gd name="connsiteY12" fmla="*/ 570869 h 612162"/>
                <a:gd name="connsiteX13" fmla="*/ 699768 w 885860"/>
                <a:gd name="connsiteY13" fmla="*/ 570871 h 612162"/>
                <a:gd name="connsiteX14" fmla="*/ 628685 w 885860"/>
                <a:gd name="connsiteY14" fmla="*/ 612162 h 612162"/>
                <a:gd name="connsiteX15" fmla="*/ 557602 w 885860"/>
                <a:gd name="connsiteY15" fmla="*/ 570871 h 612162"/>
                <a:gd name="connsiteX16" fmla="*/ 469741 w 885860"/>
                <a:gd name="connsiteY16" fmla="*/ 570869 h 612162"/>
                <a:gd name="connsiteX17" fmla="*/ 442589 w 885860"/>
                <a:gd name="connsiteY17" fmla="*/ 504055 h 612162"/>
                <a:gd name="connsiteX18" fmla="*/ 141005 w 885860"/>
                <a:gd name="connsiteY18" fmla="*/ 167485 h 612162"/>
                <a:gd name="connsiteX19" fmla="*/ 74809 w 885860"/>
                <a:gd name="connsiteY19" fmla="*/ 203540 h 612162"/>
                <a:gd name="connsiteX20" fmla="*/ 35 w 885860"/>
                <a:gd name="connsiteY20" fmla="*/ 132914 h 612162"/>
                <a:gd name="connsiteX0" fmla="*/ 35 w 885860"/>
                <a:gd name="connsiteY0" fmla="*/ 132914 h 612162"/>
                <a:gd name="connsiteX1" fmla="*/ 67304 w 885860"/>
                <a:gd name="connsiteY1" fmla="*/ 59234 h 612162"/>
                <a:gd name="connsiteX2" fmla="*/ 138271 w 885860"/>
                <a:gd name="connsiteY2" fmla="*/ 40 h 612162"/>
                <a:gd name="connsiteX3" fmla="*/ 212797 w 885860"/>
                <a:gd name="connsiteY3" fmla="*/ 66713 h 612162"/>
                <a:gd name="connsiteX4" fmla="*/ 198155 w 885860"/>
                <a:gd name="connsiteY4" fmla="*/ 122577 h 612162"/>
                <a:gd name="connsiteX5" fmla="*/ 699768 w 885860"/>
                <a:gd name="connsiteY5" fmla="*/ 221018 h 612162"/>
                <a:gd name="connsiteX6" fmla="*/ 787629 w 885860"/>
                <a:gd name="connsiteY6" fmla="*/ 221020 h 612162"/>
                <a:gd name="connsiteX7" fmla="*/ 814781 w 885860"/>
                <a:gd name="connsiteY7" fmla="*/ 287834 h 612162"/>
                <a:gd name="connsiteX8" fmla="*/ 885860 w 885860"/>
                <a:gd name="connsiteY8" fmla="*/ 329129 h 612162"/>
                <a:gd name="connsiteX9" fmla="*/ 858711 w 885860"/>
                <a:gd name="connsiteY9" fmla="*/ 395945 h 612162"/>
                <a:gd name="connsiteX10" fmla="*/ 885860 w 885860"/>
                <a:gd name="connsiteY10" fmla="*/ 462760 h 612162"/>
                <a:gd name="connsiteX11" fmla="*/ 814781 w 885860"/>
                <a:gd name="connsiteY11" fmla="*/ 504055 h 612162"/>
                <a:gd name="connsiteX12" fmla="*/ 787629 w 885860"/>
                <a:gd name="connsiteY12" fmla="*/ 570869 h 612162"/>
                <a:gd name="connsiteX13" fmla="*/ 699768 w 885860"/>
                <a:gd name="connsiteY13" fmla="*/ 570871 h 612162"/>
                <a:gd name="connsiteX14" fmla="*/ 628685 w 885860"/>
                <a:gd name="connsiteY14" fmla="*/ 612162 h 612162"/>
                <a:gd name="connsiteX15" fmla="*/ 557602 w 885860"/>
                <a:gd name="connsiteY15" fmla="*/ 570871 h 612162"/>
                <a:gd name="connsiteX16" fmla="*/ 469741 w 885860"/>
                <a:gd name="connsiteY16" fmla="*/ 570869 h 612162"/>
                <a:gd name="connsiteX17" fmla="*/ 442589 w 885860"/>
                <a:gd name="connsiteY17" fmla="*/ 504055 h 612162"/>
                <a:gd name="connsiteX18" fmla="*/ 141005 w 885860"/>
                <a:gd name="connsiteY18" fmla="*/ 167485 h 612162"/>
                <a:gd name="connsiteX19" fmla="*/ 74809 w 885860"/>
                <a:gd name="connsiteY19" fmla="*/ 203540 h 612162"/>
                <a:gd name="connsiteX20" fmla="*/ 35 w 885860"/>
                <a:gd name="connsiteY20" fmla="*/ 132914 h 612162"/>
                <a:gd name="connsiteX0" fmla="*/ 35 w 885860"/>
                <a:gd name="connsiteY0" fmla="*/ 132914 h 612162"/>
                <a:gd name="connsiteX1" fmla="*/ 67304 w 885860"/>
                <a:gd name="connsiteY1" fmla="*/ 59234 h 612162"/>
                <a:gd name="connsiteX2" fmla="*/ 138271 w 885860"/>
                <a:gd name="connsiteY2" fmla="*/ 40 h 612162"/>
                <a:gd name="connsiteX3" fmla="*/ 212797 w 885860"/>
                <a:gd name="connsiteY3" fmla="*/ 66713 h 612162"/>
                <a:gd name="connsiteX4" fmla="*/ 198155 w 885860"/>
                <a:gd name="connsiteY4" fmla="*/ 122577 h 612162"/>
                <a:gd name="connsiteX5" fmla="*/ 699768 w 885860"/>
                <a:gd name="connsiteY5" fmla="*/ 221018 h 612162"/>
                <a:gd name="connsiteX6" fmla="*/ 787629 w 885860"/>
                <a:gd name="connsiteY6" fmla="*/ 221020 h 612162"/>
                <a:gd name="connsiteX7" fmla="*/ 814781 w 885860"/>
                <a:gd name="connsiteY7" fmla="*/ 287834 h 612162"/>
                <a:gd name="connsiteX8" fmla="*/ 885860 w 885860"/>
                <a:gd name="connsiteY8" fmla="*/ 329129 h 612162"/>
                <a:gd name="connsiteX9" fmla="*/ 858711 w 885860"/>
                <a:gd name="connsiteY9" fmla="*/ 395945 h 612162"/>
                <a:gd name="connsiteX10" fmla="*/ 885860 w 885860"/>
                <a:gd name="connsiteY10" fmla="*/ 462760 h 612162"/>
                <a:gd name="connsiteX11" fmla="*/ 814781 w 885860"/>
                <a:gd name="connsiteY11" fmla="*/ 504055 h 612162"/>
                <a:gd name="connsiteX12" fmla="*/ 787629 w 885860"/>
                <a:gd name="connsiteY12" fmla="*/ 570869 h 612162"/>
                <a:gd name="connsiteX13" fmla="*/ 699768 w 885860"/>
                <a:gd name="connsiteY13" fmla="*/ 570871 h 612162"/>
                <a:gd name="connsiteX14" fmla="*/ 628685 w 885860"/>
                <a:gd name="connsiteY14" fmla="*/ 612162 h 612162"/>
                <a:gd name="connsiteX15" fmla="*/ 557602 w 885860"/>
                <a:gd name="connsiteY15" fmla="*/ 570871 h 612162"/>
                <a:gd name="connsiteX16" fmla="*/ 469741 w 885860"/>
                <a:gd name="connsiteY16" fmla="*/ 570869 h 612162"/>
                <a:gd name="connsiteX17" fmla="*/ 442589 w 885860"/>
                <a:gd name="connsiteY17" fmla="*/ 504055 h 612162"/>
                <a:gd name="connsiteX18" fmla="*/ 141005 w 885860"/>
                <a:gd name="connsiteY18" fmla="*/ 167485 h 612162"/>
                <a:gd name="connsiteX19" fmla="*/ 74809 w 885860"/>
                <a:gd name="connsiteY19" fmla="*/ 203540 h 612162"/>
                <a:gd name="connsiteX20" fmla="*/ 35 w 885860"/>
                <a:gd name="connsiteY20" fmla="*/ 132914 h 612162"/>
                <a:gd name="connsiteX0" fmla="*/ 35 w 885860"/>
                <a:gd name="connsiteY0" fmla="*/ 132914 h 612162"/>
                <a:gd name="connsiteX1" fmla="*/ 67304 w 885860"/>
                <a:gd name="connsiteY1" fmla="*/ 59234 h 612162"/>
                <a:gd name="connsiteX2" fmla="*/ 138271 w 885860"/>
                <a:gd name="connsiteY2" fmla="*/ 40 h 612162"/>
                <a:gd name="connsiteX3" fmla="*/ 210892 w 885860"/>
                <a:gd name="connsiteY3" fmla="*/ 66713 h 612162"/>
                <a:gd name="connsiteX4" fmla="*/ 198155 w 885860"/>
                <a:gd name="connsiteY4" fmla="*/ 122577 h 612162"/>
                <a:gd name="connsiteX5" fmla="*/ 699768 w 885860"/>
                <a:gd name="connsiteY5" fmla="*/ 221018 h 612162"/>
                <a:gd name="connsiteX6" fmla="*/ 787629 w 885860"/>
                <a:gd name="connsiteY6" fmla="*/ 221020 h 612162"/>
                <a:gd name="connsiteX7" fmla="*/ 814781 w 885860"/>
                <a:gd name="connsiteY7" fmla="*/ 287834 h 612162"/>
                <a:gd name="connsiteX8" fmla="*/ 885860 w 885860"/>
                <a:gd name="connsiteY8" fmla="*/ 329129 h 612162"/>
                <a:gd name="connsiteX9" fmla="*/ 858711 w 885860"/>
                <a:gd name="connsiteY9" fmla="*/ 395945 h 612162"/>
                <a:gd name="connsiteX10" fmla="*/ 885860 w 885860"/>
                <a:gd name="connsiteY10" fmla="*/ 462760 h 612162"/>
                <a:gd name="connsiteX11" fmla="*/ 814781 w 885860"/>
                <a:gd name="connsiteY11" fmla="*/ 504055 h 612162"/>
                <a:gd name="connsiteX12" fmla="*/ 787629 w 885860"/>
                <a:gd name="connsiteY12" fmla="*/ 570869 h 612162"/>
                <a:gd name="connsiteX13" fmla="*/ 699768 w 885860"/>
                <a:gd name="connsiteY13" fmla="*/ 570871 h 612162"/>
                <a:gd name="connsiteX14" fmla="*/ 628685 w 885860"/>
                <a:gd name="connsiteY14" fmla="*/ 612162 h 612162"/>
                <a:gd name="connsiteX15" fmla="*/ 557602 w 885860"/>
                <a:gd name="connsiteY15" fmla="*/ 570871 h 612162"/>
                <a:gd name="connsiteX16" fmla="*/ 469741 w 885860"/>
                <a:gd name="connsiteY16" fmla="*/ 570869 h 612162"/>
                <a:gd name="connsiteX17" fmla="*/ 442589 w 885860"/>
                <a:gd name="connsiteY17" fmla="*/ 504055 h 612162"/>
                <a:gd name="connsiteX18" fmla="*/ 141005 w 885860"/>
                <a:gd name="connsiteY18" fmla="*/ 167485 h 612162"/>
                <a:gd name="connsiteX19" fmla="*/ 74809 w 885860"/>
                <a:gd name="connsiteY19" fmla="*/ 203540 h 612162"/>
                <a:gd name="connsiteX20" fmla="*/ 35 w 885860"/>
                <a:gd name="connsiteY20" fmla="*/ 132914 h 612162"/>
                <a:gd name="connsiteX0" fmla="*/ 35 w 885860"/>
                <a:gd name="connsiteY0" fmla="*/ 132914 h 612162"/>
                <a:gd name="connsiteX1" fmla="*/ 67304 w 885860"/>
                <a:gd name="connsiteY1" fmla="*/ 59234 h 612162"/>
                <a:gd name="connsiteX2" fmla="*/ 138271 w 885860"/>
                <a:gd name="connsiteY2" fmla="*/ 40 h 612162"/>
                <a:gd name="connsiteX3" fmla="*/ 210892 w 885860"/>
                <a:gd name="connsiteY3" fmla="*/ 66713 h 612162"/>
                <a:gd name="connsiteX4" fmla="*/ 198155 w 885860"/>
                <a:gd name="connsiteY4" fmla="*/ 122577 h 612162"/>
                <a:gd name="connsiteX5" fmla="*/ 699768 w 885860"/>
                <a:gd name="connsiteY5" fmla="*/ 221018 h 612162"/>
                <a:gd name="connsiteX6" fmla="*/ 787629 w 885860"/>
                <a:gd name="connsiteY6" fmla="*/ 221020 h 612162"/>
                <a:gd name="connsiteX7" fmla="*/ 814781 w 885860"/>
                <a:gd name="connsiteY7" fmla="*/ 287834 h 612162"/>
                <a:gd name="connsiteX8" fmla="*/ 885860 w 885860"/>
                <a:gd name="connsiteY8" fmla="*/ 329129 h 612162"/>
                <a:gd name="connsiteX9" fmla="*/ 858711 w 885860"/>
                <a:gd name="connsiteY9" fmla="*/ 395945 h 612162"/>
                <a:gd name="connsiteX10" fmla="*/ 885860 w 885860"/>
                <a:gd name="connsiteY10" fmla="*/ 462760 h 612162"/>
                <a:gd name="connsiteX11" fmla="*/ 814781 w 885860"/>
                <a:gd name="connsiteY11" fmla="*/ 504055 h 612162"/>
                <a:gd name="connsiteX12" fmla="*/ 787629 w 885860"/>
                <a:gd name="connsiteY12" fmla="*/ 570869 h 612162"/>
                <a:gd name="connsiteX13" fmla="*/ 699768 w 885860"/>
                <a:gd name="connsiteY13" fmla="*/ 570871 h 612162"/>
                <a:gd name="connsiteX14" fmla="*/ 628685 w 885860"/>
                <a:gd name="connsiteY14" fmla="*/ 612162 h 612162"/>
                <a:gd name="connsiteX15" fmla="*/ 557602 w 885860"/>
                <a:gd name="connsiteY15" fmla="*/ 570871 h 612162"/>
                <a:gd name="connsiteX16" fmla="*/ 469741 w 885860"/>
                <a:gd name="connsiteY16" fmla="*/ 570869 h 612162"/>
                <a:gd name="connsiteX17" fmla="*/ 442589 w 885860"/>
                <a:gd name="connsiteY17" fmla="*/ 504055 h 612162"/>
                <a:gd name="connsiteX18" fmla="*/ 141005 w 885860"/>
                <a:gd name="connsiteY18" fmla="*/ 167485 h 612162"/>
                <a:gd name="connsiteX19" fmla="*/ 74809 w 885860"/>
                <a:gd name="connsiteY19" fmla="*/ 203540 h 612162"/>
                <a:gd name="connsiteX20" fmla="*/ 35 w 885860"/>
                <a:gd name="connsiteY20" fmla="*/ 132914 h 612162"/>
                <a:gd name="connsiteX0" fmla="*/ 35 w 885860"/>
                <a:gd name="connsiteY0" fmla="*/ 132917 h 612165"/>
                <a:gd name="connsiteX1" fmla="*/ 67304 w 885860"/>
                <a:gd name="connsiteY1" fmla="*/ 59237 h 612165"/>
                <a:gd name="connsiteX2" fmla="*/ 138271 w 885860"/>
                <a:gd name="connsiteY2" fmla="*/ 43 h 612165"/>
                <a:gd name="connsiteX3" fmla="*/ 210892 w 885860"/>
                <a:gd name="connsiteY3" fmla="*/ 66716 h 612165"/>
                <a:gd name="connsiteX4" fmla="*/ 198155 w 885860"/>
                <a:gd name="connsiteY4" fmla="*/ 122580 h 612165"/>
                <a:gd name="connsiteX5" fmla="*/ 699768 w 885860"/>
                <a:gd name="connsiteY5" fmla="*/ 221021 h 612165"/>
                <a:gd name="connsiteX6" fmla="*/ 787629 w 885860"/>
                <a:gd name="connsiteY6" fmla="*/ 221023 h 612165"/>
                <a:gd name="connsiteX7" fmla="*/ 814781 w 885860"/>
                <a:gd name="connsiteY7" fmla="*/ 287837 h 612165"/>
                <a:gd name="connsiteX8" fmla="*/ 885860 w 885860"/>
                <a:gd name="connsiteY8" fmla="*/ 329132 h 612165"/>
                <a:gd name="connsiteX9" fmla="*/ 858711 w 885860"/>
                <a:gd name="connsiteY9" fmla="*/ 395948 h 612165"/>
                <a:gd name="connsiteX10" fmla="*/ 885860 w 885860"/>
                <a:gd name="connsiteY10" fmla="*/ 462763 h 612165"/>
                <a:gd name="connsiteX11" fmla="*/ 814781 w 885860"/>
                <a:gd name="connsiteY11" fmla="*/ 504058 h 612165"/>
                <a:gd name="connsiteX12" fmla="*/ 787629 w 885860"/>
                <a:gd name="connsiteY12" fmla="*/ 570872 h 612165"/>
                <a:gd name="connsiteX13" fmla="*/ 699768 w 885860"/>
                <a:gd name="connsiteY13" fmla="*/ 570874 h 612165"/>
                <a:gd name="connsiteX14" fmla="*/ 628685 w 885860"/>
                <a:gd name="connsiteY14" fmla="*/ 612165 h 612165"/>
                <a:gd name="connsiteX15" fmla="*/ 557602 w 885860"/>
                <a:gd name="connsiteY15" fmla="*/ 570874 h 612165"/>
                <a:gd name="connsiteX16" fmla="*/ 469741 w 885860"/>
                <a:gd name="connsiteY16" fmla="*/ 570872 h 612165"/>
                <a:gd name="connsiteX17" fmla="*/ 442589 w 885860"/>
                <a:gd name="connsiteY17" fmla="*/ 504058 h 612165"/>
                <a:gd name="connsiteX18" fmla="*/ 141005 w 885860"/>
                <a:gd name="connsiteY18" fmla="*/ 167488 h 612165"/>
                <a:gd name="connsiteX19" fmla="*/ 74809 w 885860"/>
                <a:gd name="connsiteY19" fmla="*/ 203543 h 612165"/>
                <a:gd name="connsiteX20" fmla="*/ 35 w 885860"/>
                <a:gd name="connsiteY20" fmla="*/ 132917 h 612165"/>
                <a:gd name="connsiteX0" fmla="*/ 35 w 885860"/>
                <a:gd name="connsiteY0" fmla="*/ 132917 h 612165"/>
                <a:gd name="connsiteX1" fmla="*/ 67304 w 885860"/>
                <a:gd name="connsiteY1" fmla="*/ 59237 h 612165"/>
                <a:gd name="connsiteX2" fmla="*/ 142081 w 885860"/>
                <a:gd name="connsiteY2" fmla="*/ 43 h 612165"/>
                <a:gd name="connsiteX3" fmla="*/ 210892 w 885860"/>
                <a:gd name="connsiteY3" fmla="*/ 66716 h 612165"/>
                <a:gd name="connsiteX4" fmla="*/ 198155 w 885860"/>
                <a:gd name="connsiteY4" fmla="*/ 122580 h 612165"/>
                <a:gd name="connsiteX5" fmla="*/ 699768 w 885860"/>
                <a:gd name="connsiteY5" fmla="*/ 221021 h 612165"/>
                <a:gd name="connsiteX6" fmla="*/ 787629 w 885860"/>
                <a:gd name="connsiteY6" fmla="*/ 221023 h 612165"/>
                <a:gd name="connsiteX7" fmla="*/ 814781 w 885860"/>
                <a:gd name="connsiteY7" fmla="*/ 287837 h 612165"/>
                <a:gd name="connsiteX8" fmla="*/ 885860 w 885860"/>
                <a:gd name="connsiteY8" fmla="*/ 329132 h 612165"/>
                <a:gd name="connsiteX9" fmla="*/ 858711 w 885860"/>
                <a:gd name="connsiteY9" fmla="*/ 395948 h 612165"/>
                <a:gd name="connsiteX10" fmla="*/ 885860 w 885860"/>
                <a:gd name="connsiteY10" fmla="*/ 462763 h 612165"/>
                <a:gd name="connsiteX11" fmla="*/ 814781 w 885860"/>
                <a:gd name="connsiteY11" fmla="*/ 504058 h 612165"/>
                <a:gd name="connsiteX12" fmla="*/ 787629 w 885860"/>
                <a:gd name="connsiteY12" fmla="*/ 570872 h 612165"/>
                <a:gd name="connsiteX13" fmla="*/ 699768 w 885860"/>
                <a:gd name="connsiteY13" fmla="*/ 570874 h 612165"/>
                <a:gd name="connsiteX14" fmla="*/ 628685 w 885860"/>
                <a:gd name="connsiteY14" fmla="*/ 612165 h 612165"/>
                <a:gd name="connsiteX15" fmla="*/ 557602 w 885860"/>
                <a:gd name="connsiteY15" fmla="*/ 570874 h 612165"/>
                <a:gd name="connsiteX16" fmla="*/ 469741 w 885860"/>
                <a:gd name="connsiteY16" fmla="*/ 570872 h 612165"/>
                <a:gd name="connsiteX17" fmla="*/ 442589 w 885860"/>
                <a:gd name="connsiteY17" fmla="*/ 504058 h 612165"/>
                <a:gd name="connsiteX18" fmla="*/ 141005 w 885860"/>
                <a:gd name="connsiteY18" fmla="*/ 167488 h 612165"/>
                <a:gd name="connsiteX19" fmla="*/ 74809 w 885860"/>
                <a:gd name="connsiteY19" fmla="*/ 203543 h 612165"/>
                <a:gd name="connsiteX20" fmla="*/ 35 w 885860"/>
                <a:gd name="connsiteY20" fmla="*/ 132917 h 612165"/>
                <a:gd name="connsiteX0" fmla="*/ 35 w 885860"/>
                <a:gd name="connsiteY0" fmla="*/ 132971 h 612219"/>
                <a:gd name="connsiteX1" fmla="*/ 67304 w 885860"/>
                <a:gd name="connsiteY1" fmla="*/ 59291 h 612219"/>
                <a:gd name="connsiteX2" fmla="*/ 142081 w 885860"/>
                <a:gd name="connsiteY2" fmla="*/ 97 h 612219"/>
                <a:gd name="connsiteX3" fmla="*/ 210892 w 885860"/>
                <a:gd name="connsiteY3" fmla="*/ 66770 h 612219"/>
                <a:gd name="connsiteX4" fmla="*/ 198155 w 885860"/>
                <a:gd name="connsiteY4" fmla="*/ 122634 h 612219"/>
                <a:gd name="connsiteX5" fmla="*/ 699768 w 885860"/>
                <a:gd name="connsiteY5" fmla="*/ 221075 h 612219"/>
                <a:gd name="connsiteX6" fmla="*/ 787629 w 885860"/>
                <a:gd name="connsiteY6" fmla="*/ 221077 h 612219"/>
                <a:gd name="connsiteX7" fmla="*/ 814781 w 885860"/>
                <a:gd name="connsiteY7" fmla="*/ 287891 h 612219"/>
                <a:gd name="connsiteX8" fmla="*/ 885860 w 885860"/>
                <a:gd name="connsiteY8" fmla="*/ 329186 h 612219"/>
                <a:gd name="connsiteX9" fmla="*/ 858711 w 885860"/>
                <a:gd name="connsiteY9" fmla="*/ 396002 h 612219"/>
                <a:gd name="connsiteX10" fmla="*/ 885860 w 885860"/>
                <a:gd name="connsiteY10" fmla="*/ 462817 h 612219"/>
                <a:gd name="connsiteX11" fmla="*/ 814781 w 885860"/>
                <a:gd name="connsiteY11" fmla="*/ 504112 h 612219"/>
                <a:gd name="connsiteX12" fmla="*/ 787629 w 885860"/>
                <a:gd name="connsiteY12" fmla="*/ 570926 h 612219"/>
                <a:gd name="connsiteX13" fmla="*/ 699768 w 885860"/>
                <a:gd name="connsiteY13" fmla="*/ 570928 h 612219"/>
                <a:gd name="connsiteX14" fmla="*/ 628685 w 885860"/>
                <a:gd name="connsiteY14" fmla="*/ 612219 h 612219"/>
                <a:gd name="connsiteX15" fmla="*/ 557602 w 885860"/>
                <a:gd name="connsiteY15" fmla="*/ 570928 h 612219"/>
                <a:gd name="connsiteX16" fmla="*/ 469741 w 885860"/>
                <a:gd name="connsiteY16" fmla="*/ 570926 h 612219"/>
                <a:gd name="connsiteX17" fmla="*/ 442589 w 885860"/>
                <a:gd name="connsiteY17" fmla="*/ 504112 h 612219"/>
                <a:gd name="connsiteX18" fmla="*/ 141005 w 885860"/>
                <a:gd name="connsiteY18" fmla="*/ 167542 h 612219"/>
                <a:gd name="connsiteX19" fmla="*/ 74809 w 885860"/>
                <a:gd name="connsiteY19" fmla="*/ 203597 h 612219"/>
                <a:gd name="connsiteX20" fmla="*/ 35 w 885860"/>
                <a:gd name="connsiteY20" fmla="*/ 132971 h 612219"/>
                <a:gd name="connsiteX0" fmla="*/ 35 w 885860"/>
                <a:gd name="connsiteY0" fmla="*/ 132881 h 612129"/>
                <a:gd name="connsiteX1" fmla="*/ 67304 w 885860"/>
                <a:gd name="connsiteY1" fmla="*/ 59201 h 612129"/>
                <a:gd name="connsiteX2" fmla="*/ 142081 w 885860"/>
                <a:gd name="connsiteY2" fmla="*/ 7 h 612129"/>
                <a:gd name="connsiteX3" fmla="*/ 210892 w 885860"/>
                <a:gd name="connsiteY3" fmla="*/ 66680 h 612129"/>
                <a:gd name="connsiteX4" fmla="*/ 198155 w 885860"/>
                <a:gd name="connsiteY4" fmla="*/ 122544 h 612129"/>
                <a:gd name="connsiteX5" fmla="*/ 699768 w 885860"/>
                <a:gd name="connsiteY5" fmla="*/ 220985 h 612129"/>
                <a:gd name="connsiteX6" fmla="*/ 787629 w 885860"/>
                <a:gd name="connsiteY6" fmla="*/ 220987 h 612129"/>
                <a:gd name="connsiteX7" fmla="*/ 814781 w 885860"/>
                <a:gd name="connsiteY7" fmla="*/ 287801 h 612129"/>
                <a:gd name="connsiteX8" fmla="*/ 885860 w 885860"/>
                <a:gd name="connsiteY8" fmla="*/ 329096 h 612129"/>
                <a:gd name="connsiteX9" fmla="*/ 858711 w 885860"/>
                <a:gd name="connsiteY9" fmla="*/ 395912 h 612129"/>
                <a:gd name="connsiteX10" fmla="*/ 885860 w 885860"/>
                <a:gd name="connsiteY10" fmla="*/ 462727 h 612129"/>
                <a:gd name="connsiteX11" fmla="*/ 814781 w 885860"/>
                <a:gd name="connsiteY11" fmla="*/ 504022 h 612129"/>
                <a:gd name="connsiteX12" fmla="*/ 787629 w 885860"/>
                <a:gd name="connsiteY12" fmla="*/ 570836 h 612129"/>
                <a:gd name="connsiteX13" fmla="*/ 699768 w 885860"/>
                <a:gd name="connsiteY13" fmla="*/ 570838 h 612129"/>
                <a:gd name="connsiteX14" fmla="*/ 628685 w 885860"/>
                <a:gd name="connsiteY14" fmla="*/ 612129 h 612129"/>
                <a:gd name="connsiteX15" fmla="*/ 557602 w 885860"/>
                <a:gd name="connsiteY15" fmla="*/ 570838 h 612129"/>
                <a:gd name="connsiteX16" fmla="*/ 469741 w 885860"/>
                <a:gd name="connsiteY16" fmla="*/ 570836 h 612129"/>
                <a:gd name="connsiteX17" fmla="*/ 442589 w 885860"/>
                <a:gd name="connsiteY17" fmla="*/ 504022 h 612129"/>
                <a:gd name="connsiteX18" fmla="*/ 141005 w 885860"/>
                <a:gd name="connsiteY18" fmla="*/ 167452 h 612129"/>
                <a:gd name="connsiteX19" fmla="*/ 74809 w 885860"/>
                <a:gd name="connsiteY19" fmla="*/ 203507 h 612129"/>
                <a:gd name="connsiteX20" fmla="*/ 35 w 885860"/>
                <a:gd name="connsiteY20" fmla="*/ 132881 h 612129"/>
                <a:gd name="connsiteX0" fmla="*/ 35 w 885860"/>
                <a:gd name="connsiteY0" fmla="*/ 132882 h 612130"/>
                <a:gd name="connsiteX1" fmla="*/ 67304 w 885860"/>
                <a:gd name="connsiteY1" fmla="*/ 59202 h 612130"/>
                <a:gd name="connsiteX2" fmla="*/ 142081 w 885860"/>
                <a:gd name="connsiteY2" fmla="*/ 8 h 612130"/>
                <a:gd name="connsiteX3" fmla="*/ 210892 w 885860"/>
                <a:gd name="connsiteY3" fmla="*/ 66681 h 612130"/>
                <a:gd name="connsiteX4" fmla="*/ 198155 w 885860"/>
                <a:gd name="connsiteY4" fmla="*/ 122545 h 612130"/>
                <a:gd name="connsiteX5" fmla="*/ 699768 w 885860"/>
                <a:gd name="connsiteY5" fmla="*/ 220986 h 612130"/>
                <a:gd name="connsiteX6" fmla="*/ 787629 w 885860"/>
                <a:gd name="connsiteY6" fmla="*/ 220988 h 612130"/>
                <a:gd name="connsiteX7" fmla="*/ 814781 w 885860"/>
                <a:gd name="connsiteY7" fmla="*/ 287802 h 612130"/>
                <a:gd name="connsiteX8" fmla="*/ 885860 w 885860"/>
                <a:gd name="connsiteY8" fmla="*/ 329097 h 612130"/>
                <a:gd name="connsiteX9" fmla="*/ 858711 w 885860"/>
                <a:gd name="connsiteY9" fmla="*/ 395913 h 612130"/>
                <a:gd name="connsiteX10" fmla="*/ 885860 w 885860"/>
                <a:gd name="connsiteY10" fmla="*/ 462728 h 612130"/>
                <a:gd name="connsiteX11" fmla="*/ 814781 w 885860"/>
                <a:gd name="connsiteY11" fmla="*/ 504023 h 612130"/>
                <a:gd name="connsiteX12" fmla="*/ 787629 w 885860"/>
                <a:gd name="connsiteY12" fmla="*/ 570837 h 612130"/>
                <a:gd name="connsiteX13" fmla="*/ 699768 w 885860"/>
                <a:gd name="connsiteY13" fmla="*/ 570839 h 612130"/>
                <a:gd name="connsiteX14" fmla="*/ 628685 w 885860"/>
                <a:gd name="connsiteY14" fmla="*/ 612130 h 612130"/>
                <a:gd name="connsiteX15" fmla="*/ 557602 w 885860"/>
                <a:gd name="connsiteY15" fmla="*/ 570839 h 612130"/>
                <a:gd name="connsiteX16" fmla="*/ 469741 w 885860"/>
                <a:gd name="connsiteY16" fmla="*/ 570837 h 612130"/>
                <a:gd name="connsiteX17" fmla="*/ 442589 w 885860"/>
                <a:gd name="connsiteY17" fmla="*/ 504023 h 612130"/>
                <a:gd name="connsiteX18" fmla="*/ 141005 w 885860"/>
                <a:gd name="connsiteY18" fmla="*/ 167453 h 612130"/>
                <a:gd name="connsiteX19" fmla="*/ 74809 w 885860"/>
                <a:gd name="connsiteY19" fmla="*/ 203508 h 612130"/>
                <a:gd name="connsiteX20" fmla="*/ 35 w 885860"/>
                <a:gd name="connsiteY20" fmla="*/ 132882 h 612130"/>
                <a:gd name="connsiteX0" fmla="*/ 35 w 885860"/>
                <a:gd name="connsiteY0" fmla="*/ 132882 h 612130"/>
                <a:gd name="connsiteX1" fmla="*/ 67304 w 885860"/>
                <a:gd name="connsiteY1" fmla="*/ 59202 h 612130"/>
                <a:gd name="connsiteX2" fmla="*/ 142081 w 885860"/>
                <a:gd name="connsiteY2" fmla="*/ 8 h 612130"/>
                <a:gd name="connsiteX3" fmla="*/ 210892 w 885860"/>
                <a:gd name="connsiteY3" fmla="*/ 66681 h 612130"/>
                <a:gd name="connsiteX4" fmla="*/ 198155 w 885860"/>
                <a:gd name="connsiteY4" fmla="*/ 122545 h 612130"/>
                <a:gd name="connsiteX5" fmla="*/ 391158 w 885860"/>
                <a:gd name="connsiteY5" fmla="*/ 215271 h 612130"/>
                <a:gd name="connsiteX6" fmla="*/ 787629 w 885860"/>
                <a:gd name="connsiteY6" fmla="*/ 220988 h 612130"/>
                <a:gd name="connsiteX7" fmla="*/ 814781 w 885860"/>
                <a:gd name="connsiteY7" fmla="*/ 287802 h 612130"/>
                <a:gd name="connsiteX8" fmla="*/ 885860 w 885860"/>
                <a:gd name="connsiteY8" fmla="*/ 329097 h 612130"/>
                <a:gd name="connsiteX9" fmla="*/ 858711 w 885860"/>
                <a:gd name="connsiteY9" fmla="*/ 395913 h 612130"/>
                <a:gd name="connsiteX10" fmla="*/ 885860 w 885860"/>
                <a:gd name="connsiteY10" fmla="*/ 462728 h 612130"/>
                <a:gd name="connsiteX11" fmla="*/ 814781 w 885860"/>
                <a:gd name="connsiteY11" fmla="*/ 504023 h 612130"/>
                <a:gd name="connsiteX12" fmla="*/ 787629 w 885860"/>
                <a:gd name="connsiteY12" fmla="*/ 570837 h 612130"/>
                <a:gd name="connsiteX13" fmla="*/ 699768 w 885860"/>
                <a:gd name="connsiteY13" fmla="*/ 570839 h 612130"/>
                <a:gd name="connsiteX14" fmla="*/ 628685 w 885860"/>
                <a:gd name="connsiteY14" fmla="*/ 612130 h 612130"/>
                <a:gd name="connsiteX15" fmla="*/ 557602 w 885860"/>
                <a:gd name="connsiteY15" fmla="*/ 570839 h 612130"/>
                <a:gd name="connsiteX16" fmla="*/ 469741 w 885860"/>
                <a:gd name="connsiteY16" fmla="*/ 570837 h 612130"/>
                <a:gd name="connsiteX17" fmla="*/ 442589 w 885860"/>
                <a:gd name="connsiteY17" fmla="*/ 504023 h 612130"/>
                <a:gd name="connsiteX18" fmla="*/ 141005 w 885860"/>
                <a:gd name="connsiteY18" fmla="*/ 167453 h 612130"/>
                <a:gd name="connsiteX19" fmla="*/ 74809 w 885860"/>
                <a:gd name="connsiteY19" fmla="*/ 203508 h 612130"/>
                <a:gd name="connsiteX20" fmla="*/ 35 w 885860"/>
                <a:gd name="connsiteY20" fmla="*/ 132882 h 612130"/>
                <a:gd name="connsiteX0" fmla="*/ 35 w 885860"/>
                <a:gd name="connsiteY0" fmla="*/ 132882 h 612130"/>
                <a:gd name="connsiteX1" fmla="*/ 67304 w 885860"/>
                <a:gd name="connsiteY1" fmla="*/ 59202 h 612130"/>
                <a:gd name="connsiteX2" fmla="*/ 142081 w 885860"/>
                <a:gd name="connsiteY2" fmla="*/ 8 h 612130"/>
                <a:gd name="connsiteX3" fmla="*/ 210892 w 885860"/>
                <a:gd name="connsiteY3" fmla="*/ 66681 h 612130"/>
                <a:gd name="connsiteX4" fmla="*/ 198155 w 885860"/>
                <a:gd name="connsiteY4" fmla="*/ 122545 h 612130"/>
                <a:gd name="connsiteX5" fmla="*/ 391158 w 885860"/>
                <a:gd name="connsiteY5" fmla="*/ 215271 h 612130"/>
                <a:gd name="connsiteX6" fmla="*/ 787629 w 885860"/>
                <a:gd name="connsiteY6" fmla="*/ 220988 h 612130"/>
                <a:gd name="connsiteX7" fmla="*/ 814781 w 885860"/>
                <a:gd name="connsiteY7" fmla="*/ 287802 h 612130"/>
                <a:gd name="connsiteX8" fmla="*/ 885860 w 885860"/>
                <a:gd name="connsiteY8" fmla="*/ 329097 h 612130"/>
                <a:gd name="connsiteX9" fmla="*/ 858711 w 885860"/>
                <a:gd name="connsiteY9" fmla="*/ 395913 h 612130"/>
                <a:gd name="connsiteX10" fmla="*/ 885860 w 885860"/>
                <a:gd name="connsiteY10" fmla="*/ 462728 h 612130"/>
                <a:gd name="connsiteX11" fmla="*/ 814781 w 885860"/>
                <a:gd name="connsiteY11" fmla="*/ 504023 h 612130"/>
                <a:gd name="connsiteX12" fmla="*/ 787629 w 885860"/>
                <a:gd name="connsiteY12" fmla="*/ 570837 h 612130"/>
                <a:gd name="connsiteX13" fmla="*/ 699768 w 885860"/>
                <a:gd name="connsiteY13" fmla="*/ 570839 h 612130"/>
                <a:gd name="connsiteX14" fmla="*/ 628685 w 885860"/>
                <a:gd name="connsiteY14" fmla="*/ 612130 h 612130"/>
                <a:gd name="connsiteX15" fmla="*/ 557602 w 885860"/>
                <a:gd name="connsiteY15" fmla="*/ 570839 h 612130"/>
                <a:gd name="connsiteX16" fmla="*/ 469741 w 885860"/>
                <a:gd name="connsiteY16" fmla="*/ 570837 h 612130"/>
                <a:gd name="connsiteX17" fmla="*/ 343529 w 885860"/>
                <a:gd name="connsiteY17" fmla="*/ 284948 h 612130"/>
                <a:gd name="connsiteX18" fmla="*/ 141005 w 885860"/>
                <a:gd name="connsiteY18" fmla="*/ 167453 h 612130"/>
                <a:gd name="connsiteX19" fmla="*/ 74809 w 885860"/>
                <a:gd name="connsiteY19" fmla="*/ 203508 h 612130"/>
                <a:gd name="connsiteX20" fmla="*/ 35 w 885860"/>
                <a:gd name="connsiteY20" fmla="*/ 132882 h 612130"/>
                <a:gd name="connsiteX0" fmla="*/ 35 w 885860"/>
                <a:gd name="connsiteY0" fmla="*/ 132882 h 612130"/>
                <a:gd name="connsiteX1" fmla="*/ 67304 w 885860"/>
                <a:gd name="connsiteY1" fmla="*/ 59202 h 612130"/>
                <a:gd name="connsiteX2" fmla="*/ 142081 w 885860"/>
                <a:gd name="connsiteY2" fmla="*/ 8 h 612130"/>
                <a:gd name="connsiteX3" fmla="*/ 210892 w 885860"/>
                <a:gd name="connsiteY3" fmla="*/ 66681 h 612130"/>
                <a:gd name="connsiteX4" fmla="*/ 198155 w 885860"/>
                <a:gd name="connsiteY4" fmla="*/ 122545 h 612130"/>
                <a:gd name="connsiteX5" fmla="*/ 389253 w 885860"/>
                <a:gd name="connsiteY5" fmla="*/ 222891 h 612130"/>
                <a:gd name="connsiteX6" fmla="*/ 787629 w 885860"/>
                <a:gd name="connsiteY6" fmla="*/ 220988 h 612130"/>
                <a:gd name="connsiteX7" fmla="*/ 814781 w 885860"/>
                <a:gd name="connsiteY7" fmla="*/ 287802 h 612130"/>
                <a:gd name="connsiteX8" fmla="*/ 885860 w 885860"/>
                <a:gd name="connsiteY8" fmla="*/ 329097 h 612130"/>
                <a:gd name="connsiteX9" fmla="*/ 858711 w 885860"/>
                <a:gd name="connsiteY9" fmla="*/ 395913 h 612130"/>
                <a:gd name="connsiteX10" fmla="*/ 885860 w 885860"/>
                <a:gd name="connsiteY10" fmla="*/ 462728 h 612130"/>
                <a:gd name="connsiteX11" fmla="*/ 814781 w 885860"/>
                <a:gd name="connsiteY11" fmla="*/ 504023 h 612130"/>
                <a:gd name="connsiteX12" fmla="*/ 787629 w 885860"/>
                <a:gd name="connsiteY12" fmla="*/ 570837 h 612130"/>
                <a:gd name="connsiteX13" fmla="*/ 699768 w 885860"/>
                <a:gd name="connsiteY13" fmla="*/ 570839 h 612130"/>
                <a:gd name="connsiteX14" fmla="*/ 628685 w 885860"/>
                <a:gd name="connsiteY14" fmla="*/ 612130 h 612130"/>
                <a:gd name="connsiteX15" fmla="*/ 557602 w 885860"/>
                <a:gd name="connsiteY15" fmla="*/ 570839 h 612130"/>
                <a:gd name="connsiteX16" fmla="*/ 469741 w 885860"/>
                <a:gd name="connsiteY16" fmla="*/ 570837 h 612130"/>
                <a:gd name="connsiteX17" fmla="*/ 343529 w 885860"/>
                <a:gd name="connsiteY17" fmla="*/ 284948 h 612130"/>
                <a:gd name="connsiteX18" fmla="*/ 141005 w 885860"/>
                <a:gd name="connsiteY18" fmla="*/ 167453 h 612130"/>
                <a:gd name="connsiteX19" fmla="*/ 74809 w 885860"/>
                <a:gd name="connsiteY19" fmla="*/ 203508 h 612130"/>
                <a:gd name="connsiteX20" fmla="*/ 35 w 885860"/>
                <a:gd name="connsiteY20" fmla="*/ 132882 h 612130"/>
                <a:gd name="connsiteX0" fmla="*/ 35 w 885860"/>
                <a:gd name="connsiteY0" fmla="*/ 132881 h 612129"/>
                <a:gd name="connsiteX1" fmla="*/ 67304 w 885860"/>
                <a:gd name="connsiteY1" fmla="*/ 59201 h 612129"/>
                <a:gd name="connsiteX2" fmla="*/ 142081 w 885860"/>
                <a:gd name="connsiteY2" fmla="*/ 7 h 612129"/>
                <a:gd name="connsiteX3" fmla="*/ 210892 w 885860"/>
                <a:gd name="connsiteY3" fmla="*/ 66680 h 612129"/>
                <a:gd name="connsiteX4" fmla="*/ 200060 w 885860"/>
                <a:gd name="connsiteY4" fmla="*/ 118734 h 612129"/>
                <a:gd name="connsiteX5" fmla="*/ 389253 w 885860"/>
                <a:gd name="connsiteY5" fmla="*/ 222890 h 612129"/>
                <a:gd name="connsiteX6" fmla="*/ 787629 w 885860"/>
                <a:gd name="connsiteY6" fmla="*/ 220987 h 612129"/>
                <a:gd name="connsiteX7" fmla="*/ 814781 w 885860"/>
                <a:gd name="connsiteY7" fmla="*/ 287801 h 612129"/>
                <a:gd name="connsiteX8" fmla="*/ 885860 w 885860"/>
                <a:gd name="connsiteY8" fmla="*/ 329096 h 612129"/>
                <a:gd name="connsiteX9" fmla="*/ 858711 w 885860"/>
                <a:gd name="connsiteY9" fmla="*/ 395912 h 612129"/>
                <a:gd name="connsiteX10" fmla="*/ 885860 w 885860"/>
                <a:gd name="connsiteY10" fmla="*/ 462727 h 612129"/>
                <a:gd name="connsiteX11" fmla="*/ 814781 w 885860"/>
                <a:gd name="connsiteY11" fmla="*/ 504022 h 612129"/>
                <a:gd name="connsiteX12" fmla="*/ 787629 w 885860"/>
                <a:gd name="connsiteY12" fmla="*/ 570836 h 612129"/>
                <a:gd name="connsiteX13" fmla="*/ 699768 w 885860"/>
                <a:gd name="connsiteY13" fmla="*/ 570838 h 612129"/>
                <a:gd name="connsiteX14" fmla="*/ 628685 w 885860"/>
                <a:gd name="connsiteY14" fmla="*/ 612129 h 612129"/>
                <a:gd name="connsiteX15" fmla="*/ 557602 w 885860"/>
                <a:gd name="connsiteY15" fmla="*/ 570838 h 612129"/>
                <a:gd name="connsiteX16" fmla="*/ 469741 w 885860"/>
                <a:gd name="connsiteY16" fmla="*/ 570836 h 612129"/>
                <a:gd name="connsiteX17" fmla="*/ 343529 w 885860"/>
                <a:gd name="connsiteY17" fmla="*/ 284947 h 612129"/>
                <a:gd name="connsiteX18" fmla="*/ 141005 w 885860"/>
                <a:gd name="connsiteY18" fmla="*/ 167452 h 612129"/>
                <a:gd name="connsiteX19" fmla="*/ 74809 w 885860"/>
                <a:gd name="connsiteY19" fmla="*/ 203507 h 612129"/>
                <a:gd name="connsiteX20" fmla="*/ 35 w 885860"/>
                <a:gd name="connsiteY20" fmla="*/ 132881 h 612129"/>
                <a:gd name="connsiteX0" fmla="*/ 35 w 885860"/>
                <a:gd name="connsiteY0" fmla="*/ 132882 h 612130"/>
                <a:gd name="connsiteX1" fmla="*/ 67304 w 885860"/>
                <a:gd name="connsiteY1" fmla="*/ 59202 h 612130"/>
                <a:gd name="connsiteX2" fmla="*/ 142081 w 885860"/>
                <a:gd name="connsiteY2" fmla="*/ 8 h 612130"/>
                <a:gd name="connsiteX3" fmla="*/ 210892 w 885860"/>
                <a:gd name="connsiteY3" fmla="*/ 66681 h 612130"/>
                <a:gd name="connsiteX4" fmla="*/ 200060 w 885860"/>
                <a:gd name="connsiteY4" fmla="*/ 118735 h 612130"/>
                <a:gd name="connsiteX5" fmla="*/ 389253 w 885860"/>
                <a:gd name="connsiteY5" fmla="*/ 222891 h 612130"/>
                <a:gd name="connsiteX6" fmla="*/ 787629 w 885860"/>
                <a:gd name="connsiteY6" fmla="*/ 220988 h 612130"/>
                <a:gd name="connsiteX7" fmla="*/ 814781 w 885860"/>
                <a:gd name="connsiteY7" fmla="*/ 287802 h 612130"/>
                <a:gd name="connsiteX8" fmla="*/ 885860 w 885860"/>
                <a:gd name="connsiteY8" fmla="*/ 329097 h 612130"/>
                <a:gd name="connsiteX9" fmla="*/ 858711 w 885860"/>
                <a:gd name="connsiteY9" fmla="*/ 395913 h 612130"/>
                <a:gd name="connsiteX10" fmla="*/ 885860 w 885860"/>
                <a:gd name="connsiteY10" fmla="*/ 462728 h 612130"/>
                <a:gd name="connsiteX11" fmla="*/ 814781 w 885860"/>
                <a:gd name="connsiteY11" fmla="*/ 504023 h 612130"/>
                <a:gd name="connsiteX12" fmla="*/ 787629 w 885860"/>
                <a:gd name="connsiteY12" fmla="*/ 570837 h 612130"/>
                <a:gd name="connsiteX13" fmla="*/ 699768 w 885860"/>
                <a:gd name="connsiteY13" fmla="*/ 570839 h 612130"/>
                <a:gd name="connsiteX14" fmla="*/ 628685 w 885860"/>
                <a:gd name="connsiteY14" fmla="*/ 612130 h 612130"/>
                <a:gd name="connsiteX15" fmla="*/ 557602 w 885860"/>
                <a:gd name="connsiteY15" fmla="*/ 570839 h 612130"/>
                <a:gd name="connsiteX16" fmla="*/ 469741 w 885860"/>
                <a:gd name="connsiteY16" fmla="*/ 570837 h 612130"/>
                <a:gd name="connsiteX17" fmla="*/ 343529 w 885860"/>
                <a:gd name="connsiteY17" fmla="*/ 284948 h 612130"/>
                <a:gd name="connsiteX18" fmla="*/ 141005 w 885860"/>
                <a:gd name="connsiteY18" fmla="*/ 167453 h 612130"/>
                <a:gd name="connsiteX19" fmla="*/ 74809 w 885860"/>
                <a:gd name="connsiteY19" fmla="*/ 203508 h 612130"/>
                <a:gd name="connsiteX20" fmla="*/ 35 w 885860"/>
                <a:gd name="connsiteY20" fmla="*/ 132882 h 612130"/>
                <a:gd name="connsiteX0" fmla="*/ 35 w 885860"/>
                <a:gd name="connsiteY0" fmla="*/ 132881 h 612129"/>
                <a:gd name="connsiteX1" fmla="*/ 67304 w 885860"/>
                <a:gd name="connsiteY1" fmla="*/ 59201 h 612129"/>
                <a:gd name="connsiteX2" fmla="*/ 142081 w 885860"/>
                <a:gd name="connsiteY2" fmla="*/ 7 h 612129"/>
                <a:gd name="connsiteX3" fmla="*/ 210892 w 885860"/>
                <a:gd name="connsiteY3" fmla="*/ 66680 h 612129"/>
                <a:gd name="connsiteX4" fmla="*/ 194345 w 885860"/>
                <a:gd name="connsiteY4" fmla="*/ 114924 h 612129"/>
                <a:gd name="connsiteX5" fmla="*/ 389253 w 885860"/>
                <a:gd name="connsiteY5" fmla="*/ 222890 h 612129"/>
                <a:gd name="connsiteX6" fmla="*/ 787629 w 885860"/>
                <a:gd name="connsiteY6" fmla="*/ 220987 h 612129"/>
                <a:gd name="connsiteX7" fmla="*/ 814781 w 885860"/>
                <a:gd name="connsiteY7" fmla="*/ 287801 h 612129"/>
                <a:gd name="connsiteX8" fmla="*/ 885860 w 885860"/>
                <a:gd name="connsiteY8" fmla="*/ 329096 h 612129"/>
                <a:gd name="connsiteX9" fmla="*/ 858711 w 885860"/>
                <a:gd name="connsiteY9" fmla="*/ 395912 h 612129"/>
                <a:gd name="connsiteX10" fmla="*/ 885860 w 885860"/>
                <a:gd name="connsiteY10" fmla="*/ 462727 h 612129"/>
                <a:gd name="connsiteX11" fmla="*/ 814781 w 885860"/>
                <a:gd name="connsiteY11" fmla="*/ 504022 h 612129"/>
                <a:gd name="connsiteX12" fmla="*/ 787629 w 885860"/>
                <a:gd name="connsiteY12" fmla="*/ 570836 h 612129"/>
                <a:gd name="connsiteX13" fmla="*/ 699768 w 885860"/>
                <a:gd name="connsiteY13" fmla="*/ 570838 h 612129"/>
                <a:gd name="connsiteX14" fmla="*/ 628685 w 885860"/>
                <a:gd name="connsiteY14" fmla="*/ 612129 h 612129"/>
                <a:gd name="connsiteX15" fmla="*/ 557602 w 885860"/>
                <a:gd name="connsiteY15" fmla="*/ 570838 h 612129"/>
                <a:gd name="connsiteX16" fmla="*/ 469741 w 885860"/>
                <a:gd name="connsiteY16" fmla="*/ 570836 h 612129"/>
                <a:gd name="connsiteX17" fmla="*/ 343529 w 885860"/>
                <a:gd name="connsiteY17" fmla="*/ 284947 h 612129"/>
                <a:gd name="connsiteX18" fmla="*/ 141005 w 885860"/>
                <a:gd name="connsiteY18" fmla="*/ 167452 h 612129"/>
                <a:gd name="connsiteX19" fmla="*/ 74809 w 885860"/>
                <a:gd name="connsiteY19" fmla="*/ 203507 h 612129"/>
                <a:gd name="connsiteX20" fmla="*/ 35 w 885860"/>
                <a:gd name="connsiteY20" fmla="*/ 132881 h 612129"/>
                <a:gd name="connsiteX0" fmla="*/ 35 w 885860"/>
                <a:gd name="connsiteY0" fmla="*/ 132882 h 612130"/>
                <a:gd name="connsiteX1" fmla="*/ 67304 w 885860"/>
                <a:gd name="connsiteY1" fmla="*/ 59202 h 612130"/>
                <a:gd name="connsiteX2" fmla="*/ 142081 w 885860"/>
                <a:gd name="connsiteY2" fmla="*/ 8 h 612130"/>
                <a:gd name="connsiteX3" fmla="*/ 210892 w 885860"/>
                <a:gd name="connsiteY3" fmla="*/ 66681 h 612130"/>
                <a:gd name="connsiteX4" fmla="*/ 194345 w 885860"/>
                <a:gd name="connsiteY4" fmla="*/ 114925 h 612130"/>
                <a:gd name="connsiteX5" fmla="*/ 389253 w 885860"/>
                <a:gd name="connsiteY5" fmla="*/ 222891 h 612130"/>
                <a:gd name="connsiteX6" fmla="*/ 787629 w 885860"/>
                <a:gd name="connsiteY6" fmla="*/ 220988 h 612130"/>
                <a:gd name="connsiteX7" fmla="*/ 814781 w 885860"/>
                <a:gd name="connsiteY7" fmla="*/ 287802 h 612130"/>
                <a:gd name="connsiteX8" fmla="*/ 885860 w 885860"/>
                <a:gd name="connsiteY8" fmla="*/ 329097 h 612130"/>
                <a:gd name="connsiteX9" fmla="*/ 858711 w 885860"/>
                <a:gd name="connsiteY9" fmla="*/ 395913 h 612130"/>
                <a:gd name="connsiteX10" fmla="*/ 885860 w 885860"/>
                <a:gd name="connsiteY10" fmla="*/ 462728 h 612130"/>
                <a:gd name="connsiteX11" fmla="*/ 814781 w 885860"/>
                <a:gd name="connsiteY11" fmla="*/ 504023 h 612130"/>
                <a:gd name="connsiteX12" fmla="*/ 787629 w 885860"/>
                <a:gd name="connsiteY12" fmla="*/ 570837 h 612130"/>
                <a:gd name="connsiteX13" fmla="*/ 699768 w 885860"/>
                <a:gd name="connsiteY13" fmla="*/ 570839 h 612130"/>
                <a:gd name="connsiteX14" fmla="*/ 628685 w 885860"/>
                <a:gd name="connsiteY14" fmla="*/ 612130 h 612130"/>
                <a:gd name="connsiteX15" fmla="*/ 557602 w 885860"/>
                <a:gd name="connsiteY15" fmla="*/ 570839 h 612130"/>
                <a:gd name="connsiteX16" fmla="*/ 469741 w 885860"/>
                <a:gd name="connsiteY16" fmla="*/ 570837 h 612130"/>
                <a:gd name="connsiteX17" fmla="*/ 343529 w 885860"/>
                <a:gd name="connsiteY17" fmla="*/ 284948 h 612130"/>
                <a:gd name="connsiteX18" fmla="*/ 141005 w 885860"/>
                <a:gd name="connsiteY18" fmla="*/ 167453 h 612130"/>
                <a:gd name="connsiteX19" fmla="*/ 74809 w 885860"/>
                <a:gd name="connsiteY19" fmla="*/ 203508 h 612130"/>
                <a:gd name="connsiteX20" fmla="*/ 35 w 885860"/>
                <a:gd name="connsiteY20" fmla="*/ 132882 h 612130"/>
                <a:gd name="connsiteX0" fmla="*/ 35 w 885860"/>
                <a:gd name="connsiteY0" fmla="*/ 132882 h 612130"/>
                <a:gd name="connsiteX1" fmla="*/ 67304 w 885860"/>
                <a:gd name="connsiteY1" fmla="*/ 59202 h 612130"/>
                <a:gd name="connsiteX2" fmla="*/ 142081 w 885860"/>
                <a:gd name="connsiteY2" fmla="*/ 8 h 612130"/>
                <a:gd name="connsiteX3" fmla="*/ 210892 w 885860"/>
                <a:gd name="connsiteY3" fmla="*/ 66681 h 612130"/>
                <a:gd name="connsiteX4" fmla="*/ 194345 w 885860"/>
                <a:gd name="connsiteY4" fmla="*/ 114925 h 612130"/>
                <a:gd name="connsiteX5" fmla="*/ 389253 w 885860"/>
                <a:gd name="connsiteY5" fmla="*/ 222891 h 612130"/>
                <a:gd name="connsiteX6" fmla="*/ 787629 w 885860"/>
                <a:gd name="connsiteY6" fmla="*/ 220988 h 612130"/>
                <a:gd name="connsiteX7" fmla="*/ 814781 w 885860"/>
                <a:gd name="connsiteY7" fmla="*/ 287802 h 612130"/>
                <a:gd name="connsiteX8" fmla="*/ 885860 w 885860"/>
                <a:gd name="connsiteY8" fmla="*/ 329097 h 612130"/>
                <a:gd name="connsiteX9" fmla="*/ 858711 w 885860"/>
                <a:gd name="connsiteY9" fmla="*/ 395913 h 612130"/>
                <a:gd name="connsiteX10" fmla="*/ 885860 w 885860"/>
                <a:gd name="connsiteY10" fmla="*/ 462728 h 612130"/>
                <a:gd name="connsiteX11" fmla="*/ 814781 w 885860"/>
                <a:gd name="connsiteY11" fmla="*/ 504023 h 612130"/>
                <a:gd name="connsiteX12" fmla="*/ 787629 w 885860"/>
                <a:gd name="connsiteY12" fmla="*/ 570837 h 612130"/>
                <a:gd name="connsiteX13" fmla="*/ 699768 w 885860"/>
                <a:gd name="connsiteY13" fmla="*/ 570839 h 612130"/>
                <a:gd name="connsiteX14" fmla="*/ 628685 w 885860"/>
                <a:gd name="connsiteY14" fmla="*/ 612130 h 612130"/>
                <a:gd name="connsiteX15" fmla="*/ 557602 w 885860"/>
                <a:gd name="connsiteY15" fmla="*/ 570839 h 612130"/>
                <a:gd name="connsiteX16" fmla="*/ 469741 w 885860"/>
                <a:gd name="connsiteY16" fmla="*/ 570837 h 612130"/>
                <a:gd name="connsiteX17" fmla="*/ 343529 w 885860"/>
                <a:gd name="connsiteY17" fmla="*/ 284948 h 612130"/>
                <a:gd name="connsiteX18" fmla="*/ 141005 w 885860"/>
                <a:gd name="connsiteY18" fmla="*/ 167453 h 612130"/>
                <a:gd name="connsiteX19" fmla="*/ 74809 w 885860"/>
                <a:gd name="connsiteY19" fmla="*/ 203508 h 612130"/>
                <a:gd name="connsiteX20" fmla="*/ 35 w 885860"/>
                <a:gd name="connsiteY20" fmla="*/ 132882 h 612130"/>
                <a:gd name="connsiteX0" fmla="*/ 35 w 885860"/>
                <a:gd name="connsiteY0" fmla="*/ 132882 h 612130"/>
                <a:gd name="connsiteX1" fmla="*/ 67304 w 885860"/>
                <a:gd name="connsiteY1" fmla="*/ 59202 h 612130"/>
                <a:gd name="connsiteX2" fmla="*/ 142081 w 885860"/>
                <a:gd name="connsiteY2" fmla="*/ 8 h 612130"/>
                <a:gd name="connsiteX3" fmla="*/ 210892 w 885860"/>
                <a:gd name="connsiteY3" fmla="*/ 66681 h 612130"/>
                <a:gd name="connsiteX4" fmla="*/ 194345 w 885860"/>
                <a:gd name="connsiteY4" fmla="*/ 114925 h 612130"/>
                <a:gd name="connsiteX5" fmla="*/ 389253 w 885860"/>
                <a:gd name="connsiteY5" fmla="*/ 222891 h 612130"/>
                <a:gd name="connsiteX6" fmla="*/ 682854 w 885860"/>
                <a:gd name="connsiteY6" fmla="*/ 70493 h 612130"/>
                <a:gd name="connsiteX7" fmla="*/ 814781 w 885860"/>
                <a:gd name="connsiteY7" fmla="*/ 287802 h 612130"/>
                <a:gd name="connsiteX8" fmla="*/ 885860 w 885860"/>
                <a:gd name="connsiteY8" fmla="*/ 329097 h 612130"/>
                <a:gd name="connsiteX9" fmla="*/ 858711 w 885860"/>
                <a:gd name="connsiteY9" fmla="*/ 395913 h 612130"/>
                <a:gd name="connsiteX10" fmla="*/ 885860 w 885860"/>
                <a:gd name="connsiteY10" fmla="*/ 462728 h 612130"/>
                <a:gd name="connsiteX11" fmla="*/ 814781 w 885860"/>
                <a:gd name="connsiteY11" fmla="*/ 504023 h 612130"/>
                <a:gd name="connsiteX12" fmla="*/ 787629 w 885860"/>
                <a:gd name="connsiteY12" fmla="*/ 570837 h 612130"/>
                <a:gd name="connsiteX13" fmla="*/ 699768 w 885860"/>
                <a:gd name="connsiteY13" fmla="*/ 570839 h 612130"/>
                <a:gd name="connsiteX14" fmla="*/ 628685 w 885860"/>
                <a:gd name="connsiteY14" fmla="*/ 612130 h 612130"/>
                <a:gd name="connsiteX15" fmla="*/ 557602 w 885860"/>
                <a:gd name="connsiteY15" fmla="*/ 570839 h 612130"/>
                <a:gd name="connsiteX16" fmla="*/ 469741 w 885860"/>
                <a:gd name="connsiteY16" fmla="*/ 570837 h 612130"/>
                <a:gd name="connsiteX17" fmla="*/ 343529 w 885860"/>
                <a:gd name="connsiteY17" fmla="*/ 284948 h 612130"/>
                <a:gd name="connsiteX18" fmla="*/ 141005 w 885860"/>
                <a:gd name="connsiteY18" fmla="*/ 167453 h 612130"/>
                <a:gd name="connsiteX19" fmla="*/ 74809 w 885860"/>
                <a:gd name="connsiteY19" fmla="*/ 203508 h 612130"/>
                <a:gd name="connsiteX20" fmla="*/ 35 w 885860"/>
                <a:gd name="connsiteY20" fmla="*/ 132882 h 612130"/>
                <a:gd name="connsiteX0" fmla="*/ 35 w 984326"/>
                <a:gd name="connsiteY0" fmla="*/ 132882 h 612130"/>
                <a:gd name="connsiteX1" fmla="*/ 67304 w 984326"/>
                <a:gd name="connsiteY1" fmla="*/ 59202 h 612130"/>
                <a:gd name="connsiteX2" fmla="*/ 142081 w 984326"/>
                <a:gd name="connsiteY2" fmla="*/ 8 h 612130"/>
                <a:gd name="connsiteX3" fmla="*/ 210892 w 984326"/>
                <a:gd name="connsiteY3" fmla="*/ 66681 h 612130"/>
                <a:gd name="connsiteX4" fmla="*/ 194345 w 984326"/>
                <a:gd name="connsiteY4" fmla="*/ 114925 h 612130"/>
                <a:gd name="connsiteX5" fmla="*/ 389253 w 984326"/>
                <a:gd name="connsiteY5" fmla="*/ 222891 h 612130"/>
                <a:gd name="connsiteX6" fmla="*/ 682854 w 984326"/>
                <a:gd name="connsiteY6" fmla="*/ 70493 h 612130"/>
                <a:gd name="connsiteX7" fmla="*/ 984326 w 984326"/>
                <a:gd name="connsiteY7" fmla="*/ 213507 h 612130"/>
                <a:gd name="connsiteX8" fmla="*/ 885860 w 984326"/>
                <a:gd name="connsiteY8" fmla="*/ 329097 h 612130"/>
                <a:gd name="connsiteX9" fmla="*/ 858711 w 984326"/>
                <a:gd name="connsiteY9" fmla="*/ 395913 h 612130"/>
                <a:gd name="connsiteX10" fmla="*/ 885860 w 984326"/>
                <a:gd name="connsiteY10" fmla="*/ 462728 h 612130"/>
                <a:gd name="connsiteX11" fmla="*/ 814781 w 984326"/>
                <a:gd name="connsiteY11" fmla="*/ 504023 h 612130"/>
                <a:gd name="connsiteX12" fmla="*/ 787629 w 984326"/>
                <a:gd name="connsiteY12" fmla="*/ 570837 h 612130"/>
                <a:gd name="connsiteX13" fmla="*/ 699768 w 984326"/>
                <a:gd name="connsiteY13" fmla="*/ 570839 h 612130"/>
                <a:gd name="connsiteX14" fmla="*/ 628685 w 984326"/>
                <a:gd name="connsiteY14" fmla="*/ 612130 h 612130"/>
                <a:gd name="connsiteX15" fmla="*/ 557602 w 984326"/>
                <a:gd name="connsiteY15" fmla="*/ 570839 h 612130"/>
                <a:gd name="connsiteX16" fmla="*/ 469741 w 984326"/>
                <a:gd name="connsiteY16" fmla="*/ 570837 h 612130"/>
                <a:gd name="connsiteX17" fmla="*/ 343529 w 984326"/>
                <a:gd name="connsiteY17" fmla="*/ 284948 h 612130"/>
                <a:gd name="connsiteX18" fmla="*/ 141005 w 984326"/>
                <a:gd name="connsiteY18" fmla="*/ 167453 h 612130"/>
                <a:gd name="connsiteX19" fmla="*/ 74809 w 984326"/>
                <a:gd name="connsiteY19" fmla="*/ 203508 h 612130"/>
                <a:gd name="connsiteX20" fmla="*/ 35 w 984326"/>
                <a:gd name="connsiteY20" fmla="*/ 132882 h 612130"/>
                <a:gd name="connsiteX0" fmla="*/ 35 w 984326"/>
                <a:gd name="connsiteY0" fmla="*/ 132882 h 612130"/>
                <a:gd name="connsiteX1" fmla="*/ 67304 w 984326"/>
                <a:gd name="connsiteY1" fmla="*/ 59202 h 612130"/>
                <a:gd name="connsiteX2" fmla="*/ 142081 w 984326"/>
                <a:gd name="connsiteY2" fmla="*/ 8 h 612130"/>
                <a:gd name="connsiteX3" fmla="*/ 210892 w 984326"/>
                <a:gd name="connsiteY3" fmla="*/ 66681 h 612130"/>
                <a:gd name="connsiteX4" fmla="*/ 194345 w 984326"/>
                <a:gd name="connsiteY4" fmla="*/ 114925 h 612130"/>
                <a:gd name="connsiteX5" fmla="*/ 389253 w 984326"/>
                <a:gd name="connsiteY5" fmla="*/ 222891 h 612130"/>
                <a:gd name="connsiteX6" fmla="*/ 682854 w 984326"/>
                <a:gd name="connsiteY6" fmla="*/ 70493 h 612130"/>
                <a:gd name="connsiteX7" fmla="*/ 984326 w 984326"/>
                <a:gd name="connsiteY7" fmla="*/ 213507 h 612130"/>
                <a:gd name="connsiteX8" fmla="*/ 885860 w 984326"/>
                <a:gd name="connsiteY8" fmla="*/ 329097 h 612130"/>
                <a:gd name="connsiteX9" fmla="*/ 858711 w 984326"/>
                <a:gd name="connsiteY9" fmla="*/ 395913 h 612130"/>
                <a:gd name="connsiteX10" fmla="*/ 885860 w 984326"/>
                <a:gd name="connsiteY10" fmla="*/ 462728 h 612130"/>
                <a:gd name="connsiteX11" fmla="*/ 814781 w 984326"/>
                <a:gd name="connsiteY11" fmla="*/ 504023 h 612130"/>
                <a:gd name="connsiteX12" fmla="*/ 787629 w 984326"/>
                <a:gd name="connsiteY12" fmla="*/ 570837 h 612130"/>
                <a:gd name="connsiteX13" fmla="*/ 699768 w 984326"/>
                <a:gd name="connsiteY13" fmla="*/ 570839 h 612130"/>
                <a:gd name="connsiteX14" fmla="*/ 628685 w 984326"/>
                <a:gd name="connsiteY14" fmla="*/ 612130 h 612130"/>
                <a:gd name="connsiteX15" fmla="*/ 557602 w 984326"/>
                <a:gd name="connsiteY15" fmla="*/ 570839 h 612130"/>
                <a:gd name="connsiteX16" fmla="*/ 469741 w 984326"/>
                <a:gd name="connsiteY16" fmla="*/ 570837 h 612130"/>
                <a:gd name="connsiteX17" fmla="*/ 343529 w 984326"/>
                <a:gd name="connsiteY17" fmla="*/ 284948 h 612130"/>
                <a:gd name="connsiteX18" fmla="*/ 141005 w 984326"/>
                <a:gd name="connsiteY18" fmla="*/ 167453 h 612130"/>
                <a:gd name="connsiteX19" fmla="*/ 74809 w 984326"/>
                <a:gd name="connsiteY19" fmla="*/ 203508 h 612130"/>
                <a:gd name="connsiteX20" fmla="*/ 35 w 984326"/>
                <a:gd name="connsiteY20" fmla="*/ 132882 h 612130"/>
                <a:gd name="connsiteX0" fmla="*/ 35 w 984326"/>
                <a:gd name="connsiteY0" fmla="*/ 132882 h 612130"/>
                <a:gd name="connsiteX1" fmla="*/ 67304 w 984326"/>
                <a:gd name="connsiteY1" fmla="*/ 59202 h 612130"/>
                <a:gd name="connsiteX2" fmla="*/ 142081 w 984326"/>
                <a:gd name="connsiteY2" fmla="*/ 8 h 612130"/>
                <a:gd name="connsiteX3" fmla="*/ 210892 w 984326"/>
                <a:gd name="connsiteY3" fmla="*/ 66681 h 612130"/>
                <a:gd name="connsiteX4" fmla="*/ 194345 w 984326"/>
                <a:gd name="connsiteY4" fmla="*/ 114925 h 612130"/>
                <a:gd name="connsiteX5" fmla="*/ 389253 w 984326"/>
                <a:gd name="connsiteY5" fmla="*/ 222891 h 612130"/>
                <a:gd name="connsiteX6" fmla="*/ 682854 w 984326"/>
                <a:gd name="connsiteY6" fmla="*/ 70493 h 612130"/>
                <a:gd name="connsiteX7" fmla="*/ 984326 w 984326"/>
                <a:gd name="connsiteY7" fmla="*/ 213507 h 612130"/>
                <a:gd name="connsiteX8" fmla="*/ 885860 w 984326"/>
                <a:gd name="connsiteY8" fmla="*/ 329097 h 612130"/>
                <a:gd name="connsiteX9" fmla="*/ 858711 w 984326"/>
                <a:gd name="connsiteY9" fmla="*/ 395913 h 612130"/>
                <a:gd name="connsiteX10" fmla="*/ 885860 w 984326"/>
                <a:gd name="connsiteY10" fmla="*/ 462728 h 612130"/>
                <a:gd name="connsiteX11" fmla="*/ 814781 w 984326"/>
                <a:gd name="connsiteY11" fmla="*/ 504023 h 612130"/>
                <a:gd name="connsiteX12" fmla="*/ 787629 w 984326"/>
                <a:gd name="connsiteY12" fmla="*/ 570837 h 612130"/>
                <a:gd name="connsiteX13" fmla="*/ 699768 w 984326"/>
                <a:gd name="connsiteY13" fmla="*/ 570839 h 612130"/>
                <a:gd name="connsiteX14" fmla="*/ 628685 w 984326"/>
                <a:gd name="connsiteY14" fmla="*/ 612130 h 612130"/>
                <a:gd name="connsiteX15" fmla="*/ 557602 w 984326"/>
                <a:gd name="connsiteY15" fmla="*/ 570839 h 612130"/>
                <a:gd name="connsiteX16" fmla="*/ 469741 w 984326"/>
                <a:gd name="connsiteY16" fmla="*/ 570837 h 612130"/>
                <a:gd name="connsiteX17" fmla="*/ 343529 w 984326"/>
                <a:gd name="connsiteY17" fmla="*/ 284948 h 612130"/>
                <a:gd name="connsiteX18" fmla="*/ 141005 w 984326"/>
                <a:gd name="connsiteY18" fmla="*/ 167453 h 612130"/>
                <a:gd name="connsiteX19" fmla="*/ 74809 w 984326"/>
                <a:gd name="connsiteY19" fmla="*/ 203508 h 612130"/>
                <a:gd name="connsiteX20" fmla="*/ 35 w 984326"/>
                <a:gd name="connsiteY20" fmla="*/ 132882 h 612130"/>
                <a:gd name="connsiteX0" fmla="*/ 35 w 984326"/>
                <a:gd name="connsiteY0" fmla="*/ 132882 h 612130"/>
                <a:gd name="connsiteX1" fmla="*/ 67304 w 984326"/>
                <a:gd name="connsiteY1" fmla="*/ 59202 h 612130"/>
                <a:gd name="connsiteX2" fmla="*/ 142081 w 984326"/>
                <a:gd name="connsiteY2" fmla="*/ 8 h 612130"/>
                <a:gd name="connsiteX3" fmla="*/ 210892 w 984326"/>
                <a:gd name="connsiteY3" fmla="*/ 66681 h 612130"/>
                <a:gd name="connsiteX4" fmla="*/ 194345 w 984326"/>
                <a:gd name="connsiteY4" fmla="*/ 114925 h 612130"/>
                <a:gd name="connsiteX5" fmla="*/ 389253 w 984326"/>
                <a:gd name="connsiteY5" fmla="*/ 222891 h 612130"/>
                <a:gd name="connsiteX6" fmla="*/ 682854 w 984326"/>
                <a:gd name="connsiteY6" fmla="*/ 70493 h 612130"/>
                <a:gd name="connsiteX7" fmla="*/ 984326 w 984326"/>
                <a:gd name="connsiteY7" fmla="*/ 213507 h 612130"/>
                <a:gd name="connsiteX8" fmla="*/ 885860 w 984326"/>
                <a:gd name="connsiteY8" fmla="*/ 329097 h 612130"/>
                <a:gd name="connsiteX9" fmla="*/ 858711 w 984326"/>
                <a:gd name="connsiteY9" fmla="*/ 395913 h 612130"/>
                <a:gd name="connsiteX10" fmla="*/ 885860 w 984326"/>
                <a:gd name="connsiteY10" fmla="*/ 462728 h 612130"/>
                <a:gd name="connsiteX11" fmla="*/ 814781 w 984326"/>
                <a:gd name="connsiteY11" fmla="*/ 504023 h 612130"/>
                <a:gd name="connsiteX12" fmla="*/ 787629 w 984326"/>
                <a:gd name="connsiteY12" fmla="*/ 570837 h 612130"/>
                <a:gd name="connsiteX13" fmla="*/ 699768 w 984326"/>
                <a:gd name="connsiteY13" fmla="*/ 570839 h 612130"/>
                <a:gd name="connsiteX14" fmla="*/ 628685 w 984326"/>
                <a:gd name="connsiteY14" fmla="*/ 612130 h 612130"/>
                <a:gd name="connsiteX15" fmla="*/ 557602 w 984326"/>
                <a:gd name="connsiteY15" fmla="*/ 570839 h 612130"/>
                <a:gd name="connsiteX16" fmla="*/ 469741 w 984326"/>
                <a:gd name="connsiteY16" fmla="*/ 570837 h 612130"/>
                <a:gd name="connsiteX17" fmla="*/ 343529 w 984326"/>
                <a:gd name="connsiteY17" fmla="*/ 284948 h 612130"/>
                <a:gd name="connsiteX18" fmla="*/ 141005 w 984326"/>
                <a:gd name="connsiteY18" fmla="*/ 167453 h 612130"/>
                <a:gd name="connsiteX19" fmla="*/ 74809 w 984326"/>
                <a:gd name="connsiteY19" fmla="*/ 203508 h 612130"/>
                <a:gd name="connsiteX20" fmla="*/ 35 w 984326"/>
                <a:gd name="connsiteY20" fmla="*/ 132882 h 612130"/>
                <a:gd name="connsiteX0" fmla="*/ 35 w 980516"/>
                <a:gd name="connsiteY0" fmla="*/ 132882 h 612130"/>
                <a:gd name="connsiteX1" fmla="*/ 67304 w 980516"/>
                <a:gd name="connsiteY1" fmla="*/ 59202 h 612130"/>
                <a:gd name="connsiteX2" fmla="*/ 142081 w 980516"/>
                <a:gd name="connsiteY2" fmla="*/ 8 h 612130"/>
                <a:gd name="connsiteX3" fmla="*/ 210892 w 980516"/>
                <a:gd name="connsiteY3" fmla="*/ 66681 h 612130"/>
                <a:gd name="connsiteX4" fmla="*/ 194345 w 980516"/>
                <a:gd name="connsiteY4" fmla="*/ 114925 h 612130"/>
                <a:gd name="connsiteX5" fmla="*/ 389253 w 980516"/>
                <a:gd name="connsiteY5" fmla="*/ 222891 h 612130"/>
                <a:gd name="connsiteX6" fmla="*/ 682854 w 980516"/>
                <a:gd name="connsiteY6" fmla="*/ 70493 h 612130"/>
                <a:gd name="connsiteX7" fmla="*/ 980516 w 980516"/>
                <a:gd name="connsiteY7" fmla="*/ 215412 h 612130"/>
                <a:gd name="connsiteX8" fmla="*/ 885860 w 980516"/>
                <a:gd name="connsiteY8" fmla="*/ 329097 h 612130"/>
                <a:gd name="connsiteX9" fmla="*/ 858711 w 980516"/>
                <a:gd name="connsiteY9" fmla="*/ 395913 h 612130"/>
                <a:gd name="connsiteX10" fmla="*/ 885860 w 980516"/>
                <a:gd name="connsiteY10" fmla="*/ 462728 h 612130"/>
                <a:gd name="connsiteX11" fmla="*/ 814781 w 980516"/>
                <a:gd name="connsiteY11" fmla="*/ 504023 h 612130"/>
                <a:gd name="connsiteX12" fmla="*/ 787629 w 980516"/>
                <a:gd name="connsiteY12" fmla="*/ 570837 h 612130"/>
                <a:gd name="connsiteX13" fmla="*/ 699768 w 980516"/>
                <a:gd name="connsiteY13" fmla="*/ 570839 h 612130"/>
                <a:gd name="connsiteX14" fmla="*/ 628685 w 980516"/>
                <a:gd name="connsiteY14" fmla="*/ 612130 h 612130"/>
                <a:gd name="connsiteX15" fmla="*/ 557602 w 980516"/>
                <a:gd name="connsiteY15" fmla="*/ 570839 h 612130"/>
                <a:gd name="connsiteX16" fmla="*/ 469741 w 980516"/>
                <a:gd name="connsiteY16" fmla="*/ 570837 h 612130"/>
                <a:gd name="connsiteX17" fmla="*/ 343529 w 980516"/>
                <a:gd name="connsiteY17" fmla="*/ 284948 h 612130"/>
                <a:gd name="connsiteX18" fmla="*/ 141005 w 980516"/>
                <a:gd name="connsiteY18" fmla="*/ 167453 h 612130"/>
                <a:gd name="connsiteX19" fmla="*/ 74809 w 980516"/>
                <a:gd name="connsiteY19" fmla="*/ 203508 h 612130"/>
                <a:gd name="connsiteX20" fmla="*/ 35 w 980516"/>
                <a:gd name="connsiteY20" fmla="*/ 132882 h 612130"/>
                <a:gd name="connsiteX0" fmla="*/ 35 w 980516"/>
                <a:gd name="connsiteY0" fmla="*/ 132882 h 612130"/>
                <a:gd name="connsiteX1" fmla="*/ 67304 w 980516"/>
                <a:gd name="connsiteY1" fmla="*/ 59202 h 612130"/>
                <a:gd name="connsiteX2" fmla="*/ 142081 w 980516"/>
                <a:gd name="connsiteY2" fmla="*/ 8 h 612130"/>
                <a:gd name="connsiteX3" fmla="*/ 210892 w 980516"/>
                <a:gd name="connsiteY3" fmla="*/ 66681 h 612130"/>
                <a:gd name="connsiteX4" fmla="*/ 194345 w 980516"/>
                <a:gd name="connsiteY4" fmla="*/ 114925 h 612130"/>
                <a:gd name="connsiteX5" fmla="*/ 389253 w 980516"/>
                <a:gd name="connsiteY5" fmla="*/ 222891 h 612130"/>
                <a:gd name="connsiteX6" fmla="*/ 682854 w 980516"/>
                <a:gd name="connsiteY6" fmla="*/ 70493 h 612130"/>
                <a:gd name="connsiteX7" fmla="*/ 980516 w 980516"/>
                <a:gd name="connsiteY7" fmla="*/ 215412 h 612130"/>
                <a:gd name="connsiteX8" fmla="*/ 885860 w 980516"/>
                <a:gd name="connsiteY8" fmla="*/ 329097 h 612130"/>
                <a:gd name="connsiteX9" fmla="*/ 858711 w 980516"/>
                <a:gd name="connsiteY9" fmla="*/ 395913 h 612130"/>
                <a:gd name="connsiteX10" fmla="*/ 885860 w 980516"/>
                <a:gd name="connsiteY10" fmla="*/ 462728 h 612130"/>
                <a:gd name="connsiteX11" fmla="*/ 814781 w 980516"/>
                <a:gd name="connsiteY11" fmla="*/ 504023 h 612130"/>
                <a:gd name="connsiteX12" fmla="*/ 787629 w 980516"/>
                <a:gd name="connsiteY12" fmla="*/ 570837 h 612130"/>
                <a:gd name="connsiteX13" fmla="*/ 699768 w 980516"/>
                <a:gd name="connsiteY13" fmla="*/ 570839 h 612130"/>
                <a:gd name="connsiteX14" fmla="*/ 628685 w 980516"/>
                <a:gd name="connsiteY14" fmla="*/ 612130 h 612130"/>
                <a:gd name="connsiteX15" fmla="*/ 557602 w 980516"/>
                <a:gd name="connsiteY15" fmla="*/ 570839 h 612130"/>
                <a:gd name="connsiteX16" fmla="*/ 469741 w 980516"/>
                <a:gd name="connsiteY16" fmla="*/ 570837 h 612130"/>
                <a:gd name="connsiteX17" fmla="*/ 343529 w 980516"/>
                <a:gd name="connsiteY17" fmla="*/ 284948 h 612130"/>
                <a:gd name="connsiteX18" fmla="*/ 141005 w 980516"/>
                <a:gd name="connsiteY18" fmla="*/ 167453 h 612130"/>
                <a:gd name="connsiteX19" fmla="*/ 74809 w 980516"/>
                <a:gd name="connsiteY19" fmla="*/ 203508 h 612130"/>
                <a:gd name="connsiteX20" fmla="*/ 35 w 980516"/>
                <a:gd name="connsiteY20" fmla="*/ 132882 h 612130"/>
                <a:gd name="connsiteX0" fmla="*/ 35 w 980516"/>
                <a:gd name="connsiteY0" fmla="*/ 132882 h 612130"/>
                <a:gd name="connsiteX1" fmla="*/ 67304 w 980516"/>
                <a:gd name="connsiteY1" fmla="*/ 59202 h 612130"/>
                <a:gd name="connsiteX2" fmla="*/ 142081 w 980516"/>
                <a:gd name="connsiteY2" fmla="*/ 8 h 612130"/>
                <a:gd name="connsiteX3" fmla="*/ 210892 w 980516"/>
                <a:gd name="connsiteY3" fmla="*/ 66681 h 612130"/>
                <a:gd name="connsiteX4" fmla="*/ 194345 w 980516"/>
                <a:gd name="connsiteY4" fmla="*/ 114925 h 612130"/>
                <a:gd name="connsiteX5" fmla="*/ 389253 w 980516"/>
                <a:gd name="connsiteY5" fmla="*/ 222891 h 612130"/>
                <a:gd name="connsiteX6" fmla="*/ 682854 w 980516"/>
                <a:gd name="connsiteY6" fmla="*/ 70493 h 612130"/>
                <a:gd name="connsiteX7" fmla="*/ 980516 w 980516"/>
                <a:gd name="connsiteY7" fmla="*/ 215412 h 612130"/>
                <a:gd name="connsiteX8" fmla="*/ 885860 w 980516"/>
                <a:gd name="connsiteY8" fmla="*/ 329097 h 612130"/>
                <a:gd name="connsiteX9" fmla="*/ 858711 w 980516"/>
                <a:gd name="connsiteY9" fmla="*/ 395913 h 612130"/>
                <a:gd name="connsiteX10" fmla="*/ 885860 w 980516"/>
                <a:gd name="connsiteY10" fmla="*/ 462728 h 612130"/>
                <a:gd name="connsiteX11" fmla="*/ 814781 w 980516"/>
                <a:gd name="connsiteY11" fmla="*/ 504023 h 612130"/>
                <a:gd name="connsiteX12" fmla="*/ 787629 w 980516"/>
                <a:gd name="connsiteY12" fmla="*/ 570837 h 612130"/>
                <a:gd name="connsiteX13" fmla="*/ 699768 w 980516"/>
                <a:gd name="connsiteY13" fmla="*/ 570839 h 612130"/>
                <a:gd name="connsiteX14" fmla="*/ 628685 w 980516"/>
                <a:gd name="connsiteY14" fmla="*/ 612130 h 612130"/>
                <a:gd name="connsiteX15" fmla="*/ 557602 w 980516"/>
                <a:gd name="connsiteY15" fmla="*/ 570839 h 612130"/>
                <a:gd name="connsiteX16" fmla="*/ 469741 w 980516"/>
                <a:gd name="connsiteY16" fmla="*/ 570837 h 612130"/>
                <a:gd name="connsiteX17" fmla="*/ 343529 w 980516"/>
                <a:gd name="connsiteY17" fmla="*/ 284948 h 612130"/>
                <a:gd name="connsiteX18" fmla="*/ 141005 w 980516"/>
                <a:gd name="connsiteY18" fmla="*/ 167453 h 612130"/>
                <a:gd name="connsiteX19" fmla="*/ 74809 w 980516"/>
                <a:gd name="connsiteY19" fmla="*/ 203508 h 612130"/>
                <a:gd name="connsiteX20" fmla="*/ 35 w 980516"/>
                <a:gd name="connsiteY20" fmla="*/ 132882 h 612130"/>
                <a:gd name="connsiteX0" fmla="*/ 35 w 980516"/>
                <a:gd name="connsiteY0" fmla="*/ 132882 h 612130"/>
                <a:gd name="connsiteX1" fmla="*/ 67304 w 980516"/>
                <a:gd name="connsiteY1" fmla="*/ 59202 h 612130"/>
                <a:gd name="connsiteX2" fmla="*/ 142081 w 980516"/>
                <a:gd name="connsiteY2" fmla="*/ 8 h 612130"/>
                <a:gd name="connsiteX3" fmla="*/ 210892 w 980516"/>
                <a:gd name="connsiteY3" fmla="*/ 66681 h 612130"/>
                <a:gd name="connsiteX4" fmla="*/ 194345 w 980516"/>
                <a:gd name="connsiteY4" fmla="*/ 114925 h 612130"/>
                <a:gd name="connsiteX5" fmla="*/ 389253 w 980516"/>
                <a:gd name="connsiteY5" fmla="*/ 222891 h 612130"/>
                <a:gd name="connsiteX6" fmla="*/ 682854 w 980516"/>
                <a:gd name="connsiteY6" fmla="*/ 70493 h 612130"/>
                <a:gd name="connsiteX7" fmla="*/ 980516 w 980516"/>
                <a:gd name="connsiteY7" fmla="*/ 215412 h 612130"/>
                <a:gd name="connsiteX8" fmla="*/ 885860 w 980516"/>
                <a:gd name="connsiteY8" fmla="*/ 329097 h 612130"/>
                <a:gd name="connsiteX9" fmla="*/ 858711 w 980516"/>
                <a:gd name="connsiteY9" fmla="*/ 395913 h 612130"/>
                <a:gd name="connsiteX10" fmla="*/ 885860 w 980516"/>
                <a:gd name="connsiteY10" fmla="*/ 462728 h 612130"/>
                <a:gd name="connsiteX11" fmla="*/ 814781 w 980516"/>
                <a:gd name="connsiteY11" fmla="*/ 504023 h 612130"/>
                <a:gd name="connsiteX12" fmla="*/ 787629 w 980516"/>
                <a:gd name="connsiteY12" fmla="*/ 570837 h 612130"/>
                <a:gd name="connsiteX13" fmla="*/ 699768 w 980516"/>
                <a:gd name="connsiteY13" fmla="*/ 570839 h 612130"/>
                <a:gd name="connsiteX14" fmla="*/ 628685 w 980516"/>
                <a:gd name="connsiteY14" fmla="*/ 612130 h 612130"/>
                <a:gd name="connsiteX15" fmla="*/ 557602 w 980516"/>
                <a:gd name="connsiteY15" fmla="*/ 570839 h 612130"/>
                <a:gd name="connsiteX16" fmla="*/ 469741 w 980516"/>
                <a:gd name="connsiteY16" fmla="*/ 570837 h 612130"/>
                <a:gd name="connsiteX17" fmla="*/ 343529 w 980516"/>
                <a:gd name="connsiteY17" fmla="*/ 284948 h 612130"/>
                <a:gd name="connsiteX18" fmla="*/ 141005 w 980516"/>
                <a:gd name="connsiteY18" fmla="*/ 167453 h 612130"/>
                <a:gd name="connsiteX19" fmla="*/ 74809 w 980516"/>
                <a:gd name="connsiteY19" fmla="*/ 203508 h 612130"/>
                <a:gd name="connsiteX20" fmla="*/ 35 w 980516"/>
                <a:gd name="connsiteY20" fmla="*/ 132882 h 612130"/>
                <a:gd name="connsiteX0" fmla="*/ 35 w 980516"/>
                <a:gd name="connsiteY0" fmla="*/ 132882 h 612130"/>
                <a:gd name="connsiteX1" fmla="*/ 67304 w 980516"/>
                <a:gd name="connsiteY1" fmla="*/ 59202 h 612130"/>
                <a:gd name="connsiteX2" fmla="*/ 142081 w 980516"/>
                <a:gd name="connsiteY2" fmla="*/ 8 h 612130"/>
                <a:gd name="connsiteX3" fmla="*/ 210892 w 980516"/>
                <a:gd name="connsiteY3" fmla="*/ 66681 h 612130"/>
                <a:gd name="connsiteX4" fmla="*/ 194345 w 980516"/>
                <a:gd name="connsiteY4" fmla="*/ 114925 h 612130"/>
                <a:gd name="connsiteX5" fmla="*/ 389253 w 980516"/>
                <a:gd name="connsiteY5" fmla="*/ 222891 h 612130"/>
                <a:gd name="connsiteX6" fmla="*/ 682854 w 980516"/>
                <a:gd name="connsiteY6" fmla="*/ 70493 h 612130"/>
                <a:gd name="connsiteX7" fmla="*/ 980516 w 980516"/>
                <a:gd name="connsiteY7" fmla="*/ 215412 h 612130"/>
                <a:gd name="connsiteX8" fmla="*/ 885860 w 980516"/>
                <a:gd name="connsiteY8" fmla="*/ 329097 h 612130"/>
                <a:gd name="connsiteX9" fmla="*/ 858711 w 980516"/>
                <a:gd name="connsiteY9" fmla="*/ 395913 h 612130"/>
                <a:gd name="connsiteX10" fmla="*/ 885860 w 980516"/>
                <a:gd name="connsiteY10" fmla="*/ 462728 h 612130"/>
                <a:gd name="connsiteX11" fmla="*/ 814781 w 980516"/>
                <a:gd name="connsiteY11" fmla="*/ 504023 h 612130"/>
                <a:gd name="connsiteX12" fmla="*/ 787629 w 980516"/>
                <a:gd name="connsiteY12" fmla="*/ 570837 h 612130"/>
                <a:gd name="connsiteX13" fmla="*/ 699768 w 980516"/>
                <a:gd name="connsiteY13" fmla="*/ 570839 h 612130"/>
                <a:gd name="connsiteX14" fmla="*/ 628685 w 980516"/>
                <a:gd name="connsiteY14" fmla="*/ 612130 h 612130"/>
                <a:gd name="connsiteX15" fmla="*/ 557602 w 980516"/>
                <a:gd name="connsiteY15" fmla="*/ 570839 h 612130"/>
                <a:gd name="connsiteX16" fmla="*/ 342106 w 980516"/>
                <a:gd name="connsiteY16" fmla="*/ 568932 h 612130"/>
                <a:gd name="connsiteX17" fmla="*/ 343529 w 980516"/>
                <a:gd name="connsiteY17" fmla="*/ 284948 h 612130"/>
                <a:gd name="connsiteX18" fmla="*/ 141005 w 980516"/>
                <a:gd name="connsiteY18" fmla="*/ 167453 h 612130"/>
                <a:gd name="connsiteX19" fmla="*/ 74809 w 980516"/>
                <a:gd name="connsiteY19" fmla="*/ 203508 h 612130"/>
                <a:gd name="connsiteX20" fmla="*/ 35 w 980516"/>
                <a:gd name="connsiteY20" fmla="*/ 132882 h 612130"/>
                <a:gd name="connsiteX0" fmla="*/ 35 w 980516"/>
                <a:gd name="connsiteY0" fmla="*/ 132882 h 612130"/>
                <a:gd name="connsiteX1" fmla="*/ 67304 w 980516"/>
                <a:gd name="connsiteY1" fmla="*/ 59202 h 612130"/>
                <a:gd name="connsiteX2" fmla="*/ 142081 w 980516"/>
                <a:gd name="connsiteY2" fmla="*/ 8 h 612130"/>
                <a:gd name="connsiteX3" fmla="*/ 210892 w 980516"/>
                <a:gd name="connsiteY3" fmla="*/ 66681 h 612130"/>
                <a:gd name="connsiteX4" fmla="*/ 194345 w 980516"/>
                <a:gd name="connsiteY4" fmla="*/ 114925 h 612130"/>
                <a:gd name="connsiteX5" fmla="*/ 389253 w 980516"/>
                <a:gd name="connsiteY5" fmla="*/ 222891 h 612130"/>
                <a:gd name="connsiteX6" fmla="*/ 682854 w 980516"/>
                <a:gd name="connsiteY6" fmla="*/ 70493 h 612130"/>
                <a:gd name="connsiteX7" fmla="*/ 980516 w 980516"/>
                <a:gd name="connsiteY7" fmla="*/ 215412 h 612130"/>
                <a:gd name="connsiteX8" fmla="*/ 885860 w 980516"/>
                <a:gd name="connsiteY8" fmla="*/ 329097 h 612130"/>
                <a:gd name="connsiteX9" fmla="*/ 858711 w 980516"/>
                <a:gd name="connsiteY9" fmla="*/ 395913 h 612130"/>
                <a:gd name="connsiteX10" fmla="*/ 885860 w 980516"/>
                <a:gd name="connsiteY10" fmla="*/ 462728 h 612130"/>
                <a:gd name="connsiteX11" fmla="*/ 814781 w 980516"/>
                <a:gd name="connsiteY11" fmla="*/ 504023 h 612130"/>
                <a:gd name="connsiteX12" fmla="*/ 787629 w 980516"/>
                <a:gd name="connsiteY12" fmla="*/ 570837 h 612130"/>
                <a:gd name="connsiteX13" fmla="*/ 699768 w 980516"/>
                <a:gd name="connsiteY13" fmla="*/ 570839 h 612130"/>
                <a:gd name="connsiteX14" fmla="*/ 628685 w 980516"/>
                <a:gd name="connsiteY14" fmla="*/ 612130 h 612130"/>
                <a:gd name="connsiteX15" fmla="*/ 557602 w 980516"/>
                <a:gd name="connsiteY15" fmla="*/ 570839 h 612130"/>
                <a:gd name="connsiteX16" fmla="*/ 342106 w 980516"/>
                <a:gd name="connsiteY16" fmla="*/ 568932 h 612130"/>
                <a:gd name="connsiteX17" fmla="*/ 343529 w 980516"/>
                <a:gd name="connsiteY17" fmla="*/ 284948 h 612130"/>
                <a:gd name="connsiteX18" fmla="*/ 141005 w 980516"/>
                <a:gd name="connsiteY18" fmla="*/ 167453 h 612130"/>
                <a:gd name="connsiteX19" fmla="*/ 74809 w 980516"/>
                <a:gd name="connsiteY19" fmla="*/ 203508 h 612130"/>
                <a:gd name="connsiteX20" fmla="*/ 35 w 980516"/>
                <a:gd name="connsiteY20" fmla="*/ 132882 h 612130"/>
                <a:gd name="connsiteX0" fmla="*/ 35 w 980516"/>
                <a:gd name="connsiteY0" fmla="*/ 132882 h 612130"/>
                <a:gd name="connsiteX1" fmla="*/ 67304 w 980516"/>
                <a:gd name="connsiteY1" fmla="*/ 59202 h 612130"/>
                <a:gd name="connsiteX2" fmla="*/ 142081 w 980516"/>
                <a:gd name="connsiteY2" fmla="*/ 8 h 612130"/>
                <a:gd name="connsiteX3" fmla="*/ 210892 w 980516"/>
                <a:gd name="connsiteY3" fmla="*/ 66681 h 612130"/>
                <a:gd name="connsiteX4" fmla="*/ 194345 w 980516"/>
                <a:gd name="connsiteY4" fmla="*/ 114925 h 612130"/>
                <a:gd name="connsiteX5" fmla="*/ 389253 w 980516"/>
                <a:gd name="connsiteY5" fmla="*/ 222891 h 612130"/>
                <a:gd name="connsiteX6" fmla="*/ 682854 w 980516"/>
                <a:gd name="connsiteY6" fmla="*/ 70493 h 612130"/>
                <a:gd name="connsiteX7" fmla="*/ 980516 w 980516"/>
                <a:gd name="connsiteY7" fmla="*/ 215412 h 612130"/>
                <a:gd name="connsiteX8" fmla="*/ 885860 w 980516"/>
                <a:gd name="connsiteY8" fmla="*/ 329097 h 612130"/>
                <a:gd name="connsiteX9" fmla="*/ 858711 w 980516"/>
                <a:gd name="connsiteY9" fmla="*/ 395913 h 612130"/>
                <a:gd name="connsiteX10" fmla="*/ 885860 w 980516"/>
                <a:gd name="connsiteY10" fmla="*/ 462728 h 612130"/>
                <a:gd name="connsiteX11" fmla="*/ 814781 w 980516"/>
                <a:gd name="connsiteY11" fmla="*/ 504023 h 612130"/>
                <a:gd name="connsiteX12" fmla="*/ 787629 w 980516"/>
                <a:gd name="connsiteY12" fmla="*/ 570837 h 612130"/>
                <a:gd name="connsiteX13" fmla="*/ 699768 w 980516"/>
                <a:gd name="connsiteY13" fmla="*/ 570839 h 612130"/>
                <a:gd name="connsiteX14" fmla="*/ 628685 w 980516"/>
                <a:gd name="connsiteY14" fmla="*/ 612130 h 612130"/>
                <a:gd name="connsiteX15" fmla="*/ 557602 w 980516"/>
                <a:gd name="connsiteY15" fmla="*/ 570839 h 612130"/>
                <a:gd name="connsiteX16" fmla="*/ 342106 w 980516"/>
                <a:gd name="connsiteY16" fmla="*/ 568932 h 612130"/>
                <a:gd name="connsiteX17" fmla="*/ 343529 w 980516"/>
                <a:gd name="connsiteY17" fmla="*/ 284948 h 612130"/>
                <a:gd name="connsiteX18" fmla="*/ 141005 w 980516"/>
                <a:gd name="connsiteY18" fmla="*/ 167453 h 612130"/>
                <a:gd name="connsiteX19" fmla="*/ 74809 w 980516"/>
                <a:gd name="connsiteY19" fmla="*/ 203508 h 612130"/>
                <a:gd name="connsiteX20" fmla="*/ 35 w 980516"/>
                <a:gd name="connsiteY20" fmla="*/ 132882 h 612130"/>
                <a:gd name="connsiteX0" fmla="*/ 35 w 980516"/>
                <a:gd name="connsiteY0" fmla="*/ 132882 h 612130"/>
                <a:gd name="connsiteX1" fmla="*/ 67304 w 980516"/>
                <a:gd name="connsiteY1" fmla="*/ 59202 h 612130"/>
                <a:gd name="connsiteX2" fmla="*/ 142081 w 980516"/>
                <a:gd name="connsiteY2" fmla="*/ 8 h 612130"/>
                <a:gd name="connsiteX3" fmla="*/ 210892 w 980516"/>
                <a:gd name="connsiteY3" fmla="*/ 66681 h 612130"/>
                <a:gd name="connsiteX4" fmla="*/ 194345 w 980516"/>
                <a:gd name="connsiteY4" fmla="*/ 114925 h 612130"/>
                <a:gd name="connsiteX5" fmla="*/ 389253 w 980516"/>
                <a:gd name="connsiteY5" fmla="*/ 222891 h 612130"/>
                <a:gd name="connsiteX6" fmla="*/ 682854 w 980516"/>
                <a:gd name="connsiteY6" fmla="*/ 70493 h 612130"/>
                <a:gd name="connsiteX7" fmla="*/ 980516 w 980516"/>
                <a:gd name="connsiteY7" fmla="*/ 215412 h 612130"/>
                <a:gd name="connsiteX8" fmla="*/ 885860 w 980516"/>
                <a:gd name="connsiteY8" fmla="*/ 329097 h 612130"/>
                <a:gd name="connsiteX9" fmla="*/ 858711 w 980516"/>
                <a:gd name="connsiteY9" fmla="*/ 395913 h 612130"/>
                <a:gd name="connsiteX10" fmla="*/ 885860 w 980516"/>
                <a:gd name="connsiteY10" fmla="*/ 462728 h 612130"/>
                <a:gd name="connsiteX11" fmla="*/ 814781 w 980516"/>
                <a:gd name="connsiteY11" fmla="*/ 504023 h 612130"/>
                <a:gd name="connsiteX12" fmla="*/ 787629 w 980516"/>
                <a:gd name="connsiteY12" fmla="*/ 570837 h 612130"/>
                <a:gd name="connsiteX13" fmla="*/ 699768 w 980516"/>
                <a:gd name="connsiteY13" fmla="*/ 570839 h 612130"/>
                <a:gd name="connsiteX14" fmla="*/ 628685 w 980516"/>
                <a:gd name="connsiteY14" fmla="*/ 612130 h 612130"/>
                <a:gd name="connsiteX15" fmla="*/ 557602 w 980516"/>
                <a:gd name="connsiteY15" fmla="*/ 570839 h 612130"/>
                <a:gd name="connsiteX16" fmla="*/ 342106 w 980516"/>
                <a:gd name="connsiteY16" fmla="*/ 568932 h 612130"/>
                <a:gd name="connsiteX17" fmla="*/ 354959 w 980516"/>
                <a:gd name="connsiteY17" fmla="*/ 288758 h 612130"/>
                <a:gd name="connsiteX18" fmla="*/ 141005 w 980516"/>
                <a:gd name="connsiteY18" fmla="*/ 167453 h 612130"/>
                <a:gd name="connsiteX19" fmla="*/ 74809 w 980516"/>
                <a:gd name="connsiteY19" fmla="*/ 203508 h 612130"/>
                <a:gd name="connsiteX20" fmla="*/ 35 w 980516"/>
                <a:gd name="connsiteY20" fmla="*/ 132882 h 612130"/>
                <a:gd name="connsiteX0" fmla="*/ 35 w 980516"/>
                <a:gd name="connsiteY0" fmla="*/ 132882 h 612130"/>
                <a:gd name="connsiteX1" fmla="*/ 67304 w 980516"/>
                <a:gd name="connsiteY1" fmla="*/ 59202 h 612130"/>
                <a:gd name="connsiteX2" fmla="*/ 142081 w 980516"/>
                <a:gd name="connsiteY2" fmla="*/ 8 h 612130"/>
                <a:gd name="connsiteX3" fmla="*/ 210892 w 980516"/>
                <a:gd name="connsiteY3" fmla="*/ 66681 h 612130"/>
                <a:gd name="connsiteX4" fmla="*/ 194345 w 980516"/>
                <a:gd name="connsiteY4" fmla="*/ 114925 h 612130"/>
                <a:gd name="connsiteX5" fmla="*/ 389253 w 980516"/>
                <a:gd name="connsiteY5" fmla="*/ 222891 h 612130"/>
                <a:gd name="connsiteX6" fmla="*/ 682854 w 980516"/>
                <a:gd name="connsiteY6" fmla="*/ 70493 h 612130"/>
                <a:gd name="connsiteX7" fmla="*/ 980516 w 980516"/>
                <a:gd name="connsiteY7" fmla="*/ 215412 h 612130"/>
                <a:gd name="connsiteX8" fmla="*/ 885860 w 980516"/>
                <a:gd name="connsiteY8" fmla="*/ 329097 h 612130"/>
                <a:gd name="connsiteX9" fmla="*/ 858711 w 980516"/>
                <a:gd name="connsiteY9" fmla="*/ 395913 h 612130"/>
                <a:gd name="connsiteX10" fmla="*/ 885860 w 980516"/>
                <a:gd name="connsiteY10" fmla="*/ 462728 h 612130"/>
                <a:gd name="connsiteX11" fmla="*/ 814781 w 980516"/>
                <a:gd name="connsiteY11" fmla="*/ 504023 h 612130"/>
                <a:gd name="connsiteX12" fmla="*/ 787629 w 980516"/>
                <a:gd name="connsiteY12" fmla="*/ 570837 h 612130"/>
                <a:gd name="connsiteX13" fmla="*/ 699768 w 980516"/>
                <a:gd name="connsiteY13" fmla="*/ 570839 h 612130"/>
                <a:gd name="connsiteX14" fmla="*/ 628685 w 980516"/>
                <a:gd name="connsiteY14" fmla="*/ 612130 h 612130"/>
                <a:gd name="connsiteX15" fmla="*/ 557602 w 980516"/>
                <a:gd name="connsiteY15" fmla="*/ 570839 h 612130"/>
                <a:gd name="connsiteX16" fmla="*/ 342106 w 980516"/>
                <a:gd name="connsiteY16" fmla="*/ 568932 h 612130"/>
                <a:gd name="connsiteX17" fmla="*/ 354959 w 980516"/>
                <a:gd name="connsiteY17" fmla="*/ 288758 h 612130"/>
                <a:gd name="connsiteX18" fmla="*/ 141005 w 980516"/>
                <a:gd name="connsiteY18" fmla="*/ 167453 h 612130"/>
                <a:gd name="connsiteX19" fmla="*/ 74809 w 980516"/>
                <a:gd name="connsiteY19" fmla="*/ 203508 h 612130"/>
                <a:gd name="connsiteX20" fmla="*/ 35 w 980516"/>
                <a:gd name="connsiteY20" fmla="*/ 132882 h 612130"/>
                <a:gd name="connsiteX0" fmla="*/ 35 w 980516"/>
                <a:gd name="connsiteY0" fmla="*/ 132882 h 612130"/>
                <a:gd name="connsiteX1" fmla="*/ 67304 w 980516"/>
                <a:gd name="connsiteY1" fmla="*/ 59202 h 612130"/>
                <a:gd name="connsiteX2" fmla="*/ 142081 w 980516"/>
                <a:gd name="connsiteY2" fmla="*/ 8 h 612130"/>
                <a:gd name="connsiteX3" fmla="*/ 210892 w 980516"/>
                <a:gd name="connsiteY3" fmla="*/ 66681 h 612130"/>
                <a:gd name="connsiteX4" fmla="*/ 194345 w 980516"/>
                <a:gd name="connsiteY4" fmla="*/ 114925 h 612130"/>
                <a:gd name="connsiteX5" fmla="*/ 389253 w 980516"/>
                <a:gd name="connsiteY5" fmla="*/ 222891 h 612130"/>
                <a:gd name="connsiteX6" fmla="*/ 682854 w 980516"/>
                <a:gd name="connsiteY6" fmla="*/ 70493 h 612130"/>
                <a:gd name="connsiteX7" fmla="*/ 980516 w 980516"/>
                <a:gd name="connsiteY7" fmla="*/ 215412 h 612130"/>
                <a:gd name="connsiteX8" fmla="*/ 885860 w 980516"/>
                <a:gd name="connsiteY8" fmla="*/ 329097 h 612130"/>
                <a:gd name="connsiteX9" fmla="*/ 858711 w 980516"/>
                <a:gd name="connsiteY9" fmla="*/ 395913 h 612130"/>
                <a:gd name="connsiteX10" fmla="*/ 885860 w 980516"/>
                <a:gd name="connsiteY10" fmla="*/ 462728 h 612130"/>
                <a:gd name="connsiteX11" fmla="*/ 814781 w 980516"/>
                <a:gd name="connsiteY11" fmla="*/ 504023 h 612130"/>
                <a:gd name="connsiteX12" fmla="*/ 787629 w 980516"/>
                <a:gd name="connsiteY12" fmla="*/ 570837 h 612130"/>
                <a:gd name="connsiteX13" fmla="*/ 699768 w 980516"/>
                <a:gd name="connsiteY13" fmla="*/ 570839 h 612130"/>
                <a:gd name="connsiteX14" fmla="*/ 628685 w 980516"/>
                <a:gd name="connsiteY14" fmla="*/ 612130 h 612130"/>
                <a:gd name="connsiteX15" fmla="*/ 557602 w 980516"/>
                <a:gd name="connsiteY15" fmla="*/ 570839 h 612130"/>
                <a:gd name="connsiteX16" fmla="*/ 342106 w 980516"/>
                <a:gd name="connsiteY16" fmla="*/ 568932 h 612130"/>
                <a:gd name="connsiteX17" fmla="*/ 354959 w 980516"/>
                <a:gd name="connsiteY17" fmla="*/ 288758 h 612130"/>
                <a:gd name="connsiteX18" fmla="*/ 141005 w 980516"/>
                <a:gd name="connsiteY18" fmla="*/ 167453 h 612130"/>
                <a:gd name="connsiteX19" fmla="*/ 74809 w 980516"/>
                <a:gd name="connsiteY19" fmla="*/ 203508 h 612130"/>
                <a:gd name="connsiteX20" fmla="*/ 35 w 980516"/>
                <a:gd name="connsiteY20" fmla="*/ 132882 h 612130"/>
                <a:gd name="connsiteX0" fmla="*/ 35 w 980516"/>
                <a:gd name="connsiteY0" fmla="*/ 132882 h 612130"/>
                <a:gd name="connsiteX1" fmla="*/ 67304 w 980516"/>
                <a:gd name="connsiteY1" fmla="*/ 59202 h 612130"/>
                <a:gd name="connsiteX2" fmla="*/ 142081 w 980516"/>
                <a:gd name="connsiteY2" fmla="*/ 8 h 612130"/>
                <a:gd name="connsiteX3" fmla="*/ 210892 w 980516"/>
                <a:gd name="connsiteY3" fmla="*/ 66681 h 612130"/>
                <a:gd name="connsiteX4" fmla="*/ 194345 w 980516"/>
                <a:gd name="connsiteY4" fmla="*/ 114925 h 612130"/>
                <a:gd name="connsiteX5" fmla="*/ 389253 w 980516"/>
                <a:gd name="connsiteY5" fmla="*/ 222891 h 612130"/>
                <a:gd name="connsiteX6" fmla="*/ 682854 w 980516"/>
                <a:gd name="connsiteY6" fmla="*/ 70493 h 612130"/>
                <a:gd name="connsiteX7" fmla="*/ 980516 w 980516"/>
                <a:gd name="connsiteY7" fmla="*/ 215412 h 612130"/>
                <a:gd name="connsiteX8" fmla="*/ 885860 w 980516"/>
                <a:gd name="connsiteY8" fmla="*/ 329097 h 612130"/>
                <a:gd name="connsiteX9" fmla="*/ 858711 w 980516"/>
                <a:gd name="connsiteY9" fmla="*/ 395913 h 612130"/>
                <a:gd name="connsiteX10" fmla="*/ 885860 w 980516"/>
                <a:gd name="connsiteY10" fmla="*/ 462728 h 612130"/>
                <a:gd name="connsiteX11" fmla="*/ 814781 w 980516"/>
                <a:gd name="connsiteY11" fmla="*/ 504023 h 612130"/>
                <a:gd name="connsiteX12" fmla="*/ 787629 w 980516"/>
                <a:gd name="connsiteY12" fmla="*/ 570837 h 612130"/>
                <a:gd name="connsiteX13" fmla="*/ 699768 w 980516"/>
                <a:gd name="connsiteY13" fmla="*/ 570839 h 612130"/>
                <a:gd name="connsiteX14" fmla="*/ 628685 w 980516"/>
                <a:gd name="connsiteY14" fmla="*/ 612130 h 612130"/>
                <a:gd name="connsiteX15" fmla="*/ 557602 w 980516"/>
                <a:gd name="connsiteY15" fmla="*/ 570839 h 612130"/>
                <a:gd name="connsiteX16" fmla="*/ 342106 w 980516"/>
                <a:gd name="connsiteY16" fmla="*/ 568932 h 612130"/>
                <a:gd name="connsiteX17" fmla="*/ 354959 w 980516"/>
                <a:gd name="connsiteY17" fmla="*/ 288758 h 612130"/>
                <a:gd name="connsiteX18" fmla="*/ 141005 w 980516"/>
                <a:gd name="connsiteY18" fmla="*/ 167453 h 612130"/>
                <a:gd name="connsiteX19" fmla="*/ 74809 w 980516"/>
                <a:gd name="connsiteY19" fmla="*/ 203508 h 612130"/>
                <a:gd name="connsiteX20" fmla="*/ 35 w 980516"/>
                <a:gd name="connsiteY20" fmla="*/ 132882 h 612130"/>
                <a:gd name="connsiteX0" fmla="*/ 35 w 1171610"/>
                <a:gd name="connsiteY0" fmla="*/ 132882 h 612130"/>
                <a:gd name="connsiteX1" fmla="*/ 67304 w 1171610"/>
                <a:gd name="connsiteY1" fmla="*/ 59202 h 612130"/>
                <a:gd name="connsiteX2" fmla="*/ 142081 w 1171610"/>
                <a:gd name="connsiteY2" fmla="*/ 8 h 612130"/>
                <a:gd name="connsiteX3" fmla="*/ 210892 w 1171610"/>
                <a:gd name="connsiteY3" fmla="*/ 66681 h 612130"/>
                <a:gd name="connsiteX4" fmla="*/ 194345 w 1171610"/>
                <a:gd name="connsiteY4" fmla="*/ 114925 h 612130"/>
                <a:gd name="connsiteX5" fmla="*/ 389253 w 1171610"/>
                <a:gd name="connsiteY5" fmla="*/ 222891 h 612130"/>
                <a:gd name="connsiteX6" fmla="*/ 682854 w 1171610"/>
                <a:gd name="connsiteY6" fmla="*/ 70493 h 612130"/>
                <a:gd name="connsiteX7" fmla="*/ 980516 w 1171610"/>
                <a:gd name="connsiteY7" fmla="*/ 215412 h 612130"/>
                <a:gd name="connsiteX8" fmla="*/ 1171610 w 1171610"/>
                <a:gd name="connsiteY8" fmla="*/ 111927 h 612130"/>
                <a:gd name="connsiteX9" fmla="*/ 858711 w 1171610"/>
                <a:gd name="connsiteY9" fmla="*/ 395913 h 612130"/>
                <a:gd name="connsiteX10" fmla="*/ 885860 w 1171610"/>
                <a:gd name="connsiteY10" fmla="*/ 462728 h 612130"/>
                <a:gd name="connsiteX11" fmla="*/ 814781 w 1171610"/>
                <a:gd name="connsiteY11" fmla="*/ 504023 h 612130"/>
                <a:gd name="connsiteX12" fmla="*/ 787629 w 1171610"/>
                <a:gd name="connsiteY12" fmla="*/ 570837 h 612130"/>
                <a:gd name="connsiteX13" fmla="*/ 699768 w 1171610"/>
                <a:gd name="connsiteY13" fmla="*/ 570839 h 612130"/>
                <a:gd name="connsiteX14" fmla="*/ 628685 w 1171610"/>
                <a:gd name="connsiteY14" fmla="*/ 612130 h 612130"/>
                <a:gd name="connsiteX15" fmla="*/ 557602 w 1171610"/>
                <a:gd name="connsiteY15" fmla="*/ 570839 h 612130"/>
                <a:gd name="connsiteX16" fmla="*/ 342106 w 1171610"/>
                <a:gd name="connsiteY16" fmla="*/ 568932 h 612130"/>
                <a:gd name="connsiteX17" fmla="*/ 354959 w 1171610"/>
                <a:gd name="connsiteY17" fmla="*/ 288758 h 612130"/>
                <a:gd name="connsiteX18" fmla="*/ 141005 w 1171610"/>
                <a:gd name="connsiteY18" fmla="*/ 167453 h 612130"/>
                <a:gd name="connsiteX19" fmla="*/ 74809 w 1171610"/>
                <a:gd name="connsiteY19" fmla="*/ 203508 h 612130"/>
                <a:gd name="connsiteX20" fmla="*/ 35 w 1171610"/>
                <a:gd name="connsiteY20" fmla="*/ 132882 h 612130"/>
                <a:gd name="connsiteX0" fmla="*/ 35 w 1224471"/>
                <a:gd name="connsiteY0" fmla="*/ 132882 h 612130"/>
                <a:gd name="connsiteX1" fmla="*/ 67304 w 1224471"/>
                <a:gd name="connsiteY1" fmla="*/ 59202 h 612130"/>
                <a:gd name="connsiteX2" fmla="*/ 142081 w 1224471"/>
                <a:gd name="connsiteY2" fmla="*/ 8 h 612130"/>
                <a:gd name="connsiteX3" fmla="*/ 210892 w 1224471"/>
                <a:gd name="connsiteY3" fmla="*/ 66681 h 612130"/>
                <a:gd name="connsiteX4" fmla="*/ 194345 w 1224471"/>
                <a:gd name="connsiteY4" fmla="*/ 114925 h 612130"/>
                <a:gd name="connsiteX5" fmla="*/ 389253 w 1224471"/>
                <a:gd name="connsiteY5" fmla="*/ 222891 h 612130"/>
                <a:gd name="connsiteX6" fmla="*/ 682854 w 1224471"/>
                <a:gd name="connsiteY6" fmla="*/ 70493 h 612130"/>
                <a:gd name="connsiteX7" fmla="*/ 980516 w 1224471"/>
                <a:gd name="connsiteY7" fmla="*/ 215412 h 612130"/>
                <a:gd name="connsiteX8" fmla="*/ 1171610 w 1224471"/>
                <a:gd name="connsiteY8" fmla="*/ 111927 h 612130"/>
                <a:gd name="connsiteX9" fmla="*/ 1224471 w 1224471"/>
                <a:gd name="connsiteY9" fmla="*/ 174933 h 612130"/>
                <a:gd name="connsiteX10" fmla="*/ 885860 w 1224471"/>
                <a:gd name="connsiteY10" fmla="*/ 462728 h 612130"/>
                <a:gd name="connsiteX11" fmla="*/ 814781 w 1224471"/>
                <a:gd name="connsiteY11" fmla="*/ 504023 h 612130"/>
                <a:gd name="connsiteX12" fmla="*/ 787629 w 1224471"/>
                <a:gd name="connsiteY12" fmla="*/ 570837 h 612130"/>
                <a:gd name="connsiteX13" fmla="*/ 699768 w 1224471"/>
                <a:gd name="connsiteY13" fmla="*/ 570839 h 612130"/>
                <a:gd name="connsiteX14" fmla="*/ 628685 w 1224471"/>
                <a:gd name="connsiteY14" fmla="*/ 612130 h 612130"/>
                <a:gd name="connsiteX15" fmla="*/ 557602 w 1224471"/>
                <a:gd name="connsiteY15" fmla="*/ 570839 h 612130"/>
                <a:gd name="connsiteX16" fmla="*/ 342106 w 1224471"/>
                <a:gd name="connsiteY16" fmla="*/ 568932 h 612130"/>
                <a:gd name="connsiteX17" fmla="*/ 354959 w 1224471"/>
                <a:gd name="connsiteY17" fmla="*/ 288758 h 612130"/>
                <a:gd name="connsiteX18" fmla="*/ 141005 w 1224471"/>
                <a:gd name="connsiteY18" fmla="*/ 167453 h 612130"/>
                <a:gd name="connsiteX19" fmla="*/ 74809 w 1224471"/>
                <a:gd name="connsiteY19" fmla="*/ 203508 h 612130"/>
                <a:gd name="connsiteX20" fmla="*/ 35 w 1224471"/>
                <a:gd name="connsiteY20" fmla="*/ 132882 h 612130"/>
                <a:gd name="connsiteX0" fmla="*/ 35 w 1224471"/>
                <a:gd name="connsiteY0" fmla="*/ 132882 h 612130"/>
                <a:gd name="connsiteX1" fmla="*/ 67304 w 1224471"/>
                <a:gd name="connsiteY1" fmla="*/ 59202 h 612130"/>
                <a:gd name="connsiteX2" fmla="*/ 142081 w 1224471"/>
                <a:gd name="connsiteY2" fmla="*/ 8 h 612130"/>
                <a:gd name="connsiteX3" fmla="*/ 210892 w 1224471"/>
                <a:gd name="connsiteY3" fmla="*/ 66681 h 612130"/>
                <a:gd name="connsiteX4" fmla="*/ 194345 w 1224471"/>
                <a:gd name="connsiteY4" fmla="*/ 114925 h 612130"/>
                <a:gd name="connsiteX5" fmla="*/ 389253 w 1224471"/>
                <a:gd name="connsiteY5" fmla="*/ 222891 h 612130"/>
                <a:gd name="connsiteX6" fmla="*/ 682854 w 1224471"/>
                <a:gd name="connsiteY6" fmla="*/ 70493 h 612130"/>
                <a:gd name="connsiteX7" fmla="*/ 980516 w 1224471"/>
                <a:gd name="connsiteY7" fmla="*/ 215412 h 612130"/>
                <a:gd name="connsiteX8" fmla="*/ 1171610 w 1224471"/>
                <a:gd name="connsiteY8" fmla="*/ 111927 h 612130"/>
                <a:gd name="connsiteX9" fmla="*/ 1224471 w 1224471"/>
                <a:gd name="connsiteY9" fmla="*/ 174933 h 612130"/>
                <a:gd name="connsiteX10" fmla="*/ 1023020 w 1224471"/>
                <a:gd name="connsiteY10" fmla="*/ 283658 h 612130"/>
                <a:gd name="connsiteX11" fmla="*/ 814781 w 1224471"/>
                <a:gd name="connsiteY11" fmla="*/ 504023 h 612130"/>
                <a:gd name="connsiteX12" fmla="*/ 787629 w 1224471"/>
                <a:gd name="connsiteY12" fmla="*/ 570837 h 612130"/>
                <a:gd name="connsiteX13" fmla="*/ 699768 w 1224471"/>
                <a:gd name="connsiteY13" fmla="*/ 570839 h 612130"/>
                <a:gd name="connsiteX14" fmla="*/ 628685 w 1224471"/>
                <a:gd name="connsiteY14" fmla="*/ 612130 h 612130"/>
                <a:gd name="connsiteX15" fmla="*/ 557602 w 1224471"/>
                <a:gd name="connsiteY15" fmla="*/ 570839 h 612130"/>
                <a:gd name="connsiteX16" fmla="*/ 342106 w 1224471"/>
                <a:gd name="connsiteY16" fmla="*/ 568932 h 612130"/>
                <a:gd name="connsiteX17" fmla="*/ 354959 w 1224471"/>
                <a:gd name="connsiteY17" fmla="*/ 288758 h 612130"/>
                <a:gd name="connsiteX18" fmla="*/ 141005 w 1224471"/>
                <a:gd name="connsiteY18" fmla="*/ 167453 h 612130"/>
                <a:gd name="connsiteX19" fmla="*/ 74809 w 1224471"/>
                <a:gd name="connsiteY19" fmla="*/ 203508 h 612130"/>
                <a:gd name="connsiteX20" fmla="*/ 35 w 1224471"/>
                <a:gd name="connsiteY20" fmla="*/ 132882 h 612130"/>
                <a:gd name="connsiteX0" fmla="*/ 35 w 1224471"/>
                <a:gd name="connsiteY0" fmla="*/ 132882 h 612130"/>
                <a:gd name="connsiteX1" fmla="*/ 67304 w 1224471"/>
                <a:gd name="connsiteY1" fmla="*/ 59202 h 612130"/>
                <a:gd name="connsiteX2" fmla="*/ 142081 w 1224471"/>
                <a:gd name="connsiteY2" fmla="*/ 8 h 612130"/>
                <a:gd name="connsiteX3" fmla="*/ 210892 w 1224471"/>
                <a:gd name="connsiteY3" fmla="*/ 66681 h 612130"/>
                <a:gd name="connsiteX4" fmla="*/ 194345 w 1224471"/>
                <a:gd name="connsiteY4" fmla="*/ 114925 h 612130"/>
                <a:gd name="connsiteX5" fmla="*/ 389253 w 1224471"/>
                <a:gd name="connsiteY5" fmla="*/ 222891 h 612130"/>
                <a:gd name="connsiteX6" fmla="*/ 682854 w 1224471"/>
                <a:gd name="connsiteY6" fmla="*/ 70493 h 612130"/>
                <a:gd name="connsiteX7" fmla="*/ 980516 w 1224471"/>
                <a:gd name="connsiteY7" fmla="*/ 215412 h 612130"/>
                <a:gd name="connsiteX8" fmla="*/ 1171610 w 1224471"/>
                <a:gd name="connsiteY8" fmla="*/ 111927 h 612130"/>
                <a:gd name="connsiteX9" fmla="*/ 1224471 w 1224471"/>
                <a:gd name="connsiteY9" fmla="*/ 174933 h 612130"/>
                <a:gd name="connsiteX10" fmla="*/ 1023020 w 1224471"/>
                <a:gd name="connsiteY10" fmla="*/ 283658 h 612130"/>
                <a:gd name="connsiteX11" fmla="*/ 1035761 w 1224471"/>
                <a:gd name="connsiteY11" fmla="*/ 570698 h 612130"/>
                <a:gd name="connsiteX12" fmla="*/ 787629 w 1224471"/>
                <a:gd name="connsiteY12" fmla="*/ 570837 h 612130"/>
                <a:gd name="connsiteX13" fmla="*/ 699768 w 1224471"/>
                <a:gd name="connsiteY13" fmla="*/ 570839 h 612130"/>
                <a:gd name="connsiteX14" fmla="*/ 628685 w 1224471"/>
                <a:gd name="connsiteY14" fmla="*/ 612130 h 612130"/>
                <a:gd name="connsiteX15" fmla="*/ 557602 w 1224471"/>
                <a:gd name="connsiteY15" fmla="*/ 570839 h 612130"/>
                <a:gd name="connsiteX16" fmla="*/ 342106 w 1224471"/>
                <a:gd name="connsiteY16" fmla="*/ 568932 h 612130"/>
                <a:gd name="connsiteX17" fmla="*/ 354959 w 1224471"/>
                <a:gd name="connsiteY17" fmla="*/ 288758 h 612130"/>
                <a:gd name="connsiteX18" fmla="*/ 141005 w 1224471"/>
                <a:gd name="connsiteY18" fmla="*/ 167453 h 612130"/>
                <a:gd name="connsiteX19" fmla="*/ 74809 w 1224471"/>
                <a:gd name="connsiteY19" fmla="*/ 203508 h 612130"/>
                <a:gd name="connsiteX20" fmla="*/ 35 w 1224471"/>
                <a:gd name="connsiteY20" fmla="*/ 132882 h 612130"/>
                <a:gd name="connsiteX0" fmla="*/ 35 w 1224471"/>
                <a:gd name="connsiteY0" fmla="*/ 132882 h 612130"/>
                <a:gd name="connsiteX1" fmla="*/ 67304 w 1224471"/>
                <a:gd name="connsiteY1" fmla="*/ 59202 h 612130"/>
                <a:gd name="connsiteX2" fmla="*/ 142081 w 1224471"/>
                <a:gd name="connsiteY2" fmla="*/ 8 h 612130"/>
                <a:gd name="connsiteX3" fmla="*/ 210892 w 1224471"/>
                <a:gd name="connsiteY3" fmla="*/ 66681 h 612130"/>
                <a:gd name="connsiteX4" fmla="*/ 194345 w 1224471"/>
                <a:gd name="connsiteY4" fmla="*/ 114925 h 612130"/>
                <a:gd name="connsiteX5" fmla="*/ 389253 w 1224471"/>
                <a:gd name="connsiteY5" fmla="*/ 222891 h 612130"/>
                <a:gd name="connsiteX6" fmla="*/ 682854 w 1224471"/>
                <a:gd name="connsiteY6" fmla="*/ 70493 h 612130"/>
                <a:gd name="connsiteX7" fmla="*/ 980516 w 1224471"/>
                <a:gd name="connsiteY7" fmla="*/ 215412 h 612130"/>
                <a:gd name="connsiteX8" fmla="*/ 1171610 w 1224471"/>
                <a:gd name="connsiteY8" fmla="*/ 111927 h 612130"/>
                <a:gd name="connsiteX9" fmla="*/ 1224471 w 1224471"/>
                <a:gd name="connsiteY9" fmla="*/ 174933 h 612130"/>
                <a:gd name="connsiteX10" fmla="*/ 1023020 w 1224471"/>
                <a:gd name="connsiteY10" fmla="*/ 283658 h 612130"/>
                <a:gd name="connsiteX11" fmla="*/ 1035761 w 1224471"/>
                <a:gd name="connsiteY11" fmla="*/ 570698 h 612130"/>
                <a:gd name="connsiteX12" fmla="*/ 787629 w 1224471"/>
                <a:gd name="connsiteY12" fmla="*/ 570837 h 612130"/>
                <a:gd name="connsiteX13" fmla="*/ 699768 w 1224471"/>
                <a:gd name="connsiteY13" fmla="*/ 570839 h 612130"/>
                <a:gd name="connsiteX14" fmla="*/ 628685 w 1224471"/>
                <a:gd name="connsiteY14" fmla="*/ 612130 h 612130"/>
                <a:gd name="connsiteX15" fmla="*/ 557602 w 1224471"/>
                <a:gd name="connsiteY15" fmla="*/ 570839 h 612130"/>
                <a:gd name="connsiteX16" fmla="*/ 342106 w 1224471"/>
                <a:gd name="connsiteY16" fmla="*/ 568932 h 612130"/>
                <a:gd name="connsiteX17" fmla="*/ 354959 w 1224471"/>
                <a:gd name="connsiteY17" fmla="*/ 288758 h 612130"/>
                <a:gd name="connsiteX18" fmla="*/ 141005 w 1224471"/>
                <a:gd name="connsiteY18" fmla="*/ 167453 h 612130"/>
                <a:gd name="connsiteX19" fmla="*/ 74809 w 1224471"/>
                <a:gd name="connsiteY19" fmla="*/ 203508 h 612130"/>
                <a:gd name="connsiteX20" fmla="*/ 35 w 1224471"/>
                <a:gd name="connsiteY20" fmla="*/ 132882 h 612130"/>
                <a:gd name="connsiteX0" fmla="*/ 35 w 1224471"/>
                <a:gd name="connsiteY0" fmla="*/ 132882 h 612130"/>
                <a:gd name="connsiteX1" fmla="*/ 67304 w 1224471"/>
                <a:gd name="connsiteY1" fmla="*/ 59202 h 612130"/>
                <a:gd name="connsiteX2" fmla="*/ 142081 w 1224471"/>
                <a:gd name="connsiteY2" fmla="*/ 8 h 612130"/>
                <a:gd name="connsiteX3" fmla="*/ 210892 w 1224471"/>
                <a:gd name="connsiteY3" fmla="*/ 66681 h 612130"/>
                <a:gd name="connsiteX4" fmla="*/ 194345 w 1224471"/>
                <a:gd name="connsiteY4" fmla="*/ 114925 h 612130"/>
                <a:gd name="connsiteX5" fmla="*/ 389253 w 1224471"/>
                <a:gd name="connsiteY5" fmla="*/ 222891 h 612130"/>
                <a:gd name="connsiteX6" fmla="*/ 682854 w 1224471"/>
                <a:gd name="connsiteY6" fmla="*/ 70493 h 612130"/>
                <a:gd name="connsiteX7" fmla="*/ 980516 w 1224471"/>
                <a:gd name="connsiteY7" fmla="*/ 215412 h 612130"/>
                <a:gd name="connsiteX8" fmla="*/ 1171610 w 1224471"/>
                <a:gd name="connsiteY8" fmla="*/ 111927 h 612130"/>
                <a:gd name="connsiteX9" fmla="*/ 1224471 w 1224471"/>
                <a:gd name="connsiteY9" fmla="*/ 174933 h 612130"/>
                <a:gd name="connsiteX10" fmla="*/ 1023020 w 1224471"/>
                <a:gd name="connsiteY10" fmla="*/ 283658 h 612130"/>
                <a:gd name="connsiteX11" fmla="*/ 1031951 w 1224471"/>
                <a:gd name="connsiteY11" fmla="*/ 568793 h 612130"/>
                <a:gd name="connsiteX12" fmla="*/ 787629 w 1224471"/>
                <a:gd name="connsiteY12" fmla="*/ 570837 h 612130"/>
                <a:gd name="connsiteX13" fmla="*/ 699768 w 1224471"/>
                <a:gd name="connsiteY13" fmla="*/ 570839 h 612130"/>
                <a:gd name="connsiteX14" fmla="*/ 628685 w 1224471"/>
                <a:gd name="connsiteY14" fmla="*/ 612130 h 612130"/>
                <a:gd name="connsiteX15" fmla="*/ 557602 w 1224471"/>
                <a:gd name="connsiteY15" fmla="*/ 570839 h 612130"/>
                <a:gd name="connsiteX16" fmla="*/ 342106 w 1224471"/>
                <a:gd name="connsiteY16" fmla="*/ 568932 h 612130"/>
                <a:gd name="connsiteX17" fmla="*/ 354959 w 1224471"/>
                <a:gd name="connsiteY17" fmla="*/ 288758 h 612130"/>
                <a:gd name="connsiteX18" fmla="*/ 141005 w 1224471"/>
                <a:gd name="connsiteY18" fmla="*/ 167453 h 612130"/>
                <a:gd name="connsiteX19" fmla="*/ 74809 w 1224471"/>
                <a:gd name="connsiteY19" fmla="*/ 203508 h 612130"/>
                <a:gd name="connsiteX20" fmla="*/ 35 w 1224471"/>
                <a:gd name="connsiteY20" fmla="*/ 132882 h 612130"/>
                <a:gd name="connsiteX0" fmla="*/ 35 w 1224471"/>
                <a:gd name="connsiteY0" fmla="*/ 132882 h 612130"/>
                <a:gd name="connsiteX1" fmla="*/ 67304 w 1224471"/>
                <a:gd name="connsiteY1" fmla="*/ 59202 h 612130"/>
                <a:gd name="connsiteX2" fmla="*/ 142081 w 1224471"/>
                <a:gd name="connsiteY2" fmla="*/ 8 h 612130"/>
                <a:gd name="connsiteX3" fmla="*/ 210892 w 1224471"/>
                <a:gd name="connsiteY3" fmla="*/ 66681 h 612130"/>
                <a:gd name="connsiteX4" fmla="*/ 194345 w 1224471"/>
                <a:gd name="connsiteY4" fmla="*/ 114925 h 612130"/>
                <a:gd name="connsiteX5" fmla="*/ 389253 w 1224471"/>
                <a:gd name="connsiteY5" fmla="*/ 222891 h 612130"/>
                <a:gd name="connsiteX6" fmla="*/ 682854 w 1224471"/>
                <a:gd name="connsiteY6" fmla="*/ 70493 h 612130"/>
                <a:gd name="connsiteX7" fmla="*/ 980516 w 1224471"/>
                <a:gd name="connsiteY7" fmla="*/ 215412 h 612130"/>
                <a:gd name="connsiteX8" fmla="*/ 1171610 w 1224471"/>
                <a:gd name="connsiteY8" fmla="*/ 111927 h 612130"/>
                <a:gd name="connsiteX9" fmla="*/ 1224471 w 1224471"/>
                <a:gd name="connsiteY9" fmla="*/ 174933 h 612130"/>
                <a:gd name="connsiteX10" fmla="*/ 1023020 w 1224471"/>
                <a:gd name="connsiteY10" fmla="*/ 283658 h 612130"/>
                <a:gd name="connsiteX11" fmla="*/ 1031951 w 1224471"/>
                <a:gd name="connsiteY11" fmla="*/ 568793 h 612130"/>
                <a:gd name="connsiteX12" fmla="*/ 787629 w 1224471"/>
                <a:gd name="connsiteY12" fmla="*/ 570837 h 612130"/>
                <a:gd name="connsiteX13" fmla="*/ 699768 w 1224471"/>
                <a:gd name="connsiteY13" fmla="*/ 570839 h 612130"/>
                <a:gd name="connsiteX14" fmla="*/ 628685 w 1224471"/>
                <a:gd name="connsiteY14" fmla="*/ 612130 h 612130"/>
                <a:gd name="connsiteX15" fmla="*/ 557602 w 1224471"/>
                <a:gd name="connsiteY15" fmla="*/ 570839 h 612130"/>
                <a:gd name="connsiteX16" fmla="*/ 342106 w 1224471"/>
                <a:gd name="connsiteY16" fmla="*/ 568932 h 612130"/>
                <a:gd name="connsiteX17" fmla="*/ 354959 w 1224471"/>
                <a:gd name="connsiteY17" fmla="*/ 288758 h 612130"/>
                <a:gd name="connsiteX18" fmla="*/ 141005 w 1224471"/>
                <a:gd name="connsiteY18" fmla="*/ 167453 h 612130"/>
                <a:gd name="connsiteX19" fmla="*/ 74809 w 1224471"/>
                <a:gd name="connsiteY19" fmla="*/ 203508 h 612130"/>
                <a:gd name="connsiteX20" fmla="*/ 35 w 1224471"/>
                <a:gd name="connsiteY20" fmla="*/ 132882 h 612130"/>
                <a:gd name="connsiteX0" fmla="*/ 35 w 1224471"/>
                <a:gd name="connsiteY0" fmla="*/ 132882 h 612130"/>
                <a:gd name="connsiteX1" fmla="*/ 67304 w 1224471"/>
                <a:gd name="connsiteY1" fmla="*/ 59202 h 612130"/>
                <a:gd name="connsiteX2" fmla="*/ 142081 w 1224471"/>
                <a:gd name="connsiteY2" fmla="*/ 8 h 612130"/>
                <a:gd name="connsiteX3" fmla="*/ 210892 w 1224471"/>
                <a:gd name="connsiteY3" fmla="*/ 66681 h 612130"/>
                <a:gd name="connsiteX4" fmla="*/ 194345 w 1224471"/>
                <a:gd name="connsiteY4" fmla="*/ 114925 h 612130"/>
                <a:gd name="connsiteX5" fmla="*/ 389253 w 1224471"/>
                <a:gd name="connsiteY5" fmla="*/ 222891 h 612130"/>
                <a:gd name="connsiteX6" fmla="*/ 682854 w 1224471"/>
                <a:gd name="connsiteY6" fmla="*/ 70493 h 612130"/>
                <a:gd name="connsiteX7" fmla="*/ 980516 w 1224471"/>
                <a:gd name="connsiteY7" fmla="*/ 215412 h 612130"/>
                <a:gd name="connsiteX8" fmla="*/ 1171610 w 1224471"/>
                <a:gd name="connsiteY8" fmla="*/ 111927 h 612130"/>
                <a:gd name="connsiteX9" fmla="*/ 1224471 w 1224471"/>
                <a:gd name="connsiteY9" fmla="*/ 174933 h 612130"/>
                <a:gd name="connsiteX10" fmla="*/ 1023020 w 1224471"/>
                <a:gd name="connsiteY10" fmla="*/ 283658 h 612130"/>
                <a:gd name="connsiteX11" fmla="*/ 1031951 w 1224471"/>
                <a:gd name="connsiteY11" fmla="*/ 568793 h 612130"/>
                <a:gd name="connsiteX12" fmla="*/ 787629 w 1224471"/>
                <a:gd name="connsiteY12" fmla="*/ 570837 h 612130"/>
                <a:gd name="connsiteX13" fmla="*/ 699768 w 1224471"/>
                <a:gd name="connsiteY13" fmla="*/ 570839 h 612130"/>
                <a:gd name="connsiteX14" fmla="*/ 628685 w 1224471"/>
                <a:gd name="connsiteY14" fmla="*/ 612130 h 612130"/>
                <a:gd name="connsiteX15" fmla="*/ 557602 w 1224471"/>
                <a:gd name="connsiteY15" fmla="*/ 570839 h 612130"/>
                <a:gd name="connsiteX16" fmla="*/ 342106 w 1224471"/>
                <a:gd name="connsiteY16" fmla="*/ 568932 h 612130"/>
                <a:gd name="connsiteX17" fmla="*/ 354959 w 1224471"/>
                <a:gd name="connsiteY17" fmla="*/ 288758 h 612130"/>
                <a:gd name="connsiteX18" fmla="*/ 141005 w 1224471"/>
                <a:gd name="connsiteY18" fmla="*/ 167453 h 612130"/>
                <a:gd name="connsiteX19" fmla="*/ 74809 w 1224471"/>
                <a:gd name="connsiteY19" fmla="*/ 203508 h 612130"/>
                <a:gd name="connsiteX20" fmla="*/ 35 w 1224471"/>
                <a:gd name="connsiteY20" fmla="*/ 132882 h 612130"/>
                <a:gd name="connsiteX0" fmla="*/ 35 w 1224471"/>
                <a:gd name="connsiteY0" fmla="*/ 132882 h 612130"/>
                <a:gd name="connsiteX1" fmla="*/ 67304 w 1224471"/>
                <a:gd name="connsiteY1" fmla="*/ 59202 h 612130"/>
                <a:gd name="connsiteX2" fmla="*/ 142081 w 1224471"/>
                <a:gd name="connsiteY2" fmla="*/ 8 h 612130"/>
                <a:gd name="connsiteX3" fmla="*/ 210892 w 1224471"/>
                <a:gd name="connsiteY3" fmla="*/ 66681 h 612130"/>
                <a:gd name="connsiteX4" fmla="*/ 194345 w 1224471"/>
                <a:gd name="connsiteY4" fmla="*/ 114925 h 612130"/>
                <a:gd name="connsiteX5" fmla="*/ 389253 w 1224471"/>
                <a:gd name="connsiteY5" fmla="*/ 222891 h 612130"/>
                <a:gd name="connsiteX6" fmla="*/ 682854 w 1224471"/>
                <a:gd name="connsiteY6" fmla="*/ 70493 h 612130"/>
                <a:gd name="connsiteX7" fmla="*/ 980516 w 1224471"/>
                <a:gd name="connsiteY7" fmla="*/ 215412 h 612130"/>
                <a:gd name="connsiteX8" fmla="*/ 1171610 w 1224471"/>
                <a:gd name="connsiteY8" fmla="*/ 111927 h 612130"/>
                <a:gd name="connsiteX9" fmla="*/ 1224471 w 1224471"/>
                <a:gd name="connsiteY9" fmla="*/ 174933 h 612130"/>
                <a:gd name="connsiteX10" fmla="*/ 1023020 w 1224471"/>
                <a:gd name="connsiteY10" fmla="*/ 283658 h 612130"/>
                <a:gd name="connsiteX11" fmla="*/ 1031951 w 1224471"/>
                <a:gd name="connsiteY11" fmla="*/ 568793 h 612130"/>
                <a:gd name="connsiteX12" fmla="*/ 787629 w 1224471"/>
                <a:gd name="connsiteY12" fmla="*/ 570837 h 612130"/>
                <a:gd name="connsiteX13" fmla="*/ 699768 w 1224471"/>
                <a:gd name="connsiteY13" fmla="*/ 570839 h 612130"/>
                <a:gd name="connsiteX14" fmla="*/ 628685 w 1224471"/>
                <a:gd name="connsiteY14" fmla="*/ 612130 h 612130"/>
                <a:gd name="connsiteX15" fmla="*/ 557602 w 1224471"/>
                <a:gd name="connsiteY15" fmla="*/ 570839 h 612130"/>
                <a:gd name="connsiteX16" fmla="*/ 342106 w 1224471"/>
                <a:gd name="connsiteY16" fmla="*/ 568932 h 612130"/>
                <a:gd name="connsiteX17" fmla="*/ 354959 w 1224471"/>
                <a:gd name="connsiteY17" fmla="*/ 288758 h 612130"/>
                <a:gd name="connsiteX18" fmla="*/ 141005 w 1224471"/>
                <a:gd name="connsiteY18" fmla="*/ 167453 h 612130"/>
                <a:gd name="connsiteX19" fmla="*/ 74809 w 1224471"/>
                <a:gd name="connsiteY19" fmla="*/ 203508 h 612130"/>
                <a:gd name="connsiteX20" fmla="*/ 35 w 1224471"/>
                <a:gd name="connsiteY20" fmla="*/ 132882 h 612130"/>
                <a:gd name="connsiteX0" fmla="*/ 35 w 1237209"/>
                <a:gd name="connsiteY0" fmla="*/ 132882 h 683232"/>
                <a:gd name="connsiteX1" fmla="*/ 67304 w 1237209"/>
                <a:gd name="connsiteY1" fmla="*/ 59202 h 683232"/>
                <a:gd name="connsiteX2" fmla="*/ 142081 w 1237209"/>
                <a:gd name="connsiteY2" fmla="*/ 8 h 683232"/>
                <a:gd name="connsiteX3" fmla="*/ 210892 w 1237209"/>
                <a:gd name="connsiteY3" fmla="*/ 66681 h 683232"/>
                <a:gd name="connsiteX4" fmla="*/ 194345 w 1237209"/>
                <a:gd name="connsiteY4" fmla="*/ 114925 h 683232"/>
                <a:gd name="connsiteX5" fmla="*/ 389253 w 1237209"/>
                <a:gd name="connsiteY5" fmla="*/ 222891 h 683232"/>
                <a:gd name="connsiteX6" fmla="*/ 682854 w 1237209"/>
                <a:gd name="connsiteY6" fmla="*/ 70493 h 683232"/>
                <a:gd name="connsiteX7" fmla="*/ 980516 w 1237209"/>
                <a:gd name="connsiteY7" fmla="*/ 215412 h 683232"/>
                <a:gd name="connsiteX8" fmla="*/ 1171610 w 1237209"/>
                <a:gd name="connsiteY8" fmla="*/ 111927 h 683232"/>
                <a:gd name="connsiteX9" fmla="*/ 1224471 w 1237209"/>
                <a:gd name="connsiteY9" fmla="*/ 174933 h 683232"/>
                <a:gd name="connsiteX10" fmla="*/ 1023020 w 1237209"/>
                <a:gd name="connsiteY10" fmla="*/ 283658 h 683232"/>
                <a:gd name="connsiteX11" fmla="*/ 1031951 w 1237209"/>
                <a:gd name="connsiteY11" fmla="*/ 568793 h 683232"/>
                <a:gd name="connsiteX12" fmla="*/ 1237209 w 1237209"/>
                <a:gd name="connsiteY12" fmla="*/ 683232 h 683232"/>
                <a:gd name="connsiteX13" fmla="*/ 699768 w 1237209"/>
                <a:gd name="connsiteY13" fmla="*/ 570839 h 683232"/>
                <a:gd name="connsiteX14" fmla="*/ 628685 w 1237209"/>
                <a:gd name="connsiteY14" fmla="*/ 612130 h 683232"/>
                <a:gd name="connsiteX15" fmla="*/ 557602 w 1237209"/>
                <a:gd name="connsiteY15" fmla="*/ 570839 h 683232"/>
                <a:gd name="connsiteX16" fmla="*/ 342106 w 1237209"/>
                <a:gd name="connsiteY16" fmla="*/ 568932 h 683232"/>
                <a:gd name="connsiteX17" fmla="*/ 354959 w 1237209"/>
                <a:gd name="connsiteY17" fmla="*/ 288758 h 683232"/>
                <a:gd name="connsiteX18" fmla="*/ 141005 w 1237209"/>
                <a:gd name="connsiteY18" fmla="*/ 167453 h 683232"/>
                <a:gd name="connsiteX19" fmla="*/ 74809 w 1237209"/>
                <a:gd name="connsiteY19" fmla="*/ 203508 h 683232"/>
                <a:gd name="connsiteX20" fmla="*/ 35 w 1237209"/>
                <a:gd name="connsiteY20" fmla="*/ 132882 h 683232"/>
                <a:gd name="connsiteX0" fmla="*/ 35 w 1237209"/>
                <a:gd name="connsiteY0" fmla="*/ 132882 h 688949"/>
                <a:gd name="connsiteX1" fmla="*/ 67304 w 1237209"/>
                <a:gd name="connsiteY1" fmla="*/ 59202 h 688949"/>
                <a:gd name="connsiteX2" fmla="*/ 142081 w 1237209"/>
                <a:gd name="connsiteY2" fmla="*/ 8 h 688949"/>
                <a:gd name="connsiteX3" fmla="*/ 210892 w 1237209"/>
                <a:gd name="connsiteY3" fmla="*/ 66681 h 688949"/>
                <a:gd name="connsiteX4" fmla="*/ 194345 w 1237209"/>
                <a:gd name="connsiteY4" fmla="*/ 114925 h 688949"/>
                <a:gd name="connsiteX5" fmla="*/ 389253 w 1237209"/>
                <a:gd name="connsiteY5" fmla="*/ 222891 h 688949"/>
                <a:gd name="connsiteX6" fmla="*/ 682854 w 1237209"/>
                <a:gd name="connsiteY6" fmla="*/ 70493 h 688949"/>
                <a:gd name="connsiteX7" fmla="*/ 980516 w 1237209"/>
                <a:gd name="connsiteY7" fmla="*/ 215412 h 688949"/>
                <a:gd name="connsiteX8" fmla="*/ 1171610 w 1237209"/>
                <a:gd name="connsiteY8" fmla="*/ 111927 h 688949"/>
                <a:gd name="connsiteX9" fmla="*/ 1224471 w 1237209"/>
                <a:gd name="connsiteY9" fmla="*/ 174933 h 688949"/>
                <a:gd name="connsiteX10" fmla="*/ 1023020 w 1237209"/>
                <a:gd name="connsiteY10" fmla="*/ 283658 h 688949"/>
                <a:gd name="connsiteX11" fmla="*/ 1031951 w 1237209"/>
                <a:gd name="connsiteY11" fmla="*/ 568793 h 688949"/>
                <a:gd name="connsiteX12" fmla="*/ 1237209 w 1237209"/>
                <a:gd name="connsiteY12" fmla="*/ 683232 h 688949"/>
                <a:gd name="connsiteX13" fmla="*/ 699768 w 1237209"/>
                <a:gd name="connsiteY13" fmla="*/ 570839 h 688949"/>
                <a:gd name="connsiteX14" fmla="*/ 628685 w 1237209"/>
                <a:gd name="connsiteY14" fmla="*/ 612130 h 688949"/>
                <a:gd name="connsiteX15" fmla="*/ 146122 w 1237209"/>
                <a:gd name="connsiteY15" fmla="*/ 688949 h 688949"/>
                <a:gd name="connsiteX16" fmla="*/ 342106 w 1237209"/>
                <a:gd name="connsiteY16" fmla="*/ 568932 h 688949"/>
                <a:gd name="connsiteX17" fmla="*/ 354959 w 1237209"/>
                <a:gd name="connsiteY17" fmla="*/ 288758 h 688949"/>
                <a:gd name="connsiteX18" fmla="*/ 141005 w 1237209"/>
                <a:gd name="connsiteY18" fmla="*/ 167453 h 688949"/>
                <a:gd name="connsiteX19" fmla="*/ 74809 w 1237209"/>
                <a:gd name="connsiteY19" fmla="*/ 203508 h 688949"/>
                <a:gd name="connsiteX20" fmla="*/ 35 w 1237209"/>
                <a:gd name="connsiteY20" fmla="*/ 132882 h 688949"/>
                <a:gd name="connsiteX0" fmla="*/ 35 w 1237209"/>
                <a:gd name="connsiteY0" fmla="*/ 132882 h 751195"/>
                <a:gd name="connsiteX1" fmla="*/ 67304 w 1237209"/>
                <a:gd name="connsiteY1" fmla="*/ 59202 h 751195"/>
                <a:gd name="connsiteX2" fmla="*/ 142081 w 1237209"/>
                <a:gd name="connsiteY2" fmla="*/ 8 h 751195"/>
                <a:gd name="connsiteX3" fmla="*/ 210892 w 1237209"/>
                <a:gd name="connsiteY3" fmla="*/ 66681 h 751195"/>
                <a:gd name="connsiteX4" fmla="*/ 194345 w 1237209"/>
                <a:gd name="connsiteY4" fmla="*/ 114925 h 751195"/>
                <a:gd name="connsiteX5" fmla="*/ 389253 w 1237209"/>
                <a:gd name="connsiteY5" fmla="*/ 222891 h 751195"/>
                <a:gd name="connsiteX6" fmla="*/ 682854 w 1237209"/>
                <a:gd name="connsiteY6" fmla="*/ 70493 h 751195"/>
                <a:gd name="connsiteX7" fmla="*/ 980516 w 1237209"/>
                <a:gd name="connsiteY7" fmla="*/ 215412 h 751195"/>
                <a:gd name="connsiteX8" fmla="*/ 1171610 w 1237209"/>
                <a:gd name="connsiteY8" fmla="*/ 111927 h 751195"/>
                <a:gd name="connsiteX9" fmla="*/ 1224471 w 1237209"/>
                <a:gd name="connsiteY9" fmla="*/ 174933 h 751195"/>
                <a:gd name="connsiteX10" fmla="*/ 1023020 w 1237209"/>
                <a:gd name="connsiteY10" fmla="*/ 283658 h 751195"/>
                <a:gd name="connsiteX11" fmla="*/ 1031951 w 1237209"/>
                <a:gd name="connsiteY11" fmla="*/ 568793 h 751195"/>
                <a:gd name="connsiteX12" fmla="*/ 1237209 w 1237209"/>
                <a:gd name="connsiteY12" fmla="*/ 683232 h 751195"/>
                <a:gd name="connsiteX13" fmla="*/ 699768 w 1237209"/>
                <a:gd name="connsiteY13" fmla="*/ 570839 h 751195"/>
                <a:gd name="connsiteX14" fmla="*/ 192440 w 1237209"/>
                <a:gd name="connsiteY14" fmla="*/ 751195 h 751195"/>
                <a:gd name="connsiteX15" fmla="*/ 146122 w 1237209"/>
                <a:gd name="connsiteY15" fmla="*/ 688949 h 751195"/>
                <a:gd name="connsiteX16" fmla="*/ 342106 w 1237209"/>
                <a:gd name="connsiteY16" fmla="*/ 568932 h 751195"/>
                <a:gd name="connsiteX17" fmla="*/ 354959 w 1237209"/>
                <a:gd name="connsiteY17" fmla="*/ 288758 h 751195"/>
                <a:gd name="connsiteX18" fmla="*/ 141005 w 1237209"/>
                <a:gd name="connsiteY18" fmla="*/ 167453 h 751195"/>
                <a:gd name="connsiteX19" fmla="*/ 74809 w 1237209"/>
                <a:gd name="connsiteY19" fmla="*/ 203508 h 751195"/>
                <a:gd name="connsiteX20" fmla="*/ 35 w 1237209"/>
                <a:gd name="connsiteY20" fmla="*/ 132882 h 751195"/>
                <a:gd name="connsiteX0" fmla="*/ 35 w 1237209"/>
                <a:gd name="connsiteY0" fmla="*/ 132882 h 751195"/>
                <a:gd name="connsiteX1" fmla="*/ 67304 w 1237209"/>
                <a:gd name="connsiteY1" fmla="*/ 59202 h 751195"/>
                <a:gd name="connsiteX2" fmla="*/ 142081 w 1237209"/>
                <a:gd name="connsiteY2" fmla="*/ 8 h 751195"/>
                <a:gd name="connsiteX3" fmla="*/ 210892 w 1237209"/>
                <a:gd name="connsiteY3" fmla="*/ 66681 h 751195"/>
                <a:gd name="connsiteX4" fmla="*/ 194345 w 1237209"/>
                <a:gd name="connsiteY4" fmla="*/ 114925 h 751195"/>
                <a:gd name="connsiteX5" fmla="*/ 389253 w 1237209"/>
                <a:gd name="connsiteY5" fmla="*/ 222891 h 751195"/>
                <a:gd name="connsiteX6" fmla="*/ 682854 w 1237209"/>
                <a:gd name="connsiteY6" fmla="*/ 70493 h 751195"/>
                <a:gd name="connsiteX7" fmla="*/ 980516 w 1237209"/>
                <a:gd name="connsiteY7" fmla="*/ 215412 h 751195"/>
                <a:gd name="connsiteX8" fmla="*/ 1171610 w 1237209"/>
                <a:gd name="connsiteY8" fmla="*/ 111927 h 751195"/>
                <a:gd name="connsiteX9" fmla="*/ 1224471 w 1237209"/>
                <a:gd name="connsiteY9" fmla="*/ 174933 h 751195"/>
                <a:gd name="connsiteX10" fmla="*/ 1023020 w 1237209"/>
                <a:gd name="connsiteY10" fmla="*/ 283658 h 751195"/>
                <a:gd name="connsiteX11" fmla="*/ 1031951 w 1237209"/>
                <a:gd name="connsiteY11" fmla="*/ 568793 h 751195"/>
                <a:gd name="connsiteX12" fmla="*/ 1237209 w 1237209"/>
                <a:gd name="connsiteY12" fmla="*/ 683232 h 751195"/>
                <a:gd name="connsiteX13" fmla="*/ 699768 w 1237209"/>
                <a:gd name="connsiteY13" fmla="*/ 570839 h 751195"/>
                <a:gd name="connsiteX14" fmla="*/ 375721 w 1237209"/>
                <a:gd name="connsiteY14" fmla="*/ 651411 h 751195"/>
                <a:gd name="connsiteX15" fmla="*/ 192440 w 1237209"/>
                <a:gd name="connsiteY15" fmla="*/ 751195 h 751195"/>
                <a:gd name="connsiteX16" fmla="*/ 146122 w 1237209"/>
                <a:gd name="connsiteY16" fmla="*/ 688949 h 751195"/>
                <a:gd name="connsiteX17" fmla="*/ 342106 w 1237209"/>
                <a:gd name="connsiteY17" fmla="*/ 568932 h 751195"/>
                <a:gd name="connsiteX18" fmla="*/ 354959 w 1237209"/>
                <a:gd name="connsiteY18" fmla="*/ 288758 h 751195"/>
                <a:gd name="connsiteX19" fmla="*/ 141005 w 1237209"/>
                <a:gd name="connsiteY19" fmla="*/ 167453 h 751195"/>
                <a:gd name="connsiteX20" fmla="*/ 74809 w 1237209"/>
                <a:gd name="connsiteY20" fmla="*/ 203508 h 751195"/>
                <a:gd name="connsiteX21" fmla="*/ 35 w 1237209"/>
                <a:gd name="connsiteY21" fmla="*/ 132882 h 751195"/>
                <a:gd name="connsiteX0" fmla="*/ 35 w 1237209"/>
                <a:gd name="connsiteY0" fmla="*/ 132882 h 758330"/>
                <a:gd name="connsiteX1" fmla="*/ 67304 w 1237209"/>
                <a:gd name="connsiteY1" fmla="*/ 59202 h 758330"/>
                <a:gd name="connsiteX2" fmla="*/ 142081 w 1237209"/>
                <a:gd name="connsiteY2" fmla="*/ 8 h 758330"/>
                <a:gd name="connsiteX3" fmla="*/ 210892 w 1237209"/>
                <a:gd name="connsiteY3" fmla="*/ 66681 h 758330"/>
                <a:gd name="connsiteX4" fmla="*/ 194345 w 1237209"/>
                <a:gd name="connsiteY4" fmla="*/ 114925 h 758330"/>
                <a:gd name="connsiteX5" fmla="*/ 389253 w 1237209"/>
                <a:gd name="connsiteY5" fmla="*/ 222891 h 758330"/>
                <a:gd name="connsiteX6" fmla="*/ 682854 w 1237209"/>
                <a:gd name="connsiteY6" fmla="*/ 70493 h 758330"/>
                <a:gd name="connsiteX7" fmla="*/ 980516 w 1237209"/>
                <a:gd name="connsiteY7" fmla="*/ 215412 h 758330"/>
                <a:gd name="connsiteX8" fmla="*/ 1171610 w 1237209"/>
                <a:gd name="connsiteY8" fmla="*/ 111927 h 758330"/>
                <a:gd name="connsiteX9" fmla="*/ 1224471 w 1237209"/>
                <a:gd name="connsiteY9" fmla="*/ 174933 h 758330"/>
                <a:gd name="connsiteX10" fmla="*/ 1023020 w 1237209"/>
                <a:gd name="connsiteY10" fmla="*/ 283658 h 758330"/>
                <a:gd name="connsiteX11" fmla="*/ 1031951 w 1237209"/>
                <a:gd name="connsiteY11" fmla="*/ 568793 h 758330"/>
                <a:gd name="connsiteX12" fmla="*/ 1237209 w 1237209"/>
                <a:gd name="connsiteY12" fmla="*/ 683232 h 758330"/>
                <a:gd name="connsiteX13" fmla="*/ 1183638 w 1237209"/>
                <a:gd name="connsiteY13" fmla="*/ 753719 h 758330"/>
                <a:gd name="connsiteX14" fmla="*/ 375721 w 1237209"/>
                <a:gd name="connsiteY14" fmla="*/ 651411 h 758330"/>
                <a:gd name="connsiteX15" fmla="*/ 192440 w 1237209"/>
                <a:gd name="connsiteY15" fmla="*/ 751195 h 758330"/>
                <a:gd name="connsiteX16" fmla="*/ 146122 w 1237209"/>
                <a:gd name="connsiteY16" fmla="*/ 688949 h 758330"/>
                <a:gd name="connsiteX17" fmla="*/ 342106 w 1237209"/>
                <a:gd name="connsiteY17" fmla="*/ 568932 h 758330"/>
                <a:gd name="connsiteX18" fmla="*/ 354959 w 1237209"/>
                <a:gd name="connsiteY18" fmla="*/ 288758 h 758330"/>
                <a:gd name="connsiteX19" fmla="*/ 141005 w 1237209"/>
                <a:gd name="connsiteY19" fmla="*/ 167453 h 758330"/>
                <a:gd name="connsiteX20" fmla="*/ 74809 w 1237209"/>
                <a:gd name="connsiteY20" fmla="*/ 203508 h 758330"/>
                <a:gd name="connsiteX21" fmla="*/ 35 w 1237209"/>
                <a:gd name="connsiteY21" fmla="*/ 132882 h 758330"/>
                <a:gd name="connsiteX0" fmla="*/ 35 w 1237209"/>
                <a:gd name="connsiteY0" fmla="*/ 132882 h 753719"/>
                <a:gd name="connsiteX1" fmla="*/ 67304 w 1237209"/>
                <a:gd name="connsiteY1" fmla="*/ 59202 h 753719"/>
                <a:gd name="connsiteX2" fmla="*/ 142081 w 1237209"/>
                <a:gd name="connsiteY2" fmla="*/ 8 h 753719"/>
                <a:gd name="connsiteX3" fmla="*/ 210892 w 1237209"/>
                <a:gd name="connsiteY3" fmla="*/ 66681 h 753719"/>
                <a:gd name="connsiteX4" fmla="*/ 194345 w 1237209"/>
                <a:gd name="connsiteY4" fmla="*/ 114925 h 753719"/>
                <a:gd name="connsiteX5" fmla="*/ 389253 w 1237209"/>
                <a:gd name="connsiteY5" fmla="*/ 222891 h 753719"/>
                <a:gd name="connsiteX6" fmla="*/ 682854 w 1237209"/>
                <a:gd name="connsiteY6" fmla="*/ 70493 h 753719"/>
                <a:gd name="connsiteX7" fmla="*/ 980516 w 1237209"/>
                <a:gd name="connsiteY7" fmla="*/ 215412 h 753719"/>
                <a:gd name="connsiteX8" fmla="*/ 1171610 w 1237209"/>
                <a:gd name="connsiteY8" fmla="*/ 111927 h 753719"/>
                <a:gd name="connsiteX9" fmla="*/ 1224471 w 1237209"/>
                <a:gd name="connsiteY9" fmla="*/ 174933 h 753719"/>
                <a:gd name="connsiteX10" fmla="*/ 1023020 w 1237209"/>
                <a:gd name="connsiteY10" fmla="*/ 283658 h 753719"/>
                <a:gd name="connsiteX11" fmla="*/ 1031951 w 1237209"/>
                <a:gd name="connsiteY11" fmla="*/ 568793 h 753719"/>
                <a:gd name="connsiteX12" fmla="*/ 1237209 w 1237209"/>
                <a:gd name="connsiteY12" fmla="*/ 683232 h 753719"/>
                <a:gd name="connsiteX13" fmla="*/ 1183638 w 1237209"/>
                <a:gd name="connsiteY13" fmla="*/ 753719 h 753719"/>
                <a:gd name="connsiteX14" fmla="*/ 375721 w 1237209"/>
                <a:gd name="connsiteY14" fmla="*/ 651411 h 753719"/>
                <a:gd name="connsiteX15" fmla="*/ 192440 w 1237209"/>
                <a:gd name="connsiteY15" fmla="*/ 751195 h 753719"/>
                <a:gd name="connsiteX16" fmla="*/ 146122 w 1237209"/>
                <a:gd name="connsiteY16" fmla="*/ 688949 h 753719"/>
                <a:gd name="connsiteX17" fmla="*/ 342106 w 1237209"/>
                <a:gd name="connsiteY17" fmla="*/ 568932 h 753719"/>
                <a:gd name="connsiteX18" fmla="*/ 354959 w 1237209"/>
                <a:gd name="connsiteY18" fmla="*/ 288758 h 753719"/>
                <a:gd name="connsiteX19" fmla="*/ 141005 w 1237209"/>
                <a:gd name="connsiteY19" fmla="*/ 167453 h 753719"/>
                <a:gd name="connsiteX20" fmla="*/ 74809 w 1237209"/>
                <a:gd name="connsiteY20" fmla="*/ 203508 h 753719"/>
                <a:gd name="connsiteX21" fmla="*/ 35 w 1237209"/>
                <a:gd name="connsiteY21" fmla="*/ 132882 h 753719"/>
                <a:gd name="connsiteX0" fmla="*/ 35 w 1237209"/>
                <a:gd name="connsiteY0" fmla="*/ 132882 h 753719"/>
                <a:gd name="connsiteX1" fmla="*/ 67304 w 1237209"/>
                <a:gd name="connsiteY1" fmla="*/ 59202 h 753719"/>
                <a:gd name="connsiteX2" fmla="*/ 142081 w 1237209"/>
                <a:gd name="connsiteY2" fmla="*/ 8 h 753719"/>
                <a:gd name="connsiteX3" fmla="*/ 210892 w 1237209"/>
                <a:gd name="connsiteY3" fmla="*/ 66681 h 753719"/>
                <a:gd name="connsiteX4" fmla="*/ 194345 w 1237209"/>
                <a:gd name="connsiteY4" fmla="*/ 114925 h 753719"/>
                <a:gd name="connsiteX5" fmla="*/ 389253 w 1237209"/>
                <a:gd name="connsiteY5" fmla="*/ 222891 h 753719"/>
                <a:gd name="connsiteX6" fmla="*/ 682854 w 1237209"/>
                <a:gd name="connsiteY6" fmla="*/ 70493 h 753719"/>
                <a:gd name="connsiteX7" fmla="*/ 980516 w 1237209"/>
                <a:gd name="connsiteY7" fmla="*/ 215412 h 753719"/>
                <a:gd name="connsiteX8" fmla="*/ 1171610 w 1237209"/>
                <a:gd name="connsiteY8" fmla="*/ 111927 h 753719"/>
                <a:gd name="connsiteX9" fmla="*/ 1224471 w 1237209"/>
                <a:gd name="connsiteY9" fmla="*/ 174933 h 753719"/>
                <a:gd name="connsiteX10" fmla="*/ 1023020 w 1237209"/>
                <a:gd name="connsiteY10" fmla="*/ 283658 h 753719"/>
                <a:gd name="connsiteX11" fmla="*/ 1031951 w 1237209"/>
                <a:gd name="connsiteY11" fmla="*/ 568793 h 753719"/>
                <a:gd name="connsiteX12" fmla="*/ 1237209 w 1237209"/>
                <a:gd name="connsiteY12" fmla="*/ 683232 h 753719"/>
                <a:gd name="connsiteX13" fmla="*/ 1183638 w 1237209"/>
                <a:gd name="connsiteY13" fmla="*/ 753719 h 753719"/>
                <a:gd name="connsiteX14" fmla="*/ 991036 w 1237209"/>
                <a:gd name="connsiteY14" fmla="*/ 647601 h 753719"/>
                <a:gd name="connsiteX15" fmla="*/ 375721 w 1237209"/>
                <a:gd name="connsiteY15" fmla="*/ 651411 h 753719"/>
                <a:gd name="connsiteX16" fmla="*/ 192440 w 1237209"/>
                <a:gd name="connsiteY16" fmla="*/ 751195 h 753719"/>
                <a:gd name="connsiteX17" fmla="*/ 146122 w 1237209"/>
                <a:gd name="connsiteY17" fmla="*/ 688949 h 753719"/>
                <a:gd name="connsiteX18" fmla="*/ 342106 w 1237209"/>
                <a:gd name="connsiteY18" fmla="*/ 568932 h 753719"/>
                <a:gd name="connsiteX19" fmla="*/ 354959 w 1237209"/>
                <a:gd name="connsiteY19" fmla="*/ 288758 h 753719"/>
                <a:gd name="connsiteX20" fmla="*/ 141005 w 1237209"/>
                <a:gd name="connsiteY20" fmla="*/ 167453 h 753719"/>
                <a:gd name="connsiteX21" fmla="*/ 74809 w 1237209"/>
                <a:gd name="connsiteY21" fmla="*/ 203508 h 753719"/>
                <a:gd name="connsiteX22" fmla="*/ 35 w 1237209"/>
                <a:gd name="connsiteY22" fmla="*/ 132882 h 753719"/>
                <a:gd name="connsiteX0" fmla="*/ 35 w 1237209"/>
                <a:gd name="connsiteY0" fmla="*/ 132882 h 753719"/>
                <a:gd name="connsiteX1" fmla="*/ 67304 w 1237209"/>
                <a:gd name="connsiteY1" fmla="*/ 59202 h 753719"/>
                <a:gd name="connsiteX2" fmla="*/ 142081 w 1237209"/>
                <a:gd name="connsiteY2" fmla="*/ 8 h 753719"/>
                <a:gd name="connsiteX3" fmla="*/ 210892 w 1237209"/>
                <a:gd name="connsiteY3" fmla="*/ 66681 h 753719"/>
                <a:gd name="connsiteX4" fmla="*/ 194345 w 1237209"/>
                <a:gd name="connsiteY4" fmla="*/ 114925 h 753719"/>
                <a:gd name="connsiteX5" fmla="*/ 389253 w 1237209"/>
                <a:gd name="connsiteY5" fmla="*/ 222891 h 753719"/>
                <a:gd name="connsiteX6" fmla="*/ 682854 w 1237209"/>
                <a:gd name="connsiteY6" fmla="*/ 70493 h 753719"/>
                <a:gd name="connsiteX7" fmla="*/ 980516 w 1237209"/>
                <a:gd name="connsiteY7" fmla="*/ 215412 h 753719"/>
                <a:gd name="connsiteX8" fmla="*/ 1171610 w 1237209"/>
                <a:gd name="connsiteY8" fmla="*/ 111927 h 753719"/>
                <a:gd name="connsiteX9" fmla="*/ 1224471 w 1237209"/>
                <a:gd name="connsiteY9" fmla="*/ 174933 h 753719"/>
                <a:gd name="connsiteX10" fmla="*/ 1023020 w 1237209"/>
                <a:gd name="connsiteY10" fmla="*/ 283658 h 753719"/>
                <a:gd name="connsiteX11" fmla="*/ 1031951 w 1237209"/>
                <a:gd name="connsiteY11" fmla="*/ 568793 h 753719"/>
                <a:gd name="connsiteX12" fmla="*/ 1237209 w 1237209"/>
                <a:gd name="connsiteY12" fmla="*/ 683232 h 753719"/>
                <a:gd name="connsiteX13" fmla="*/ 1183638 w 1237209"/>
                <a:gd name="connsiteY13" fmla="*/ 753719 h 753719"/>
                <a:gd name="connsiteX14" fmla="*/ 991036 w 1237209"/>
                <a:gd name="connsiteY14" fmla="*/ 647601 h 753719"/>
                <a:gd name="connsiteX15" fmla="*/ 375721 w 1237209"/>
                <a:gd name="connsiteY15" fmla="*/ 651411 h 753719"/>
                <a:gd name="connsiteX16" fmla="*/ 192440 w 1237209"/>
                <a:gd name="connsiteY16" fmla="*/ 751195 h 753719"/>
                <a:gd name="connsiteX17" fmla="*/ 146122 w 1237209"/>
                <a:gd name="connsiteY17" fmla="*/ 688949 h 753719"/>
                <a:gd name="connsiteX18" fmla="*/ 342106 w 1237209"/>
                <a:gd name="connsiteY18" fmla="*/ 568932 h 753719"/>
                <a:gd name="connsiteX19" fmla="*/ 354959 w 1237209"/>
                <a:gd name="connsiteY19" fmla="*/ 288758 h 753719"/>
                <a:gd name="connsiteX20" fmla="*/ 141005 w 1237209"/>
                <a:gd name="connsiteY20" fmla="*/ 167453 h 753719"/>
                <a:gd name="connsiteX21" fmla="*/ 74809 w 1237209"/>
                <a:gd name="connsiteY21" fmla="*/ 203508 h 753719"/>
                <a:gd name="connsiteX22" fmla="*/ 35 w 1237209"/>
                <a:gd name="connsiteY22" fmla="*/ 132882 h 753719"/>
                <a:gd name="connsiteX0" fmla="*/ 35 w 1237209"/>
                <a:gd name="connsiteY0" fmla="*/ 132882 h 753719"/>
                <a:gd name="connsiteX1" fmla="*/ 67304 w 1237209"/>
                <a:gd name="connsiteY1" fmla="*/ 59202 h 753719"/>
                <a:gd name="connsiteX2" fmla="*/ 142081 w 1237209"/>
                <a:gd name="connsiteY2" fmla="*/ 8 h 753719"/>
                <a:gd name="connsiteX3" fmla="*/ 210892 w 1237209"/>
                <a:gd name="connsiteY3" fmla="*/ 66681 h 753719"/>
                <a:gd name="connsiteX4" fmla="*/ 194345 w 1237209"/>
                <a:gd name="connsiteY4" fmla="*/ 114925 h 753719"/>
                <a:gd name="connsiteX5" fmla="*/ 389253 w 1237209"/>
                <a:gd name="connsiteY5" fmla="*/ 222891 h 753719"/>
                <a:gd name="connsiteX6" fmla="*/ 682854 w 1237209"/>
                <a:gd name="connsiteY6" fmla="*/ 70493 h 753719"/>
                <a:gd name="connsiteX7" fmla="*/ 980516 w 1237209"/>
                <a:gd name="connsiteY7" fmla="*/ 215412 h 753719"/>
                <a:gd name="connsiteX8" fmla="*/ 1171610 w 1237209"/>
                <a:gd name="connsiteY8" fmla="*/ 111927 h 753719"/>
                <a:gd name="connsiteX9" fmla="*/ 1224471 w 1237209"/>
                <a:gd name="connsiteY9" fmla="*/ 174933 h 753719"/>
                <a:gd name="connsiteX10" fmla="*/ 1023020 w 1237209"/>
                <a:gd name="connsiteY10" fmla="*/ 283658 h 753719"/>
                <a:gd name="connsiteX11" fmla="*/ 1031951 w 1237209"/>
                <a:gd name="connsiteY11" fmla="*/ 568793 h 753719"/>
                <a:gd name="connsiteX12" fmla="*/ 1237209 w 1237209"/>
                <a:gd name="connsiteY12" fmla="*/ 683232 h 753719"/>
                <a:gd name="connsiteX13" fmla="*/ 1183638 w 1237209"/>
                <a:gd name="connsiteY13" fmla="*/ 753719 h 753719"/>
                <a:gd name="connsiteX14" fmla="*/ 1000561 w 1237209"/>
                <a:gd name="connsiteY14" fmla="*/ 645696 h 753719"/>
                <a:gd name="connsiteX15" fmla="*/ 375721 w 1237209"/>
                <a:gd name="connsiteY15" fmla="*/ 651411 h 753719"/>
                <a:gd name="connsiteX16" fmla="*/ 192440 w 1237209"/>
                <a:gd name="connsiteY16" fmla="*/ 751195 h 753719"/>
                <a:gd name="connsiteX17" fmla="*/ 146122 w 1237209"/>
                <a:gd name="connsiteY17" fmla="*/ 688949 h 753719"/>
                <a:gd name="connsiteX18" fmla="*/ 342106 w 1237209"/>
                <a:gd name="connsiteY18" fmla="*/ 568932 h 753719"/>
                <a:gd name="connsiteX19" fmla="*/ 354959 w 1237209"/>
                <a:gd name="connsiteY19" fmla="*/ 288758 h 753719"/>
                <a:gd name="connsiteX20" fmla="*/ 141005 w 1237209"/>
                <a:gd name="connsiteY20" fmla="*/ 167453 h 753719"/>
                <a:gd name="connsiteX21" fmla="*/ 74809 w 1237209"/>
                <a:gd name="connsiteY21" fmla="*/ 203508 h 753719"/>
                <a:gd name="connsiteX22" fmla="*/ 35 w 1237209"/>
                <a:gd name="connsiteY22" fmla="*/ 132882 h 753719"/>
                <a:gd name="connsiteX0" fmla="*/ 35 w 1326316"/>
                <a:gd name="connsiteY0" fmla="*/ 132882 h 753719"/>
                <a:gd name="connsiteX1" fmla="*/ 67304 w 1326316"/>
                <a:gd name="connsiteY1" fmla="*/ 59202 h 753719"/>
                <a:gd name="connsiteX2" fmla="*/ 142081 w 1326316"/>
                <a:gd name="connsiteY2" fmla="*/ 8 h 753719"/>
                <a:gd name="connsiteX3" fmla="*/ 210892 w 1326316"/>
                <a:gd name="connsiteY3" fmla="*/ 66681 h 753719"/>
                <a:gd name="connsiteX4" fmla="*/ 194345 w 1326316"/>
                <a:gd name="connsiteY4" fmla="*/ 114925 h 753719"/>
                <a:gd name="connsiteX5" fmla="*/ 389253 w 1326316"/>
                <a:gd name="connsiteY5" fmla="*/ 222891 h 753719"/>
                <a:gd name="connsiteX6" fmla="*/ 682854 w 1326316"/>
                <a:gd name="connsiteY6" fmla="*/ 70493 h 753719"/>
                <a:gd name="connsiteX7" fmla="*/ 980516 w 1326316"/>
                <a:gd name="connsiteY7" fmla="*/ 215412 h 753719"/>
                <a:gd name="connsiteX8" fmla="*/ 1171610 w 1326316"/>
                <a:gd name="connsiteY8" fmla="*/ 111927 h 753719"/>
                <a:gd name="connsiteX9" fmla="*/ 1326316 w 1326316"/>
                <a:gd name="connsiteY9" fmla="*/ 70386 h 753719"/>
                <a:gd name="connsiteX10" fmla="*/ 1224471 w 1326316"/>
                <a:gd name="connsiteY10" fmla="*/ 174933 h 753719"/>
                <a:gd name="connsiteX11" fmla="*/ 1023020 w 1326316"/>
                <a:gd name="connsiteY11" fmla="*/ 283658 h 753719"/>
                <a:gd name="connsiteX12" fmla="*/ 1031951 w 1326316"/>
                <a:gd name="connsiteY12" fmla="*/ 568793 h 753719"/>
                <a:gd name="connsiteX13" fmla="*/ 1237209 w 1326316"/>
                <a:gd name="connsiteY13" fmla="*/ 683232 h 753719"/>
                <a:gd name="connsiteX14" fmla="*/ 1183638 w 1326316"/>
                <a:gd name="connsiteY14" fmla="*/ 753719 h 753719"/>
                <a:gd name="connsiteX15" fmla="*/ 1000561 w 1326316"/>
                <a:gd name="connsiteY15" fmla="*/ 645696 h 753719"/>
                <a:gd name="connsiteX16" fmla="*/ 375721 w 1326316"/>
                <a:gd name="connsiteY16" fmla="*/ 651411 h 753719"/>
                <a:gd name="connsiteX17" fmla="*/ 192440 w 1326316"/>
                <a:gd name="connsiteY17" fmla="*/ 751195 h 753719"/>
                <a:gd name="connsiteX18" fmla="*/ 146122 w 1326316"/>
                <a:gd name="connsiteY18" fmla="*/ 688949 h 753719"/>
                <a:gd name="connsiteX19" fmla="*/ 342106 w 1326316"/>
                <a:gd name="connsiteY19" fmla="*/ 568932 h 753719"/>
                <a:gd name="connsiteX20" fmla="*/ 354959 w 1326316"/>
                <a:gd name="connsiteY20" fmla="*/ 288758 h 753719"/>
                <a:gd name="connsiteX21" fmla="*/ 141005 w 1326316"/>
                <a:gd name="connsiteY21" fmla="*/ 167453 h 753719"/>
                <a:gd name="connsiteX22" fmla="*/ 74809 w 1326316"/>
                <a:gd name="connsiteY22" fmla="*/ 203508 h 753719"/>
                <a:gd name="connsiteX23" fmla="*/ 35 w 1326316"/>
                <a:gd name="connsiteY23" fmla="*/ 132882 h 753719"/>
                <a:gd name="connsiteX0" fmla="*/ 35 w 1326316"/>
                <a:gd name="connsiteY0" fmla="*/ 132882 h 753719"/>
                <a:gd name="connsiteX1" fmla="*/ 67304 w 1326316"/>
                <a:gd name="connsiteY1" fmla="*/ 59202 h 753719"/>
                <a:gd name="connsiteX2" fmla="*/ 142081 w 1326316"/>
                <a:gd name="connsiteY2" fmla="*/ 8 h 753719"/>
                <a:gd name="connsiteX3" fmla="*/ 210892 w 1326316"/>
                <a:gd name="connsiteY3" fmla="*/ 66681 h 753719"/>
                <a:gd name="connsiteX4" fmla="*/ 194345 w 1326316"/>
                <a:gd name="connsiteY4" fmla="*/ 114925 h 753719"/>
                <a:gd name="connsiteX5" fmla="*/ 389253 w 1326316"/>
                <a:gd name="connsiteY5" fmla="*/ 222891 h 753719"/>
                <a:gd name="connsiteX6" fmla="*/ 682854 w 1326316"/>
                <a:gd name="connsiteY6" fmla="*/ 70493 h 753719"/>
                <a:gd name="connsiteX7" fmla="*/ 980516 w 1326316"/>
                <a:gd name="connsiteY7" fmla="*/ 215412 h 753719"/>
                <a:gd name="connsiteX8" fmla="*/ 1171610 w 1326316"/>
                <a:gd name="connsiteY8" fmla="*/ 111927 h 753719"/>
                <a:gd name="connsiteX9" fmla="*/ 1326316 w 1326316"/>
                <a:gd name="connsiteY9" fmla="*/ 70386 h 753719"/>
                <a:gd name="connsiteX10" fmla="*/ 1224471 w 1326316"/>
                <a:gd name="connsiteY10" fmla="*/ 174933 h 753719"/>
                <a:gd name="connsiteX11" fmla="*/ 1023020 w 1326316"/>
                <a:gd name="connsiteY11" fmla="*/ 283658 h 753719"/>
                <a:gd name="connsiteX12" fmla="*/ 1031951 w 1326316"/>
                <a:gd name="connsiteY12" fmla="*/ 568793 h 753719"/>
                <a:gd name="connsiteX13" fmla="*/ 1237209 w 1326316"/>
                <a:gd name="connsiteY13" fmla="*/ 683232 h 753719"/>
                <a:gd name="connsiteX14" fmla="*/ 1183638 w 1326316"/>
                <a:gd name="connsiteY14" fmla="*/ 753719 h 753719"/>
                <a:gd name="connsiteX15" fmla="*/ 1000561 w 1326316"/>
                <a:gd name="connsiteY15" fmla="*/ 645696 h 753719"/>
                <a:gd name="connsiteX16" fmla="*/ 375721 w 1326316"/>
                <a:gd name="connsiteY16" fmla="*/ 651411 h 753719"/>
                <a:gd name="connsiteX17" fmla="*/ 192440 w 1326316"/>
                <a:gd name="connsiteY17" fmla="*/ 751195 h 753719"/>
                <a:gd name="connsiteX18" fmla="*/ 146122 w 1326316"/>
                <a:gd name="connsiteY18" fmla="*/ 688949 h 753719"/>
                <a:gd name="connsiteX19" fmla="*/ 342106 w 1326316"/>
                <a:gd name="connsiteY19" fmla="*/ 568932 h 753719"/>
                <a:gd name="connsiteX20" fmla="*/ 354959 w 1326316"/>
                <a:gd name="connsiteY20" fmla="*/ 288758 h 753719"/>
                <a:gd name="connsiteX21" fmla="*/ 141005 w 1326316"/>
                <a:gd name="connsiteY21" fmla="*/ 167453 h 753719"/>
                <a:gd name="connsiteX22" fmla="*/ 74809 w 1326316"/>
                <a:gd name="connsiteY22" fmla="*/ 203508 h 753719"/>
                <a:gd name="connsiteX23" fmla="*/ 35 w 1326316"/>
                <a:gd name="connsiteY23" fmla="*/ 132882 h 753719"/>
                <a:gd name="connsiteX0" fmla="*/ 35 w 1327182"/>
                <a:gd name="connsiteY0" fmla="*/ 132882 h 753719"/>
                <a:gd name="connsiteX1" fmla="*/ 67304 w 1327182"/>
                <a:gd name="connsiteY1" fmla="*/ 59202 h 753719"/>
                <a:gd name="connsiteX2" fmla="*/ 142081 w 1327182"/>
                <a:gd name="connsiteY2" fmla="*/ 8 h 753719"/>
                <a:gd name="connsiteX3" fmla="*/ 210892 w 1327182"/>
                <a:gd name="connsiteY3" fmla="*/ 66681 h 753719"/>
                <a:gd name="connsiteX4" fmla="*/ 194345 w 1327182"/>
                <a:gd name="connsiteY4" fmla="*/ 114925 h 753719"/>
                <a:gd name="connsiteX5" fmla="*/ 389253 w 1327182"/>
                <a:gd name="connsiteY5" fmla="*/ 222891 h 753719"/>
                <a:gd name="connsiteX6" fmla="*/ 682854 w 1327182"/>
                <a:gd name="connsiteY6" fmla="*/ 70493 h 753719"/>
                <a:gd name="connsiteX7" fmla="*/ 980516 w 1327182"/>
                <a:gd name="connsiteY7" fmla="*/ 215412 h 753719"/>
                <a:gd name="connsiteX8" fmla="*/ 1171610 w 1327182"/>
                <a:gd name="connsiteY8" fmla="*/ 111927 h 753719"/>
                <a:gd name="connsiteX9" fmla="*/ 1326316 w 1327182"/>
                <a:gd name="connsiteY9" fmla="*/ 70386 h 753719"/>
                <a:gd name="connsiteX10" fmla="*/ 1224471 w 1327182"/>
                <a:gd name="connsiteY10" fmla="*/ 174933 h 753719"/>
                <a:gd name="connsiteX11" fmla="*/ 1023020 w 1327182"/>
                <a:gd name="connsiteY11" fmla="*/ 283658 h 753719"/>
                <a:gd name="connsiteX12" fmla="*/ 1031951 w 1327182"/>
                <a:gd name="connsiteY12" fmla="*/ 568793 h 753719"/>
                <a:gd name="connsiteX13" fmla="*/ 1237209 w 1327182"/>
                <a:gd name="connsiteY13" fmla="*/ 683232 h 753719"/>
                <a:gd name="connsiteX14" fmla="*/ 1183638 w 1327182"/>
                <a:gd name="connsiteY14" fmla="*/ 753719 h 753719"/>
                <a:gd name="connsiteX15" fmla="*/ 1000561 w 1327182"/>
                <a:gd name="connsiteY15" fmla="*/ 645696 h 753719"/>
                <a:gd name="connsiteX16" fmla="*/ 375721 w 1327182"/>
                <a:gd name="connsiteY16" fmla="*/ 651411 h 753719"/>
                <a:gd name="connsiteX17" fmla="*/ 192440 w 1327182"/>
                <a:gd name="connsiteY17" fmla="*/ 751195 h 753719"/>
                <a:gd name="connsiteX18" fmla="*/ 146122 w 1327182"/>
                <a:gd name="connsiteY18" fmla="*/ 688949 h 753719"/>
                <a:gd name="connsiteX19" fmla="*/ 342106 w 1327182"/>
                <a:gd name="connsiteY19" fmla="*/ 568932 h 753719"/>
                <a:gd name="connsiteX20" fmla="*/ 354959 w 1327182"/>
                <a:gd name="connsiteY20" fmla="*/ 288758 h 753719"/>
                <a:gd name="connsiteX21" fmla="*/ 141005 w 1327182"/>
                <a:gd name="connsiteY21" fmla="*/ 167453 h 753719"/>
                <a:gd name="connsiteX22" fmla="*/ 74809 w 1327182"/>
                <a:gd name="connsiteY22" fmla="*/ 203508 h 753719"/>
                <a:gd name="connsiteX23" fmla="*/ 35 w 1327182"/>
                <a:gd name="connsiteY23" fmla="*/ 132882 h 753719"/>
                <a:gd name="connsiteX0" fmla="*/ 35 w 1326316"/>
                <a:gd name="connsiteY0" fmla="*/ 132882 h 753719"/>
                <a:gd name="connsiteX1" fmla="*/ 67304 w 1326316"/>
                <a:gd name="connsiteY1" fmla="*/ 59202 h 753719"/>
                <a:gd name="connsiteX2" fmla="*/ 142081 w 1326316"/>
                <a:gd name="connsiteY2" fmla="*/ 8 h 753719"/>
                <a:gd name="connsiteX3" fmla="*/ 210892 w 1326316"/>
                <a:gd name="connsiteY3" fmla="*/ 66681 h 753719"/>
                <a:gd name="connsiteX4" fmla="*/ 194345 w 1326316"/>
                <a:gd name="connsiteY4" fmla="*/ 114925 h 753719"/>
                <a:gd name="connsiteX5" fmla="*/ 389253 w 1326316"/>
                <a:gd name="connsiteY5" fmla="*/ 222891 h 753719"/>
                <a:gd name="connsiteX6" fmla="*/ 682854 w 1326316"/>
                <a:gd name="connsiteY6" fmla="*/ 70493 h 753719"/>
                <a:gd name="connsiteX7" fmla="*/ 980516 w 1326316"/>
                <a:gd name="connsiteY7" fmla="*/ 215412 h 753719"/>
                <a:gd name="connsiteX8" fmla="*/ 1171610 w 1326316"/>
                <a:gd name="connsiteY8" fmla="*/ 111927 h 753719"/>
                <a:gd name="connsiteX9" fmla="*/ 1326316 w 1326316"/>
                <a:gd name="connsiteY9" fmla="*/ 70386 h 753719"/>
                <a:gd name="connsiteX10" fmla="*/ 1224471 w 1326316"/>
                <a:gd name="connsiteY10" fmla="*/ 174933 h 753719"/>
                <a:gd name="connsiteX11" fmla="*/ 1023020 w 1326316"/>
                <a:gd name="connsiteY11" fmla="*/ 283658 h 753719"/>
                <a:gd name="connsiteX12" fmla="*/ 1031951 w 1326316"/>
                <a:gd name="connsiteY12" fmla="*/ 568793 h 753719"/>
                <a:gd name="connsiteX13" fmla="*/ 1237209 w 1326316"/>
                <a:gd name="connsiteY13" fmla="*/ 683232 h 753719"/>
                <a:gd name="connsiteX14" fmla="*/ 1183638 w 1326316"/>
                <a:gd name="connsiteY14" fmla="*/ 753719 h 753719"/>
                <a:gd name="connsiteX15" fmla="*/ 1000561 w 1326316"/>
                <a:gd name="connsiteY15" fmla="*/ 645696 h 753719"/>
                <a:gd name="connsiteX16" fmla="*/ 375721 w 1326316"/>
                <a:gd name="connsiteY16" fmla="*/ 651411 h 753719"/>
                <a:gd name="connsiteX17" fmla="*/ 192440 w 1326316"/>
                <a:gd name="connsiteY17" fmla="*/ 751195 h 753719"/>
                <a:gd name="connsiteX18" fmla="*/ 146122 w 1326316"/>
                <a:gd name="connsiteY18" fmla="*/ 688949 h 753719"/>
                <a:gd name="connsiteX19" fmla="*/ 342106 w 1326316"/>
                <a:gd name="connsiteY19" fmla="*/ 568932 h 753719"/>
                <a:gd name="connsiteX20" fmla="*/ 354959 w 1326316"/>
                <a:gd name="connsiteY20" fmla="*/ 288758 h 753719"/>
                <a:gd name="connsiteX21" fmla="*/ 141005 w 1326316"/>
                <a:gd name="connsiteY21" fmla="*/ 167453 h 753719"/>
                <a:gd name="connsiteX22" fmla="*/ 74809 w 1326316"/>
                <a:gd name="connsiteY22" fmla="*/ 203508 h 753719"/>
                <a:gd name="connsiteX23" fmla="*/ 35 w 1326316"/>
                <a:gd name="connsiteY23" fmla="*/ 132882 h 753719"/>
                <a:gd name="connsiteX0" fmla="*/ 35 w 1326316"/>
                <a:gd name="connsiteY0" fmla="*/ 136791 h 757628"/>
                <a:gd name="connsiteX1" fmla="*/ 67304 w 1326316"/>
                <a:gd name="connsiteY1" fmla="*/ 63111 h 757628"/>
                <a:gd name="connsiteX2" fmla="*/ 142081 w 1326316"/>
                <a:gd name="connsiteY2" fmla="*/ 3917 h 757628"/>
                <a:gd name="connsiteX3" fmla="*/ 210892 w 1326316"/>
                <a:gd name="connsiteY3" fmla="*/ 70590 h 757628"/>
                <a:gd name="connsiteX4" fmla="*/ 194345 w 1326316"/>
                <a:gd name="connsiteY4" fmla="*/ 118834 h 757628"/>
                <a:gd name="connsiteX5" fmla="*/ 389253 w 1326316"/>
                <a:gd name="connsiteY5" fmla="*/ 226800 h 757628"/>
                <a:gd name="connsiteX6" fmla="*/ 682854 w 1326316"/>
                <a:gd name="connsiteY6" fmla="*/ 74402 h 757628"/>
                <a:gd name="connsiteX7" fmla="*/ 980516 w 1326316"/>
                <a:gd name="connsiteY7" fmla="*/ 219321 h 757628"/>
                <a:gd name="connsiteX8" fmla="*/ 1171610 w 1326316"/>
                <a:gd name="connsiteY8" fmla="*/ 115836 h 757628"/>
                <a:gd name="connsiteX9" fmla="*/ 1246305 w 1326316"/>
                <a:gd name="connsiteY9" fmla="*/ 0 h 757628"/>
                <a:gd name="connsiteX10" fmla="*/ 1326316 w 1326316"/>
                <a:gd name="connsiteY10" fmla="*/ 74295 h 757628"/>
                <a:gd name="connsiteX11" fmla="*/ 1224471 w 1326316"/>
                <a:gd name="connsiteY11" fmla="*/ 178842 h 757628"/>
                <a:gd name="connsiteX12" fmla="*/ 1023020 w 1326316"/>
                <a:gd name="connsiteY12" fmla="*/ 287567 h 757628"/>
                <a:gd name="connsiteX13" fmla="*/ 1031951 w 1326316"/>
                <a:gd name="connsiteY13" fmla="*/ 572702 h 757628"/>
                <a:gd name="connsiteX14" fmla="*/ 1237209 w 1326316"/>
                <a:gd name="connsiteY14" fmla="*/ 687141 h 757628"/>
                <a:gd name="connsiteX15" fmla="*/ 1183638 w 1326316"/>
                <a:gd name="connsiteY15" fmla="*/ 757628 h 757628"/>
                <a:gd name="connsiteX16" fmla="*/ 1000561 w 1326316"/>
                <a:gd name="connsiteY16" fmla="*/ 649605 h 757628"/>
                <a:gd name="connsiteX17" fmla="*/ 375721 w 1326316"/>
                <a:gd name="connsiteY17" fmla="*/ 655320 h 757628"/>
                <a:gd name="connsiteX18" fmla="*/ 192440 w 1326316"/>
                <a:gd name="connsiteY18" fmla="*/ 755104 h 757628"/>
                <a:gd name="connsiteX19" fmla="*/ 146122 w 1326316"/>
                <a:gd name="connsiteY19" fmla="*/ 692858 h 757628"/>
                <a:gd name="connsiteX20" fmla="*/ 342106 w 1326316"/>
                <a:gd name="connsiteY20" fmla="*/ 572841 h 757628"/>
                <a:gd name="connsiteX21" fmla="*/ 354959 w 1326316"/>
                <a:gd name="connsiteY21" fmla="*/ 292667 h 757628"/>
                <a:gd name="connsiteX22" fmla="*/ 141005 w 1326316"/>
                <a:gd name="connsiteY22" fmla="*/ 171362 h 757628"/>
                <a:gd name="connsiteX23" fmla="*/ 74809 w 1326316"/>
                <a:gd name="connsiteY23" fmla="*/ 207417 h 757628"/>
                <a:gd name="connsiteX24" fmla="*/ 35 w 1326316"/>
                <a:gd name="connsiteY24" fmla="*/ 136791 h 757628"/>
                <a:gd name="connsiteX0" fmla="*/ 35 w 1326316"/>
                <a:gd name="connsiteY0" fmla="*/ 140558 h 761395"/>
                <a:gd name="connsiteX1" fmla="*/ 67304 w 1326316"/>
                <a:gd name="connsiteY1" fmla="*/ 66878 h 761395"/>
                <a:gd name="connsiteX2" fmla="*/ 142081 w 1326316"/>
                <a:gd name="connsiteY2" fmla="*/ 7684 h 761395"/>
                <a:gd name="connsiteX3" fmla="*/ 210892 w 1326316"/>
                <a:gd name="connsiteY3" fmla="*/ 74357 h 761395"/>
                <a:gd name="connsiteX4" fmla="*/ 194345 w 1326316"/>
                <a:gd name="connsiteY4" fmla="*/ 122601 h 761395"/>
                <a:gd name="connsiteX5" fmla="*/ 389253 w 1326316"/>
                <a:gd name="connsiteY5" fmla="*/ 230567 h 761395"/>
                <a:gd name="connsiteX6" fmla="*/ 682854 w 1326316"/>
                <a:gd name="connsiteY6" fmla="*/ 78169 h 761395"/>
                <a:gd name="connsiteX7" fmla="*/ 980516 w 1326316"/>
                <a:gd name="connsiteY7" fmla="*/ 223088 h 761395"/>
                <a:gd name="connsiteX8" fmla="*/ 1171610 w 1326316"/>
                <a:gd name="connsiteY8" fmla="*/ 119603 h 761395"/>
                <a:gd name="connsiteX9" fmla="*/ 1246305 w 1326316"/>
                <a:gd name="connsiteY9" fmla="*/ 3767 h 761395"/>
                <a:gd name="connsiteX10" fmla="*/ 1326316 w 1326316"/>
                <a:gd name="connsiteY10" fmla="*/ 78062 h 761395"/>
                <a:gd name="connsiteX11" fmla="*/ 1224471 w 1326316"/>
                <a:gd name="connsiteY11" fmla="*/ 182609 h 761395"/>
                <a:gd name="connsiteX12" fmla="*/ 1023020 w 1326316"/>
                <a:gd name="connsiteY12" fmla="*/ 291334 h 761395"/>
                <a:gd name="connsiteX13" fmla="*/ 1031951 w 1326316"/>
                <a:gd name="connsiteY13" fmla="*/ 576469 h 761395"/>
                <a:gd name="connsiteX14" fmla="*/ 1237209 w 1326316"/>
                <a:gd name="connsiteY14" fmla="*/ 690908 h 761395"/>
                <a:gd name="connsiteX15" fmla="*/ 1183638 w 1326316"/>
                <a:gd name="connsiteY15" fmla="*/ 761395 h 761395"/>
                <a:gd name="connsiteX16" fmla="*/ 1000561 w 1326316"/>
                <a:gd name="connsiteY16" fmla="*/ 653372 h 761395"/>
                <a:gd name="connsiteX17" fmla="*/ 375721 w 1326316"/>
                <a:gd name="connsiteY17" fmla="*/ 659087 h 761395"/>
                <a:gd name="connsiteX18" fmla="*/ 192440 w 1326316"/>
                <a:gd name="connsiteY18" fmla="*/ 758871 h 761395"/>
                <a:gd name="connsiteX19" fmla="*/ 146122 w 1326316"/>
                <a:gd name="connsiteY19" fmla="*/ 696625 h 761395"/>
                <a:gd name="connsiteX20" fmla="*/ 342106 w 1326316"/>
                <a:gd name="connsiteY20" fmla="*/ 576608 h 761395"/>
                <a:gd name="connsiteX21" fmla="*/ 354959 w 1326316"/>
                <a:gd name="connsiteY21" fmla="*/ 296434 h 761395"/>
                <a:gd name="connsiteX22" fmla="*/ 141005 w 1326316"/>
                <a:gd name="connsiteY22" fmla="*/ 175129 h 761395"/>
                <a:gd name="connsiteX23" fmla="*/ 74809 w 1326316"/>
                <a:gd name="connsiteY23" fmla="*/ 211184 h 761395"/>
                <a:gd name="connsiteX24" fmla="*/ 35 w 1326316"/>
                <a:gd name="connsiteY24" fmla="*/ 140558 h 761395"/>
                <a:gd name="connsiteX0" fmla="*/ 35 w 1326316"/>
                <a:gd name="connsiteY0" fmla="*/ 136791 h 757628"/>
                <a:gd name="connsiteX1" fmla="*/ 67304 w 1326316"/>
                <a:gd name="connsiteY1" fmla="*/ 63111 h 757628"/>
                <a:gd name="connsiteX2" fmla="*/ 142081 w 1326316"/>
                <a:gd name="connsiteY2" fmla="*/ 3917 h 757628"/>
                <a:gd name="connsiteX3" fmla="*/ 210892 w 1326316"/>
                <a:gd name="connsiteY3" fmla="*/ 70590 h 757628"/>
                <a:gd name="connsiteX4" fmla="*/ 194345 w 1326316"/>
                <a:gd name="connsiteY4" fmla="*/ 118834 h 757628"/>
                <a:gd name="connsiteX5" fmla="*/ 389253 w 1326316"/>
                <a:gd name="connsiteY5" fmla="*/ 226800 h 757628"/>
                <a:gd name="connsiteX6" fmla="*/ 682854 w 1326316"/>
                <a:gd name="connsiteY6" fmla="*/ 74402 h 757628"/>
                <a:gd name="connsiteX7" fmla="*/ 980516 w 1326316"/>
                <a:gd name="connsiteY7" fmla="*/ 219321 h 757628"/>
                <a:gd name="connsiteX8" fmla="*/ 1171610 w 1326316"/>
                <a:gd name="connsiteY8" fmla="*/ 115836 h 757628"/>
                <a:gd name="connsiteX9" fmla="*/ 1246305 w 1326316"/>
                <a:gd name="connsiteY9" fmla="*/ 0 h 757628"/>
                <a:gd name="connsiteX10" fmla="*/ 1326316 w 1326316"/>
                <a:gd name="connsiteY10" fmla="*/ 74295 h 757628"/>
                <a:gd name="connsiteX11" fmla="*/ 1224471 w 1326316"/>
                <a:gd name="connsiteY11" fmla="*/ 178842 h 757628"/>
                <a:gd name="connsiteX12" fmla="*/ 1023020 w 1326316"/>
                <a:gd name="connsiteY12" fmla="*/ 287567 h 757628"/>
                <a:gd name="connsiteX13" fmla="*/ 1031951 w 1326316"/>
                <a:gd name="connsiteY13" fmla="*/ 572702 h 757628"/>
                <a:gd name="connsiteX14" fmla="*/ 1237209 w 1326316"/>
                <a:gd name="connsiteY14" fmla="*/ 687141 h 757628"/>
                <a:gd name="connsiteX15" fmla="*/ 1183638 w 1326316"/>
                <a:gd name="connsiteY15" fmla="*/ 757628 h 757628"/>
                <a:gd name="connsiteX16" fmla="*/ 1000561 w 1326316"/>
                <a:gd name="connsiteY16" fmla="*/ 649605 h 757628"/>
                <a:gd name="connsiteX17" fmla="*/ 375721 w 1326316"/>
                <a:gd name="connsiteY17" fmla="*/ 655320 h 757628"/>
                <a:gd name="connsiteX18" fmla="*/ 192440 w 1326316"/>
                <a:gd name="connsiteY18" fmla="*/ 755104 h 757628"/>
                <a:gd name="connsiteX19" fmla="*/ 146122 w 1326316"/>
                <a:gd name="connsiteY19" fmla="*/ 692858 h 757628"/>
                <a:gd name="connsiteX20" fmla="*/ 342106 w 1326316"/>
                <a:gd name="connsiteY20" fmla="*/ 572841 h 757628"/>
                <a:gd name="connsiteX21" fmla="*/ 354959 w 1326316"/>
                <a:gd name="connsiteY21" fmla="*/ 292667 h 757628"/>
                <a:gd name="connsiteX22" fmla="*/ 141005 w 1326316"/>
                <a:gd name="connsiteY22" fmla="*/ 171362 h 757628"/>
                <a:gd name="connsiteX23" fmla="*/ 74809 w 1326316"/>
                <a:gd name="connsiteY23" fmla="*/ 207417 h 757628"/>
                <a:gd name="connsiteX24" fmla="*/ 35 w 1326316"/>
                <a:gd name="connsiteY24" fmla="*/ 136791 h 757628"/>
                <a:gd name="connsiteX0" fmla="*/ 35 w 1326316"/>
                <a:gd name="connsiteY0" fmla="*/ 132883 h 753720"/>
                <a:gd name="connsiteX1" fmla="*/ 67304 w 1326316"/>
                <a:gd name="connsiteY1" fmla="*/ 59203 h 753720"/>
                <a:gd name="connsiteX2" fmla="*/ 142081 w 1326316"/>
                <a:gd name="connsiteY2" fmla="*/ 9 h 753720"/>
                <a:gd name="connsiteX3" fmla="*/ 210892 w 1326316"/>
                <a:gd name="connsiteY3" fmla="*/ 66682 h 753720"/>
                <a:gd name="connsiteX4" fmla="*/ 194345 w 1326316"/>
                <a:gd name="connsiteY4" fmla="*/ 114926 h 753720"/>
                <a:gd name="connsiteX5" fmla="*/ 389253 w 1326316"/>
                <a:gd name="connsiteY5" fmla="*/ 222892 h 753720"/>
                <a:gd name="connsiteX6" fmla="*/ 682854 w 1326316"/>
                <a:gd name="connsiteY6" fmla="*/ 70494 h 753720"/>
                <a:gd name="connsiteX7" fmla="*/ 980516 w 1326316"/>
                <a:gd name="connsiteY7" fmla="*/ 215413 h 753720"/>
                <a:gd name="connsiteX8" fmla="*/ 1171610 w 1326316"/>
                <a:gd name="connsiteY8" fmla="*/ 111928 h 753720"/>
                <a:gd name="connsiteX9" fmla="*/ 1246305 w 1326316"/>
                <a:gd name="connsiteY9" fmla="*/ 1807 h 753720"/>
                <a:gd name="connsiteX10" fmla="*/ 1326316 w 1326316"/>
                <a:gd name="connsiteY10" fmla="*/ 70387 h 753720"/>
                <a:gd name="connsiteX11" fmla="*/ 1224471 w 1326316"/>
                <a:gd name="connsiteY11" fmla="*/ 174934 h 753720"/>
                <a:gd name="connsiteX12" fmla="*/ 1023020 w 1326316"/>
                <a:gd name="connsiteY12" fmla="*/ 283659 h 753720"/>
                <a:gd name="connsiteX13" fmla="*/ 1031951 w 1326316"/>
                <a:gd name="connsiteY13" fmla="*/ 568794 h 753720"/>
                <a:gd name="connsiteX14" fmla="*/ 1237209 w 1326316"/>
                <a:gd name="connsiteY14" fmla="*/ 683233 h 753720"/>
                <a:gd name="connsiteX15" fmla="*/ 1183638 w 1326316"/>
                <a:gd name="connsiteY15" fmla="*/ 753720 h 753720"/>
                <a:gd name="connsiteX16" fmla="*/ 1000561 w 1326316"/>
                <a:gd name="connsiteY16" fmla="*/ 645697 h 753720"/>
                <a:gd name="connsiteX17" fmla="*/ 375721 w 1326316"/>
                <a:gd name="connsiteY17" fmla="*/ 651412 h 753720"/>
                <a:gd name="connsiteX18" fmla="*/ 192440 w 1326316"/>
                <a:gd name="connsiteY18" fmla="*/ 751196 h 753720"/>
                <a:gd name="connsiteX19" fmla="*/ 146122 w 1326316"/>
                <a:gd name="connsiteY19" fmla="*/ 688950 h 753720"/>
                <a:gd name="connsiteX20" fmla="*/ 342106 w 1326316"/>
                <a:gd name="connsiteY20" fmla="*/ 568933 h 753720"/>
                <a:gd name="connsiteX21" fmla="*/ 354959 w 1326316"/>
                <a:gd name="connsiteY21" fmla="*/ 288759 h 753720"/>
                <a:gd name="connsiteX22" fmla="*/ 141005 w 1326316"/>
                <a:gd name="connsiteY22" fmla="*/ 167454 h 753720"/>
                <a:gd name="connsiteX23" fmla="*/ 74809 w 1326316"/>
                <a:gd name="connsiteY23" fmla="*/ 203509 h 753720"/>
                <a:gd name="connsiteX24" fmla="*/ 35 w 1326316"/>
                <a:gd name="connsiteY24" fmla="*/ 132883 h 753720"/>
                <a:gd name="connsiteX0" fmla="*/ 35 w 1326316"/>
                <a:gd name="connsiteY0" fmla="*/ 132883 h 753720"/>
                <a:gd name="connsiteX1" fmla="*/ 67304 w 1326316"/>
                <a:gd name="connsiteY1" fmla="*/ 59203 h 753720"/>
                <a:gd name="connsiteX2" fmla="*/ 142081 w 1326316"/>
                <a:gd name="connsiteY2" fmla="*/ 9 h 753720"/>
                <a:gd name="connsiteX3" fmla="*/ 210892 w 1326316"/>
                <a:gd name="connsiteY3" fmla="*/ 66682 h 753720"/>
                <a:gd name="connsiteX4" fmla="*/ 194345 w 1326316"/>
                <a:gd name="connsiteY4" fmla="*/ 114926 h 753720"/>
                <a:gd name="connsiteX5" fmla="*/ 389253 w 1326316"/>
                <a:gd name="connsiteY5" fmla="*/ 222892 h 753720"/>
                <a:gd name="connsiteX6" fmla="*/ 682854 w 1326316"/>
                <a:gd name="connsiteY6" fmla="*/ 70494 h 753720"/>
                <a:gd name="connsiteX7" fmla="*/ 980516 w 1326316"/>
                <a:gd name="connsiteY7" fmla="*/ 215413 h 753720"/>
                <a:gd name="connsiteX8" fmla="*/ 1179230 w 1326316"/>
                <a:gd name="connsiteY8" fmla="*/ 108118 h 753720"/>
                <a:gd name="connsiteX9" fmla="*/ 1246305 w 1326316"/>
                <a:gd name="connsiteY9" fmla="*/ 1807 h 753720"/>
                <a:gd name="connsiteX10" fmla="*/ 1326316 w 1326316"/>
                <a:gd name="connsiteY10" fmla="*/ 70387 h 753720"/>
                <a:gd name="connsiteX11" fmla="*/ 1224471 w 1326316"/>
                <a:gd name="connsiteY11" fmla="*/ 174934 h 753720"/>
                <a:gd name="connsiteX12" fmla="*/ 1023020 w 1326316"/>
                <a:gd name="connsiteY12" fmla="*/ 283659 h 753720"/>
                <a:gd name="connsiteX13" fmla="*/ 1031951 w 1326316"/>
                <a:gd name="connsiteY13" fmla="*/ 568794 h 753720"/>
                <a:gd name="connsiteX14" fmla="*/ 1237209 w 1326316"/>
                <a:gd name="connsiteY14" fmla="*/ 683233 h 753720"/>
                <a:gd name="connsiteX15" fmla="*/ 1183638 w 1326316"/>
                <a:gd name="connsiteY15" fmla="*/ 753720 h 753720"/>
                <a:gd name="connsiteX16" fmla="*/ 1000561 w 1326316"/>
                <a:gd name="connsiteY16" fmla="*/ 645697 h 753720"/>
                <a:gd name="connsiteX17" fmla="*/ 375721 w 1326316"/>
                <a:gd name="connsiteY17" fmla="*/ 651412 h 753720"/>
                <a:gd name="connsiteX18" fmla="*/ 192440 w 1326316"/>
                <a:gd name="connsiteY18" fmla="*/ 751196 h 753720"/>
                <a:gd name="connsiteX19" fmla="*/ 146122 w 1326316"/>
                <a:gd name="connsiteY19" fmla="*/ 688950 h 753720"/>
                <a:gd name="connsiteX20" fmla="*/ 342106 w 1326316"/>
                <a:gd name="connsiteY20" fmla="*/ 568933 h 753720"/>
                <a:gd name="connsiteX21" fmla="*/ 354959 w 1326316"/>
                <a:gd name="connsiteY21" fmla="*/ 288759 h 753720"/>
                <a:gd name="connsiteX22" fmla="*/ 141005 w 1326316"/>
                <a:gd name="connsiteY22" fmla="*/ 167454 h 753720"/>
                <a:gd name="connsiteX23" fmla="*/ 74809 w 1326316"/>
                <a:gd name="connsiteY23" fmla="*/ 203509 h 753720"/>
                <a:gd name="connsiteX24" fmla="*/ 35 w 1326316"/>
                <a:gd name="connsiteY24" fmla="*/ 132883 h 753720"/>
                <a:gd name="connsiteX0" fmla="*/ 35 w 1326316"/>
                <a:gd name="connsiteY0" fmla="*/ 132883 h 753720"/>
                <a:gd name="connsiteX1" fmla="*/ 67304 w 1326316"/>
                <a:gd name="connsiteY1" fmla="*/ 59203 h 753720"/>
                <a:gd name="connsiteX2" fmla="*/ 142081 w 1326316"/>
                <a:gd name="connsiteY2" fmla="*/ 9 h 753720"/>
                <a:gd name="connsiteX3" fmla="*/ 210892 w 1326316"/>
                <a:gd name="connsiteY3" fmla="*/ 66682 h 753720"/>
                <a:gd name="connsiteX4" fmla="*/ 194345 w 1326316"/>
                <a:gd name="connsiteY4" fmla="*/ 114926 h 753720"/>
                <a:gd name="connsiteX5" fmla="*/ 389253 w 1326316"/>
                <a:gd name="connsiteY5" fmla="*/ 222892 h 753720"/>
                <a:gd name="connsiteX6" fmla="*/ 682854 w 1326316"/>
                <a:gd name="connsiteY6" fmla="*/ 70494 h 753720"/>
                <a:gd name="connsiteX7" fmla="*/ 980516 w 1326316"/>
                <a:gd name="connsiteY7" fmla="*/ 215413 h 753720"/>
                <a:gd name="connsiteX8" fmla="*/ 1179230 w 1326316"/>
                <a:gd name="connsiteY8" fmla="*/ 108118 h 753720"/>
                <a:gd name="connsiteX9" fmla="*/ 1246305 w 1326316"/>
                <a:gd name="connsiteY9" fmla="*/ 1807 h 753720"/>
                <a:gd name="connsiteX10" fmla="*/ 1326316 w 1326316"/>
                <a:gd name="connsiteY10" fmla="*/ 70387 h 753720"/>
                <a:gd name="connsiteX11" fmla="*/ 1224471 w 1326316"/>
                <a:gd name="connsiteY11" fmla="*/ 174934 h 753720"/>
                <a:gd name="connsiteX12" fmla="*/ 1023020 w 1326316"/>
                <a:gd name="connsiteY12" fmla="*/ 283659 h 753720"/>
                <a:gd name="connsiteX13" fmla="*/ 1031951 w 1326316"/>
                <a:gd name="connsiteY13" fmla="*/ 568794 h 753720"/>
                <a:gd name="connsiteX14" fmla="*/ 1237209 w 1326316"/>
                <a:gd name="connsiteY14" fmla="*/ 683233 h 753720"/>
                <a:gd name="connsiteX15" fmla="*/ 1183638 w 1326316"/>
                <a:gd name="connsiteY15" fmla="*/ 753720 h 753720"/>
                <a:gd name="connsiteX16" fmla="*/ 1000561 w 1326316"/>
                <a:gd name="connsiteY16" fmla="*/ 645697 h 753720"/>
                <a:gd name="connsiteX17" fmla="*/ 375721 w 1326316"/>
                <a:gd name="connsiteY17" fmla="*/ 651412 h 753720"/>
                <a:gd name="connsiteX18" fmla="*/ 192440 w 1326316"/>
                <a:gd name="connsiteY18" fmla="*/ 751196 h 753720"/>
                <a:gd name="connsiteX19" fmla="*/ 146122 w 1326316"/>
                <a:gd name="connsiteY19" fmla="*/ 688950 h 753720"/>
                <a:gd name="connsiteX20" fmla="*/ 342106 w 1326316"/>
                <a:gd name="connsiteY20" fmla="*/ 568933 h 753720"/>
                <a:gd name="connsiteX21" fmla="*/ 354959 w 1326316"/>
                <a:gd name="connsiteY21" fmla="*/ 288759 h 753720"/>
                <a:gd name="connsiteX22" fmla="*/ 141005 w 1326316"/>
                <a:gd name="connsiteY22" fmla="*/ 167454 h 753720"/>
                <a:gd name="connsiteX23" fmla="*/ 74809 w 1326316"/>
                <a:gd name="connsiteY23" fmla="*/ 203509 h 753720"/>
                <a:gd name="connsiteX24" fmla="*/ 35 w 1326316"/>
                <a:gd name="connsiteY24" fmla="*/ 132883 h 753720"/>
                <a:gd name="connsiteX0" fmla="*/ 35 w 1326316"/>
                <a:gd name="connsiteY0" fmla="*/ 132883 h 753720"/>
                <a:gd name="connsiteX1" fmla="*/ 67304 w 1326316"/>
                <a:gd name="connsiteY1" fmla="*/ 59203 h 753720"/>
                <a:gd name="connsiteX2" fmla="*/ 142081 w 1326316"/>
                <a:gd name="connsiteY2" fmla="*/ 9 h 753720"/>
                <a:gd name="connsiteX3" fmla="*/ 210892 w 1326316"/>
                <a:gd name="connsiteY3" fmla="*/ 66682 h 753720"/>
                <a:gd name="connsiteX4" fmla="*/ 194345 w 1326316"/>
                <a:gd name="connsiteY4" fmla="*/ 114926 h 753720"/>
                <a:gd name="connsiteX5" fmla="*/ 389253 w 1326316"/>
                <a:gd name="connsiteY5" fmla="*/ 222892 h 753720"/>
                <a:gd name="connsiteX6" fmla="*/ 682854 w 1326316"/>
                <a:gd name="connsiteY6" fmla="*/ 70494 h 753720"/>
                <a:gd name="connsiteX7" fmla="*/ 980516 w 1326316"/>
                <a:gd name="connsiteY7" fmla="*/ 215413 h 753720"/>
                <a:gd name="connsiteX8" fmla="*/ 1179230 w 1326316"/>
                <a:gd name="connsiteY8" fmla="*/ 108118 h 753720"/>
                <a:gd name="connsiteX9" fmla="*/ 1246305 w 1326316"/>
                <a:gd name="connsiteY9" fmla="*/ 1807 h 753720"/>
                <a:gd name="connsiteX10" fmla="*/ 1326316 w 1326316"/>
                <a:gd name="connsiteY10" fmla="*/ 70387 h 753720"/>
                <a:gd name="connsiteX11" fmla="*/ 1224471 w 1326316"/>
                <a:gd name="connsiteY11" fmla="*/ 174934 h 753720"/>
                <a:gd name="connsiteX12" fmla="*/ 1023020 w 1326316"/>
                <a:gd name="connsiteY12" fmla="*/ 283659 h 753720"/>
                <a:gd name="connsiteX13" fmla="*/ 1031951 w 1326316"/>
                <a:gd name="connsiteY13" fmla="*/ 568794 h 753720"/>
                <a:gd name="connsiteX14" fmla="*/ 1237209 w 1326316"/>
                <a:gd name="connsiteY14" fmla="*/ 683233 h 753720"/>
                <a:gd name="connsiteX15" fmla="*/ 1183638 w 1326316"/>
                <a:gd name="connsiteY15" fmla="*/ 753720 h 753720"/>
                <a:gd name="connsiteX16" fmla="*/ 1000561 w 1326316"/>
                <a:gd name="connsiteY16" fmla="*/ 645697 h 753720"/>
                <a:gd name="connsiteX17" fmla="*/ 375721 w 1326316"/>
                <a:gd name="connsiteY17" fmla="*/ 651412 h 753720"/>
                <a:gd name="connsiteX18" fmla="*/ 192440 w 1326316"/>
                <a:gd name="connsiteY18" fmla="*/ 751196 h 753720"/>
                <a:gd name="connsiteX19" fmla="*/ 146122 w 1326316"/>
                <a:gd name="connsiteY19" fmla="*/ 688950 h 753720"/>
                <a:gd name="connsiteX20" fmla="*/ 342106 w 1326316"/>
                <a:gd name="connsiteY20" fmla="*/ 568933 h 753720"/>
                <a:gd name="connsiteX21" fmla="*/ 354959 w 1326316"/>
                <a:gd name="connsiteY21" fmla="*/ 288759 h 753720"/>
                <a:gd name="connsiteX22" fmla="*/ 141005 w 1326316"/>
                <a:gd name="connsiteY22" fmla="*/ 167454 h 753720"/>
                <a:gd name="connsiteX23" fmla="*/ 74809 w 1326316"/>
                <a:gd name="connsiteY23" fmla="*/ 203509 h 753720"/>
                <a:gd name="connsiteX24" fmla="*/ 35 w 1326316"/>
                <a:gd name="connsiteY24" fmla="*/ 132883 h 753720"/>
                <a:gd name="connsiteX0" fmla="*/ 35 w 1326316"/>
                <a:gd name="connsiteY0" fmla="*/ 132883 h 753720"/>
                <a:gd name="connsiteX1" fmla="*/ 67304 w 1326316"/>
                <a:gd name="connsiteY1" fmla="*/ 59203 h 753720"/>
                <a:gd name="connsiteX2" fmla="*/ 142081 w 1326316"/>
                <a:gd name="connsiteY2" fmla="*/ 9 h 753720"/>
                <a:gd name="connsiteX3" fmla="*/ 210892 w 1326316"/>
                <a:gd name="connsiteY3" fmla="*/ 66682 h 753720"/>
                <a:gd name="connsiteX4" fmla="*/ 194345 w 1326316"/>
                <a:gd name="connsiteY4" fmla="*/ 114926 h 753720"/>
                <a:gd name="connsiteX5" fmla="*/ 389253 w 1326316"/>
                <a:gd name="connsiteY5" fmla="*/ 222892 h 753720"/>
                <a:gd name="connsiteX6" fmla="*/ 682854 w 1326316"/>
                <a:gd name="connsiteY6" fmla="*/ 70494 h 753720"/>
                <a:gd name="connsiteX7" fmla="*/ 980516 w 1326316"/>
                <a:gd name="connsiteY7" fmla="*/ 215413 h 753720"/>
                <a:gd name="connsiteX8" fmla="*/ 1179230 w 1326316"/>
                <a:gd name="connsiteY8" fmla="*/ 108118 h 753720"/>
                <a:gd name="connsiteX9" fmla="*/ 1246305 w 1326316"/>
                <a:gd name="connsiteY9" fmla="*/ 1807 h 753720"/>
                <a:gd name="connsiteX10" fmla="*/ 1326316 w 1326316"/>
                <a:gd name="connsiteY10" fmla="*/ 70387 h 753720"/>
                <a:gd name="connsiteX11" fmla="*/ 1224471 w 1326316"/>
                <a:gd name="connsiteY11" fmla="*/ 174934 h 753720"/>
                <a:gd name="connsiteX12" fmla="*/ 1023020 w 1326316"/>
                <a:gd name="connsiteY12" fmla="*/ 283659 h 753720"/>
                <a:gd name="connsiteX13" fmla="*/ 1031951 w 1326316"/>
                <a:gd name="connsiteY13" fmla="*/ 568794 h 753720"/>
                <a:gd name="connsiteX14" fmla="*/ 1237209 w 1326316"/>
                <a:gd name="connsiteY14" fmla="*/ 683233 h 753720"/>
                <a:gd name="connsiteX15" fmla="*/ 1183638 w 1326316"/>
                <a:gd name="connsiteY15" fmla="*/ 753720 h 753720"/>
                <a:gd name="connsiteX16" fmla="*/ 1000561 w 1326316"/>
                <a:gd name="connsiteY16" fmla="*/ 645697 h 753720"/>
                <a:gd name="connsiteX17" fmla="*/ 375721 w 1326316"/>
                <a:gd name="connsiteY17" fmla="*/ 651412 h 753720"/>
                <a:gd name="connsiteX18" fmla="*/ 192440 w 1326316"/>
                <a:gd name="connsiteY18" fmla="*/ 751196 h 753720"/>
                <a:gd name="connsiteX19" fmla="*/ 146122 w 1326316"/>
                <a:gd name="connsiteY19" fmla="*/ 688950 h 753720"/>
                <a:gd name="connsiteX20" fmla="*/ 342106 w 1326316"/>
                <a:gd name="connsiteY20" fmla="*/ 568933 h 753720"/>
                <a:gd name="connsiteX21" fmla="*/ 354959 w 1326316"/>
                <a:gd name="connsiteY21" fmla="*/ 288759 h 753720"/>
                <a:gd name="connsiteX22" fmla="*/ 141005 w 1326316"/>
                <a:gd name="connsiteY22" fmla="*/ 167454 h 753720"/>
                <a:gd name="connsiteX23" fmla="*/ 74809 w 1326316"/>
                <a:gd name="connsiteY23" fmla="*/ 203509 h 753720"/>
                <a:gd name="connsiteX24" fmla="*/ 35 w 1326316"/>
                <a:gd name="connsiteY24" fmla="*/ 132883 h 753720"/>
                <a:gd name="connsiteX0" fmla="*/ 35 w 1320601"/>
                <a:gd name="connsiteY0" fmla="*/ 132883 h 753720"/>
                <a:gd name="connsiteX1" fmla="*/ 67304 w 1320601"/>
                <a:gd name="connsiteY1" fmla="*/ 59203 h 753720"/>
                <a:gd name="connsiteX2" fmla="*/ 142081 w 1320601"/>
                <a:gd name="connsiteY2" fmla="*/ 9 h 753720"/>
                <a:gd name="connsiteX3" fmla="*/ 210892 w 1320601"/>
                <a:gd name="connsiteY3" fmla="*/ 66682 h 753720"/>
                <a:gd name="connsiteX4" fmla="*/ 194345 w 1320601"/>
                <a:gd name="connsiteY4" fmla="*/ 114926 h 753720"/>
                <a:gd name="connsiteX5" fmla="*/ 389253 w 1320601"/>
                <a:gd name="connsiteY5" fmla="*/ 222892 h 753720"/>
                <a:gd name="connsiteX6" fmla="*/ 682854 w 1320601"/>
                <a:gd name="connsiteY6" fmla="*/ 70494 h 753720"/>
                <a:gd name="connsiteX7" fmla="*/ 980516 w 1320601"/>
                <a:gd name="connsiteY7" fmla="*/ 215413 h 753720"/>
                <a:gd name="connsiteX8" fmla="*/ 1179230 w 1320601"/>
                <a:gd name="connsiteY8" fmla="*/ 108118 h 753720"/>
                <a:gd name="connsiteX9" fmla="*/ 1246305 w 1320601"/>
                <a:gd name="connsiteY9" fmla="*/ 1807 h 753720"/>
                <a:gd name="connsiteX10" fmla="*/ 1320601 w 1320601"/>
                <a:gd name="connsiteY10" fmla="*/ 68482 h 753720"/>
                <a:gd name="connsiteX11" fmla="*/ 1224471 w 1320601"/>
                <a:gd name="connsiteY11" fmla="*/ 174934 h 753720"/>
                <a:gd name="connsiteX12" fmla="*/ 1023020 w 1320601"/>
                <a:gd name="connsiteY12" fmla="*/ 283659 h 753720"/>
                <a:gd name="connsiteX13" fmla="*/ 1031951 w 1320601"/>
                <a:gd name="connsiteY13" fmla="*/ 568794 h 753720"/>
                <a:gd name="connsiteX14" fmla="*/ 1237209 w 1320601"/>
                <a:gd name="connsiteY14" fmla="*/ 683233 h 753720"/>
                <a:gd name="connsiteX15" fmla="*/ 1183638 w 1320601"/>
                <a:gd name="connsiteY15" fmla="*/ 753720 h 753720"/>
                <a:gd name="connsiteX16" fmla="*/ 1000561 w 1320601"/>
                <a:gd name="connsiteY16" fmla="*/ 645697 h 753720"/>
                <a:gd name="connsiteX17" fmla="*/ 375721 w 1320601"/>
                <a:gd name="connsiteY17" fmla="*/ 651412 h 753720"/>
                <a:gd name="connsiteX18" fmla="*/ 192440 w 1320601"/>
                <a:gd name="connsiteY18" fmla="*/ 751196 h 753720"/>
                <a:gd name="connsiteX19" fmla="*/ 146122 w 1320601"/>
                <a:gd name="connsiteY19" fmla="*/ 688950 h 753720"/>
                <a:gd name="connsiteX20" fmla="*/ 342106 w 1320601"/>
                <a:gd name="connsiteY20" fmla="*/ 568933 h 753720"/>
                <a:gd name="connsiteX21" fmla="*/ 354959 w 1320601"/>
                <a:gd name="connsiteY21" fmla="*/ 288759 h 753720"/>
                <a:gd name="connsiteX22" fmla="*/ 141005 w 1320601"/>
                <a:gd name="connsiteY22" fmla="*/ 167454 h 753720"/>
                <a:gd name="connsiteX23" fmla="*/ 74809 w 1320601"/>
                <a:gd name="connsiteY23" fmla="*/ 203509 h 753720"/>
                <a:gd name="connsiteX24" fmla="*/ 35 w 1320601"/>
                <a:gd name="connsiteY24" fmla="*/ 132883 h 753720"/>
                <a:gd name="connsiteX0" fmla="*/ 35 w 1320601"/>
                <a:gd name="connsiteY0" fmla="*/ 132883 h 753720"/>
                <a:gd name="connsiteX1" fmla="*/ 67304 w 1320601"/>
                <a:gd name="connsiteY1" fmla="*/ 59203 h 753720"/>
                <a:gd name="connsiteX2" fmla="*/ 142081 w 1320601"/>
                <a:gd name="connsiteY2" fmla="*/ 9 h 753720"/>
                <a:gd name="connsiteX3" fmla="*/ 210892 w 1320601"/>
                <a:gd name="connsiteY3" fmla="*/ 66682 h 753720"/>
                <a:gd name="connsiteX4" fmla="*/ 194345 w 1320601"/>
                <a:gd name="connsiteY4" fmla="*/ 114926 h 753720"/>
                <a:gd name="connsiteX5" fmla="*/ 389253 w 1320601"/>
                <a:gd name="connsiteY5" fmla="*/ 222892 h 753720"/>
                <a:gd name="connsiteX6" fmla="*/ 682854 w 1320601"/>
                <a:gd name="connsiteY6" fmla="*/ 70494 h 753720"/>
                <a:gd name="connsiteX7" fmla="*/ 980516 w 1320601"/>
                <a:gd name="connsiteY7" fmla="*/ 215413 h 753720"/>
                <a:gd name="connsiteX8" fmla="*/ 1179230 w 1320601"/>
                <a:gd name="connsiteY8" fmla="*/ 108118 h 753720"/>
                <a:gd name="connsiteX9" fmla="*/ 1246305 w 1320601"/>
                <a:gd name="connsiteY9" fmla="*/ 1807 h 753720"/>
                <a:gd name="connsiteX10" fmla="*/ 1320601 w 1320601"/>
                <a:gd name="connsiteY10" fmla="*/ 68482 h 753720"/>
                <a:gd name="connsiteX11" fmla="*/ 1224471 w 1320601"/>
                <a:gd name="connsiteY11" fmla="*/ 174934 h 753720"/>
                <a:gd name="connsiteX12" fmla="*/ 1023020 w 1320601"/>
                <a:gd name="connsiteY12" fmla="*/ 283659 h 753720"/>
                <a:gd name="connsiteX13" fmla="*/ 1031951 w 1320601"/>
                <a:gd name="connsiteY13" fmla="*/ 568794 h 753720"/>
                <a:gd name="connsiteX14" fmla="*/ 1237209 w 1320601"/>
                <a:gd name="connsiteY14" fmla="*/ 683233 h 753720"/>
                <a:gd name="connsiteX15" fmla="*/ 1183638 w 1320601"/>
                <a:gd name="connsiteY15" fmla="*/ 753720 h 753720"/>
                <a:gd name="connsiteX16" fmla="*/ 1000561 w 1320601"/>
                <a:gd name="connsiteY16" fmla="*/ 645697 h 753720"/>
                <a:gd name="connsiteX17" fmla="*/ 375721 w 1320601"/>
                <a:gd name="connsiteY17" fmla="*/ 651412 h 753720"/>
                <a:gd name="connsiteX18" fmla="*/ 192440 w 1320601"/>
                <a:gd name="connsiteY18" fmla="*/ 751196 h 753720"/>
                <a:gd name="connsiteX19" fmla="*/ 146122 w 1320601"/>
                <a:gd name="connsiteY19" fmla="*/ 688950 h 753720"/>
                <a:gd name="connsiteX20" fmla="*/ 342106 w 1320601"/>
                <a:gd name="connsiteY20" fmla="*/ 568933 h 753720"/>
                <a:gd name="connsiteX21" fmla="*/ 354959 w 1320601"/>
                <a:gd name="connsiteY21" fmla="*/ 288759 h 753720"/>
                <a:gd name="connsiteX22" fmla="*/ 141005 w 1320601"/>
                <a:gd name="connsiteY22" fmla="*/ 167454 h 753720"/>
                <a:gd name="connsiteX23" fmla="*/ 74809 w 1320601"/>
                <a:gd name="connsiteY23" fmla="*/ 203509 h 753720"/>
                <a:gd name="connsiteX24" fmla="*/ 35 w 1320601"/>
                <a:gd name="connsiteY24" fmla="*/ 132883 h 753720"/>
                <a:gd name="connsiteX0" fmla="*/ 35 w 1364114"/>
                <a:gd name="connsiteY0" fmla="*/ 132883 h 753720"/>
                <a:gd name="connsiteX1" fmla="*/ 67304 w 1364114"/>
                <a:gd name="connsiteY1" fmla="*/ 59203 h 753720"/>
                <a:gd name="connsiteX2" fmla="*/ 142081 w 1364114"/>
                <a:gd name="connsiteY2" fmla="*/ 9 h 753720"/>
                <a:gd name="connsiteX3" fmla="*/ 210892 w 1364114"/>
                <a:gd name="connsiteY3" fmla="*/ 66682 h 753720"/>
                <a:gd name="connsiteX4" fmla="*/ 194345 w 1364114"/>
                <a:gd name="connsiteY4" fmla="*/ 114926 h 753720"/>
                <a:gd name="connsiteX5" fmla="*/ 389253 w 1364114"/>
                <a:gd name="connsiteY5" fmla="*/ 222892 h 753720"/>
                <a:gd name="connsiteX6" fmla="*/ 682854 w 1364114"/>
                <a:gd name="connsiteY6" fmla="*/ 70494 h 753720"/>
                <a:gd name="connsiteX7" fmla="*/ 980516 w 1364114"/>
                <a:gd name="connsiteY7" fmla="*/ 215413 h 753720"/>
                <a:gd name="connsiteX8" fmla="*/ 1179230 w 1364114"/>
                <a:gd name="connsiteY8" fmla="*/ 108118 h 753720"/>
                <a:gd name="connsiteX9" fmla="*/ 1246305 w 1364114"/>
                <a:gd name="connsiteY9" fmla="*/ 1807 h 753720"/>
                <a:gd name="connsiteX10" fmla="*/ 1320601 w 1364114"/>
                <a:gd name="connsiteY10" fmla="*/ 68482 h 753720"/>
                <a:gd name="connsiteX11" fmla="*/ 1362511 w 1364114"/>
                <a:gd name="connsiteY11" fmla="*/ 175162 h 753720"/>
                <a:gd name="connsiteX12" fmla="*/ 1224471 w 1364114"/>
                <a:gd name="connsiteY12" fmla="*/ 174934 h 753720"/>
                <a:gd name="connsiteX13" fmla="*/ 1023020 w 1364114"/>
                <a:gd name="connsiteY13" fmla="*/ 283659 h 753720"/>
                <a:gd name="connsiteX14" fmla="*/ 1031951 w 1364114"/>
                <a:gd name="connsiteY14" fmla="*/ 568794 h 753720"/>
                <a:gd name="connsiteX15" fmla="*/ 1237209 w 1364114"/>
                <a:gd name="connsiteY15" fmla="*/ 683233 h 753720"/>
                <a:gd name="connsiteX16" fmla="*/ 1183638 w 1364114"/>
                <a:gd name="connsiteY16" fmla="*/ 753720 h 753720"/>
                <a:gd name="connsiteX17" fmla="*/ 1000561 w 1364114"/>
                <a:gd name="connsiteY17" fmla="*/ 645697 h 753720"/>
                <a:gd name="connsiteX18" fmla="*/ 375721 w 1364114"/>
                <a:gd name="connsiteY18" fmla="*/ 651412 h 753720"/>
                <a:gd name="connsiteX19" fmla="*/ 192440 w 1364114"/>
                <a:gd name="connsiteY19" fmla="*/ 751196 h 753720"/>
                <a:gd name="connsiteX20" fmla="*/ 146122 w 1364114"/>
                <a:gd name="connsiteY20" fmla="*/ 688950 h 753720"/>
                <a:gd name="connsiteX21" fmla="*/ 342106 w 1364114"/>
                <a:gd name="connsiteY21" fmla="*/ 568933 h 753720"/>
                <a:gd name="connsiteX22" fmla="*/ 354959 w 1364114"/>
                <a:gd name="connsiteY22" fmla="*/ 288759 h 753720"/>
                <a:gd name="connsiteX23" fmla="*/ 141005 w 1364114"/>
                <a:gd name="connsiteY23" fmla="*/ 167454 h 753720"/>
                <a:gd name="connsiteX24" fmla="*/ 74809 w 1364114"/>
                <a:gd name="connsiteY24" fmla="*/ 203509 h 753720"/>
                <a:gd name="connsiteX25" fmla="*/ 35 w 1364114"/>
                <a:gd name="connsiteY25" fmla="*/ 132883 h 753720"/>
                <a:gd name="connsiteX0" fmla="*/ 35 w 1374641"/>
                <a:gd name="connsiteY0" fmla="*/ 132883 h 753720"/>
                <a:gd name="connsiteX1" fmla="*/ 67304 w 1374641"/>
                <a:gd name="connsiteY1" fmla="*/ 59203 h 753720"/>
                <a:gd name="connsiteX2" fmla="*/ 142081 w 1374641"/>
                <a:gd name="connsiteY2" fmla="*/ 9 h 753720"/>
                <a:gd name="connsiteX3" fmla="*/ 210892 w 1374641"/>
                <a:gd name="connsiteY3" fmla="*/ 66682 h 753720"/>
                <a:gd name="connsiteX4" fmla="*/ 194345 w 1374641"/>
                <a:gd name="connsiteY4" fmla="*/ 114926 h 753720"/>
                <a:gd name="connsiteX5" fmla="*/ 389253 w 1374641"/>
                <a:gd name="connsiteY5" fmla="*/ 222892 h 753720"/>
                <a:gd name="connsiteX6" fmla="*/ 682854 w 1374641"/>
                <a:gd name="connsiteY6" fmla="*/ 70494 h 753720"/>
                <a:gd name="connsiteX7" fmla="*/ 980516 w 1374641"/>
                <a:gd name="connsiteY7" fmla="*/ 215413 h 753720"/>
                <a:gd name="connsiteX8" fmla="*/ 1179230 w 1374641"/>
                <a:gd name="connsiteY8" fmla="*/ 108118 h 753720"/>
                <a:gd name="connsiteX9" fmla="*/ 1246305 w 1374641"/>
                <a:gd name="connsiteY9" fmla="*/ 1807 h 753720"/>
                <a:gd name="connsiteX10" fmla="*/ 1320601 w 1374641"/>
                <a:gd name="connsiteY10" fmla="*/ 68482 h 753720"/>
                <a:gd name="connsiteX11" fmla="*/ 1362511 w 1374641"/>
                <a:gd name="connsiteY11" fmla="*/ 175162 h 753720"/>
                <a:gd name="connsiteX12" fmla="*/ 1224471 w 1374641"/>
                <a:gd name="connsiteY12" fmla="*/ 174934 h 753720"/>
                <a:gd name="connsiteX13" fmla="*/ 1023020 w 1374641"/>
                <a:gd name="connsiteY13" fmla="*/ 283659 h 753720"/>
                <a:gd name="connsiteX14" fmla="*/ 1031951 w 1374641"/>
                <a:gd name="connsiteY14" fmla="*/ 568794 h 753720"/>
                <a:gd name="connsiteX15" fmla="*/ 1237209 w 1374641"/>
                <a:gd name="connsiteY15" fmla="*/ 683233 h 753720"/>
                <a:gd name="connsiteX16" fmla="*/ 1183638 w 1374641"/>
                <a:gd name="connsiteY16" fmla="*/ 753720 h 753720"/>
                <a:gd name="connsiteX17" fmla="*/ 1000561 w 1374641"/>
                <a:gd name="connsiteY17" fmla="*/ 645697 h 753720"/>
                <a:gd name="connsiteX18" fmla="*/ 375721 w 1374641"/>
                <a:gd name="connsiteY18" fmla="*/ 651412 h 753720"/>
                <a:gd name="connsiteX19" fmla="*/ 192440 w 1374641"/>
                <a:gd name="connsiteY19" fmla="*/ 751196 h 753720"/>
                <a:gd name="connsiteX20" fmla="*/ 146122 w 1374641"/>
                <a:gd name="connsiteY20" fmla="*/ 688950 h 753720"/>
                <a:gd name="connsiteX21" fmla="*/ 342106 w 1374641"/>
                <a:gd name="connsiteY21" fmla="*/ 568933 h 753720"/>
                <a:gd name="connsiteX22" fmla="*/ 354959 w 1374641"/>
                <a:gd name="connsiteY22" fmla="*/ 288759 h 753720"/>
                <a:gd name="connsiteX23" fmla="*/ 141005 w 1374641"/>
                <a:gd name="connsiteY23" fmla="*/ 167454 h 753720"/>
                <a:gd name="connsiteX24" fmla="*/ 74809 w 1374641"/>
                <a:gd name="connsiteY24" fmla="*/ 203509 h 753720"/>
                <a:gd name="connsiteX25" fmla="*/ 35 w 1374641"/>
                <a:gd name="connsiteY25" fmla="*/ 132883 h 753720"/>
                <a:gd name="connsiteX0" fmla="*/ 35 w 1374641"/>
                <a:gd name="connsiteY0" fmla="*/ 132883 h 753720"/>
                <a:gd name="connsiteX1" fmla="*/ 67304 w 1374641"/>
                <a:gd name="connsiteY1" fmla="*/ 59203 h 753720"/>
                <a:gd name="connsiteX2" fmla="*/ 142081 w 1374641"/>
                <a:gd name="connsiteY2" fmla="*/ 9 h 753720"/>
                <a:gd name="connsiteX3" fmla="*/ 210892 w 1374641"/>
                <a:gd name="connsiteY3" fmla="*/ 66682 h 753720"/>
                <a:gd name="connsiteX4" fmla="*/ 194345 w 1374641"/>
                <a:gd name="connsiteY4" fmla="*/ 114926 h 753720"/>
                <a:gd name="connsiteX5" fmla="*/ 389253 w 1374641"/>
                <a:gd name="connsiteY5" fmla="*/ 222892 h 753720"/>
                <a:gd name="connsiteX6" fmla="*/ 682854 w 1374641"/>
                <a:gd name="connsiteY6" fmla="*/ 70494 h 753720"/>
                <a:gd name="connsiteX7" fmla="*/ 980516 w 1374641"/>
                <a:gd name="connsiteY7" fmla="*/ 215413 h 753720"/>
                <a:gd name="connsiteX8" fmla="*/ 1179230 w 1374641"/>
                <a:gd name="connsiteY8" fmla="*/ 108118 h 753720"/>
                <a:gd name="connsiteX9" fmla="*/ 1246305 w 1374641"/>
                <a:gd name="connsiteY9" fmla="*/ 1807 h 753720"/>
                <a:gd name="connsiteX10" fmla="*/ 1320601 w 1374641"/>
                <a:gd name="connsiteY10" fmla="*/ 68482 h 753720"/>
                <a:gd name="connsiteX11" fmla="*/ 1362511 w 1374641"/>
                <a:gd name="connsiteY11" fmla="*/ 175162 h 753720"/>
                <a:gd name="connsiteX12" fmla="*/ 1224471 w 1374641"/>
                <a:gd name="connsiteY12" fmla="*/ 174934 h 753720"/>
                <a:gd name="connsiteX13" fmla="*/ 1023020 w 1374641"/>
                <a:gd name="connsiteY13" fmla="*/ 283659 h 753720"/>
                <a:gd name="connsiteX14" fmla="*/ 1031951 w 1374641"/>
                <a:gd name="connsiteY14" fmla="*/ 568794 h 753720"/>
                <a:gd name="connsiteX15" fmla="*/ 1237209 w 1374641"/>
                <a:gd name="connsiteY15" fmla="*/ 683233 h 753720"/>
                <a:gd name="connsiteX16" fmla="*/ 1183638 w 1374641"/>
                <a:gd name="connsiteY16" fmla="*/ 753720 h 753720"/>
                <a:gd name="connsiteX17" fmla="*/ 1000561 w 1374641"/>
                <a:gd name="connsiteY17" fmla="*/ 645697 h 753720"/>
                <a:gd name="connsiteX18" fmla="*/ 375721 w 1374641"/>
                <a:gd name="connsiteY18" fmla="*/ 651412 h 753720"/>
                <a:gd name="connsiteX19" fmla="*/ 192440 w 1374641"/>
                <a:gd name="connsiteY19" fmla="*/ 751196 h 753720"/>
                <a:gd name="connsiteX20" fmla="*/ 146122 w 1374641"/>
                <a:gd name="connsiteY20" fmla="*/ 688950 h 753720"/>
                <a:gd name="connsiteX21" fmla="*/ 342106 w 1374641"/>
                <a:gd name="connsiteY21" fmla="*/ 568933 h 753720"/>
                <a:gd name="connsiteX22" fmla="*/ 354959 w 1374641"/>
                <a:gd name="connsiteY22" fmla="*/ 288759 h 753720"/>
                <a:gd name="connsiteX23" fmla="*/ 141005 w 1374641"/>
                <a:gd name="connsiteY23" fmla="*/ 167454 h 753720"/>
                <a:gd name="connsiteX24" fmla="*/ 74809 w 1374641"/>
                <a:gd name="connsiteY24" fmla="*/ 203509 h 753720"/>
                <a:gd name="connsiteX25" fmla="*/ 35 w 1374641"/>
                <a:gd name="connsiteY25" fmla="*/ 132883 h 753720"/>
                <a:gd name="connsiteX0" fmla="*/ 35 w 1374641"/>
                <a:gd name="connsiteY0" fmla="*/ 132883 h 753720"/>
                <a:gd name="connsiteX1" fmla="*/ 67304 w 1374641"/>
                <a:gd name="connsiteY1" fmla="*/ 59203 h 753720"/>
                <a:gd name="connsiteX2" fmla="*/ 142081 w 1374641"/>
                <a:gd name="connsiteY2" fmla="*/ 9 h 753720"/>
                <a:gd name="connsiteX3" fmla="*/ 210892 w 1374641"/>
                <a:gd name="connsiteY3" fmla="*/ 66682 h 753720"/>
                <a:gd name="connsiteX4" fmla="*/ 194345 w 1374641"/>
                <a:gd name="connsiteY4" fmla="*/ 114926 h 753720"/>
                <a:gd name="connsiteX5" fmla="*/ 389253 w 1374641"/>
                <a:gd name="connsiteY5" fmla="*/ 222892 h 753720"/>
                <a:gd name="connsiteX6" fmla="*/ 682854 w 1374641"/>
                <a:gd name="connsiteY6" fmla="*/ 70494 h 753720"/>
                <a:gd name="connsiteX7" fmla="*/ 980516 w 1374641"/>
                <a:gd name="connsiteY7" fmla="*/ 215413 h 753720"/>
                <a:gd name="connsiteX8" fmla="*/ 1179230 w 1374641"/>
                <a:gd name="connsiteY8" fmla="*/ 108118 h 753720"/>
                <a:gd name="connsiteX9" fmla="*/ 1246305 w 1374641"/>
                <a:gd name="connsiteY9" fmla="*/ 1807 h 753720"/>
                <a:gd name="connsiteX10" fmla="*/ 1320601 w 1374641"/>
                <a:gd name="connsiteY10" fmla="*/ 68482 h 753720"/>
                <a:gd name="connsiteX11" fmla="*/ 1362511 w 1374641"/>
                <a:gd name="connsiteY11" fmla="*/ 175162 h 753720"/>
                <a:gd name="connsiteX12" fmla="*/ 1224471 w 1374641"/>
                <a:gd name="connsiteY12" fmla="*/ 174934 h 753720"/>
                <a:gd name="connsiteX13" fmla="*/ 1023020 w 1374641"/>
                <a:gd name="connsiteY13" fmla="*/ 283659 h 753720"/>
                <a:gd name="connsiteX14" fmla="*/ 1031951 w 1374641"/>
                <a:gd name="connsiteY14" fmla="*/ 568794 h 753720"/>
                <a:gd name="connsiteX15" fmla="*/ 1237209 w 1374641"/>
                <a:gd name="connsiteY15" fmla="*/ 683233 h 753720"/>
                <a:gd name="connsiteX16" fmla="*/ 1183638 w 1374641"/>
                <a:gd name="connsiteY16" fmla="*/ 753720 h 753720"/>
                <a:gd name="connsiteX17" fmla="*/ 1000561 w 1374641"/>
                <a:gd name="connsiteY17" fmla="*/ 645697 h 753720"/>
                <a:gd name="connsiteX18" fmla="*/ 375721 w 1374641"/>
                <a:gd name="connsiteY18" fmla="*/ 651412 h 753720"/>
                <a:gd name="connsiteX19" fmla="*/ 192440 w 1374641"/>
                <a:gd name="connsiteY19" fmla="*/ 751196 h 753720"/>
                <a:gd name="connsiteX20" fmla="*/ 146122 w 1374641"/>
                <a:gd name="connsiteY20" fmla="*/ 688950 h 753720"/>
                <a:gd name="connsiteX21" fmla="*/ 342106 w 1374641"/>
                <a:gd name="connsiteY21" fmla="*/ 568933 h 753720"/>
                <a:gd name="connsiteX22" fmla="*/ 354959 w 1374641"/>
                <a:gd name="connsiteY22" fmla="*/ 288759 h 753720"/>
                <a:gd name="connsiteX23" fmla="*/ 141005 w 1374641"/>
                <a:gd name="connsiteY23" fmla="*/ 167454 h 753720"/>
                <a:gd name="connsiteX24" fmla="*/ 74809 w 1374641"/>
                <a:gd name="connsiteY24" fmla="*/ 203509 h 753720"/>
                <a:gd name="connsiteX25" fmla="*/ 35 w 1374641"/>
                <a:gd name="connsiteY25" fmla="*/ 132883 h 753720"/>
                <a:gd name="connsiteX0" fmla="*/ 35 w 1374641"/>
                <a:gd name="connsiteY0" fmla="*/ 132883 h 753720"/>
                <a:gd name="connsiteX1" fmla="*/ 67304 w 1374641"/>
                <a:gd name="connsiteY1" fmla="*/ 59203 h 753720"/>
                <a:gd name="connsiteX2" fmla="*/ 142081 w 1374641"/>
                <a:gd name="connsiteY2" fmla="*/ 9 h 753720"/>
                <a:gd name="connsiteX3" fmla="*/ 210892 w 1374641"/>
                <a:gd name="connsiteY3" fmla="*/ 66682 h 753720"/>
                <a:gd name="connsiteX4" fmla="*/ 194345 w 1374641"/>
                <a:gd name="connsiteY4" fmla="*/ 114926 h 753720"/>
                <a:gd name="connsiteX5" fmla="*/ 389253 w 1374641"/>
                <a:gd name="connsiteY5" fmla="*/ 222892 h 753720"/>
                <a:gd name="connsiteX6" fmla="*/ 682854 w 1374641"/>
                <a:gd name="connsiteY6" fmla="*/ 70494 h 753720"/>
                <a:gd name="connsiteX7" fmla="*/ 980516 w 1374641"/>
                <a:gd name="connsiteY7" fmla="*/ 215413 h 753720"/>
                <a:gd name="connsiteX8" fmla="*/ 1179230 w 1374641"/>
                <a:gd name="connsiteY8" fmla="*/ 108118 h 753720"/>
                <a:gd name="connsiteX9" fmla="*/ 1246305 w 1374641"/>
                <a:gd name="connsiteY9" fmla="*/ 1807 h 753720"/>
                <a:gd name="connsiteX10" fmla="*/ 1320601 w 1374641"/>
                <a:gd name="connsiteY10" fmla="*/ 68482 h 753720"/>
                <a:gd name="connsiteX11" fmla="*/ 1362511 w 1374641"/>
                <a:gd name="connsiteY11" fmla="*/ 175162 h 753720"/>
                <a:gd name="connsiteX12" fmla="*/ 1224471 w 1374641"/>
                <a:gd name="connsiteY12" fmla="*/ 174934 h 753720"/>
                <a:gd name="connsiteX13" fmla="*/ 1023020 w 1374641"/>
                <a:gd name="connsiteY13" fmla="*/ 283659 h 753720"/>
                <a:gd name="connsiteX14" fmla="*/ 1031951 w 1374641"/>
                <a:gd name="connsiteY14" fmla="*/ 568794 h 753720"/>
                <a:gd name="connsiteX15" fmla="*/ 1237209 w 1374641"/>
                <a:gd name="connsiteY15" fmla="*/ 683233 h 753720"/>
                <a:gd name="connsiteX16" fmla="*/ 1183638 w 1374641"/>
                <a:gd name="connsiteY16" fmla="*/ 753720 h 753720"/>
                <a:gd name="connsiteX17" fmla="*/ 1000561 w 1374641"/>
                <a:gd name="connsiteY17" fmla="*/ 645697 h 753720"/>
                <a:gd name="connsiteX18" fmla="*/ 375721 w 1374641"/>
                <a:gd name="connsiteY18" fmla="*/ 651412 h 753720"/>
                <a:gd name="connsiteX19" fmla="*/ 192440 w 1374641"/>
                <a:gd name="connsiteY19" fmla="*/ 751196 h 753720"/>
                <a:gd name="connsiteX20" fmla="*/ 146122 w 1374641"/>
                <a:gd name="connsiteY20" fmla="*/ 688950 h 753720"/>
                <a:gd name="connsiteX21" fmla="*/ 342106 w 1374641"/>
                <a:gd name="connsiteY21" fmla="*/ 568933 h 753720"/>
                <a:gd name="connsiteX22" fmla="*/ 354959 w 1374641"/>
                <a:gd name="connsiteY22" fmla="*/ 288759 h 753720"/>
                <a:gd name="connsiteX23" fmla="*/ 141005 w 1374641"/>
                <a:gd name="connsiteY23" fmla="*/ 167454 h 753720"/>
                <a:gd name="connsiteX24" fmla="*/ 74809 w 1374641"/>
                <a:gd name="connsiteY24" fmla="*/ 203509 h 753720"/>
                <a:gd name="connsiteX25" fmla="*/ 35 w 1374641"/>
                <a:gd name="connsiteY25" fmla="*/ 132883 h 753720"/>
                <a:gd name="connsiteX0" fmla="*/ 35 w 1366844"/>
                <a:gd name="connsiteY0" fmla="*/ 132883 h 753720"/>
                <a:gd name="connsiteX1" fmla="*/ 67304 w 1366844"/>
                <a:gd name="connsiteY1" fmla="*/ 59203 h 753720"/>
                <a:gd name="connsiteX2" fmla="*/ 142081 w 1366844"/>
                <a:gd name="connsiteY2" fmla="*/ 9 h 753720"/>
                <a:gd name="connsiteX3" fmla="*/ 210892 w 1366844"/>
                <a:gd name="connsiteY3" fmla="*/ 66682 h 753720"/>
                <a:gd name="connsiteX4" fmla="*/ 194345 w 1366844"/>
                <a:gd name="connsiteY4" fmla="*/ 114926 h 753720"/>
                <a:gd name="connsiteX5" fmla="*/ 389253 w 1366844"/>
                <a:gd name="connsiteY5" fmla="*/ 222892 h 753720"/>
                <a:gd name="connsiteX6" fmla="*/ 682854 w 1366844"/>
                <a:gd name="connsiteY6" fmla="*/ 70494 h 753720"/>
                <a:gd name="connsiteX7" fmla="*/ 980516 w 1366844"/>
                <a:gd name="connsiteY7" fmla="*/ 215413 h 753720"/>
                <a:gd name="connsiteX8" fmla="*/ 1179230 w 1366844"/>
                <a:gd name="connsiteY8" fmla="*/ 108118 h 753720"/>
                <a:gd name="connsiteX9" fmla="*/ 1246305 w 1366844"/>
                <a:gd name="connsiteY9" fmla="*/ 1807 h 753720"/>
                <a:gd name="connsiteX10" fmla="*/ 1320601 w 1366844"/>
                <a:gd name="connsiteY10" fmla="*/ 68482 h 753720"/>
                <a:gd name="connsiteX11" fmla="*/ 1362511 w 1366844"/>
                <a:gd name="connsiteY11" fmla="*/ 175162 h 753720"/>
                <a:gd name="connsiteX12" fmla="*/ 1224471 w 1366844"/>
                <a:gd name="connsiteY12" fmla="*/ 174934 h 753720"/>
                <a:gd name="connsiteX13" fmla="*/ 1023020 w 1366844"/>
                <a:gd name="connsiteY13" fmla="*/ 283659 h 753720"/>
                <a:gd name="connsiteX14" fmla="*/ 1031951 w 1366844"/>
                <a:gd name="connsiteY14" fmla="*/ 568794 h 753720"/>
                <a:gd name="connsiteX15" fmla="*/ 1237209 w 1366844"/>
                <a:gd name="connsiteY15" fmla="*/ 683233 h 753720"/>
                <a:gd name="connsiteX16" fmla="*/ 1183638 w 1366844"/>
                <a:gd name="connsiteY16" fmla="*/ 753720 h 753720"/>
                <a:gd name="connsiteX17" fmla="*/ 1000561 w 1366844"/>
                <a:gd name="connsiteY17" fmla="*/ 645697 h 753720"/>
                <a:gd name="connsiteX18" fmla="*/ 375721 w 1366844"/>
                <a:gd name="connsiteY18" fmla="*/ 651412 h 753720"/>
                <a:gd name="connsiteX19" fmla="*/ 192440 w 1366844"/>
                <a:gd name="connsiteY19" fmla="*/ 751196 h 753720"/>
                <a:gd name="connsiteX20" fmla="*/ 146122 w 1366844"/>
                <a:gd name="connsiteY20" fmla="*/ 688950 h 753720"/>
                <a:gd name="connsiteX21" fmla="*/ 342106 w 1366844"/>
                <a:gd name="connsiteY21" fmla="*/ 568933 h 753720"/>
                <a:gd name="connsiteX22" fmla="*/ 354959 w 1366844"/>
                <a:gd name="connsiteY22" fmla="*/ 288759 h 753720"/>
                <a:gd name="connsiteX23" fmla="*/ 141005 w 1366844"/>
                <a:gd name="connsiteY23" fmla="*/ 167454 h 753720"/>
                <a:gd name="connsiteX24" fmla="*/ 74809 w 1366844"/>
                <a:gd name="connsiteY24" fmla="*/ 203509 h 753720"/>
                <a:gd name="connsiteX25" fmla="*/ 35 w 1366844"/>
                <a:gd name="connsiteY25" fmla="*/ 132883 h 753720"/>
                <a:gd name="connsiteX0" fmla="*/ 35 w 1366844"/>
                <a:gd name="connsiteY0" fmla="*/ 132883 h 753720"/>
                <a:gd name="connsiteX1" fmla="*/ 67304 w 1366844"/>
                <a:gd name="connsiteY1" fmla="*/ 59203 h 753720"/>
                <a:gd name="connsiteX2" fmla="*/ 142081 w 1366844"/>
                <a:gd name="connsiteY2" fmla="*/ 9 h 753720"/>
                <a:gd name="connsiteX3" fmla="*/ 210892 w 1366844"/>
                <a:gd name="connsiteY3" fmla="*/ 66682 h 753720"/>
                <a:gd name="connsiteX4" fmla="*/ 194345 w 1366844"/>
                <a:gd name="connsiteY4" fmla="*/ 114926 h 753720"/>
                <a:gd name="connsiteX5" fmla="*/ 389253 w 1366844"/>
                <a:gd name="connsiteY5" fmla="*/ 222892 h 753720"/>
                <a:gd name="connsiteX6" fmla="*/ 682854 w 1366844"/>
                <a:gd name="connsiteY6" fmla="*/ 70494 h 753720"/>
                <a:gd name="connsiteX7" fmla="*/ 980516 w 1366844"/>
                <a:gd name="connsiteY7" fmla="*/ 215413 h 753720"/>
                <a:gd name="connsiteX8" fmla="*/ 1179230 w 1366844"/>
                <a:gd name="connsiteY8" fmla="*/ 108118 h 753720"/>
                <a:gd name="connsiteX9" fmla="*/ 1246305 w 1366844"/>
                <a:gd name="connsiteY9" fmla="*/ 1807 h 753720"/>
                <a:gd name="connsiteX10" fmla="*/ 1320601 w 1366844"/>
                <a:gd name="connsiteY10" fmla="*/ 68482 h 753720"/>
                <a:gd name="connsiteX11" fmla="*/ 1362511 w 1366844"/>
                <a:gd name="connsiteY11" fmla="*/ 175162 h 753720"/>
                <a:gd name="connsiteX12" fmla="*/ 1224471 w 1366844"/>
                <a:gd name="connsiteY12" fmla="*/ 174934 h 753720"/>
                <a:gd name="connsiteX13" fmla="*/ 1023020 w 1366844"/>
                <a:gd name="connsiteY13" fmla="*/ 283659 h 753720"/>
                <a:gd name="connsiteX14" fmla="*/ 1031951 w 1366844"/>
                <a:gd name="connsiteY14" fmla="*/ 568794 h 753720"/>
                <a:gd name="connsiteX15" fmla="*/ 1237209 w 1366844"/>
                <a:gd name="connsiteY15" fmla="*/ 683233 h 753720"/>
                <a:gd name="connsiteX16" fmla="*/ 1183638 w 1366844"/>
                <a:gd name="connsiteY16" fmla="*/ 753720 h 753720"/>
                <a:gd name="connsiteX17" fmla="*/ 1000561 w 1366844"/>
                <a:gd name="connsiteY17" fmla="*/ 645697 h 753720"/>
                <a:gd name="connsiteX18" fmla="*/ 375721 w 1366844"/>
                <a:gd name="connsiteY18" fmla="*/ 651412 h 753720"/>
                <a:gd name="connsiteX19" fmla="*/ 192440 w 1366844"/>
                <a:gd name="connsiteY19" fmla="*/ 751196 h 753720"/>
                <a:gd name="connsiteX20" fmla="*/ 146122 w 1366844"/>
                <a:gd name="connsiteY20" fmla="*/ 688950 h 753720"/>
                <a:gd name="connsiteX21" fmla="*/ 342106 w 1366844"/>
                <a:gd name="connsiteY21" fmla="*/ 568933 h 753720"/>
                <a:gd name="connsiteX22" fmla="*/ 354959 w 1366844"/>
                <a:gd name="connsiteY22" fmla="*/ 288759 h 753720"/>
                <a:gd name="connsiteX23" fmla="*/ 141005 w 1366844"/>
                <a:gd name="connsiteY23" fmla="*/ 167454 h 753720"/>
                <a:gd name="connsiteX24" fmla="*/ 74809 w 1366844"/>
                <a:gd name="connsiteY24" fmla="*/ 203509 h 753720"/>
                <a:gd name="connsiteX25" fmla="*/ 35 w 1366844"/>
                <a:gd name="connsiteY25" fmla="*/ 132883 h 753720"/>
                <a:gd name="connsiteX0" fmla="*/ 35 w 1364769"/>
                <a:gd name="connsiteY0" fmla="*/ 132883 h 753720"/>
                <a:gd name="connsiteX1" fmla="*/ 67304 w 1364769"/>
                <a:gd name="connsiteY1" fmla="*/ 59203 h 753720"/>
                <a:gd name="connsiteX2" fmla="*/ 142081 w 1364769"/>
                <a:gd name="connsiteY2" fmla="*/ 9 h 753720"/>
                <a:gd name="connsiteX3" fmla="*/ 210892 w 1364769"/>
                <a:gd name="connsiteY3" fmla="*/ 66682 h 753720"/>
                <a:gd name="connsiteX4" fmla="*/ 194345 w 1364769"/>
                <a:gd name="connsiteY4" fmla="*/ 114926 h 753720"/>
                <a:gd name="connsiteX5" fmla="*/ 389253 w 1364769"/>
                <a:gd name="connsiteY5" fmla="*/ 222892 h 753720"/>
                <a:gd name="connsiteX6" fmla="*/ 682854 w 1364769"/>
                <a:gd name="connsiteY6" fmla="*/ 70494 h 753720"/>
                <a:gd name="connsiteX7" fmla="*/ 980516 w 1364769"/>
                <a:gd name="connsiteY7" fmla="*/ 215413 h 753720"/>
                <a:gd name="connsiteX8" fmla="*/ 1179230 w 1364769"/>
                <a:gd name="connsiteY8" fmla="*/ 108118 h 753720"/>
                <a:gd name="connsiteX9" fmla="*/ 1246305 w 1364769"/>
                <a:gd name="connsiteY9" fmla="*/ 1807 h 753720"/>
                <a:gd name="connsiteX10" fmla="*/ 1320601 w 1364769"/>
                <a:gd name="connsiteY10" fmla="*/ 68482 h 753720"/>
                <a:gd name="connsiteX11" fmla="*/ 1362511 w 1364769"/>
                <a:gd name="connsiteY11" fmla="*/ 175162 h 753720"/>
                <a:gd name="connsiteX12" fmla="*/ 1224471 w 1364769"/>
                <a:gd name="connsiteY12" fmla="*/ 174934 h 753720"/>
                <a:gd name="connsiteX13" fmla="*/ 1023020 w 1364769"/>
                <a:gd name="connsiteY13" fmla="*/ 283659 h 753720"/>
                <a:gd name="connsiteX14" fmla="*/ 1031951 w 1364769"/>
                <a:gd name="connsiteY14" fmla="*/ 568794 h 753720"/>
                <a:gd name="connsiteX15" fmla="*/ 1237209 w 1364769"/>
                <a:gd name="connsiteY15" fmla="*/ 683233 h 753720"/>
                <a:gd name="connsiteX16" fmla="*/ 1183638 w 1364769"/>
                <a:gd name="connsiteY16" fmla="*/ 753720 h 753720"/>
                <a:gd name="connsiteX17" fmla="*/ 1000561 w 1364769"/>
                <a:gd name="connsiteY17" fmla="*/ 645697 h 753720"/>
                <a:gd name="connsiteX18" fmla="*/ 375721 w 1364769"/>
                <a:gd name="connsiteY18" fmla="*/ 651412 h 753720"/>
                <a:gd name="connsiteX19" fmla="*/ 192440 w 1364769"/>
                <a:gd name="connsiteY19" fmla="*/ 751196 h 753720"/>
                <a:gd name="connsiteX20" fmla="*/ 146122 w 1364769"/>
                <a:gd name="connsiteY20" fmla="*/ 688950 h 753720"/>
                <a:gd name="connsiteX21" fmla="*/ 342106 w 1364769"/>
                <a:gd name="connsiteY21" fmla="*/ 568933 h 753720"/>
                <a:gd name="connsiteX22" fmla="*/ 354959 w 1364769"/>
                <a:gd name="connsiteY22" fmla="*/ 288759 h 753720"/>
                <a:gd name="connsiteX23" fmla="*/ 141005 w 1364769"/>
                <a:gd name="connsiteY23" fmla="*/ 167454 h 753720"/>
                <a:gd name="connsiteX24" fmla="*/ 74809 w 1364769"/>
                <a:gd name="connsiteY24" fmla="*/ 203509 h 753720"/>
                <a:gd name="connsiteX25" fmla="*/ 35 w 1364769"/>
                <a:gd name="connsiteY25" fmla="*/ 132883 h 753720"/>
                <a:gd name="connsiteX0" fmla="*/ 35 w 1364769"/>
                <a:gd name="connsiteY0" fmla="*/ 132883 h 753720"/>
                <a:gd name="connsiteX1" fmla="*/ 67304 w 1364769"/>
                <a:gd name="connsiteY1" fmla="*/ 59203 h 753720"/>
                <a:gd name="connsiteX2" fmla="*/ 142081 w 1364769"/>
                <a:gd name="connsiteY2" fmla="*/ 9 h 753720"/>
                <a:gd name="connsiteX3" fmla="*/ 210892 w 1364769"/>
                <a:gd name="connsiteY3" fmla="*/ 66682 h 753720"/>
                <a:gd name="connsiteX4" fmla="*/ 194345 w 1364769"/>
                <a:gd name="connsiteY4" fmla="*/ 114926 h 753720"/>
                <a:gd name="connsiteX5" fmla="*/ 389253 w 1364769"/>
                <a:gd name="connsiteY5" fmla="*/ 222892 h 753720"/>
                <a:gd name="connsiteX6" fmla="*/ 682854 w 1364769"/>
                <a:gd name="connsiteY6" fmla="*/ 70494 h 753720"/>
                <a:gd name="connsiteX7" fmla="*/ 980516 w 1364769"/>
                <a:gd name="connsiteY7" fmla="*/ 215413 h 753720"/>
                <a:gd name="connsiteX8" fmla="*/ 1179230 w 1364769"/>
                <a:gd name="connsiteY8" fmla="*/ 108118 h 753720"/>
                <a:gd name="connsiteX9" fmla="*/ 1246305 w 1364769"/>
                <a:gd name="connsiteY9" fmla="*/ 1807 h 753720"/>
                <a:gd name="connsiteX10" fmla="*/ 1320601 w 1364769"/>
                <a:gd name="connsiteY10" fmla="*/ 68482 h 753720"/>
                <a:gd name="connsiteX11" fmla="*/ 1362511 w 1364769"/>
                <a:gd name="connsiteY11" fmla="*/ 175162 h 753720"/>
                <a:gd name="connsiteX12" fmla="*/ 1224471 w 1364769"/>
                <a:gd name="connsiteY12" fmla="*/ 174934 h 753720"/>
                <a:gd name="connsiteX13" fmla="*/ 1023020 w 1364769"/>
                <a:gd name="connsiteY13" fmla="*/ 283659 h 753720"/>
                <a:gd name="connsiteX14" fmla="*/ 1031951 w 1364769"/>
                <a:gd name="connsiteY14" fmla="*/ 568794 h 753720"/>
                <a:gd name="connsiteX15" fmla="*/ 1237209 w 1364769"/>
                <a:gd name="connsiteY15" fmla="*/ 683233 h 753720"/>
                <a:gd name="connsiteX16" fmla="*/ 1183638 w 1364769"/>
                <a:gd name="connsiteY16" fmla="*/ 753720 h 753720"/>
                <a:gd name="connsiteX17" fmla="*/ 1000561 w 1364769"/>
                <a:gd name="connsiteY17" fmla="*/ 645697 h 753720"/>
                <a:gd name="connsiteX18" fmla="*/ 375721 w 1364769"/>
                <a:gd name="connsiteY18" fmla="*/ 651412 h 753720"/>
                <a:gd name="connsiteX19" fmla="*/ 192440 w 1364769"/>
                <a:gd name="connsiteY19" fmla="*/ 751196 h 753720"/>
                <a:gd name="connsiteX20" fmla="*/ 146122 w 1364769"/>
                <a:gd name="connsiteY20" fmla="*/ 688950 h 753720"/>
                <a:gd name="connsiteX21" fmla="*/ 342106 w 1364769"/>
                <a:gd name="connsiteY21" fmla="*/ 568933 h 753720"/>
                <a:gd name="connsiteX22" fmla="*/ 354959 w 1364769"/>
                <a:gd name="connsiteY22" fmla="*/ 288759 h 753720"/>
                <a:gd name="connsiteX23" fmla="*/ 141005 w 1364769"/>
                <a:gd name="connsiteY23" fmla="*/ 167454 h 753720"/>
                <a:gd name="connsiteX24" fmla="*/ 74809 w 1364769"/>
                <a:gd name="connsiteY24" fmla="*/ 203509 h 753720"/>
                <a:gd name="connsiteX25" fmla="*/ 35 w 1364769"/>
                <a:gd name="connsiteY25" fmla="*/ 132883 h 753720"/>
                <a:gd name="connsiteX0" fmla="*/ 35 w 1369246"/>
                <a:gd name="connsiteY0" fmla="*/ 132883 h 753720"/>
                <a:gd name="connsiteX1" fmla="*/ 67304 w 1369246"/>
                <a:gd name="connsiteY1" fmla="*/ 59203 h 753720"/>
                <a:gd name="connsiteX2" fmla="*/ 142081 w 1369246"/>
                <a:gd name="connsiteY2" fmla="*/ 9 h 753720"/>
                <a:gd name="connsiteX3" fmla="*/ 210892 w 1369246"/>
                <a:gd name="connsiteY3" fmla="*/ 66682 h 753720"/>
                <a:gd name="connsiteX4" fmla="*/ 194345 w 1369246"/>
                <a:gd name="connsiteY4" fmla="*/ 114926 h 753720"/>
                <a:gd name="connsiteX5" fmla="*/ 389253 w 1369246"/>
                <a:gd name="connsiteY5" fmla="*/ 222892 h 753720"/>
                <a:gd name="connsiteX6" fmla="*/ 682854 w 1369246"/>
                <a:gd name="connsiteY6" fmla="*/ 70494 h 753720"/>
                <a:gd name="connsiteX7" fmla="*/ 980516 w 1369246"/>
                <a:gd name="connsiteY7" fmla="*/ 215413 h 753720"/>
                <a:gd name="connsiteX8" fmla="*/ 1179230 w 1369246"/>
                <a:gd name="connsiteY8" fmla="*/ 108118 h 753720"/>
                <a:gd name="connsiteX9" fmla="*/ 1246305 w 1369246"/>
                <a:gd name="connsiteY9" fmla="*/ 1807 h 753720"/>
                <a:gd name="connsiteX10" fmla="*/ 1320601 w 1369246"/>
                <a:gd name="connsiteY10" fmla="*/ 68482 h 753720"/>
                <a:gd name="connsiteX11" fmla="*/ 1362511 w 1369246"/>
                <a:gd name="connsiteY11" fmla="*/ 175162 h 753720"/>
                <a:gd name="connsiteX12" fmla="*/ 1224471 w 1369246"/>
                <a:gd name="connsiteY12" fmla="*/ 174934 h 753720"/>
                <a:gd name="connsiteX13" fmla="*/ 1023020 w 1369246"/>
                <a:gd name="connsiteY13" fmla="*/ 283659 h 753720"/>
                <a:gd name="connsiteX14" fmla="*/ 1031951 w 1369246"/>
                <a:gd name="connsiteY14" fmla="*/ 568794 h 753720"/>
                <a:gd name="connsiteX15" fmla="*/ 1237209 w 1369246"/>
                <a:gd name="connsiteY15" fmla="*/ 683233 h 753720"/>
                <a:gd name="connsiteX16" fmla="*/ 1183638 w 1369246"/>
                <a:gd name="connsiteY16" fmla="*/ 753720 h 753720"/>
                <a:gd name="connsiteX17" fmla="*/ 1000561 w 1369246"/>
                <a:gd name="connsiteY17" fmla="*/ 645697 h 753720"/>
                <a:gd name="connsiteX18" fmla="*/ 375721 w 1369246"/>
                <a:gd name="connsiteY18" fmla="*/ 651412 h 753720"/>
                <a:gd name="connsiteX19" fmla="*/ 192440 w 1369246"/>
                <a:gd name="connsiteY19" fmla="*/ 751196 h 753720"/>
                <a:gd name="connsiteX20" fmla="*/ 146122 w 1369246"/>
                <a:gd name="connsiteY20" fmla="*/ 688950 h 753720"/>
                <a:gd name="connsiteX21" fmla="*/ 342106 w 1369246"/>
                <a:gd name="connsiteY21" fmla="*/ 568933 h 753720"/>
                <a:gd name="connsiteX22" fmla="*/ 354959 w 1369246"/>
                <a:gd name="connsiteY22" fmla="*/ 288759 h 753720"/>
                <a:gd name="connsiteX23" fmla="*/ 141005 w 1369246"/>
                <a:gd name="connsiteY23" fmla="*/ 167454 h 753720"/>
                <a:gd name="connsiteX24" fmla="*/ 74809 w 1369246"/>
                <a:gd name="connsiteY24" fmla="*/ 203509 h 753720"/>
                <a:gd name="connsiteX25" fmla="*/ 35 w 1369246"/>
                <a:gd name="connsiteY25" fmla="*/ 132883 h 753720"/>
                <a:gd name="connsiteX0" fmla="*/ 35 w 1373590"/>
                <a:gd name="connsiteY0" fmla="*/ 132883 h 753720"/>
                <a:gd name="connsiteX1" fmla="*/ 67304 w 1373590"/>
                <a:gd name="connsiteY1" fmla="*/ 59203 h 753720"/>
                <a:gd name="connsiteX2" fmla="*/ 142081 w 1373590"/>
                <a:gd name="connsiteY2" fmla="*/ 9 h 753720"/>
                <a:gd name="connsiteX3" fmla="*/ 210892 w 1373590"/>
                <a:gd name="connsiteY3" fmla="*/ 66682 h 753720"/>
                <a:gd name="connsiteX4" fmla="*/ 194345 w 1373590"/>
                <a:gd name="connsiteY4" fmla="*/ 114926 h 753720"/>
                <a:gd name="connsiteX5" fmla="*/ 389253 w 1373590"/>
                <a:gd name="connsiteY5" fmla="*/ 222892 h 753720"/>
                <a:gd name="connsiteX6" fmla="*/ 682854 w 1373590"/>
                <a:gd name="connsiteY6" fmla="*/ 70494 h 753720"/>
                <a:gd name="connsiteX7" fmla="*/ 980516 w 1373590"/>
                <a:gd name="connsiteY7" fmla="*/ 215413 h 753720"/>
                <a:gd name="connsiteX8" fmla="*/ 1179230 w 1373590"/>
                <a:gd name="connsiteY8" fmla="*/ 108118 h 753720"/>
                <a:gd name="connsiteX9" fmla="*/ 1246305 w 1373590"/>
                <a:gd name="connsiteY9" fmla="*/ 1807 h 753720"/>
                <a:gd name="connsiteX10" fmla="*/ 1320601 w 1373590"/>
                <a:gd name="connsiteY10" fmla="*/ 68482 h 753720"/>
                <a:gd name="connsiteX11" fmla="*/ 1362511 w 1373590"/>
                <a:gd name="connsiteY11" fmla="*/ 175162 h 753720"/>
                <a:gd name="connsiteX12" fmla="*/ 1224471 w 1373590"/>
                <a:gd name="connsiteY12" fmla="*/ 174934 h 753720"/>
                <a:gd name="connsiteX13" fmla="*/ 1023020 w 1373590"/>
                <a:gd name="connsiteY13" fmla="*/ 283659 h 753720"/>
                <a:gd name="connsiteX14" fmla="*/ 1031951 w 1373590"/>
                <a:gd name="connsiteY14" fmla="*/ 568794 h 753720"/>
                <a:gd name="connsiteX15" fmla="*/ 1237209 w 1373590"/>
                <a:gd name="connsiteY15" fmla="*/ 683233 h 753720"/>
                <a:gd name="connsiteX16" fmla="*/ 1183638 w 1373590"/>
                <a:gd name="connsiteY16" fmla="*/ 753720 h 753720"/>
                <a:gd name="connsiteX17" fmla="*/ 1000561 w 1373590"/>
                <a:gd name="connsiteY17" fmla="*/ 645697 h 753720"/>
                <a:gd name="connsiteX18" fmla="*/ 375721 w 1373590"/>
                <a:gd name="connsiteY18" fmla="*/ 651412 h 753720"/>
                <a:gd name="connsiteX19" fmla="*/ 192440 w 1373590"/>
                <a:gd name="connsiteY19" fmla="*/ 751196 h 753720"/>
                <a:gd name="connsiteX20" fmla="*/ 146122 w 1373590"/>
                <a:gd name="connsiteY20" fmla="*/ 688950 h 753720"/>
                <a:gd name="connsiteX21" fmla="*/ 342106 w 1373590"/>
                <a:gd name="connsiteY21" fmla="*/ 568933 h 753720"/>
                <a:gd name="connsiteX22" fmla="*/ 354959 w 1373590"/>
                <a:gd name="connsiteY22" fmla="*/ 288759 h 753720"/>
                <a:gd name="connsiteX23" fmla="*/ 141005 w 1373590"/>
                <a:gd name="connsiteY23" fmla="*/ 167454 h 753720"/>
                <a:gd name="connsiteX24" fmla="*/ 74809 w 1373590"/>
                <a:gd name="connsiteY24" fmla="*/ 203509 h 753720"/>
                <a:gd name="connsiteX25" fmla="*/ 35 w 1373590"/>
                <a:gd name="connsiteY25" fmla="*/ 132883 h 753720"/>
                <a:gd name="connsiteX0" fmla="*/ 35 w 1367494"/>
                <a:gd name="connsiteY0" fmla="*/ 132883 h 753720"/>
                <a:gd name="connsiteX1" fmla="*/ 67304 w 1367494"/>
                <a:gd name="connsiteY1" fmla="*/ 59203 h 753720"/>
                <a:gd name="connsiteX2" fmla="*/ 142081 w 1367494"/>
                <a:gd name="connsiteY2" fmla="*/ 9 h 753720"/>
                <a:gd name="connsiteX3" fmla="*/ 210892 w 1367494"/>
                <a:gd name="connsiteY3" fmla="*/ 66682 h 753720"/>
                <a:gd name="connsiteX4" fmla="*/ 194345 w 1367494"/>
                <a:gd name="connsiteY4" fmla="*/ 114926 h 753720"/>
                <a:gd name="connsiteX5" fmla="*/ 389253 w 1367494"/>
                <a:gd name="connsiteY5" fmla="*/ 222892 h 753720"/>
                <a:gd name="connsiteX6" fmla="*/ 682854 w 1367494"/>
                <a:gd name="connsiteY6" fmla="*/ 70494 h 753720"/>
                <a:gd name="connsiteX7" fmla="*/ 980516 w 1367494"/>
                <a:gd name="connsiteY7" fmla="*/ 215413 h 753720"/>
                <a:gd name="connsiteX8" fmla="*/ 1179230 w 1367494"/>
                <a:gd name="connsiteY8" fmla="*/ 108118 h 753720"/>
                <a:gd name="connsiteX9" fmla="*/ 1246305 w 1367494"/>
                <a:gd name="connsiteY9" fmla="*/ 1807 h 753720"/>
                <a:gd name="connsiteX10" fmla="*/ 1320601 w 1367494"/>
                <a:gd name="connsiteY10" fmla="*/ 72292 h 753720"/>
                <a:gd name="connsiteX11" fmla="*/ 1362511 w 1367494"/>
                <a:gd name="connsiteY11" fmla="*/ 175162 h 753720"/>
                <a:gd name="connsiteX12" fmla="*/ 1224471 w 1367494"/>
                <a:gd name="connsiteY12" fmla="*/ 174934 h 753720"/>
                <a:gd name="connsiteX13" fmla="*/ 1023020 w 1367494"/>
                <a:gd name="connsiteY13" fmla="*/ 283659 h 753720"/>
                <a:gd name="connsiteX14" fmla="*/ 1031951 w 1367494"/>
                <a:gd name="connsiteY14" fmla="*/ 568794 h 753720"/>
                <a:gd name="connsiteX15" fmla="*/ 1237209 w 1367494"/>
                <a:gd name="connsiteY15" fmla="*/ 683233 h 753720"/>
                <a:gd name="connsiteX16" fmla="*/ 1183638 w 1367494"/>
                <a:gd name="connsiteY16" fmla="*/ 753720 h 753720"/>
                <a:gd name="connsiteX17" fmla="*/ 1000561 w 1367494"/>
                <a:gd name="connsiteY17" fmla="*/ 645697 h 753720"/>
                <a:gd name="connsiteX18" fmla="*/ 375721 w 1367494"/>
                <a:gd name="connsiteY18" fmla="*/ 651412 h 753720"/>
                <a:gd name="connsiteX19" fmla="*/ 192440 w 1367494"/>
                <a:gd name="connsiteY19" fmla="*/ 751196 h 753720"/>
                <a:gd name="connsiteX20" fmla="*/ 146122 w 1367494"/>
                <a:gd name="connsiteY20" fmla="*/ 688950 h 753720"/>
                <a:gd name="connsiteX21" fmla="*/ 342106 w 1367494"/>
                <a:gd name="connsiteY21" fmla="*/ 568933 h 753720"/>
                <a:gd name="connsiteX22" fmla="*/ 354959 w 1367494"/>
                <a:gd name="connsiteY22" fmla="*/ 288759 h 753720"/>
                <a:gd name="connsiteX23" fmla="*/ 141005 w 1367494"/>
                <a:gd name="connsiteY23" fmla="*/ 167454 h 753720"/>
                <a:gd name="connsiteX24" fmla="*/ 74809 w 1367494"/>
                <a:gd name="connsiteY24" fmla="*/ 203509 h 753720"/>
                <a:gd name="connsiteX25" fmla="*/ 35 w 1367494"/>
                <a:gd name="connsiteY25" fmla="*/ 132883 h 753720"/>
                <a:gd name="connsiteX0" fmla="*/ 35 w 1367494"/>
                <a:gd name="connsiteY0" fmla="*/ 132883 h 753720"/>
                <a:gd name="connsiteX1" fmla="*/ 67304 w 1367494"/>
                <a:gd name="connsiteY1" fmla="*/ 59203 h 753720"/>
                <a:gd name="connsiteX2" fmla="*/ 142081 w 1367494"/>
                <a:gd name="connsiteY2" fmla="*/ 9 h 753720"/>
                <a:gd name="connsiteX3" fmla="*/ 210892 w 1367494"/>
                <a:gd name="connsiteY3" fmla="*/ 66682 h 753720"/>
                <a:gd name="connsiteX4" fmla="*/ 194345 w 1367494"/>
                <a:gd name="connsiteY4" fmla="*/ 114926 h 753720"/>
                <a:gd name="connsiteX5" fmla="*/ 389253 w 1367494"/>
                <a:gd name="connsiteY5" fmla="*/ 222892 h 753720"/>
                <a:gd name="connsiteX6" fmla="*/ 682854 w 1367494"/>
                <a:gd name="connsiteY6" fmla="*/ 70494 h 753720"/>
                <a:gd name="connsiteX7" fmla="*/ 980516 w 1367494"/>
                <a:gd name="connsiteY7" fmla="*/ 215413 h 753720"/>
                <a:gd name="connsiteX8" fmla="*/ 1179230 w 1367494"/>
                <a:gd name="connsiteY8" fmla="*/ 108118 h 753720"/>
                <a:gd name="connsiteX9" fmla="*/ 1246305 w 1367494"/>
                <a:gd name="connsiteY9" fmla="*/ 1807 h 753720"/>
                <a:gd name="connsiteX10" fmla="*/ 1320601 w 1367494"/>
                <a:gd name="connsiteY10" fmla="*/ 72292 h 753720"/>
                <a:gd name="connsiteX11" fmla="*/ 1362511 w 1367494"/>
                <a:gd name="connsiteY11" fmla="*/ 175162 h 753720"/>
                <a:gd name="connsiteX12" fmla="*/ 1224471 w 1367494"/>
                <a:gd name="connsiteY12" fmla="*/ 174934 h 753720"/>
                <a:gd name="connsiteX13" fmla="*/ 1023020 w 1367494"/>
                <a:gd name="connsiteY13" fmla="*/ 283659 h 753720"/>
                <a:gd name="connsiteX14" fmla="*/ 1031951 w 1367494"/>
                <a:gd name="connsiteY14" fmla="*/ 568794 h 753720"/>
                <a:gd name="connsiteX15" fmla="*/ 1237209 w 1367494"/>
                <a:gd name="connsiteY15" fmla="*/ 683233 h 753720"/>
                <a:gd name="connsiteX16" fmla="*/ 1183638 w 1367494"/>
                <a:gd name="connsiteY16" fmla="*/ 753720 h 753720"/>
                <a:gd name="connsiteX17" fmla="*/ 1000561 w 1367494"/>
                <a:gd name="connsiteY17" fmla="*/ 645697 h 753720"/>
                <a:gd name="connsiteX18" fmla="*/ 375721 w 1367494"/>
                <a:gd name="connsiteY18" fmla="*/ 651412 h 753720"/>
                <a:gd name="connsiteX19" fmla="*/ 192440 w 1367494"/>
                <a:gd name="connsiteY19" fmla="*/ 751196 h 753720"/>
                <a:gd name="connsiteX20" fmla="*/ 146122 w 1367494"/>
                <a:gd name="connsiteY20" fmla="*/ 688950 h 753720"/>
                <a:gd name="connsiteX21" fmla="*/ 342106 w 1367494"/>
                <a:gd name="connsiteY21" fmla="*/ 568933 h 753720"/>
                <a:gd name="connsiteX22" fmla="*/ 354959 w 1367494"/>
                <a:gd name="connsiteY22" fmla="*/ 288759 h 753720"/>
                <a:gd name="connsiteX23" fmla="*/ 141005 w 1367494"/>
                <a:gd name="connsiteY23" fmla="*/ 167454 h 753720"/>
                <a:gd name="connsiteX24" fmla="*/ 74809 w 1367494"/>
                <a:gd name="connsiteY24" fmla="*/ 203509 h 753720"/>
                <a:gd name="connsiteX25" fmla="*/ 35 w 1367494"/>
                <a:gd name="connsiteY25" fmla="*/ 132883 h 753720"/>
                <a:gd name="connsiteX0" fmla="*/ 35 w 1370596"/>
                <a:gd name="connsiteY0" fmla="*/ 132883 h 753720"/>
                <a:gd name="connsiteX1" fmla="*/ 67304 w 1370596"/>
                <a:gd name="connsiteY1" fmla="*/ 59203 h 753720"/>
                <a:gd name="connsiteX2" fmla="*/ 142081 w 1370596"/>
                <a:gd name="connsiteY2" fmla="*/ 9 h 753720"/>
                <a:gd name="connsiteX3" fmla="*/ 210892 w 1370596"/>
                <a:gd name="connsiteY3" fmla="*/ 66682 h 753720"/>
                <a:gd name="connsiteX4" fmla="*/ 194345 w 1370596"/>
                <a:gd name="connsiteY4" fmla="*/ 114926 h 753720"/>
                <a:gd name="connsiteX5" fmla="*/ 389253 w 1370596"/>
                <a:gd name="connsiteY5" fmla="*/ 222892 h 753720"/>
                <a:gd name="connsiteX6" fmla="*/ 682854 w 1370596"/>
                <a:gd name="connsiteY6" fmla="*/ 70494 h 753720"/>
                <a:gd name="connsiteX7" fmla="*/ 980516 w 1370596"/>
                <a:gd name="connsiteY7" fmla="*/ 215413 h 753720"/>
                <a:gd name="connsiteX8" fmla="*/ 1179230 w 1370596"/>
                <a:gd name="connsiteY8" fmla="*/ 108118 h 753720"/>
                <a:gd name="connsiteX9" fmla="*/ 1246305 w 1370596"/>
                <a:gd name="connsiteY9" fmla="*/ 1807 h 753720"/>
                <a:gd name="connsiteX10" fmla="*/ 1320601 w 1370596"/>
                <a:gd name="connsiteY10" fmla="*/ 72292 h 753720"/>
                <a:gd name="connsiteX11" fmla="*/ 1362511 w 1370596"/>
                <a:gd name="connsiteY11" fmla="*/ 175162 h 753720"/>
                <a:gd name="connsiteX12" fmla="*/ 1224471 w 1370596"/>
                <a:gd name="connsiteY12" fmla="*/ 174934 h 753720"/>
                <a:gd name="connsiteX13" fmla="*/ 1023020 w 1370596"/>
                <a:gd name="connsiteY13" fmla="*/ 283659 h 753720"/>
                <a:gd name="connsiteX14" fmla="*/ 1031951 w 1370596"/>
                <a:gd name="connsiteY14" fmla="*/ 568794 h 753720"/>
                <a:gd name="connsiteX15" fmla="*/ 1237209 w 1370596"/>
                <a:gd name="connsiteY15" fmla="*/ 683233 h 753720"/>
                <a:gd name="connsiteX16" fmla="*/ 1183638 w 1370596"/>
                <a:gd name="connsiteY16" fmla="*/ 753720 h 753720"/>
                <a:gd name="connsiteX17" fmla="*/ 1000561 w 1370596"/>
                <a:gd name="connsiteY17" fmla="*/ 645697 h 753720"/>
                <a:gd name="connsiteX18" fmla="*/ 375721 w 1370596"/>
                <a:gd name="connsiteY18" fmla="*/ 651412 h 753720"/>
                <a:gd name="connsiteX19" fmla="*/ 192440 w 1370596"/>
                <a:gd name="connsiteY19" fmla="*/ 751196 h 753720"/>
                <a:gd name="connsiteX20" fmla="*/ 146122 w 1370596"/>
                <a:gd name="connsiteY20" fmla="*/ 688950 h 753720"/>
                <a:gd name="connsiteX21" fmla="*/ 342106 w 1370596"/>
                <a:gd name="connsiteY21" fmla="*/ 568933 h 753720"/>
                <a:gd name="connsiteX22" fmla="*/ 354959 w 1370596"/>
                <a:gd name="connsiteY22" fmla="*/ 288759 h 753720"/>
                <a:gd name="connsiteX23" fmla="*/ 141005 w 1370596"/>
                <a:gd name="connsiteY23" fmla="*/ 167454 h 753720"/>
                <a:gd name="connsiteX24" fmla="*/ 74809 w 1370596"/>
                <a:gd name="connsiteY24" fmla="*/ 203509 h 753720"/>
                <a:gd name="connsiteX25" fmla="*/ 35 w 1370596"/>
                <a:gd name="connsiteY25" fmla="*/ 132883 h 753720"/>
                <a:gd name="connsiteX0" fmla="*/ 35 w 1370596"/>
                <a:gd name="connsiteY0" fmla="*/ 132883 h 753720"/>
                <a:gd name="connsiteX1" fmla="*/ 67304 w 1370596"/>
                <a:gd name="connsiteY1" fmla="*/ 59203 h 753720"/>
                <a:gd name="connsiteX2" fmla="*/ 142081 w 1370596"/>
                <a:gd name="connsiteY2" fmla="*/ 9 h 753720"/>
                <a:gd name="connsiteX3" fmla="*/ 210892 w 1370596"/>
                <a:gd name="connsiteY3" fmla="*/ 66682 h 753720"/>
                <a:gd name="connsiteX4" fmla="*/ 194345 w 1370596"/>
                <a:gd name="connsiteY4" fmla="*/ 114926 h 753720"/>
                <a:gd name="connsiteX5" fmla="*/ 389253 w 1370596"/>
                <a:gd name="connsiteY5" fmla="*/ 222892 h 753720"/>
                <a:gd name="connsiteX6" fmla="*/ 682854 w 1370596"/>
                <a:gd name="connsiteY6" fmla="*/ 70494 h 753720"/>
                <a:gd name="connsiteX7" fmla="*/ 980516 w 1370596"/>
                <a:gd name="connsiteY7" fmla="*/ 215413 h 753720"/>
                <a:gd name="connsiteX8" fmla="*/ 1179230 w 1370596"/>
                <a:gd name="connsiteY8" fmla="*/ 108118 h 753720"/>
                <a:gd name="connsiteX9" fmla="*/ 1246305 w 1370596"/>
                <a:gd name="connsiteY9" fmla="*/ 1807 h 753720"/>
                <a:gd name="connsiteX10" fmla="*/ 1320601 w 1370596"/>
                <a:gd name="connsiteY10" fmla="*/ 72292 h 753720"/>
                <a:gd name="connsiteX11" fmla="*/ 1362511 w 1370596"/>
                <a:gd name="connsiteY11" fmla="*/ 175162 h 753720"/>
                <a:gd name="connsiteX12" fmla="*/ 1224471 w 1370596"/>
                <a:gd name="connsiteY12" fmla="*/ 174934 h 753720"/>
                <a:gd name="connsiteX13" fmla="*/ 1023020 w 1370596"/>
                <a:gd name="connsiteY13" fmla="*/ 283659 h 753720"/>
                <a:gd name="connsiteX14" fmla="*/ 1031951 w 1370596"/>
                <a:gd name="connsiteY14" fmla="*/ 568794 h 753720"/>
                <a:gd name="connsiteX15" fmla="*/ 1237209 w 1370596"/>
                <a:gd name="connsiteY15" fmla="*/ 683233 h 753720"/>
                <a:gd name="connsiteX16" fmla="*/ 1183638 w 1370596"/>
                <a:gd name="connsiteY16" fmla="*/ 753720 h 753720"/>
                <a:gd name="connsiteX17" fmla="*/ 1000561 w 1370596"/>
                <a:gd name="connsiteY17" fmla="*/ 645697 h 753720"/>
                <a:gd name="connsiteX18" fmla="*/ 375721 w 1370596"/>
                <a:gd name="connsiteY18" fmla="*/ 651412 h 753720"/>
                <a:gd name="connsiteX19" fmla="*/ 192440 w 1370596"/>
                <a:gd name="connsiteY19" fmla="*/ 751196 h 753720"/>
                <a:gd name="connsiteX20" fmla="*/ 146122 w 1370596"/>
                <a:gd name="connsiteY20" fmla="*/ 688950 h 753720"/>
                <a:gd name="connsiteX21" fmla="*/ 342106 w 1370596"/>
                <a:gd name="connsiteY21" fmla="*/ 568933 h 753720"/>
                <a:gd name="connsiteX22" fmla="*/ 354959 w 1370596"/>
                <a:gd name="connsiteY22" fmla="*/ 288759 h 753720"/>
                <a:gd name="connsiteX23" fmla="*/ 141005 w 1370596"/>
                <a:gd name="connsiteY23" fmla="*/ 167454 h 753720"/>
                <a:gd name="connsiteX24" fmla="*/ 74809 w 1370596"/>
                <a:gd name="connsiteY24" fmla="*/ 203509 h 753720"/>
                <a:gd name="connsiteX25" fmla="*/ 35 w 1370596"/>
                <a:gd name="connsiteY25" fmla="*/ 132883 h 753720"/>
                <a:gd name="connsiteX0" fmla="*/ 35 w 1370596"/>
                <a:gd name="connsiteY0" fmla="*/ 132883 h 753720"/>
                <a:gd name="connsiteX1" fmla="*/ 67304 w 1370596"/>
                <a:gd name="connsiteY1" fmla="*/ 59203 h 753720"/>
                <a:gd name="connsiteX2" fmla="*/ 142081 w 1370596"/>
                <a:gd name="connsiteY2" fmla="*/ 9 h 753720"/>
                <a:gd name="connsiteX3" fmla="*/ 210892 w 1370596"/>
                <a:gd name="connsiteY3" fmla="*/ 66682 h 753720"/>
                <a:gd name="connsiteX4" fmla="*/ 194345 w 1370596"/>
                <a:gd name="connsiteY4" fmla="*/ 114926 h 753720"/>
                <a:gd name="connsiteX5" fmla="*/ 389253 w 1370596"/>
                <a:gd name="connsiteY5" fmla="*/ 222892 h 753720"/>
                <a:gd name="connsiteX6" fmla="*/ 682854 w 1370596"/>
                <a:gd name="connsiteY6" fmla="*/ 70494 h 753720"/>
                <a:gd name="connsiteX7" fmla="*/ 980516 w 1370596"/>
                <a:gd name="connsiteY7" fmla="*/ 215413 h 753720"/>
                <a:gd name="connsiteX8" fmla="*/ 1179230 w 1370596"/>
                <a:gd name="connsiteY8" fmla="*/ 108118 h 753720"/>
                <a:gd name="connsiteX9" fmla="*/ 1246305 w 1370596"/>
                <a:gd name="connsiteY9" fmla="*/ 1807 h 753720"/>
                <a:gd name="connsiteX10" fmla="*/ 1320601 w 1370596"/>
                <a:gd name="connsiteY10" fmla="*/ 72292 h 753720"/>
                <a:gd name="connsiteX11" fmla="*/ 1362511 w 1370596"/>
                <a:gd name="connsiteY11" fmla="*/ 175162 h 753720"/>
                <a:gd name="connsiteX12" fmla="*/ 1224471 w 1370596"/>
                <a:gd name="connsiteY12" fmla="*/ 174934 h 753720"/>
                <a:gd name="connsiteX13" fmla="*/ 1023020 w 1370596"/>
                <a:gd name="connsiteY13" fmla="*/ 283659 h 753720"/>
                <a:gd name="connsiteX14" fmla="*/ 1031951 w 1370596"/>
                <a:gd name="connsiteY14" fmla="*/ 568794 h 753720"/>
                <a:gd name="connsiteX15" fmla="*/ 1237209 w 1370596"/>
                <a:gd name="connsiteY15" fmla="*/ 683233 h 753720"/>
                <a:gd name="connsiteX16" fmla="*/ 1183638 w 1370596"/>
                <a:gd name="connsiteY16" fmla="*/ 753720 h 753720"/>
                <a:gd name="connsiteX17" fmla="*/ 1000561 w 1370596"/>
                <a:gd name="connsiteY17" fmla="*/ 645697 h 753720"/>
                <a:gd name="connsiteX18" fmla="*/ 375721 w 1370596"/>
                <a:gd name="connsiteY18" fmla="*/ 651412 h 753720"/>
                <a:gd name="connsiteX19" fmla="*/ 192440 w 1370596"/>
                <a:gd name="connsiteY19" fmla="*/ 751196 h 753720"/>
                <a:gd name="connsiteX20" fmla="*/ 134692 w 1370596"/>
                <a:gd name="connsiteY20" fmla="*/ 692760 h 753720"/>
                <a:gd name="connsiteX21" fmla="*/ 342106 w 1370596"/>
                <a:gd name="connsiteY21" fmla="*/ 568933 h 753720"/>
                <a:gd name="connsiteX22" fmla="*/ 354959 w 1370596"/>
                <a:gd name="connsiteY22" fmla="*/ 288759 h 753720"/>
                <a:gd name="connsiteX23" fmla="*/ 141005 w 1370596"/>
                <a:gd name="connsiteY23" fmla="*/ 167454 h 753720"/>
                <a:gd name="connsiteX24" fmla="*/ 74809 w 1370596"/>
                <a:gd name="connsiteY24" fmla="*/ 203509 h 753720"/>
                <a:gd name="connsiteX25" fmla="*/ 35 w 1370596"/>
                <a:gd name="connsiteY25" fmla="*/ 132883 h 753720"/>
                <a:gd name="connsiteX0" fmla="*/ 35 w 1370596"/>
                <a:gd name="connsiteY0" fmla="*/ 132883 h 753720"/>
                <a:gd name="connsiteX1" fmla="*/ 67304 w 1370596"/>
                <a:gd name="connsiteY1" fmla="*/ 59203 h 753720"/>
                <a:gd name="connsiteX2" fmla="*/ 142081 w 1370596"/>
                <a:gd name="connsiteY2" fmla="*/ 9 h 753720"/>
                <a:gd name="connsiteX3" fmla="*/ 210892 w 1370596"/>
                <a:gd name="connsiteY3" fmla="*/ 66682 h 753720"/>
                <a:gd name="connsiteX4" fmla="*/ 194345 w 1370596"/>
                <a:gd name="connsiteY4" fmla="*/ 114926 h 753720"/>
                <a:gd name="connsiteX5" fmla="*/ 389253 w 1370596"/>
                <a:gd name="connsiteY5" fmla="*/ 222892 h 753720"/>
                <a:gd name="connsiteX6" fmla="*/ 682854 w 1370596"/>
                <a:gd name="connsiteY6" fmla="*/ 70494 h 753720"/>
                <a:gd name="connsiteX7" fmla="*/ 980516 w 1370596"/>
                <a:gd name="connsiteY7" fmla="*/ 215413 h 753720"/>
                <a:gd name="connsiteX8" fmla="*/ 1179230 w 1370596"/>
                <a:gd name="connsiteY8" fmla="*/ 108118 h 753720"/>
                <a:gd name="connsiteX9" fmla="*/ 1246305 w 1370596"/>
                <a:gd name="connsiteY9" fmla="*/ 1807 h 753720"/>
                <a:gd name="connsiteX10" fmla="*/ 1320601 w 1370596"/>
                <a:gd name="connsiteY10" fmla="*/ 72292 h 753720"/>
                <a:gd name="connsiteX11" fmla="*/ 1362511 w 1370596"/>
                <a:gd name="connsiteY11" fmla="*/ 175162 h 753720"/>
                <a:gd name="connsiteX12" fmla="*/ 1224471 w 1370596"/>
                <a:gd name="connsiteY12" fmla="*/ 174934 h 753720"/>
                <a:gd name="connsiteX13" fmla="*/ 1023020 w 1370596"/>
                <a:gd name="connsiteY13" fmla="*/ 283659 h 753720"/>
                <a:gd name="connsiteX14" fmla="*/ 1031951 w 1370596"/>
                <a:gd name="connsiteY14" fmla="*/ 568794 h 753720"/>
                <a:gd name="connsiteX15" fmla="*/ 1237209 w 1370596"/>
                <a:gd name="connsiteY15" fmla="*/ 683233 h 753720"/>
                <a:gd name="connsiteX16" fmla="*/ 1183638 w 1370596"/>
                <a:gd name="connsiteY16" fmla="*/ 753720 h 753720"/>
                <a:gd name="connsiteX17" fmla="*/ 1000561 w 1370596"/>
                <a:gd name="connsiteY17" fmla="*/ 645697 h 753720"/>
                <a:gd name="connsiteX18" fmla="*/ 375721 w 1370596"/>
                <a:gd name="connsiteY18" fmla="*/ 651412 h 753720"/>
                <a:gd name="connsiteX19" fmla="*/ 188630 w 1370596"/>
                <a:gd name="connsiteY19" fmla="*/ 753101 h 753720"/>
                <a:gd name="connsiteX20" fmla="*/ 134692 w 1370596"/>
                <a:gd name="connsiteY20" fmla="*/ 692760 h 753720"/>
                <a:gd name="connsiteX21" fmla="*/ 342106 w 1370596"/>
                <a:gd name="connsiteY21" fmla="*/ 568933 h 753720"/>
                <a:gd name="connsiteX22" fmla="*/ 354959 w 1370596"/>
                <a:gd name="connsiteY22" fmla="*/ 288759 h 753720"/>
                <a:gd name="connsiteX23" fmla="*/ 141005 w 1370596"/>
                <a:gd name="connsiteY23" fmla="*/ 167454 h 753720"/>
                <a:gd name="connsiteX24" fmla="*/ 74809 w 1370596"/>
                <a:gd name="connsiteY24" fmla="*/ 203509 h 753720"/>
                <a:gd name="connsiteX25" fmla="*/ 35 w 1370596"/>
                <a:gd name="connsiteY25" fmla="*/ 132883 h 753720"/>
                <a:gd name="connsiteX0" fmla="*/ 35 w 1370596"/>
                <a:gd name="connsiteY0" fmla="*/ 132883 h 797573"/>
                <a:gd name="connsiteX1" fmla="*/ 67304 w 1370596"/>
                <a:gd name="connsiteY1" fmla="*/ 59203 h 797573"/>
                <a:gd name="connsiteX2" fmla="*/ 142081 w 1370596"/>
                <a:gd name="connsiteY2" fmla="*/ 9 h 797573"/>
                <a:gd name="connsiteX3" fmla="*/ 210892 w 1370596"/>
                <a:gd name="connsiteY3" fmla="*/ 66682 h 797573"/>
                <a:gd name="connsiteX4" fmla="*/ 194345 w 1370596"/>
                <a:gd name="connsiteY4" fmla="*/ 114926 h 797573"/>
                <a:gd name="connsiteX5" fmla="*/ 389253 w 1370596"/>
                <a:gd name="connsiteY5" fmla="*/ 222892 h 797573"/>
                <a:gd name="connsiteX6" fmla="*/ 682854 w 1370596"/>
                <a:gd name="connsiteY6" fmla="*/ 70494 h 797573"/>
                <a:gd name="connsiteX7" fmla="*/ 980516 w 1370596"/>
                <a:gd name="connsiteY7" fmla="*/ 215413 h 797573"/>
                <a:gd name="connsiteX8" fmla="*/ 1179230 w 1370596"/>
                <a:gd name="connsiteY8" fmla="*/ 108118 h 797573"/>
                <a:gd name="connsiteX9" fmla="*/ 1246305 w 1370596"/>
                <a:gd name="connsiteY9" fmla="*/ 1807 h 797573"/>
                <a:gd name="connsiteX10" fmla="*/ 1320601 w 1370596"/>
                <a:gd name="connsiteY10" fmla="*/ 72292 h 797573"/>
                <a:gd name="connsiteX11" fmla="*/ 1362511 w 1370596"/>
                <a:gd name="connsiteY11" fmla="*/ 175162 h 797573"/>
                <a:gd name="connsiteX12" fmla="*/ 1224471 w 1370596"/>
                <a:gd name="connsiteY12" fmla="*/ 174934 h 797573"/>
                <a:gd name="connsiteX13" fmla="*/ 1023020 w 1370596"/>
                <a:gd name="connsiteY13" fmla="*/ 283659 h 797573"/>
                <a:gd name="connsiteX14" fmla="*/ 1031951 w 1370596"/>
                <a:gd name="connsiteY14" fmla="*/ 568794 h 797573"/>
                <a:gd name="connsiteX15" fmla="*/ 1237209 w 1370596"/>
                <a:gd name="connsiteY15" fmla="*/ 683233 h 797573"/>
                <a:gd name="connsiteX16" fmla="*/ 1183638 w 1370596"/>
                <a:gd name="connsiteY16" fmla="*/ 753720 h 797573"/>
                <a:gd name="connsiteX17" fmla="*/ 1000561 w 1370596"/>
                <a:gd name="connsiteY17" fmla="*/ 645697 h 797573"/>
                <a:gd name="connsiteX18" fmla="*/ 375721 w 1370596"/>
                <a:gd name="connsiteY18" fmla="*/ 651412 h 797573"/>
                <a:gd name="connsiteX19" fmla="*/ 188630 w 1370596"/>
                <a:gd name="connsiteY19" fmla="*/ 753101 h 797573"/>
                <a:gd name="connsiteX20" fmla="*/ 51870 w 1370596"/>
                <a:gd name="connsiteY20" fmla="*/ 796192 h 797573"/>
                <a:gd name="connsiteX21" fmla="*/ 134692 w 1370596"/>
                <a:gd name="connsiteY21" fmla="*/ 692760 h 797573"/>
                <a:gd name="connsiteX22" fmla="*/ 342106 w 1370596"/>
                <a:gd name="connsiteY22" fmla="*/ 568933 h 797573"/>
                <a:gd name="connsiteX23" fmla="*/ 354959 w 1370596"/>
                <a:gd name="connsiteY23" fmla="*/ 288759 h 797573"/>
                <a:gd name="connsiteX24" fmla="*/ 141005 w 1370596"/>
                <a:gd name="connsiteY24" fmla="*/ 167454 h 797573"/>
                <a:gd name="connsiteX25" fmla="*/ 74809 w 1370596"/>
                <a:gd name="connsiteY25" fmla="*/ 203509 h 797573"/>
                <a:gd name="connsiteX26" fmla="*/ 35 w 1370596"/>
                <a:gd name="connsiteY26" fmla="*/ 132883 h 797573"/>
                <a:gd name="connsiteX0" fmla="*/ 35 w 1370596"/>
                <a:gd name="connsiteY0" fmla="*/ 132883 h 796192"/>
                <a:gd name="connsiteX1" fmla="*/ 67304 w 1370596"/>
                <a:gd name="connsiteY1" fmla="*/ 59203 h 796192"/>
                <a:gd name="connsiteX2" fmla="*/ 142081 w 1370596"/>
                <a:gd name="connsiteY2" fmla="*/ 9 h 796192"/>
                <a:gd name="connsiteX3" fmla="*/ 210892 w 1370596"/>
                <a:gd name="connsiteY3" fmla="*/ 66682 h 796192"/>
                <a:gd name="connsiteX4" fmla="*/ 194345 w 1370596"/>
                <a:gd name="connsiteY4" fmla="*/ 114926 h 796192"/>
                <a:gd name="connsiteX5" fmla="*/ 389253 w 1370596"/>
                <a:gd name="connsiteY5" fmla="*/ 222892 h 796192"/>
                <a:gd name="connsiteX6" fmla="*/ 682854 w 1370596"/>
                <a:gd name="connsiteY6" fmla="*/ 70494 h 796192"/>
                <a:gd name="connsiteX7" fmla="*/ 980516 w 1370596"/>
                <a:gd name="connsiteY7" fmla="*/ 215413 h 796192"/>
                <a:gd name="connsiteX8" fmla="*/ 1179230 w 1370596"/>
                <a:gd name="connsiteY8" fmla="*/ 108118 h 796192"/>
                <a:gd name="connsiteX9" fmla="*/ 1246305 w 1370596"/>
                <a:gd name="connsiteY9" fmla="*/ 1807 h 796192"/>
                <a:gd name="connsiteX10" fmla="*/ 1320601 w 1370596"/>
                <a:gd name="connsiteY10" fmla="*/ 72292 h 796192"/>
                <a:gd name="connsiteX11" fmla="*/ 1362511 w 1370596"/>
                <a:gd name="connsiteY11" fmla="*/ 175162 h 796192"/>
                <a:gd name="connsiteX12" fmla="*/ 1224471 w 1370596"/>
                <a:gd name="connsiteY12" fmla="*/ 174934 h 796192"/>
                <a:gd name="connsiteX13" fmla="*/ 1023020 w 1370596"/>
                <a:gd name="connsiteY13" fmla="*/ 283659 h 796192"/>
                <a:gd name="connsiteX14" fmla="*/ 1031951 w 1370596"/>
                <a:gd name="connsiteY14" fmla="*/ 568794 h 796192"/>
                <a:gd name="connsiteX15" fmla="*/ 1237209 w 1370596"/>
                <a:gd name="connsiteY15" fmla="*/ 683233 h 796192"/>
                <a:gd name="connsiteX16" fmla="*/ 1183638 w 1370596"/>
                <a:gd name="connsiteY16" fmla="*/ 753720 h 796192"/>
                <a:gd name="connsiteX17" fmla="*/ 1000561 w 1370596"/>
                <a:gd name="connsiteY17" fmla="*/ 645697 h 796192"/>
                <a:gd name="connsiteX18" fmla="*/ 375721 w 1370596"/>
                <a:gd name="connsiteY18" fmla="*/ 651412 h 796192"/>
                <a:gd name="connsiteX19" fmla="*/ 188630 w 1370596"/>
                <a:gd name="connsiteY19" fmla="*/ 753101 h 796192"/>
                <a:gd name="connsiteX20" fmla="*/ 51870 w 1370596"/>
                <a:gd name="connsiteY20" fmla="*/ 796192 h 796192"/>
                <a:gd name="connsiteX21" fmla="*/ 134692 w 1370596"/>
                <a:gd name="connsiteY21" fmla="*/ 692760 h 796192"/>
                <a:gd name="connsiteX22" fmla="*/ 342106 w 1370596"/>
                <a:gd name="connsiteY22" fmla="*/ 568933 h 796192"/>
                <a:gd name="connsiteX23" fmla="*/ 354959 w 1370596"/>
                <a:gd name="connsiteY23" fmla="*/ 288759 h 796192"/>
                <a:gd name="connsiteX24" fmla="*/ 141005 w 1370596"/>
                <a:gd name="connsiteY24" fmla="*/ 167454 h 796192"/>
                <a:gd name="connsiteX25" fmla="*/ 74809 w 1370596"/>
                <a:gd name="connsiteY25" fmla="*/ 203509 h 796192"/>
                <a:gd name="connsiteX26" fmla="*/ 35 w 1370596"/>
                <a:gd name="connsiteY26" fmla="*/ 132883 h 796192"/>
                <a:gd name="connsiteX0" fmla="*/ 35 w 1370596"/>
                <a:gd name="connsiteY0" fmla="*/ 132883 h 796192"/>
                <a:gd name="connsiteX1" fmla="*/ 67304 w 1370596"/>
                <a:gd name="connsiteY1" fmla="*/ 59203 h 796192"/>
                <a:gd name="connsiteX2" fmla="*/ 142081 w 1370596"/>
                <a:gd name="connsiteY2" fmla="*/ 9 h 796192"/>
                <a:gd name="connsiteX3" fmla="*/ 210892 w 1370596"/>
                <a:gd name="connsiteY3" fmla="*/ 66682 h 796192"/>
                <a:gd name="connsiteX4" fmla="*/ 194345 w 1370596"/>
                <a:gd name="connsiteY4" fmla="*/ 114926 h 796192"/>
                <a:gd name="connsiteX5" fmla="*/ 389253 w 1370596"/>
                <a:gd name="connsiteY5" fmla="*/ 222892 h 796192"/>
                <a:gd name="connsiteX6" fmla="*/ 682854 w 1370596"/>
                <a:gd name="connsiteY6" fmla="*/ 70494 h 796192"/>
                <a:gd name="connsiteX7" fmla="*/ 980516 w 1370596"/>
                <a:gd name="connsiteY7" fmla="*/ 215413 h 796192"/>
                <a:gd name="connsiteX8" fmla="*/ 1179230 w 1370596"/>
                <a:gd name="connsiteY8" fmla="*/ 108118 h 796192"/>
                <a:gd name="connsiteX9" fmla="*/ 1246305 w 1370596"/>
                <a:gd name="connsiteY9" fmla="*/ 1807 h 796192"/>
                <a:gd name="connsiteX10" fmla="*/ 1320601 w 1370596"/>
                <a:gd name="connsiteY10" fmla="*/ 72292 h 796192"/>
                <a:gd name="connsiteX11" fmla="*/ 1362511 w 1370596"/>
                <a:gd name="connsiteY11" fmla="*/ 175162 h 796192"/>
                <a:gd name="connsiteX12" fmla="*/ 1224471 w 1370596"/>
                <a:gd name="connsiteY12" fmla="*/ 174934 h 796192"/>
                <a:gd name="connsiteX13" fmla="*/ 1023020 w 1370596"/>
                <a:gd name="connsiteY13" fmla="*/ 283659 h 796192"/>
                <a:gd name="connsiteX14" fmla="*/ 1031951 w 1370596"/>
                <a:gd name="connsiteY14" fmla="*/ 568794 h 796192"/>
                <a:gd name="connsiteX15" fmla="*/ 1237209 w 1370596"/>
                <a:gd name="connsiteY15" fmla="*/ 683233 h 796192"/>
                <a:gd name="connsiteX16" fmla="*/ 1183638 w 1370596"/>
                <a:gd name="connsiteY16" fmla="*/ 753720 h 796192"/>
                <a:gd name="connsiteX17" fmla="*/ 1000561 w 1370596"/>
                <a:gd name="connsiteY17" fmla="*/ 645697 h 796192"/>
                <a:gd name="connsiteX18" fmla="*/ 375721 w 1370596"/>
                <a:gd name="connsiteY18" fmla="*/ 651412 h 796192"/>
                <a:gd name="connsiteX19" fmla="*/ 188630 w 1370596"/>
                <a:gd name="connsiteY19" fmla="*/ 753101 h 796192"/>
                <a:gd name="connsiteX20" fmla="*/ 51870 w 1370596"/>
                <a:gd name="connsiteY20" fmla="*/ 796192 h 796192"/>
                <a:gd name="connsiteX21" fmla="*/ 134692 w 1370596"/>
                <a:gd name="connsiteY21" fmla="*/ 692760 h 796192"/>
                <a:gd name="connsiteX22" fmla="*/ 342106 w 1370596"/>
                <a:gd name="connsiteY22" fmla="*/ 568933 h 796192"/>
                <a:gd name="connsiteX23" fmla="*/ 354959 w 1370596"/>
                <a:gd name="connsiteY23" fmla="*/ 288759 h 796192"/>
                <a:gd name="connsiteX24" fmla="*/ 141005 w 1370596"/>
                <a:gd name="connsiteY24" fmla="*/ 167454 h 796192"/>
                <a:gd name="connsiteX25" fmla="*/ 74809 w 1370596"/>
                <a:gd name="connsiteY25" fmla="*/ 203509 h 796192"/>
                <a:gd name="connsiteX26" fmla="*/ 35 w 1370596"/>
                <a:gd name="connsiteY26" fmla="*/ 132883 h 796192"/>
                <a:gd name="connsiteX0" fmla="*/ 35 w 1370596"/>
                <a:gd name="connsiteY0" fmla="*/ 132883 h 796192"/>
                <a:gd name="connsiteX1" fmla="*/ 67304 w 1370596"/>
                <a:gd name="connsiteY1" fmla="*/ 59203 h 796192"/>
                <a:gd name="connsiteX2" fmla="*/ 142081 w 1370596"/>
                <a:gd name="connsiteY2" fmla="*/ 9 h 796192"/>
                <a:gd name="connsiteX3" fmla="*/ 210892 w 1370596"/>
                <a:gd name="connsiteY3" fmla="*/ 66682 h 796192"/>
                <a:gd name="connsiteX4" fmla="*/ 194345 w 1370596"/>
                <a:gd name="connsiteY4" fmla="*/ 114926 h 796192"/>
                <a:gd name="connsiteX5" fmla="*/ 389253 w 1370596"/>
                <a:gd name="connsiteY5" fmla="*/ 222892 h 796192"/>
                <a:gd name="connsiteX6" fmla="*/ 682854 w 1370596"/>
                <a:gd name="connsiteY6" fmla="*/ 70494 h 796192"/>
                <a:gd name="connsiteX7" fmla="*/ 980516 w 1370596"/>
                <a:gd name="connsiteY7" fmla="*/ 215413 h 796192"/>
                <a:gd name="connsiteX8" fmla="*/ 1179230 w 1370596"/>
                <a:gd name="connsiteY8" fmla="*/ 108118 h 796192"/>
                <a:gd name="connsiteX9" fmla="*/ 1246305 w 1370596"/>
                <a:gd name="connsiteY9" fmla="*/ 1807 h 796192"/>
                <a:gd name="connsiteX10" fmla="*/ 1320601 w 1370596"/>
                <a:gd name="connsiteY10" fmla="*/ 72292 h 796192"/>
                <a:gd name="connsiteX11" fmla="*/ 1362511 w 1370596"/>
                <a:gd name="connsiteY11" fmla="*/ 175162 h 796192"/>
                <a:gd name="connsiteX12" fmla="*/ 1224471 w 1370596"/>
                <a:gd name="connsiteY12" fmla="*/ 174934 h 796192"/>
                <a:gd name="connsiteX13" fmla="*/ 1023020 w 1370596"/>
                <a:gd name="connsiteY13" fmla="*/ 283659 h 796192"/>
                <a:gd name="connsiteX14" fmla="*/ 1031951 w 1370596"/>
                <a:gd name="connsiteY14" fmla="*/ 568794 h 796192"/>
                <a:gd name="connsiteX15" fmla="*/ 1237209 w 1370596"/>
                <a:gd name="connsiteY15" fmla="*/ 683233 h 796192"/>
                <a:gd name="connsiteX16" fmla="*/ 1183638 w 1370596"/>
                <a:gd name="connsiteY16" fmla="*/ 753720 h 796192"/>
                <a:gd name="connsiteX17" fmla="*/ 1000561 w 1370596"/>
                <a:gd name="connsiteY17" fmla="*/ 645697 h 796192"/>
                <a:gd name="connsiteX18" fmla="*/ 375721 w 1370596"/>
                <a:gd name="connsiteY18" fmla="*/ 651412 h 796192"/>
                <a:gd name="connsiteX19" fmla="*/ 188630 w 1370596"/>
                <a:gd name="connsiteY19" fmla="*/ 753101 h 796192"/>
                <a:gd name="connsiteX20" fmla="*/ 51870 w 1370596"/>
                <a:gd name="connsiteY20" fmla="*/ 796192 h 796192"/>
                <a:gd name="connsiteX21" fmla="*/ 134692 w 1370596"/>
                <a:gd name="connsiteY21" fmla="*/ 692760 h 796192"/>
                <a:gd name="connsiteX22" fmla="*/ 342106 w 1370596"/>
                <a:gd name="connsiteY22" fmla="*/ 568933 h 796192"/>
                <a:gd name="connsiteX23" fmla="*/ 354959 w 1370596"/>
                <a:gd name="connsiteY23" fmla="*/ 288759 h 796192"/>
                <a:gd name="connsiteX24" fmla="*/ 141005 w 1370596"/>
                <a:gd name="connsiteY24" fmla="*/ 167454 h 796192"/>
                <a:gd name="connsiteX25" fmla="*/ 74809 w 1370596"/>
                <a:gd name="connsiteY25" fmla="*/ 203509 h 796192"/>
                <a:gd name="connsiteX26" fmla="*/ 35 w 1370596"/>
                <a:gd name="connsiteY26" fmla="*/ 132883 h 796192"/>
                <a:gd name="connsiteX0" fmla="*/ 503 w 1371064"/>
                <a:gd name="connsiteY0" fmla="*/ 132883 h 796192"/>
                <a:gd name="connsiteX1" fmla="*/ 67772 w 1371064"/>
                <a:gd name="connsiteY1" fmla="*/ 59203 h 796192"/>
                <a:gd name="connsiteX2" fmla="*/ 142549 w 1371064"/>
                <a:gd name="connsiteY2" fmla="*/ 9 h 796192"/>
                <a:gd name="connsiteX3" fmla="*/ 211360 w 1371064"/>
                <a:gd name="connsiteY3" fmla="*/ 66682 h 796192"/>
                <a:gd name="connsiteX4" fmla="*/ 194813 w 1371064"/>
                <a:gd name="connsiteY4" fmla="*/ 114926 h 796192"/>
                <a:gd name="connsiteX5" fmla="*/ 389721 w 1371064"/>
                <a:gd name="connsiteY5" fmla="*/ 222892 h 796192"/>
                <a:gd name="connsiteX6" fmla="*/ 683322 w 1371064"/>
                <a:gd name="connsiteY6" fmla="*/ 70494 h 796192"/>
                <a:gd name="connsiteX7" fmla="*/ 980984 w 1371064"/>
                <a:gd name="connsiteY7" fmla="*/ 215413 h 796192"/>
                <a:gd name="connsiteX8" fmla="*/ 1179698 w 1371064"/>
                <a:gd name="connsiteY8" fmla="*/ 108118 h 796192"/>
                <a:gd name="connsiteX9" fmla="*/ 1246773 w 1371064"/>
                <a:gd name="connsiteY9" fmla="*/ 1807 h 796192"/>
                <a:gd name="connsiteX10" fmla="*/ 1321069 w 1371064"/>
                <a:gd name="connsiteY10" fmla="*/ 72292 h 796192"/>
                <a:gd name="connsiteX11" fmla="*/ 1362979 w 1371064"/>
                <a:gd name="connsiteY11" fmla="*/ 175162 h 796192"/>
                <a:gd name="connsiteX12" fmla="*/ 1224939 w 1371064"/>
                <a:gd name="connsiteY12" fmla="*/ 174934 h 796192"/>
                <a:gd name="connsiteX13" fmla="*/ 1023488 w 1371064"/>
                <a:gd name="connsiteY13" fmla="*/ 283659 h 796192"/>
                <a:gd name="connsiteX14" fmla="*/ 1032419 w 1371064"/>
                <a:gd name="connsiteY14" fmla="*/ 568794 h 796192"/>
                <a:gd name="connsiteX15" fmla="*/ 1237677 w 1371064"/>
                <a:gd name="connsiteY15" fmla="*/ 683233 h 796192"/>
                <a:gd name="connsiteX16" fmla="*/ 1184106 w 1371064"/>
                <a:gd name="connsiteY16" fmla="*/ 753720 h 796192"/>
                <a:gd name="connsiteX17" fmla="*/ 1001029 w 1371064"/>
                <a:gd name="connsiteY17" fmla="*/ 645697 h 796192"/>
                <a:gd name="connsiteX18" fmla="*/ 376189 w 1371064"/>
                <a:gd name="connsiteY18" fmla="*/ 651412 h 796192"/>
                <a:gd name="connsiteX19" fmla="*/ 189098 w 1371064"/>
                <a:gd name="connsiteY19" fmla="*/ 753101 h 796192"/>
                <a:gd name="connsiteX20" fmla="*/ 52338 w 1371064"/>
                <a:gd name="connsiteY20" fmla="*/ 796192 h 796192"/>
                <a:gd name="connsiteX21" fmla="*/ 135160 w 1371064"/>
                <a:gd name="connsiteY21" fmla="*/ 692760 h 796192"/>
                <a:gd name="connsiteX22" fmla="*/ 342574 w 1371064"/>
                <a:gd name="connsiteY22" fmla="*/ 568933 h 796192"/>
                <a:gd name="connsiteX23" fmla="*/ 355427 w 1371064"/>
                <a:gd name="connsiteY23" fmla="*/ 288759 h 796192"/>
                <a:gd name="connsiteX24" fmla="*/ 141473 w 1371064"/>
                <a:gd name="connsiteY24" fmla="*/ 167454 h 796192"/>
                <a:gd name="connsiteX25" fmla="*/ 75277 w 1371064"/>
                <a:gd name="connsiteY25" fmla="*/ 203509 h 796192"/>
                <a:gd name="connsiteX26" fmla="*/ 503 w 1371064"/>
                <a:gd name="connsiteY26" fmla="*/ 132883 h 796192"/>
                <a:gd name="connsiteX0" fmla="*/ 503 w 1371064"/>
                <a:gd name="connsiteY0" fmla="*/ 132883 h 859733"/>
                <a:gd name="connsiteX1" fmla="*/ 67772 w 1371064"/>
                <a:gd name="connsiteY1" fmla="*/ 59203 h 859733"/>
                <a:gd name="connsiteX2" fmla="*/ 142549 w 1371064"/>
                <a:gd name="connsiteY2" fmla="*/ 9 h 859733"/>
                <a:gd name="connsiteX3" fmla="*/ 211360 w 1371064"/>
                <a:gd name="connsiteY3" fmla="*/ 66682 h 859733"/>
                <a:gd name="connsiteX4" fmla="*/ 194813 w 1371064"/>
                <a:gd name="connsiteY4" fmla="*/ 114926 h 859733"/>
                <a:gd name="connsiteX5" fmla="*/ 389721 w 1371064"/>
                <a:gd name="connsiteY5" fmla="*/ 222892 h 859733"/>
                <a:gd name="connsiteX6" fmla="*/ 683322 w 1371064"/>
                <a:gd name="connsiteY6" fmla="*/ 70494 h 859733"/>
                <a:gd name="connsiteX7" fmla="*/ 980984 w 1371064"/>
                <a:gd name="connsiteY7" fmla="*/ 215413 h 859733"/>
                <a:gd name="connsiteX8" fmla="*/ 1179698 w 1371064"/>
                <a:gd name="connsiteY8" fmla="*/ 108118 h 859733"/>
                <a:gd name="connsiteX9" fmla="*/ 1246773 w 1371064"/>
                <a:gd name="connsiteY9" fmla="*/ 1807 h 859733"/>
                <a:gd name="connsiteX10" fmla="*/ 1321069 w 1371064"/>
                <a:gd name="connsiteY10" fmla="*/ 72292 h 859733"/>
                <a:gd name="connsiteX11" fmla="*/ 1362979 w 1371064"/>
                <a:gd name="connsiteY11" fmla="*/ 175162 h 859733"/>
                <a:gd name="connsiteX12" fmla="*/ 1224939 w 1371064"/>
                <a:gd name="connsiteY12" fmla="*/ 174934 h 859733"/>
                <a:gd name="connsiteX13" fmla="*/ 1023488 w 1371064"/>
                <a:gd name="connsiteY13" fmla="*/ 283659 h 859733"/>
                <a:gd name="connsiteX14" fmla="*/ 1032419 w 1371064"/>
                <a:gd name="connsiteY14" fmla="*/ 568794 h 859733"/>
                <a:gd name="connsiteX15" fmla="*/ 1237677 w 1371064"/>
                <a:gd name="connsiteY15" fmla="*/ 683233 h 859733"/>
                <a:gd name="connsiteX16" fmla="*/ 1184106 w 1371064"/>
                <a:gd name="connsiteY16" fmla="*/ 753720 h 859733"/>
                <a:gd name="connsiteX17" fmla="*/ 1001029 w 1371064"/>
                <a:gd name="connsiteY17" fmla="*/ 645697 h 859733"/>
                <a:gd name="connsiteX18" fmla="*/ 376189 w 1371064"/>
                <a:gd name="connsiteY18" fmla="*/ 651412 h 859733"/>
                <a:gd name="connsiteX19" fmla="*/ 189098 w 1371064"/>
                <a:gd name="connsiteY19" fmla="*/ 753101 h 859733"/>
                <a:gd name="connsiteX20" fmla="*/ 52338 w 1371064"/>
                <a:gd name="connsiteY20" fmla="*/ 796192 h 859733"/>
                <a:gd name="connsiteX21" fmla="*/ 135160 w 1371064"/>
                <a:gd name="connsiteY21" fmla="*/ 692760 h 859733"/>
                <a:gd name="connsiteX22" fmla="*/ 342574 w 1371064"/>
                <a:gd name="connsiteY22" fmla="*/ 568933 h 859733"/>
                <a:gd name="connsiteX23" fmla="*/ 355427 w 1371064"/>
                <a:gd name="connsiteY23" fmla="*/ 288759 h 859733"/>
                <a:gd name="connsiteX24" fmla="*/ 141473 w 1371064"/>
                <a:gd name="connsiteY24" fmla="*/ 167454 h 859733"/>
                <a:gd name="connsiteX25" fmla="*/ 75277 w 1371064"/>
                <a:gd name="connsiteY25" fmla="*/ 203509 h 859733"/>
                <a:gd name="connsiteX26" fmla="*/ 503 w 1371064"/>
                <a:gd name="connsiteY26" fmla="*/ 132883 h 859733"/>
                <a:gd name="connsiteX0" fmla="*/ 503 w 1371064"/>
                <a:gd name="connsiteY0" fmla="*/ 132883 h 870338"/>
                <a:gd name="connsiteX1" fmla="*/ 67772 w 1371064"/>
                <a:gd name="connsiteY1" fmla="*/ 59203 h 870338"/>
                <a:gd name="connsiteX2" fmla="*/ 142549 w 1371064"/>
                <a:gd name="connsiteY2" fmla="*/ 9 h 870338"/>
                <a:gd name="connsiteX3" fmla="*/ 211360 w 1371064"/>
                <a:gd name="connsiteY3" fmla="*/ 66682 h 870338"/>
                <a:gd name="connsiteX4" fmla="*/ 194813 w 1371064"/>
                <a:gd name="connsiteY4" fmla="*/ 114926 h 870338"/>
                <a:gd name="connsiteX5" fmla="*/ 389721 w 1371064"/>
                <a:gd name="connsiteY5" fmla="*/ 222892 h 870338"/>
                <a:gd name="connsiteX6" fmla="*/ 683322 w 1371064"/>
                <a:gd name="connsiteY6" fmla="*/ 70494 h 870338"/>
                <a:gd name="connsiteX7" fmla="*/ 980984 w 1371064"/>
                <a:gd name="connsiteY7" fmla="*/ 215413 h 870338"/>
                <a:gd name="connsiteX8" fmla="*/ 1179698 w 1371064"/>
                <a:gd name="connsiteY8" fmla="*/ 108118 h 870338"/>
                <a:gd name="connsiteX9" fmla="*/ 1246773 w 1371064"/>
                <a:gd name="connsiteY9" fmla="*/ 1807 h 870338"/>
                <a:gd name="connsiteX10" fmla="*/ 1321069 w 1371064"/>
                <a:gd name="connsiteY10" fmla="*/ 72292 h 870338"/>
                <a:gd name="connsiteX11" fmla="*/ 1362979 w 1371064"/>
                <a:gd name="connsiteY11" fmla="*/ 175162 h 870338"/>
                <a:gd name="connsiteX12" fmla="*/ 1224939 w 1371064"/>
                <a:gd name="connsiteY12" fmla="*/ 174934 h 870338"/>
                <a:gd name="connsiteX13" fmla="*/ 1023488 w 1371064"/>
                <a:gd name="connsiteY13" fmla="*/ 283659 h 870338"/>
                <a:gd name="connsiteX14" fmla="*/ 1032419 w 1371064"/>
                <a:gd name="connsiteY14" fmla="*/ 568794 h 870338"/>
                <a:gd name="connsiteX15" fmla="*/ 1237677 w 1371064"/>
                <a:gd name="connsiteY15" fmla="*/ 683233 h 870338"/>
                <a:gd name="connsiteX16" fmla="*/ 1184106 w 1371064"/>
                <a:gd name="connsiteY16" fmla="*/ 753720 h 870338"/>
                <a:gd name="connsiteX17" fmla="*/ 1001029 w 1371064"/>
                <a:gd name="connsiteY17" fmla="*/ 645697 h 870338"/>
                <a:gd name="connsiteX18" fmla="*/ 376189 w 1371064"/>
                <a:gd name="connsiteY18" fmla="*/ 651412 h 870338"/>
                <a:gd name="connsiteX19" fmla="*/ 189098 w 1371064"/>
                <a:gd name="connsiteY19" fmla="*/ 753101 h 870338"/>
                <a:gd name="connsiteX20" fmla="*/ 52338 w 1371064"/>
                <a:gd name="connsiteY20" fmla="*/ 796192 h 870338"/>
                <a:gd name="connsiteX21" fmla="*/ 135160 w 1371064"/>
                <a:gd name="connsiteY21" fmla="*/ 692760 h 870338"/>
                <a:gd name="connsiteX22" fmla="*/ 342574 w 1371064"/>
                <a:gd name="connsiteY22" fmla="*/ 568933 h 870338"/>
                <a:gd name="connsiteX23" fmla="*/ 355427 w 1371064"/>
                <a:gd name="connsiteY23" fmla="*/ 288759 h 870338"/>
                <a:gd name="connsiteX24" fmla="*/ 141473 w 1371064"/>
                <a:gd name="connsiteY24" fmla="*/ 167454 h 870338"/>
                <a:gd name="connsiteX25" fmla="*/ 75277 w 1371064"/>
                <a:gd name="connsiteY25" fmla="*/ 203509 h 870338"/>
                <a:gd name="connsiteX26" fmla="*/ 503 w 1371064"/>
                <a:gd name="connsiteY26" fmla="*/ 132883 h 870338"/>
                <a:gd name="connsiteX0" fmla="*/ 503 w 1371064"/>
                <a:gd name="connsiteY0" fmla="*/ 132883 h 868646"/>
                <a:gd name="connsiteX1" fmla="*/ 67772 w 1371064"/>
                <a:gd name="connsiteY1" fmla="*/ 59203 h 868646"/>
                <a:gd name="connsiteX2" fmla="*/ 142549 w 1371064"/>
                <a:gd name="connsiteY2" fmla="*/ 9 h 868646"/>
                <a:gd name="connsiteX3" fmla="*/ 211360 w 1371064"/>
                <a:gd name="connsiteY3" fmla="*/ 66682 h 868646"/>
                <a:gd name="connsiteX4" fmla="*/ 194813 w 1371064"/>
                <a:gd name="connsiteY4" fmla="*/ 114926 h 868646"/>
                <a:gd name="connsiteX5" fmla="*/ 389721 w 1371064"/>
                <a:gd name="connsiteY5" fmla="*/ 222892 h 868646"/>
                <a:gd name="connsiteX6" fmla="*/ 683322 w 1371064"/>
                <a:gd name="connsiteY6" fmla="*/ 70494 h 868646"/>
                <a:gd name="connsiteX7" fmla="*/ 980984 w 1371064"/>
                <a:gd name="connsiteY7" fmla="*/ 215413 h 868646"/>
                <a:gd name="connsiteX8" fmla="*/ 1179698 w 1371064"/>
                <a:gd name="connsiteY8" fmla="*/ 108118 h 868646"/>
                <a:gd name="connsiteX9" fmla="*/ 1246773 w 1371064"/>
                <a:gd name="connsiteY9" fmla="*/ 1807 h 868646"/>
                <a:gd name="connsiteX10" fmla="*/ 1321069 w 1371064"/>
                <a:gd name="connsiteY10" fmla="*/ 72292 h 868646"/>
                <a:gd name="connsiteX11" fmla="*/ 1362979 w 1371064"/>
                <a:gd name="connsiteY11" fmla="*/ 175162 h 868646"/>
                <a:gd name="connsiteX12" fmla="*/ 1224939 w 1371064"/>
                <a:gd name="connsiteY12" fmla="*/ 174934 h 868646"/>
                <a:gd name="connsiteX13" fmla="*/ 1023488 w 1371064"/>
                <a:gd name="connsiteY13" fmla="*/ 283659 h 868646"/>
                <a:gd name="connsiteX14" fmla="*/ 1032419 w 1371064"/>
                <a:gd name="connsiteY14" fmla="*/ 568794 h 868646"/>
                <a:gd name="connsiteX15" fmla="*/ 1237677 w 1371064"/>
                <a:gd name="connsiteY15" fmla="*/ 683233 h 868646"/>
                <a:gd name="connsiteX16" fmla="*/ 1184106 w 1371064"/>
                <a:gd name="connsiteY16" fmla="*/ 753720 h 868646"/>
                <a:gd name="connsiteX17" fmla="*/ 1001029 w 1371064"/>
                <a:gd name="connsiteY17" fmla="*/ 645697 h 868646"/>
                <a:gd name="connsiteX18" fmla="*/ 376189 w 1371064"/>
                <a:gd name="connsiteY18" fmla="*/ 651412 h 868646"/>
                <a:gd name="connsiteX19" fmla="*/ 189098 w 1371064"/>
                <a:gd name="connsiteY19" fmla="*/ 753101 h 868646"/>
                <a:gd name="connsiteX20" fmla="*/ 52338 w 1371064"/>
                <a:gd name="connsiteY20" fmla="*/ 796192 h 868646"/>
                <a:gd name="connsiteX21" fmla="*/ 135160 w 1371064"/>
                <a:gd name="connsiteY21" fmla="*/ 692760 h 868646"/>
                <a:gd name="connsiteX22" fmla="*/ 342574 w 1371064"/>
                <a:gd name="connsiteY22" fmla="*/ 568933 h 868646"/>
                <a:gd name="connsiteX23" fmla="*/ 355427 w 1371064"/>
                <a:gd name="connsiteY23" fmla="*/ 288759 h 868646"/>
                <a:gd name="connsiteX24" fmla="*/ 141473 w 1371064"/>
                <a:gd name="connsiteY24" fmla="*/ 167454 h 868646"/>
                <a:gd name="connsiteX25" fmla="*/ 75277 w 1371064"/>
                <a:gd name="connsiteY25" fmla="*/ 203509 h 868646"/>
                <a:gd name="connsiteX26" fmla="*/ 503 w 1371064"/>
                <a:gd name="connsiteY26" fmla="*/ 132883 h 868646"/>
                <a:gd name="connsiteX0" fmla="*/ 503 w 1371064"/>
                <a:gd name="connsiteY0" fmla="*/ 132883 h 868646"/>
                <a:gd name="connsiteX1" fmla="*/ 67772 w 1371064"/>
                <a:gd name="connsiteY1" fmla="*/ 59203 h 868646"/>
                <a:gd name="connsiteX2" fmla="*/ 142549 w 1371064"/>
                <a:gd name="connsiteY2" fmla="*/ 9 h 868646"/>
                <a:gd name="connsiteX3" fmla="*/ 211360 w 1371064"/>
                <a:gd name="connsiteY3" fmla="*/ 66682 h 868646"/>
                <a:gd name="connsiteX4" fmla="*/ 194813 w 1371064"/>
                <a:gd name="connsiteY4" fmla="*/ 114926 h 868646"/>
                <a:gd name="connsiteX5" fmla="*/ 389721 w 1371064"/>
                <a:gd name="connsiteY5" fmla="*/ 222892 h 868646"/>
                <a:gd name="connsiteX6" fmla="*/ 683322 w 1371064"/>
                <a:gd name="connsiteY6" fmla="*/ 70494 h 868646"/>
                <a:gd name="connsiteX7" fmla="*/ 980984 w 1371064"/>
                <a:gd name="connsiteY7" fmla="*/ 215413 h 868646"/>
                <a:gd name="connsiteX8" fmla="*/ 1179698 w 1371064"/>
                <a:gd name="connsiteY8" fmla="*/ 108118 h 868646"/>
                <a:gd name="connsiteX9" fmla="*/ 1246773 w 1371064"/>
                <a:gd name="connsiteY9" fmla="*/ 1807 h 868646"/>
                <a:gd name="connsiteX10" fmla="*/ 1321069 w 1371064"/>
                <a:gd name="connsiteY10" fmla="*/ 72292 h 868646"/>
                <a:gd name="connsiteX11" fmla="*/ 1362979 w 1371064"/>
                <a:gd name="connsiteY11" fmla="*/ 175162 h 868646"/>
                <a:gd name="connsiteX12" fmla="*/ 1224939 w 1371064"/>
                <a:gd name="connsiteY12" fmla="*/ 174934 h 868646"/>
                <a:gd name="connsiteX13" fmla="*/ 1023488 w 1371064"/>
                <a:gd name="connsiteY13" fmla="*/ 283659 h 868646"/>
                <a:gd name="connsiteX14" fmla="*/ 1032419 w 1371064"/>
                <a:gd name="connsiteY14" fmla="*/ 568794 h 868646"/>
                <a:gd name="connsiteX15" fmla="*/ 1237677 w 1371064"/>
                <a:gd name="connsiteY15" fmla="*/ 683233 h 868646"/>
                <a:gd name="connsiteX16" fmla="*/ 1184106 w 1371064"/>
                <a:gd name="connsiteY16" fmla="*/ 753720 h 868646"/>
                <a:gd name="connsiteX17" fmla="*/ 1001029 w 1371064"/>
                <a:gd name="connsiteY17" fmla="*/ 645697 h 868646"/>
                <a:gd name="connsiteX18" fmla="*/ 376189 w 1371064"/>
                <a:gd name="connsiteY18" fmla="*/ 651412 h 868646"/>
                <a:gd name="connsiteX19" fmla="*/ 189098 w 1371064"/>
                <a:gd name="connsiteY19" fmla="*/ 753101 h 868646"/>
                <a:gd name="connsiteX20" fmla="*/ 52338 w 1371064"/>
                <a:gd name="connsiteY20" fmla="*/ 796192 h 868646"/>
                <a:gd name="connsiteX21" fmla="*/ 135160 w 1371064"/>
                <a:gd name="connsiteY21" fmla="*/ 692760 h 868646"/>
                <a:gd name="connsiteX22" fmla="*/ 342574 w 1371064"/>
                <a:gd name="connsiteY22" fmla="*/ 568933 h 868646"/>
                <a:gd name="connsiteX23" fmla="*/ 355427 w 1371064"/>
                <a:gd name="connsiteY23" fmla="*/ 288759 h 868646"/>
                <a:gd name="connsiteX24" fmla="*/ 141473 w 1371064"/>
                <a:gd name="connsiteY24" fmla="*/ 167454 h 868646"/>
                <a:gd name="connsiteX25" fmla="*/ 75277 w 1371064"/>
                <a:gd name="connsiteY25" fmla="*/ 203509 h 868646"/>
                <a:gd name="connsiteX26" fmla="*/ 503 w 1371064"/>
                <a:gd name="connsiteY26" fmla="*/ 132883 h 868646"/>
                <a:gd name="connsiteX0" fmla="*/ 503 w 1371064"/>
                <a:gd name="connsiteY0" fmla="*/ 132883 h 869531"/>
                <a:gd name="connsiteX1" fmla="*/ 67772 w 1371064"/>
                <a:gd name="connsiteY1" fmla="*/ 59203 h 869531"/>
                <a:gd name="connsiteX2" fmla="*/ 142549 w 1371064"/>
                <a:gd name="connsiteY2" fmla="*/ 9 h 869531"/>
                <a:gd name="connsiteX3" fmla="*/ 211360 w 1371064"/>
                <a:gd name="connsiteY3" fmla="*/ 66682 h 869531"/>
                <a:gd name="connsiteX4" fmla="*/ 194813 w 1371064"/>
                <a:gd name="connsiteY4" fmla="*/ 114926 h 869531"/>
                <a:gd name="connsiteX5" fmla="*/ 389721 w 1371064"/>
                <a:gd name="connsiteY5" fmla="*/ 222892 h 869531"/>
                <a:gd name="connsiteX6" fmla="*/ 683322 w 1371064"/>
                <a:gd name="connsiteY6" fmla="*/ 70494 h 869531"/>
                <a:gd name="connsiteX7" fmla="*/ 980984 w 1371064"/>
                <a:gd name="connsiteY7" fmla="*/ 215413 h 869531"/>
                <a:gd name="connsiteX8" fmla="*/ 1179698 w 1371064"/>
                <a:gd name="connsiteY8" fmla="*/ 108118 h 869531"/>
                <a:gd name="connsiteX9" fmla="*/ 1246773 w 1371064"/>
                <a:gd name="connsiteY9" fmla="*/ 1807 h 869531"/>
                <a:gd name="connsiteX10" fmla="*/ 1321069 w 1371064"/>
                <a:gd name="connsiteY10" fmla="*/ 72292 h 869531"/>
                <a:gd name="connsiteX11" fmla="*/ 1362979 w 1371064"/>
                <a:gd name="connsiteY11" fmla="*/ 175162 h 869531"/>
                <a:gd name="connsiteX12" fmla="*/ 1224939 w 1371064"/>
                <a:gd name="connsiteY12" fmla="*/ 174934 h 869531"/>
                <a:gd name="connsiteX13" fmla="*/ 1023488 w 1371064"/>
                <a:gd name="connsiteY13" fmla="*/ 283659 h 869531"/>
                <a:gd name="connsiteX14" fmla="*/ 1032419 w 1371064"/>
                <a:gd name="connsiteY14" fmla="*/ 568794 h 869531"/>
                <a:gd name="connsiteX15" fmla="*/ 1237677 w 1371064"/>
                <a:gd name="connsiteY15" fmla="*/ 683233 h 869531"/>
                <a:gd name="connsiteX16" fmla="*/ 1184106 w 1371064"/>
                <a:gd name="connsiteY16" fmla="*/ 753720 h 869531"/>
                <a:gd name="connsiteX17" fmla="*/ 1001029 w 1371064"/>
                <a:gd name="connsiteY17" fmla="*/ 645697 h 869531"/>
                <a:gd name="connsiteX18" fmla="*/ 376189 w 1371064"/>
                <a:gd name="connsiteY18" fmla="*/ 651412 h 869531"/>
                <a:gd name="connsiteX19" fmla="*/ 189098 w 1371064"/>
                <a:gd name="connsiteY19" fmla="*/ 753101 h 869531"/>
                <a:gd name="connsiteX20" fmla="*/ 52338 w 1371064"/>
                <a:gd name="connsiteY20" fmla="*/ 796192 h 869531"/>
                <a:gd name="connsiteX21" fmla="*/ 135160 w 1371064"/>
                <a:gd name="connsiteY21" fmla="*/ 692760 h 869531"/>
                <a:gd name="connsiteX22" fmla="*/ 342574 w 1371064"/>
                <a:gd name="connsiteY22" fmla="*/ 568933 h 869531"/>
                <a:gd name="connsiteX23" fmla="*/ 355427 w 1371064"/>
                <a:gd name="connsiteY23" fmla="*/ 288759 h 869531"/>
                <a:gd name="connsiteX24" fmla="*/ 141473 w 1371064"/>
                <a:gd name="connsiteY24" fmla="*/ 167454 h 869531"/>
                <a:gd name="connsiteX25" fmla="*/ 75277 w 1371064"/>
                <a:gd name="connsiteY25" fmla="*/ 203509 h 869531"/>
                <a:gd name="connsiteX26" fmla="*/ 503 w 1371064"/>
                <a:gd name="connsiteY26" fmla="*/ 132883 h 869531"/>
                <a:gd name="connsiteX0" fmla="*/ 503 w 1371064"/>
                <a:gd name="connsiteY0" fmla="*/ 132883 h 852365"/>
                <a:gd name="connsiteX1" fmla="*/ 67772 w 1371064"/>
                <a:gd name="connsiteY1" fmla="*/ 59203 h 852365"/>
                <a:gd name="connsiteX2" fmla="*/ 142549 w 1371064"/>
                <a:gd name="connsiteY2" fmla="*/ 9 h 852365"/>
                <a:gd name="connsiteX3" fmla="*/ 211360 w 1371064"/>
                <a:gd name="connsiteY3" fmla="*/ 66682 h 852365"/>
                <a:gd name="connsiteX4" fmla="*/ 194813 w 1371064"/>
                <a:gd name="connsiteY4" fmla="*/ 114926 h 852365"/>
                <a:gd name="connsiteX5" fmla="*/ 389721 w 1371064"/>
                <a:gd name="connsiteY5" fmla="*/ 222892 h 852365"/>
                <a:gd name="connsiteX6" fmla="*/ 683322 w 1371064"/>
                <a:gd name="connsiteY6" fmla="*/ 70494 h 852365"/>
                <a:gd name="connsiteX7" fmla="*/ 980984 w 1371064"/>
                <a:gd name="connsiteY7" fmla="*/ 215413 h 852365"/>
                <a:gd name="connsiteX8" fmla="*/ 1179698 w 1371064"/>
                <a:gd name="connsiteY8" fmla="*/ 108118 h 852365"/>
                <a:gd name="connsiteX9" fmla="*/ 1246773 w 1371064"/>
                <a:gd name="connsiteY9" fmla="*/ 1807 h 852365"/>
                <a:gd name="connsiteX10" fmla="*/ 1321069 w 1371064"/>
                <a:gd name="connsiteY10" fmla="*/ 72292 h 852365"/>
                <a:gd name="connsiteX11" fmla="*/ 1362979 w 1371064"/>
                <a:gd name="connsiteY11" fmla="*/ 175162 h 852365"/>
                <a:gd name="connsiteX12" fmla="*/ 1224939 w 1371064"/>
                <a:gd name="connsiteY12" fmla="*/ 174934 h 852365"/>
                <a:gd name="connsiteX13" fmla="*/ 1023488 w 1371064"/>
                <a:gd name="connsiteY13" fmla="*/ 283659 h 852365"/>
                <a:gd name="connsiteX14" fmla="*/ 1032419 w 1371064"/>
                <a:gd name="connsiteY14" fmla="*/ 568794 h 852365"/>
                <a:gd name="connsiteX15" fmla="*/ 1237677 w 1371064"/>
                <a:gd name="connsiteY15" fmla="*/ 683233 h 852365"/>
                <a:gd name="connsiteX16" fmla="*/ 1184106 w 1371064"/>
                <a:gd name="connsiteY16" fmla="*/ 753720 h 852365"/>
                <a:gd name="connsiteX17" fmla="*/ 1001029 w 1371064"/>
                <a:gd name="connsiteY17" fmla="*/ 645697 h 852365"/>
                <a:gd name="connsiteX18" fmla="*/ 376189 w 1371064"/>
                <a:gd name="connsiteY18" fmla="*/ 651412 h 852365"/>
                <a:gd name="connsiteX19" fmla="*/ 189098 w 1371064"/>
                <a:gd name="connsiteY19" fmla="*/ 753101 h 852365"/>
                <a:gd name="connsiteX20" fmla="*/ 172353 w 1371064"/>
                <a:gd name="connsiteY20" fmla="*/ 851436 h 852365"/>
                <a:gd name="connsiteX21" fmla="*/ 52338 w 1371064"/>
                <a:gd name="connsiteY21" fmla="*/ 796192 h 852365"/>
                <a:gd name="connsiteX22" fmla="*/ 135160 w 1371064"/>
                <a:gd name="connsiteY22" fmla="*/ 692760 h 852365"/>
                <a:gd name="connsiteX23" fmla="*/ 342574 w 1371064"/>
                <a:gd name="connsiteY23" fmla="*/ 568933 h 852365"/>
                <a:gd name="connsiteX24" fmla="*/ 355427 w 1371064"/>
                <a:gd name="connsiteY24" fmla="*/ 288759 h 852365"/>
                <a:gd name="connsiteX25" fmla="*/ 141473 w 1371064"/>
                <a:gd name="connsiteY25" fmla="*/ 167454 h 852365"/>
                <a:gd name="connsiteX26" fmla="*/ 75277 w 1371064"/>
                <a:gd name="connsiteY26" fmla="*/ 203509 h 852365"/>
                <a:gd name="connsiteX27" fmla="*/ 503 w 1371064"/>
                <a:gd name="connsiteY27" fmla="*/ 132883 h 852365"/>
                <a:gd name="connsiteX0" fmla="*/ 503 w 1371064"/>
                <a:gd name="connsiteY0" fmla="*/ 132883 h 852365"/>
                <a:gd name="connsiteX1" fmla="*/ 67772 w 1371064"/>
                <a:gd name="connsiteY1" fmla="*/ 59203 h 852365"/>
                <a:gd name="connsiteX2" fmla="*/ 142549 w 1371064"/>
                <a:gd name="connsiteY2" fmla="*/ 9 h 852365"/>
                <a:gd name="connsiteX3" fmla="*/ 211360 w 1371064"/>
                <a:gd name="connsiteY3" fmla="*/ 66682 h 852365"/>
                <a:gd name="connsiteX4" fmla="*/ 194813 w 1371064"/>
                <a:gd name="connsiteY4" fmla="*/ 114926 h 852365"/>
                <a:gd name="connsiteX5" fmla="*/ 389721 w 1371064"/>
                <a:gd name="connsiteY5" fmla="*/ 222892 h 852365"/>
                <a:gd name="connsiteX6" fmla="*/ 683322 w 1371064"/>
                <a:gd name="connsiteY6" fmla="*/ 70494 h 852365"/>
                <a:gd name="connsiteX7" fmla="*/ 980984 w 1371064"/>
                <a:gd name="connsiteY7" fmla="*/ 215413 h 852365"/>
                <a:gd name="connsiteX8" fmla="*/ 1179698 w 1371064"/>
                <a:gd name="connsiteY8" fmla="*/ 108118 h 852365"/>
                <a:gd name="connsiteX9" fmla="*/ 1246773 w 1371064"/>
                <a:gd name="connsiteY9" fmla="*/ 1807 h 852365"/>
                <a:gd name="connsiteX10" fmla="*/ 1321069 w 1371064"/>
                <a:gd name="connsiteY10" fmla="*/ 72292 h 852365"/>
                <a:gd name="connsiteX11" fmla="*/ 1362979 w 1371064"/>
                <a:gd name="connsiteY11" fmla="*/ 175162 h 852365"/>
                <a:gd name="connsiteX12" fmla="*/ 1224939 w 1371064"/>
                <a:gd name="connsiteY12" fmla="*/ 174934 h 852365"/>
                <a:gd name="connsiteX13" fmla="*/ 1023488 w 1371064"/>
                <a:gd name="connsiteY13" fmla="*/ 283659 h 852365"/>
                <a:gd name="connsiteX14" fmla="*/ 1032419 w 1371064"/>
                <a:gd name="connsiteY14" fmla="*/ 568794 h 852365"/>
                <a:gd name="connsiteX15" fmla="*/ 1237677 w 1371064"/>
                <a:gd name="connsiteY15" fmla="*/ 683233 h 852365"/>
                <a:gd name="connsiteX16" fmla="*/ 1184106 w 1371064"/>
                <a:gd name="connsiteY16" fmla="*/ 753720 h 852365"/>
                <a:gd name="connsiteX17" fmla="*/ 1001029 w 1371064"/>
                <a:gd name="connsiteY17" fmla="*/ 645697 h 852365"/>
                <a:gd name="connsiteX18" fmla="*/ 376189 w 1371064"/>
                <a:gd name="connsiteY18" fmla="*/ 651412 h 852365"/>
                <a:gd name="connsiteX19" fmla="*/ 189098 w 1371064"/>
                <a:gd name="connsiteY19" fmla="*/ 753101 h 852365"/>
                <a:gd name="connsiteX20" fmla="*/ 172353 w 1371064"/>
                <a:gd name="connsiteY20" fmla="*/ 851436 h 852365"/>
                <a:gd name="connsiteX21" fmla="*/ 52338 w 1371064"/>
                <a:gd name="connsiteY21" fmla="*/ 796192 h 852365"/>
                <a:gd name="connsiteX22" fmla="*/ 135160 w 1371064"/>
                <a:gd name="connsiteY22" fmla="*/ 692760 h 852365"/>
                <a:gd name="connsiteX23" fmla="*/ 342574 w 1371064"/>
                <a:gd name="connsiteY23" fmla="*/ 568933 h 852365"/>
                <a:gd name="connsiteX24" fmla="*/ 355427 w 1371064"/>
                <a:gd name="connsiteY24" fmla="*/ 288759 h 852365"/>
                <a:gd name="connsiteX25" fmla="*/ 141473 w 1371064"/>
                <a:gd name="connsiteY25" fmla="*/ 167454 h 852365"/>
                <a:gd name="connsiteX26" fmla="*/ 75277 w 1371064"/>
                <a:gd name="connsiteY26" fmla="*/ 203509 h 852365"/>
                <a:gd name="connsiteX27" fmla="*/ 503 w 1371064"/>
                <a:gd name="connsiteY27" fmla="*/ 132883 h 852365"/>
                <a:gd name="connsiteX0" fmla="*/ 503 w 1371064"/>
                <a:gd name="connsiteY0" fmla="*/ 132883 h 852365"/>
                <a:gd name="connsiteX1" fmla="*/ 67772 w 1371064"/>
                <a:gd name="connsiteY1" fmla="*/ 59203 h 852365"/>
                <a:gd name="connsiteX2" fmla="*/ 142549 w 1371064"/>
                <a:gd name="connsiteY2" fmla="*/ 9 h 852365"/>
                <a:gd name="connsiteX3" fmla="*/ 211360 w 1371064"/>
                <a:gd name="connsiteY3" fmla="*/ 66682 h 852365"/>
                <a:gd name="connsiteX4" fmla="*/ 194813 w 1371064"/>
                <a:gd name="connsiteY4" fmla="*/ 114926 h 852365"/>
                <a:gd name="connsiteX5" fmla="*/ 389721 w 1371064"/>
                <a:gd name="connsiteY5" fmla="*/ 222892 h 852365"/>
                <a:gd name="connsiteX6" fmla="*/ 683322 w 1371064"/>
                <a:gd name="connsiteY6" fmla="*/ 70494 h 852365"/>
                <a:gd name="connsiteX7" fmla="*/ 980984 w 1371064"/>
                <a:gd name="connsiteY7" fmla="*/ 215413 h 852365"/>
                <a:gd name="connsiteX8" fmla="*/ 1179698 w 1371064"/>
                <a:gd name="connsiteY8" fmla="*/ 108118 h 852365"/>
                <a:gd name="connsiteX9" fmla="*/ 1246773 w 1371064"/>
                <a:gd name="connsiteY9" fmla="*/ 1807 h 852365"/>
                <a:gd name="connsiteX10" fmla="*/ 1321069 w 1371064"/>
                <a:gd name="connsiteY10" fmla="*/ 72292 h 852365"/>
                <a:gd name="connsiteX11" fmla="*/ 1362979 w 1371064"/>
                <a:gd name="connsiteY11" fmla="*/ 175162 h 852365"/>
                <a:gd name="connsiteX12" fmla="*/ 1224939 w 1371064"/>
                <a:gd name="connsiteY12" fmla="*/ 174934 h 852365"/>
                <a:gd name="connsiteX13" fmla="*/ 1023488 w 1371064"/>
                <a:gd name="connsiteY13" fmla="*/ 283659 h 852365"/>
                <a:gd name="connsiteX14" fmla="*/ 1032419 w 1371064"/>
                <a:gd name="connsiteY14" fmla="*/ 568794 h 852365"/>
                <a:gd name="connsiteX15" fmla="*/ 1237677 w 1371064"/>
                <a:gd name="connsiteY15" fmla="*/ 683233 h 852365"/>
                <a:gd name="connsiteX16" fmla="*/ 1184106 w 1371064"/>
                <a:gd name="connsiteY16" fmla="*/ 753720 h 852365"/>
                <a:gd name="connsiteX17" fmla="*/ 1001029 w 1371064"/>
                <a:gd name="connsiteY17" fmla="*/ 645697 h 852365"/>
                <a:gd name="connsiteX18" fmla="*/ 376189 w 1371064"/>
                <a:gd name="connsiteY18" fmla="*/ 651412 h 852365"/>
                <a:gd name="connsiteX19" fmla="*/ 189098 w 1371064"/>
                <a:gd name="connsiteY19" fmla="*/ 753101 h 852365"/>
                <a:gd name="connsiteX20" fmla="*/ 172353 w 1371064"/>
                <a:gd name="connsiteY20" fmla="*/ 851436 h 852365"/>
                <a:gd name="connsiteX21" fmla="*/ 52338 w 1371064"/>
                <a:gd name="connsiteY21" fmla="*/ 796192 h 852365"/>
                <a:gd name="connsiteX22" fmla="*/ 135160 w 1371064"/>
                <a:gd name="connsiteY22" fmla="*/ 692760 h 852365"/>
                <a:gd name="connsiteX23" fmla="*/ 342574 w 1371064"/>
                <a:gd name="connsiteY23" fmla="*/ 568933 h 852365"/>
                <a:gd name="connsiteX24" fmla="*/ 355427 w 1371064"/>
                <a:gd name="connsiteY24" fmla="*/ 288759 h 852365"/>
                <a:gd name="connsiteX25" fmla="*/ 141473 w 1371064"/>
                <a:gd name="connsiteY25" fmla="*/ 167454 h 852365"/>
                <a:gd name="connsiteX26" fmla="*/ 75277 w 1371064"/>
                <a:gd name="connsiteY26" fmla="*/ 203509 h 852365"/>
                <a:gd name="connsiteX27" fmla="*/ 503 w 1371064"/>
                <a:gd name="connsiteY27" fmla="*/ 132883 h 852365"/>
                <a:gd name="connsiteX0" fmla="*/ 503 w 1371064"/>
                <a:gd name="connsiteY0" fmla="*/ 132883 h 859053"/>
                <a:gd name="connsiteX1" fmla="*/ 67772 w 1371064"/>
                <a:gd name="connsiteY1" fmla="*/ 59203 h 859053"/>
                <a:gd name="connsiteX2" fmla="*/ 142549 w 1371064"/>
                <a:gd name="connsiteY2" fmla="*/ 9 h 859053"/>
                <a:gd name="connsiteX3" fmla="*/ 211360 w 1371064"/>
                <a:gd name="connsiteY3" fmla="*/ 66682 h 859053"/>
                <a:gd name="connsiteX4" fmla="*/ 194813 w 1371064"/>
                <a:gd name="connsiteY4" fmla="*/ 114926 h 859053"/>
                <a:gd name="connsiteX5" fmla="*/ 389721 w 1371064"/>
                <a:gd name="connsiteY5" fmla="*/ 222892 h 859053"/>
                <a:gd name="connsiteX6" fmla="*/ 683322 w 1371064"/>
                <a:gd name="connsiteY6" fmla="*/ 70494 h 859053"/>
                <a:gd name="connsiteX7" fmla="*/ 980984 w 1371064"/>
                <a:gd name="connsiteY7" fmla="*/ 215413 h 859053"/>
                <a:gd name="connsiteX8" fmla="*/ 1179698 w 1371064"/>
                <a:gd name="connsiteY8" fmla="*/ 108118 h 859053"/>
                <a:gd name="connsiteX9" fmla="*/ 1246773 w 1371064"/>
                <a:gd name="connsiteY9" fmla="*/ 1807 h 859053"/>
                <a:gd name="connsiteX10" fmla="*/ 1321069 w 1371064"/>
                <a:gd name="connsiteY10" fmla="*/ 72292 h 859053"/>
                <a:gd name="connsiteX11" fmla="*/ 1362979 w 1371064"/>
                <a:gd name="connsiteY11" fmla="*/ 175162 h 859053"/>
                <a:gd name="connsiteX12" fmla="*/ 1224939 w 1371064"/>
                <a:gd name="connsiteY12" fmla="*/ 174934 h 859053"/>
                <a:gd name="connsiteX13" fmla="*/ 1023488 w 1371064"/>
                <a:gd name="connsiteY13" fmla="*/ 283659 h 859053"/>
                <a:gd name="connsiteX14" fmla="*/ 1032419 w 1371064"/>
                <a:gd name="connsiteY14" fmla="*/ 568794 h 859053"/>
                <a:gd name="connsiteX15" fmla="*/ 1237677 w 1371064"/>
                <a:gd name="connsiteY15" fmla="*/ 683233 h 859053"/>
                <a:gd name="connsiteX16" fmla="*/ 1184106 w 1371064"/>
                <a:gd name="connsiteY16" fmla="*/ 753720 h 859053"/>
                <a:gd name="connsiteX17" fmla="*/ 1001029 w 1371064"/>
                <a:gd name="connsiteY17" fmla="*/ 645697 h 859053"/>
                <a:gd name="connsiteX18" fmla="*/ 376189 w 1371064"/>
                <a:gd name="connsiteY18" fmla="*/ 651412 h 859053"/>
                <a:gd name="connsiteX19" fmla="*/ 189098 w 1371064"/>
                <a:gd name="connsiteY19" fmla="*/ 753101 h 859053"/>
                <a:gd name="connsiteX20" fmla="*/ 172353 w 1371064"/>
                <a:gd name="connsiteY20" fmla="*/ 851436 h 859053"/>
                <a:gd name="connsiteX21" fmla="*/ 52338 w 1371064"/>
                <a:gd name="connsiteY21" fmla="*/ 796192 h 859053"/>
                <a:gd name="connsiteX22" fmla="*/ 135160 w 1371064"/>
                <a:gd name="connsiteY22" fmla="*/ 692760 h 859053"/>
                <a:gd name="connsiteX23" fmla="*/ 342574 w 1371064"/>
                <a:gd name="connsiteY23" fmla="*/ 568933 h 859053"/>
                <a:gd name="connsiteX24" fmla="*/ 355427 w 1371064"/>
                <a:gd name="connsiteY24" fmla="*/ 288759 h 859053"/>
                <a:gd name="connsiteX25" fmla="*/ 141473 w 1371064"/>
                <a:gd name="connsiteY25" fmla="*/ 167454 h 859053"/>
                <a:gd name="connsiteX26" fmla="*/ 75277 w 1371064"/>
                <a:gd name="connsiteY26" fmla="*/ 203509 h 859053"/>
                <a:gd name="connsiteX27" fmla="*/ 503 w 1371064"/>
                <a:gd name="connsiteY27" fmla="*/ 132883 h 859053"/>
                <a:gd name="connsiteX0" fmla="*/ 503 w 1371064"/>
                <a:gd name="connsiteY0" fmla="*/ 132883 h 859053"/>
                <a:gd name="connsiteX1" fmla="*/ 67772 w 1371064"/>
                <a:gd name="connsiteY1" fmla="*/ 59203 h 859053"/>
                <a:gd name="connsiteX2" fmla="*/ 142549 w 1371064"/>
                <a:gd name="connsiteY2" fmla="*/ 9 h 859053"/>
                <a:gd name="connsiteX3" fmla="*/ 211360 w 1371064"/>
                <a:gd name="connsiteY3" fmla="*/ 66682 h 859053"/>
                <a:gd name="connsiteX4" fmla="*/ 194813 w 1371064"/>
                <a:gd name="connsiteY4" fmla="*/ 114926 h 859053"/>
                <a:gd name="connsiteX5" fmla="*/ 389721 w 1371064"/>
                <a:gd name="connsiteY5" fmla="*/ 222892 h 859053"/>
                <a:gd name="connsiteX6" fmla="*/ 683322 w 1371064"/>
                <a:gd name="connsiteY6" fmla="*/ 70494 h 859053"/>
                <a:gd name="connsiteX7" fmla="*/ 980984 w 1371064"/>
                <a:gd name="connsiteY7" fmla="*/ 215413 h 859053"/>
                <a:gd name="connsiteX8" fmla="*/ 1179698 w 1371064"/>
                <a:gd name="connsiteY8" fmla="*/ 108118 h 859053"/>
                <a:gd name="connsiteX9" fmla="*/ 1246773 w 1371064"/>
                <a:gd name="connsiteY9" fmla="*/ 1807 h 859053"/>
                <a:gd name="connsiteX10" fmla="*/ 1321069 w 1371064"/>
                <a:gd name="connsiteY10" fmla="*/ 72292 h 859053"/>
                <a:gd name="connsiteX11" fmla="*/ 1362979 w 1371064"/>
                <a:gd name="connsiteY11" fmla="*/ 175162 h 859053"/>
                <a:gd name="connsiteX12" fmla="*/ 1224939 w 1371064"/>
                <a:gd name="connsiteY12" fmla="*/ 174934 h 859053"/>
                <a:gd name="connsiteX13" fmla="*/ 1023488 w 1371064"/>
                <a:gd name="connsiteY13" fmla="*/ 283659 h 859053"/>
                <a:gd name="connsiteX14" fmla="*/ 1032419 w 1371064"/>
                <a:gd name="connsiteY14" fmla="*/ 568794 h 859053"/>
                <a:gd name="connsiteX15" fmla="*/ 1237677 w 1371064"/>
                <a:gd name="connsiteY15" fmla="*/ 683233 h 859053"/>
                <a:gd name="connsiteX16" fmla="*/ 1184106 w 1371064"/>
                <a:gd name="connsiteY16" fmla="*/ 753720 h 859053"/>
                <a:gd name="connsiteX17" fmla="*/ 1001029 w 1371064"/>
                <a:gd name="connsiteY17" fmla="*/ 645697 h 859053"/>
                <a:gd name="connsiteX18" fmla="*/ 376189 w 1371064"/>
                <a:gd name="connsiteY18" fmla="*/ 651412 h 859053"/>
                <a:gd name="connsiteX19" fmla="*/ 189098 w 1371064"/>
                <a:gd name="connsiteY19" fmla="*/ 753101 h 859053"/>
                <a:gd name="connsiteX20" fmla="*/ 172353 w 1371064"/>
                <a:gd name="connsiteY20" fmla="*/ 851436 h 859053"/>
                <a:gd name="connsiteX21" fmla="*/ 52338 w 1371064"/>
                <a:gd name="connsiteY21" fmla="*/ 796192 h 859053"/>
                <a:gd name="connsiteX22" fmla="*/ 135160 w 1371064"/>
                <a:gd name="connsiteY22" fmla="*/ 692760 h 859053"/>
                <a:gd name="connsiteX23" fmla="*/ 342574 w 1371064"/>
                <a:gd name="connsiteY23" fmla="*/ 568933 h 859053"/>
                <a:gd name="connsiteX24" fmla="*/ 355427 w 1371064"/>
                <a:gd name="connsiteY24" fmla="*/ 288759 h 859053"/>
                <a:gd name="connsiteX25" fmla="*/ 141473 w 1371064"/>
                <a:gd name="connsiteY25" fmla="*/ 167454 h 859053"/>
                <a:gd name="connsiteX26" fmla="*/ 75277 w 1371064"/>
                <a:gd name="connsiteY26" fmla="*/ 203509 h 859053"/>
                <a:gd name="connsiteX27" fmla="*/ 503 w 1371064"/>
                <a:gd name="connsiteY27" fmla="*/ 132883 h 859053"/>
                <a:gd name="connsiteX0" fmla="*/ 503 w 1371064"/>
                <a:gd name="connsiteY0" fmla="*/ 132883 h 856970"/>
                <a:gd name="connsiteX1" fmla="*/ 67772 w 1371064"/>
                <a:gd name="connsiteY1" fmla="*/ 59203 h 856970"/>
                <a:gd name="connsiteX2" fmla="*/ 142549 w 1371064"/>
                <a:gd name="connsiteY2" fmla="*/ 9 h 856970"/>
                <a:gd name="connsiteX3" fmla="*/ 211360 w 1371064"/>
                <a:gd name="connsiteY3" fmla="*/ 66682 h 856970"/>
                <a:gd name="connsiteX4" fmla="*/ 194813 w 1371064"/>
                <a:gd name="connsiteY4" fmla="*/ 114926 h 856970"/>
                <a:gd name="connsiteX5" fmla="*/ 389721 w 1371064"/>
                <a:gd name="connsiteY5" fmla="*/ 222892 h 856970"/>
                <a:gd name="connsiteX6" fmla="*/ 683322 w 1371064"/>
                <a:gd name="connsiteY6" fmla="*/ 70494 h 856970"/>
                <a:gd name="connsiteX7" fmla="*/ 980984 w 1371064"/>
                <a:gd name="connsiteY7" fmla="*/ 215413 h 856970"/>
                <a:gd name="connsiteX8" fmla="*/ 1179698 w 1371064"/>
                <a:gd name="connsiteY8" fmla="*/ 108118 h 856970"/>
                <a:gd name="connsiteX9" fmla="*/ 1246773 w 1371064"/>
                <a:gd name="connsiteY9" fmla="*/ 1807 h 856970"/>
                <a:gd name="connsiteX10" fmla="*/ 1321069 w 1371064"/>
                <a:gd name="connsiteY10" fmla="*/ 72292 h 856970"/>
                <a:gd name="connsiteX11" fmla="*/ 1362979 w 1371064"/>
                <a:gd name="connsiteY11" fmla="*/ 175162 h 856970"/>
                <a:gd name="connsiteX12" fmla="*/ 1224939 w 1371064"/>
                <a:gd name="connsiteY12" fmla="*/ 174934 h 856970"/>
                <a:gd name="connsiteX13" fmla="*/ 1023488 w 1371064"/>
                <a:gd name="connsiteY13" fmla="*/ 283659 h 856970"/>
                <a:gd name="connsiteX14" fmla="*/ 1032419 w 1371064"/>
                <a:gd name="connsiteY14" fmla="*/ 568794 h 856970"/>
                <a:gd name="connsiteX15" fmla="*/ 1237677 w 1371064"/>
                <a:gd name="connsiteY15" fmla="*/ 683233 h 856970"/>
                <a:gd name="connsiteX16" fmla="*/ 1184106 w 1371064"/>
                <a:gd name="connsiteY16" fmla="*/ 753720 h 856970"/>
                <a:gd name="connsiteX17" fmla="*/ 1001029 w 1371064"/>
                <a:gd name="connsiteY17" fmla="*/ 645697 h 856970"/>
                <a:gd name="connsiteX18" fmla="*/ 376189 w 1371064"/>
                <a:gd name="connsiteY18" fmla="*/ 651412 h 856970"/>
                <a:gd name="connsiteX19" fmla="*/ 189098 w 1371064"/>
                <a:gd name="connsiteY19" fmla="*/ 753101 h 856970"/>
                <a:gd name="connsiteX20" fmla="*/ 172353 w 1371064"/>
                <a:gd name="connsiteY20" fmla="*/ 851436 h 856970"/>
                <a:gd name="connsiteX21" fmla="*/ 52338 w 1371064"/>
                <a:gd name="connsiteY21" fmla="*/ 796192 h 856970"/>
                <a:gd name="connsiteX22" fmla="*/ 135160 w 1371064"/>
                <a:gd name="connsiteY22" fmla="*/ 692760 h 856970"/>
                <a:gd name="connsiteX23" fmla="*/ 342574 w 1371064"/>
                <a:gd name="connsiteY23" fmla="*/ 568933 h 856970"/>
                <a:gd name="connsiteX24" fmla="*/ 355427 w 1371064"/>
                <a:gd name="connsiteY24" fmla="*/ 288759 h 856970"/>
                <a:gd name="connsiteX25" fmla="*/ 141473 w 1371064"/>
                <a:gd name="connsiteY25" fmla="*/ 167454 h 856970"/>
                <a:gd name="connsiteX26" fmla="*/ 75277 w 1371064"/>
                <a:gd name="connsiteY26" fmla="*/ 203509 h 856970"/>
                <a:gd name="connsiteX27" fmla="*/ 503 w 1371064"/>
                <a:gd name="connsiteY27" fmla="*/ 132883 h 856970"/>
                <a:gd name="connsiteX0" fmla="*/ 503 w 1371064"/>
                <a:gd name="connsiteY0" fmla="*/ 132883 h 865361"/>
                <a:gd name="connsiteX1" fmla="*/ 67772 w 1371064"/>
                <a:gd name="connsiteY1" fmla="*/ 59203 h 865361"/>
                <a:gd name="connsiteX2" fmla="*/ 142549 w 1371064"/>
                <a:gd name="connsiteY2" fmla="*/ 9 h 865361"/>
                <a:gd name="connsiteX3" fmla="*/ 211360 w 1371064"/>
                <a:gd name="connsiteY3" fmla="*/ 66682 h 865361"/>
                <a:gd name="connsiteX4" fmla="*/ 194813 w 1371064"/>
                <a:gd name="connsiteY4" fmla="*/ 114926 h 865361"/>
                <a:gd name="connsiteX5" fmla="*/ 389721 w 1371064"/>
                <a:gd name="connsiteY5" fmla="*/ 222892 h 865361"/>
                <a:gd name="connsiteX6" fmla="*/ 683322 w 1371064"/>
                <a:gd name="connsiteY6" fmla="*/ 70494 h 865361"/>
                <a:gd name="connsiteX7" fmla="*/ 980984 w 1371064"/>
                <a:gd name="connsiteY7" fmla="*/ 215413 h 865361"/>
                <a:gd name="connsiteX8" fmla="*/ 1179698 w 1371064"/>
                <a:gd name="connsiteY8" fmla="*/ 108118 h 865361"/>
                <a:gd name="connsiteX9" fmla="*/ 1246773 w 1371064"/>
                <a:gd name="connsiteY9" fmla="*/ 1807 h 865361"/>
                <a:gd name="connsiteX10" fmla="*/ 1321069 w 1371064"/>
                <a:gd name="connsiteY10" fmla="*/ 72292 h 865361"/>
                <a:gd name="connsiteX11" fmla="*/ 1362979 w 1371064"/>
                <a:gd name="connsiteY11" fmla="*/ 175162 h 865361"/>
                <a:gd name="connsiteX12" fmla="*/ 1224939 w 1371064"/>
                <a:gd name="connsiteY12" fmla="*/ 174934 h 865361"/>
                <a:gd name="connsiteX13" fmla="*/ 1023488 w 1371064"/>
                <a:gd name="connsiteY13" fmla="*/ 283659 h 865361"/>
                <a:gd name="connsiteX14" fmla="*/ 1032419 w 1371064"/>
                <a:gd name="connsiteY14" fmla="*/ 568794 h 865361"/>
                <a:gd name="connsiteX15" fmla="*/ 1237677 w 1371064"/>
                <a:gd name="connsiteY15" fmla="*/ 683233 h 865361"/>
                <a:gd name="connsiteX16" fmla="*/ 1184106 w 1371064"/>
                <a:gd name="connsiteY16" fmla="*/ 753720 h 865361"/>
                <a:gd name="connsiteX17" fmla="*/ 1001029 w 1371064"/>
                <a:gd name="connsiteY17" fmla="*/ 645697 h 865361"/>
                <a:gd name="connsiteX18" fmla="*/ 376189 w 1371064"/>
                <a:gd name="connsiteY18" fmla="*/ 651412 h 865361"/>
                <a:gd name="connsiteX19" fmla="*/ 189098 w 1371064"/>
                <a:gd name="connsiteY19" fmla="*/ 753101 h 865361"/>
                <a:gd name="connsiteX20" fmla="*/ 172353 w 1371064"/>
                <a:gd name="connsiteY20" fmla="*/ 851436 h 865361"/>
                <a:gd name="connsiteX21" fmla="*/ 52338 w 1371064"/>
                <a:gd name="connsiteY21" fmla="*/ 796192 h 865361"/>
                <a:gd name="connsiteX22" fmla="*/ 135160 w 1371064"/>
                <a:gd name="connsiteY22" fmla="*/ 692760 h 865361"/>
                <a:gd name="connsiteX23" fmla="*/ 342574 w 1371064"/>
                <a:gd name="connsiteY23" fmla="*/ 568933 h 865361"/>
                <a:gd name="connsiteX24" fmla="*/ 355427 w 1371064"/>
                <a:gd name="connsiteY24" fmla="*/ 288759 h 865361"/>
                <a:gd name="connsiteX25" fmla="*/ 141473 w 1371064"/>
                <a:gd name="connsiteY25" fmla="*/ 167454 h 865361"/>
                <a:gd name="connsiteX26" fmla="*/ 75277 w 1371064"/>
                <a:gd name="connsiteY26" fmla="*/ 203509 h 865361"/>
                <a:gd name="connsiteX27" fmla="*/ 503 w 1371064"/>
                <a:gd name="connsiteY27" fmla="*/ 132883 h 865361"/>
                <a:gd name="connsiteX0" fmla="*/ 503 w 1371064"/>
                <a:gd name="connsiteY0" fmla="*/ 132883 h 865361"/>
                <a:gd name="connsiteX1" fmla="*/ 67772 w 1371064"/>
                <a:gd name="connsiteY1" fmla="*/ 59203 h 865361"/>
                <a:gd name="connsiteX2" fmla="*/ 142549 w 1371064"/>
                <a:gd name="connsiteY2" fmla="*/ 9 h 865361"/>
                <a:gd name="connsiteX3" fmla="*/ 211360 w 1371064"/>
                <a:gd name="connsiteY3" fmla="*/ 66682 h 865361"/>
                <a:gd name="connsiteX4" fmla="*/ 194813 w 1371064"/>
                <a:gd name="connsiteY4" fmla="*/ 114926 h 865361"/>
                <a:gd name="connsiteX5" fmla="*/ 389721 w 1371064"/>
                <a:gd name="connsiteY5" fmla="*/ 222892 h 865361"/>
                <a:gd name="connsiteX6" fmla="*/ 683322 w 1371064"/>
                <a:gd name="connsiteY6" fmla="*/ 70494 h 865361"/>
                <a:gd name="connsiteX7" fmla="*/ 980984 w 1371064"/>
                <a:gd name="connsiteY7" fmla="*/ 215413 h 865361"/>
                <a:gd name="connsiteX8" fmla="*/ 1179698 w 1371064"/>
                <a:gd name="connsiteY8" fmla="*/ 108118 h 865361"/>
                <a:gd name="connsiteX9" fmla="*/ 1246773 w 1371064"/>
                <a:gd name="connsiteY9" fmla="*/ 1807 h 865361"/>
                <a:gd name="connsiteX10" fmla="*/ 1321069 w 1371064"/>
                <a:gd name="connsiteY10" fmla="*/ 72292 h 865361"/>
                <a:gd name="connsiteX11" fmla="*/ 1362979 w 1371064"/>
                <a:gd name="connsiteY11" fmla="*/ 175162 h 865361"/>
                <a:gd name="connsiteX12" fmla="*/ 1224939 w 1371064"/>
                <a:gd name="connsiteY12" fmla="*/ 174934 h 865361"/>
                <a:gd name="connsiteX13" fmla="*/ 1023488 w 1371064"/>
                <a:gd name="connsiteY13" fmla="*/ 283659 h 865361"/>
                <a:gd name="connsiteX14" fmla="*/ 1032419 w 1371064"/>
                <a:gd name="connsiteY14" fmla="*/ 568794 h 865361"/>
                <a:gd name="connsiteX15" fmla="*/ 1237677 w 1371064"/>
                <a:gd name="connsiteY15" fmla="*/ 683233 h 865361"/>
                <a:gd name="connsiteX16" fmla="*/ 1184106 w 1371064"/>
                <a:gd name="connsiteY16" fmla="*/ 753720 h 865361"/>
                <a:gd name="connsiteX17" fmla="*/ 1001029 w 1371064"/>
                <a:gd name="connsiteY17" fmla="*/ 645697 h 865361"/>
                <a:gd name="connsiteX18" fmla="*/ 376189 w 1371064"/>
                <a:gd name="connsiteY18" fmla="*/ 651412 h 865361"/>
                <a:gd name="connsiteX19" fmla="*/ 189098 w 1371064"/>
                <a:gd name="connsiteY19" fmla="*/ 753101 h 865361"/>
                <a:gd name="connsiteX20" fmla="*/ 172353 w 1371064"/>
                <a:gd name="connsiteY20" fmla="*/ 851436 h 865361"/>
                <a:gd name="connsiteX21" fmla="*/ 52338 w 1371064"/>
                <a:gd name="connsiteY21" fmla="*/ 796192 h 865361"/>
                <a:gd name="connsiteX22" fmla="*/ 135160 w 1371064"/>
                <a:gd name="connsiteY22" fmla="*/ 692760 h 865361"/>
                <a:gd name="connsiteX23" fmla="*/ 342574 w 1371064"/>
                <a:gd name="connsiteY23" fmla="*/ 568933 h 865361"/>
                <a:gd name="connsiteX24" fmla="*/ 355427 w 1371064"/>
                <a:gd name="connsiteY24" fmla="*/ 288759 h 865361"/>
                <a:gd name="connsiteX25" fmla="*/ 141473 w 1371064"/>
                <a:gd name="connsiteY25" fmla="*/ 167454 h 865361"/>
                <a:gd name="connsiteX26" fmla="*/ 75277 w 1371064"/>
                <a:gd name="connsiteY26" fmla="*/ 203509 h 865361"/>
                <a:gd name="connsiteX27" fmla="*/ 503 w 1371064"/>
                <a:gd name="connsiteY27" fmla="*/ 132883 h 865361"/>
                <a:gd name="connsiteX0" fmla="*/ 503 w 1371064"/>
                <a:gd name="connsiteY0" fmla="*/ 132883 h 865361"/>
                <a:gd name="connsiteX1" fmla="*/ 67772 w 1371064"/>
                <a:gd name="connsiteY1" fmla="*/ 59203 h 865361"/>
                <a:gd name="connsiteX2" fmla="*/ 142549 w 1371064"/>
                <a:gd name="connsiteY2" fmla="*/ 9 h 865361"/>
                <a:gd name="connsiteX3" fmla="*/ 211360 w 1371064"/>
                <a:gd name="connsiteY3" fmla="*/ 66682 h 865361"/>
                <a:gd name="connsiteX4" fmla="*/ 194813 w 1371064"/>
                <a:gd name="connsiteY4" fmla="*/ 114926 h 865361"/>
                <a:gd name="connsiteX5" fmla="*/ 389721 w 1371064"/>
                <a:gd name="connsiteY5" fmla="*/ 222892 h 865361"/>
                <a:gd name="connsiteX6" fmla="*/ 683322 w 1371064"/>
                <a:gd name="connsiteY6" fmla="*/ 70494 h 865361"/>
                <a:gd name="connsiteX7" fmla="*/ 980984 w 1371064"/>
                <a:gd name="connsiteY7" fmla="*/ 215413 h 865361"/>
                <a:gd name="connsiteX8" fmla="*/ 1179698 w 1371064"/>
                <a:gd name="connsiteY8" fmla="*/ 108118 h 865361"/>
                <a:gd name="connsiteX9" fmla="*/ 1246773 w 1371064"/>
                <a:gd name="connsiteY9" fmla="*/ 1807 h 865361"/>
                <a:gd name="connsiteX10" fmla="*/ 1321069 w 1371064"/>
                <a:gd name="connsiteY10" fmla="*/ 72292 h 865361"/>
                <a:gd name="connsiteX11" fmla="*/ 1362979 w 1371064"/>
                <a:gd name="connsiteY11" fmla="*/ 175162 h 865361"/>
                <a:gd name="connsiteX12" fmla="*/ 1224939 w 1371064"/>
                <a:gd name="connsiteY12" fmla="*/ 174934 h 865361"/>
                <a:gd name="connsiteX13" fmla="*/ 1023488 w 1371064"/>
                <a:gd name="connsiteY13" fmla="*/ 283659 h 865361"/>
                <a:gd name="connsiteX14" fmla="*/ 1032419 w 1371064"/>
                <a:gd name="connsiteY14" fmla="*/ 568794 h 865361"/>
                <a:gd name="connsiteX15" fmla="*/ 1237677 w 1371064"/>
                <a:gd name="connsiteY15" fmla="*/ 683233 h 865361"/>
                <a:gd name="connsiteX16" fmla="*/ 1193631 w 1371064"/>
                <a:gd name="connsiteY16" fmla="*/ 759435 h 865361"/>
                <a:gd name="connsiteX17" fmla="*/ 1001029 w 1371064"/>
                <a:gd name="connsiteY17" fmla="*/ 645697 h 865361"/>
                <a:gd name="connsiteX18" fmla="*/ 376189 w 1371064"/>
                <a:gd name="connsiteY18" fmla="*/ 651412 h 865361"/>
                <a:gd name="connsiteX19" fmla="*/ 189098 w 1371064"/>
                <a:gd name="connsiteY19" fmla="*/ 753101 h 865361"/>
                <a:gd name="connsiteX20" fmla="*/ 172353 w 1371064"/>
                <a:gd name="connsiteY20" fmla="*/ 851436 h 865361"/>
                <a:gd name="connsiteX21" fmla="*/ 52338 w 1371064"/>
                <a:gd name="connsiteY21" fmla="*/ 796192 h 865361"/>
                <a:gd name="connsiteX22" fmla="*/ 135160 w 1371064"/>
                <a:gd name="connsiteY22" fmla="*/ 692760 h 865361"/>
                <a:gd name="connsiteX23" fmla="*/ 342574 w 1371064"/>
                <a:gd name="connsiteY23" fmla="*/ 568933 h 865361"/>
                <a:gd name="connsiteX24" fmla="*/ 355427 w 1371064"/>
                <a:gd name="connsiteY24" fmla="*/ 288759 h 865361"/>
                <a:gd name="connsiteX25" fmla="*/ 141473 w 1371064"/>
                <a:gd name="connsiteY25" fmla="*/ 167454 h 865361"/>
                <a:gd name="connsiteX26" fmla="*/ 75277 w 1371064"/>
                <a:gd name="connsiteY26" fmla="*/ 203509 h 865361"/>
                <a:gd name="connsiteX27" fmla="*/ 503 w 1371064"/>
                <a:gd name="connsiteY27" fmla="*/ 132883 h 865361"/>
                <a:gd name="connsiteX0" fmla="*/ 503 w 1371064"/>
                <a:gd name="connsiteY0" fmla="*/ 132883 h 865361"/>
                <a:gd name="connsiteX1" fmla="*/ 67772 w 1371064"/>
                <a:gd name="connsiteY1" fmla="*/ 59203 h 865361"/>
                <a:gd name="connsiteX2" fmla="*/ 142549 w 1371064"/>
                <a:gd name="connsiteY2" fmla="*/ 9 h 865361"/>
                <a:gd name="connsiteX3" fmla="*/ 211360 w 1371064"/>
                <a:gd name="connsiteY3" fmla="*/ 66682 h 865361"/>
                <a:gd name="connsiteX4" fmla="*/ 194813 w 1371064"/>
                <a:gd name="connsiteY4" fmla="*/ 114926 h 865361"/>
                <a:gd name="connsiteX5" fmla="*/ 389721 w 1371064"/>
                <a:gd name="connsiteY5" fmla="*/ 222892 h 865361"/>
                <a:gd name="connsiteX6" fmla="*/ 683322 w 1371064"/>
                <a:gd name="connsiteY6" fmla="*/ 70494 h 865361"/>
                <a:gd name="connsiteX7" fmla="*/ 980984 w 1371064"/>
                <a:gd name="connsiteY7" fmla="*/ 215413 h 865361"/>
                <a:gd name="connsiteX8" fmla="*/ 1179698 w 1371064"/>
                <a:gd name="connsiteY8" fmla="*/ 108118 h 865361"/>
                <a:gd name="connsiteX9" fmla="*/ 1246773 w 1371064"/>
                <a:gd name="connsiteY9" fmla="*/ 1807 h 865361"/>
                <a:gd name="connsiteX10" fmla="*/ 1321069 w 1371064"/>
                <a:gd name="connsiteY10" fmla="*/ 72292 h 865361"/>
                <a:gd name="connsiteX11" fmla="*/ 1362979 w 1371064"/>
                <a:gd name="connsiteY11" fmla="*/ 175162 h 865361"/>
                <a:gd name="connsiteX12" fmla="*/ 1224939 w 1371064"/>
                <a:gd name="connsiteY12" fmla="*/ 174934 h 865361"/>
                <a:gd name="connsiteX13" fmla="*/ 1023488 w 1371064"/>
                <a:gd name="connsiteY13" fmla="*/ 283659 h 865361"/>
                <a:gd name="connsiteX14" fmla="*/ 1032419 w 1371064"/>
                <a:gd name="connsiteY14" fmla="*/ 568794 h 865361"/>
                <a:gd name="connsiteX15" fmla="*/ 1237677 w 1371064"/>
                <a:gd name="connsiteY15" fmla="*/ 683233 h 865361"/>
                <a:gd name="connsiteX16" fmla="*/ 1193631 w 1371064"/>
                <a:gd name="connsiteY16" fmla="*/ 759435 h 865361"/>
                <a:gd name="connsiteX17" fmla="*/ 1001029 w 1371064"/>
                <a:gd name="connsiteY17" fmla="*/ 645697 h 865361"/>
                <a:gd name="connsiteX18" fmla="*/ 376189 w 1371064"/>
                <a:gd name="connsiteY18" fmla="*/ 651412 h 865361"/>
                <a:gd name="connsiteX19" fmla="*/ 189098 w 1371064"/>
                <a:gd name="connsiteY19" fmla="*/ 753101 h 865361"/>
                <a:gd name="connsiteX20" fmla="*/ 172353 w 1371064"/>
                <a:gd name="connsiteY20" fmla="*/ 851436 h 865361"/>
                <a:gd name="connsiteX21" fmla="*/ 52338 w 1371064"/>
                <a:gd name="connsiteY21" fmla="*/ 796192 h 865361"/>
                <a:gd name="connsiteX22" fmla="*/ 135160 w 1371064"/>
                <a:gd name="connsiteY22" fmla="*/ 692760 h 865361"/>
                <a:gd name="connsiteX23" fmla="*/ 346384 w 1371064"/>
                <a:gd name="connsiteY23" fmla="*/ 576553 h 865361"/>
                <a:gd name="connsiteX24" fmla="*/ 355427 w 1371064"/>
                <a:gd name="connsiteY24" fmla="*/ 288759 h 865361"/>
                <a:gd name="connsiteX25" fmla="*/ 141473 w 1371064"/>
                <a:gd name="connsiteY25" fmla="*/ 167454 h 865361"/>
                <a:gd name="connsiteX26" fmla="*/ 75277 w 1371064"/>
                <a:gd name="connsiteY26" fmla="*/ 203509 h 865361"/>
                <a:gd name="connsiteX27" fmla="*/ 503 w 1371064"/>
                <a:gd name="connsiteY27" fmla="*/ 132883 h 865361"/>
                <a:gd name="connsiteX0" fmla="*/ 503 w 1371064"/>
                <a:gd name="connsiteY0" fmla="*/ 132883 h 865361"/>
                <a:gd name="connsiteX1" fmla="*/ 67772 w 1371064"/>
                <a:gd name="connsiteY1" fmla="*/ 59203 h 865361"/>
                <a:gd name="connsiteX2" fmla="*/ 142549 w 1371064"/>
                <a:gd name="connsiteY2" fmla="*/ 9 h 865361"/>
                <a:gd name="connsiteX3" fmla="*/ 211360 w 1371064"/>
                <a:gd name="connsiteY3" fmla="*/ 66682 h 865361"/>
                <a:gd name="connsiteX4" fmla="*/ 194813 w 1371064"/>
                <a:gd name="connsiteY4" fmla="*/ 114926 h 865361"/>
                <a:gd name="connsiteX5" fmla="*/ 389721 w 1371064"/>
                <a:gd name="connsiteY5" fmla="*/ 222892 h 865361"/>
                <a:gd name="connsiteX6" fmla="*/ 683322 w 1371064"/>
                <a:gd name="connsiteY6" fmla="*/ 70494 h 865361"/>
                <a:gd name="connsiteX7" fmla="*/ 980984 w 1371064"/>
                <a:gd name="connsiteY7" fmla="*/ 215413 h 865361"/>
                <a:gd name="connsiteX8" fmla="*/ 1179698 w 1371064"/>
                <a:gd name="connsiteY8" fmla="*/ 108118 h 865361"/>
                <a:gd name="connsiteX9" fmla="*/ 1246773 w 1371064"/>
                <a:gd name="connsiteY9" fmla="*/ 1807 h 865361"/>
                <a:gd name="connsiteX10" fmla="*/ 1321069 w 1371064"/>
                <a:gd name="connsiteY10" fmla="*/ 72292 h 865361"/>
                <a:gd name="connsiteX11" fmla="*/ 1362979 w 1371064"/>
                <a:gd name="connsiteY11" fmla="*/ 175162 h 865361"/>
                <a:gd name="connsiteX12" fmla="*/ 1224939 w 1371064"/>
                <a:gd name="connsiteY12" fmla="*/ 174934 h 865361"/>
                <a:gd name="connsiteX13" fmla="*/ 1023488 w 1371064"/>
                <a:gd name="connsiteY13" fmla="*/ 283659 h 865361"/>
                <a:gd name="connsiteX14" fmla="*/ 1032419 w 1371064"/>
                <a:gd name="connsiteY14" fmla="*/ 568794 h 865361"/>
                <a:gd name="connsiteX15" fmla="*/ 1237677 w 1371064"/>
                <a:gd name="connsiteY15" fmla="*/ 683233 h 865361"/>
                <a:gd name="connsiteX16" fmla="*/ 1330593 w 1371064"/>
                <a:gd name="connsiteY16" fmla="*/ 798096 h 865361"/>
                <a:gd name="connsiteX17" fmla="*/ 1193631 w 1371064"/>
                <a:gd name="connsiteY17" fmla="*/ 759435 h 865361"/>
                <a:gd name="connsiteX18" fmla="*/ 1001029 w 1371064"/>
                <a:gd name="connsiteY18" fmla="*/ 645697 h 865361"/>
                <a:gd name="connsiteX19" fmla="*/ 376189 w 1371064"/>
                <a:gd name="connsiteY19" fmla="*/ 651412 h 865361"/>
                <a:gd name="connsiteX20" fmla="*/ 189098 w 1371064"/>
                <a:gd name="connsiteY20" fmla="*/ 753101 h 865361"/>
                <a:gd name="connsiteX21" fmla="*/ 172353 w 1371064"/>
                <a:gd name="connsiteY21" fmla="*/ 851436 h 865361"/>
                <a:gd name="connsiteX22" fmla="*/ 52338 w 1371064"/>
                <a:gd name="connsiteY22" fmla="*/ 796192 h 865361"/>
                <a:gd name="connsiteX23" fmla="*/ 135160 w 1371064"/>
                <a:gd name="connsiteY23" fmla="*/ 692760 h 865361"/>
                <a:gd name="connsiteX24" fmla="*/ 346384 w 1371064"/>
                <a:gd name="connsiteY24" fmla="*/ 576553 h 865361"/>
                <a:gd name="connsiteX25" fmla="*/ 355427 w 1371064"/>
                <a:gd name="connsiteY25" fmla="*/ 288759 h 865361"/>
                <a:gd name="connsiteX26" fmla="*/ 141473 w 1371064"/>
                <a:gd name="connsiteY26" fmla="*/ 167454 h 865361"/>
                <a:gd name="connsiteX27" fmla="*/ 75277 w 1371064"/>
                <a:gd name="connsiteY27" fmla="*/ 203509 h 865361"/>
                <a:gd name="connsiteX28" fmla="*/ 503 w 1371064"/>
                <a:gd name="connsiteY28" fmla="*/ 132883 h 865361"/>
                <a:gd name="connsiteX0" fmla="*/ 503 w 1371064"/>
                <a:gd name="connsiteY0" fmla="*/ 132883 h 865361"/>
                <a:gd name="connsiteX1" fmla="*/ 67772 w 1371064"/>
                <a:gd name="connsiteY1" fmla="*/ 59203 h 865361"/>
                <a:gd name="connsiteX2" fmla="*/ 142549 w 1371064"/>
                <a:gd name="connsiteY2" fmla="*/ 9 h 865361"/>
                <a:gd name="connsiteX3" fmla="*/ 211360 w 1371064"/>
                <a:gd name="connsiteY3" fmla="*/ 66682 h 865361"/>
                <a:gd name="connsiteX4" fmla="*/ 194813 w 1371064"/>
                <a:gd name="connsiteY4" fmla="*/ 114926 h 865361"/>
                <a:gd name="connsiteX5" fmla="*/ 389721 w 1371064"/>
                <a:gd name="connsiteY5" fmla="*/ 222892 h 865361"/>
                <a:gd name="connsiteX6" fmla="*/ 683322 w 1371064"/>
                <a:gd name="connsiteY6" fmla="*/ 70494 h 865361"/>
                <a:gd name="connsiteX7" fmla="*/ 980984 w 1371064"/>
                <a:gd name="connsiteY7" fmla="*/ 215413 h 865361"/>
                <a:gd name="connsiteX8" fmla="*/ 1179698 w 1371064"/>
                <a:gd name="connsiteY8" fmla="*/ 108118 h 865361"/>
                <a:gd name="connsiteX9" fmla="*/ 1246773 w 1371064"/>
                <a:gd name="connsiteY9" fmla="*/ 1807 h 865361"/>
                <a:gd name="connsiteX10" fmla="*/ 1321069 w 1371064"/>
                <a:gd name="connsiteY10" fmla="*/ 72292 h 865361"/>
                <a:gd name="connsiteX11" fmla="*/ 1362979 w 1371064"/>
                <a:gd name="connsiteY11" fmla="*/ 175162 h 865361"/>
                <a:gd name="connsiteX12" fmla="*/ 1224939 w 1371064"/>
                <a:gd name="connsiteY12" fmla="*/ 174934 h 865361"/>
                <a:gd name="connsiteX13" fmla="*/ 1023488 w 1371064"/>
                <a:gd name="connsiteY13" fmla="*/ 283659 h 865361"/>
                <a:gd name="connsiteX14" fmla="*/ 1032419 w 1371064"/>
                <a:gd name="connsiteY14" fmla="*/ 568794 h 865361"/>
                <a:gd name="connsiteX15" fmla="*/ 1237677 w 1371064"/>
                <a:gd name="connsiteY15" fmla="*/ 683233 h 865361"/>
                <a:gd name="connsiteX16" fmla="*/ 1351548 w 1371064"/>
                <a:gd name="connsiteY16" fmla="*/ 678081 h 865361"/>
                <a:gd name="connsiteX17" fmla="*/ 1330593 w 1371064"/>
                <a:gd name="connsiteY17" fmla="*/ 798096 h 865361"/>
                <a:gd name="connsiteX18" fmla="*/ 1193631 w 1371064"/>
                <a:gd name="connsiteY18" fmla="*/ 759435 h 865361"/>
                <a:gd name="connsiteX19" fmla="*/ 1001029 w 1371064"/>
                <a:gd name="connsiteY19" fmla="*/ 645697 h 865361"/>
                <a:gd name="connsiteX20" fmla="*/ 376189 w 1371064"/>
                <a:gd name="connsiteY20" fmla="*/ 651412 h 865361"/>
                <a:gd name="connsiteX21" fmla="*/ 189098 w 1371064"/>
                <a:gd name="connsiteY21" fmla="*/ 753101 h 865361"/>
                <a:gd name="connsiteX22" fmla="*/ 172353 w 1371064"/>
                <a:gd name="connsiteY22" fmla="*/ 851436 h 865361"/>
                <a:gd name="connsiteX23" fmla="*/ 52338 w 1371064"/>
                <a:gd name="connsiteY23" fmla="*/ 796192 h 865361"/>
                <a:gd name="connsiteX24" fmla="*/ 135160 w 1371064"/>
                <a:gd name="connsiteY24" fmla="*/ 692760 h 865361"/>
                <a:gd name="connsiteX25" fmla="*/ 346384 w 1371064"/>
                <a:gd name="connsiteY25" fmla="*/ 576553 h 865361"/>
                <a:gd name="connsiteX26" fmla="*/ 355427 w 1371064"/>
                <a:gd name="connsiteY26" fmla="*/ 288759 h 865361"/>
                <a:gd name="connsiteX27" fmla="*/ 141473 w 1371064"/>
                <a:gd name="connsiteY27" fmla="*/ 167454 h 865361"/>
                <a:gd name="connsiteX28" fmla="*/ 75277 w 1371064"/>
                <a:gd name="connsiteY28" fmla="*/ 203509 h 865361"/>
                <a:gd name="connsiteX29" fmla="*/ 503 w 1371064"/>
                <a:gd name="connsiteY29" fmla="*/ 132883 h 865361"/>
                <a:gd name="connsiteX0" fmla="*/ 503 w 1371064"/>
                <a:gd name="connsiteY0" fmla="*/ 132883 h 866968"/>
                <a:gd name="connsiteX1" fmla="*/ 67772 w 1371064"/>
                <a:gd name="connsiteY1" fmla="*/ 59203 h 866968"/>
                <a:gd name="connsiteX2" fmla="*/ 142549 w 1371064"/>
                <a:gd name="connsiteY2" fmla="*/ 9 h 866968"/>
                <a:gd name="connsiteX3" fmla="*/ 211360 w 1371064"/>
                <a:gd name="connsiteY3" fmla="*/ 66682 h 866968"/>
                <a:gd name="connsiteX4" fmla="*/ 194813 w 1371064"/>
                <a:gd name="connsiteY4" fmla="*/ 114926 h 866968"/>
                <a:gd name="connsiteX5" fmla="*/ 389721 w 1371064"/>
                <a:gd name="connsiteY5" fmla="*/ 222892 h 866968"/>
                <a:gd name="connsiteX6" fmla="*/ 683322 w 1371064"/>
                <a:gd name="connsiteY6" fmla="*/ 70494 h 866968"/>
                <a:gd name="connsiteX7" fmla="*/ 980984 w 1371064"/>
                <a:gd name="connsiteY7" fmla="*/ 215413 h 866968"/>
                <a:gd name="connsiteX8" fmla="*/ 1179698 w 1371064"/>
                <a:gd name="connsiteY8" fmla="*/ 108118 h 866968"/>
                <a:gd name="connsiteX9" fmla="*/ 1246773 w 1371064"/>
                <a:gd name="connsiteY9" fmla="*/ 1807 h 866968"/>
                <a:gd name="connsiteX10" fmla="*/ 1321069 w 1371064"/>
                <a:gd name="connsiteY10" fmla="*/ 72292 h 866968"/>
                <a:gd name="connsiteX11" fmla="*/ 1362979 w 1371064"/>
                <a:gd name="connsiteY11" fmla="*/ 175162 h 866968"/>
                <a:gd name="connsiteX12" fmla="*/ 1224939 w 1371064"/>
                <a:gd name="connsiteY12" fmla="*/ 174934 h 866968"/>
                <a:gd name="connsiteX13" fmla="*/ 1023488 w 1371064"/>
                <a:gd name="connsiteY13" fmla="*/ 283659 h 866968"/>
                <a:gd name="connsiteX14" fmla="*/ 1032419 w 1371064"/>
                <a:gd name="connsiteY14" fmla="*/ 568794 h 866968"/>
                <a:gd name="connsiteX15" fmla="*/ 1237677 w 1371064"/>
                <a:gd name="connsiteY15" fmla="*/ 683233 h 866968"/>
                <a:gd name="connsiteX16" fmla="*/ 1351548 w 1371064"/>
                <a:gd name="connsiteY16" fmla="*/ 678081 h 866968"/>
                <a:gd name="connsiteX17" fmla="*/ 1330593 w 1371064"/>
                <a:gd name="connsiteY17" fmla="*/ 798096 h 866968"/>
                <a:gd name="connsiteX18" fmla="*/ 1225818 w 1371064"/>
                <a:gd name="connsiteY18" fmla="*/ 866676 h 866968"/>
                <a:gd name="connsiteX19" fmla="*/ 1193631 w 1371064"/>
                <a:gd name="connsiteY19" fmla="*/ 759435 h 866968"/>
                <a:gd name="connsiteX20" fmla="*/ 1001029 w 1371064"/>
                <a:gd name="connsiteY20" fmla="*/ 645697 h 866968"/>
                <a:gd name="connsiteX21" fmla="*/ 376189 w 1371064"/>
                <a:gd name="connsiteY21" fmla="*/ 651412 h 866968"/>
                <a:gd name="connsiteX22" fmla="*/ 189098 w 1371064"/>
                <a:gd name="connsiteY22" fmla="*/ 753101 h 866968"/>
                <a:gd name="connsiteX23" fmla="*/ 172353 w 1371064"/>
                <a:gd name="connsiteY23" fmla="*/ 851436 h 866968"/>
                <a:gd name="connsiteX24" fmla="*/ 52338 w 1371064"/>
                <a:gd name="connsiteY24" fmla="*/ 796192 h 866968"/>
                <a:gd name="connsiteX25" fmla="*/ 135160 w 1371064"/>
                <a:gd name="connsiteY25" fmla="*/ 692760 h 866968"/>
                <a:gd name="connsiteX26" fmla="*/ 346384 w 1371064"/>
                <a:gd name="connsiteY26" fmla="*/ 576553 h 866968"/>
                <a:gd name="connsiteX27" fmla="*/ 355427 w 1371064"/>
                <a:gd name="connsiteY27" fmla="*/ 288759 h 866968"/>
                <a:gd name="connsiteX28" fmla="*/ 141473 w 1371064"/>
                <a:gd name="connsiteY28" fmla="*/ 167454 h 866968"/>
                <a:gd name="connsiteX29" fmla="*/ 75277 w 1371064"/>
                <a:gd name="connsiteY29" fmla="*/ 203509 h 866968"/>
                <a:gd name="connsiteX30" fmla="*/ 503 w 1371064"/>
                <a:gd name="connsiteY30" fmla="*/ 132883 h 866968"/>
                <a:gd name="connsiteX0" fmla="*/ 503 w 1371064"/>
                <a:gd name="connsiteY0" fmla="*/ 132883 h 873835"/>
                <a:gd name="connsiteX1" fmla="*/ 67772 w 1371064"/>
                <a:gd name="connsiteY1" fmla="*/ 59203 h 873835"/>
                <a:gd name="connsiteX2" fmla="*/ 142549 w 1371064"/>
                <a:gd name="connsiteY2" fmla="*/ 9 h 873835"/>
                <a:gd name="connsiteX3" fmla="*/ 211360 w 1371064"/>
                <a:gd name="connsiteY3" fmla="*/ 66682 h 873835"/>
                <a:gd name="connsiteX4" fmla="*/ 194813 w 1371064"/>
                <a:gd name="connsiteY4" fmla="*/ 114926 h 873835"/>
                <a:gd name="connsiteX5" fmla="*/ 389721 w 1371064"/>
                <a:gd name="connsiteY5" fmla="*/ 222892 h 873835"/>
                <a:gd name="connsiteX6" fmla="*/ 683322 w 1371064"/>
                <a:gd name="connsiteY6" fmla="*/ 70494 h 873835"/>
                <a:gd name="connsiteX7" fmla="*/ 980984 w 1371064"/>
                <a:gd name="connsiteY7" fmla="*/ 215413 h 873835"/>
                <a:gd name="connsiteX8" fmla="*/ 1179698 w 1371064"/>
                <a:gd name="connsiteY8" fmla="*/ 108118 h 873835"/>
                <a:gd name="connsiteX9" fmla="*/ 1246773 w 1371064"/>
                <a:gd name="connsiteY9" fmla="*/ 1807 h 873835"/>
                <a:gd name="connsiteX10" fmla="*/ 1321069 w 1371064"/>
                <a:gd name="connsiteY10" fmla="*/ 72292 h 873835"/>
                <a:gd name="connsiteX11" fmla="*/ 1362979 w 1371064"/>
                <a:gd name="connsiteY11" fmla="*/ 175162 h 873835"/>
                <a:gd name="connsiteX12" fmla="*/ 1224939 w 1371064"/>
                <a:gd name="connsiteY12" fmla="*/ 174934 h 873835"/>
                <a:gd name="connsiteX13" fmla="*/ 1023488 w 1371064"/>
                <a:gd name="connsiteY13" fmla="*/ 283659 h 873835"/>
                <a:gd name="connsiteX14" fmla="*/ 1032419 w 1371064"/>
                <a:gd name="connsiteY14" fmla="*/ 568794 h 873835"/>
                <a:gd name="connsiteX15" fmla="*/ 1237677 w 1371064"/>
                <a:gd name="connsiteY15" fmla="*/ 683233 h 873835"/>
                <a:gd name="connsiteX16" fmla="*/ 1351548 w 1371064"/>
                <a:gd name="connsiteY16" fmla="*/ 678081 h 873835"/>
                <a:gd name="connsiteX17" fmla="*/ 1330593 w 1371064"/>
                <a:gd name="connsiteY17" fmla="*/ 798096 h 873835"/>
                <a:gd name="connsiteX18" fmla="*/ 1225818 w 1371064"/>
                <a:gd name="connsiteY18" fmla="*/ 866676 h 873835"/>
                <a:gd name="connsiteX19" fmla="*/ 1193631 w 1371064"/>
                <a:gd name="connsiteY19" fmla="*/ 759435 h 873835"/>
                <a:gd name="connsiteX20" fmla="*/ 1001029 w 1371064"/>
                <a:gd name="connsiteY20" fmla="*/ 645697 h 873835"/>
                <a:gd name="connsiteX21" fmla="*/ 376189 w 1371064"/>
                <a:gd name="connsiteY21" fmla="*/ 651412 h 873835"/>
                <a:gd name="connsiteX22" fmla="*/ 189098 w 1371064"/>
                <a:gd name="connsiteY22" fmla="*/ 753101 h 873835"/>
                <a:gd name="connsiteX23" fmla="*/ 172353 w 1371064"/>
                <a:gd name="connsiteY23" fmla="*/ 851436 h 873835"/>
                <a:gd name="connsiteX24" fmla="*/ 52338 w 1371064"/>
                <a:gd name="connsiteY24" fmla="*/ 796192 h 873835"/>
                <a:gd name="connsiteX25" fmla="*/ 135160 w 1371064"/>
                <a:gd name="connsiteY25" fmla="*/ 692760 h 873835"/>
                <a:gd name="connsiteX26" fmla="*/ 346384 w 1371064"/>
                <a:gd name="connsiteY26" fmla="*/ 576553 h 873835"/>
                <a:gd name="connsiteX27" fmla="*/ 355427 w 1371064"/>
                <a:gd name="connsiteY27" fmla="*/ 288759 h 873835"/>
                <a:gd name="connsiteX28" fmla="*/ 141473 w 1371064"/>
                <a:gd name="connsiteY28" fmla="*/ 167454 h 873835"/>
                <a:gd name="connsiteX29" fmla="*/ 75277 w 1371064"/>
                <a:gd name="connsiteY29" fmla="*/ 203509 h 873835"/>
                <a:gd name="connsiteX30" fmla="*/ 503 w 1371064"/>
                <a:gd name="connsiteY30" fmla="*/ 132883 h 873835"/>
                <a:gd name="connsiteX0" fmla="*/ 503 w 1371064"/>
                <a:gd name="connsiteY0" fmla="*/ 132883 h 869142"/>
                <a:gd name="connsiteX1" fmla="*/ 67772 w 1371064"/>
                <a:gd name="connsiteY1" fmla="*/ 59203 h 869142"/>
                <a:gd name="connsiteX2" fmla="*/ 142549 w 1371064"/>
                <a:gd name="connsiteY2" fmla="*/ 9 h 869142"/>
                <a:gd name="connsiteX3" fmla="*/ 211360 w 1371064"/>
                <a:gd name="connsiteY3" fmla="*/ 66682 h 869142"/>
                <a:gd name="connsiteX4" fmla="*/ 194813 w 1371064"/>
                <a:gd name="connsiteY4" fmla="*/ 114926 h 869142"/>
                <a:gd name="connsiteX5" fmla="*/ 389721 w 1371064"/>
                <a:gd name="connsiteY5" fmla="*/ 222892 h 869142"/>
                <a:gd name="connsiteX6" fmla="*/ 683322 w 1371064"/>
                <a:gd name="connsiteY6" fmla="*/ 70494 h 869142"/>
                <a:gd name="connsiteX7" fmla="*/ 980984 w 1371064"/>
                <a:gd name="connsiteY7" fmla="*/ 215413 h 869142"/>
                <a:gd name="connsiteX8" fmla="*/ 1179698 w 1371064"/>
                <a:gd name="connsiteY8" fmla="*/ 108118 h 869142"/>
                <a:gd name="connsiteX9" fmla="*/ 1246773 w 1371064"/>
                <a:gd name="connsiteY9" fmla="*/ 1807 h 869142"/>
                <a:gd name="connsiteX10" fmla="*/ 1321069 w 1371064"/>
                <a:gd name="connsiteY10" fmla="*/ 72292 h 869142"/>
                <a:gd name="connsiteX11" fmla="*/ 1362979 w 1371064"/>
                <a:gd name="connsiteY11" fmla="*/ 175162 h 869142"/>
                <a:gd name="connsiteX12" fmla="*/ 1224939 w 1371064"/>
                <a:gd name="connsiteY12" fmla="*/ 174934 h 869142"/>
                <a:gd name="connsiteX13" fmla="*/ 1023488 w 1371064"/>
                <a:gd name="connsiteY13" fmla="*/ 283659 h 869142"/>
                <a:gd name="connsiteX14" fmla="*/ 1032419 w 1371064"/>
                <a:gd name="connsiteY14" fmla="*/ 568794 h 869142"/>
                <a:gd name="connsiteX15" fmla="*/ 1237677 w 1371064"/>
                <a:gd name="connsiteY15" fmla="*/ 683233 h 869142"/>
                <a:gd name="connsiteX16" fmla="*/ 1351548 w 1371064"/>
                <a:gd name="connsiteY16" fmla="*/ 678081 h 869142"/>
                <a:gd name="connsiteX17" fmla="*/ 1330593 w 1371064"/>
                <a:gd name="connsiteY17" fmla="*/ 798096 h 869142"/>
                <a:gd name="connsiteX18" fmla="*/ 1225818 w 1371064"/>
                <a:gd name="connsiteY18" fmla="*/ 866676 h 869142"/>
                <a:gd name="connsiteX19" fmla="*/ 1193631 w 1371064"/>
                <a:gd name="connsiteY19" fmla="*/ 759435 h 869142"/>
                <a:gd name="connsiteX20" fmla="*/ 1001029 w 1371064"/>
                <a:gd name="connsiteY20" fmla="*/ 645697 h 869142"/>
                <a:gd name="connsiteX21" fmla="*/ 376189 w 1371064"/>
                <a:gd name="connsiteY21" fmla="*/ 651412 h 869142"/>
                <a:gd name="connsiteX22" fmla="*/ 189098 w 1371064"/>
                <a:gd name="connsiteY22" fmla="*/ 753101 h 869142"/>
                <a:gd name="connsiteX23" fmla="*/ 172353 w 1371064"/>
                <a:gd name="connsiteY23" fmla="*/ 851436 h 869142"/>
                <a:gd name="connsiteX24" fmla="*/ 52338 w 1371064"/>
                <a:gd name="connsiteY24" fmla="*/ 796192 h 869142"/>
                <a:gd name="connsiteX25" fmla="*/ 135160 w 1371064"/>
                <a:gd name="connsiteY25" fmla="*/ 692760 h 869142"/>
                <a:gd name="connsiteX26" fmla="*/ 346384 w 1371064"/>
                <a:gd name="connsiteY26" fmla="*/ 576553 h 869142"/>
                <a:gd name="connsiteX27" fmla="*/ 355427 w 1371064"/>
                <a:gd name="connsiteY27" fmla="*/ 288759 h 869142"/>
                <a:gd name="connsiteX28" fmla="*/ 141473 w 1371064"/>
                <a:gd name="connsiteY28" fmla="*/ 167454 h 869142"/>
                <a:gd name="connsiteX29" fmla="*/ 75277 w 1371064"/>
                <a:gd name="connsiteY29" fmla="*/ 203509 h 869142"/>
                <a:gd name="connsiteX30" fmla="*/ 503 w 1371064"/>
                <a:gd name="connsiteY30" fmla="*/ 132883 h 869142"/>
                <a:gd name="connsiteX0" fmla="*/ 503 w 1371064"/>
                <a:gd name="connsiteY0" fmla="*/ 132883 h 869142"/>
                <a:gd name="connsiteX1" fmla="*/ 67772 w 1371064"/>
                <a:gd name="connsiteY1" fmla="*/ 59203 h 869142"/>
                <a:gd name="connsiteX2" fmla="*/ 142549 w 1371064"/>
                <a:gd name="connsiteY2" fmla="*/ 9 h 869142"/>
                <a:gd name="connsiteX3" fmla="*/ 211360 w 1371064"/>
                <a:gd name="connsiteY3" fmla="*/ 66682 h 869142"/>
                <a:gd name="connsiteX4" fmla="*/ 194813 w 1371064"/>
                <a:gd name="connsiteY4" fmla="*/ 114926 h 869142"/>
                <a:gd name="connsiteX5" fmla="*/ 389721 w 1371064"/>
                <a:gd name="connsiteY5" fmla="*/ 222892 h 869142"/>
                <a:gd name="connsiteX6" fmla="*/ 683322 w 1371064"/>
                <a:gd name="connsiteY6" fmla="*/ 70494 h 869142"/>
                <a:gd name="connsiteX7" fmla="*/ 980984 w 1371064"/>
                <a:gd name="connsiteY7" fmla="*/ 215413 h 869142"/>
                <a:gd name="connsiteX8" fmla="*/ 1179698 w 1371064"/>
                <a:gd name="connsiteY8" fmla="*/ 108118 h 869142"/>
                <a:gd name="connsiteX9" fmla="*/ 1246773 w 1371064"/>
                <a:gd name="connsiteY9" fmla="*/ 1807 h 869142"/>
                <a:gd name="connsiteX10" fmla="*/ 1321069 w 1371064"/>
                <a:gd name="connsiteY10" fmla="*/ 72292 h 869142"/>
                <a:gd name="connsiteX11" fmla="*/ 1362979 w 1371064"/>
                <a:gd name="connsiteY11" fmla="*/ 175162 h 869142"/>
                <a:gd name="connsiteX12" fmla="*/ 1224939 w 1371064"/>
                <a:gd name="connsiteY12" fmla="*/ 174934 h 869142"/>
                <a:gd name="connsiteX13" fmla="*/ 1023488 w 1371064"/>
                <a:gd name="connsiteY13" fmla="*/ 283659 h 869142"/>
                <a:gd name="connsiteX14" fmla="*/ 1032419 w 1371064"/>
                <a:gd name="connsiteY14" fmla="*/ 568794 h 869142"/>
                <a:gd name="connsiteX15" fmla="*/ 1237677 w 1371064"/>
                <a:gd name="connsiteY15" fmla="*/ 683233 h 869142"/>
                <a:gd name="connsiteX16" fmla="*/ 1351548 w 1371064"/>
                <a:gd name="connsiteY16" fmla="*/ 678081 h 869142"/>
                <a:gd name="connsiteX17" fmla="*/ 1330593 w 1371064"/>
                <a:gd name="connsiteY17" fmla="*/ 798096 h 869142"/>
                <a:gd name="connsiteX18" fmla="*/ 1225818 w 1371064"/>
                <a:gd name="connsiteY18" fmla="*/ 866676 h 869142"/>
                <a:gd name="connsiteX19" fmla="*/ 1193631 w 1371064"/>
                <a:gd name="connsiteY19" fmla="*/ 759435 h 869142"/>
                <a:gd name="connsiteX20" fmla="*/ 1001029 w 1371064"/>
                <a:gd name="connsiteY20" fmla="*/ 645697 h 869142"/>
                <a:gd name="connsiteX21" fmla="*/ 376189 w 1371064"/>
                <a:gd name="connsiteY21" fmla="*/ 651412 h 869142"/>
                <a:gd name="connsiteX22" fmla="*/ 189098 w 1371064"/>
                <a:gd name="connsiteY22" fmla="*/ 753101 h 869142"/>
                <a:gd name="connsiteX23" fmla="*/ 172353 w 1371064"/>
                <a:gd name="connsiteY23" fmla="*/ 851436 h 869142"/>
                <a:gd name="connsiteX24" fmla="*/ 52338 w 1371064"/>
                <a:gd name="connsiteY24" fmla="*/ 796192 h 869142"/>
                <a:gd name="connsiteX25" fmla="*/ 135160 w 1371064"/>
                <a:gd name="connsiteY25" fmla="*/ 692760 h 869142"/>
                <a:gd name="connsiteX26" fmla="*/ 346384 w 1371064"/>
                <a:gd name="connsiteY26" fmla="*/ 576553 h 869142"/>
                <a:gd name="connsiteX27" fmla="*/ 355427 w 1371064"/>
                <a:gd name="connsiteY27" fmla="*/ 288759 h 869142"/>
                <a:gd name="connsiteX28" fmla="*/ 141473 w 1371064"/>
                <a:gd name="connsiteY28" fmla="*/ 167454 h 869142"/>
                <a:gd name="connsiteX29" fmla="*/ 75277 w 1371064"/>
                <a:gd name="connsiteY29" fmla="*/ 203509 h 869142"/>
                <a:gd name="connsiteX30" fmla="*/ 503 w 1371064"/>
                <a:gd name="connsiteY30" fmla="*/ 132883 h 869142"/>
                <a:gd name="connsiteX0" fmla="*/ 503 w 1371064"/>
                <a:gd name="connsiteY0" fmla="*/ 132883 h 871512"/>
                <a:gd name="connsiteX1" fmla="*/ 67772 w 1371064"/>
                <a:gd name="connsiteY1" fmla="*/ 59203 h 871512"/>
                <a:gd name="connsiteX2" fmla="*/ 142549 w 1371064"/>
                <a:gd name="connsiteY2" fmla="*/ 9 h 871512"/>
                <a:gd name="connsiteX3" fmla="*/ 211360 w 1371064"/>
                <a:gd name="connsiteY3" fmla="*/ 66682 h 871512"/>
                <a:gd name="connsiteX4" fmla="*/ 194813 w 1371064"/>
                <a:gd name="connsiteY4" fmla="*/ 114926 h 871512"/>
                <a:gd name="connsiteX5" fmla="*/ 389721 w 1371064"/>
                <a:gd name="connsiteY5" fmla="*/ 222892 h 871512"/>
                <a:gd name="connsiteX6" fmla="*/ 683322 w 1371064"/>
                <a:gd name="connsiteY6" fmla="*/ 70494 h 871512"/>
                <a:gd name="connsiteX7" fmla="*/ 980984 w 1371064"/>
                <a:gd name="connsiteY7" fmla="*/ 215413 h 871512"/>
                <a:gd name="connsiteX8" fmla="*/ 1179698 w 1371064"/>
                <a:gd name="connsiteY8" fmla="*/ 108118 h 871512"/>
                <a:gd name="connsiteX9" fmla="*/ 1246773 w 1371064"/>
                <a:gd name="connsiteY9" fmla="*/ 1807 h 871512"/>
                <a:gd name="connsiteX10" fmla="*/ 1321069 w 1371064"/>
                <a:gd name="connsiteY10" fmla="*/ 72292 h 871512"/>
                <a:gd name="connsiteX11" fmla="*/ 1362979 w 1371064"/>
                <a:gd name="connsiteY11" fmla="*/ 175162 h 871512"/>
                <a:gd name="connsiteX12" fmla="*/ 1224939 w 1371064"/>
                <a:gd name="connsiteY12" fmla="*/ 174934 h 871512"/>
                <a:gd name="connsiteX13" fmla="*/ 1023488 w 1371064"/>
                <a:gd name="connsiteY13" fmla="*/ 283659 h 871512"/>
                <a:gd name="connsiteX14" fmla="*/ 1032419 w 1371064"/>
                <a:gd name="connsiteY14" fmla="*/ 568794 h 871512"/>
                <a:gd name="connsiteX15" fmla="*/ 1237677 w 1371064"/>
                <a:gd name="connsiteY15" fmla="*/ 683233 h 871512"/>
                <a:gd name="connsiteX16" fmla="*/ 1351548 w 1371064"/>
                <a:gd name="connsiteY16" fmla="*/ 678081 h 871512"/>
                <a:gd name="connsiteX17" fmla="*/ 1330593 w 1371064"/>
                <a:gd name="connsiteY17" fmla="*/ 798096 h 871512"/>
                <a:gd name="connsiteX18" fmla="*/ 1225818 w 1371064"/>
                <a:gd name="connsiteY18" fmla="*/ 866676 h 871512"/>
                <a:gd name="connsiteX19" fmla="*/ 1193631 w 1371064"/>
                <a:gd name="connsiteY19" fmla="*/ 759435 h 871512"/>
                <a:gd name="connsiteX20" fmla="*/ 1001029 w 1371064"/>
                <a:gd name="connsiteY20" fmla="*/ 645697 h 871512"/>
                <a:gd name="connsiteX21" fmla="*/ 376189 w 1371064"/>
                <a:gd name="connsiteY21" fmla="*/ 651412 h 871512"/>
                <a:gd name="connsiteX22" fmla="*/ 189098 w 1371064"/>
                <a:gd name="connsiteY22" fmla="*/ 753101 h 871512"/>
                <a:gd name="connsiteX23" fmla="*/ 172353 w 1371064"/>
                <a:gd name="connsiteY23" fmla="*/ 851436 h 871512"/>
                <a:gd name="connsiteX24" fmla="*/ 52338 w 1371064"/>
                <a:gd name="connsiteY24" fmla="*/ 796192 h 871512"/>
                <a:gd name="connsiteX25" fmla="*/ 135160 w 1371064"/>
                <a:gd name="connsiteY25" fmla="*/ 692760 h 871512"/>
                <a:gd name="connsiteX26" fmla="*/ 346384 w 1371064"/>
                <a:gd name="connsiteY26" fmla="*/ 576553 h 871512"/>
                <a:gd name="connsiteX27" fmla="*/ 355427 w 1371064"/>
                <a:gd name="connsiteY27" fmla="*/ 288759 h 871512"/>
                <a:gd name="connsiteX28" fmla="*/ 141473 w 1371064"/>
                <a:gd name="connsiteY28" fmla="*/ 167454 h 871512"/>
                <a:gd name="connsiteX29" fmla="*/ 75277 w 1371064"/>
                <a:gd name="connsiteY29" fmla="*/ 203509 h 871512"/>
                <a:gd name="connsiteX30" fmla="*/ 503 w 1371064"/>
                <a:gd name="connsiteY30" fmla="*/ 132883 h 871512"/>
                <a:gd name="connsiteX0" fmla="*/ 503 w 1371064"/>
                <a:gd name="connsiteY0" fmla="*/ 132883 h 867659"/>
                <a:gd name="connsiteX1" fmla="*/ 67772 w 1371064"/>
                <a:gd name="connsiteY1" fmla="*/ 59203 h 867659"/>
                <a:gd name="connsiteX2" fmla="*/ 142549 w 1371064"/>
                <a:gd name="connsiteY2" fmla="*/ 9 h 867659"/>
                <a:gd name="connsiteX3" fmla="*/ 211360 w 1371064"/>
                <a:gd name="connsiteY3" fmla="*/ 66682 h 867659"/>
                <a:gd name="connsiteX4" fmla="*/ 194813 w 1371064"/>
                <a:gd name="connsiteY4" fmla="*/ 114926 h 867659"/>
                <a:gd name="connsiteX5" fmla="*/ 389721 w 1371064"/>
                <a:gd name="connsiteY5" fmla="*/ 222892 h 867659"/>
                <a:gd name="connsiteX6" fmla="*/ 683322 w 1371064"/>
                <a:gd name="connsiteY6" fmla="*/ 70494 h 867659"/>
                <a:gd name="connsiteX7" fmla="*/ 980984 w 1371064"/>
                <a:gd name="connsiteY7" fmla="*/ 215413 h 867659"/>
                <a:gd name="connsiteX8" fmla="*/ 1179698 w 1371064"/>
                <a:gd name="connsiteY8" fmla="*/ 108118 h 867659"/>
                <a:gd name="connsiteX9" fmla="*/ 1246773 w 1371064"/>
                <a:gd name="connsiteY9" fmla="*/ 1807 h 867659"/>
                <a:gd name="connsiteX10" fmla="*/ 1321069 w 1371064"/>
                <a:gd name="connsiteY10" fmla="*/ 72292 h 867659"/>
                <a:gd name="connsiteX11" fmla="*/ 1362979 w 1371064"/>
                <a:gd name="connsiteY11" fmla="*/ 175162 h 867659"/>
                <a:gd name="connsiteX12" fmla="*/ 1224939 w 1371064"/>
                <a:gd name="connsiteY12" fmla="*/ 174934 h 867659"/>
                <a:gd name="connsiteX13" fmla="*/ 1023488 w 1371064"/>
                <a:gd name="connsiteY13" fmla="*/ 283659 h 867659"/>
                <a:gd name="connsiteX14" fmla="*/ 1032419 w 1371064"/>
                <a:gd name="connsiteY14" fmla="*/ 568794 h 867659"/>
                <a:gd name="connsiteX15" fmla="*/ 1237677 w 1371064"/>
                <a:gd name="connsiteY15" fmla="*/ 683233 h 867659"/>
                <a:gd name="connsiteX16" fmla="*/ 1351548 w 1371064"/>
                <a:gd name="connsiteY16" fmla="*/ 678081 h 867659"/>
                <a:gd name="connsiteX17" fmla="*/ 1330593 w 1371064"/>
                <a:gd name="connsiteY17" fmla="*/ 798096 h 867659"/>
                <a:gd name="connsiteX18" fmla="*/ 1225818 w 1371064"/>
                <a:gd name="connsiteY18" fmla="*/ 866676 h 867659"/>
                <a:gd name="connsiteX19" fmla="*/ 1193631 w 1371064"/>
                <a:gd name="connsiteY19" fmla="*/ 759435 h 867659"/>
                <a:gd name="connsiteX20" fmla="*/ 1001029 w 1371064"/>
                <a:gd name="connsiteY20" fmla="*/ 645697 h 867659"/>
                <a:gd name="connsiteX21" fmla="*/ 376189 w 1371064"/>
                <a:gd name="connsiteY21" fmla="*/ 651412 h 867659"/>
                <a:gd name="connsiteX22" fmla="*/ 189098 w 1371064"/>
                <a:gd name="connsiteY22" fmla="*/ 753101 h 867659"/>
                <a:gd name="connsiteX23" fmla="*/ 172353 w 1371064"/>
                <a:gd name="connsiteY23" fmla="*/ 851436 h 867659"/>
                <a:gd name="connsiteX24" fmla="*/ 52338 w 1371064"/>
                <a:gd name="connsiteY24" fmla="*/ 796192 h 867659"/>
                <a:gd name="connsiteX25" fmla="*/ 135160 w 1371064"/>
                <a:gd name="connsiteY25" fmla="*/ 692760 h 867659"/>
                <a:gd name="connsiteX26" fmla="*/ 346384 w 1371064"/>
                <a:gd name="connsiteY26" fmla="*/ 576553 h 867659"/>
                <a:gd name="connsiteX27" fmla="*/ 355427 w 1371064"/>
                <a:gd name="connsiteY27" fmla="*/ 288759 h 867659"/>
                <a:gd name="connsiteX28" fmla="*/ 141473 w 1371064"/>
                <a:gd name="connsiteY28" fmla="*/ 167454 h 867659"/>
                <a:gd name="connsiteX29" fmla="*/ 75277 w 1371064"/>
                <a:gd name="connsiteY29" fmla="*/ 203509 h 867659"/>
                <a:gd name="connsiteX30" fmla="*/ 503 w 1371064"/>
                <a:gd name="connsiteY30" fmla="*/ 132883 h 867659"/>
                <a:gd name="connsiteX0" fmla="*/ 503 w 1371064"/>
                <a:gd name="connsiteY0" fmla="*/ 132883 h 870580"/>
                <a:gd name="connsiteX1" fmla="*/ 67772 w 1371064"/>
                <a:gd name="connsiteY1" fmla="*/ 59203 h 870580"/>
                <a:gd name="connsiteX2" fmla="*/ 142549 w 1371064"/>
                <a:gd name="connsiteY2" fmla="*/ 9 h 870580"/>
                <a:gd name="connsiteX3" fmla="*/ 211360 w 1371064"/>
                <a:gd name="connsiteY3" fmla="*/ 66682 h 870580"/>
                <a:gd name="connsiteX4" fmla="*/ 194813 w 1371064"/>
                <a:gd name="connsiteY4" fmla="*/ 114926 h 870580"/>
                <a:gd name="connsiteX5" fmla="*/ 389721 w 1371064"/>
                <a:gd name="connsiteY5" fmla="*/ 222892 h 870580"/>
                <a:gd name="connsiteX6" fmla="*/ 683322 w 1371064"/>
                <a:gd name="connsiteY6" fmla="*/ 70494 h 870580"/>
                <a:gd name="connsiteX7" fmla="*/ 980984 w 1371064"/>
                <a:gd name="connsiteY7" fmla="*/ 215413 h 870580"/>
                <a:gd name="connsiteX8" fmla="*/ 1179698 w 1371064"/>
                <a:gd name="connsiteY8" fmla="*/ 108118 h 870580"/>
                <a:gd name="connsiteX9" fmla="*/ 1246773 w 1371064"/>
                <a:gd name="connsiteY9" fmla="*/ 1807 h 870580"/>
                <a:gd name="connsiteX10" fmla="*/ 1321069 w 1371064"/>
                <a:gd name="connsiteY10" fmla="*/ 72292 h 870580"/>
                <a:gd name="connsiteX11" fmla="*/ 1362979 w 1371064"/>
                <a:gd name="connsiteY11" fmla="*/ 175162 h 870580"/>
                <a:gd name="connsiteX12" fmla="*/ 1224939 w 1371064"/>
                <a:gd name="connsiteY12" fmla="*/ 174934 h 870580"/>
                <a:gd name="connsiteX13" fmla="*/ 1023488 w 1371064"/>
                <a:gd name="connsiteY13" fmla="*/ 283659 h 870580"/>
                <a:gd name="connsiteX14" fmla="*/ 1032419 w 1371064"/>
                <a:gd name="connsiteY14" fmla="*/ 568794 h 870580"/>
                <a:gd name="connsiteX15" fmla="*/ 1237677 w 1371064"/>
                <a:gd name="connsiteY15" fmla="*/ 683233 h 870580"/>
                <a:gd name="connsiteX16" fmla="*/ 1351548 w 1371064"/>
                <a:gd name="connsiteY16" fmla="*/ 678081 h 870580"/>
                <a:gd name="connsiteX17" fmla="*/ 1330593 w 1371064"/>
                <a:gd name="connsiteY17" fmla="*/ 798096 h 870580"/>
                <a:gd name="connsiteX18" fmla="*/ 1225818 w 1371064"/>
                <a:gd name="connsiteY18" fmla="*/ 866676 h 870580"/>
                <a:gd name="connsiteX19" fmla="*/ 1193631 w 1371064"/>
                <a:gd name="connsiteY19" fmla="*/ 759435 h 870580"/>
                <a:gd name="connsiteX20" fmla="*/ 1001029 w 1371064"/>
                <a:gd name="connsiteY20" fmla="*/ 645697 h 870580"/>
                <a:gd name="connsiteX21" fmla="*/ 376189 w 1371064"/>
                <a:gd name="connsiteY21" fmla="*/ 651412 h 870580"/>
                <a:gd name="connsiteX22" fmla="*/ 189098 w 1371064"/>
                <a:gd name="connsiteY22" fmla="*/ 753101 h 870580"/>
                <a:gd name="connsiteX23" fmla="*/ 172353 w 1371064"/>
                <a:gd name="connsiteY23" fmla="*/ 851436 h 870580"/>
                <a:gd name="connsiteX24" fmla="*/ 52338 w 1371064"/>
                <a:gd name="connsiteY24" fmla="*/ 796192 h 870580"/>
                <a:gd name="connsiteX25" fmla="*/ 135160 w 1371064"/>
                <a:gd name="connsiteY25" fmla="*/ 692760 h 870580"/>
                <a:gd name="connsiteX26" fmla="*/ 346384 w 1371064"/>
                <a:gd name="connsiteY26" fmla="*/ 576553 h 870580"/>
                <a:gd name="connsiteX27" fmla="*/ 355427 w 1371064"/>
                <a:gd name="connsiteY27" fmla="*/ 288759 h 870580"/>
                <a:gd name="connsiteX28" fmla="*/ 141473 w 1371064"/>
                <a:gd name="connsiteY28" fmla="*/ 167454 h 870580"/>
                <a:gd name="connsiteX29" fmla="*/ 75277 w 1371064"/>
                <a:gd name="connsiteY29" fmla="*/ 203509 h 870580"/>
                <a:gd name="connsiteX30" fmla="*/ 503 w 1371064"/>
                <a:gd name="connsiteY30" fmla="*/ 132883 h 870580"/>
                <a:gd name="connsiteX0" fmla="*/ 503 w 1371064"/>
                <a:gd name="connsiteY0" fmla="*/ 132883 h 872144"/>
                <a:gd name="connsiteX1" fmla="*/ 67772 w 1371064"/>
                <a:gd name="connsiteY1" fmla="*/ 59203 h 872144"/>
                <a:gd name="connsiteX2" fmla="*/ 142549 w 1371064"/>
                <a:gd name="connsiteY2" fmla="*/ 9 h 872144"/>
                <a:gd name="connsiteX3" fmla="*/ 211360 w 1371064"/>
                <a:gd name="connsiteY3" fmla="*/ 66682 h 872144"/>
                <a:gd name="connsiteX4" fmla="*/ 194813 w 1371064"/>
                <a:gd name="connsiteY4" fmla="*/ 114926 h 872144"/>
                <a:gd name="connsiteX5" fmla="*/ 389721 w 1371064"/>
                <a:gd name="connsiteY5" fmla="*/ 222892 h 872144"/>
                <a:gd name="connsiteX6" fmla="*/ 683322 w 1371064"/>
                <a:gd name="connsiteY6" fmla="*/ 70494 h 872144"/>
                <a:gd name="connsiteX7" fmla="*/ 980984 w 1371064"/>
                <a:gd name="connsiteY7" fmla="*/ 215413 h 872144"/>
                <a:gd name="connsiteX8" fmla="*/ 1179698 w 1371064"/>
                <a:gd name="connsiteY8" fmla="*/ 108118 h 872144"/>
                <a:gd name="connsiteX9" fmla="*/ 1246773 w 1371064"/>
                <a:gd name="connsiteY9" fmla="*/ 1807 h 872144"/>
                <a:gd name="connsiteX10" fmla="*/ 1321069 w 1371064"/>
                <a:gd name="connsiteY10" fmla="*/ 72292 h 872144"/>
                <a:gd name="connsiteX11" fmla="*/ 1362979 w 1371064"/>
                <a:gd name="connsiteY11" fmla="*/ 175162 h 872144"/>
                <a:gd name="connsiteX12" fmla="*/ 1224939 w 1371064"/>
                <a:gd name="connsiteY12" fmla="*/ 174934 h 872144"/>
                <a:gd name="connsiteX13" fmla="*/ 1023488 w 1371064"/>
                <a:gd name="connsiteY13" fmla="*/ 283659 h 872144"/>
                <a:gd name="connsiteX14" fmla="*/ 1032419 w 1371064"/>
                <a:gd name="connsiteY14" fmla="*/ 568794 h 872144"/>
                <a:gd name="connsiteX15" fmla="*/ 1237677 w 1371064"/>
                <a:gd name="connsiteY15" fmla="*/ 683233 h 872144"/>
                <a:gd name="connsiteX16" fmla="*/ 1351548 w 1371064"/>
                <a:gd name="connsiteY16" fmla="*/ 678081 h 872144"/>
                <a:gd name="connsiteX17" fmla="*/ 1330593 w 1371064"/>
                <a:gd name="connsiteY17" fmla="*/ 798096 h 872144"/>
                <a:gd name="connsiteX18" fmla="*/ 1225818 w 1371064"/>
                <a:gd name="connsiteY18" fmla="*/ 866676 h 872144"/>
                <a:gd name="connsiteX19" fmla="*/ 1193631 w 1371064"/>
                <a:gd name="connsiteY19" fmla="*/ 759435 h 872144"/>
                <a:gd name="connsiteX20" fmla="*/ 1001029 w 1371064"/>
                <a:gd name="connsiteY20" fmla="*/ 645697 h 872144"/>
                <a:gd name="connsiteX21" fmla="*/ 376189 w 1371064"/>
                <a:gd name="connsiteY21" fmla="*/ 651412 h 872144"/>
                <a:gd name="connsiteX22" fmla="*/ 189098 w 1371064"/>
                <a:gd name="connsiteY22" fmla="*/ 753101 h 872144"/>
                <a:gd name="connsiteX23" fmla="*/ 172353 w 1371064"/>
                <a:gd name="connsiteY23" fmla="*/ 851436 h 872144"/>
                <a:gd name="connsiteX24" fmla="*/ 52338 w 1371064"/>
                <a:gd name="connsiteY24" fmla="*/ 796192 h 872144"/>
                <a:gd name="connsiteX25" fmla="*/ 135160 w 1371064"/>
                <a:gd name="connsiteY25" fmla="*/ 692760 h 872144"/>
                <a:gd name="connsiteX26" fmla="*/ 346384 w 1371064"/>
                <a:gd name="connsiteY26" fmla="*/ 576553 h 872144"/>
                <a:gd name="connsiteX27" fmla="*/ 355427 w 1371064"/>
                <a:gd name="connsiteY27" fmla="*/ 288759 h 872144"/>
                <a:gd name="connsiteX28" fmla="*/ 141473 w 1371064"/>
                <a:gd name="connsiteY28" fmla="*/ 167454 h 872144"/>
                <a:gd name="connsiteX29" fmla="*/ 75277 w 1371064"/>
                <a:gd name="connsiteY29" fmla="*/ 203509 h 872144"/>
                <a:gd name="connsiteX30" fmla="*/ 503 w 1371064"/>
                <a:gd name="connsiteY30" fmla="*/ 132883 h 872144"/>
                <a:gd name="connsiteX0" fmla="*/ 503 w 1371064"/>
                <a:gd name="connsiteY0" fmla="*/ 132883 h 872144"/>
                <a:gd name="connsiteX1" fmla="*/ 67772 w 1371064"/>
                <a:gd name="connsiteY1" fmla="*/ 59203 h 872144"/>
                <a:gd name="connsiteX2" fmla="*/ 142549 w 1371064"/>
                <a:gd name="connsiteY2" fmla="*/ 9 h 872144"/>
                <a:gd name="connsiteX3" fmla="*/ 211360 w 1371064"/>
                <a:gd name="connsiteY3" fmla="*/ 66682 h 872144"/>
                <a:gd name="connsiteX4" fmla="*/ 194813 w 1371064"/>
                <a:gd name="connsiteY4" fmla="*/ 114926 h 872144"/>
                <a:gd name="connsiteX5" fmla="*/ 389721 w 1371064"/>
                <a:gd name="connsiteY5" fmla="*/ 222892 h 872144"/>
                <a:gd name="connsiteX6" fmla="*/ 683322 w 1371064"/>
                <a:gd name="connsiteY6" fmla="*/ 70494 h 872144"/>
                <a:gd name="connsiteX7" fmla="*/ 980984 w 1371064"/>
                <a:gd name="connsiteY7" fmla="*/ 215413 h 872144"/>
                <a:gd name="connsiteX8" fmla="*/ 1179698 w 1371064"/>
                <a:gd name="connsiteY8" fmla="*/ 108118 h 872144"/>
                <a:gd name="connsiteX9" fmla="*/ 1246773 w 1371064"/>
                <a:gd name="connsiteY9" fmla="*/ 1807 h 872144"/>
                <a:gd name="connsiteX10" fmla="*/ 1321069 w 1371064"/>
                <a:gd name="connsiteY10" fmla="*/ 72292 h 872144"/>
                <a:gd name="connsiteX11" fmla="*/ 1362979 w 1371064"/>
                <a:gd name="connsiteY11" fmla="*/ 175162 h 872144"/>
                <a:gd name="connsiteX12" fmla="*/ 1224939 w 1371064"/>
                <a:gd name="connsiteY12" fmla="*/ 174934 h 872144"/>
                <a:gd name="connsiteX13" fmla="*/ 1023488 w 1371064"/>
                <a:gd name="connsiteY13" fmla="*/ 283659 h 872144"/>
                <a:gd name="connsiteX14" fmla="*/ 1032419 w 1371064"/>
                <a:gd name="connsiteY14" fmla="*/ 568794 h 872144"/>
                <a:gd name="connsiteX15" fmla="*/ 1237677 w 1371064"/>
                <a:gd name="connsiteY15" fmla="*/ 683233 h 872144"/>
                <a:gd name="connsiteX16" fmla="*/ 1351548 w 1371064"/>
                <a:gd name="connsiteY16" fmla="*/ 678081 h 872144"/>
                <a:gd name="connsiteX17" fmla="*/ 1330593 w 1371064"/>
                <a:gd name="connsiteY17" fmla="*/ 798096 h 872144"/>
                <a:gd name="connsiteX18" fmla="*/ 1225818 w 1371064"/>
                <a:gd name="connsiteY18" fmla="*/ 866676 h 872144"/>
                <a:gd name="connsiteX19" fmla="*/ 1193631 w 1371064"/>
                <a:gd name="connsiteY19" fmla="*/ 759435 h 872144"/>
                <a:gd name="connsiteX20" fmla="*/ 1001029 w 1371064"/>
                <a:gd name="connsiteY20" fmla="*/ 645697 h 872144"/>
                <a:gd name="connsiteX21" fmla="*/ 376189 w 1371064"/>
                <a:gd name="connsiteY21" fmla="*/ 651412 h 872144"/>
                <a:gd name="connsiteX22" fmla="*/ 189098 w 1371064"/>
                <a:gd name="connsiteY22" fmla="*/ 753101 h 872144"/>
                <a:gd name="connsiteX23" fmla="*/ 172353 w 1371064"/>
                <a:gd name="connsiteY23" fmla="*/ 851436 h 872144"/>
                <a:gd name="connsiteX24" fmla="*/ 52338 w 1371064"/>
                <a:gd name="connsiteY24" fmla="*/ 796192 h 872144"/>
                <a:gd name="connsiteX25" fmla="*/ 135160 w 1371064"/>
                <a:gd name="connsiteY25" fmla="*/ 692760 h 872144"/>
                <a:gd name="connsiteX26" fmla="*/ 346384 w 1371064"/>
                <a:gd name="connsiteY26" fmla="*/ 576553 h 872144"/>
                <a:gd name="connsiteX27" fmla="*/ 355427 w 1371064"/>
                <a:gd name="connsiteY27" fmla="*/ 288759 h 872144"/>
                <a:gd name="connsiteX28" fmla="*/ 141473 w 1371064"/>
                <a:gd name="connsiteY28" fmla="*/ 167454 h 872144"/>
                <a:gd name="connsiteX29" fmla="*/ 75277 w 1371064"/>
                <a:gd name="connsiteY29" fmla="*/ 203509 h 872144"/>
                <a:gd name="connsiteX30" fmla="*/ 503 w 1371064"/>
                <a:gd name="connsiteY30" fmla="*/ 132883 h 872144"/>
                <a:gd name="connsiteX0" fmla="*/ 503 w 1371064"/>
                <a:gd name="connsiteY0" fmla="*/ 132883 h 872144"/>
                <a:gd name="connsiteX1" fmla="*/ 67772 w 1371064"/>
                <a:gd name="connsiteY1" fmla="*/ 59203 h 872144"/>
                <a:gd name="connsiteX2" fmla="*/ 142549 w 1371064"/>
                <a:gd name="connsiteY2" fmla="*/ 9 h 872144"/>
                <a:gd name="connsiteX3" fmla="*/ 211360 w 1371064"/>
                <a:gd name="connsiteY3" fmla="*/ 66682 h 872144"/>
                <a:gd name="connsiteX4" fmla="*/ 194813 w 1371064"/>
                <a:gd name="connsiteY4" fmla="*/ 114926 h 872144"/>
                <a:gd name="connsiteX5" fmla="*/ 389721 w 1371064"/>
                <a:gd name="connsiteY5" fmla="*/ 222892 h 872144"/>
                <a:gd name="connsiteX6" fmla="*/ 683322 w 1371064"/>
                <a:gd name="connsiteY6" fmla="*/ 70494 h 872144"/>
                <a:gd name="connsiteX7" fmla="*/ 980984 w 1371064"/>
                <a:gd name="connsiteY7" fmla="*/ 215413 h 872144"/>
                <a:gd name="connsiteX8" fmla="*/ 1179698 w 1371064"/>
                <a:gd name="connsiteY8" fmla="*/ 108118 h 872144"/>
                <a:gd name="connsiteX9" fmla="*/ 1246773 w 1371064"/>
                <a:gd name="connsiteY9" fmla="*/ 1807 h 872144"/>
                <a:gd name="connsiteX10" fmla="*/ 1321069 w 1371064"/>
                <a:gd name="connsiteY10" fmla="*/ 72292 h 872144"/>
                <a:gd name="connsiteX11" fmla="*/ 1362979 w 1371064"/>
                <a:gd name="connsiteY11" fmla="*/ 175162 h 872144"/>
                <a:gd name="connsiteX12" fmla="*/ 1224939 w 1371064"/>
                <a:gd name="connsiteY12" fmla="*/ 174934 h 872144"/>
                <a:gd name="connsiteX13" fmla="*/ 1023488 w 1371064"/>
                <a:gd name="connsiteY13" fmla="*/ 283659 h 872144"/>
                <a:gd name="connsiteX14" fmla="*/ 1032419 w 1371064"/>
                <a:gd name="connsiteY14" fmla="*/ 568794 h 872144"/>
                <a:gd name="connsiteX15" fmla="*/ 1237677 w 1371064"/>
                <a:gd name="connsiteY15" fmla="*/ 683233 h 872144"/>
                <a:gd name="connsiteX16" fmla="*/ 1351548 w 1371064"/>
                <a:gd name="connsiteY16" fmla="*/ 678081 h 872144"/>
                <a:gd name="connsiteX17" fmla="*/ 1330593 w 1371064"/>
                <a:gd name="connsiteY17" fmla="*/ 798096 h 872144"/>
                <a:gd name="connsiteX18" fmla="*/ 1225818 w 1371064"/>
                <a:gd name="connsiteY18" fmla="*/ 866676 h 872144"/>
                <a:gd name="connsiteX19" fmla="*/ 1193631 w 1371064"/>
                <a:gd name="connsiteY19" fmla="*/ 759435 h 872144"/>
                <a:gd name="connsiteX20" fmla="*/ 1001029 w 1371064"/>
                <a:gd name="connsiteY20" fmla="*/ 645697 h 872144"/>
                <a:gd name="connsiteX21" fmla="*/ 376189 w 1371064"/>
                <a:gd name="connsiteY21" fmla="*/ 651412 h 872144"/>
                <a:gd name="connsiteX22" fmla="*/ 189098 w 1371064"/>
                <a:gd name="connsiteY22" fmla="*/ 753101 h 872144"/>
                <a:gd name="connsiteX23" fmla="*/ 172353 w 1371064"/>
                <a:gd name="connsiteY23" fmla="*/ 851436 h 872144"/>
                <a:gd name="connsiteX24" fmla="*/ 52338 w 1371064"/>
                <a:gd name="connsiteY24" fmla="*/ 796192 h 872144"/>
                <a:gd name="connsiteX25" fmla="*/ 135160 w 1371064"/>
                <a:gd name="connsiteY25" fmla="*/ 692760 h 872144"/>
                <a:gd name="connsiteX26" fmla="*/ 346384 w 1371064"/>
                <a:gd name="connsiteY26" fmla="*/ 576553 h 872144"/>
                <a:gd name="connsiteX27" fmla="*/ 355427 w 1371064"/>
                <a:gd name="connsiteY27" fmla="*/ 288759 h 872144"/>
                <a:gd name="connsiteX28" fmla="*/ 141473 w 1371064"/>
                <a:gd name="connsiteY28" fmla="*/ 167454 h 872144"/>
                <a:gd name="connsiteX29" fmla="*/ 75277 w 1371064"/>
                <a:gd name="connsiteY29" fmla="*/ 203509 h 872144"/>
                <a:gd name="connsiteX30" fmla="*/ 503 w 1371064"/>
                <a:gd name="connsiteY30" fmla="*/ 132883 h 872144"/>
                <a:gd name="connsiteX0" fmla="*/ 503 w 1371064"/>
                <a:gd name="connsiteY0" fmla="*/ 132883 h 872144"/>
                <a:gd name="connsiteX1" fmla="*/ 67772 w 1371064"/>
                <a:gd name="connsiteY1" fmla="*/ 59203 h 872144"/>
                <a:gd name="connsiteX2" fmla="*/ 142549 w 1371064"/>
                <a:gd name="connsiteY2" fmla="*/ 9 h 872144"/>
                <a:gd name="connsiteX3" fmla="*/ 211360 w 1371064"/>
                <a:gd name="connsiteY3" fmla="*/ 66682 h 872144"/>
                <a:gd name="connsiteX4" fmla="*/ 194813 w 1371064"/>
                <a:gd name="connsiteY4" fmla="*/ 114926 h 872144"/>
                <a:gd name="connsiteX5" fmla="*/ 389721 w 1371064"/>
                <a:gd name="connsiteY5" fmla="*/ 222892 h 872144"/>
                <a:gd name="connsiteX6" fmla="*/ 683322 w 1371064"/>
                <a:gd name="connsiteY6" fmla="*/ 70494 h 872144"/>
                <a:gd name="connsiteX7" fmla="*/ 980984 w 1371064"/>
                <a:gd name="connsiteY7" fmla="*/ 215413 h 872144"/>
                <a:gd name="connsiteX8" fmla="*/ 1179698 w 1371064"/>
                <a:gd name="connsiteY8" fmla="*/ 108118 h 872144"/>
                <a:gd name="connsiteX9" fmla="*/ 1246773 w 1371064"/>
                <a:gd name="connsiteY9" fmla="*/ 1807 h 872144"/>
                <a:gd name="connsiteX10" fmla="*/ 1321069 w 1371064"/>
                <a:gd name="connsiteY10" fmla="*/ 72292 h 872144"/>
                <a:gd name="connsiteX11" fmla="*/ 1362979 w 1371064"/>
                <a:gd name="connsiteY11" fmla="*/ 175162 h 872144"/>
                <a:gd name="connsiteX12" fmla="*/ 1224939 w 1371064"/>
                <a:gd name="connsiteY12" fmla="*/ 174934 h 872144"/>
                <a:gd name="connsiteX13" fmla="*/ 1023488 w 1371064"/>
                <a:gd name="connsiteY13" fmla="*/ 283659 h 872144"/>
                <a:gd name="connsiteX14" fmla="*/ 1032419 w 1371064"/>
                <a:gd name="connsiteY14" fmla="*/ 568794 h 872144"/>
                <a:gd name="connsiteX15" fmla="*/ 1237677 w 1371064"/>
                <a:gd name="connsiteY15" fmla="*/ 683233 h 872144"/>
                <a:gd name="connsiteX16" fmla="*/ 1351548 w 1371064"/>
                <a:gd name="connsiteY16" fmla="*/ 678081 h 872144"/>
                <a:gd name="connsiteX17" fmla="*/ 1330593 w 1371064"/>
                <a:gd name="connsiteY17" fmla="*/ 798096 h 872144"/>
                <a:gd name="connsiteX18" fmla="*/ 1225818 w 1371064"/>
                <a:gd name="connsiteY18" fmla="*/ 866676 h 872144"/>
                <a:gd name="connsiteX19" fmla="*/ 1193631 w 1371064"/>
                <a:gd name="connsiteY19" fmla="*/ 759435 h 872144"/>
                <a:gd name="connsiteX20" fmla="*/ 1001029 w 1371064"/>
                <a:gd name="connsiteY20" fmla="*/ 645697 h 872144"/>
                <a:gd name="connsiteX21" fmla="*/ 376189 w 1371064"/>
                <a:gd name="connsiteY21" fmla="*/ 651412 h 872144"/>
                <a:gd name="connsiteX22" fmla="*/ 189098 w 1371064"/>
                <a:gd name="connsiteY22" fmla="*/ 753101 h 872144"/>
                <a:gd name="connsiteX23" fmla="*/ 172353 w 1371064"/>
                <a:gd name="connsiteY23" fmla="*/ 851436 h 872144"/>
                <a:gd name="connsiteX24" fmla="*/ 52338 w 1371064"/>
                <a:gd name="connsiteY24" fmla="*/ 796192 h 872144"/>
                <a:gd name="connsiteX25" fmla="*/ 135160 w 1371064"/>
                <a:gd name="connsiteY25" fmla="*/ 692760 h 872144"/>
                <a:gd name="connsiteX26" fmla="*/ 346384 w 1371064"/>
                <a:gd name="connsiteY26" fmla="*/ 576553 h 872144"/>
                <a:gd name="connsiteX27" fmla="*/ 355427 w 1371064"/>
                <a:gd name="connsiteY27" fmla="*/ 288759 h 872144"/>
                <a:gd name="connsiteX28" fmla="*/ 141473 w 1371064"/>
                <a:gd name="connsiteY28" fmla="*/ 167454 h 872144"/>
                <a:gd name="connsiteX29" fmla="*/ 75277 w 1371064"/>
                <a:gd name="connsiteY29" fmla="*/ 203509 h 872144"/>
                <a:gd name="connsiteX30" fmla="*/ 503 w 1371064"/>
                <a:gd name="connsiteY30" fmla="*/ 132883 h 872144"/>
                <a:gd name="connsiteX0" fmla="*/ 503 w 1371185"/>
                <a:gd name="connsiteY0" fmla="*/ 132883 h 872144"/>
                <a:gd name="connsiteX1" fmla="*/ 67772 w 1371185"/>
                <a:gd name="connsiteY1" fmla="*/ 59203 h 872144"/>
                <a:gd name="connsiteX2" fmla="*/ 142549 w 1371185"/>
                <a:gd name="connsiteY2" fmla="*/ 9 h 872144"/>
                <a:gd name="connsiteX3" fmla="*/ 211360 w 1371185"/>
                <a:gd name="connsiteY3" fmla="*/ 66682 h 872144"/>
                <a:gd name="connsiteX4" fmla="*/ 194813 w 1371185"/>
                <a:gd name="connsiteY4" fmla="*/ 114926 h 872144"/>
                <a:gd name="connsiteX5" fmla="*/ 389721 w 1371185"/>
                <a:gd name="connsiteY5" fmla="*/ 222892 h 872144"/>
                <a:gd name="connsiteX6" fmla="*/ 683322 w 1371185"/>
                <a:gd name="connsiteY6" fmla="*/ 70494 h 872144"/>
                <a:gd name="connsiteX7" fmla="*/ 980984 w 1371185"/>
                <a:gd name="connsiteY7" fmla="*/ 215413 h 872144"/>
                <a:gd name="connsiteX8" fmla="*/ 1179698 w 1371185"/>
                <a:gd name="connsiteY8" fmla="*/ 108118 h 872144"/>
                <a:gd name="connsiteX9" fmla="*/ 1246773 w 1371185"/>
                <a:gd name="connsiteY9" fmla="*/ 1807 h 872144"/>
                <a:gd name="connsiteX10" fmla="*/ 1321069 w 1371185"/>
                <a:gd name="connsiteY10" fmla="*/ 72292 h 872144"/>
                <a:gd name="connsiteX11" fmla="*/ 1362979 w 1371185"/>
                <a:gd name="connsiteY11" fmla="*/ 175162 h 872144"/>
                <a:gd name="connsiteX12" fmla="*/ 1224939 w 1371185"/>
                <a:gd name="connsiteY12" fmla="*/ 174934 h 872144"/>
                <a:gd name="connsiteX13" fmla="*/ 1023488 w 1371185"/>
                <a:gd name="connsiteY13" fmla="*/ 283659 h 872144"/>
                <a:gd name="connsiteX14" fmla="*/ 1032419 w 1371185"/>
                <a:gd name="connsiteY14" fmla="*/ 568794 h 872144"/>
                <a:gd name="connsiteX15" fmla="*/ 1237677 w 1371185"/>
                <a:gd name="connsiteY15" fmla="*/ 683233 h 872144"/>
                <a:gd name="connsiteX16" fmla="*/ 1351548 w 1371185"/>
                <a:gd name="connsiteY16" fmla="*/ 678081 h 872144"/>
                <a:gd name="connsiteX17" fmla="*/ 1330593 w 1371185"/>
                <a:gd name="connsiteY17" fmla="*/ 798096 h 872144"/>
                <a:gd name="connsiteX18" fmla="*/ 1225818 w 1371185"/>
                <a:gd name="connsiteY18" fmla="*/ 866676 h 872144"/>
                <a:gd name="connsiteX19" fmla="*/ 1193631 w 1371185"/>
                <a:gd name="connsiteY19" fmla="*/ 759435 h 872144"/>
                <a:gd name="connsiteX20" fmla="*/ 1001029 w 1371185"/>
                <a:gd name="connsiteY20" fmla="*/ 645697 h 872144"/>
                <a:gd name="connsiteX21" fmla="*/ 376189 w 1371185"/>
                <a:gd name="connsiteY21" fmla="*/ 651412 h 872144"/>
                <a:gd name="connsiteX22" fmla="*/ 189098 w 1371185"/>
                <a:gd name="connsiteY22" fmla="*/ 753101 h 872144"/>
                <a:gd name="connsiteX23" fmla="*/ 172353 w 1371185"/>
                <a:gd name="connsiteY23" fmla="*/ 851436 h 872144"/>
                <a:gd name="connsiteX24" fmla="*/ 52338 w 1371185"/>
                <a:gd name="connsiteY24" fmla="*/ 796192 h 872144"/>
                <a:gd name="connsiteX25" fmla="*/ 135160 w 1371185"/>
                <a:gd name="connsiteY25" fmla="*/ 692760 h 872144"/>
                <a:gd name="connsiteX26" fmla="*/ 346384 w 1371185"/>
                <a:gd name="connsiteY26" fmla="*/ 576553 h 872144"/>
                <a:gd name="connsiteX27" fmla="*/ 355427 w 1371185"/>
                <a:gd name="connsiteY27" fmla="*/ 288759 h 872144"/>
                <a:gd name="connsiteX28" fmla="*/ 141473 w 1371185"/>
                <a:gd name="connsiteY28" fmla="*/ 167454 h 872144"/>
                <a:gd name="connsiteX29" fmla="*/ 75277 w 1371185"/>
                <a:gd name="connsiteY29" fmla="*/ 203509 h 872144"/>
                <a:gd name="connsiteX30" fmla="*/ 503 w 1371185"/>
                <a:gd name="connsiteY30" fmla="*/ 132883 h 872144"/>
                <a:gd name="connsiteX0" fmla="*/ 503 w 1371185"/>
                <a:gd name="connsiteY0" fmla="*/ 132883 h 872144"/>
                <a:gd name="connsiteX1" fmla="*/ 67772 w 1371185"/>
                <a:gd name="connsiteY1" fmla="*/ 59203 h 872144"/>
                <a:gd name="connsiteX2" fmla="*/ 142549 w 1371185"/>
                <a:gd name="connsiteY2" fmla="*/ 9 h 872144"/>
                <a:gd name="connsiteX3" fmla="*/ 211360 w 1371185"/>
                <a:gd name="connsiteY3" fmla="*/ 66682 h 872144"/>
                <a:gd name="connsiteX4" fmla="*/ 194813 w 1371185"/>
                <a:gd name="connsiteY4" fmla="*/ 114926 h 872144"/>
                <a:gd name="connsiteX5" fmla="*/ 389721 w 1371185"/>
                <a:gd name="connsiteY5" fmla="*/ 222892 h 872144"/>
                <a:gd name="connsiteX6" fmla="*/ 683322 w 1371185"/>
                <a:gd name="connsiteY6" fmla="*/ 70494 h 872144"/>
                <a:gd name="connsiteX7" fmla="*/ 980984 w 1371185"/>
                <a:gd name="connsiteY7" fmla="*/ 215413 h 872144"/>
                <a:gd name="connsiteX8" fmla="*/ 1179698 w 1371185"/>
                <a:gd name="connsiteY8" fmla="*/ 108118 h 872144"/>
                <a:gd name="connsiteX9" fmla="*/ 1246773 w 1371185"/>
                <a:gd name="connsiteY9" fmla="*/ 1807 h 872144"/>
                <a:gd name="connsiteX10" fmla="*/ 1321069 w 1371185"/>
                <a:gd name="connsiteY10" fmla="*/ 72292 h 872144"/>
                <a:gd name="connsiteX11" fmla="*/ 1362979 w 1371185"/>
                <a:gd name="connsiteY11" fmla="*/ 175162 h 872144"/>
                <a:gd name="connsiteX12" fmla="*/ 1224939 w 1371185"/>
                <a:gd name="connsiteY12" fmla="*/ 174934 h 872144"/>
                <a:gd name="connsiteX13" fmla="*/ 1023488 w 1371185"/>
                <a:gd name="connsiteY13" fmla="*/ 283659 h 872144"/>
                <a:gd name="connsiteX14" fmla="*/ 1032419 w 1371185"/>
                <a:gd name="connsiteY14" fmla="*/ 568794 h 872144"/>
                <a:gd name="connsiteX15" fmla="*/ 1237677 w 1371185"/>
                <a:gd name="connsiteY15" fmla="*/ 683233 h 872144"/>
                <a:gd name="connsiteX16" fmla="*/ 1351548 w 1371185"/>
                <a:gd name="connsiteY16" fmla="*/ 678081 h 872144"/>
                <a:gd name="connsiteX17" fmla="*/ 1330593 w 1371185"/>
                <a:gd name="connsiteY17" fmla="*/ 798096 h 872144"/>
                <a:gd name="connsiteX18" fmla="*/ 1225818 w 1371185"/>
                <a:gd name="connsiteY18" fmla="*/ 866676 h 872144"/>
                <a:gd name="connsiteX19" fmla="*/ 1193631 w 1371185"/>
                <a:gd name="connsiteY19" fmla="*/ 759435 h 872144"/>
                <a:gd name="connsiteX20" fmla="*/ 1001029 w 1371185"/>
                <a:gd name="connsiteY20" fmla="*/ 645697 h 872144"/>
                <a:gd name="connsiteX21" fmla="*/ 431433 w 1371185"/>
                <a:gd name="connsiteY21" fmla="*/ 697130 h 872144"/>
                <a:gd name="connsiteX22" fmla="*/ 376189 w 1371185"/>
                <a:gd name="connsiteY22" fmla="*/ 651412 h 872144"/>
                <a:gd name="connsiteX23" fmla="*/ 189098 w 1371185"/>
                <a:gd name="connsiteY23" fmla="*/ 753101 h 872144"/>
                <a:gd name="connsiteX24" fmla="*/ 172353 w 1371185"/>
                <a:gd name="connsiteY24" fmla="*/ 851436 h 872144"/>
                <a:gd name="connsiteX25" fmla="*/ 52338 w 1371185"/>
                <a:gd name="connsiteY25" fmla="*/ 796192 h 872144"/>
                <a:gd name="connsiteX26" fmla="*/ 135160 w 1371185"/>
                <a:gd name="connsiteY26" fmla="*/ 692760 h 872144"/>
                <a:gd name="connsiteX27" fmla="*/ 346384 w 1371185"/>
                <a:gd name="connsiteY27" fmla="*/ 576553 h 872144"/>
                <a:gd name="connsiteX28" fmla="*/ 355427 w 1371185"/>
                <a:gd name="connsiteY28" fmla="*/ 288759 h 872144"/>
                <a:gd name="connsiteX29" fmla="*/ 141473 w 1371185"/>
                <a:gd name="connsiteY29" fmla="*/ 167454 h 872144"/>
                <a:gd name="connsiteX30" fmla="*/ 75277 w 1371185"/>
                <a:gd name="connsiteY30" fmla="*/ 203509 h 872144"/>
                <a:gd name="connsiteX31" fmla="*/ 503 w 1371185"/>
                <a:gd name="connsiteY31" fmla="*/ 132883 h 872144"/>
                <a:gd name="connsiteX0" fmla="*/ 503 w 1371185"/>
                <a:gd name="connsiteY0" fmla="*/ 132883 h 872144"/>
                <a:gd name="connsiteX1" fmla="*/ 67772 w 1371185"/>
                <a:gd name="connsiteY1" fmla="*/ 59203 h 872144"/>
                <a:gd name="connsiteX2" fmla="*/ 142549 w 1371185"/>
                <a:gd name="connsiteY2" fmla="*/ 9 h 872144"/>
                <a:gd name="connsiteX3" fmla="*/ 211360 w 1371185"/>
                <a:gd name="connsiteY3" fmla="*/ 66682 h 872144"/>
                <a:gd name="connsiteX4" fmla="*/ 194813 w 1371185"/>
                <a:gd name="connsiteY4" fmla="*/ 114926 h 872144"/>
                <a:gd name="connsiteX5" fmla="*/ 389721 w 1371185"/>
                <a:gd name="connsiteY5" fmla="*/ 222892 h 872144"/>
                <a:gd name="connsiteX6" fmla="*/ 683322 w 1371185"/>
                <a:gd name="connsiteY6" fmla="*/ 70494 h 872144"/>
                <a:gd name="connsiteX7" fmla="*/ 980984 w 1371185"/>
                <a:gd name="connsiteY7" fmla="*/ 215413 h 872144"/>
                <a:gd name="connsiteX8" fmla="*/ 1179698 w 1371185"/>
                <a:gd name="connsiteY8" fmla="*/ 108118 h 872144"/>
                <a:gd name="connsiteX9" fmla="*/ 1246773 w 1371185"/>
                <a:gd name="connsiteY9" fmla="*/ 1807 h 872144"/>
                <a:gd name="connsiteX10" fmla="*/ 1321069 w 1371185"/>
                <a:gd name="connsiteY10" fmla="*/ 72292 h 872144"/>
                <a:gd name="connsiteX11" fmla="*/ 1362979 w 1371185"/>
                <a:gd name="connsiteY11" fmla="*/ 175162 h 872144"/>
                <a:gd name="connsiteX12" fmla="*/ 1224939 w 1371185"/>
                <a:gd name="connsiteY12" fmla="*/ 174934 h 872144"/>
                <a:gd name="connsiteX13" fmla="*/ 1023488 w 1371185"/>
                <a:gd name="connsiteY13" fmla="*/ 283659 h 872144"/>
                <a:gd name="connsiteX14" fmla="*/ 1032419 w 1371185"/>
                <a:gd name="connsiteY14" fmla="*/ 568794 h 872144"/>
                <a:gd name="connsiteX15" fmla="*/ 1237677 w 1371185"/>
                <a:gd name="connsiteY15" fmla="*/ 683233 h 872144"/>
                <a:gd name="connsiteX16" fmla="*/ 1351548 w 1371185"/>
                <a:gd name="connsiteY16" fmla="*/ 678081 h 872144"/>
                <a:gd name="connsiteX17" fmla="*/ 1330593 w 1371185"/>
                <a:gd name="connsiteY17" fmla="*/ 798096 h 872144"/>
                <a:gd name="connsiteX18" fmla="*/ 1225818 w 1371185"/>
                <a:gd name="connsiteY18" fmla="*/ 866676 h 872144"/>
                <a:gd name="connsiteX19" fmla="*/ 1193631 w 1371185"/>
                <a:gd name="connsiteY19" fmla="*/ 759435 h 872144"/>
                <a:gd name="connsiteX20" fmla="*/ 1001029 w 1371185"/>
                <a:gd name="connsiteY20" fmla="*/ 645697 h 872144"/>
                <a:gd name="connsiteX21" fmla="*/ 431433 w 1371185"/>
                <a:gd name="connsiteY21" fmla="*/ 697130 h 872144"/>
                <a:gd name="connsiteX22" fmla="*/ 379999 w 1371185"/>
                <a:gd name="connsiteY22" fmla="*/ 649507 h 872144"/>
                <a:gd name="connsiteX23" fmla="*/ 189098 w 1371185"/>
                <a:gd name="connsiteY23" fmla="*/ 753101 h 872144"/>
                <a:gd name="connsiteX24" fmla="*/ 172353 w 1371185"/>
                <a:gd name="connsiteY24" fmla="*/ 851436 h 872144"/>
                <a:gd name="connsiteX25" fmla="*/ 52338 w 1371185"/>
                <a:gd name="connsiteY25" fmla="*/ 796192 h 872144"/>
                <a:gd name="connsiteX26" fmla="*/ 135160 w 1371185"/>
                <a:gd name="connsiteY26" fmla="*/ 692760 h 872144"/>
                <a:gd name="connsiteX27" fmla="*/ 346384 w 1371185"/>
                <a:gd name="connsiteY27" fmla="*/ 576553 h 872144"/>
                <a:gd name="connsiteX28" fmla="*/ 355427 w 1371185"/>
                <a:gd name="connsiteY28" fmla="*/ 288759 h 872144"/>
                <a:gd name="connsiteX29" fmla="*/ 141473 w 1371185"/>
                <a:gd name="connsiteY29" fmla="*/ 167454 h 872144"/>
                <a:gd name="connsiteX30" fmla="*/ 75277 w 1371185"/>
                <a:gd name="connsiteY30" fmla="*/ 203509 h 872144"/>
                <a:gd name="connsiteX31" fmla="*/ 503 w 1371185"/>
                <a:gd name="connsiteY31" fmla="*/ 132883 h 872144"/>
                <a:gd name="connsiteX0" fmla="*/ 503 w 1371185"/>
                <a:gd name="connsiteY0" fmla="*/ 132883 h 872144"/>
                <a:gd name="connsiteX1" fmla="*/ 67772 w 1371185"/>
                <a:gd name="connsiteY1" fmla="*/ 59203 h 872144"/>
                <a:gd name="connsiteX2" fmla="*/ 142549 w 1371185"/>
                <a:gd name="connsiteY2" fmla="*/ 9 h 872144"/>
                <a:gd name="connsiteX3" fmla="*/ 211360 w 1371185"/>
                <a:gd name="connsiteY3" fmla="*/ 66682 h 872144"/>
                <a:gd name="connsiteX4" fmla="*/ 194813 w 1371185"/>
                <a:gd name="connsiteY4" fmla="*/ 114926 h 872144"/>
                <a:gd name="connsiteX5" fmla="*/ 389721 w 1371185"/>
                <a:gd name="connsiteY5" fmla="*/ 222892 h 872144"/>
                <a:gd name="connsiteX6" fmla="*/ 683322 w 1371185"/>
                <a:gd name="connsiteY6" fmla="*/ 70494 h 872144"/>
                <a:gd name="connsiteX7" fmla="*/ 980984 w 1371185"/>
                <a:gd name="connsiteY7" fmla="*/ 215413 h 872144"/>
                <a:gd name="connsiteX8" fmla="*/ 1179698 w 1371185"/>
                <a:gd name="connsiteY8" fmla="*/ 108118 h 872144"/>
                <a:gd name="connsiteX9" fmla="*/ 1246773 w 1371185"/>
                <a:gd name="connsiteY9" fmla="*/ 1807 h 872144"/>
                <a:gd name="connsiteX10" fmla="*/ 1321069 w 1371185"/>
                <a:gd name="connsiteY10" fmla="*/ 72292 h 872144"/>
                <a:gd name="connsiteX11" fmla="*/ 1362979 w 1371185"/>
                <a:gd name="connsiteY11" fmla="*/ 175162 h 872144"/>
                <a:gd name="connsiteX12" fmla="*/ 1224939 w 1371185"/>
                <a:gd name="connsiteY12" fmla="*/ 174934 h 872144"/>
                <a:gd name="connsiteX13" fmla="*/ 1023488 w 1371185"/>
                <a:gd name="connsiteY13" fmla="*/ 283659 h 872144"/>
                <a:gd name="connsiteX14" fmla="*/ 1032419 w 1371185"/>
                <a:gd name="connsiteY14" fmla="*/ 568794 h 872144"/>
                <a:gd name="connsiteX15" fmla="*/ 1237677 w 1371185"/>
                <a:gd name="connsiteY15" fmla="*/ 683233 h 872144"/>
                <a:gd name="connsiteX16" fmla="*/ 1351548 w 1371185"/>
                <a:gd name="connsiteY16" fmla="*/ 678081 h 872144"/>
                <a:gd name="connsiteX17" fmla="*/ 1330593 w 1371185"/>
                <a:gd name="connsiteY17" fmla="*/ 798096 h 872144"/>
                <a:gd name="connsiteX18" fmla="*/ 1225818 w 1371185"/>
                <a:gd name="connsiteY18" fmla="*/ 866676 h 872144"/>
                <a:gd name="connsiteX19" fmla="*/ 1193631 w 1371185"/>
                <a:gd name="connsiteY19" fmla="*/ 759435 h 872144"/>
                <a:gd name="connsiteX20" fmla="*/ 1001029 w 1371185"/>
                <a:gd name="connsiteY20" fmla="*/ 645697 h 872144"/>
                <a:gd name="connsiteX21" fmla="*/ 943878 w 1371185"/>
                <a:gd name="connsiteY21" fmla="*/ 695225 h 872144"/>
                <a:gd name="connsiteX22" fmla="*/ 431433 w 1371185"/>
                <a:gd name="connsiteY22" fmla="*/ 697130 h 872144"/>
                <a:gd name="connsiteX23" fmla="*/ 379999 w 1371185"/>
                <a:gd name="connsiteY23" fmla="*/ 649507 h 872144"/>
                <a:gd name="connsiteX24" fmla="*/ 189098 w 1371185"/>
                <a:gd name="connsiteY24" fmla="*/ 753101 h 872144"/>
                <a:gd name="connsiteX25" fmla="*/ 172353 w 1371185"/>
                <a:gd name="connsiteY25" fmla="*/ 851436 h 872144"/>
                <a:gd name="connsiteX26" fmla="*/ 52338 w 1371185"/>
                <a:gd name="connsiteY26" fmla="*/ 796192 h 872144"/>
                <a:gd name="connsiteX27" fmla="*/ 135160 w 1371185"/>
                <a:gd name="connsiteY27" fmla="*/ 692760 h 872144"/>
                <a:gd name="connsiteX28" fmla="*/ 346384 w 1371185"/>
                <a:gd name="connsiteY28" fmla="*/ 576553 h 872144"/>
                <a:gd name="connsiteX29" fmla="*/ 355427 w 1371185"/>
                <a:gd name="connsiteY29" fmla="*/ 288759 h 872144"/>
                <a:gd name="connsiteX30" fmla="*/ 141473 w 1371185"/>
                <a:gd name="connsiteY30" fmla="*/ 167454 h 872144"/>
                <a:gd name="connsiteX31" fmla="*/ 75277 w 1371185"/>
                <a:gd name="connsiteY31" fmla="*/ 203509 h 872144"/>
                <a:gd name="connsiteX32" fmla="*/ 503 w 1371185"/>
                <a:gd name="connsiteY32" fmla="*/ 132883 h 872144"/>
                <a:gd name="connsiteX0" fmla="*/ 503 w 1371185"/>
                <a:gd name="connsiteY0" fmla="*/ 132883 h 872144"/>
                <a:gd name="connsiteX1" fmla="*/ 67772 w 1371185"/>
                <a:gd name="connsiteY1" fmla="*/ 59203 h 872144"/>
                <a:gd name="connsiteX2" fmla="*/ 142549 w 1371185"/>
                <a:gd name="connsiteY2" fmla="*/ 9 h 872144"/>
                <a:gd name="connsiteX3" fmla="*/ 211360 w 1371185"/>
                <a:gd name="connsiteY3" fmla="*/ 66682 h 872144"/>
                <a:gd name="connsiteX4" fmla="*/ 194813 w 1371185"/>
                <a:gd name="connsiteY4" fmla="*/ 114926 h 872144"/>
                <a:gd name="connsiteX5" fmla="*/ 389721 w 1371185"/>
                <a:gd name="connsiteY5" fmla="*/ 222892 h 872144"/>
                <a:gd name="connsiteX6" fmla="*/ 683322 w 1371185"/>
                <a:gd name="connsiteY6" fmla="*/ 70494 h 872144"/>
                <a:gd name="connsiteX7" fmla="*/ 980984 w 1371185"/>
                <a:gd name="connsiteY7" fmla="*/ 215413 h 872144"/>
                <a:gd name="connsiteX8" fmla="*/ 1179698 w 1371185"/>
                <a:gd name="connsiteY8" fmla="*/ 108118 h 872144"/>
                <a:gd name="connsiteX9" fmla="*/ 1246773 w 1371185"/>
                <a:gd name="connsiteY9" fmla="*/ 1807 h 872144"/>
                <a:gd name="connsiteX10" fmla="*/ 1321069 w 1371185"/>
                <a:gd name="connsiteY10" fmla="*/ 72292 h 872144"/>
                <a:gd name="connsiteX11" fmla="*/ 1362979 w 1371185"/>
                <a:gd name="connsiteY11" fmla="*/ 175162 h 872144"/>
                <a:gd name="connsiteX12" fmla="*/ 1224939 w 1371185"/>
                <a:gd name="connsiteY12" fmla="*/ 174934 h 872144"/>
                <a:gd name="connsiteX13" fmla="*/ 1023488 w 1371185"/>
                <a:gd name="connsiteY13" fmla="*/ 283659 h 872144"/>
                <a:gd name="connsiteX14" fmla="*/ 1032419 w 1371185"/>
                <a:gd name="connsiteY14" fmla="*/ 568794 h 872144"/>
                <a:gd name="connsiteX15" fmla="*/ 1237677 w 1371185"/>
                <a:gd name="connsiteY15" fmla="*/ 683233 h 872144"/>
                <a:gd name="connsiteX16" fmla="*/ 1351548 w 1371185"/>
                <a:gd name="connsiteY16" fmla="*/ 678081 h 872144"/>
                <a:gd name="connsiteX17" fmla="*/ 1330593 w 1371185"/>
                <a:gd name="connsiteY17" fmla="*/ 798096 h 872144"/>
                <a:gd name="connsiteX18" fmla="*/ 1225818 w 1371185"/>
                <a:gd name="connsiteY18" fmla="*/ 866676 h 872144"/>
                <a:gd name="connsiteX19" fmla="*/ 1193631 w 1371185"/>
                <a:gd name="connsiteY19" fmla="*/ 759435 h 872144"/>
                <a:gd name="connsiteX20" fmla="*/ 1001029 w 1371185"/>
                <a:gd name="connsiteY20" fmla="*/ 645697 h 872144"/>
                <a:gd name="connsiteX21" fmla="*/ 943878 w 1371185"/>
                <a:gd name="connsiteY21" fmla="*/ 695225 h 872144"/>
                <a:gd name="connsiteX22" fmla="*/ 431433 w 1371185"/>
                <a:gd name="connsiteY22" fmla="*/ 697130 h 872144"/>
                <a:gd name="connsiteX23" fmla="*/ 379999 w 1371185"/>
                <a:gd name="connsiteY23" fmla="*/ 649507 h 872144"/>
                <a:gd name="connsiteX24" fmla="*/ 189098 w 1371185"/>
                <a:gd name="connsiteY24" fmla="*/ 753101 h 872144"/>
                <a:gd name="connsiteX25" fmla="*/ 172353 w 1371185"/>
                <a:gd name="connsiteY25" fmla="*/ 851436 h 872144"/>
                <a:gd name="connsiteX26" fmla="*/ 52338 w 1371185"/>
                <a:gd name="connsiteY26" fmla="*/ 796192 h 872144"/>
                <a:gd name="connsiteX27" fmla="*/ 135160 w 1371185"/>
                <a:gd name="connsiteY27" fmla="*/ 692760 h 872144"/>
                <a:gd name="connsiteX28" fmla="*/ 346384 w 1371185"/>
                <a:gd name="connsiteY28" fmla="*/ 576553 h 872144"/>
                <a:gd name="connsiteX29" fmla="*/ 355427 w 1371185"/>
                <a:gd name="connsiteY29" fmla="*/ 288759 h 872144"/>
                <a:gd name="connsiteX30" fmla="*/ 141473 w 1371185"/>
                <a:gd name="connsiteY30" fmla="*/ 167454 h 872144"/>
                <a:gd name="connsiteX31" fmla="*/ 75277 w 1371185"/>
                <a:gd name="connsiteY31" fmla="*/ 203509 h 872144"/>
                <a:gd name="connsiteX32" fmla="*/ 503 w 1371185"/>
                <a:gd name="connsiteY32" fmla="*/ 132883 h 872144"/>
                <a:gd name="connsiteX0" fmla="*/ 503 w 1371185"/>
                <a:gd name="connsiteY0" fmla="*/ 132883 h 872144"/>
                <a:gd name="connsiteX1" fmla="*/ 67772 w 1371185"/>
                <a:gd name="connsiteY1" fmla="*/ 59203 h 872144"/>
                <a:gd name="connsiteX2" fmla="*/ 142549 w 1371185"/>
                <a:gd name="connsiteY2" fmla="*/ 9 h 872144"/>
                <a:gd name="connsiteX3" fmla="*/ 211360 w 1371185"/>
                <a:gd name="connsiteY3" fmla="*/ 66682 h 872144"/>
                <a:gd name="connsiteX4" fmla="*/ 194813 w 1371185"/>
                <a:gd name="connsiteY4" fmla="*/ 114926 h 872144"/>
                <a:gd name="connsiteX5" fmla="*/ 389721 w 1371185"/>
                <a:gd name="connsiteY5" fmla="*/ 222892 h 872144"/>
                <a:gd name="connsiteX6" fmla="*/ 683322 w 1371185"/>
                <a:gd name="connsiteY6" fmla="*/ 70494 h 872144"/>
                <a:gd name="connsiteX7" fmla="*/ 980984 w 1371185"/>
                <a:gd name="connsiteY7" fmla="*/ 215413 h 872144"/>
                <a:gd name="connsiteX8" fmla="*/ 1179698 w 1371185"/>
                <a:gd name="connsiteY8" fmla="*/ 108118 h 872144"/>
                <a:gd name="connsiteX9" fmla="*/ 1246773 w 1371185"/>
                <a:gd name="connsiteY9" fmla="*/ 1807 h 872144"/>
                <a:gd name="connsiteX10" fmla="*/ 1321069 w 1371185"/>
                <a:gd name="connsiteY10" fmla="*/ 72292 h 872144"/>
                <a:gd name="connsiteX11" fmla="*/ 1362979 w 1371185"/>
                <a:gd name="connsiteY11" fmla="*/ 175162 h 872144"/>
                <a:gd name="connsiteX12" fmla="*/ 1224939 w 1371185"/>
                <a:gd name="connsiteY12" fmla="*/ 174934 h 872144"/>
                <a:gd name="connsiteX13" fmla="*/ 1023488 w 1371185"/>
                <a:gd name="connsiteY13" fmla="*/ 283659 h 872144"/>
                <a:gd name="connsiteX14" fmla="*/ 1032419 w 1371185"/>
                <a:gd name="connsiteY14" fmla="*/ 568794 h 872144"/>
                <a:gd name="connsiteX15" fmla="*/ 1237677 w 1371185"/>
                <a:gd name="connsiteY15" fmla="*/ 683233 h 872144"/>
                <a:gd name="connsiteX16" fmla="*/ 1351548 w 1371185"/>
                <a:gd name="connsiteY16" fmla="*/ 678081 h 872144"/>
                <a:gd name="connsiteX17" fmla="*/ 1330593 w 1371185"/>
                <a:gd name="connsiteY17" fmla="*/ 798096 h 872144"/>
                <a:gd name="connsiteX18" fmla="*/ 1225818 w 1371185"/>
                <a:gd name="connsiteY18" fmla="*/ 866676 h 872144"/>
                <a:gd name="connsiteX19" fmla="*/ 1193631 w 1371185"/>
                <a:gd name="connsiteY19" fmla="*/ 759435 h 872144"/>
                <a:gd name="connsiteX20" fmla="*/ 995314 w 1371185"/>
                <a:gd name="connsiteY20" fmla="*/ 645697 h 872144"/>
                <a:gd name="connsiteX21" fmla="*/ 943878 w 1371185"/>
                <a:gd name="connsiteY21" fmla="*/ 695225 h 872144"/>
                <a:gd name="connsiteX22" fmla="*/ 431433 w 1371185"/>
                <a:gd name="connsiteY22" fmla="*/ 697130 h 872144"/>
                <a:gd name="connsiteX23" fmla="*/ 379999 w 1371185"/>
                <a:gd name="connsiteY23" fmla="*/ 649507 h 872144"/>
                <a:gd name="connsiteX24" fmla="*/ 189098 w 1371185"/>
                <a:gd name="connsiteY24" fmla="*/ 753101 h 872144"/>
                <a:gd name="connsiteX25" fmla="*/ 172353 w 1371185"/>
                <a:gd name="connsiteY25" fmla="*/ 851436 h 872144"/>
                <a:gd name="connsiteX26" fmla="*/ 52338 w 1371185"/>
                <a:gd name="connsiteY26" fmla="*/ 796192 h 872144"/>
                <a:gd name="connsiteX27" fmla="*/ 135160 w 1371185"/>
                <a:gd name="connsiteY27" fmla="*/ 692760 h 872144"/>
                <a:gd name="connsiteX28" fmla="*/ 346384 w 1371185"/>
                <a:gd name="connsiteY28" fmla="*/ 576553 h 872144"/>
                <a:gd name="connsiteX29" fmla="*/ 355427 w 1371185"/>
                <a:gd name="connsiteY29" fmla="*/ 288759 h 872144"/>
                <a:gd name="connsiteX30" fmla="*/ 141473 w 1371185"/>
                <a:gd name="connsiteY30" fmla="*/ 167454 h 872144"/>
                <a:gd name="connsiteX31" fmla="*/ 75277 w 1371185"/>
                <a:gd name="connsiteY31" fmla="*/ 203509 h 872144"/>
                <a:gd name="connsiteX32" fmla="*/ 503 w 1371185"/>
                <a:gd name="connsiteY32" fmla="*/ 132883 h 872144"/>
                <a:gd name="connsiteX0" fmla="*/ 503 w 1371185"/>
                <a:gd name="connsiteY0" fmla="*/ 132883 h 872144"/>
                <a:gd name="connsiteX1" fmla="*/ 67772 w 1371185"/>
                <a:gd name="connsiteY1" fmla="*/ 59203 h 872144"/>
                <a:gd name="connsiteX2" fmla="*/ 142549 w 1371185"/>
                <a:gd name="connsiteY2" fmla="*/ 9 h 872144"/>
                <a:gd name="connsiteX3" fmla="*/ 211360 w 1371185"/>
                <a:gd name="connsiteY3" fmla="*/ 66682 h 872144"/>
                <a:gd name="connsiteX4" fmla="*/ 194813 w 1371185"/>
                <a:gd name="connsiteY4" fmla="*/ 114926 h 872144"/>
                <a:gd name="connsiteX5" fmla="*/ 389721 w 1371185"/>
                <a:gd name="connsiteY5" fmla="*/ 222892 h 872144"/>
                <a:gd name="connsiteX6" fmla="*/ 683322 w 1371185"/>
                <a:gd name="connsiteY6" fmla="*/ 70494 h 872144"/>
                <a:gd name="connsiteX7" fmla="*/ 980984 w 1371185"/>
                <a:gd name="connsiteY7" fmla="*/ 215413 h 872144"/>
                <a:gd name="connsiteX8" fmla="*/ 1179698 w 1371185"/>
                <a:gd name="connsiteY8" fmla="*/ 108118 h 872144"/>
                <a:gd name="connsiteX9" fmla="*/ 1246773 w 1371185"/>
                <a:gd name="connsiteY9" fmla="*/ 1807 h 872144"/>
                <a:gd name="connsiteX10" fmla="*/ 1321069 w 1371185"/>
                <a:gd name="connsiteY10" fmla="*/ 72292 h 872144"/>
                <a:gd name="connsiteX11" fmla="*/ 1362979 w 1371185"/>
                <a:gd name="connsiteY11" fmla="*/ 175162 h 872144"/>
                <a:gd name="connsiteX12" fmla="*/ 1224939 w 1371185"/>
                <a:gd name="connsiteY12" fmla="*/ 174934 h 872144"/>
                <a:gd name="connsiteX13" fmla="*/ 1023488 w 1371185"/>
                <a:gd name="connsiteY13" fmla="*/ 283659 h 872144"/>
                <a:gd name="connsiteX14" fmla="*/ 1032419 w 1371185"/>
                <a:gd name="connsiteY14" fmla="*/ 568794 h 872144"/>
                <a:gd name="connsiteX15" fmla="*/ 1237677 w 1371185"/>
                <a:gd name="connsiteY15" fmla="*/ 683233 h 872144"/>
                <a:gd name="connsiteX16" fmla="*/ 1351548 w 1371185"/>
                <a:gd name="connsiteY16" fmla="*/ 678081 h 872144"/>
                <a:gd name="connsiteX17" fmla="*/ 1330593 w 1371185"/>
                <a:gd name="connsiteY17" fmla="*/ 798096 h 872144"/>
                <a:gd name="connsiteX18" fmla="*/ 1225818 w 1371185"/>
                <a:gd name="connsiteY18" fmla="*/ 866676 h 872144"/>
                <a:gd name="connsiteX19" fmla="*/ 1193631 w 1371185"/>
                <a:gd name="connsiteY19" fmla="*/ 759435 h 872144"/>
                <a:gd name="connsiteX20" fmla="*/ 995314 w 1371185"/>
                <a:gd name="connsiteY20" fmla="*/ 645697 h 872144"/>
                <a:gd name="connsiteX21" fmla="*/ 943878 w 1371185"/>
                <a:gd name="connsiteY21" fmla="*/ 695225 h 872144"/>
                <a:gd name="connsiteX22" fmla="*/ 501918 w 1371185"/>
                <a:gd name="connsiteY22" fmla="*/ 716180 h 872144"/>
                <a:gd name="connsiteX23" fmla="*/ 431433 w 1371185"/>
                <a:gd name="connsiteY23" fmla="*/ 697130 h 872144"/>
                <a:gd name="connsiteX24" fmla="*/ 379999 w 1371185"/>
                <a:gd name="connsiteY24" fmla="*/ 649507 h 872144"/>
                <a:gd name="connsiteX25" fmla="*/ 189098 w 1371185"/>
                <a:gd name="connsiteY25" fmla="*/ 753101 h 872144"/>
                <a:gd name="connsiteX26" fmla="*/ 172353 w 1371185"/>
                <a:gd name="connsiteY26" fmla="*/ 851436 h 872144"/>
                <a:gd name="connsiteX27" fmla="*/ 52338 w 1371185"/>
                <a:gd name="connsiteY27" fmla="*/ 796192 h 872144"/>
                <a:gd name="connsiteX28" fmla="*/ 135160 w 1371185"/>
                <a:gd name="connsiteY28" fmla="*/ 692760 h 872144"/>
                <a:gd name="connsiteX29" fmla="*/ 346384 w 1371185"/>
                <a:gd name="connsiteY29" fmla="*/ 576553 h 872144"/>
                <a:gd name="connsiteX30" fmla="*/ 355427 w 1371185"/>
                <a:gd name="connsiteY30" fmla="*/ 288759 h 872144"/>
                <a:gd name="connsiteX31" fmla="*/ 141473 w 1371185"/>
                <a:gd name="connsiteY31" fmla="*/ 167454 h 872144"/>
                <a:gd name="connsiteX32" fmla="*/ 75277 w 1371185"/>
                <a:gd name="connsiteY32" fmla="*/ 203509 h 872144"/>
                <a:gd name="connsiteX33" fmla="*/ 503 w 1371185"/>
                <a:gd name="connsiteY33" fmla="*/ 132883 h 872144"/>
                <a:gd name="connsiteX0" fmla="*/ 503 w 1371185"/>
                <a:gd name="connsiteY0" fmla="*/ 132883 h 872144"/>
                <a:gd name="connsiteX1" fmla="*/ 67772 w 1371185"/>
                <a:gd name="connsiteY1" fmla="*/ 59203 h 872144"/>
                <a:gd name="connsiteX2" fmla="*/ 142549 w 1371185"/>
                <a:gd name="connsiteY2" fmla="*/ 9 h 872144"/>
                <a:gd name="connsiteX3" fmla="*/ 211360 w 1371185"/>
                <a:gd name="connsiteY3" fmla="*/ 66682 h 872144"/>
                <a:gd name="connsiteX4" fmla="*/ 194813 w 1371185"/>
                <a:gd name="connsiteY4" fmla="*/ 114926 h 872144"/>
                <a:gd name="connsiteX5" fmla="*/ 389721 w 1371185"/>
                <a:gd name="connsiteY5" fmla="*/ 222892 h 872144"/>
                <a:gd name="connsiteX6" fmla="*/ 683322 w 1371185"/>
                <a:gd name="connsiteY6" fmla="*/ 70494 h 872144"/>
                <a:gd name="connsiteX7" fmla="*/ 980984 w 1371185"/>
                <a:gd name="connsiteY7" fmla="*/ 215413 h 872144"/>
                <a:gd name="connsiteX8" fmla="*/ 1179698 w 1371185"/>
                <a:gd name="connsiteY8" fmla="*/ 108118 h 872144"/>
                <a:gd name="connsiteX9" fmla="*/ 1246773 w 1371185"/>
                <a:gd name="connsiteY9" fmla="*/ 1807 h 872144"/>
                <a:gd name="connsiteX10" fmla="*/ 1321069 w 1371185"/>
                <a:gd name="connsiteY10" fmla="*/ 72292 h 872144"/>
                <a:gd name="connsiteX11" fmla="*/ 1362979 w 1371185"/>
                <a:gd name="connsiteY11" fmla="*/ 175162 h 872144"/>
                <a:gd name="connsiteX12" fmla="*/ 1224939 w 1371185"/>
                <a:gd name="connsiteY12" fmla="*/ 174934 h 872144"/>
                <a:gd name="connsiteX13" fmla="*/ 1023488 w 1371185"/>
                <a:gd name="connsiteY13" fmla="*/ 283659 h 872144"/>
                <a:gd name="connsiteX14" fmla="*/ 1032419 w 1371185"/>
                <a:gd name="connsiteY14" fmla="*/ 568794 h 872144"/>
                <a:gd name="connsiteX15" fmla="*/ 1237677 w 1371185"/>
                <a:gd name="connsiteY15" fmla="*/ 683233 h 872144"/>
                <a:gd name="connsiteX16" fmla="*/ 1351548 w 1371185"/>
                <a:gd name="connsiteY16" fmla="*/ 678081 h 872144"/>
                <a:gd name="connsiteX17" fmla="*/ 1330593 w 1371185"/>
                <a:gd name="connsiteY17" fmla="*/ 798096 h 872144"/>
                <a:gd name="connsiteX18" fmla="*/ 1225818 w 1371185"/>
                <a:gd name="connsiteY18" fmla="*/ 866676 h 872144"/>
                <a:gd name="connsiteX19" fmla="*/ 1193631 w 1371185"/>
                <a:gd name="connsiteY19" fmla="*/ 759435 h 872144"/>
                <a:gd name="connsiteX20" fmla="*/ 995314 w 1371185"/>
                <a:gd name="connsiteY20" fmla="*/ 645697 h 872144"/>
                <a:gd name="connsiteX21" fmla="*/ 943878 w 1371185"/>
                <a:gd name="connsiteY21" fmla="*/ 695225 h 872144"/>
                <a:gd name="connsiteX22" fmla="*/ 501918 w 1371185"/>
                <a:gd name="connsiteY22" fmla="*/ 716180 h 872144"/>
                <a:gd name="connsiteX23" fmla="*/ 431433 w 1371185"/>
                <a:gd name="connsiteY23" fmla="*/ 697130 h 872144"/>
                <a:gd name="connsiteX24" fmla="*/ 379999 w 1371185"/>
                <a:gd name="connsiteY24" fmla="*/ 649507 h 872144"/>
                <a:gd name="connsiteX25" fmla="*/ 189098 w 1371185"/>
                <a:gd name="connsiteY25" fmla="*/ 753101 h 872144"/>
                <a:gd name="connsiteX26" fmla="*/ 172353 w 1371185"/>
                <a:gd name="connsiteY26" fmla="*/ 851436 h 872144"/>
                <a:gd name="connsiteX27" fmla="*/ 52338 w 1371185"/>
                <a:gd name="connsiteY27" fmla="*/ 796192 h 872144"/>
                <a:gd name="connsiteX28" fmla="*/ 135160 w 1371185"/>
                <a:gd name="connsiteY28" fmla="*/ 692760 h 872144"/>
                <a:gd name="connsiteX29" fmla="*/ 346384 w 1371185"/>
                <a:gd name="connsiteY29" fmla="*/ 576553 h 872144"/>
                <a:gd name="connsiteX30" fmla="*/ 355427 w 1371185"/>
                <a:gd name="connsiteY30" fmla="*/ 288759 h 872144"/>
                <a:gd name="connsiteX31" fmla="*/ 141473 w 1371185"/>
                <a:gd name="connsiteY31" fmla="*/ 167454 h 872144"/>
                <a:gd name="connsiteX32" fmla="*/ 75277 w 1371185"/>
                <a:gd name="connsiteY32" fmla="*/ 203509 h 872144"/>
                <a:gd name="connsiteX33" fmla="*/ 503 w 1371185"/>
                <a:gd name="connsiteY33" fmla="*/ 132883 h 872144"/>
                <a:gd name="connsiteX0" fmla="*/ 503 w 1371185"/>
                <a:gd name="connsiteY0" fmla="*/ 132883 h 872144"/>
                <a:gd name="connsiteX1" fmla="*/ 67772 w 1371185"/>
                <a:gd name="connsiteY1" fmla="*/ 59203 h 872144"/>
                <a:gd name="connsiteX2" fmla="*/ 142549 w 1371185"/>
                <a:gd name="connsiteY2" fmla="*/ 9 h 872144"/>
                <a:gd name="connsiteX3" fmla="*/ 211360 w 1371185"/>
                <a:gd name="connsiteY3" fmla="*/ 66682 h 872144"/>
                <a:gd name="connsiteX4" fmla="*/ 194813 w 1371185"/>
                <a:gd name="connsiteY4" fmla="*/ 114926 h 872144"/>
                <a:gd name="connsiteX5" fmla="*/ 389721 w 1371185"/>
                <a:gd name="connsiteY5" fmla="*/ 222892 h 872144"/>
                <a:gd name="connsiteX6" fmla="*/ 683322 w 1371185"/>
                <a:gd name="connsiteY6" fmla="*/ 70494 h 872144"/>
                <a:gd name="connsiteX7" fmla="*/ 980984 w 1371185"/>
                <a:gd name="connsiteY7" fmla="*/ 215413 h 872144"/>
                <a:gd name="connsiteX8" fmla="*/ 1179698 w 1371185"/>
                <a:gd name="connsiteY8" fmla="*/ 108118 h 872144"/>
                <a:gd name="connsiteX9" fmla="*/ 1246773 w 1371185"/>
                <a:gd name="connsiteY9" fmla="*/ 1807 h 872144"/>
                <a:gd name="connsiteX10" fmla="*/ 1321069 w 1371185"/>
                <a:gd name="connsiteY10" fmla="*/ 72292 h 872144"/>
                <a:gd name="connsiteX11" fmla="*/ 1362979 w 1371185"/>
                <a:gd name="connsiteY11" fmla="*/ 175162 h 872144"/>
                <a:gd name="connsiteX12" fmla="*/ 1224939 w 1371185"/>
                <a:gd name="connsiteY12" fmla="*/ 174934 h 872144"/>
                <a:gd name="connsiteX13" fmla="*/ 1023488 w 1371185"/>
                <a:gd name="connsiteY13" fmla="*/ 283659 h 872144"/>
                <a:gd name="connsiteX14" fmla="*/ 1032419 w 1371185"/>
                <a:gd name="connsiteY14" fmla="*/ 568794 h 872144"/>
                <a:gd name="connsiteX15" fmla="*/ 1237677 w 1371185"/>
                <a:gd name="connsiteY15" fmla="*/ 683233 h 872144"/>
                <a:gd name="connsiteX16" fmla="*/ 1351548 w 1371185"/>
                <a:gd name="connsiteY16" fmla="*/ 678081 h 872144"/>
                <a:gd name="connsiteX17" fmla="*/ 1330593 w 1371185"/>
                <a:gd name="connsiteY17" fmla="*/ 798096 h 872144"/>
                <a:gd name="connsiteX18" fmla="*/ 1225818 w 1371185"/>
                <a:gd name="connsiteY18" fmla="*/ 866676 h 872144"/>
                <a:gd name="connsiteX19" fmla="*/ 1193631 w 1371185"/>
                <a:gd name="connsiteY19" fmla="*/ 759435 h 872144"/>
                <a:gd name="connsiteX20" fmla="*/ 995314 w 1371185"/>
                <a:gd name="connsiteY20" fmla="*/ 645697 h 872144"/>
                <a:gd name="connsiteX21" fmla="*/ 943878 w 1371185"/>
                <a:gd name="connsiteY21" fmla="*/ 695225 h 872144"/>
                <a:gd name="connsiteX22" fmla="*/ 498108 w 1371185"/>
                <a:gd name="connsiteY22" fmla="*/ 710465 h 872144"/>
                <a:gd name="connsiteX23" fmla="*/ 431433 w 1371185"/>
                <a:gd name="connsiteY23" fmla="*/ 697130 h 872144"/>
                <a:gd name="connsiteX24" fmla="*/ 379999 w 1371185"/>
                <a:gd name="connsiteY24" fmla="*/ 649507 h 872144"/>
                <a:gd name="connsiteX25" fmla="*/ 189098 w 1371185"/>
                <a:gd name="connsiteY25" fmla="*/ 753101 h 872144"/>
                <a:gd name="connsiteX26" fmla="*/ 172353 w 1371185"/>
                <a:gd name="connsiteY26" fmla="*/ 851436 h 872144"/>
                <a:gd name="connsiteX27" fmla="*/ 52338 w 1371185"/>
                <a:gd name="connsiteY27" fmla="*/ 796192 h 872144"/>
                <a:gd name="connsiteX28" fmla="*/ 135160 w 1371185"/>
                <a:gd name="connsiteY28" fmla="*/ 692760 h 872144"/>
                <a:gd name="connsiteX29" fmla="*/ 346384 w 1371185"/>
                <a:gd name="connsiteY29" fmla="*/ 576553 h 872144"/>
                <a:gd name="connsiteX30" fmla="*/ 355427 w 1371185"/>
                <a:gd name="connsiteY30" fmla="*/ 288759 h 872144"/>
                <a:gd name="connsiteX31" fmla="*/ 141473 w 1371185"/>
                <a:gd name="connsiteY31" fmla="*/ 167454 h 872144"/>
                <a:gd name="connsiteX32" fmla="*/ 75277 w 1371185"/>
                <a:gd name="connsiteY32" fmla="*/ 203509 h 872144"/>
                <a:gd name="connsiteX33" fmla="*/ 503 w 1371185"/>
                <a:gd name="connsiteY33" fmla="*/ 132883 h 872144"/>
                <a:gd name="connsiteX0" fmla="*/ 503 w 1371185"/>
                <a:gd name="connsiteY0" fmla="*/ 132883 h 872144"/>
                <a:gd name="connsiteX1" fmla="*/ 67772 w 1371185"/>
                <a:gd name="connsiteY1" fmla="*/ 59203 h 872144"/>
                <a:gd name="connsiteX2" fmla="*/ 142549 w 1371185"/>
                <a:gd name="connsiteY2" fmla="*/ 9 h 872144"/>
                <a:gd name="connsiteX3" fmla="*/ 211360 w 1371185"/>
                <a:gd name="connsiteY3" fmla="*/ 66682 h 872144"/>
                <a:gd name="connsiteX4" fmla="*/ 194813 w 1371185"/>
                <a:gd name="connsiteY4" fmla="*/ 114926 h 872144"/>
                <a:gd name="connsiteX5" fmla="*/ 389721 w 1371185"/>
                <a:gd name="connsiteY5" fmla="*/ 222892 h 872144"/>
                <a:gd name="connsiteX6" fmla="*/ 683322 w 1371185"/>
                <a:gd name="connsiteY6" fmla="*/ 70494 h 872144"/>
                <a:gd name="connsiteX7" fmla="*/ 980984 w 1371185"/>
                <a:gd name="connsiteY7" fmla="*/ 215413 h 872144"/>
                <a:gd name="connsiteX8" fmla="*/ 1179698 w 1371185"/>
                <a:gd name="connsiteY8" fmla="*/ 108118 h 872144"/>
                <a:gd name="connsiteX9" fmla="*/ 1246773 w 1371185"/>
                <a:gd name="connsiteY9" fmla="*/ 1807 h 872144"/>
                <a:gd name="connsiteX10" fmla="*/ 1321069 w 1371185"/>
                <a:gd name="connsiteY10" fmla="*/ 72292 h 872144"/>
                <a:gd name="connsiteX11" fmla="*/ 1362979 w 1371185"/>
                <a:gd name="connsiteY11" fmla="*/ 175162 h 872144"/>
                <a:gd name="connsiteX12" fmla="*/ 1224939 w 1371185"/>
                <a:gd name="connsiteY12" fmla="*/ 174934 h 872144"/>
                <a:gd name="connsiteX13" fmla="*/ 1023488 w 1371185"/>
                <a:gd name="connsiteY13" fmla="*/ 283659 h 872144"/>
                <a:gd name="connsiteX14" fmla="*/ 1032419 w 1371185"/>
                <a:gd name="connsiteY14" fmla="*/ 568794 h 872144"/>
                <a:gd name="connsiteX15" fmla="*/ 1237677 w 1371185"/>
                <a:gd name="connsiteY15" fmla="*/ 683233 h 872144"/>
                <a:gd name="connsiteX16" fmla="*/ 1351548 w 1371185"/>
                <a:gd name="connsiteY16" fmla="*/ 678081 h 872144"/>
                <a:gd name="connsiteX17" fmla="*/ 1330593 w 1371185"/>
                <a:gd name="connsiteY17" fmla="*/ 798096 h 872144"/>
                <a:gd name="connsiteX18" fmla="*/ 1225818 w 1371185"/>
                <a:gd name="connsiteY18" fmla="*/ 866676 h 872144"/>
                <a:gd name="connsiteX19" fmla="*/ 1193631 w 1371185"/>
                <a:gd name="connsiteY19" fmla="*/ 759435 h 872144"/>
                <a:gd name="connsiteX20" fmla="*/ 995314 w 1371185"/>
                <a:gd name="connsiteY20" fmla="*/ 645697 h 872144"/>
                <a:gd name="connsiteX21" fmla="*/ 943878 w 1371185"/>
                <a:gd name="connsiteY21" fmla="*/ 695225 h 872144"/>
                <a:gd name="connsiteX22" fmla="*/ 498108 w 1371185"/>
                <a:gd name="connsiteY22" fmla="*/ 710465 h 872144"/>
                <a:gd name="connsiteX23" fmla="*/ 431433 w 1371185"/>
                <a:gd name="connsiteY23" fmla="*/ 697130 h 872144"/>
                <a:gd name="connsiteX24" fmla="*/ 379999 w 1371185"/>
                <a:gd name="connsiteY24" fmla="*/ 649507 h 872144"/>
                <a:gd name="connsiteX25" fmla="*/ 189098 w 1371185"/>
                <a:gd name="connsiteY25" fmla="*/ 753101 h 872144"/>
                <a:gd name="connsiteX26" fmla="*/ 172353 w 1371185"/>
                <a:gd name="connsiteY26" fmla="*/ 851436 h 872144"/>
                <a:gd name="connsiteX27" fmla="*/ 52338 w 1371185"/>
                <a:gd name="connsiteY27" fmla="*/ 796192 h 872144"/>
                <a:gd name="connsiteX28" fmla="*/ 135160 w 1371185"/>
                <a:gd name="connsiteY28" fmla="*/ 692760 h 872144"/>
                <a:gd name="connsiteX29" fmla="*/ 346384 w 1371185"/>
                <a:gd name="connsiteY29" fmla="*/ 576553 h 872144"/>
                <a:gd name="connsiteX30" fmla="*/ 355427 w 1371185"/>
                <a:gd name="connsiteY30" fmla="*/ 288759 h 872144"/>
                <a:gd name="connsiteX31" fmla="*/ 141473 w 1371185"/>
                <a:gd name="connsiteY31" fmla="*/ 167454 h 872144"/>
                <a:gd name="connsiteX32" fmla="*/ 75277 w 1371185"/>
                <a:gd name="connsiteY32" fmla="*/ 203509 h 872144"/>
                <a:gd name="connsiteX33" fmla="*/ 503 w 1371185"/>
                <a:gd name="connsiteY33" fmla="*/ 132883 h 872144"/>
                <a:gd name="connsiteX0" fmla="*/ 503 w 1371185"/>
                <a:gd name="connsiteY0" fmla="*/ 132883 h 872144"/>
                <a:gd name="connsiteX1" fmla="*/ 67772 w 1371185"/>
                <a:gd name="connsiteY1" fmla="*/ 59203 h 872144"/>
                <a:gd name="connsiteX2" fmla="*/ 142549 w 1371185"/>
                <a:gd name="connsiteY2" fmla="*/ 9 h 872144"/>
                <a:gd name="connsiteX3" fmla="*/ 211360 w 1371185"/>
                <a:gd name="connsiteY3" fmla="*/ 66682 h 872144"/>
                <a:gd name="connsiteX4" fmla="*/ 194813 w 1371185"/>
                <a:gd name="connsiteY4" fmla="*/ 114926 h 872144"/>
                <a:gd name="connsiteX5" fmla="*/ 389721 w 1371185"/>
                <a:gd name="connsiteY5" fmla="*/ 222892 h 872144"/>
                <a:gd name="connsiteX6" fmla="*/ 683322 w 1371185"/>
                <a:gd name="connsiteY6" fmla="*/ 70494 h 872144"/>
                <a:gd name="connsiteX7" fmla="*/ 980984 w 1371185"/>
                <a:gd name="connsiteY7" fmla="*/ 215413 h 872144"/>
                <a:gd name="connsiteX8" fmla="*/ 1179698 w 1371185"/>
                <a:gd name="connsiteY8" fmla="*/ 108118 h 872144"/>
                <a:gd name="connsiteX9" fmla="*/ 1246773 w 1371185"/>
                <a:gd name="connsiteY9" fmla="*/ 1807 h 872144"/>
                <a:gd name="connsiteX10" fmla="*/ 1321069 w 1371185"/>
                <a:gd name="connsiteY10" fmla="*/ 72292 h 872144"/>
                <a:gd name="connsiteX11" fmla="*/ 1362979 w 1371185"/>
                <a:gd name="connsiteY11" fmla="*/ 175162 h 872144"/>
                <a:gd name="connsiteX12" fmla="*/ 1224939 w 1371185"/>
                <a:gd name="connsiteY12" fmla="*/ 174934 h 872144"/>
                <a:gd name="connsiteX13" fmla="*/ 1023488 w 1371185"/>
                <a:gd name="connsiteY13" fmla="*/ 283659 h 872144"/>
                <a:gd name="connsiteX14" fmla="*/ 1032419 w 1371185"/>
                <a:gd name="connsiteY14" fmla="*/ 568794 h 872144"/>
                <a:gd name="connsiteX15" fmla="*/ 1237677 w 1371185"/>
                <a:gd name="connsiteY15" fmla="*/ 683233 h 872144"/>
                <a:gd name="connsiteX16" fmla="*/ 1351548 w 1371185"/>
                <a:gd name="connsiteY16" fmla="*/ 678081 h 872144"/>
                <a:gd name="connsiteX17" fmla="*/ 1330593 w 1371185"/>
                <a:gd name="connsiteY17" fmla="*/ 798096 h 872144"/>
                <a:gd name="connsiteX18" fmla="*/ 1225818 w 1371185"/>
                <a:gd name="connsiteY18" fmla="*/ 866676 h 872144"/>
                <a:gd name="connsiteX19" fmla="*/ 1193631 w 1371185"/>
                <a:gd name="connsiteY19" fmla="*/ 759435 h 872144"/>
                <a:gd name="connsiteX20" fmla="*/ 995314 w 1371185"/>
                <a:gd name="connsiteY20" fmla="*/ 645697 h 872144"/>
                <a:gd name="connsiteX21" fmla="*/ 943878 w 1371185"/>
                <a:gd name="connsiteY21" fmla="*/ 695225 h 872144"/>
                <a:gd name="connsiteX22" fmla="*/ 873393 w 1371185"/>
                <a:gd name="connsiteY22" fmla="*/ 710465 h 872144"/>
                <a:gd name="connsiteX23" fmla="*/ 498108 w 1371185"/>
                <a:gd name="connsiteY23" fmla="*/ 710465 h 872144"/>
                <a:gd name="connsiteX24" fmla="*/ 431433 w 1371185"/>
                <a:gd name="connsiteY24" fmla="*/ 697130 h 872144"/>
                <a:gd name="connsiteX25" fmla="*/ 379999 w 1371185"/>
                <a:gd name="connsiteY25" fmla="*/ 649507 h 872144"/>
                <a:gd name="connsiteX26" fmla="*/ 189098 w 1371185"/>
                <a:gd name="connsiteY26" fmla="*/ 753101 h 872144"/>
                <a:gd name="connsiteX27" fmla="*/ 172353 w 1371185"/>
                <a:gd name="connsiteY27" fmla="*/ 851436 h 872144"/>
                <a:gd name="connsiteX28" fmla="*/ 52338 w 1371185"/>
                <a:gd name="connsiteY28" fmla="*/ 796192 h 872144"/>
                <a:gd name="connsiteX29" fmla="*/ 135160 w 1371185"/>
                <a:gd name="connsiteY29" fmla="*/ 692760 h 872144"/>
                <a:gd name="connsiteX30" fmla="*/ 346384 w 1371185"/>
                <a:gd name="connsiteY30" fmla="*/ 576553 h 872144"/>
                <a:gd name="connsiteX31" fmla="*/ 355427 w 1371185"/>
                <a:gd name="connsiteY31" fmla="*/ 288759 h 872144"/>
                <a:gd name="connsiteX32" fmla="*/ 141473 w 1371185"/>
                <a:gd name="connsiteY32" fmla="*/ 167454 h 872144"/>
                <a:gd name="connsiteX33" fmla="*/ 75277 w 1371185"/>
                <a:gd name="connsiteY33" fmla="*/ 203509 h 872144"/>
                <a:gd name="connsiteX34" fmla="*/ 503 w 1371185"/>
                <a:gd name="connsiteY34" fmla="*/ 132883 h 872144"/>
                <a:gd name="connsiteX0" fmla="*/ 503 w 1371185"/>
                <a:gd name="connsiteY0" fmla="*/ 132883 h 872144"/>
                <a:gd name="connsiteX1" fmla="*/ 67772 w 1371185"/>
                <a:gd name="connsiteY1" fmla="*/ 59203 h 872144"/>
                <a:gd name="connsiteX2" fmla="*/ 142549 w 1371185"/>
                <a:gd name="connsiteY2" fmla="*/ 9 h 872144"/>
                <a:gd name="connsiteX3" fmla="*/ 211360 w 1371185"/>
                <a:gd name="connsiteY3" fmla="*/ 66682 h 872144"/>
                <a:gd name="connsiteX4" fmla="*/ 194813 w 1371185"/>
                <a:gd name="connsiteY4" fmla="*/ 114926 h 872144"/>
                <a:gd name="connsiteX5" fmla="*/ 389721 w 1371185"/>
                <a:gd name="connsiteY5" fmla="*/ 222892 h 872144"/>
                <a:gd name="connsiteX6" fmla="*/ 683322 w 1371185"/>
                <a:gd name="connsiteY6" fmla="*/ 70494 h 872144"/>
                <a:gd name="connsiteX7" fmla="*/ 980984 w 1371185"/>
                <a:gd name="connsiteY7" fmla="*/ 215413 h 872144"/>
                <a:gd name="connsiteX8" fmla="*/ 1179698 w 1371185"/>
                <a:gd name="connsiteY8" fmla="*/ 108118 h 872144"/>
                <a:gd name="connsiteX9" fmla="*/ 1246773 w 1371185"/>
                <a:gd name="connsiteY9" fmla="*/ 1807 h 872144"/>
                <a:gd name="connsiteX10" fmla="*/ 1321069 w 1371185"/>
                <a:gd name="connsiteY10" fmla="*/ 72292 h 872144"/>
                <a:gd name="connsiteX11" fmla="*/ 1362979 w 1371185"/>
                <a:gd name="connsiteY11" fmla="*/ 175162 h 872144"/>
                <a:gd name="connsiteX12" fmla="*/ 1224939 w 1371185"/>
                <a:gd name="connsiteY12" fmla="*/ 174934 h 872144"/>
                <a:gd name="connsiteX13" fmla="*/ 1023488 w 1371185"/>
                <a:gd name="connsiteY13" fmla="*/ 283659 h 872144"/>
                <a:gd name="connsiteX14" fmla="*/ 1032419 w 1371185"/>
                <a:gd name="connsiteY14" fmla="*/ 568794 h 872144"/>
                <a:gd name="connsiteX15" fmla="*/ 1237677 w 1371185"/>
                <a:gd name="connsiteY15" fmla="*/ 683233 h 872144"/>
                <a:gd name="connsiteX16" fmla="*/ 1351548 w 1371185"/>
                <a:gd name="connsiteY16" fmla="*/ 678081 h 872144"/>
                <a:gd name="connsiteX17" fmla="*/ 1330593 w 1371185"/>
                <a:gd name="connsiteY17" fmla="*/ 798096 h 872144"/>
                <a:gd name="connsiteX18" fmla="*/ 1225818 w 1371185"/>
                <a:gd name="connsiteY18" fmla="*/ 866676 h 872144"/>
                <a:gd name="connsiteX19" fmla="*/ 1193631 w 1371185"/>
                <a:gd name="connsiteY19" fmla="*/ 759435 h 872144"/>
                <a:gd name="connsiteX20" fmla="*/ 995314 w 1371185"/>
                <a:gd name="connsiteY20" fmla="*/ 645697 h 872144"/>
                <a:gd name="connsiteX21" fmla="*/ 943878 w 1371185"/>
                <a:gd name="connsiteY21" fmla="*/ 695225 h 872144"/>
                <a:gd name="connsiteX22" fmla="*/ 873393 w 1371185"/>
                <a:gd name="connsiteY22" fmla="*/ 710465 h 872144"/>
                <a:gd name="connsiteX23" fmla="*/ 498108 w 1371185"/>
                <a:gd name="connsiteY23" fmla="*/ 710465 h 872144"/>
                <a:gd name="connsiteX24" fmla="*/ 431433 w 1371185"/>
                <a:gd name="connsiteY24" fmla="*/ 697130 h 872144"/>
                <a:gd name="connsiteX25" fmla="*/ 379999 w 1371185"/>
                <a:gd name="connsiteY25" fmla="*/ 649507 h 872144"/>
                <a:gd name="connsiteX26" fmla="*/ 189098 w 1371185"/>
                <a:gd name="connsiteY26" fmla="*/ 753101 h 872144"/>
                <a:gd name="connsiteX27" fmla="*/ 172353 w 1371185"/>
                <a:gd name="connsiteY27" fmla="*/ 851436 h 872144"/>
                <a:gd name="connsiteX28" fmla="*/ 52338 w 1371185"/>
                <a:gd name="connsiteY28" fmla="*/ 796192 h 872144"/>
                <a:gd name="connsiteX29" fmla="*/ 135160 w 1371185"/>
                <a:gd name="connsiteY29" fmla="*/ 692760 h 872144"/>
                <a:gd name="connsiteX30" fmla="*/ 346384 w 1371185"/>
                <a:gd name="connsiteY30" fmla="*/ 576553 h 872144"/>
                <a:gd name="connsiteX31" fmla="*/ 355427 w 1371185"/>
                <a:gd name="connsiteY31" fmla="*/ 288759 h 872144"/>
                <a:gd name="connsiteX32" fmla="*/ 141473 w 1371185"/>
                <a:gd name="connsiteY32" fmla="*/ 167454 h 872144"/>
                <a:gd name="connsiteX33" fmla="*/ 75277 w 1371185"/>
                <a:gd name="connsiteY33" fmla="*/ 203509 h 872144"/>
                <a:gd name="connsiteX34" fmla="*/ 503 w 1371185"/>
                <a:gd name="connsiteY34" fmla="*/ 132883 h 872144"/>
                <a:gd name="connsiteX0" fmla="*/ 503 w 1371185"/>
                <a:gd name="connsiteY0" fmla="*/ 132883 h 872144"/>
                <a:gd name="connsiteX1" fmla="*/ 67772 w 1371185"/>
                <a:gd name="connsiteY1" fmla="*/ 59203 h 872144"/>
                <a:gd name="connsiteX2" fmla="*/ 142549 w 1371185"/>
                <a:gd name="connsiteY2" fmla="*/ 9 h 872144"/>
                <a:gd name="connsiteX3" fmla="*/ 211360 w 1371185"/>
                <a:gd name="connsiteY3" fmla="*/ 66682 h 872144"/>
                <a:gd name="connsiteX4" fmla="*/ 194813 w 1371185"/>
                <a:gd name="connsiteY4" fmla="*/ 114926 h 872144"/>
                <a:gd name="connsiteX5" fmla="*/ 389721 w 1371185"/>
                <a:gd name="connsiteY5" fmla="*/ 222892 h 872144"/>
                <a:gd name="connsiteX6" fmla="*/ 683322 w 1371185"/>
                <a:gd name="connsiteY6" fmla="*/ 70494 h 872144"/>
                <a:gd name="connsiteX7" fmla="*/ 980984 w 1371185"/>
                <a:gd name="connsiteY7" fmla="*/ 215413 h 872144"/>
                <a:gd name="connsiteX8" fmla="*/ 1179698 w 1371185"/>
                <a:gd name="connsiteY8" fmla="*/ 108118 h 872144"/>
                <a:gd name="connsiteX9" fmla="*/ 1246773 w 1371185"/>
                <a:gd name="connsiteY9" fmla="*/ 1807 h 872144"/>
                <a:gd name="connsiteX10" fmla="*/ 1321069 w 1371185"/>
                <a:gd name="connsiteY10" fmla="*/ 72292 h 872144"/>
                <a:gd name="connsiteX11" fmla="*/ 1362979 w 1371185"/>
                <a:gd name="connsiteY11" fmla="*/ 175162 h 872144"/>
                <a:gd name="connsiteX12" fmla="*/ 1224939 w 1371185"/>
                <a:gd name="connsiteY12" fmla="*/ 174934 h 872144"/>
                <a:gd name="connsiteX13" fmla="*/ 1023488 w 1371185"/>
                <a:gd name="connsiteY13" fmla="*/ 283659 h 872144"/>
                <a:gd name="connsiteX14" fmla="*/ 1032419 w 1371185"/>
                <a:gd name="connsiteY14" fmla="*/ 568794 h 872144"/>
                <a:gd name="connsiteX15" fmla="*/ 1237677 w 1371185"/>
                <a:gd name="connsiteY15" fmla="*/ 683233 h 872144"/>
                <a:gd name="connsiteX16" fmla="*/ 1351548 w 1371185"/>
                <a:gd name="connsiteY16" fmla="*/ 678081 h 872144"/>
                <a:gd name="connsiteX17" fmla="*/ 1330593 w 1371185"/>
                <a:gd name="connsiteY17" fmla="*/ 798096 h 872144"/>
                <a:gd name="connsiteX18" fmla="*/ 1225818 w 1371185"/>
                <a:gd name="connsiteY18" fmla="*/ 866676 h 872144"/>
                <a:gd name="connsiteX19" fmla="*/ 1193631 w 1371185"/>
                <a:gd name="connsiteY19" fmla="*/ 759435 h 872144"/>
                <a:gd name="connsiteX20" fmla="*/ 995314 w 1371185"/>
                <a:gd name="connsiteY20" fmla="*/ 645697 h 872144"/>
                <a:gd name="connsiteX21" fmla="*/ 943878 w 1371185"/>
                <a:gd name="connsiteY21" fmla="*/ 695225 h 872144"/>
                <a:gd name="connsiteX22" fmla="*/ 873393 w 1371185"/>
                <a:gd name="connsiteY22" fmla="*/ 710465 h 872144"/>
                <a:gd name="connsiteX23" fmla="*/ 458103 w 1371185"/>
                <a:gd name="connsiteY23" fmla="*/ 843815 h 872144"/>
                <a:gd name="connsiteX24" fmla="*/ 498108 w 1371185"/>
                <a:gd name="connsiteY24" fmla="*/ 710465 h 872144"/>
                <a:gd name="connsiteX25" fmla="*/ 431433 w 1371185"/>
                <a:gd name="connsiteY25" fmla="*/ 697130 h 872144"/>
                <a:gd name="connsiteX26" fmla="*/ 379999 w 1371185"/>
                <a:gd name="connsiteY26" fmla="*/ 649507 h 872144"/>
                <a:gd name="connsiteX27" fmla="*/ 189098 w 1371185"/>
                <a:gd name="connsiteY27" fmla="*/ 753101 h 872144"/>
                <a:gd name="connsiteX28" fmla="*/ 172353 w 1371185"/>
                <a:gd name="connsiteY28" fmla="*/ 851436 h 872144"/>
                <a:gd name="connsiteX29" fmla="*/ 52338 w 1371185"/>
                <a:gd name="connsiteY29" fmla="*/ 796192 h 872144"/>
                <a:gd name="connsiteX30" fmla="*/ 135160 w 1371185"/>
                <a:gd name="connsiteY30" fmla="*/ 692760 h 872144"/>
                <a:gd name="connsiteX31" fmla="*/ 346384 w 1371185"/>
                <a:gd name="connsiteY31" fmla="*/ 576553 h 872144"/>
                <a:gd name="connsiteX32" fmla="*/ 355427 w 1371185"/>
                <a:gd name="connsiteY32" fmla="*/ 288759 h 872144"/>
                <a:gd name="connsiteX33" fmla="*/ 141473 w 1371185"/>
                <a:gd name="connsiteY33" fmla="*/ 167454 h 872144"/>
                <a:gd name="connsiteX34" fmla="*/ 75277 w 1371185"/>
                <a:gd name="connsiteY34" fmla="*/ 203509 h 872144"/>
                <a:gd name="connsiteX35" fmla="*/ 503 w 1371185"/>
                <a:gd name="connsiteY35" fmla="*/ 132883 h 872144"/>
                <a:gd name="connsiteX0" fmla="*/ 503 w 1371185"/>
                <a:gd name="connsiteY0" fmla="*/ 132883 h 872144"/>
                <a:gd name="connsiteX1" fmla="*/ 67772 w 1371185"/>
                <a:gd name="connsiteY1" fmla="*/ 59203 h 872144"/>
                <a:gd name="connsiteX2" fmla="*/ 142549 w 1371185"/>
                <a:gd name="connsiteY2" fmla="*/ 9 h 872144"/>
                <a:gd name="connsiteX3" fmla="*/ 211360 w 1371185"/>
                <a:gd name="connsiteY3" fmla="*/ 66682 h 872144"/>
                <a:gd name="connsiteX4" fmla="*/ 194813 w 1371185"/>
                <a:gd name="connsiteY4" fmla="*/ 114926 h 872144"/>
                <a:gd name="connsiteX5" fmla="*/ 389721 w 1371185"/>
                <a:gd name="connsiteY5" fmla="*/ 222892 h 872144"/>
                <a:gd name="connsiteX6" fmla="*/ 683322 w 1371185"/>
                <a:gd name="connsiteY6" fmla="*/ 70494 h 872144"/>
                <a:gd name="connsiteX7" fmla="*/ 980984 w 1371185"/>
                <a:gd name="connsiteY7" fmla="*/ 215413 h 872144"/>
                <a:gd name="connsiteX8" fmla="*/ 1179698 w 1371185"/>
                <a:gd name="connsiteY8" fmla="*/ 108118 h 872144"/>
                <a:gd name="connsiteX9" fmla="*/ 1246773 w 1371185"/>
                <a:gd name="connsiteY9" fmla="*/ 1807 h 872144"/>
                <a:gd name="connsiteX10" fmla="*/ 1321069 w 1371185"/>
                <a:gd name="connsiteY10" fmla="*/ 72292 h 872144"/>
                <a:gd name="connsiteX11" fmla="*/ 1362979 w 1371185"/>
                <a:gd name="connsiteY11" fmla="*/ 175162 h 872144"/>
                <a:gd name="connsiteX12" fmla="*/ 1224939 w 1371185"/>
                <a:gd name="connsiteY12" fmla="*/ 174934 h 872144"/>
                <a:gd name="connsiteX13" fmla="*/ 1023488 w 1371185"/>
                <a:gd name="connsiteY13" fmla="*/ 283659 h 872144"/>
                <a:gd name="connsiteX14" fmla="*/ 1032419 w 1371185"/>
                <a:gd name="connsiteY14" fmla="*/ 568794 h 872144"/>
                <a:gd name="connsiteX15" fmla="*/ 1237677 w 1371185"/>
                <a:gd name="connsiteY15" fmla="*/ 683233 h 872144"/>
                <a:gd name="connsiteX16" fmla="*/ 1351548 w 1371185"/>
                <a:gd name="connsiteY16" fmla="*/ 678081 h 872144"/>
                <a:gd name="connsiteX17" fmla="*/ 1330593 w 1371185"/>
                <a:gd name="connsiteY17" fmla="*/ 798096 h 872144"/>
                <a:gd name="connsiteX18" fmla="*/ 1225818 w 1371185"/>
                <a:gd name="connsiteY18" fmla="*/ 866676 h 872144"/>
                <a:gd name="connsiteX19" fmla="*/ 1193631 w 1371185"/>
                <a:gd name="connsiteY19" fmla="*/ 759435 h 872144"/>
                <a:gd name="connsiteX20" fmla="*/ 995314 w 1371185"/>
                <a:gd name="connsiteY20" fmla="*/ 645697 h 872144"/>
                <a:gd name="connsiteX21" fmla="*/ 943878 w 1371185"/>
                <a:gd name="connsiteY21" fmla="*/ 695225 h 872144"/>
                <a:gd name="connsiteX22" fmla="*/ 873393 w 1371185"/>
                <a:gd name="connsiteY22" fmla="*/ 710465 h 872144"/>
                <a:gd name="connsiteX23" fmla="*/ 909588 w 1371185"/>
                <a:gd name="connsiteY23" fmla="*/ 849530 h 872144"/>
                <a:gd name="connsiteX24" fmla="*/ 458103 w 1371185"/>
                <a:gd name="connsiteY24" fmla="*/ 843815 h 872144"/>
                <a:gd name="connsiteX25" fmla="*/ 498108 w 1371185"/>
                <a:gd name="connsiteY25" fmla="*/ 710465 h 872144"/>
                <a:gd name="connsiteX26" fmla="*/ 431433 w 1371185"/>
                <a:gd name="connsiteY26" fmla="*/ 697130 h 872144"/>
                <a:gd name="connsiteX27" fmla="*/ 379999 w 1371185"/>
                <a:gd name="connsiteY27" fmla="*/ 649507 h 872144"/>
                <a:gd name="connsiteX28" fmla="*/ 189098 w 1371185"/>
                <a:gd name="connsiteY28" fmla="*/ 753101 h 872144"/>
                <a:gd name="connsiteX29" fmla="*/ 172353 w 1371185"/>
                <a:gd name="connsiteY29" fmla="*/ 851436 h 872144"/>
                <a:gd name="connsiteX30" fmla="*/ 52338 w 1371185"/>
                <a:gd name="connsiteY30" fmla="*/ 796192 h 872144"/>
                <a:gd name="connsiteX31" fmla="*/ 135160 w 1371185"/>
                <a:gd name="connsiteY31" fmla="*/ 692760 h 872144"/>
                <a:gd name="connsiteX32" fmla="*/ 346384 w 1371185"/>
                <a:gd name="connsiteY32" fmla="*/ 576553 h 872144"/>
                <a:gd name="connsiteX33" fmla="*/ 355427 w 1371185"/>
                <a:gd name="connsiteY33" fmla="*/ 288759 h 872144"/>
                <a:gd name="connsiteX34" fmla="*/ 141473 w 1371185"/>
                <a:gd name="connsiteY34" fmla="*/ 167454 h 872144"/>
                <a:gd name="connsiteX35" fmla="*/ 75277 w 1371185"/>
                <a:gd name="connsiteY35" fmla="*/ 203509 h 872144"/>
                <a:gd name="connsiteX36" fmla="*/ 503 w 1371185"/>
                <a:gd name="connsiteY36" fmla="*/ 132883 h 872144"/>
                <a:gd name="connsiteX0" fmla="*/ 503 w 1371185"/>
                <a:gd name="connsiteY0" fmla="*/ 132883 h 872144"/>
                <a:gd name="connsiteX1" fmla="*/ 67772 w 1371185"/>
                <a:gd name="connsiteY1" fmla="*/ 59203 h 872144"/>
                <a:gd name="connsiteX2" fmla="*/ 142549 w 1371185"/>
                <a:gd name="connsiteY2" fmla="*/ 9 h 872144"/>
                <a:gd name="connsiteX3" fmla="*/ 211360 w 1371185"/>
                <a:gd name="connsiteY3" fmla="*/ 66682 h 872144"/>
                <a:gd name="connsiteX4" fmla="*/ 194813 w 1371185"/>
                <a:gd name="connsiteY4" fmla="*/ 114926 h 872144"/>
                <a:gd name="connsiteX5" fmla="*/ 389721 w 1371185"/>
                <a:gd name="connsiteY5" fmla="*/ 222892 h 872144"/>
                <a:gd name="connsiteX6" fmla="*/ 683322 w 1371185"/>
                <a:gd name="connsiteY6" fmla="*/ 70494 h 872144"/>
                <a:gd name="connsiteX7" fmla="*/ 980984 w 1371185"/>
                <a:gd name="connsiteY7" fmla="*/ 215413 h 872144"/>
                <a:gd name="connsiteX8" fmla="*/ 1179698 w 1371185"/>
                <a:gd name="connsiteY8" fmla="*/ 108118 h 872144"/>
                <a:gd name="connsiteX9" fmla="*/ 1246773 w 1371185"/>
                <a:gd name="connsiteY9" fmla="*/ 1807 h 872144"/>
                <a:gd name="connsiteX10" fmla="*/ 1321069 w 1371185"/>
                <a:gd name="connsiteY10" fmla="*/ 72292 h 872144"/>
                <a:gd name="connsiteX11" fmla="*/ 1362979 w 1371185"/>
                <a:gd name="connsiteY11" fmla="*/ 175162 h 872144"/>
                <a:gd name="connsiteX12" fmla="*/ 1224939 w 1371185"/>
                <a:gd name="connsiteY12" fmla="*/ 174934 h 872144"/>
                <a:gd name="connsiteX13" fmla="*/ 1023488 w 1371185"/>
                <a:gd name="connsiteY13" fmla="*/ 283659 h 872144"/>
                <a:gd name="connsiteX14" fmla="*/ 1032419 w 1371185"/>
                <a:gd name="connsiteY14" fmla="*/ 568794 h 872144"/>
                <a:gd name="connsiteX15" fmla="*/ 1237677 w 1371185"/>
                <a:gd name="connsiteY15" fmla="*/ 683233 h 872144"/>
                <a:gd name="connsiteX16" fmla="*/ 1351548 w 1371185"/>
                <a:gd name="connsiteY16" fmla="*/ 678081 h 872144"/>
                <a:gd name="connsiteX17" fmla="*/ 1330593 w 1371185"/>
                <a:gd name="connsiteY17" fmla="*/ 798096 h 872144"/>
                <a:gd name="connsiteX18" fmla="*/ 1225818 w 1371185"/>
                <a:gd name="connsiteY18" fmla="*/ 866676 h 872144"/>
                <a:gd name="connsiteX19" fmla="*/ 1193631 w 1371185"/>
                <a:gd name="connsiteY19" fmla="*/ 759435 h 872144"/>
                <a:gd name="connsiteX20" fmla="*/ 995314 w 1371185"/>
                <a:gd name="connsiteY20" fmla="*/ 645697 h 872144"/>
                <a:gd name="connsiteX21" fmla="*/ 943878 w 1371185"/>
                <a:gd name="connsiteY21" fmla="*/ 695225 h 872144"/>
                <a:gd name="connsiteX22" fmla="*/ 873393 w 1371185"/>
                <a:gd name="connsiteY22" fmla="*/ 710465 h 872144"/>
                <a:gd name="connsiteX23" fmla="*/ 909588 w 1371185"/>
                <a:gd name="connsiteY23" fmla="*/ 849530 h 872144"/>
                <a:gd name="connsiteX24" fmla="*/ 458103 w 1371185"/>
                <a:gd name="connsiteY24" fmla="*/ 843815 h 872144"/>
                <a:gd name="connsiteX25" fmla="*/ 498108 w 1371185"/>
                <a:gd name="connsiteY25" fmla="*/ 710465 h 872144"/>
                <a:gd name="connsiteX26" fmla="*/ 431433 w 1371185"/>
                <a:gd name="connsiteY26" fmla="*/ 697130 h 872144"/>
                <a:gd name="connsiteX27" fmla="*/ 379999 w 1371185"/>
                <a:gd name="connsiteY27" fmla="*/ 649507 h 872144"/>
                <a:gd name="connsiteX28" fmla="*/ 189098 w 1371185"/>
                <a:gd name="connsiteY28" fmla="*/ 753101 h 872144"/>
                <a:gd name="connsiteX29" fmla="*/ 172353 w 1371185"/>
                <a:gd name="connsiteY29" fmla="*/ 851436 h 872144"/>
                <a:gd name="connsiteX30" fmla="*/ 52338 w 1371185"/>
                <a:gd name="connsiteY30" fmla="*/ 796192 h 872144"/>
                <a:gd name="connsiteX31" fmla="*/ 135160 w 1371185"/>
                <a:gd name="connsiteY31" fmla="*/ 692760 h 872144"/>
                <a:gd name="connsiteX32" fmla="*/ 346384 w 1371185"/>
                <a:gd name="connsiteY32" fmla="*/ 576553 h 872144"/>
                <a:gd name="connsiteX33" fmla="*/ 355427 w 1371185"/>
                <a:gd name="connsiteY33" fmla="*/ 288759 h 872144"/>
                <a:gd name="connsiteX34" fmla="*/ 141473 w 1371185"/>
                <a:gd name="connsiteY34" fmla="*/ 167454 h 872144"/>
                <a:gd name="connsiteX35" fmla="*/ 75277 w 1371185"/>
                <a:gd name="connsiteY35" fmla="*/ 203509 h 872144"/>
                <a:gd name="connsiteX36" fmla="*/ 503 w 1371185"/>
                <a:gd name="connsiteY36" fmla="*/ 132883 h 872144"/>
                <a:gd name="connsiteX0" fmla="*/ 503 w 1371185"/>
                <a:gd name="connsiteY0" fmla="*/ 132883 h 872144"/>
                <a:gd name="connsiteX1" fmla="*/ 67772 w 1371185"/>
                <a:gd name="connsiteY1" fmla="*/ 59203 h 872144"/>
                <a:gd name="connsiteX2" fmla="*/ 142549 w 1371185"/>
                <a:gd name="connsiteY2" fmla="*/ 9 h 872144"/>
                <a:gd name="connsiteX3" fmla="*/ 211360 w 1371185"/>
                <a:gd name="connsiteY3" fmla="*/ 66682 h 872144"/>
                <a:gd name="connsiteX4" fmla="*/ 194813 w 1371185"/>
                <a:gd name="connsiteY4" fmla="*/ 114926 h 872144"/>
                <a:gd name="connsiteX5" fmla="*/ 389721 w 1371185"/>
                <a:gd name="connsiteY5" fmla="*/ 222892 h 872144"/>
                <a:gd name="connsiteX6" fmla="*/ 683322 w 1371185"/>
                <a:gd name="connsiteY6" fmla="*/ 70494 h 872144"/>
                <a:gd name="connsiteX7" fmla="*/ 980984 w 1371185"/>
                <a:gd name="connsiteY7" fmla="*/ 215413 h 872144"/>
                <a:gd name="connsiteX8" fmla="*/ 1179698 w 1371185"/>
                <a:gd name="connsiteY8" fmla="*/ 108118 h 872144"/>
                <a:gd name="connsiteX9" fmla="*/ 1246773 w 1371185"/>
                <a:gd name="connsiteY9" fmla="*/ 1807 h 872144"/>
                <a:gd name="connsiteX10" fmla="*/ 1321069 w 1371185"/>
                <a:gd name="connsiteY10" fmla="*/ 72292 h 872144"/>
                <a:gd name="connsiteX11" fmla="*/ 1362979 w 1371185"/>
                <a:gd name="connsiteY11" fmla="*/ 175162 h 872144"/>
                <a:gd name="connsiteX12" fmla="*/ 1224939 w 1371185"/>
                <a:gd name="connsiteY12" fmla="*/ 174934 h 872144"/>
                <a:gd name="connsiteX13" fmla="*/ 1023488 w 1371185"/>
                <a:gd name="connsiteY13" fmla="*/ 283659 h 872144"/>
                <a:gd name="connsiteX14" fmla="*/ 1032419 w 1371185"/>
                <a:gd name="connsiteY14" fmla="*/ 568794 h 872144"/>
                <a:gd name="connsiteX15" fmla="*/ 1237677 w 1371185"/>
                <a:gd name="connsiteY15" fmla="*/ 683233 h 872144"/>
                <a:gd name="connsiteX16" fmla="*/ 1351548 w 1371185"/>
                <a:gd name="connsiteY16" fmla="*/ 678081 h 872144"/>
                <a:gd name="connsiteX17" fmla="*/ 1330593 w 1371185"/>
                <a:gd name="connsiteY17" fmla="*/ 798096 h 872144"/>
                <a:gd name="connsiteX18" fmla="*/ 1225818 w 1371185"/>
                <a:gd name="connsiteY18" fmla="*/ 866676 h 872144"/>
                <a:gd name="connsiteX19" fmla="*/ 1193631 w 1371185"/>
                <a:gd name="connsiteY19" fmla="*/ 759435 h 872144"/>
                <a:gd name="connsiteX20" fmla="*/ 995314 w 1371185"/>
                <a:gd name="connsiteY20" fmla="*/ 645697 h 872144"/>
                <a:gd name="connsiteX21" fmla="*/ 943878 w 1371185"/>
                <a:gd name="connsiteY21" fmla="*/ 695225 h 872144"/>
                <a:gd name="connsiteX22" fmla="*/ 873393 w 1371185"/>
                <a:gd name="connsiteY22" fmla="*/ 710465 h 872144"/>
                <a:gd name="connsiteX23" fmla="*/ 913398 w 1371185"/>
                <a:gd name="connsiteY23" fmla="*/ 849530 h 872144"/>
                <a:gd name="connsiteX24" fmla="*/ 458103 w 1371185"/>
                <a:gd name="connsiteY24" fmla="*/ 843815 h 872144"/>
                <a:gd name="connsiteX25" fmla="*/ 498108 w 1371185"/>
                <a:gd name="connsiteY25" fmla="*/ 710465 h 872144"/>
                <a:gd name="connsiteX26" fmla="*/ 431433 w 1371185"/>
                <a:gd name="connsiteY26" fmla="*/ 697130 h 872144"/>
                <a:gd name="connsiteX27" fmla="*/ 379999 w 1371185"/>
                <a:gd name="connsiteY27" fmla="*/ 649507 h 872144"/>
                <a:gd name="connsiteX28" fmla="*/ 189098 w 1371185"/>
                <a:gd name="connsiteY28" fmla="*/ 753101 h 872144"/>
                <a:gd name="connsiteX29" fmla="*/ 172353 w 1371185"/>
                <a:gd name="connsiteY29" fmla="*/ 851436 h 872144"/>
                <a:gd name="connsiteX30" fmla="*/ 52338 w 1371185"/>
                <a:gd name="connsiteY30" fmla="*/ 796192 h 872144"/>
                <a:gd name="connsiteX31" fmla="*/ 135160 w 1371185"/>
                <a:gd name="connsiteY31" fmla="*/ 692760 h 872144"/>
                <a:gd name="connsiteX32" fmla="*/ 346384 w 1371185"/>
                <a:gd name="connsiteY32" fmla="*/ 576553 h 872144"/>
                <a:gd name="connsiteX33" fmla="*/ 355427 w 1371185"/>
                <a:gd name="connsiteY33" fmla="*/ 288759 h 872144"/>
                <a:gd name="connsiteX34" fmla="*/ 141473 w 1371185"/>
                <a:gd name="connsiteY34" fmla="*/ 167454 h 872144"/>
                <a:gd name="connsiteX35" fmla="*/ 75277 w 1371185"/>
                <a:gd name="connsiteY35" fmla="*/ 203509 h 872144"/>
                <a:gd name="connsiteX36" fmla="*/ 503 w 1371185"/>
                <a:gd name="connsiteY36" fmla="*/ 132883 h 872144"/>
                <a:gd name="connsiteX0" fmla="*/ 503 w 1371185"/>
                <a:gd name="connsiteY0" fmla="*/ 132883 h 878195"/>
                <a:gd name="connsiteX1" fmla="*/ 67772 w 1371185"/>
                <a:gd name="connsiteY1" fmla="*/ 59203 h 878195"/>
                <a:gd name="connsiteX2" fmla="*/ 142549 w 1371185"/>
                <a:gd name="connsiteY2" fmla="*/ 9 h 878195"/>
                <a:gd name="connsiteX3" fmla="*/ 211360 w 1371185"/>
                <a:gd name="connsiteY3" fmla="*/ 66682 h 878195"/>
                <a:gd name="connsiteX4" fmla="*/ 194813 w 1371185"/>
                <a:gd name="connsiteY4" fmla="*/ 114926 h 878195"/>
                <a:gd name="connsiteX5" fmla="*/ 389721 w 1371185"/>
                <a:gd name="connsiteY5" fmla="*/ 222892 h 878195"/>
                <a:gd name="connsiteX6" fmla="*/ 683322 w 1371185"/>
                <a:gd name="connsiteY6" fmla="*/ 70494 h 878195"/>
                <a:gd name="connsiteX7" fmla="*/ 980984 w 1371185"/>
                <a:gd name="connsiteY7" fmla="*/ 215413 h 878195"/>
                <a:gd name="connsiteX8" fmla="*/ 1179698 w 1371185"/>
                <a:gd name="connsiteY8" fmla="*/ 108118 h 878195"/>
                <a:gd name="connsiteX9" fmla="*/ 1246773 w 1371185"/>
                <a:gd name="connsiteY9" fmla="*/ 1807 h 878195"/>
                <a:gd name="connsiteX10" fmla="*/ 1321069 w 1371185"/>
                <a:gd name="connsiteY10" fmla="*/ 72292 h 878195"/>
                <a:gd name="connsiteX11" fmla="*/ 1362979 w 1371185"/>
                <a:gd name="connsiteY11" fmla="*/ 175162 h 878195"/>
                <a:gd name="connsiteX12" fmla="*/ 1224939 w 1371185"/>
                <a:gd name="connsiteY12" fmla="*/ 174934 h 878195"/>
                <a:gd name="connsiteX13" fmla="*/ 1023488 w 1371185"/>
                <a:gd name="connsiteY13" fmla="*/ 283659 h 878195"/>
                <a:gd name="connsiteX14" fmla="*/ 1032419 w 1371185"/>
                <a:gd name="connsiteY14" fmla="*/ 568794 h 878195"/>
                <a:gd name="connsiteX15" fmla="*/ 1237677 w 1371185"/>
                <a:gd name="connsiteY15" fmla="*/ 683233 h 878195"/>
                <a:gd name="connsiteX16" fmla="*/ 1351548 w 1371185"/>
                <a:gd name="connsiteY16" fmla="*/ 678081 h 878195"/>
                <a:gd name="connsiteX17" fmla="*/ 1330593 w 1371185"/>
                <a:gd name="connsiteY17" fmla="*/ 798096 h 878195"/>
                <a:gd name="connsiteX18" fmla="*/ 1225818 w 1371185"/>
                <a:gd name="connsiteY18" fmla="*/ 866676 h 878195"/>
                <a:gd name="connsiteX19" fmla="*/ 1193631 w 1371185"/>
                <a:gd name="connsiteY19" fmla="*/ 759435 h 878195"/>
                <a:gd name="connsiteX20" fmla="*/ 995314 w 1371185"/>
                <a:gd name="connsiteY20" fmla="*/ 645697 h 878195"/>
                <a:gd name="connsiteX21" fmla="*/ 943878 w 1371185"/>
                <a:gd name="connsiteY21" fmla="*/ 695225 h 878195"/>
                <a:gd name="connsiteX22" fmla="*/ 873393 w 1371185"/>
                <a:gd name="connsiteY22" fmla="*/ 710465 h 878195"/>
                <a:gd name="connsiteX23" fmla="*/ 913398 w 1371185"/>
                <a:gd name="connsiteY23" fmla="*/ 849530 h 878195"/>
                <a:gd name="connsiteX24" fmla="*/ 488583 w 1371185"/>
                <a:gd name="connsiteY24" fmla="*/ 878105 h 878195"/>
                <a:gd name="connsiteX25" fmla="*/ 458103 w 1371185"/>
                <a:gd name="connsiteY25" fmla="*/ 843815 h 878195"/>
                <a:gd name="connsiteX26" fmla="*/ 498108 w 1371185"/>
                <a:gd name="connsiteY26" fmla="*/ 710465 h 878195"/>
                <a:gd name="connsiteX27" fmla="*/ 431433 w 1371185"/>
                <a:gd name="connsiteY27" fmla="*/ 697130 h 878195"/>
                <a:gd name="connsiteX28" fmla="*/ 379999 w 1371185"/>
                <a:gd name="connsiteY28" fmla="*/ 649507 h 878195"/>
                <a:gd name="connsiteX29" fmla="*/ 189098 w 1371185"/>
                <a:gd name="connsiteY29" fmla="*/ 753101 h 878195"/>
                <a:gd name="connsiteX30" fmla="*/ 172353 w 1371185"/>
                <a:gd name="connsiteY30" fmla="*/ 851436 h 878195"/>
                <a:gd name="connsiteX31" fmla="*/ 52338 w 1371185"/>
                <a:gd name="connsiteY31" fmla="*/ 796192 h 878195"/>
                <a:gd name="connsiteX32" fmla="*/ 135160 w 1371185"/>
                <a:gd name="connsiteY32" fmla="*/ 692760 h 878195"/>
                <a:gd name="connsiteX33" fmla="*/ 346384 w 1371185"/>
                <a:gd name="connsiteY33" fmla="*/ 576553 h 878195"/>
                <a:gd name="connsiteX34" fmla="*/ 355427 w 1371185"/>
                <a:gd name="connsiteY34" fmla="*/ 288759 h 878195"/>
                <a:gd name="connsiteX35" fmla="*/ 141473 w 1371185"/>
                <a:gd name="connsiteY35" fmla="*/ 167454 h 878195"/>
                <a:gd name="connsiteX36" fmla="*/ 75277 w 1371185"/>
                <a:gd name="connsiteY36" fmla="*/ 203509 h 878195"/>
                <a:gd name="connsiteX37" fmla="*/ 503 w 1371185"/>
                <a:gd name="connsiteY37" fmla="*/ 132883 h 878195"/>
                <a:gd name="connsiteX0" fmla="*/ 503 w 1371185"/>
                <a:gd name="connsiteY0" fmla="*/ 132883 h 879165"/>
                <a:gd name="connsiteX1" fmla="*/ 67772 w 1371185"/>
                <a:gd name="connsiteY1" fmla="*/ 59203 h 879165"/>
                <a:gd name="connsiteX2" fmla="*/ 142549 w 1371185"/>
                <a:gd name="connsiteY2" fmla="*/ 9 h 879165"/>
                <a:gd name="connsiteX3" fmla="*/ 211360 w 1371185"/>
                <a:gd name="connsiteY3" fmla="*/ 66682 h 879165"/>
                <a:gd name="connsiteX4" fmla="*/ 194813 w 1371185"/>
                <a:gd name="connsiteY4" fmla="*/ 114926 h 879165"/>
                <a:gd name="connsiteX5" fmla="*/ 389721 w 1371185"/>
                <a:gd name="connsiteY5" fmla="*/ 222892 h 879165"/>
                <a:gd name="connsiteX6" fmla="*/ 683322 w 1371185"/>
                <a:gd name="connsiteY6" fmla="*/ 70494 h 879165"/>
                <a:gd name="connsiteX7" fmla="*/ 980984 w 1371185"/>
                <a:gd name="connsiteY7" fmla="*/ 215413 h 879165"/>
                <a:gd name="connsiteX8" fmla="*/ 1179698 w 1371185"/>
                <a:gd name="connsiteY8" fmla="*/ 108118 h 879165"/>
                <a:gd name="connsiteX9" fmla="*/ 1246773 w 1371185"/>
                <a:gd name="connsiteY9" fmla="*/ 1807 h 879165"/>
                <a:gd name="connsiteX10" fmla="*/ 1321069 w 1371185"/>
                <a:gd name="connsiteY10" fmla="*/ 72292 h 879165"/>
                <a:gd name="connsiteX11" fmla="*/ 1362979 w 1371185"/>
                <a:gd name="connsiteY11" fmla="*/ 175162 h 879165"/>
                <a:gd name="connsiteX12" fmla="*/ 1224939 w 1371185"/>
                <a:gd name="connsiteY12" fmla="*/ 174934 h 879165"/>
                <a:gd name="connsiteX13" fmla="*/ 1023488 w 1371185"/>
                <a:gd name="connsiteY13" fmla="*/ 283659 h 879165"/>
                <a:gd name="connsiteX14" fmla="*/ 1032419 w 1371185"/>
                <a:gd name="connsiteY14" fmla="*/ 568794 h 879165"/>
                <a:gd name="connsiteX15" fmla="*/ 1237677 w 1371185"/>
                <a:gd name="connsiteY15" fmla="*/ 683233 h 879165"/>
                <a:gd name="connsiteX16" fmla="*/ 1351548 w 1371185"/>
                <a:gd name="connsiteY16" fmla="*/ 678081 h 879165"/>
                <a:gd name="connsiteX17" fmla="*/ 1330593 w 1371185"/>
                <a:gd name="connsiteY17" fmla="*/ 798096 h 879165"/>
                <a:gd name="connsiteX18" fmla="*/ 1225818 w 1371185"/>
                <a:gd name="connsiteY18" fmla="*/ 866676 h 879165"/>
                <a:gd name="connsiteX19" fmla="*/ 1193631 w 1371185"/>
                <a:gd name="connsiteY19" fmla="*/ 759435 h 879165"/>
                <a:gd name="connsiteX20" fmla="*/ 995314 w 1371185"/>
                <a:gd name="connsiteY20" fmla="*/ 645697 h 879165"/>
                <a:gd name="connsiteX21" fmla="*/ 943878 w 1371185"/>
                <a:gd name="connsiteY21" fmla="*/ 695225 h 879165"/>
                <a:gd name="connsiteX22" fmla="*/ 873393 w 1371185"/>
                <a:gd name="connsiteY22" fmla="*/ 710465 h 879165"/>
                <a:gd name="connsiteX23" fmla="*/ 913398 w 1371185"/>
                <a:gd name="connsiteY23" fmla="*/ 849530 h 879165"/>
                <a:gd name="connsiteX24" fmla="*/ 892443 w 1371185"/>
                <a:gd name="connsiteY24" fmla="*/ 874295 h 879165"/>
                <a:gd name="connsiteX25" fmla="*/ 488583 w 1371185"/>
                <a:gd name="connsiteY25" fmla="*/ 878105 h 879165"/>
                <a:gd name="connsiteX26" fmla="*/ 458103 w 1371185"/>
                <a:gd name="connsiteY26" fmla="*/ 843815 h 879165"/>
                <a:gd name="connsiteX27" fmla="*/ 498108 w 1371185"/>
                <a:gd name="connsiteY27" fmla="*/ 710465 h 879165"/>
                <a:gd name="connsiteX28" fmla="*/ 431433 w 1371185"/>
                <a:gd name="connsiteY28" fmla="*/ 697130 h 879165"/>
                <a:gd name="connsiteX29" fmla="*/ 379999 w 1371185"/>
                <a:gd name="connsiteY29" fmla="*/ 649507 h 879165"/>
                <a:gd name="connsiteX30" fmla="*/ 189098 w 1371185"/>
                <a:gd name="connsiteY30" fmla="*/ 753101 h 879165"/>
                <a:gd name="connsiteX31" fmla="*/ 172353 w 1371185"/>
                <a:gd name="connsiteY31" fmla="*/ 851436 h 879165"/>
                <a:gd name="connsiteX32" fmla="*/ 52338 w 1371185"/>
                <a:gd name="connsiteY32" fmla="*/ 796192 h 879165"/>
                <a:gd name="connsiteX33" fmla="*/ 135160 w 1371185"/>
                <a:gd name="connsiteY33" fmla="*/ 692760 h 879165"/>
                <a:gd name="connsiteX34" fmla="*/ 346384 w 1371185"/>
                <a:gd name="connsiteY34" fmla="*/ 576553 h 879165"/>
                <a:gd name="connsiteX35" fmla="*/ 355427 w 1371185"/>
                <a:gd name="connsiteY35" fmla="*/ 288759 h 879165"/>
                <a:gd name="connsiteX36" fmla="*/ 141473 w 1371185"/>
                <a:gd name="connsiteY36" fmla="*/ 167454 h 879165"/>
                <a:gd name="connsiteX37" fmla="*/ 75277 w 1371185"/>
                <a:gd name="connsiteY37" fmla="*/ 203509 h 879165"/>
                <a:gd name="connsiteX38" fmla="*/ 503 w 1371185"/>
                <a:gd name="connsiteY38" fmla="*/ 132883 h 879165"/>
                <a:gd name="connsiteX0" fmla="*/ 503 w 1371185"/>
                <a:gd name="connsiteY0" fmla="*/ 132883 h 878105"/>
                <a:gd name="connsiteX1" fmla="*/ 67772 w 1371185"/>
                <a:gd name="connsiteY1" fmla="*/ 59203 h 878105"/>
                <a:gd name="connsiteX2" fmla="*/ 142549 w 1371185"/>
                <a:gd name="connsiteY2" fmla="*/ 9 h 878105"/>
                <a:gd name="connsiteX3" fmla="*/ 211360 w 1371185"/>
                <a:gd name="connsiteY3" fmla="*/ 66682 h 878105"/>
                <a:gd name="connsiteX4" fmla="*/ 194813 w 1371185"/>
                <a:gd name="connsiteY4" fmla="*/ 114926 h 878105"/>
                <a:gd name="connsiteX5" fmla="*/ 389721 w 1371185"/>
                <a:gd name="connsiteY5" fmla="*/ 222892 h 878105"/>
                <a:gd name="connsiteX6" fmla="*/ 683322 w 1371185"/>
                <a:gd name="connsiteY6" fmla="*/ 70494 h 878105"/>
                <a:gd name="connsiteX7" fmla="*/ 980984 w 1371185"/>
                <a:gd name="connsiteY7" fmla="*/ 215413 h 878105"/>
                <a:gd name="connsiteX8" fmla="*/ 1179698 w 1371185"/>
                <a:gd name="connsiteY8" fmla="*/ 108118 h 878105"/>
                <a:gd name="connsiteX9" fmla="*/ 1246773 w 1371185"/>
                <a:gd name="connsiteY9" fmla="*/ 1807 h 878105"/>
                <a:gd name="connsiteX10" fmla="*/ 1321069 w 1371185"/>
                <a:gd name="connsiteY10" fmla="*/ 72292 h 878105"/>
                <a:gd name="connsiteX11" fmla="*/ 1362979 w 1371185"/>
                <a:gd name="connsiteY11" fmla="*/ 175162 h 878105"/>
                <a:gd name="connsiteX12" fmla="*/ 1224939 w 1371185"/>
                <a:gd name="connsiteY12" fmla="*/ 174934 h 878105"/>
                <a:gd name="connsiteX13" fmla="*/ 1023488 w 1371185"/>
                <a:gd name="connsiteY13" fmla="*/ 283659 h 878105"/>
                <a:gd name="connsiteX14" fmla="*/ 1032419 w 1371185"/>
                <a:gd name="connsiteY14" fmla="*/ 568794 h 878105"/>
                <a:gd name="connsiteX15" fmla="*/ 1237677 w 1371185"/>
                <a:gd name="connsiteY15" fmla="*/ 683233 h 878105"/>
                <a:gd name="connsiteX16" fmla="*/ 1351548 w 1371185"/>
                <a:gd name="connsiteY16" fmla="*/ 678081 h 878105"/>
                <a:gd name="connsiteX17" fmla="*/ 1330593 w 1371185"/>
                <a:gd name="connsiteY17" fmla="*/ 798096 h 878105"/>
                <a:gd name="connsiteX18" fmla="*/ 1225818 w 1371185"/>
                <a:gd name="connsiteY18" fmla="*/ 866676 h 878105"/>
                <a:gd name="connsiteX19" fmla="*/ 1193631 w 1371185"/>
                <a:gd name="connsiteY19" fmla="*/ 759435 h 878105"/>
                <a:gd name="connsiteX20" fmla="*/ 995314 w 1371185"/>
                <a:gd name="connsiteY20" fmla="*/ 645697 h 878105"/>
                <a:gd name="connsiteX21" fmla="*/ 943878 w 1371185"/>
                <a:gd name="connsiteY21" fmla="*/ 695225 h 878105"/>
                <a:gd name="connsiteX22" fmla="*/ 873393 w 1371185"/>
                <a:gd name="connsiteY22" fmla="*/ 710465 h 878105"/>
                <a:gd name="connsiteX23" fmla="*/ 913398 w 1371185"/>
                <a:gd name="connsiteY23" fmla="*/ 849530 h 878105"/>
                <a:gd name="connsiteX24" fmla="*/ 892443 w 1371185"/>
                <a:gd name="connsiteY24" fmla="*/ 874295 h 878105"/>
                <a:gd name="connsiteX25" fmla="*/ 488583 w 1371185"/>
                <a:gd name="connsiteY25" fmla="*/ 878105 h 878105"/>
                <a:gd name="connsiteX26" fmla="*/ 458103 w 1371185"/>
                <a:gd name="connsiteY26" fmla="*/ 843815 h 878105"/>
                <a:gd name="connsiteX27" fmla="*/ 498108 w 1371185"/>
                <a:gd name="connsiteY27" fmla="*/ 710465 h 878105"/>
                <a:gd name="connsiteX28" fmla="*/ 431433 w 1371185"/>
                <a:gd name="connsiteY28" fmla="*/ 697130 h 878105"/>
                <a:gd name="connsiteX29" fmla="*/ 379999 w 1371185"/>
                <a:gd name="connsiteY29" fmla="*/ 649507 h 878105"/>
                <a:gd name="connsiteX30" fmla="*/ 189098 w 1371185"/>
                <a:gd name="connsiteY30" fmla="*/ 753101 h 878105"/>
                <a:gd name="connsiteX31" fmla="*/ 172353 w 1371185"/>
                <a:gd name="connsiteY31" fmla="*/ 851436 h 878105"/>
                <a:gd name="connsiteX32" fmla="*/ 52338 w 1371185"/>
                <a:gd name="connsiteY32" fmla="*/ 796192 h 878105"/>
                <a:gd name="connsiteX33" fmla="*/ 135160 w 1371185"/>
                <a:gd name="connsiteY33" fmla="*/ 692760 h 878105"/>
                <a:gd name="connsiteX34" fmla="*/ 346384 w 1371185"/>
                <a:gd name="connsiteY34" fmla="*/ 576553 h 878105"/>
                <a:gd name="connsiteX35" fmla="*/ 355427 w 1371185"/>
                <a:gd name="connsiteY35" fmla="*/ 288759 h 878105"/>
                <a:gd name="connsiteX36" fmla="*/ 141473 w 1371185"/>
                <a:gd name="connsiteY36" fmla="*/ 167454 h 878105"/>
                <a:gd name="connsiteX37" fmla="*/ 75277 w 1371185"/>
                <a:gd name="connsiteY37" fmla="*/ 203509 h 878105"/>
                <a:gd name="connsiteX38" fmla="*/ 503 w 1371185"/>
                <a:gd name="connsiteY38" fmla="*/ 132883 h 878105"/>
                <a:gd name="connsiteX0" fmla="*/ 503 w 1371185"/>
                <a:gd name="connsiteY0" fmla="*/ 132883 h 876200"/>
                <a:gd name="connsiteX1" fmla="*/ 67772 w 1371185"/>
                <a:gd name="connsiteY1" fmla="*/ 59203 h 876200"/>
                <a:gd name="connsiteX2" fmla="*/ 142549 w 1371185"/>
                <a:gd name="connsiteY2" fmla="*/ 9 h 876200"/>
                <a:gd name="connsiteX3" fmla="*/ 211360 w 1371185"/>
                <a:gd name="connsiteY3" fmla="*/ 66682 h 876200"/>
                <a:gd name="connsiteX4" fmla="*/ 194813 w 1371185"/>
                <a:gd name="connsiteY4" fmla="*/ 114926 h 876200"/>
                <a:gd name="connsiteX5" fmla="*/ 389721 w 1371185"/>
                <a:gd name="connsiteY5" fmla="*/ 222892 h 876200"/>
                <a:gd name="connsiteX6" fmla="*/ 683322 w 1371185"/>
                <a:gd name="connsiteY6" fmla="*/ 70494 h 876200"/>
                <a:gd name="connsiteX7" fmla="*/ 980984 w 1371185"/>
                <a:gd name="connsiteY7" fmla="*/ 215413 h 876200"/>
                <a:gd name="connsiteX8" fmla="*/ 1179698 w 1371185"/>
                <a:gd name="connsiteY8" fmla="*/ 108118 h 876200"/>
                <a:gd name="connsiteX9" fmla="*/ 1246773 w 1371185"/>
                <a:gd name="connsiteY9" fmla="*/ 1807 h 876200"/>
                <a:gd name="connsiteX10" fmla="*/ 1321069 w 1371185"/>
                <a:gd name="connsiteY10" fmla="*/ 72292 h 876200"/>
                <a:gd name="connsiteX11" fmla="*/ 1362979 w 1371185"/>
                <a:gd name="connsiteY11" fmla="*/ 175162 h 876200"/>
                <a:gd name="connsiteX12" fmla="*/ 1224939 w 1371185"/>
                <a:gd name="connsiteY12" fmla="*/ 174934 h 876200"/>
                <a:gd name="connsiteX13" fmla="*/ 1023488 w 1371185"/>
                <a:gd name="connsiteY13" fmla="*/ 283659 h 876200"/>
                <a:gd name="connsiteX14" fmla="*/ 1032419 w 1371185"/>
                <a:gd name="connsiteY14" fmla="*/ 568794 h 876200"/>
                <a:gd name="connsiteX15" fmla="*/ 1237677 w 1371185"/>
                <a:gd name="connsiteY15" fmla="*/ 683233 h 876200"/>
                <a:gd name="connsiteX16" fmla="*/ 1351548 w 1371185"/>
                <a:gd name="connsiteY16" fmla="*/ 678081 h 876200"/>
                <a:gd name="connsiteX17" fmla="*/ 1330593 w 1371185"/>
                <a:gd name="connsiteY17" fmla="*/ 798096 h 876200"/>
                <a:gd name="connsiteX18" fmla="*/ 1225818 w 1371185"/>
                <a:gd name="connsiteY18" fmla="*/ 866676 h 876200"/>
                <a:gd name="connsiteX19" fmla="*/ 1193631 w 1371185"/>
                <a:gd name="connsiteY19" fmla="*/ 759435 h 876200"/>
                <a:gd name="connsiteX20" fmla="*/ 995314 w 1371185"/>
                <a:gd name="connsiteY20" fmla="*/ 645697 h 876200"/>
                <a:gd name="connsiteX21" fmla="*/ 943878 w 1371185"/>
                <a:gd name="connsiteY21" fmla="*/ 695225 h 876200"/>
                <a:gd name="connsiteX22" fmla="*/ 873393 w 1371185"/>
                <a:gd name="connsiteY22" fmla="*/ 710465 h 876200"/>
                <a:gd name="connsiteX23" fmla="*/ 913398 w 1371185"/>
                <a:gd name="connsiteY23" fmla="*/ 849530 h 876200"/>
                <a:gd name="connsiteX24" fmla="*/ 892443 w 1371185"/>
                <a:gd name="connsiteY24" fmla="*/ 874295 h 876200"/>
                <a:gd name="connsiteX25" fmla="*/ 490488 w 1371185"/>
                <a:gd name="connsiteY25" fmla="*/ 876200 h 876200"/>
                <a:gd name="connsiteX26" fmla="*/ 458103 w 1371185"/>
                <a:gd name="connsiteY26" fmla="*/ 843815 h 876200"/>
                <a:gd name="connsiteX27" fmla="*/ 498108 w 1371185"/>
                <a:gd name="connsiteY27" fmla="*/ 710465 h 876200"/>
                <a:gd name="connsiteX28" fmla="*/ 431433 w 1371185"/>
                <a:gd name="connsiteY28" fmla="*/ 697130 h 876200"/>
                <a:gd name="connsiteX29" fmla="*/ 379999 w 1371185"/>
                <a:gd name="connsiteY29" fmla="*/ 649507 h 876200"/>
                <a:gd name="connsiteX30" fmla="*/ 189098 w 1371185"/>
                <a:gd name="connsiteY30" fmla="*/ 753101 h 876200"/>
                <a:gd name="connsiteX31" fmla="*/ 172353 w 1371185"/>
                <a:gd name="connsiteY31" fmla="*/ 851436 h 876200"/>
                <a:gd name="connsiteX32" fmla="*/ 52338 w 1371185"/>
                <a:gd name="connsiteY32" fmla="*/ 796192 h 876200"/>
                <a:gd name="connsiteX33" fmla="*/ 135160 w 1371185"/>
                <a:gd name="connsiteY33" fmla="*/ 692760 h 876200"/>
                <a:gd name="connsiteX34" fmla="*/ 346384 w 1371185"/>
                <a:gd name="connsiteY34" fmla="*/ 576553 h 876200"/>
                <a:gd name="connsiteX35" fmla="*/ 355427 w 1371185"/>
                <a:gd name="connsiteY35" fmla="*/ 288759 h 876200"/>
                <a:gd name="connsiteX36" fmla="*/ 141473 w 1371185"/>
                <a:gd name="connsiteY36" fmla="*/ 167454 h 876200"/>
                <a:gd name="connsiteX37" fmla="*/ 75277 w 1371185"/>
                <a:gd name="connsiteY37" fmla="*/ 203509 h 876200"/>
                <a:gd name="connsiteX38" fmla="*/ 503 w 1371185"/>
                <a:gd name="connsiteY38" fmla="*/ 132883 h 876200"/>
                <a:gd name="connsiteX0" fmla="*/ 503 w 1371185"/>
                <a:gd name="connsiteY0" fmla="*/ 132883 h 876200"/>
                <a:gd name="connsiteX1" fmla="*/ 67772 w 1371185"/>
                <a:gd name="connsiteY1" fmla="*/ 59203 h 876200"/>
                <a:gd name="connsiteX2" fmla="*/ 142549 w 1371185"/>
                <a:gd name="connsiteY2" fmla="*/ 9 h 876200"/>
                <a:gd name="connsiteX3" fmla="*/ 211360 w 1371185"/>
                <a:gd name="connsiteY3" fmla="*/ 66682 h 876200"/>
                <a:gd name="connsiteX4" fmla="*/ 194813 w 1371185"/>
                <a:gd name="connsiteY4" fmla="*/ 114926 h 876200"/>
                <a:gd name="connsiteX5" fmla="*/ 389721 w 1371185"/>
                <a:gd name="connsiteY5" fmla="*/ 222892 h 876200"/>
                <a:gd name="connsiteX6" fmla="*/ 683322 w 1371185"/>
                <a:gd name="connsiteY6" fmla="*/ 70494 h 876200"/>
                <a:gd name="connsiteX7" fmla="*/ 980984 w 1371185"/>
                <a:gd name="connsiteY7" fmla="*/ 215413 h 876200"/>
                <a:gd name="connsiteX8" fmla="*/ 1179698 w 1371185"/>
                <a:gd name="connsiteY8" fmla="*/ 108118 h 876200"/>
                <a:gd name="connsiteX9" fmla="*/ 1246773 w 1371185"/>
                <a:gd name="connsiteY9" fmla="*/ 1807 h 876200"/>
                <a:gd name="connsiteX10" fmla="*/ 1321069 w 1371185"/>
                <a:gd name="connsiteY10" fmla="*/ 72292 h 876200"/>
                <a:gd name="connsiteX11" fmla="*/ 1362979 w 1371185"/>
                <a:gd name="connsiteY11" fmla="*/ 175162 h 876200"/>
                <a:gd name="connsiteX12" fmla="*/ 1224939 w 1371185"/>
                <a:gd name="connsiteY12" fmla="*/ 174934 h 876200"/>
                <a:gd name="connsiteX13" fmla="*/ 1023488 w 1371185"/>
                <a:gd name="connsiteY13" fmla="*/ 283659 h 876200"/>
                <a:gd name="connsiteX14" fmla="*/ 1032419 w 1371185"/>
                <a:gd name="connsiteY14" fmla="*/ 568794 h 876200"/>
                <a:gd name="connsiteX15" fmla="*/ 1237677 w 1371185"/>
                <a:gd name="connsiteY15" fmla="*/ 683233 h 876200"/>
                <a:gd name="connsiteX16" fmla="*/ 1351548 w 1371185"/>
                <a:gd name="connsiteY16" fmla="*/ 678081 h 876200"/>
                <a:gd name="connsiteX17" fmla="*/ 1330593 w 1371185"/>
                <a:gd name="connsiteY17" fmla="*/ 798096 h 876200"/>
                <a:gd name="connsiteX18" fmla="*/ 1225818 w 1371185"/>
                <a:gd name="connsiteY18" fmla="*/ 866676 h 876200"/>
                <a:gd name="connsiteX19" fmla="*/ 1193631 w 1371185"/>
                <a:gd name="connsiteY19" fmla="*/ 759435 h 876200"/>
                <a:gd name="connsiteX20" fmla="*/ 995314 w 1371185"/>
                <a:gd name="connsiteY20" fmla="*/ 645697 h 876200"/>
                <a:gd name="connsiteX21" fmla="*/ 943878 w 1371185"/>
                <a:gd name="connsiteY21" fmla="*/ 695225 h 876200"/>
                <a:gd name="connsiteX22" fmla="*/ 873393 w 1371185"/>
                <a:gd name="connsiteY22" fmla="*/ 710465 h 876200"/>
                <a:gd name="connsiteX23" fmla="*/ 913398 w 1371185"/>
                <a:gd name="connsiteY23" fmla="*/ 849530 h 876200"/>
                <a:gd name="connsiteX24" fmla="*/ 892443 w 1371185"/>
                <a:gd name="connsiteY24" fmla="*/ 874295 h 876200"/>
                <a:gd name="connsiteX25" fmla="*/ 490488 w 1371185"/>
                <a:gd name="connsiteY25" fmla="*/ 876200 h 876200"/>
                <a:gd name="connsiteX26" fmla="*/ 458103 w 1371185"/>
                <a:gd name="connsiteY26" fmla="*/ 843815 h 876200"/>
                <a:gd name="connsiteX27" fmla="*/ 498108 w 1371185"/>
                <a:gd name="connsiteY27" fmla="*/ 710465 h 876200"/>
                <a:gd name="connsiteX28" fmla="*/ 431433 w 1371185"/>
                <a:gd name="connsiteY28" fmla="*/ 697130 h 876200"/>
                <a:gd name="connsiteX29" fmla="*/ 379999 w 1371185"/>
                <a:gd name="connsiteY29" fmla="*/ 649507 h 876200"/>
                <a:gd name="connsiteX30" fmla="*/ 189098 w 1371185"/>
                <a:gd name="connsiteY30" fmla="*/ 753101 h 876200"/>
                <a:gd name="connsiteX31" fmla="*/ 172353 w 1371185"/>
                <a:gd name="connsiteY31" fmla="*/ 851436 h 876200"/>
                <a:gd name="connsiteX32" fmla="*/ 52338 w 1371185"/>
                <a:gd name="connsiteY32" fmla="*/ 796192 h 876200"/>
                <a:gd name="connsiteX33" fmla="*/ 135160 w 1371185"/>
                <a:gd name="connsiteY33" fmla="*/ 692760 h 876200"/>
                <a:gd name="connsiteX34" fmla="*/ 346384 w 1371185"/>
                <a:gd name="connsiteY34" fmla="*/ 576553 h 876200"/>
                <a:gd name="connsiteX35" fmla="*/ 355427 w 1371185"/>
                <a:gd name="connsiteY35" fmla="*/ 288759 h 876200"/>
                <a:gd name="connsiteX36" fmla="*/ 141473 w 1371185"/>
                <a:gd name="connsiteY36" fmla="*/ 167454 h 876200"/>
                <a:gd name="connsiteX37" fmla="*/ 75277 w 1371185"/>
                <a:gd name="connsiteY37" fmla="*/ 203509 h 876200"/>
                <a:gd name="connsiteX38" fmla="*/ 503 w 1371185"/>
                <a:gd name="connsiteY38" fmla="*/ 132883 h 876200"/>
                <a:gd name="connsiteX0" fmla="*/ 503 w 1371185"/>
                <a:gd name="connsiteY0" fmla="*/ 132883 h 876200"/>
                <a:gd name="connsiteX1" fmla="*/ 67772 w 1371185"/>
                <a:gd name="connsiteY1" fmla="*/ 59203 h 876200"/>
                <a:gd name="connsiteX2" fmla="*/ 142549 w 1371185"/>
                <a:gd name="connsiteY2" fmla="*/ 9 h 876200"/>
                <a:gd name="connsiteX3" fmla="*/ 211360 w 1371185"/>
                <a:gd name="connsiteY3" fmla="*/ 66682 h 876200"/>
                <a:gd name="connsiteX4" fmla="*/ 194813 w 1371185"/>
                <a:gd name="connsiteY4" fmla="*/ 114926 h 876200"/>
                <a:gd name="connsiteX5" fmla="*/ 389721 w 1371185"/>
                <a:gd name="connsiteY5" fmla="*/ 222892 h 876200"/>
                <a:gd name="connsiteX6" fmla="*/ 683322 w 1371185"/>
                <a:gd name="connsiteY6" fmla="*/ 70494 h 876200"/>
                <a:gd name="connsiteX7" fmla="*/ 980984 w 1371185"/>
                <a:gd name="connsiteY7" fmla="*/ 215413 h 876200"/>
                <a:gd name="connsiteX8" fmla="*/ 1179698 w 1371185"/>
                <a:gd name="connsiteY8" fmla="*/ 108118 h 876200"/>
                <a:gd name="connsiteX9" fmla="*/ 1246773 w 1371185"/>
                <a:gd name="connsiteY9" fmla="*/ 1807 h 876200"/>
                <a:gd name="connsiteX10" fmla="*/ 1321069 w 1371185"/>
                <a:gd name="connsiteY10" fmla="*/ 72292 h 876200"/>
                <a:gd name="connsiteX11" fmla="*/ 1362979 w 1371185"/>
                <a:gd name="connsiteY11" fmla="*/ 175162 h 876200"/>
                <a:gd name="connsiteX12" fmla="*/ 1224939 w 1371185"/>
                <a:gd name="connsiteY12" fmla="*/ 174934 h 876200"/>
                <a:gd name="connsiteX13" fmla="*/ 1023488 w 1371185"/>
                <a:gd name="connsiteY13" fmla="*/ 283659 h 876200"/>
                <a:gd name="connsiteX14" fmla="*/ 1032419 w 1371185"/>
                <a:gd name="connsiteY14" fmla="*/ 568794 h 876200"/>
                <a:gd name="connsiteX15" fmla="*/ 1237677 w 1371185"/>
                <a:gd name="connsiteY15" fmla="*/ 683233 h 876200"/>
                <a:gd name="connsiteX16" fmla="*/ 1351548 w 1371185"/>
                <a:gd name="connsiteY16" fmla="*/ 678081 h 876200"/>
                <a:gd name="connsiteX17" fmla="*/ 1330593 w 1371185"/>
                <a:gd name="connsiteY17" fmla="*/ 798096 h 876200"/>
                <a:gd name="connsiteX18" fmla="*/ 1225818 w 1371185"/>
                <a:gd name="connsiteY18" fmla="*/ 866676 h 876200"/>
                <a:gd name="connsiteX19" fmla="*/ 1193631 w 1371185"/>
                <a:gd name="connsiteY19" fmla="*/ 759435 h 876200"/>
                <a:gd name="connsiteX20" fmla="*/ 995314 w 1371185"/>
                <a:gd name="connsiteY20" fmla="*/ 645697 h 876200"/>
                <a:gd name="connsiteX21" fmla="*/ 943878 w 1371185"/>
                <a:gd name="connsiteY21" fmla="*/ 695225 h 876200"/>
                <a:gd name="connsiteX22" fmla="*/ 873393 w 1371185"/>
                <a:gd name="connsiteY22" fmla="*/ 710465 h 876200"/>
                <a:gd name="connsiteX23" fmla="*/ 913398 w 1371185"/>
                <a:gd name="connsiteY23" fmla="*/ 849530 h 876200"/>
                <a:gd name="connsiteX24" fmla="*/ 892443 w 1371185"/>
                <a:gd name="connsiteY24" fmla="*/ 874295 h 876200"/>
                <a:gd name="connsiteX25" fmla="*/ 490488 w 1371185"/>
                <a:gd name="connsiteY25" fmla="*/ 876200 h 876200"/>
                <a:gd name="connsiteX26" fmla="*/ 458103 w 1371185"/>
                <a:gd name="connsiteY26" fmla="*/ 843815 h 876200"/>
                <a:gd name="connsiteX27" fmla="*/ 498108 w 1371185"/>
                <a:gd name="connsiteY27" fmla="*/ 710465 h 876200"/>
                <a:gd name="connsiteX28" fmla="*/ 431433 w 1371185"/>
                <a:gd name="connsiteY28" fmla="*/ 697130 h 876200"/>
                <a:gd name="connsiteX29" fmla="*/ 379999 w 1371185"/>
                <a:gd name="connsiteY29" fmla="*/ 649507 h 876200"/>
                <a:gd name="connsiteX30" fmla="*/ 189098 w 1371185"/>
                <a:gd name="connsiteY30" fmla="*/ 753101 h 876200"/>
                <a:gd name="connsiteX31" fmla="*/ 172353 w 1371185"/>
                <a:gd name="connsiteY31" fmla="*/ 851436 h 876200"/>
                <a:gd name="connsiteX32" fmla="*/ 52338 w 1371185"/>
                <a:gd name="connsiteY32" fmla="*/ 796192 h 876200"/>
                <a:gd name="connsiteX33" fmla="*/ 135160 w 1371185"/>
                <a:gd name="connsiteY33" fmla="*/ 692760 h 876200"/>
                <a:gd name="connsiteX34" fmla="*/ 346384 w 1371185"/>
                <a:gd name="connsiteY34" fmla="*/ 576553 h 876200"/>
                <a:gd name="connsiteX35" fmla="*/ 355427 w 1371185"/>
                <a:gd name="connsiteY35" fmla="*/ 288759 h 876200"/>
                <a:gd name="connsiteX36" fmla="*/ 141473 w 1371185"/>
                <a:gd name="connsiteY36" fmla="*/ 167454 h 876200"/>
                <a:gd name="connsiteX37" fmla="*/ 75277 w 1371185"/>
                <a:gd name="connsiteY37" fmla="*/ 203509 h 876200"/>
                <a:gd name="connsiteX38" fmla="*/ 503 w 1371185"/>
                <a:gd name="connsiteY38" fmla="*/ 132883 h 876200"/>
                <a:gd name="connsiteX0" fmla="*/ 503 w 1371185"/>
                <a:gd name="connsiteY0" fmla="*/ 132883 h 876200"/>
                <a:gd name="connsiteX1" fmla="*/ 67772 w 1371185"/>
                <a:gd name="connsiteY1" fmla="*/ 59203 h 876200"/>
                <a:gd name="connsiteX2" fmla="*/ 142549 w 1371185"/>
                <a:gd name="connsiteY2" fmla="*/ 9 h 876200"/>
                <a:gd name="connsiteX3" fmla="*/ 211360 w 1371185"/>
                <a:gd name="connsiteY3" fmla="*/ 66682 h 876200"/>
                <a:gd name="connsiteX4" fmla="*/ 194813 w 1371185"/>
                <a:gd name="connsiteY4" fmla="*/ 114926 h 876200"/>
                <a:gd name="connsiteX5" fmla="*/ 389721 w 1371185"/>
                <a:gd name="connsiteY5" fmla="*/ 222892 h 876200"/>
                <a:gd name="connsiteX6" fmla="*/ 683322 w 1371185"/>
                <a:gd name="connsiteY6" fmla="*/ 70494 h 876200"/>
                <a:gd name="connsiteX7" fmla="*/ 980984 w 1371185"/>
                <a:gd name="connsiteY7" fmla="*/ 215413 h 876200"/>
                <a:gd name="connsiteX8" fmla="*/ 1179698 w 1371185"/>
                <a:gd name="connsiteY8" fmla="*/ 108118 h 876200"/>
                <a:gd name="connsiteX9" fmla="*/ 1246773 w 1371185"/>
                <a:gd name="connsiteY9" fmla="*/ 1807 h 876200"/>
                <a:gd name="connsiteX10" fmla="*/ 1321069 w 1371185"/>
                <a:gd name="connsiteY10" fmla="*/ 72292 h 876200"/>
                <a:gd name="connsiteX11" fmla="*/ 1362979 w 1371185"/>
                <a:gd name="connsiteY11" fmla="*/ 175162 h 876200"/>
                <a:gd name="connsiteX12" fmla="*/ 1224939 w 1371185"/>
                <a:gd name="connsiteY12" fmla="*/ 174934 h 876200"/>
                <a:gd name="connsiteX13" fmla="*/ 1023488 w 1371185"/>
                <a:gd name="connsiteY13" fmla="*/ 283659 h 876200"/>
                <a:gd name="connsiteX14" fmla="*/ 1032419 w 1371185"/>
                <a:gd name="connsiteY14" fmla="*/ 568794 h 876200"/>
                <a:gd name="connsiteX15" fmla="*/ 1237677 w 1371185"/>
                <a:gd name="connsiteY15" fmla="*/ 683233 h 876200"/>
                <a:gd name="connsiteX16" fmla="*/ 1351548 w 1371185"/>
                <a:gd name="connsiteY16" fmla="*/ 678081 h 876200"/>
                <a:gd name="connsiteX17" fmla="*/ 1330593 w 1371185"/>
                <a:gd name="connsiteY17" fmla="*/ 798096 h 876200"/>
                <a:gd name="connsiteX18" fmla="*/ 1225818 w 1371185"/>
                <a:gd name="connsiteY18" fmla="*/ 866676 h 876200"/>
                <a:gd name="connsiteX19" fmla="*/ 1193631 w 1371185"/>
                <a:gd name="connsiteY19" fmla="*/ 759435 h 876200"/>
                <a:gd name="connsiteX20" fmla="*/ 995314 w 1371185"/>
                <a:gd name="connsiteY20" fmla="*/ 645697 h 876200"/>
                <a:gd name="connsiteX21" fmla="*/ 943878 w 1371185"/>
                <a:gd name="connsiteY21" fmla="*/ 695225 h 876200"/>
                <a:gd name="connsiteX22" fmla="*/ 873393 w 1371185"/>
                <a:gd name="connsiteY22" fmla="*/ 710465 h 876200"/>
                <a:gd name="connsiteX23" fmla="*/ 913398 w 1371185"/>
                <a:gd name="connsiteY23" fmla="*/ 849530 h 876200"/>
                <a:gd name="connsiteX24" fmla="*/ 892443 w 1371185"/>
                <a:gd name="connsiteY24" fmla="*/ 874295 h 876200"/>
                <a:gd name="connsiteX25" fmla="*/ 490488 w 1371185"/>
                <a:gd name="connsiteY25" fmla="*/ 876200 h 876200"/>
                <a:gd name="connsiteX26" fmla="*/ 458103 w 1371185"/>
                <a:gd name="connsiteY26" fmla="*/ 843815 h 876200"/>
                <a:gd name="connsiteX27" fmla="*/ 498108 w 1371185"/>
                <a:gd name="connsiteY27" fmla="*/ 710465 h 876200"/>
                <a:gd name="connsiteX28" fmla="*/ 431433 w 1371185"/>
                <a:gd name="connsiteY28" fmla="*/ 697130 h 876200"/>
                <a:gd name="connsiteX29" fmla="*/ 379999 w 1371185"/>
                <a:gd name="connsiteY29" fmla="*/ 649507 h 876200"/>
                <a:gd name="connsiteX30" fmla="*/ 189098 w 1371185"/>
                <a:gd name="connsiteY30" fmla="*/ 753101 h 876200"/>
                <a:gd name="connsiteX31" fmla="*/ 172353 w 1371185"/>
                <a:gd name="connsiteY31" fmla="*/ 851436 h 876200"/>
                <a:gd name="connsiteX32" fmla="*/ 52338 w 1371185"/>
                <a:gd name="connsiteY32" fmla="*/ 796192 h 876200"/>
                <a:gd name="connsiteX33" fmla="*/ 135160 w 1371185"/>
                <a:gd name="connsiteY33" fmla="*/ 692760 h 876200"/>
                <a:gd name="connsiteX34" fmla="*/ 346384 w 1371185"/>
                <a:gd name="connsiteY34" fmla="*/ 576553 h 876200"/>
                <a:gd name="connsiteX35" fmla="*/ 355427 w 1371185"/>
                <a:gd name="connsiteY35" fmla="*/ 288759 h 876200"/>
                <a:gd name="connsiteX36" fmla="*/ 141473 w 1371185"/>
                <a:gd name="connsiteY36" fmla="*/ 167454 h 876200"/>
                <a:gd name="connsiteX37" fmla="*/ 75277 w 1371185"/>
                <a:gd name="connsiteY37" fmla="*/ 203509 h 876200"/>
                <a:gd name="connsiteX38" fmla="*/ 503 w 1371185"/>
                <a:gd name="connsiteY38" fmla="*/ 132883 h 876200"/>
                <a:gd name="connsiteX0" fmla="*/ 503 w 1371185"/>
                <a:gd name="connsiteY0" fmla="*/ 132883 h 876200"/>
                <a:gd name="connsiteX1" fmla="*/ 67772 w 1371185"/>
                <a:gd name="connsiteY1" fmla="*/ 59203 h 876200"/>
                <a:gd name="connsiteX2" fmla="*/ 142549 w 1371185"/>
                <a:gd name="connsiteY2" fmla="*/ 9 h 876200"/>
                <a:gd name="connsiteX3" fmla="*/ 211360 w 1371185"/>
                <a:gd name="connsiteY3" fmla="*/ 66682 h 876200"/>
                <a:gd name="connsiteX4" fmla="*/ 194813 w 1371185"/>
                <a:gd name="connsiteY4" fmla="*/ 114926 h 876200"/>
                <a:gd name="connsiteX5" fmla="*/ 389721 w 1371185"/>
                <a:gd name="connsiteY5" fmla="*/ 222892 h 876200"/>
                <a:gd name="connsiteX6" fmla="*/ 683322 w 1371185"/>
                <a:gd name="connsiteY6" fmla="*/ 70494 h 876200"/>
                <a:gd name="connsiteX7" fmla="*/ 980984 w 1371185"/>
                <a:gd name="connsiteY7" fmla="*/ 215413 h 876200"/>
                <a:gd name="connsiteX8" fmla="*/ 1179698 w 1371185"/>
                <a:gd name="connsiteY8" fmla="*/ 108118 h 876200"/>
                <a:gd name="connsiteX9" fmla="*/ 1246773 w 1371185"/>
                <a:gd name="connsiteY9" fmla="*/ 1807 h 876200"/>
                <a:gd name="connsiteX10" fmla="*/ 1321069 w 1371185"/>
                <a:gd name="connsiteY10" fmla="*/ 72292 h 876200"/>
                <a:gd name="connsiteX11" fmla="*/ 1362979 w 1371185"/>
                <a:gd name="connsiteY11" fmla="*/ 175162 h 876200"/>
                <a:gd name="connsiteX12" fmla="*/ 1224939 w 1371185"/>
                <a:gd name="connsiteY12" fmla="*/ 174934 h 876200"/>
                <a:gd name="connsiteX13" fmla="*/ 1023488 w 1371185"/>
                <a:gd name="connsiteY13" fmla="*/ 283659 h 876200"/>
                <a:gd name="connsiteX14" fmla="*/ 1032419 w 1371185"/>
                <a:gd name="connsiteY14" fmla="*/ 568794 h 876200"/>
                <a:gd name="connsiteX15" fmla="*/ 1237677 w 1371185"/>
                <a:gd name="connsiteY15" fmla="*/ 683233 h 876200"/>
                <a:gd name="connsiteX16" fmla="*/ 1351548 w 1371185"/>
                <a:gd name="connsiteY16" fmla="*/ 678081 h 876200"/>
                <a:gd name="connsiteX17" fmla="*/ 1330593 w 1371185"/>
                <a:gd name="connsiteY17" fmla="*/ 798096 h 876200"/>
                <a:gd name="connsiteX18" fmla="*/ 1225818 w 1371185"/>
                <a:gd name="connsiteY18" fmla="*/ 866676 h 876200"/>
                <a:gd name="connsiteX19" fmla="*/ 1193631 w 1371185"/>
                <a:gd name="connsiteY19" fmla="*/ 759435 h 876200"/>
                <a:gd name="connsiteX20" fmla="*/ 995314 w 1371185"/>
                <a:gd name="connsiteY20" fmla="*/ 645697 h 876200"/>
                <a:gd name="connsiteX21" fmla="*/ 943878 w 1371185"/>
                <a:gd name="connsiteY21" fmla="*/ 695225 h 876200"/>
                <a:gd name="connsiteX22" fmla="*/ 873393 w 1371185"/>
                <a:gd name="connsiteY22" fmla="*/ 710465 h 876200"/>
                <a:gd name="connsiteX23" fmla="*/ 913398 w 1371185"/>
                <a:gd name="connsiteY23" fmla="*/ 849530 h 876200"/>
                <a:gd name="connsiteX24" fmla="*/ 892443 w 1371185"/>
                <a:gd name="connsiteY24" fmla="*/ 874295 h 876200"/>
                <a:gd name="connsiteX25" fmla="*/ 490488 w 1371185"/>
                <a:gd name="connsiteY25" fmla="*/ 876200 h 876200"/>
                <a:gd name="connsiteX26" fmla="*/ 458103 w 1371185"/>
                <a:gd name="connsiteY26" fmla="*/ 843815 h 876200"/>
                <a:gd name="connsiteX27" fmla="*/ 498108 w 1371185"/>
                <a:gd name="connsiteY27" fmla="*/ 710465 h 876200"/>
                <a:gd name="connsiteX28" fmla="*/ 431433 w 1371185"/>
                <a:gd name="connsiteY28" fmla="*/ 697130 h 876200"/>
                <a:gd name="connsiteX29" fmla="*/ 379999 w 1371185"/>
                <a:gd name="connsiteY29" fmla="*/ 649507 h 876200"/>
                <a:gd name="connsiteX30" fmla="*/ 189098 w 1371185"/>
                <a:gd name="connsiteY30" fmla="*/ 753101 h 876200"/>
                <a:gd name="connsiteX31" fmla="*/ 172353 w 1371185"/>
                <a:gd name="connsiteY31" fmla="*/ 851436 h 876200"/>
                <a:gd name="connsiteX32" fmla="*/ 52338 w 1371185"/>
                <a:gd name="connsiteY32" fmla="*/ 796192 h 876200"/>
                <a:gd name="connsiteX33" fmla="*/ 135160 w 1371185"/>
                <a:gd name="connsiteY33" fmla="*/ 692760 h 876200"/>
                <a:gd name="connsiteX34" fmla="*/ 346384 w 1371185"/>
                <a:gd name="connsiteY34" fmla="*/ 576553 h 876200"/>
                <a:gd name="connsiteX35" fmla="*/ 355427 w 1371185"/>
                <a:gd name="connsiteY35" fmla="*/ 288759 h 876200"/>
                <a:gd name="connsiteX36" fmla="*/ 141473 w 1371185"/>
                <a:gd name="connsiteY36" fmla="*/ 167454 h 876200"/>
                <a:gd name="connsiteX37" fmla="*/ 75277 w 1371185"/>
                <a:gd name="connsiteY37" fmla="*/ 203509 h 876200"/>
                <a:gd name="connsiteX38" fmla="*/ 503 w 1371185"/>
                <a:gd name="connsiteY38" fmla="*/ 132883 h 876200"/>
                <a:gd name="connsiteX0" fmla="*/ 503 w 1371185"/>
                <a:gd name="connsiteY0" fmla="*/ 132883 h 876200"/>
                <a:gd name="connsiteX1" fmla="*/ 67772 w 1371185"/>
                <a:gd name="connsiteY1" fmla="*/ 59203 h 876200"/>
                <a:gd name="connsiteX2" fmla="*/ 142549 w 1371185"/>
                <a:gd name="connsiteY2" fmla="*/ 9 h 876200"/>
                <a:gd name="connsiteX3" fmla="*/ 211360 w 1371185"/>
                <a:gd name="connsiteY3" fmla="*/ 66682 h 876200"/>
                <a:gd name="connsiteX4" fmla="*/ 194813 w 1371185"/>
                <a:gd name="connsiteY4" fmla="*/ 114926 h 876200"/>
                <a:gd name="connsiteX5" fmla="*/ 389721 w 1371185"/>
                <a:gd name="connsiteY5" fmla="*/ 222892 h 876200"/>
                <a:gd name="connsiteX6" fmla="*/ 683322 w 1371185"/>
                <a:gd name="connsiteY6" fmla="*/ 70494 h 876200"/>
                <a:gd name="connsiteX7" fmla="*/ 980984 w 1371185"/>
                <a:gd name="connsiteY7" fmla="*/ 215413 h 876200"/>
                <a:gd name="connsiteX8" fmla="*/ 1179698 w 1371185"/>
                <a:gd name="connsiteY8" fmla="*/ 108118 h 876200"/>
                <a:gd name="connsiteX9" fmla="*/ 1246773 w 1371185"/>
                <a:gd name="connsiteY9" fmla="*/ 1807 h 876200"/>
                <a:gd name="connsiteX10" fmla="*/ 1321069 w 1371185"/>
                <a:gd name="connsiteY10" fmla="*/ 72292 h 876200"/>
                <a:gd name="connsiteX11" fmla="*/ 1362979 w 1371185"/>
                <a:gd name="connsiteY11" fmla="*/ 175162 h 876200"/>
                <a:gd name="connsiteX12" fmla="*/ 1224939 w 1371185"/>
                <a:gd name="connsiteY12" fmla="*/ 174934 h 876200"/>
                <a:gd name="connsiteX13" fmla="*/ 1023488 w 1371185"/>
                <a:gd name="connsiteY13" fmla="*/ 283659 h 876200"/>
                <a:gd name="connsiteX14" fmla="*/ 1032419 w 1371185"/>
                <a:gd name="connsiteY14" fmla="*/ 568794 h 876200"/>
                <a:gd name="connsiteX15" fmla="*/ 1237677 w 1371185"/>
                <a:gd name="connsiteY15" fmla="*/ 683233 h 876200"/>
                <a:gd name="connsiteX16" fmla="*/ 1351548 w 1371185"/>
                <a:gd name="connsiteY16" fmla="*/ 678081 h 876200"/>
                <a:gd name="connsiteX17" fmla="*/ 1330593 w 1371185"/>
                <a:gd name="connsiteY17" fmla="*/ 798096 h 876200"/>
                <a:gd name="connsiteX18" fmla="*/ 1225818 w 1371185"/>
                <a:gd name="connsiteY18" fmla="*/ 866676 h 876200"/>
                <a:gd name="connsiteX19" fmla="*/ 1193631 w 1371185"/>
                <a:gd name="connsiteY19" fmla="*/ 759435 h 876200"/>
                <a:gd name="connsiteX20" fmla="*/ 995314 w 1371185"/>
                <a:gd name="connsiteY20" fmla="*/ 645697 h 876200"/>
                <a:gd name="connsiteX21" fmla="*/ 943878 w 1371185"/>
                <a:gd name="connsiteY21" fmla="*/ 695225 h 876200"/>
                <a:gd name="connsiteX22" fmla="*/ 873393 w 1371185"/>
                <a:gd name="connsiteY22" fmla="*/ 710465 h 876200"/>
                <a:gd name="connsiteX23" fmla="*/ 913398 w 1371185"/>
                <a:gd name="connsiteY23" fmla="*/ 849530 h 876200"/>
                <a:gd name="connsiteX24" fmla="*/ 892443 w 1371185"/>
                <a:gd name="connsiteY24" fmla="*/ 874295 h 876200"/>
                <a:gd name="connsiteX25" fmla="*/ 490488 w 1371185"/>
                <a:gd name="connsiteY25" fmla="*/ 876200 h 876200"/>
                <a:gd name="connsiteX26" fmla="*/ 458103 w 1371185"/>
                <a:gd name="connsiteY26" fmla="*/ 843815 h 876200"/>
                <a:gd name="connsiteX27" fmla="*/ 498108 w 1371185"/>
                <a:gd name="connsiteY27" fmla="*/ 710465 h 876200"/>
                <a:gd name="connsiteX28" fmla="*/ 431433 w 1371185"/>
                <a:gd name="connsiteY28" fmla="*/ 697130 h 876200"/>
                <a:gd name="connsiteX29" fmla="*/ 379999 w 1371185"/>
                <a:gd name="connsiteY29" fmla="*/ 649507 h 876200"/>
                <a:gd name="connsiteX30" fmla="*/ 189098 w 1371185"/>
                <a:gd name="connsiteY30" fmla="*/ 753101 h 876200"/>
                <a:gd name="connsiteX31" fmla="*/ 172353 w 1371185"/>
                <a:gd name="connsiteY31" fmla="*/ 851436 h 876200"/>
                <a:gd name="connsiteX32" fmla="*/ 52338 w 1371185"/>
                <a:gd name="connsiteY32" fmla="*/ 796192 h 876200"/>
                <a:gd name="connsiteX33" fmla="*/ 135160 w 1371185"/>
                <a:gd name="connsiteY33" fmla="*/ 692760 h 876200"/>
                <a:gd name="connsiteX34" fmla="*/ 346384 w 1371185"/>
                <a:gd name="connsiteY34" fmla="*/ 576553 h 876200"/>
                <a:gd name="connsiteX35" fmla="*/ 355427 w 1371185"/>
                <a:gd name="connsiteY35" fmla="*/ 288759 h 876200"/>
                <a:gd name="connsiteX36" fmla="*/ 141473 w 1371185"/>
                <a:gd name="connsiteY36" fmla="*/ 167454 h 876200"/>
                <a:gd name="connsiteX37" fmla="*/ 75277 w 1371185"/>
                <a:gd name="connsiteY37" fmla="*/ 203509 h 876200"/>
                <a:gd name="connsiteX38" fmla="*/ 503 w 1371185"/>
                <a:gd name="connsiteY38" fmla="*/ 132883 h 876200"/>
                <a:gd name="connsiteX0" fmla="*/ 503 w 1371185"/>
                <a:gd name="connsiteY0" fmla="*/ 132883 h 876200"/>
                <a:gd name="connsiteX1" fmla="*/ 67772 w 1371185"/>
                <a:gd name="connsiteY1" fmla="*/ 59203 h 876200"/>
                <a:gd name="connsiteX2" fmla="*/ 142549 w 1371185"/>
                <a:gd name="connsiteY2" fmla="*/ 9 h 876200"/>
                <a:gd name="connsiteX3" fmla="*/ 211360 w 1371185"/>
                <a:gd name="connsiteY3" fmla="*/ 66682 h 876200"/>
                <a:gd name="connsiteX4" fmla="*/ 194813 w 1371185"/>
                <a:gd name="connsiteY4" fmla="*/ 114926 h 876200"/>
                <a:gd name="connsiteX5" fmla="*/ 389721 w 1371185"/>
                <a:gd name="connsiteY5" fmla="*/ 222892 h 876200"/>
                <a:gd name="connsiteX6" fmla="*/ 683322 w 1371185"/>
                <a:gd name="connsiteY6" fmla="*/ 70494 h 876200"/>
                <a:gd name="connsiteX7" fmla="*/ 980984 w 1371185"/>
                <a:gd name="connsiteY7" fmla="*/ 215413 h 876200"/>
                <a:gd name="connsiteX8" fmla="*/ 1179698 w 1371185"/>
                <a:gd name="connsiteY8" fmla="*/ 108118 h 876200"/>
                <a:gd name="connsiteX9" fmla="*/ 1246773 w 1371185"/>
                <a:gd name="connsiteY9" fmla="*/ 1807 h 876200"/>
                <a:gd name="connsiteX10" fmla="*/ 1321069 w 1371185"/>
                <a:gd name="connsiteY10" fmla="*/ 72292 h 876200"/>
                <a:gd name="connsiteX11" fmla="*/ 1362979 w 1371185"/>
                <a:gd name="connsiteY11" fmla="*/ 175162 h 876200"/>
                <a:gd name="connsiteX12" fmla="*/ 1224939 w 1371185"/>
                <a:gd name="connsiteY12" fmla="*/ 174934 h 876200"/>
                <a:gd name="connsiteX13" fmla="*/ 1023488 w 1371185"/>
                <a:gd name="connsiteY13" fmla="*/ 283659 h 876200"/>
                <a:gd name="connsiteX14" fmla="*/ 1032419 w 1371185"/>
                <a:gd name="connsiteY14" fmla="*/ 568794 h 876200"/>
                <a:gd name="connsiteX15" fmla="*/ 1237677 w 1371185"/>
                <a:gd name="connsiteY15" fmla="*/ 683233 h 876200"/>
                <a:gd name="connsiteX16" fmla="*/ 1351548 w 1371185"/>
                <a:gd name="connsiteY16" fmla="*/ 678081 h 876200"/>
                <a:gd name="connsiteX17" fmla="*/ 1330593 w 1371185"/>
                <a:gd name="connsiteY17" fmla="*/ 798096 h 876200"/>
                <a:gd name="connsiteX18" fmla="*/ 1225818 w 1371185"/>
                <a:gd name="connsiteY18" fmla="*/ 866676 h 876200"/>
                <a:gd name="connsiteX19" fmla="*/ 1193631 w 1371185"/>
                <a:gd name="connsiteY19" fmla="*/ 759435 h 876200"/>
                <a:gd name="connsiteX20" fmla="*/ 995314 w 1371185"/>
                <a:gd name="connsiteY20" fmla="*/ 645697 h 876200"/>
                <a:gd name="connsiteX21" fmla="*/ 943878 w 1371185"/>
                <a:gd name="connsiteY21" fmla="*/ 695225 h 876200"/>
                <a:gd name="connsiteX22" fmla="*/ 873393 w 1371185"/>
                <a:gd name="connsiteY22" fmla="*/ 710465 h 876200"/>
                <a:gd name="connsiteX23" fmla="*/ 913398 w 1371185"/>
                <a:gd name="connsiteY23" fmla="*/ 849530 h 876200"/>
                <a:gd name="connsiteX24" fmla="*/ 892443 w 1371185"/>
                <a:gd name="connsiteY24" fmla="*/ 874295 h 876200"/>
                <a:gd name="connsiteX25" fmla="*/ 490488 w 1371185"/>
                <a:gd name="connsiteY25" fmla="*/ 876200 h 876200"/>
                <a:gd name="connsiteX26" fmla="*/ 458103 w 1371185"/>
                <a:gd name="connsiteY26" fmla="*/ 843815 h 876200"/>
                <a:gd name="connsiteX27" fmla="*/ 498108 w 1371185"/>
                <a:gd name="connsiteY27" fmla="*/ 710465 h 876200"/>
                <a:gd name="connsiteX28" fmla="*/ 431433 w 1371185"/>
                <a:gd name="connsiteY28" fmla="*/ 697130 h 876200"/>
                <a:gd name="connsiteX29" fmla="*/ 379999 w 1371185"/>
                <a:gd name="connsiteY29" fmla="*/ 649507 h 876200"/>
                <a:gd name="connsiteX30" fmla="*/ 189098 w 1371185"/>
                <a:gd name="connsiteY30" fmla="*/ 753101 h 876200"/>
                <a:gd name="connsiteX31" fmla="*/ 172353 w 1371185"/>
                <a:gd name="connsiteY31" fmla="*/ 851436 h 876200"/>
                <a:gd name="connsiteX32" fmla="*/ 52338 w 1371185"/>
                <a:gd name="connsiteY32" fmla="*/ 796192 h 876200"/>
                <a:gd name="connsiteX33" fmla="*/ 135160 w 1371185"/>
                <a:gd name="connsiteY33" fmla="*/ 692760 h 876200"/>
                <a:gd name="connsiteX34" fmla="*/ 346384 w 1371185"/>
                <a:gd name="connsiteY34" fmla="*/ 576553 h 876200"/>
                <a:gd name="connsiteX35" fmla="*/ 355427 w 1371185"/>
                <a:gd name="connsiteY35" fmla="*/ 288759 h 876200"/>
                <a:gd name="connsiteX36" fmla="*/ 141473 w 1371185"/>
                <a:gd name="connsiteY36" fmla="*/ 167454 h 876200"/>
                <a:gd name="connsiteX37" fmla="*/ 75277 w 1371185"/>
                <a:gd name="connsiteY37" fmla="*/ 203509 h 876200"/>
                <a:gd name="connsiteX38" fmla="*/ 503 w 1371185"/>
                <a:gd name="connsiteY38" fmla="*/ 132883 h 876200"/>
                <a:gd name="connsiteX0" fmla="*/ 503 w 1371185"/>
                <a:gd name="connsiteY0" fmla="*/ 132883 h 876200"/>
                <a:gd name="connsiteX1" fmla="*/ 67772 w 1371185"/>
                <a:gd name="connsiteY1" fmla="*/ 59203 h 876200"/>
                <a:gd name="connsiteX2" fmla="*/ 142549 w 1371185"/>
                <a:gd name="connsiteY2" fmla="*/ 9 h 876200"/>
                <a:gd name="connsiteX3" fmla="*/ 211360 w 1371185"/>
                <a:gd name="connsiteY3" fmla="*/ 66682 h 876200"/>
                <a:gd name="connsiteX4" fmla="*/ 194813 w 1371185"/>
                <a:gd name="connsiteY4" fmla="*/ 114926 h 876200"/>
                <a:gd name="connsiteX5" fmla="*/ 389721 w 1371185"/>
                <a:gd name="connsiteY5" fmla="*/ 222892 h 876200"/>
                <a:gd name="connsiteX6" fmla="*/ 683322 w 1371185"/>
                <a:gd name="connsiteY6" fmla="*/ 70494 h 876200"/>
                <a:gd name="connsiteX7" fmla="*/ 980984 w 1371185"/>
                <a:gd name="connsiteY7" fmla="*/ 215413 h 876200"/>
                <a:gd name="connsiteX8" fmla="*/ 1179698 w 1371185"/>
                <a:gd name="connsiteY8" fmla="*/ 108118 h 876200"/>
                <a:gd name="connsiteX9" fmla="*/ 1246773 w 1371185"/>
                <a:gd name="connsiteY9" fmla="*/ 1807 h 876200"/>
                <a:gd name="connsiteX10" fmla="*/ 1321069 w 1371185"/>
                <a:gd name="connsiteY10" fmla="*/ 72292 h 876200"/>
                <a:gd name="connsiteX11" fmla="*/ 1362979 w 1371185"/>
                <a:gd name="connsiteY11" fmla="*/ 175162 h 876200"/>
                <a:gd name="connsiteX12" fmla="*/ 1224939 w 1371185"/>
                <a:gd name="connsiteY12" fmla="*/ 174934 h 876200"/>
                <a:gd name="connsiteX13" fmla="*/ 1023488 w 1371185"/>
                <a:gd name="connsiteY13" fmla="*/ 283659 h 876200"/>
                <a:gd name="connsiteX14" fmla="*/ 1032419 w 1371185"/>
                <a:gd name="connsiteY14" fmla="*/ 568794 h 876200"/>
                <a:gd name="connsiteX15" fmla="*/ 1237677 w 1371185"/>
                <a:gd name="connsiteY15" fmla="*/ 683233 h 876200"/>
                <a:gd name="connsiteX16" fmla="*/ 1351548 w 1371185"/>
                <a:gd name="connsiteY16" fmla="*/ 678081 h 876200"/>
                <a:gd name="connsiteX17" fmla="*/ 1330593 w 1371185"/>
                <a:gd name="connsiteY17" fmla="*/ 798096 h 876200"/>
                <a:gd name="connsiteX18" fmla="*/ 1225818 w 1371185"/>
                <a:gd name="connsiteY18" fmla="*/ 866676 h 876200"/>
                <a:gd name="connsiteX19" fmla="*/ 1193631 w 1371185"/>
                <a:gd name="connsiteY19" fmla="*/ 759435 h 876200"/>
                <a:gd name="connsiteX20" fmla="*/ 995314 w 1371185"/>
                <a:gd name="connsiteY20" fmla="*/ 645697 h 876200"/>
                <a:gd name="connsiteX21" fmla="*/ 943878 w 1371185"/>
                <a:gd name="connsiteY21" fmla="*/ 695225 h 876200"/>
                <a:gd name="connsiteX22" fmla="*/ 873393 w 1371185"/>
                <a:gd name="connsiteY22" fmla="*/ 710465 h 876200"/>
                <a:gd name="connsiteX23" fmla="*/ 913398 w 1371185"/>
                <a:gd name="connsiteY23" fmla="*/ 849530 h 876200"/>
                <a:gd name="connsiteX24" fmla="*/ 892443 w 1371185"/>
                <a:gd name="connsiteY24" fmla="*/ 874295 h 876200"/>
                <a:gd name="connsiteX25" fmla="*/ 490488 w 1371185"/>
                <a:gd name="connsiteY25" fmla="*/ 876200 h 876200"/>
                <a:gd name="connsiteX26" fmla="*/ 458103 w 1371185"/>
                <a:gd name="connsiteY26" fmla="*/ 843815 h 876200"/>
                <a:gd name="connsiteX27" fmla="*/ 498108 w 1371185"/>
                <a:gd name="connsiteY27" fmla="*/ 710465 h 876200"/>
                <a:gd name="connsiteX28" fmla="*/ 431433 w 1371185"/>
                <a:gd name="connsiteY28" fmla="*/ 697130 h 876200"/>
                <a:gd name="connsiteX29" fmla="*/ 379999 w 1371185"/>
                <a:gd name="connsiteY29" fmla="*/ 649507 h 876200"/>
                <a:gd name="connsiteX30" fmla="*/ 189098 w 1371185"/>
                <a:gd name="connsiteY30" fmla="*/ 753101 h 876200"/>
                <a:gd name="connsiteX31" fmla="*/ 172353 w 1371185"/>
                <a:gd name="connsiteY31" fmla="*/ 851436 h 876200"/>
                <a:gd name="connsiteX32" fmla="*/ 52338 w 1371185"/>
                <a:gd name="connsiteY32" fmla="*/ 796192 h 876200"/>
                <a:gd name="connsiteX33" fmla="*/ 135160 w 1371185"/>
                <a:gd name="connsiteY33" fmla="*/ 692760 h 876200"/>
                <a:gd name="connsiteX34" fmla="*/ 346384 w 1371185"/>
                <a:gd name="connsiteY34" fmla="*/ 576553 h 876200"/>
                <a:gd name="connsiteX35" fmla="*/ 355427 w 1371185"/>
                <a:gd name="connsiteY35" fmla="*/ 288759 h 876200"/>
                <a:gd name="connsiteX36" fmla="*/ 141473 w 1371185"/>
                <a:gd name="connsiteY36" fmla="*/ 167454 h 876200"/>
                <a:gd name="connsiteX37" fmla="*/ 75277 w 1371185"/>
                <a:gd name="connsiteY37" fmla="*/ 203509 h 876200"/>
                <a:gd name="connsiteX38" fmla="*/ 503 w 1371185"/>
                <a:gd name="connsiteY38" fmla="*/ 132883 h 876200"/>
                <a:gd name="connsiteX0" fmla="*/ 503 w 1371185"/>
                <a:gd name="connsiteY0" fmla="*/ 132883 h 876200"/>
                <a:gd name="connsiteX1" fmla="*/ 67772 w 1371185"/>
                <a:gd name="connsiteY1" fmla="*/ 59203 h 876200"/>
                <a:gd name="connsiteX2" fmla="*/ 142549 w 1371185"/>
                <a:gd name="connsiteY2" fmla="*/ 9 h 876200"/>
                <a:gd name="connsiteX3" fmla="*/ 211360 w 1371185"/>
                <a:gd name="connsiteY3" fmla="*/ 66682 h 876200"/>
                <a:gd name="connsiteX4" fmla="*/ 194813 w 1371185"/>
                <a:gd name="connsiteY4" fmla="*/ 114926 h 876200"/>
                <a:gd name="connsiteX5" fmla="*/ 389721 w 1371185"/>
                <a:gd name="connsiteY5" fmla="*/ 222892 h 876200"/>
                <a:gd name="connsiteX6" fmla="*/ 683322 w 1371185"/>
                <a:gd name="connsiteY6" fmla="*/ 70494 h 876200"/>
                <a:gd name="connsiteX7" fmla="*/ 980984 w 1371185"/>
                <a:gd name="connsiteY7" fmla="*/ 215413 h 876200"/>
                <a:gd name="connsiteX8" fmla="*/ 1179698 w 1371185"/>
                <a:gd name="connsiteY8" fmla="*/ 108118 h 876200"/>
                <a:gd name="connsiteX9" fmla="*/ 1246773 w 1371185"/>
                <a:gd name="connsiteY9" fmla="*/ 1807 h 876200"/>
                <a:gd name="connsiteX10" fmla="*/ 1321069 w 1371185"/>
                <a:gd name="connsiteY10" fmla="*/ 72292 h 876200"/>
                <a:gd name="connsiteX11" fmla="*/ 1362979 w 1371185"/>
                <a:gd name="connsiteY11" fmla="*/ 175162 h 876200"/>
                <a:gd name="connsiteX12" fmla="*/ 1224939 w 1371185"/>
                <a:gd name="connsiteY12" fmla="*/ 174934 h 876200"/>
                <a:gd name="connsiteX13" fmla="*/ 1023488 w 1371185"/>
                <a:gd name="connsiteY13" fmla="*/ 283659 h 876200"/>
                <a:gd name="connsiteX14" fmla="*/ 1032419 w 1371185"/>
                <a:gd name="connsiteY14" fmla="*/ 568794 h 876200"/>
                <a:gd name="connsiteX15" fmla="*/ 1237677 w 1371185"/>
                <a:gd name="connsiteY15" fmla="*/ 683233 h 876200"/>
                <a:gd name="connsiteX16" fmla="*/ 1351548 w 1371185"/>
                <a:gd name="connsiteY16" fmla="*/ 678081 h 876200"/>
                <a:gd name="connsiteX17" fmla="*/ 1330593 w 1371185"/>
                <a:gd name="connsiteY17" fmla="*/ 798096 h 876200"/>
                <a:gd name="connsiteX18" fmla="*/ 1225818 w 1371185"/>
                <a:gd name="connsiteY18" fmla="*/ 866676 h 876200"/>
                <a:gd name="connsiteX19" fmla="*/ 1193631 w 1371185"/>
                <a:gd name="connsiteY19" fmla="*/ 759435 h 876200"/>
                <a:gd name="connsiteX20" fmla="*/ 995314 w 1371185"/>
                <a:gd name="connsiteY20" fmla="*/ 645697 h 876200"/>
                <a:gd name="connsiteX21" fmla="*/ 943878 w 1371185"/>
                <a:gd name="connsiteY21" fmla="*/ 695225 h 876200"/>
                <a:gd name="connsiteX22" fmla="*/ 873393 w 1371185"/>
                <a:gd name="connsiteY22" fmla="*/ 710465 h 876200"/>
                <a:gd name="connsiteX23" fmla="*/ 913398 w 1371185"/>
                <a:gd name="connsiteY23" fmla="*/ 845720 h 876200"/>
                <a:gd name="connsiteX24" fmla="*/ 892443 w 1371185"/>
                <a:gd name="connsiteY24" fmla="*/ 874295 h 876200"/>
                <a:gd name="connsiteX25" fmla="*/ 490488 w 1371185"/>
                <a:gd name="connsiteY25" fmla="*/ 876200 h 876200"/>
                <a:gd name="connsiteX26" fmla="*/ 458103 w 1371185"/>
                <a:gd name="connsiteY26" fmla="*/ 843815 h 876200"/>
                <a:gd name="connsiteX27" fmla="*/ 498108 w 1371185"/>
                <a:gd name="connsiteY27" fmla="*/ 710465 h 876200"/>
                <a:gd name="connsiteX28" fmla="*/ 431433 w 1371185"/>
                <a:gd name="connsiteY28" fmla="*/ 697130 h 876200"/>
                <a:gd name="connsiteX29" fmla="*/ 379999 w 1371185"/>
                <a:gd name="connsiteY29" fmla="*/ 649507 h 876200"/>
                <a:gd name="connsiteX30" fmla="*/ 189098 w 1371185"/>
                <a:gd name="connsiteY30" fmla="*/ 753101 h 876200"/>
                <a:gd name="connsiteX31" fmla="*/ 172353 w 1371185"/>
                <a:gd name="connsiteY31" fmla="*/ 851436 h 876200"/>
                <a:gd name="connsiteX32" fmla="*/ 52338 w 1371185"/>
                <a:gd name="connsiteY32" fmla="*/ 796192 h 876200"/>
                <a:gd name="connsiteX33" fmla="*/ 135160 w 1371185"/>
                <a:gd name="connsiteY33" fmla="*/ 692760 h 876200"/>
                <a:gd name="connsiteX34" fmla="*/ 346384 w 1371185"/>
                <a:gd name="connsiteY34" fmla="*/ 576553 h 876200"/>
                <a:gd name="connsiteX35" fmla="*/ 355427 w 1371185"/>
                <a:gd name="connsiteY35" fmla="*/ 288759 h 876200"/>
                <a:gd name="connsiteX36" fmla="*/ 141473 w 1371185"/>
                <a:gd name="connsiteY36" fmla="*/ 167454 h 876200"/>
                <a:gd name="connsiteX37" fmla="*/ 75277 w 1371185"/>
                <a:gd name="connsiteY37" fmla="*/ 203509 h 876200"/>
                <a:gd name="connsiteX38" fmla="*/ 503 w 1371185"/>
                <a:gd name="connsiteY38" fmla="*/ 132883 h 876200"/>
                <a:gd name="connsiteX0" fmla="*/ 503 w 1371185"/>
                <a:gd name="connsiteY0" fmla="*/ 132883 h 876200"/>
                <a:gd name="connsiteX1" fmla="*/ 67772 w 1371185"/>
                <a:gd name="connsiteY1" fmla="*/ 59203 h 876200"/>
                <a:gd name="connsiteX2" fmla="*/ 142549 w 1371185"/>
                <a:gd name="connsiteY2" fmla="*/ 9 h 876200"/>
                <a:gd name="connsiteX3" fmla="*/ 211360 w 1371185"/>
                <a:gd name="connsiteY3" fmla="*/ 66682 h 876200"/>
                <a:gd name="connsiteX4" fmla="*/ 194813 w 1371185"/>
                <a:gd name="connsiteY4" fmla="*/ 114926 h 876200"/>
                <a:gd name="connsiteX5" fmla="*/ 389721 w 1371185"/>
                <a:gd name="connsiteY5" fmla="*/ 222892 h 876200"/>
                <a:gd name="connsiteX6" fmla="*/ 683322 w 1371185"/>
                <a:gd name="connsiteY6" fmla="*/ 70494 h 876200"/>
                <a:gd name="connsiteX7" fmla="*/ 980984 w 1371185"/>
                <a:gd name="connsiteY7" fmla="*/ 215413 h 876200"/>
                <a:gd name="connsiteX8" fmla="*/ 1179698 w 1371185"/>
                <a:gd name="connsiteY8" fmla="*/ 108118 h 876200"/>
                <a:gd name="connsiteX9" fmla="*/ 1246773 w 1371185"/>
                <a:gd name="connsiteY9" fmla="*/ 1807 h 876200"/>
                <a:gd name="connsiteX10" fmla="*/ 1321069 w 1371185"/>
                <a:gd name="connsiteY10" fmla="*/ 72292 h 876200"/>
                <a:gd name="connsiteX11" fmla="*/ 1362979 w 1371185"/>
                <a:gd name="connsiteY11" fmla="*/ 175162 h 876200"/>
                <a:gd name="connsiteX12" fmla="*/ 1224939 w 1371185"/>
                <a:gd name="connsiteY12" fmla="*/ 174934 h 876200"/>
                <a:gd name="connsiteX13" fmla="*/ 1023488 w 1371185"/>
                <a:gd name="connsiteY13" fmla="*/ 283659 h 876200"/>
                <a:gd name="connsiteX14" fmla="*/ 1032419 w 1371185"/>
                <a:gd name="connsiteY14" fmla="*/ 568794 h 876200"/>
                <a:gd name="connsiteX15" fmla="*/ 1237677 w 1371185"/>
                <a:gd name="connsiteY15" fmla="*/ 683233 h 876200"/>
                <a:gd name="connsiteX16" fmla="*/ 1351548 w 1371185"/>
                <a:gd name="connsiteY16" fmla="*/ 678081 h 876200"/>
                <a:gd name="connsiteX17" fmla="*/ 1330593 w 1371185"/>
                <a:gd name="connsiteY17" fmla="*/ 798096 h 876200"/>
                <a:gd name="connsiteX18" fmla="*/ 1225818 w 1371185"/>
                <a:gd name="connsiteY18" fmla="*/ 866676 h 876200"/>
                <a:gd name="connsiteX19" fmla="*/ 1193631 w 1371185"/>
                <a:gd name="connsiteY19" fmla="*/ 759435 h 876200"/>
                <a:gd name="connsiteX20" fmla="*/ 995314 w 1371185"/>
                <a:gd name="connsiteY20" fmla="*/ 645697 h 876200"/>
                <a:gd name="connsiteX21" fmla="*/ 943878 w 1371185"/>
                <a:gd name="connsiteY21" fmla="*/ 695225 h 876200"/>
                <a:gd name="connsiteX22" fmla="*/ 873393 w 1371185"/>
                <a:gd name="connsiteY22" fmla="*/ 710465 h 876200"/>
                <a:gd name="connsiteX23" fmla="*/ 913398 w 1371185"/>
                <a:gd name="connsiteY23" fmla="*/ 845720 h 876200"/>
                <a:gd name="connsiteX24" fmla="*/ 892443 w 1371185"/>
                <a:gd name="connsiteY24" fmla="*/ 874295 h 876200"/>
                <a:gd name="connsiteX25" fmla="*/ 559068 w 1371185"/>
                <a:gd name="connsiteY25" fmla="*/ 874295 h 876200"/>
                <a:gd name="connsiteX26" fmla="*/ 490488 w 1371185"/>
                <a:gd name="connsiteY26" fmla="*/ 876200 h 876200"/>
                <a:gd name="connsiteX27" fmla="*/ 458103 w 1371185"/>
                <a:gd name="connsiteY27" fmla="*/ 843815 h 876200"/>
                <a:gd name="connsiteX28" fmla="*/ 498108 w 1371185"/>
                <a:gd name="connsiteY28" fmla="*/ 710465 h 876200"/>
                <a:gd name="connsiteX29" fmla="*/ 431433 w 1371185"/>
                <a:gd name="connsiteY29" fmla="*/ 697130 h 876200"/>
                <a:gd name="connsiteX30" fmla="*/ 379999 w 1371185"/>
                <a:gd name="connsiteY30" fmla="*/ 649507 h 876200"/>
                <a:gd name="connsiteX31" fmla="*/ 189098 w 1371185"/>
                <a:gd name="connsiteY31" fmla="*/ 753101 h 876200"/>
                <a:gd name="connsiteX32" fmla="*/ 172353 w 1371185"/>
                <a:gd name="connsiteY32" fmla="*/ 851436 h 876200"/>
                <a:gd name="connsiteX33" fmla="*/ 52338 w 1371185"/>
                <a:gd name="connsiteY33" fmla="*/ 796192 h 876200"/>
                <a:gd name="connsiteX34" fmla="*/ 135160 w 1371185"/>
                <a:gd name="connsiteY34" fmla="*/ 692760 h 876200"/>
                <a:gd name="connsiteX35" fmla="*/ 346384 w 1371185"/>
                <a:gd name="connsiteY35" fmla="*/ 576553 h 876200"/>
                <a:gd name="connsiteX36" fmla="*/ 355427 w 1371185"/>
                <a:gd name="connsiteY36" fmla="*/ 288759 h 876200"/>
                <a:gd name="connsiteX37" fmla="*/ 141473 w 1371185"/>
                <a:gd name="connsiteY37" fmla="*/ 167454 h 876200"/>
                <a:gd name="connsiteX38" fmla="*/ 75277 w 1371185"/>
                <a:gd name="connsiteY38" fmla="*/ 203509 h 876200"/>
                <a:gd name="connsiteX39" fmla="*/ 503 w 1371185"/>
                <a:gd name="connsiteY39" fmla="*/ 132883 h 876200"/>
                <a:gd name="connsiteX0" fmla="*/ 503 w 1371185"/>
                <a:gd name="connsiteY0" fmla="*/ 132883 h 876200"/>
                <a:gd name="connsiteX1" fmla="*/ 67772 w 1371185"/>
                <a:gd name="connsiteY1" fmla="*/ 59203 h 876200"/>
                <a:gd name="connsiteX2" fmla="*/ 142549 w 1371185"/>
                <a:gd name="connsiteY2" fmla="*/ 9 h 876200"/>
                <a:gd name="connsiteX3" fmla="*/ 211360 w 1371185"/>
                <a:gd name="connsiteY3" fmla="*/ 66682 h 876200"/>
                <a:gd name="connsiteX4" fmla="*/ 194813 w 1371185"/>
                <a:gd name="connsiteY4" fmla="*/ 114926 h 876200"/>
                <a:gd name="connsiteX5" fmla="*/ 389721 w 1371185"/>
                <a:gd name="connsiteY5" fmla="*/ 222892 h 876200"/>
                <a:gd name="connsiteX6" fmla="*/ 683322 w 1371185"/>
                <a:gd name="connsiteY6" fmla="*/ 70494 h 876200"/>
                <a:gd name="connsiteX7" fmla="*/ 980984 w 1371185"/>
                <a:gd name="connsiteY7" fmla="*/ 215413 h 876200"/>
                <a:gd name="connsiteX8" fmla="*/ 1179698 w 1371185"/>
                <a:gd name="connsiteY8" fmla="*/ 108118 h 876200"/>
                <a:gd name="connsiteX9" fmla="*/ 1246773 w 1371185"/>
                <a:gd name="connsiteY9" fmla="*/ 1807 h 876200"/>
                <a:gd name="connsiteX10" fmla="*/ 1321069 w 1371185"/>
                <a:gd name="connsiteY10" fmla="*/ 72292 h 876200"/>
                <a:gd name="connsiteX11" fmla="*/ 1362979 w 1371185"/>
                <a:gd name="connsiteY11" fmla="*/ 175162 h 876200"/>
                <a:gd name="connsiteX12" fmla="*/ 1224939 w 1371185"/>
                <a:gd name="connsiteY12" fmla="*/ 174934 h 876200"/>
                <a:gd name="connsiteX13" fmla="*/ 1023488 w 1371185"/>
                <a:gd name="connsiteY13" fmla="*/ 283659 h 876200"/>
                <a:gd name="connsiteX14" fmla="*/ 1032419 w 1371185"/>
                <a:gd name="connsiteY14" fmla="*/ 568794 h 876200"/>
                <a:gd name="connsiteX15" fmla="*/ 1237677 w 1371185"/>
                <a:gd name="connsiteY15" fmla="*/ 683233 h 876200"/>
                <a:gd name="connsiteX16" fmla="*/ 1351548 w 1371185"/>
                <a:gd name="connsiteY16" fmla="*/ 678081 h 876200"/>
                <a:gd name="connsiteX17" fmla="*/ 1330593 w 1371185"/>
                <a:gd name="connsiteY17" fmla="*/ 798096 h 876200"/>
                <a:gd name="connsiteX18" fmla="*/ 1225818 w 1371185"/>
                <a:gd name="connsiteY18" fmla="*/ 866676 h 876200"/>
                <a:gd name="connsiteX19" fmla="*/ 1193631 w 1371185"/>
                <a:gd name="connsiteY19" fmla="*/ 759435 h 876200"/>
                <a:gd name="connsiteX20" fmla="*/ 995314 w 1371185"/>
                <a:gd name="connsiteY20" fmla="*/ 645697 h 876200"/>
                <a:gd name="connsiteX21" fmla="*/ 943878 w 1371185"/>
                <a:gd name="connsiteY21" fmla="*/ 695225 h 876200"/>
                <a:gd name="connsiteX22" fmla="*/ 873393 w 1371185"/>
                <a:gd name="connsiteY22" fmla="*/ 710465 h 876200"/>
                <a:gd name="connsiteX23" fmla="*/ 913398 w 1371185"/>
                <a:gd name="connsiteY23" fmla="*/ 845720 h 876200"/>
                <a:gd name="connsiteX24" fmla="*/ 892443 w 1371185"/>
                <a:gd name="connsiteY24" fmla="*/ 874295 h 876200"/>
                <a:gd name="connsiteX25" fmla="*/ 812433 w 1371185"/>
                <a:gd name="connsiteY25" fmla="*/ 874295 h 876200"/>
                <a:gd name="connsiteX26" fmla="*/ 559068 w 1371185"/>
                <a:gd name="connsiteY26" fmla="*/ 874295 h 876200"/>
                <a:gd name="connsiteX27" fmla="*/ 490488 w 1371185"/>
                <a:gd name="connsiteY27" fmla="*/ 876200 h 876200"/>
                <a:gd name="connsiteX28" fmla="*/ 458103 w 1371185"/>
                <a:gd name="connsiteY28" fmla="*/ 843815 h 876200"/>
                <a:gd name="connsiteX29" fmla="*/ 498108 w 1371185"/>
                <a:gd name="connsiteY29" fmla="*/ 710465 h 876200"/>
                <a:gd name="connsiteX30" fmla="*/ 431433 w 1371185"/>
                <a:gd name="connsiteY30" fmla="*/ 697130 h 876200"/>
                <a:gd name="connsiteX31" fmla="*/ 379999 w 1371185"/>
                <a:gd name="connsiteY31" fmla="*/ 649507 h 876200"/>
                <a:gd name="connsiteX32" fmla="*/ 189098 w 1371185"/>
                <a:gd name="connsiteY32" fmla="*/ 753101 h 876200"/>
                <a:gd name="connsiteX33" fmla="*/ 172353 w 1371185"/>
                <a:gd name="connsiteY33" fmla="*/ 851436 h 876200"/>
                <a:gd name="connsiteX34" fmla="*/ 52338 w 1371185"/>
                <a:gd name="connsiteY34" fmla="*/ 796192 h 876200"/>
                <a:gd name="connsiteX35" fmla="*/ 135160 w 1371185"/>
                <a:gd name="connsiteY35" fmla="*/ 692760 h 876200"/>
                <a:gd name="connsiteX36" fmla="*/ 346384 w 1371185"/>
                <a:gd name="connsiteY36" fmla="*/ 576553 h 876200"/>
                <a:gd name="connsiteX37" fmla="*/ 355427 w 1371185"/>
                <a:gd name="connsiteY37" fmla="*/ 288759 h 876200"/>
                <a:gd name="connsiteX38" fmla="*/ 141473 w 1371185"/>
                <a:gd name="connsiteY38" fmla="*/ 167454 h 876200"/>
                <a:gd name="connsiteX39" fmla="*/ 75277 w 1371185"/>
                <a:gd name="connsiteY39" fmla="*/ 203509 h 876200"/>
                <a:gd name="connsiteX40" fmla="*/ 503 w 1371185"/>
                <a:gd name="connsiteY40" fmla="*/ 132883 h 876200"/>
                <a:gd name="connsiteX0" fmla="*/ 503 w 1371185"/>
                <a:gd name="connsiteY0" fmla="*/ 132883 h 876200"/>
                <a:gd name="connsiteX1" fmla="*/ 67772 w 1371185"/>
                <a:gd name="connsiteY1" fmla="*/ 59203 h 876200"/>
                <a:gd name="connsiteX2" fmla="*/ 142549 w 1371185"/>
                <a:gd name="connsiteY2" fmla="*/ 9 h 876200"/>
                <a:gd name="connsiteX3" fmla="*/ 211360 w 1371185"/>
                <a:gd name="connsiteY3" fmla="*/ 66682 h 876200"/>
                <a:gd name="connsiteX4" fmla="*/ 194813 w 1371185"/>
                <a:gd name="connsiteY4" fmla="*/ 114926 h 876200"/>
                <a:gd name="connsiteX5" fmla="*/ 389721 w 1371185"/>
                <a:gd name="connsiteY5" fmla="*/ 222892 h 876200"/>
                <a:gd name="connsiteX6" fmla="*/ 683322 w 1371185"/>
                <a:gd name="connsiteY6" fmla="*/ 70494 h 876200"/>
                <a:gd name="connsiteX7" fmla="*/ 980984 w 1371185"/>
                <a:gd name="connsiteY7" fmla="*/ 215413 h 876200"/>
                <a:gd name="connsiteX8" fmla="*/ 1179698 w 1371185"/>
                <a:gd name="connsiteY8" fmla="*/ 108118 h 876200"/>
                <a:gd name="connsiteX9" fmla="*/ 1246773 w 1371185"/>
                <a:gd name="connsiteY9" fmla="*/ 1807 h 876200"/>
                <a:gd name="connsiteX10" fmla="*/ 1321069 w 1371185"/>
                <a:gd name="connsiteY10" fmla="*/ 72292 h 876200"/>
                <a:gd name="connsiteX11" fmla="*/ 1362979 w 1371185"/>
                <a:gd name="connsiteY11" fmla="*/ 175162 h 876200"/>
                <a:gd name="connsiteX12" fmla="*/ 1224939 w 1371185"/>
                <a:gd name="connsiteY12" fmla="*/ 174934 h 876200"/>
                <a:gd name="connsiteX13" fmla="*/ 1023488 w 1371185"/>
                <a:gd name="connsiteY13" fmla="*/ 283659 h 876200"/>
                <a:gd name="connsiteX14" fmla="*/ 1032419 w 1371185"/>
                <a:gd name="connsiteY14" fmla="*/ 568794 h 876200"/>
                <a:gd name="connsiteX15" fmla="*/ 1237677 w 1371185"/>
                <a:gd name="connsiteY15" fmla="*/ 683233 h 876200"/>
                <a:gd name="connsiteX16" fmla="*/ 1351548 w 1371185"/>
                <a:gd name="connsiteY16" fmla="*/ 678081 h 876200"/>
                <a:gd name="connsiteX17" fmla="*/ 1330593 w 1371185"/>
                <a:gd name="connsiteY17" fmla="*/ 798096 h 876200"/>
                <a:gd name="connsiteX18" fmla="*/ 1225818 w 1371185"/>
                <a:gd name="connsiteY18" fmla="*/ 866676 h 876200"/>
                <a:gd name="connsiteX19" fmla="*/ 1193631 w 1371185"/>
                <a:gd name="connsiteY19" fmla="*/ 759435 h 876200"/>
                <a:gd name="connsiteX20" fmla="*/ 995314 w 1371185"/>
                <a:gd name="connsiteY20" fmla="*/ 645697 h 876200"/>
                <a:gd name="connsiteX21" fmla="*/ 943878 w 1371185"/>
                <a:gd name="connsiteY21" fmla="*/ 695225 h 876200"/>
                <a:gd name="connsiteX22" fmla="*/ 873393 w 1371185"/>
                <a:gd name="connsiteY22" fmla="*/ 710465 h 876200"/>
                <a:gd name="connsiteX23" fmla="*/ 913398 w 1371185"/>
                <a:gd name="connsiteY23" fmla="*/ 845720 h 876200"/>
                <a:gd name="connsiteX24" fmla="*/ 892443 w 1371185"/>
                <a:gd name="connsiteY24" fmla="*/ 874295 h 876200"/>
                <a:gd name="connsiteX25" fmla="*/ 812433 w 1371185"/>
                <a:gd name="connsiteY25" fmla="*/ 874295 h 876200"/>
                <a:gd name="connsiteX26" fmla="*/ 623838 w 1371185"/>
                <a:gd name="connsiteY26" fmla="*/ 874295 h 876200"/>
                <a:gd name="connsiteX27" fmla="*/ 559068 w 1371185"/>
                <a:gd name="connsiteY27" fmla="*/ 874295 h 876200"/>
                <a:gd name="connsiteX28" fmla="*/ 490488 w 1371185"/>
                <a:gd name="connsiteY28" fmla="*/ 876200 h 876200"/>
                <a:gd name="connsiteX29" fmla="*/ 458103 w 1371185"/>
                <a:gd name="connsiteY29" fmla="*/ 843815 h 876200"/>
                <a:gd name="connsiteX30" fmla="*/ 498108 w 1371185"/>
                <a:gd name="connsiteY30" fmla="*/ 710465 h 876200"/>
                <a:gd name="connsiteX31" fmla="*/ 431433 w 1371185"/>
                <a:gd name="connsiteY31" fmla="*/ 697130 h 876200"/>
                <a:gd name="connsiteX32" fmla="*/ 379999 w 1371185"/>
                <a:gd name="connsiteY32" fmla="*/ 649507 h 876200"/>
                <a:gd name="connsiteX33" fmla="*/ 189098 w 1371185"/>
                <a:gd name="connsiteY33" fmla="*/ 753101 h 876200"/>
                <a:gd name="connsiteX34" fmla="*/ 172353 w 1371185"/>
                <a:gd name="connsiteY34" fmla="*/ 851436 h 876200"/>
                <a:gd name="connsiteX35" fmla="*/ 52338 w 1371185"/>
                <a:gd name="connsiteY35" fmla="*/ 796192 h 876200"/>
                <a:gd name="connsiteX36" fmla="*/ 135160 w 1371185"/>
                <a:gd name="connsiteY36" fmla="*/ 692760 h 876200"/>
                <a:gd name="connsiteX37" fmla="*/ 346384 w 1371185"/>
                <a:gd name="connsiteY37" fmla="*/ 576553 h 876200"/>
                <a:gd name="connsiteX38" fmla="*/ 355427 w 1371185"/>
                <a:gd name="connsiteY38" fmla="*/ 288759 h 876200"/>
                <a:gd name="connsiteX39" fmla="*/ 141473 w 1371185"/>
                <a:gd name="connsiteY39" fmla="*/ 167454 h 876200"/>
                <a:gd name="connsiteX40" fmla="*/ 75277 w 1371185"/>
                <a:gd name="connsiteY40" fmla="*/ 203509 h 876200"/>
                <a:gd name="connsiteX41" fmla="*/ 503 w 1371185"/>
                <a:gd name="connsiteY41" fmla="*/ 132883 h 876200"/>
                <a:gd name="connsiteX0" fmla="*/ 503 w 1371185"/>
                <a:gd name="connsiteY0" fmla="*/ 132883 h 876200"/>
                <a:gd name="connsiteX1" fmla="*/ 67772 w 1371185"/>
                <a:gd name="connsiteY1" fmla="*/ 59203 h 876200"/>
                <a:gd name="connsiteX2" fmla="*/ 142549 w 1371185"/>
                <a:gd name="connsiteY2" fmla="*/ 9 h 876200"/>
                <a:gd name="connsiteX3" fmla="*/ 211360 w 1371185"/>
                <a:gd name="connsiteY3" fmla="*/ 66682 h 876200"/>
                <a:gd name="connsiteX4" fmla="*/ 194813 w 1371185"/>
                <a:gd name="connsiteY4" fmla="*/ 114926 h 876200"/>
                <a:gd name="connsiteX5" fmla="*/ 389721 w 1371185"/>
                <a:gd name="connsiteY5" fmla="*/ 222892 h 876200"/>
                <a:gd name="connsiteX6" fmla="*/ 683322 w 1371185"/>
                <a:gd name="connsiteY6" fmla="*/ 70494 h 876200"/>
                <a:gd name="connsiteX7" fmla="*/ 980984 w 1371185"/>
                <a:gd name="connsiteY7" fmla="*/ 215413 h 876200"/>
                <a:gd name="connsiteX8" fmla="*/ 1179698 w 1371185"/>
                <a:gd name="connsiteY8" fmla="*/ 108118 h 876200"/>
                <a:gd name="connsiteX9" fmla="*/ 1246773 w 1371185"/>
                <a:gd name="connsiteY9" fmla="*/ 1807 h 876200"/>
                <a:gd name="connsiteX10" fmla="*/ 1321069 w 1371185"/>
                <a:gd name="connsiteY10" fmla="*/ 72292 h 876200"/>
                <a:gd name="connsiteX11" fmla="*/ 1362979 w 1371185"/>
                <a:gd name="connsiteY11" fmla="*/ 175162 h 876200"/>
                <a:gd name="connsiteX12" fmla="*/ 1224939 w 1371185"/>
                <a:gd name="connsiteY12" fmla="*/ 174934 h 876200"/>
                <a:gd name="connsiteX13" fmla="*/ 1023488 w 1371185"/>
                <a:gd name="connsiteY13" fmla="*/ 283659 h 876200"/>
                <a:gd name="connsiteX14" fmla="*/ 1032419 w 1371185"/>
                <a:gd name="connsiteY14" fmla="*/ 568794 h 876200"/>
                <a:gd name="connsiteX15" fmla="*/ 1237677 w 1371185"/>
                <a:gd name="connsiteY15" fmla="*/ 683233 h 876200"/>
                <a:gd name="connsiteX16" fmla="*/ 1351548 w 1371185"/>
                <a:gd name="connsiteY16" fmla="*/ 678081 h 876200"/>
                <a:gd name="connsiteX17" fmla="*/ 1330593 w 1371185"/>
                <a:gd name="connsiteY17" fmla="*/ 798096 h 876200"/>
                <a:gd name="connsiteX18" fmla="*/ 1225818 w 1371185"/>
                <a:gd name="connsiteY18" fmla="*/ 866676 h 876200"/>
                <a:gd name="connsiteX19" fmla="*/ 1193631 w 1371185"/>
                <a:gd name="connsiteY19" fmla="*/ 759435 h 876200"/>
                <a:gd name="connsiteX20" fmla="*/ 995314 w 1371185"/>
                <a:gd name="connsiteY20" fmla="*/ 645697 h 876200"/>
                <a:gd name="connsiteX21" fmla="*/ 943878 w 1371185"/>
                <a:gd name="connsiteY21" fmla="*/ 695225 h 876200"/>
                <a:gd name="connsiteX22" fmla="*/ 873393 w 1371185"/>
                <a:gd name="connsiteY22" fmla="*/ 710465 h 876200"/>
                <a:gd name="connsiteX23" fmla="*/ 913398 w 1371185"/>
                <a:gd name="connsiteY23" fmla="*/ 845720 h 876200"/>
                <a:gd name="connsiteX24" fmla="*/ 892443 w 1371185"/>
                <a:gd name="connsiteY24" fmla="*/ 874295 h 876200"/>
                <a:gd name="connsiteX25" fmla="*/ 812433 w 1371185"/>
                <a:gd name="connsiteY25" fmla="*/ 874295 h 876200"/>
                <a:gd name="connsiteX26" fmla="*/ 749568 w 1371185"/>
                <a:gd name="connsiteY26" fmla="*/ 872390 h 876200"/>
                <a:gd name="connsiteX27" fmla="*/ 623838 w 1371185"/>
                <a:gd name="connsiteY27" fmla="*/ 874295 h 876200"/>
                <a:gd name="connsiteX28" fmla="*/ 559068 w 1371185"/>
                <a:gd name="connsiteY28" fmla="*/ 874295 h 876200"/>
                <a:gd name="connsiteX29" fmla="*/ 490488 w 1371185"/>
                <a:gd name="connsiteY29" fmla="*/ 876200 h 876200"/>
                <a:gd name="connsiteX30" fmla="*/ 458103 w 1371185"/>
                <a:gd name="connsiteY30" fmla="*/ 843815 h 876200"/>
                <a:gd name="connsiteX31" fmla="*/ 498108 w 1371185"/>
                <a:gd name="connsiteY31" fmla="*/ 710465 h 876200"/>
                <a:gd name="connsiteX32" fmla="*/ 431433 w 1371185"/>
                <a:gd name="connsiteY32" fmla="*/ 697130 h 876200"/>
                <a:gd name="connsiteX33" fmla="*/ 379999 w 1371185"/>
                <a:gd name="connsiteY33" fmla="*/ 649507 h 876200"/>
                <a:gd name="connsiteX34" fmla="*/ 189098 w 1371185"/>
                <a:gd name="connsiteY34" fmla="*/ 753101 h 876200"/>
                <a:gd name="connsiteX35" fmla="*/ 172353 w 1371185"/>
                <a:gd name="connsiteY35" fmla="*/ 851436 h 876200"/>
                <a:gd name="connsiteX36" fmla="*/ 52338 w 1371185"/>
                <a:gd name="connsiteY36" fmla="*/ 796192 h 876200"/>
                <a:gd name="connsiteX37" fmla="*/ 135160 w 1371185"/>
                <a:gd name="connsiteY37" fmla="*/ 692760 h 876200"/>
                <a:gd name="connsiteX38" fmla="*/ 346384 w 1371185"/>
                <a:gd name="connsiteY38" fmla="*/ 576553 h 876200"/>
                <a:gd name="connsiteX39" fmla="*/ 355427 w 1371185"/>
                <a:gd name="connsiteY39" fmla="*/ 288759 h 876200"/>
                <a:gd name="connsiteX40" fmla="*/ 141473 w 1371185"/>
                <a:gd name="connsiteY40" fmla="*/ 167454 h 876200"/>
                <a:gd name="connsiteX41" fmla="*/ 75277 w 1371185"/>
                <a:gd name="connsiteY41" fmla="*/ 203509 h 876200"/>
                <a:gd name="connsiteX42" fmla="*/ 503 w 1371185"/>
                <a:gd name="connsiteY42" fmla="*/ 132883 h 876200"/>
                <a:gd name="connsiteX0" fmla="*/ 503 w 1371185"/>
                <a:gd name="connsiteY0" fmla="*/ 132883 h 876200"/>
                <a:gd name="connsiteX1" fmla="*/ 67772 w 1371185"/>
                <a:gd name="connsiteY1" fmla="*/ 59203 h 876200"/>
                <a:gd name="connsiteX2" fmla="*/ 142549 w 1371185"/>
                <a:gd name="connsiteY2" fmla="*/ 9 h 876200"/>
                <a:gd name="connsiteX3" fmla="*/ 211360 w 1371185"/>
                <a:gd name="connsiteY3" fmla="*/ 66682 h 876200"/>
                <a:gd name="connsiteX4" fmla="*/ 194813 w 1371185"/>
                <a:gd name="connsiteY4" fmla="*/ 114926 h 876200"/>
                <a:gd name="connsiteX5" fmla="*/ 389721 w 1371185"/>
                <a:gd name="connsiteY5" fmla="*/ 222892 h 876200"/>
                <a:gd name="connsiteX6" fmla="*/ 683322 w 1371185"/>
                <a:gd name="connsiteY6" fmla="*/ 70494 h 876200"/>
                <a:gd name="connsiteX7" fmla="*/ 980984 w 1371185"/>
                <a:gd name="connsiteY7" fmla="*/ 215413 h 876200"/>
                <a:gd name="connsiteX8" fmla="*/ 1179698 w 1371185"/>
                <a:gd name="connsiteY8" fmla="*/ 108118 h 876200"/>
                <a:gd name="connsiteX9" fmla="*/ 1246773 w 1371185"/>
                <a:gd name="connsiteY9" fmla="*/ 1807 h 876200"/>
                <a:gd name="connsiteX10" fmla="*/ 1321069 w 1371185"/>
                <a:gd name="connsiteY10" fmla="*/ 72292 h 876200"/>
                <a:gd name="connsiteX11" fmla="*/ 1362979 w 1371185"/>
                <a:gd name="connsiteY11" fmla="*/ 175162 h 876200"/>
                <a:gd name="connsiteX12" fmla="*/ 1224939 w 1371185"/>
                <a:gd name="connsiteY12" fmla="*/ 174934 h 876200"/>
                <a:gd name="connsiteX13" fmla="*/ 1023488 w 1371185"/>
                <a:gd name="connsiteY13" fmla="*/ 283659 h 876200"/>
                <a:gd name="connsiteX14" fmla="*/ 1032419 w 1371185"/>
                <a:gd name="connsiteY14" fmla="*/ 568794 h 876200"/>
                <a:gd name="connsiteX15" fmla="*/ 1237677 w 1371185"/>
                <a:gd name="connsiteY15" fmla="*/ 683233 h 876200"/>
                <a:gd name="connsiteX16" fmla="*/ 1351548 w 1371185"/>
                <a:gd name="connsiteY16" fmla="*/ 678081 h 876200"/>
                <a:gd name="connsiteX17" fmla="*/ 1330593 w 1371185"/>
                <a:gd name="connsiteY17" fmla="*/ 798096 h 876200"/>
                <a:gd name="connsiteX18" fmla="*/ 1225818 w 1371185"/>
                <a:gd name="connsiteY18" fmla="*/ 866676 h 876200"/>
                <a:gd name="connsiteX19" fmla="*/ 1193631 w 1371185"/>
                <a:gd name="connsiteY19" fmla="*/ 759435 h 876200"/>
                <a:gd name="connsiteX20" fmla="*/ 995314 w 1371185"/>
                <a:gd name="connsiteY20" fmla="*/ 645697 h 876200"/>
                <a:gd name="connsiteX21" fmla="*/ 943878 w 1371185"/>
                <a:gd name="connsiteY21" fmla="*/ 695225 h 876200"/>
                <a:gd name="connsiteX22" fmla="*/ 873393 w 1371185"/>
                <a:gd name="connsiteY22" fmla="*/ 710465 h 876200"/>
                <a:gd name="connsiteX23" fmla="*/ 913398 w 1371185"/>
                <a:gd name="connsiteY23" fmla="*/ 845720 h 876200"/>
                <a:gd name="connsiteX24" fmla="*/ 892443 w 1371185"/>
                <a:gd name="connsiteY24" fmla="*/ 874295 h 876200"/>
                <a:gd name="connsiteX25" fmla="*/ 812433 w 1371185"/>
                <a:gd name="connsiteY25" fmla="*/ 874295 h 876200"/>
                <a:gd name="connsiteX26" fmla="*/ 749568 w 1371185"/>
                <a:gd name="connsiteY26" fmla="*/ 872390 h 876200"/>
                <a:gd name="connsiteX27" fmla="*/ 661938 w 1371185"/>
                <a:gd name="connsiteY27" fmla="*/ 874295 h 876200"/>
                <a:gd name="connsiteX28" fmla="*/ 623838 w 1371185"/>
                <a:gd name="connsiteY28" fmla="*/ 874295 h 876200"/>
                <a:gd name="connsiteX29" fmla="*/ 559068 w 1371185"/>
                <a:gd name="connsiteY29" fmla="*/ 874295 h 876200"/>
                <a:gd name="connsiteX30" fmla="*/ 490488 w 1371185"/>
                <a:gd name="connsiteY30" fmla="*/ 876200 h 876200"/>
                <a:gd name="connsiteX31" fmla="*/ 458103 w 1371185"/>
                <a:gd name="connsiteY31" fmla="*/ 843815 h 876200"/>
                <a:gd name="connsiteX32" fmla="*/ 498108 w 1371185"/>
                <a:gd name="connsiteY32" fmla="*/ 710465 h 876200"/>
                <a:gd name="connsiteX33" fmla="*/ 431433 w 1371185"/>
                <a:gd name="connsiteY33" fmla="*/ 697130 h 876200"/>
                <a:gd name="connsiteX34" fmla="*/ 379999 w 1371185"/>
                <a:gd name="connsiteY34" fmla="*/ 649507 h 876200"/>
                <a:gd name="connsiteX35" fmla="*/ 189098 w 1371185"/>
                <a:gd name="connsiteY35" fmla="*/ 753101 h 876200"/>
                <a:gd name="connsiteX36" fmla="*/ 172353 w 1371185"/>
                <a:gd name="connsiteY36" fmla="*/ 851436 h 876200"/>
                <a:gd name="connsiteX37" fmla="*/ 52338 w 1371185"/>
                <a:gd name="connsiteY37" fmla="*/ 796192 h 876200"/>
                <a:gd name="connsiteX38" fmla="*/ 135160 w 1371185"/>
                <a:gd name="connsiteY38" fmla="*/ 692760 h 876200"/>
                <a:gd name="connsiteX39" fmla="*/ 346384 w 1371185"/>
                <a:gd name="connsiteY39" fmla="*/ 576553 h 876200"/>
                <a:gd name="connsiteX40" fmla="*/ 355427 w 1371185"/>
                <a:gd name="connsiteY40" fmla="*/ 288759 h 876200"/>
                <a:gd name="connsiteX41" fmla="*/ 141473 w 1371185"/>
                <a:gd name="connsiteY41" fmla="*/ 167454 h 876200"/>
                <a:gd name="connsiteX42" fmla="*/ 75277 w 1371185"/>
                <a:gd name="connsiteY42" fmla="*/ 203509 h 876200"/>
                <a:gd name="connsiteX43" fmla="*/ 503 w 1371185"/>
                <a:gd name="connsiteY43" fmla="*/ 132883 h 876200"/>
                <a:gd name="connsiteX0" fmla="*/ 503 w 1371185"/>
                <a:gd name="connsiteY0" fmla="*/ 132883 h 876200"/>
                <a:gd name="connsiteX1" fmla="*/ 67772 w 1371185"/>
                <a:gd name="connsiteY1" fmla="*/ 59203 h 876200"/>
                <a:gd name="connsiteX2" fmla="*/ 142549 w 1371185"/>
                <a:gd name="connsiteY2" fmla="*/ 9 h 876200"/>
                <a:gd name="connsiteX3" fmla="*/ 211360 w 1371185"/>
                <a:gd name="connsiteY3" fmla="*/ 66682 h 876200"/>
                <a:gd name="connsiteX4" fmla="*/ 194813 w 1371185"/>
                <a:gd name="connsiteY4" fmla="*/ 114926 h 876200"/>
                <a:gd name="connsiteX5" fmla="*/ 389721 w 1371185"/>
                <a:gd name="connsiteY5" fmla="*/ 222892 h 876200"/>
                <a:gd name="connsiteX6" fmla="*/ 683322 w 1371185"/>
                <a:gd name="connsiteY6" fmla="*/ 70494 h 876200"/>
                <a:gd name="connsiteX7" fmla="*/ 980984 w 1371185"/>
                <a:gd name="connsiteY7" fmla="*/ 215413 h 876200"/>
                <a:gd name="connsiteX8" fmla="*/ 1179698 w 1371185"/>
                <a:gd name="connsiteY8" fmla="*/ 108118 h 876200"/>
                <a:gd name="connsiteX9" fmla="*/ 1246773 w 1371185"/>
                <a:gd name="connsiteY9" fmla="*/ 1807 h 876200"/>
                <a:gd name="connsiteX10" fmla="*/ 1321069 w 1371185"/>
                <a:gd name="connsiteY10" fmla="*/ 72292 h 876200"/>
                <a:gd name="connsiteX11" fmla="*/ 1362979 w 1371185"/>
                <a:gd name="connsiteY11" fmla="*/ 175162 h 876200"/>
                <a:gd name="connsiteX12" fmla="*/ 1224939 w 1371185"/>
                <a:gd name="connsiteY12" fmla="*/ 174934 h 876200"/>
                <a:gd name="connsiteX13" fmla="*/ 1023488 w 1371185"/>
                <a:gd name="connsiteY13" fmla="*/ 283659 h 876200"/>
                <a:gd name="connsiteX14" fmla="*/ 1032419 w 1371185"/>
                <a:gd name="connsiteY14" fmla="*/ 568794 h 876200"/>
                <a:gd name="connsiteX15" fmla="*/ 1237677 w 1371185"/>
                <a:gd name="connsiteY15" fmla="*/ 683233 h 876200"/>
                <a:gd name="connsiteX16" fmla="*/ 1351548 w 1371185"/>
                <a:gd name="connsiteY16" fmla="*/ 678081 h 876200"/>
                <a:gd name="connsiteX17" fmla="*/ 1330593 w 1371185"/>
                <a:gd name="connsiteY17" fmla="*/ 798096 h 876200"/>
                <a:gd name="connsiteX18" fmla="*/ 1225818 w 1371185"/>
                <a:gd name="connsiteY18" fmla="*/ 866676 h 876200"/>
                <a:gd name="connsiteX19" fmla="*/ 1193631 w 1371185"/>
                <a:gd name="connsiteY19" fmla="*/ 759435 h 876200"/>
                <a:gd name="connsiteX20" fmla="*/ 995314 w 1371185"/>
                <a:gd name="connsiteY20" fmla="*/ 645697 h 876200"/>
                <a:gd name="connsiteX21" fmla="*/ 943878 w 1371185"/>
                <a:gd name="connsiteY21" fmla="*/ 695225 h 876200"/>
                <a:gd name="connsiteX22" fmla="*/ 873393 w 1371185"/>
                <a:gd name="connsiteY22" fmla="*/ 710465 h 876200"/>
                <a:gd name="connsiteX23" fmla="*/ 913398 w 1371185"/>
                <a:gd name="connsiteY23" fmla="*/ 845720 h 876200"/>
                <a:gd name="connsiteX24" fmla="*/ 892443 w 1371185"/>
                <a:gd name="connsiteY24" fmla="*/ 874295 h 876200"/>
                <a:gd name="connsiteX25" fmla="*/ 812433 w 1371185"/>
                <a:gd name="connsiteY25" fmla="*/ 874295 h 876200"/>
                <a:gd name="connsiteX26" fmla="*/ 749568 w 1371185"/>
                <a:gd name="connsiteY26" fmla="*/ 872390 h 876200"/>
                <a:gd name="connsiteX27" fmla="*/ 722898 w 1371185"/>
                <a:gd name="connsiteY27" fmla="*/ 872390 h 876200"/>
                <a:gd name="connsiteX28" fmla="*/ 661938 w 1371185"/>
                <a:gd name="connsiteY28" fmla="*/ 874295 h 876200"/>
                <a:gd name="connsiteX29" fmla="*/ 623838 w 1371185"/>
                <a:gd name="connsiteY29" fmla="*/ 874295 h 876200"/>
                <a:gd name="connsiteX30" fmla="*/ 559068 w 1371185"/>
                <a:gd name="connsiteY30" fmla="*/ 874295 h 876200"/>
                <a:gd name="connsiteX31" fmla="*/ 490488 w 1371185"/>
                <a:gd name="connsiteY31" fmla="*/ 876200 h 876200"/>
                <a:gd name="connsiteX32" fmla="*/ 458103 w 1371185"/>
                <a:gd name="connsiteY32" fmla="*/ 843815 h 876200"/>
                <a:gd name="connsiteX33" fmla="*/ 498108 w 1371185"/>
                <a:gd name="connsiteY33" fmla="*/ 710465 h 876200"/>
                <a:gd name="connsiteX34" fmla="*/ 431433 w 1371185"/>
                <a:gd name="connsiteY34" fmla="*/ 697130 h 876200"/>
                <a:gd name="connsiteX35" fmla="*/ 379999 w 1371185"/>
                <a:gd name="connsiteY35" fmla="*/ 649507 h 876200"/>
                <a:gd name="connsiteX36" fmla="*/ 189098 w 1371185"/>
                <a:gd name="connsiteY36" fmla="*/ 753101 h 876200"/>
                <a:gd name="connsiteX37" fmla="*/ 172353 w 1371185"/>
                <a:gd name="connsiteY37" fmla="*/ 851436 h 876200"/>
                <a:gd name="connsiteX38" fmla="*/ 52338 w 1371185"/>
                <a:gd name="connsiteY38" fmla="*/ 796192 h 876200"/>
                <a:gd name="connsiteX39" fmla="*/ 135160 w 1371185"/>
                <a:gd name="connsiteY39" fmla="*/ 692760 h 876200"/>
                <a:gd name="connsiteX40" fmla="*/ 346384 w 1371185"/>
                <a:gd name="connsiteY40" fmla="*/ 576553 h 876200"/>
                <a:gd name="connsiteX41" fmla="*/ 355427 w 1371185"/>
                <a:gd name="connsiteY41" fmla="*/ 288759 h 876200"/>
                <a:gd name="connsiteX42" fmla="*/ 141473 w 1371185"/>
                <a:gd name="connsiteY42" fmla="*/ 167454 h 876200"/>
                <a:gd name="connsiteX43" fmla="*/ 75277 w 1371185"/>
                <a:gd name="connsiteY43" fmla="*/ 203509 h 876200"/>
                <a:gd name="connsiteX44" fmla="*/ 503 w 1371185"/>
                <a:gd name="connsiteY44" fmla="*/ 132883 h 876200"/>
                <a:gd name="connsiteX0" fmla="*/ 503 w 1371185"/>
                <a:gd name="connsiteY0" fmla="*/ 132883 h 914300"/>
                <a:gd name="connsiteX1" fmla="*/ 67772 w 1371185"/>
                <a:gd name="connsiteY1" fmla="*/ 59203 h 914300"/>
                <a:gd name="connsiteX2" fmla="*/ 142549 w 1371185"/>
                <a:gd name="connsiteY2" fmla="*/ 9 h 914300"/>
                <a:gd name="connsiteX3" fmla="*/ 211360 w 1371185"/>
                <a:gd name="connsiteY3" fmla="*/ 66682 h 914300"/>
                <a:gd name="connsiteX4" fmla="*/ 194813 w 1371185"/>
                <a:gd name="connsiteY4" fmla="*/ 114926 h 914300"/>
                <a:gd name="connsiteX5" fmla="*/ 389721 w 1371185"/>
                <a:gd name="connsiteY5" fmla="*/ 222892 h 914300"/>
                <a:gd name="connsiteX6" fmla="*/ 683322 w 1371185"/>
                <a:gd name="connsiteY6" fmla="*/ 70494 h 914300"/>
                <a:gd name="connsiteX7" fmla="*/ 980984 w 1371185"/>
                <a:gd name="connsiteY7" fmla="*/ 215413 h 914300"/>
                <a:gd name="connsiteX8" fmla="*/ 1179698 w 1371185"/>
                <a:gd name="connsiteY8" fmla="*/ 108118 h 914300"/>
                <a:gd name="connsiteX9" fmla="*/ 1246773 w 1371185"/>
                <a:gd name="connsiteY9" fmla="*/ 1807 h 914300"/>
                <a:gd name="connsiteX10" fmla="*/ 1321069 w 1371185"/>
                <a:gd name="connsiteY10" fmla="*/ 72292 h 914300"/>
                <a:gd name="connsiteX11" fmla="*/ 1362979 w 1371185"/>
                <a:gd name="connsiteY11" fmla="*/ 175162 h 914300"/>
                <a:gd name="connsiteX12" fmla="*/ 1224939 w 1371185"/>
                <a:gd name="connsiteY12" fmla="*/ 174934 h 914300"/>
                <a:gd name="connsiteX13" fmla="*/ 1023488 w 1371185"/>
                <a:gd name="connsiteY13" fmla="*/ 283659 h 914300"/>
                <a:gd name="connsiteX14" fmla="*/ 1032419 w 1371185"/>
                <a:gd name="connsiteY14" fmla="*/ 568794 h 914300"/>
                <a:gd name="connsiteX15" fmla="*/ 1237677 w 1371185"/>
                <a:gd name="connsiteY15" fmla="*/ 683233 h 914300"/>
                <a:gd name="connsiteX16" fmla="*/ 1351548 w 1371185"/>
                <a:gd name="connsiteY16" fmla="*/ 678081 h 914300"/>
                <a:gd name="connsiteX17" fmla="*/ 1330593 w 1371185"/>
                <a:gd name="connsiteY17" fmla="*/ 798096 h 914300"/>
                <a:gd name="connsiteX18" fmla="*/ 1225818 w 1371185"/>
                <a:gd name="connsiteY18" fmla="*/ 866676 h 914300"/>
                <a:gd name="connsiteX19" fmla="*/ 1193631 w 1371185"/>
                <a:gd name="connsiteY19" fmla="*/ 759435 h 914300"/>
                <a:gd name="connsiteX20" fmla="*/ 995314 w 1371185"/>
                <a:gd name="connsiteY20" fmla="*/ 645697 h 914300"/>
                <a:gd name="connsiteX21" fmla="*/ 943878 w 1371185"/>
                <a:gd name="connsiteY21" fmla="*/ 695225 h 914300"/>
                <a:gd name="connsiteX22" fmla="*/ 873393 w 1371185"/>
                <a:gd name="connsiteY22" fmla="*/ 710465 h 914300"/>
                <a:gd name="connsiteX23" fmla="*/ 913398 w 1371185"/>
                <a:gd name="connsiteY23" fmla="*/ 845720 h 914300"/>
                <a:gd name="connsiteX24" fmla="*/ 892443 w 1371185"/>
                <a:gd name="connsiteY24" fmla="*/ 874295 h 914300"/>
                <a:gd name="connsiteX25" fmla="*/ 812433 w 1371185"/>
                <a:gd name="connsiteY25" fmla="*/ 874295 h 914300"/>
                <a:gd name="connsiteX26" fmla="*/ 749568 w 1371185"/>
                <a:gd name="connsiteY26" fmla="*/ 872390 h 914300"/>
                <a:gd name="connsiteX27" fmla="*/ 722898 w 1371185"/>
                <a:gd name="connsiteY27" fmla="*/ 872390 h 914300"/>
                <a:gd name="connsiteX28" fmla="*/ 661938 w 1371185"/>
                <a:gd name="connsiteY28" fmla="*/ 874295 h 914300"/>
                <a:gd name="connsiteX29" fmla="*/ 623838 w 1371185"/>
                <a:gd name="connsiteY29" fmla="*/ 874295 h 914300"/>
                <a:gd name="connsiteX30" fmla="*/ 591453 w 1371185"/>
                <a:gd name="connsiteY30" fmla="*/ 914300 h 914300"/>
                <a:gd name="connsiteX31" fmla="*/ 559068 w 1371185"/>
                <a:gd name="connsiteY31" fmla="*/ 874295 h 914300"/>
                <a:gd name="connsiteX32" fmla="*/ 490488 w 1371185"/>
                <a:gd name="connsiteY32" fmla="*/ 876200 h 914300"/>
                <a:gd name="connsiteX33" fmla="*/ 458103 w 1371185"/>
                <a:gd name="connsiteY33" fmla="*/ 843815 h 914300"/>
                <a:gd name="connsiteX34" fmla="*/ 498108 w 1371185"/>
                <a:gd name="connsiteY34" fmla="*/ 710465 h 914300"/>
                <a:gd name="connsiteX35" fmla="*/ 431433 w 1371185"/>
                <a:gd name="connsiteY35" fmla="*/ 697130 h 914300"/>
                <a:gd name="connsiteX36" fmla="*/ 379999 w 1371185"/>
                <a:gd name="connsiteY36" fmla="*/ 649507 h 914300"/>
                <a:gd name="connsiteX37" fmla="*/ 189098 w 1371185"/>
                <a:gd name="connsiteY37" fmla="*/ 753101 h 914300"/>
                <a:gd name="connsiteX38" fmla="*/ 172353 w 1371185"/>
                <a:gd name="connsiteY38" fmla="*/ 851436 h 914300"/>
                <a:gd name="connsiteX39" fmla="*/ 52338 w 1371185"/>
                <a:gd name="connsiteY39" fmla="*/ 796192 h 914300"/>
                <a:gd name="connsiteX40" fmla="*/ 135160 w 1371185"/>
                <a:gd name="connsiteY40" fmla="*/ 692760 h 914300"/>
                <a:gd name="connsiteX41" fmla="*/ 346384 w 1371185"/>
                <a:gd name="connsiteY41" fmla="*/ 576553 h 914300"/>
                <a:gd name="connsiteX42" fmla="*/ 355427 w 1371185"/>
                <a:gd name="connsiteY42" fmla="*/ 288759 h 914300"/>
                <a:gd name="connsiteX43" fmla="*/ 141473 w 1371185"/>
                <a:gd name="connsiteY43" fmla="*/ 167454 h 914300"/>
                <a:gd name="connsiteX44" fmla="*/ 75277 w 1371185"/>
                <a:gd name="connsiteY44" fmla="*/ 203509 h 914300"/>
                <a:gd name="connsiteX45" fmla="*/ 503 w 1371185"/>
                <a:gd name="connsiteY45" fmla="*/ 132883 h 914300"/>
                <a:gd name="connsiteX0" fmla="*/ 503 w 1371185"/>
                <a:gd name="connsiteY0" fmla="*/ 132883 h 916683"/>
                <a:gd name="connsiteX1" fmla="*/ 67772 w 1371185"/>
                <a:gd name="connsiteY1" fmla="*/ 59203 h 916683"/>
                <a:gd name="connsiteX2" fmla="*/ 142549 w 1371185"/>
                <a:gd name="connsiteY2" fmla="*/ 9 h 916683"/>
                <a:gd name="connsiteX3" fmla="*/ 211360 w 1371185"/>
                <a:gd name="connsiteY3" fmla="*/ 66682 h 916683"/>
                <a:gd name="connsiteX4" fmla="*/ 194813 w 1371185"/>
                <a:gd name="connsiteY4" fmla="*/ 114926 h 916683"/>
                <a:gd name="connsiteX5" fmla="*/ 389721 w 1371185"/>
                <a:gd name="connsiteY5" fmla="*/ 222892 h 916683"/>
                <a:gd name="connsiteX6" fmla="*/ 683322 w 1371185"/>
                <a:gd name="connsiteY6" fmla="*/ 70494 h 916683"/>
                <a:gd name="connsiteX7" fmla="*/ 980984 w 1371185"/>
                <a:gd name="connsiteY7" fmla="*/ 215413 h 916683"/>
                <a:gd name="connsiteX8" fmla="*/ 1179698 w 1371185"/>
                <a:gd name="connsiteY8" fmla="*/ 108118 h 916683"/>
                <a:gd name="connsiteX9" fmla="*/ 1246773 w 1371185"/>
                <a:gd name="connsiteY9" fmla="*/ 1807 h 916683"/>
                <a:gd name="connsiteX10" fmla="*/ 1321069 w 1371185"/>
                <a:gd name="connsiteY10" fmla="*/ 72292 h 916683"/>
                <a:gd name="connsiteX11" fmla="*/ 1362979 w 1371185"/>
                <a:gd name="connsiteY11" fmla="*/ 175162 h 916683"/>
                <a:gd name="connsiteX12" fmla="*/ 1224939 w 1371185"/>
                <a:gd name="connsiteY12" fmla="*/ 174934 h 916683"/>
                <a:gd name="connsiteX13" fmla="*/ 1023488 w 1371185"/>
                <a:gd name="connsiteY13" fmla="*/ 283659 h 916683"/>
                <a:gd name="connsiteX14" fmla="*/ 1032419 w 1371185"/>
                <a:gd name="connsiteY14" fmla="*/ 568794 h 916683"/>
                <a:gd name="connsiteX15" fmla="*/ 1237677 w 1371185"/>
                <a:gd name="connsiteY15" fmla="*/ 683233 h 916683"/>
                <a:gd name="connsiteX16" fmla="*/ 1351548 w 1371185"/>
                <a:gd name="connsiteY16" fmla="*/ 678081 h 916683"/>
                <a:gd name="connsiteX17" fmla="*/ 1330593 w 1371185"/>
                <a:gd name="connsiteY17" fmla="*/ 798096 h 916683"/>
                <a:gd name="connsiteX18" fmla="*/ 1225818 w 1371185"/>
                <a:gd name="connsiteY18" fmla="*/ 866676 h 916683"/>
                <a:gd name="connsiteX19" fmla="*/ 1193631 w 1371185"/>
                <a:gd name="connsiteY19" fmla="*/ 759435 h 916683"/>
                <a:gd name="connsiteX20" fmla="*/ 995314 w 1371185"/>
                <a:gd name="connsiteY20" fmla="*/ 645697 h 916683"/>
                <a:gd name="connsiteX21" fmla="*/ 943878 w 1371185"/>
                <a:gd name="connsiteY21" fmla="*/ 695225 h 916683"/>
                <a:gd name="connsiteX22" fmla="*/ 873393 w 1371185"/>
                <a:gd name="connsiteY22" fmla="*/ 710465 h 916683"/>
                <a:gd name="connsiteX23" fmla="*/ 913398 w 1371185"/>
                <a:gd name="connsiteY23" fmla="*/ 845720 h 916683"/>
                <a:gd name="connsiteX24" fmla="*/ 892443 w 1371185"/>
                <a:gd name="connsiteY24" fmla="*/ 874295 h 916683"/>
                <a:gd name="connsiteX25" fmla="*/ 812433 w 1371185"/>
                <a:gd name="connsiteY25" fmla="*/ 874295 h 916683"/>
                <a:gd name="connsiteX26" fmla="*/ 749568 w 1371185"/>
                <a:gd name="connsiteY26" fmla="*/ 872390 h 916683"/>
                <a:gd name="connsiteX27" fmla="*/ 722898 w 1371185"/>
                <a:gd name="connsiteY27" fmla="*/ 872390 h 916683"/>
                <a:gd name="connsiteX28" fmla="*/ 661938 w 1371185"/>
                <a:gd name="connsiteY28" fmla="*/ 874295 h 916683"/>
                <a:gd name="connsiteX29" fmla="*/ 623838 w 1371185"/>
                <a:gd name="connsiteY29" fmla="*/ 874295 h 916683"/>
                <a:gd name="connsiteX30" fmla="*/ 591453 w 1371185"/>
                <a:gd name="connsiteY30" fmla="*/ 914300 h 916683"/>
                <a:gd name="connsiteX31" fmla="*/ 559068 w 1371185"/>
                <a:gd name="connsiteY31" fmla="*/ 874295 h 916683"/>
                <a:gd name="connsiteX32" fmla="*/ 490488 w 1371185"/>
                <a:gd name="connsiteY32" fmla="*/ 876200 h 916683"/>
                <a:gd name="connsiteX33" fmla="*/ 458103 w 1371185"/>
                <a:gd name="connsiteY33" fmla="*/ 843815 h 916683"/>
                <a:gd name="connsiteX34" fmla="*/ 498108 w 1371185"/>
                <a:gd name="connsiteY34" fmla="*/ 710465 h 916683"/>
                <a:gd name="connsiteX35" fmla="*/ 431433 w 1371185"/>
                <a:gd name="connsiteY35" fmla="*/ 697130 h 916683"/>
                <a:gd name="connsiteX36" fmla="*/ 379999 w 1371185"/>
                <a:gd name="connsiteY36" fmla="*/ 649507 h 916683"/>
                <a:gd name="connsiteX37" fmla="*/ 189098 w 1371185"/>
                <a:gd name="connsiteY37" fmla="*/ 753101 h 916683"/>
                <a:gd name="connsiteX38" fmla="*/ 172353 w 1371185"/>
                <a:gd name="connsiteY38" fmla="*/ 851436 h 916683"/>
                <a:gd name="connsiteX39" fmla="*/ 52338 w 1371185"/>
                <a:gd name="connsiteY39" fmla="*/ 796192 h 916683"/>
                <a:gd name="connsiteX40" fmla="*/ 135160 w 1371185"/>
                <a:gd name="connsiteY40" fmla="*/ 692760 h 916683"/>
                <a:gd name="connsiteX41" fmla="*/ 346384 w 1371185"/>
                <a:gd name="connsiteY41" fmla="*/ 576553 h 916683"/>
                <a:gd name="connsiteX42" fmla="*/ 355427 w 1371185"/>
                <a:gd name="connsiteY42" fmla="*/ 288759 h 916683"/>
                <a:gd name="connsiteX43" fmla="*/ 141473 w 1371185"/>
                <a:gd name="connsiteY43" fmla="*/ 167454 h 916683"/>
                <a:gd name="connsiteX44" fmla="*/ 75277 w 1371185"/>
                <a:gd name="connsiteY44" fmla="*/ 203509 h 916683"/>
                <a:gd name="connsiteX45" fmla="*/ 503 w 1371185"/>
                <a:gd name="connsiteY45" fmla="*/ 132883 h 916683"/>
                <a:gd name="connsiteX0" fmla="*/ 503 w 1371185"/>
                <a:gd name="connsiteY0" fmla="*/ 132883 h 914374"/>
                <a:gd name="connsiteX1" fmla="*/ 67772 w 1371185"/>
                <a:gd name="connsiteY1" fmla="*/ 59203 h 914374"/>
                <a:gd name="connsiteX2" fmla="*/ 142549 w 1371185"/>
                <a:gd name="connsiteY2" fmla="*/ 9 h 914374"/>
                <a:gd name="connsiteX3" fmla="*/ 211360 w 1371185"/>
                <a:gd name="connsiteY3" fmla="*/ 66682 h 914374"/>
                <a:gd name="connsiteX4" fmla="*/ 194813 w 1371185"/>
                <a:gd name="connsiteY4" fmla="*/ 114926 h 914374"/>
                <a:gd name="connsiteX5" fmla="*/ 389721 w 1371185"/>
                <a:gd name="connsiteY5" fmla="*/ 222892 h 914374"/>
                <a:gd name="connsiteX6" fmla="*/ 683322 w 1371185"/>
                <a:gd name="connsiteY6" fmla="*/ 70494 h 914374"/>
                <a:gd name="connsiteX7" fmla="*/ 980984 w 1371185"/>
                <a:gd name="connsiteY7" fmla="*/ 215413 h 914374"/>
                <a:gd name="connsiteX8" fmla="*/ 1179698 w 1371185"/>
                <a:gd name="connsiteY8" fmla="*/ 108118 h 914374"/>
                <a:gd name="connsiteX9" fmla="*/ 1246773 w 1371185"/>
                <a:gd name="connsiteY9" fmla="*/ 1807 h 914374"/>
                <a:gd name="connsiteX10" fmla="*/ 1321069 w 1371185"/>
                <a:gd name="connsiteY10" fmla="*/ 72292 h 914374"/>
                <a:gd name="connsiteX11" fmla="*/ 1362979 w 1371185"/>
                <a:gd name="connsiteY11" fmla="*/ 175162 h 914374"/>
                <a:gd name="connsiteX12" fmla="*/ 1224939 w 1371185"/>
                <a:gd name="connsiteY12" fmla="*/ 174934 h 914374"/>
                <a:gd name="connsiteX13" fmla="*/ 1023488 w 1371185"/>
                <a:gd name="connsiteY13" fmla="*/ 283659 h 914374"/>
                <a:gd name="connsiteX14" fmla="*/ 1032419 w 1371185"/>
                <a:gd name="connsiteY14" fmla="*/ 568794 h 914374"/>
                <a:gd name="connsiteX15" fmla="*/ 1237677 w 1371185"/>
                <a:gd name="connsiteY15" fmla="*/ 683233 h 914374"/>
                <a:gd name="connsiteX16" fmla="*/ 1351548 w 1371185"/>
                <a:gd name="connsiteY16" fmla="*/ 678081 h 914374"/>
                <a:gd name="connsiteX17" fmla="*/ 1330593 w 1371185"/>
                <a:gd name="connsiteY17" fmla="*/ 798096 h 914374"/>
                <a:gd name="connsiteX18" fmla="*/ 1225818 w 1371185"/>
                <a:gd name="connsiteY18" fmla="*/ 866676 h 914374"/>
                <a:gd name="connsiteX19" fmla="*/ 1193631 w 1371185"/>
                <a:gd name="connsiteY19" fmla="*/ 759435 h 914374"/>
                <a:gd name="connsiteX20" fmla="*/ 995314 w 1371185"/>
                <a:gd name="connsiteY20" fmla="*/ 645697 h 914374"/>
                <a:gd name="connsiteX21" fmla="*/ 943878 w 1371185"/>
                <a:gd name="connsiteY21" fmla="*/ 695225 h 914374"/>
                <a:gd name="connsiteX22" fmla="*/ 873393 w 1371185"/>
                <a:gd name="connsiteY22" fmla="*/ 710465 h 914374"/>
                <a:gd name="connsiteX23" fmla="*/ 913398 w 1371185"/>
                <a:gd name="connsiteY23" fmla="*/ 845720 h 914374"/>
                <a:gd name="connsiteX24" fmla="*/ 892443 w 1371185"/>
                <a:gd name="connsiteY24" fmla="*/ 874295 h 914374"/>
                <a:gd name="connsiteX25" fmla="*/ 812433 w 1371185"/>
                <a:gd name="connsiteY25" fmla="*/ 874295 h 914374"/>
                <a:gd name="connsiteX26" fmla="*/ 749568 w 1371185"/>
                <a:gd name="connsiteY26" fmla="*/ 872390 h 914374"/>
                <a:gd name="connsiteX27" fmla="*/ 722898 w 1371185"/>
                <a:gd name="connsiteY27" fmla="*/ 872390 h 914374"/>
                <a:gd name="connsiteX28" fmla="*/ 661938 w 1371185"/>
                <a:gd name="connsiteY28" fmla="*/ 874295 h 914374"/>
                <a:gd name="connsiteX29" fmla="*/ 623838 w 1371185"/>
                <a:gd name="connsiteY29" fmla="*/ 874295 h 914374"/>
                <a:gd name="connsiteX30" fmla="*/ 591453 w 1371185"/>
                <a:gd name="connsiteY30" fmla="*/ 914300 h 914374"/>
                <a:gd name="connsiteX31" fmla="*/ 559068 w 1371185"/>
                <a:gd name="connsiteY31" fmla="*/ 874295 h 914374"/>
                <a:gd name="connsiteX32" fmla="*/ 490488 w 1371185"/>
                <a:gd name="connsiteY32" fmla="*/ 876200 h 914374"/>
                <a:gd name="connsiteX33" fmla="*/ 458103 w 1371185"/>
                <a:gd name="connsiteY33" fmla="*/ 843815 h 914374"/>
                <a:gd name="connsiteX34" fmla="*/ 498108 w 1371185"/>
                <a:gd name="connsiteY34" fmla="*/ 710465 h 914374"/>
                <a:gd name="connsiteX35" fmla="*/ 431433 w 1371185"/>
                <a:gd name="connsiteY35" fmla="*/ 697130 h 914374"/>
                <a:gd name="connsiteX36" fmla="*/ 379999 w 1371185"/>
                <a:gd name="connsiteY36" fmla="*/ 649507 h 914374"/>
                <a:gd name="connsiteX37" fmla="*/ 189098 w 1371185"/>
                <a:gd name="connsiteY37" fmla="*/ 753101 h 914374"/>
                <a:gd name="connsiteX38" fmla="*/ 172353 w 1371185"/>
                <a:gd name="connsiteY38" fmla="*/ 851436 h 914374"/>
                <a:gd name="connsiteX39" fmla="*/ 52338 w 1371185"/>
                <a:gd name="connsiteY39" fmla="*/ 796192 h 914374"/>
                <a:gd name="connsiteX40" fmla="*/ 135160 w 1371185"/>
                <a:gd name="connsiteY40" fmla="*/ 692760 h 914374"/>
                <a:gd name="connsiteX41" fmla="*/ 346384 w 1371185"/>
                <a:gd name="connsiteY41" fmla="*/ 576553 h 914374"/>
                <a:gd name="connsiteX42" fmla="*/ 355427 w 1371185"/>
                <a:gd name="connsiteY42" fmla="*/ 288759 h 914374"/>
                <a:gd name="connsiteX43" fmla="*/ 141473 w 1371185"/>
                <a:gd name="connsiteY43" fmla="*/ 167454 h 914374"/>
                <a:gd name="connsiteX44" fmla="*/ 75277 w 1371185"/>
                <a:gd name="connsiteY44" fmla="*/ 203509 h 914374"/>
                <a:gd name="connsiteX45" fmla="*/ 503 w 1371185"/>
                <a:gd name="connsiteY45" fmla="*/ 132883 h 914374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49568 w 1371185"/>
                <a:gd name="connsiteY26" fmla="*/ 872390 h 914407"/>
                <a:gd name="connsiteX27" fmla="*/ 722898 w 1371185"/>
                <a:gd name="connsiteY27" fmla="*/ 872390 h 914407"/>
                <a:gd name="connsiteX28" fmla="*/ 661938 w 1371185"/>
                <a:gd name="connsiteY28" fmla="*/ 874295 h 914407"/>
                <a:gd name="connsiteX29" fmla="*/ 623838 w 1371185"/>
                <a:gd name="connsiteY29" fmla="*/ 874295 h 914407"/>
                <a:gd name="connsiteX30" fmla="*/ 591453 w 1371185"/>
                <a:gd name="connsiteY30" fmla="*/ 914300 h 914407"/>
                <a:gd name="connsiteX31" fmla="*/ 559068 w 1371185"/>
                <a:gd name="connsiteY31" fmla="*/ 874295 h 914407"/>
                <a:gd name="connsiteX32" fmla="*/ 490488 w 1371185"/>
                <a:gd name="connsiteY32" fmla="*/ 876200 h 914407"/>
                <a:gd name="connsiteX33" fmla="*/ 458103 w 1371185"/>
                <a:gd name="connsiteY33" fmla="*/ 843815 h 914407"/>
                <a:gd name="connsiteX34" fmla="*/ 498108 w 1371185"/>
                <a:gd name="connsiteY34" fmla="*/ 710465 h 914407"/>
                <a:gd name="connsiteX35" fmla="*/ 431433 w 1371185"/>
                <a:gd name="connsiteY35" fmla="*/ 697130 h 914407"/>
                <a:gd name="connsiteX36" fmla="*/ 379999 w 1371185"/>
                <a:gd name="connsiteY36" fmla="*/ 649507 h 914407"/>
                <a:gd name="connsiteX37" fmla="*/ 189098 w 1371185"/>
                <a:gd name="connsiteY37" fmla="*/ 753101 h 914407"/>
                <a:gd name="connsiteX38" fmla="*/ 172353 w 1371185"/>
                <a:gd name="connsiteY38" fmla="*/ 851436 h 914407"/>
                <a:gd name="connsiteX39" fmla="*/ 52338 w 1371185"/>
                <a:gd name="connsiteY39" fmla="*/ 796192 h 914407"/>
                <a:gd name="connsiteX40" fmla="*/ 135160 w 1371185"/>
                <a:gd name="connsiteY40" fmla="*/ 692760 h 914407"/>
                <a:gd name="connsiteX41" fmla="*/ 346384 w 1371185"/>
                <a:gd name="connsiteY41" fmla="*/ 576553 h 914407"/>
                <a:gd name="connsiteX42" fmla="*/ 355427 w 1371185"/>
                <a:gd name="connsiteY42" fmla="*/ 288759 h 914407"/>
                <a:gd name="connsiteX43" fmla="*/ 141473 w 1371185"/>
                <a:gd name="connsiteY43" fmla="*/ 167454 h 914407"/>
                <a:gd name="connsiteX44" fmla="*/ 75277 w 1371185"/>
                <a:gd name="connsiteY44" fmla="*/ 203509 h 914407"/>
                <a:gd name="connsiteX45" fmla="*/ 503 w 1371185"/>
                <a:gd name="connsiteY45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49568 w 1371185"/>
                <a:gd name="connsiteY26" fmla="*/ 872390 h 914407"/>
                <a:gd name="connsiteX27" fmla="*/ 722898 w 1371185"/>
                <a:gd name="connsiteY27" fmla="*/ 872390 h 914407"/>
                <a:gd name="connsiteX28" fmla="*/ 661938 w 1371185"/>
                <a:gd name="connsiteY28" fmla="*/ 874295 h 914407"/>
                <a:gd name="connsiteX29" fmla="*/ 623838 w 1371185"/>
                <a:gd name="connsiteY29" fmla="*/ 874295 h 914407"/>
                <a:gd name="connsiteX30" fmla="*/ 591453 w 1371185"/>
                <a:gd name="connsiteY30" fmla="*/ 914300 h 914407"/>
                <a:gd name="connsiteX31" fmla="*/ 559068 w 1371185"/>
                <a:gd name="connsiteY31" fmla="*/ 874295 h 914407"/>
                <a:gd name="connsiteX32" fmla="*/ 490488 w 1371185"/>
                <a:gd name="connsiteY32" fmla="*/ 876200 h 914407"/>
                <a:gd name="connsiteX33" fmla="*/ 458103 w 1371185"/>
                <a:gd name="connsiteY33" fmla="*/ 843815 h 914407"/>
                <a:gd name="connsiteX34" fmla="*/ 498108 w 1371185"/>
                <a:gd name="connsiteY34" fmla="*/ 710465 h 914407"/>
                <a:gd name="connsiteX35" fmla="*/ 431433 w 1371185"/>
                <a:gd name="connsiteY35" fmla="*/ 697130 h 914407"/>
                <a:gd name="connsiteX36" fmla="*/ 379999 w 1371185"/>
                <a:gd name="connsiteY36" fmla="*/ 649507 h 914407"/>
                <a:gd name="connsiteX37" fmla="*/ 189098 w 1371185"/>
                <a:gd name="connsiteY37" fmla="*/ 753101 h 914407"/>
                <a:gd name="connsiteX38" fmla="*/ 172353 w 1371185"/>
                <a:gd name="connsiteY38" fmla="*/ 851436 h 914407"/>
                <a:gd name="connsiteX39" fmla="*/ 52338 w 1371185"/>
                <a:gd name="connsiteY39" fmla="*/ 796192 h 914407"/>
                <a:gd name="connsiteX40" fmla="*/ 135160 w 1371185"/>
                <a:gd name="connsiteY40" fmla="*/ 692760 h 914407"/>
                <a:gd name="connsiteX41" fmla="*/ 346384 w 1371185"/>
                <a:gd name="connsiteY41" fmla="*/ 576553 h 914407"/>
                <a:gd name="connsiteX42" fmla="*/ 355427 w 1371185"/>
                <a:gd name="connsiteY42" fmla="*/ 288759 h 914407"/>
                <a:gd name="connsiteX43" fmla="*/ 141473 w 1371185"/>
                <a:gd name="connsiteY43" fmla="*/ 167454 h 914407"/>
                <a:gd name="connsiteX44" fmla="*/ 75277 w 1371185"/>
                <a:gd name="connsiteY44" fmla="*/ 203509 h 914407"/>
                <a:gd name="connsiteX45" fmla="*/ 503 w 1371185"/>
                <a:gd name="connsiteY45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49568 w 1371185"/>
                <a:gd name="connsiteY26" fmla="*/ 872390 h 914407"/>
                <a:gd name="connsiteX27" fmla="*/ 722898 w 1371185"/>
                <a:gd name="connsiteY27" fmla="*/ 872390 h 914407"/>
                <a:gd name="connsiteX28" fmla="*/ 694323 w 1371185"/>
                <a:gd name="connsiteY28" fmla="*/ 914300 h 914407"/>
                <a:gd name="connsiteX29" fmla="*/ 661938 w 1371185"/>
                <a:gd name="connsiteY29" fmla="*/ 874295 h 914407"/>
                <a:gd name="connsiteX30" fmla="*/ 623838 w 1371185"/>
                <a:gd name="connsiteY30" fmla="*/ 874295 h 914407"/>
                <a:gd name="connsiteX31" fmla="*/ 591453 w 1371185"/>
                <a:gd name="connsiteY31" fmla="*/ 914300 h 914407"/>
                <a:gd name="connsiteX32" fmla="*/ 559068 w 1371185"/>
                <a:gd name="connsiteY32" fmla="*/ 874295 h 914407"/>
                <a:gd name="connsiteX33" fmla="*/ 490488 w 1371185"/>
                <a:gd name="connsiteY33" fmla="*/ 876200 h 914407"/>
                <a:gd name="connsiteX34" fmla="*/ 458103 w 1371185"/>
                <a:gd name="connsiteY34" fmla="*/ 843815 h 914407"/>
                <a:gd name="connsiteX35" fmla="*/ 498108 w 1371185"/>
                <a:gd name="connsiteY35" fmla="*/ 710465 h 914407"/>
                <a:gd name="connsiteX36" fmla="*/ 431433 w 1371185"/>
                <a:gd name="connsiteY36" fmla="*/ 697130 h 914407"/>
                <a:gd name="connsiteX37" fmla="*/ 379999 w 1371185"/>
                <a:gd name="connsiteY37" fmla="*/ 649507 h 914407"/>
                <a:gd name="connsiteX38" fmla="*/ 189098 w 1371185"/>
                <a:gd name="connsiteY38" fmla="*/ 753101 h 914407"/>
                <a:gd name="connsiteX39" fmla="*/ 172353 w 1371185"/>
                <a:gd name="connsiteY39" fmla="*/ 851436 h 914407"/>
                <a:gd name="connsiteX40" fmla="*/ 52338 w 1371185"/>
                <a:gd name="connsiteY40" fmla="*/ 796192 h 914407"/>
                <a:gd name="connsiteX41" fmla="*/ 135160 w 1371185"/>
                <a:gd name="connsiteY41" fmla="*/ 692760 h 914407"/>
                <a:gd name="connsiteX42" fmla="*/ 346384 w 1371185"/>
                <a:gd name="connsiteY42" fmla="*/ 576553 h 914407"/>
                <a:gd name="connsiteX43" fmla="*/ 355427 w 1371185"/>
                <a:gd name="connsiteY43" fmla="*/ 288759 h 914407"/>
                <a:gd name="connsiteX44" fmla="*/ 141473 w 1371185"/>
                <a:gd name="connsiteY44" fmla="*/ 167454 h 914407"/>
                <a:gd name="connsiteX45" fmla="*/ 75277 w 1371185"/>
                <a:gd name="connsiteY45" fmla="*/ 203509 h 914407"/>
                <a:gd name="connsiteX46" fmla="*/ 503 w 1371185"/>
                <a:gd name="connsiteY46" fmla="*/ 132883 h 914407"/>
                <a:gd name="connsiteX0" fmla="*/ 503 w 1371185"/>
                <a:gd name="connsiteY0" fmla="*/ 132883 h 916617"/>
                <a:gd name="connsiteX1" fmla="*/ 67772 w 1371185"/>
                <a:gd name="connsiteY1" fmla="*/ 59203 h 916617"/>
                <a:gd name="connsiteX2" fmla="*/ 142549 w 1371185"/>
                <a:gd name="connsiteY2" fmla="*/ 9 h 916617"/>
                <a:gd name="connsiteX3" fmla="*/ 211360 w 1371185"/>
                <a:gd name="connsiteY3" fmla="*/ 66682 h 916617"/>
                <a:gd name="connsiteX4" fmla="*/ 194813 w 1371185"/>
                <a:gd name="connsiteY4" fmla="*/ 114926 h 916617"/>
                <a:gd name="connsiteX5" fmla="*/ 389721 w 1371185"/>
                <a:gd name="connsiteY5" fmla="*/ 222892 h 916617"/>
                <a:gd name="connsiteX6" fmla="*/ 683322 w 1371185"/>
                <a:gd name="connsiteY6" fmla="*/ 70494 h 916617"/>
                <a:gd name="connsiteX7" fmla="*/ 980984 w 1371185"/>
                <a:gd name="connsiteY7" fmla="*/ 215413 h 916617"/>
                <a:gd name="connsiteX8" fmla="*/ 1179698 w 1371185"/>
                <a:gd name="connsiteY8" fmla="*/ 108118 h 916617"/>
                <a:gd name="connsiteX9" fmla="*/ 1246773 w 1371185"/>
                <a:gd name="connsiteY9" fmla="*/ 1807 h 916617"/>
                <a:gd name="connsiteX10" fmla="*/ 1321069 w 1371185"/>
                <a:gd name="connsiteY10" fmla="*/ 72292 h 916617"/>
                <a:gd name="connsiteX11" fmla="*/ 1362979 w 1371185"/>
                <a:gd name="connsiteY11" fmla="*/ 175162 h 916617"/>
                <a:gd name="connsiteX12" fmla="*/ 1224939 w 1371185"/>
                <a:gd name="connsiteY12" fmla="*/ 174934 h 916617"/>
                <a:gd name="connsiteX13" fmla="*/ 1023488 w 1371185"/>
                <a:gd name="connsiteY13" fmla="*/ 283659 h 916617"/>
                <a:gd name="connsiteX14" fmla="*/ 1032419 w 1371185"/>
                <a:gd name="connsiteY14" fmla="*/ 568794 h 916617"/>
                <a:gd name="connsiteX15" fmla="*/ 1237677 w 1371185"/>
                <a:gd name="connsiteY15" fmla="*/ 683233 h 916617"/>
                <a:gd name="connsiteX16" fmla="*/ 1351548 w 1371185"/>
                <a:gd name="connsiteY16" fmla="*/ 678081 h 916617"/>
                <a:gd name="connsiteX17" fmla="*/ 1330593 w 1371185"/>
                <a:gd name="connsiteY17" fmla="*/ 798096 h 916617"/>
                <a:gd name="connsiteX18" fmla="*/ 1225818 w 1371185"/>
                <a:gd name="connsiteY18" fmla="*/ 866676 h 916617"/>
                <a:gd name="connsiteX19" fmla="*/ 1193631 w 1371185"/>
                <a:gd name="connsiteY19" fmla="*/ 759435 h 916617"/>
                <a:gd name="connsiteX20" fmla="*/ 995314 w 1371185"/>
                <a:gd name="connsiteY20" fmla="*/ 645697 h 916617"/>
                <a:gd name="connsiteX21" fmla="*/ 943878 w 1371185"/>
                <a:gd name="connsiteY21" fmla="*/ 695225 h 916617"/>
                <a:gd name="connsiteX22" fmla="*/ 873393 w 1371185"/>
                <a:gd name="connsiteY22" fmla="*/ 710465 h 916617"/>
                <a:gd name="connsiteX23" fmla="*/ 913398 w 1371185"/>
                <a:gd name="connsiteY23" fmla="*/ 845720 h 916617"/>
                <a:gd name="connsiteX24" fmla="*/ 892443 w 1371185"/>
                <a:gd name="connsiteY24" fmla="*/ 874295 h 916617"/>
                <a:gd name="connsiteX25" fmla="*/ 812433 w 1371185"/>
                <a:gd name="connsiteY25" fmla="*/ 874295 h 916617"/>
                <a:gd name="connsiteX26" fmla="*/ 749568 w 1371185"/>
                <a:gd name="connsiteY26" fmla="*/ 872390 h 916617"/>
                <a:gd name="connsiteX27" fmla="*/ 722898 w 1371185"/>
                <a:gd name="connsiteY27" fmla="*/ 872390 h 916617"/>
                <a:gd name="connsiteX28" fmla="*/ 694323 w 1371185"/>
                <a:gd name="connsiteY28" fmla="*/ 914300 h 916617"/>
                <a:gd name="connsiteX29" fmla="*/ 661938 w 1371185"/>
                <a:gd name="connsiteY29" fmla="*/ 874295 h 916617"/>
                <a:gd name="connsiteX30" fmla="*/ 623838 w 1371185"/>
                <a:gd name="connsiteY30" fmla="*/ 874295 h 916617"/>
                <a:gd name="connsiteX31" fmla="*/ 591453 w 1371185"/>
                <a:gd name="connsiteY31" fmla="*/ 914300 h 916617"/>
                <a:gd name="connsiteX32" fmla="*/ 559068 w 1371185"/>
                <a:gd name="connsiteY32" fmla="*/ 874295 h 916617"/>
                <a:gd name="connsiteX33" fmla="*/ 490488 w 1371185"/>
                <a:gd name="connsiteY33" fmla="*/ 876200 h 916617"/>
                <a:gd name="connsiteX34" fmla="*/ 458103 w 1371185"/>
                <a:gd name="connsiteY34" fmla="*/ 843815 h 916617"/>
                <a:gd name="connsiteX35" fmla="*/ 498108 w 1371185"/>
                <a:gd name="connsiteY35" fmla="*/ 710465 h 916617"/>
                <a:gd name="connsiteX36" fmla="*/ 431433 w 1371185"/>
                <a:gd name="connsiteY36" fmla="*/ 697130 h 916617"/>
                <a:gd name="connsiteX37" fmla="*/ 379999 w 1371185"/>
                <a:gd name="connsiteY37" fmla="*/ 649507 h 916617"/>
                <a:gd name="connsiteX38" fmla="*/ 189098 w 1371185"/>
                <a:gd name="connsiteY38" fmla="*/ 753101 h 916617"/>
                <a:gd name="connsiteX39" fmla="*/ 172353 w 1371185"/>
                <a:gd name="connsiteY39" fmla="*/ 851436 h 916617"/>
                <a:gd name="connsiteX40" fmla="*/ 52338 w 1371185"/>
                <a:gd name="connsiteY40" fmla="*/ 796192 h 916617"/>
                <a:gd name="connsiteX41" fmla="*/ 135160 w 1371185"/>
                <a:gd name="connsiteY41" fmla="*/ 692760 h 916617"/>
                <a:gd name="connsiteX42" fmla="*/ 346384 w 1371185"/>
                <a:gd name="connsiteY42" fmla="*/ 576553 h 916617"/>
                <a:gd name="connsiteX43" fmla="*/ 355427 w 1371185"/>
                <a:gd name="connsiteY43" fmla="*/ 288759 h 916617"/>
                <a:gd name="connsiteX44" fmla="*/ 141473 w 1371185"/>
                <a:gd name="connsiteY44" fmla="*/ 167454 h 916617"/>
                <a:gd name="connsiteX45" fmla="*/ 75277 w 1371185"/>
                <a:gd name="connsiteY45" fmla="*/ 203509 h 916617"/>
                <a:gd name="connsiteX46" fmla="*/ 503 w 1371185"/>
                <a:gd name="connsiteY46" fmla="*/ 132883 h 91661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49568 w 1371185"/>
                <a:gd name="connsiteY26" fmla="*/ 872390 h 914407"/>
                <a:gd name="connsiteX27" fmla="*/ 722898 w 1371185"/>
                <a:gd name="connsiteY27" fmla="*/ 872390 h 914407"/>
                <a:gd name="connsiteX28" fmla="*/ 694323 w 1371185"/>
                <a:gd name="connsiteY28" fmla="*/ 914300 h 914407"/>
                <a:gd name="connsiteX29" fmla="*/ 661938 w 1371185"/>
                <a:gd name="connsiteY29" fmla="*/ 874295 h 914407"/>
                <a:gd name="connsiteX30" fmla="*/ 623838 w 1371185"/>
                <a:gd name="connsiteY30" fmla="*/ 874295 h 914407"/>
                <a:gd name="connsiteX31" fmla="*/ 591453 w 1371185"/>
                <a:gd name="connsiteY31" fmla="*/ 914300 h 914407"/>
                <a:gd name="connsiteX32" fmla="*/ 559068 w 1371185"/>
                <a:gd name="connsiteY32" fmla="*/ 874295 h 914407"/>
                <a:gd name="connsiteX33" fmla="*/ 490488 w 1371185"/>
                <a:gd name="connsiteY33" fmla="*/ 876200 h 914407"/>
                <a:gd name="connsiteX34" fmla="*/ 458103 w 1371185"/>
                <a:gd name="connsiteY34" fmla="*/ 843815 h 914407"/>
                <a:gd name="connsiteX35" fmla="*/ 498108 w 1371185"/>
                <a:gd name="connsiteY35" fmla="*/ 710465 h 914407"/>
                <a:gd name="connsiteX36" fmla="*/ 431433 w 1371185"/>
                <a:gd name="connsiteY36" fmla="*/ 697130 h 914407"/>
                <a:gd name="connsiteX37" fmla="*/ 379999 w 1371185"/>
                <a:gd name="connsiteY37" fmla="*/ 649507 h 914407"/>
                <a:gd name="connsiteX38" fmla="*/ 189098 w 1371185"/>
                <a:gd name="connsiteY38" fmla="*/ 753101 h 914407"/>
                <a:gd name="connsiteX39" fmla="*/ 172353 w 1371185"/>
                <a:gd name="connsiteY39" fmla="*/ 851436 h 914407"/>
                <a:gd name="connsiteX40" fmla="*/ 52338 w 1371185"/>
                <a:gd name="connsiteY40" fmla="*/ 796192 h 914407"/>
                <a:gd name="connsiteX41" fmla="*/ 135160 w 1371185"/>
                <a:gd name="connsiteY41" fmla="*/ 692760 h 914407"/>
                <a:gd name="connsiteX42" fmla="*/ 346384 w 1371185"/>
                <a:gd name="connsiteY42" fmla="*/ 576553 h 914407"/>
                <a:gd name="connsiteX43" fmla="*/ 355427 w 1371185"/>
                <a:gd name="connsiteY43" fmla="*/ 288759 h 914407"/>
                <a:gd name="connsiteX44" fmla="*/ 141473 w 1371185"/>
                <a:gd name="connsiteY44" fmla="*/ 167454 h 914407"/>
                <a:gd name="connsiteX45" fmla="*/ 75277 w 1371185"/>
                <a:gd name="connsiteY45" fmla="*/ 203509 h 914407"/>
                <a:gd name="connsiteX46" fmla="*/ 503 w 1371185"/>
                <a:gd name="connsiteY46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49568 w 1371185"/>
                <a:gd name="connsiteY26" fmla="*/ 872390 h 914407"/>
                <a:gd name="connsiteX27" fmla="*/ 722898 w 1371185"/>
                <a:gd name="connsiteY27" fmla="*/ 872390 h 914407"/>
                <a:gd name="connsiteX28" fmla="*/ 694323 w 1371185"/>
                <a:gd name="connsiteY28" fmla="*/ 914300 h 914407"/>
                <a:gd name="connsiteX29" fmla="*/ 661938 w 1371185"/>
                <a:gd name="connsiteY29" fmla="*/ 874295 h 914407"/>
                <a:gd name="connsiteX30" fmla="*/ 623838 w 1371185"/>
                <a:gd name="connsiteY30" fmla="*/ 874295 h 914407"/>
                <a:gd name="connsiteX31" fmla="*/ 591453 w 1371185"/>
                <a:gd name="connsiteY31" fmla="*/ 914300 h 914407"/>
                <a:gd name="connsiteX32" fmla="*/ 559068 w 1371185"/>
                <a:gd name="connsiteY32" fmla="*/ 874295 h 914407"/>
                <a:gd name="connsiteX33" fmla="*/ 490488 w 1371185"/>
                <a:gd name="connsiteY33" fmla="*/ 876200 h 914407"/>
                <a:gd name="connsiteX34" fmla="*/ 458103 w 1371185"/>
                <a:gd name="connsiteY34" fmla="*/ 843815 h 914407"/>
                <a:gd name="connsiteX35" fmla="*/ 498108 w 1371185"/>
                <a:gd name="connsiteY35" fmla="*/ 710465 h 914407"/>
                <a:gd name="connsiteX36" fmla="*/ 431433 w 1371185"/>
                <a:gd name="connsiteY36" fmla="*/ 697130 h 914407"/>
                <a:gd name="connsiteX37" fmla="*/ 379999 w 1371185"/>
                <a:gd name="connsiteY37" fmla="*/ 649507 h 914407"/>
                <a:gd name="connsiteX38" fmla="*/ 189098 w 1371185"/>
                <a:gd name="connsiteY38" fmla="*/ 753101 h 914407"/>
                <a:gd name="connsiteX39" fmla="*/ 172353 w 1371185"/>
                <a:gd name="connsiteY39" fmla="*/ 851436 h 914407"/>
                <a:gd name="connsiteX40" fmla="*/ 52338 w 1371185"/>
                <a:gd name="connsiteY40" fmla="*/ 796192 h 914407"/>
                <a:gd name="connsiteX41" fmla="*/ 135160 w 1371185"/>
                <a:gd name="connsiteY41" fmla="*/ 692760 h 914407"/>
                <a:gd name="connsiteX42" fmla="*/ 346384 w 1371185"/>
                <a:gd name="connsiteY42" fmla="*/ 576553 h 914407"/>
                <a:gd name="connsiteX43" fmla="*/ 355427 w 1371185"/>
                <a:gd name="connsiteY43" fmla="*/ 288759 h 914407"/>
                <a:gd name="connsiteX44" fmla="*/ 141473 w 1371185"/>
                <a:gd name="connsiteY44" fmla="*/ 167454 h 914407"/>
                <a:gd name="connsiteX45" fmla="*/ 75277 w 1371185"/>
                <a:gd name="connsiteY45" fmla="*/ 203509 h 914407"/>
                <a:gd name="connsiteX46" fmla="*/ 503 w 1371185"/>
                <a:gd name="connsiteY46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49568 w 1371185"/>
                <a:gd name="connsiteY26" fmla="*/ 872390 h 914407"/>
                <a:gd name="connsiteX27" fmla="*/ 722898 w 1371185"/>
                <a:gd name="connsiteY27" fmla="*/ 872390 h 914407"/>
                <a:gd name="connsiteX28" fmla="*/ 694323 w 1371185"/>
                <a:gd name="connsiteY28" fmla="*/ 914300 h 914407"/>
                <a:gd name="connsiteX29" fmla="*/ 661938 w 1371185"/>
                <a:gd name="connsiteY29" fmla="*/ 874295 h 914407"/>
                <a:gd name="connsiteX30" fmla="*/ 623838 w 1371185"/>
                <a:gd name="connsiteY30" fmla="*/ 874295 h 914407"/>
                <a:gd name="connsiteX31" fmla="*/ 591453 w 1371185"/>
                <a:gd name="connsiteY31" fmla="*/ 914300 h 914407"/>
                <a:gd name="connsiteX32" fmla="*/ 559068 w 1371185"/>
                <a:gd name="connsiteY32" fmla="*/ 874295 h 914407"/>
                <a:gd name="connsiteX33" fmla="*/ 490488 w 1371185"/>
                <a:gd name="connsiteY33" fmla="*/ 876200 h 914407"/>
                <a:gd name="connsiteX34" fmla="*/ 458103 w 1371185"/>
                <a:gd name="connsiteY34" fmla="*/ 843815 h 914407"/>
                <a:gd name="connsiteX35" fmla="*/ 498108 w 1371185"/>
                <a:gd name="connsiteY35" fmla="*/ 710465 h 914407"/>
                <a:gd name="connsiteX36" fmla="*/ 431433 w 1371185"/>
                <a:gd name="connsiteY36" fmla="*/ 697130 h 914407"/>
                <a:gd name="connsiteX37" fmla="*/ 379999 w 1371185"/>
                <a:gd name="connsiteY37" fmla="*/ 649507 h 914407"/>
                <a:gd name="connsiteX38" fmla="*/ 189098 w 1371185"/>
                <a:gd name="connsiteY38" fmla="*/ 753101 h 914407"/>
                <a:gd name="connsiteX39" fmla="*/ 172353 w 1371185"/>
                <a:gd name="connsiteY39" fmla="*/ 851436 h 914407"/>
                <a:gd name="connsiteX40" fmla="*/ 52338 w 1371185"/>
                <a:gd name="connsiteY40" fmla="*/ 796192 h 914407"/>
                <a:gd name="connsiteX41" fmla="*/ 135160 w 1371185"/>
                <a:gd name="connsiteY41" fmla="*/ 692760 h 914407"/>
                <a:gd name="connsiteX42" fmla="*/ 346384 w 1371185"/>
                <a:gd name="connsiteY42" fmla="*/ 576553 h 914407"/>
                <a:gd name="connsiteX43" fmla="*/ 355427 w 1371185"/>
                <a:gd name="connsiteY43" fmla="*/ 288759 h 914407"/>
                <a:gd name="connsiteX44" fmla="*/ 141473 w 1371185"/>
                <a:gd name="connsiteY44" fmla="*/ 167454 h 914407"/>
                <a:gd name="connsiteX45" fmla="*/ 75277 w 1371185"/>
                <a:gd name="connsiteY45" fmla="*/ 203509 h 914407"/>
                <a:gd name="connsiteX46" fmla="*/ 503 w 1371185"/>
                <a:gd name="connsiteY46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49568 w 1371185"/>
                <a:gd name="connsiteY26" fmla="*/ 872390 h 914407"/>
                <a:gd name="connsiteX27" fmla="*/ 722898 w 1371185"/>
                <a:gd name="connsiteY27" fmla="*/ 872390 h 914407"/>
                <a:gd name="connsiteX28" fmla="*/ 692418 w 1371185"/>
                <a:gd name="connsiteY28" fmla="*/ 912395 h 914407"/>
                <a:gd name="connsiteX29" fmla="*/ 661938 w 1371185"/>
                <a:gd name="connsiteY29" fmla="*/ 874295 h 914407"/>
                <a:gd name="connsiteX30" fmla="*/ 623838 w 1371185"/>
                <a:gd name="connsiteY30" fmla="*/ 874295 h 914407"/>
                <a:gd name="connsiteX31" fmla="*/ 591453 w 1371185"/>
                <a:gd name="connsiteY31" fmla="*/ 914300 h 914407"/>
                <a:gd name="connsiteX32" fmla="*/ 559068 w 1371185"/>
                <a:gd name="connsiteY32" fmla="*/ 874295 h 914407"/>
                <a:gd name="connsiteX33" fmla="*/ 490488 w 1371185"/>
                <a:gd name="connsiteY33" fmla="*/ 876200 h 914407"/>
                <a:gd name="connsiteX34" fmla="*/ 458103 w 1371185"/>
                <a:gd name="connsiteY34" fmla="*/ 843815 h 914407"/>
                <a:gd name="connsiteX35" fmla="*/ 498108 w 1371185"/>
                <a:gd name="connsiteY35" fmla="*/ 710465 h 914407"/>
                <a:gd name="connsiteX36" fmla="*/ 431433 w 1371185"/>
                <a:gd name="connsiteY36" fmla="*/ 697130 h 914407"/>
                <a:gd name="connsiteX37" fmla="*/ 379999 w 1371185"/>
                <a:gd name="connsiteY37" fmla="*/ 649507 h 914407"/>
                <a:gd name="connsiteX38" fmla="*/ 189098 w 1371185"/>
                <a:gd name="connsiteY38" fmla="*/ 753101 h 914407"/>
                <a:gd name="connsiteX39" fmla="*/ 172353 w 1371185"/>
                <a:gd name="connsiteY39" fmla="*/ 851436 h 914407"/>
                <a:gd name="connsiteX40" fmla="*/ 52338 w 1371185"/>
                <a:gd name="connsiteY40" fmla="*/ 796192 h 914407"/>
                <a:gd name="connsiteX41" fmla="*/ 135160 w 1371185"/>
                <a:gd name="connsiteY41" fmla="*/ 692760 h 914407"/>
                <a:gd name="connsiteX42" fmla="*/ 346384 w 1371185"/>
                <a:gd name="connsiteY42" fmla="*/ 576553 h 914407"/>
                <a:gd name="connsiteX43" fmla="*/ 355427 w 1371185"/>
                <a:gd name="connsiteY43" fmla="*/ 288759 h 914407"/>
                <a:gd name="connsiteX44" fmla="*/ 141473 w 1371185"/>
                <a:gd name="connsiteY44" fmla="*/ 167454 h 914407"/>
                <a:gd name="connsiteX45" fmla="*/ 75277 w 1371185"/>
                <a:gd name="connsiteY45" fmla="*/ 203509 h 914407"/>
                <a:gd name="connsiteX46" fmla="*/ 503 w 1371185"/>
                <a:gd name="connsiteY46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79999 w 1371185"/>
                <a:gd name="connsiteY38" fmla="*/ 64950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79999 w 1371185"/>
                <a:gd name="connsiteY38" fmla="*/ 64950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79999 w 1371185"/>
                <a:gd name="connsiteY38" fmla="*/ 64950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79999 w 1371185"/>
                <a:gd name="connsiteY38" fmla="*/ 64950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79999 w 1371185"/>
                <a:gd name="connsiteY38" fmla="*/ 64950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79999 w 1371185"/>
                <a:gd name="connsiteY38" fmla="*/ 64950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79999 w 1371185"/>
                <a:gd name="connsiteY38" fmla="*/ 64950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79999 w 1371185"/>
                <a:gd name="connsiteY38" fmla="*/ 64950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79999 w 1371185"/>
                <a:gd name="connsiteY38" fmla="*/ 64950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79999 w 1371185"/>
                <a:gd name="connsiteY38" fmla="*/ 64950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79999 w 1371185"/>
                <a:gd name="connsiteY38" fmla="*/ 64950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79999 w 1371185"/>
                <a:gd name="connsiteY38" fmla="*/ 64950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79999 w 1371185"/>
                <a:gd name="connsiteY38" fmla="*/ 64950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79999 w 1371185"/>
                <a:gd name="connsiteY38" fmla="*/ 64950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79999 w 1371185"/>
                <a:gd name="connsiteY38" fmla="*/ 64950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5314 w 1371185"/>
                <a:gd name="connsiteY20" fmla="*/ 645697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81906 w 1371185"/>
                <a:gd name="connsiteY38" fmla="*/ 64664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23488 w 1371185"/>
                <a:gd name="connsiteY13" fmla="*/ 283659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2454 w 1371185"/>
                <a:gd name="connsiteY20" fmla="*/ 643791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81906 w 1371185"/>
                <a:gd name="connsiteY38" fmla="*/ 64664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17769 w 1371185"/>
                <a:gd name="connsiteY13" fmla="*/ 287472 h 914407"/>
                <a:gd name="connsiteX14" fmla="*/ 1032419 w 1371185"/>
                <a:gd name="connsiteY14" fmla="*/ 568794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2454 w 1371185"/>
                <a:gd name="connsiteY20" fmla="*/ 643791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81906 w 1371185"/>
                <a:gd name="connsiteY38" fmla="*/ 64664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80984 w 1371185"/>
                <a:gd name="connsiteY7" fmla="*/ 21541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17769 w 1371185"/>
                <a:gd name="connsiteY13" fmla="*/ 287472 h 914407"/>
                <a:gd name="connsiteX14" fmla="*/ 1027653 w 1371185"/>
                <a:gd name="connsiteY14" fmla="*/ 567841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2454 w 1371185"/>
                <a:gd name="connsiteY20" fmla="*/ 643791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81906 w 1371185"/>
                <a:gd name="connsiteY38" fmla="*/ 64664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79078 w 1371185"/>
                <a:gd name="connsiteY7" fmla="*/ 21827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17769 w 1371185"/>
                <a:gd name="connsiteY13" fmla="*/ 287472 h 914407"/>
                <a:gd name="connsiteX14" fmla="*/ 1027653 w 1371185"/>
                <a:gd name="connsiteY14" fmla="*/ 567841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2454 w 1371185"/>
                <a:gd name="connsiteY20" fmla="*/ 643791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81906 w 1371185"/>
                <a:gd name="connsiteY38" fmla="*/ 64664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3322 w 1371185"/>
                <a:gd name="connsiteY6" fmla="*/ 70494 h 914407"/>
                <a:gd name="connsiteX7" fmla="*/ 979078 w 1371185"/>
                <a:gd name="connsiteY7" fmla="*/ 21827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17769 w 1371185"/>
                <a:gd name="connsiteY13" fmla="*/ 287472 h 914407"/>
                <a:gd name="connsiteX14" fmla="*/ 1027653 w 1371185"/>
                <a:gd name="connsiteY14" fmla="*/ 567841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2454 w 1371185"/>
                <a:gd name="connsiteY20" fmla="*/ 643791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81906 w 1371185"/>
                <a:gd name="connsiteY38" fmla="*/ 64664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6181 w 1371185"/>
                <a:gd name="connsiteY6" fmla="*/ 71447 h 914407"/>
                <a:gd name="connsiteX7" fmla="*/ 979078 w 1371185"/>
                <a:gd name="connsiteY7" fmla="*/ 21827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17769 w 1371185"/>
                <a:gd name="connsiteY13" fmla="*/ 287472 h 914407"/>
                <a:gd name="connsiteX14" fmla="*/ 1027653 w 1371185"/>
                <a:gd name="connsiteY14" fmla="*/ 567841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2454 w 1371185"/>
                <a:gd name="connsiteY20" fmla="*/ 643791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81906 w 1371185"/>
                <a:gd name="connsiteY38" fmla="*/ 64664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6181 w 1371185"/>
                <a:gd name="connsiteY6" fmla="*/ 71447 h 914407"/>
                <a:gd name="connsiteX7" fmla="*/ 979078 w 1371185"/>
                <a:gd name="connsiteY7" fmla="*/ 21827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17769 w 1371185"/>
                <a:gd name="connsiteY13" fmla="*/ 287472 h 914407"/>
                <a:gd name="connsiteX14" fmla="*/ 1027653 w 1371185"/>
                <a:gd name="connsiteY14" fmla="*/ 567841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2454 w 1371185"/>
                <a:gd name="connsiteY20" fmla="*/ 643791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81906 w 1371185"/>
                <a:gd name="connsiteY38" fmla="*/ 64664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6181 w 1371185"/>
                <a:gd name="connsiteY6" fmla="*/ 71447 h 914407"/>
                <a:gd name="connsiteX7" fmla="*/ 979078 w 1371185"/>
                <a:gd name="connsiteY7" fmla="*/ 21827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17769 w 1371185"/>
                <a:gd name="connsiteY13" fmla="*/ 287472 h 914407"/>
                <a:gd name="connsiteX14" fmla="*/ 1027653 w 1371185"/>
                <a:gd name="connsiteY14" fmla="*/ 567841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2454 w 1371185"/>
                <a:gd name="connsiteY20" fmla="*/ 643791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81906 w 1371185"/>
                <a:gd name="connsiteY38" fmla="*/ 64664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6181 w 1371185"/>
                <a:gd name="connsiteY6" fmla="*/ 71447 h 914407"/>
                <a:gd name="connsiteX7" fmla="*/ 979078 w 1371185"/>
                <a:gd name="connsiteY7" fmla="*/ 21827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17769 w 1371185"/>
                <a:gd name="connsiteY13" fmla="*/ 287472 h 914407"/>
                <a:gd name="connsiteX14" fmla="*/ 1027653 w 1371185"/>
                <a:gd name="connsiteY14" fmla="*/ 567841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2454 w 1371185"/>
                <a:gd name="connsiteY20" fmla="*/ 643791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81906 w 1371185"/>
                <a:gd name="connsiteY38" fmla="*/ 64664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6181 w 1371185"/>
                <a:gd name="connsiteY6" fmla="*/ 71447 h 914407"/>
                <a:gd name="connsiteX7" fmla="*/ 979078 w 1371185"/>
                <a:gd name="connsiteY7" fmla="*/ 21827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17769 w 1371185"/>
                <a:gd name="connsiteY13" fmla="*/ 287472 h 914407"/>
                <a:gd name="connsiteX14" fmla="*/ 1027653 w 1371185"/>
                <a:gd name="connsiteY14" fmla="*/ 567841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2454 w 1371185"/>
                <a:gd name="connsiteY20" fmla="*/ 643791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81906 w 1371185"/>
                <a:gd name="connsiteY38" fmla="*/ 64664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6181 w 1371185"/>
                <a:gd name="connsiteY6" fmla="*/ 71447 h 914407"/>
                <a:gd name="connsiteX7" fmla="*/ 979078 w 1371185"/>
                <a:gd name="connsiteY7" fmla="*/ 21827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17769 w 1371185"/>
                <a:gd name="connsiteY13" fmla="*/ 287472 h 914407"/>
                <a:gd name="connsiteX14" fmla="*/ 1027653 w 1371185"/>
                <a:gd name="connsiteY14" fmla="*/ 567841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2454 w 1371185"/>
                <a:gd name="connsiteY20" fmla="*/ 643791 h 914407"/>
                <a:gd name="connsiteX21" fmla="*/ 943878 w 1371185"/>
                <a:gd name="connsiteY21" fmla="*/ 695225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81906 w 1371185"/>
                <a:gd name="connsiteY38" fmla="*/ 64664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6181 w 1371185"/>
                <a:gd name="connsiteY6" fmla="*/ 71447 h 914407"/>
                <a:gd name="connsiteX7" fmla="*/ 979078 w 1371185"/>
                <a:gd name="connsiteY7" fmla="*/ 21827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17769 w 1371185"/>
                <a:gd name="connsiteY13" fmla="*/ 287472 h 914407"/>
                <a:gd name="connsiteX14" fmla="*/ 1027653 w 1371185"/>
                <a:gd name="connsiteY14" fmla="*/ 567841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2454 w 1371185"/>
                <a:gd name="connsiteY20" fmla="*/ 643791 h 914407"/>
                <a:gd name="connsiteX21" fmla="*/ 949597 w 1371185"/>
                <a:gd name="connsiteY21" fmla="*/ 694272 h 914407"/>
                <a:gd name="connsiteX22" fmla="*/ 873393 w 1371185"/>
                <a:gd name="connsiteY22" fmla="*/ 710465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81906 w 1371185"/>
                <a:gd name="connsiteY38" fmla="*/ 64664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6181 w 1371185"/>
                <a:gd name="connsiteY6" fmla="*/ 71447 h 914407"/>
                <a:gd name="connsiteX7" fmla="*/ 979078 w 1371185"/>
                <a:gd name="connsiteY7" fmla="*/ 21827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17769 w 1371185"/>
                <a:gd name="connsiteY13" fmla="*/ 287472 h 914407"/>
                <a:gd name="connsiteX14" fmla="*/ 1027653 w 1371185"/>
                <a:gd name="connsiteY14" fmla="*/ 567841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92454 w 1371185"/>
                <a:gd name="connsiteY20" fmla="*/ 643791 h 914407"/>
                <a:gd name="connsiteX21" fmla="*/ 949597 w 1371185"/>
                <a:gd name="connsiteY21" fmla="*/ 694272 h 914407"/>
                <a:gd name="connsiteX22" fmla="*/ 876253 w 1371185"/>
                <a:gd name="connsiteY22" fmla="*/ 703793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81906 w 1371185"/>
                <a:gd name="connsiteY38" fmla="*/ 64664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6181 w 1371185"/>
                <a:gd name="connsiteY6" fmla="*/ 71447 h 914407"/>
                <a:gd name="connsiteX7" fmla="*/ 979078 w 1371185"/>
                <a:gd name="connsiteY7" fmla="*/ 21827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17769 w 1371185"/>
                <a:gd name="connsiteY13" fmla="*/ 287472 h 914407"/>
                <a:gd name="connsiteX14" fmla="*/ 1027653 w 1371185"/>
                <a:gd name="connsiteY14" fmla="*/ 567841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89595 w 1371185"/>
                <a:gd name="connsiteY20" fmla="*/ 640931 h 914407"/>
                <a:gd name="connsiteX21" fmla="*/ 949597 w 1371185"/>
                <a:gd name="connsiteY21" fmla="*/ 694272 h 914407"/>
                <a:gd name="connsiteX22" fmla="*/ 876253 w 1371185"/>
                <a:gd name="connsiteY22" fmla="*/ 703793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31433 w 1371185"/>
                <a:gd name="connsiteY37" fmla="*/ 697130 h 914407"/>
                <a:gd name="connsiteX38" fmla="*/ 381906 w 1371185"/>
                <a:gd name="connsiteY38" fmla="*/ 64664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6181 w 1371185"/>
                <a:gd name="connsiteY6" fmla="*/ 71447 h 914407"/>
                <a:gd name="connsiteX7" fmla="*/ 979078 w 1371185"/>
                <a:gd name="connsiteY7" fmla="*/ 21827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17769 w 1371185"/>
                <a:gd name="connsiteY13" fmla="*/ 287472 h 914407"/>
                <a:gd name="connsiteX14" fmla="*/ 1027653 w 1371185"/>
                <a:gd name="connsiteY14" fmla="*/ 567841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89595 w 1371185"/>
                <a:gd name="connsiteY20" fmla="*/ 640931 h 914407"/>
                <a:gd name="connsiteX21" fmla="*/ 949597 w 1371185"/>
                <a:gd name="connsiteY21" fmla="*/ 694272 h 914407"/>
                <a:gd name="connsiteX22" fmla="*/ 876253 w 1371185"/>
                <a:gd name="connsiteY22" fmla="*/ 703793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498108 w 1371185"/>
                <a:gd name="connsiteY36" fmla="*/ 710465 h 914407"/>
                <a:gd name="connsiteX37" fmla="*/ 425714 w 1371185"/>
                <a:gd name="connsiteY37" fmla="*/ 700943 h 914407"/>
                <a:gd name="connsiteX38" fmla="*/ 381906 w 1371185"/>
                <a:gd name="connsiteY38" fmla="*/ 64664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407"/>
                <a:gd name="connsiteX1" fmla="*/ 67772 w 1371185"/>
                <a:gd name="connsiteY1" fmla="*/ 59203 h 914407"/>
                <a:gd name="connsiteX2" fmla="*/ 142549 w 1371185"/>
                <a:gd name="connsiteY2" fmla="*/ 9 h 914407"/>
                <a:gd name="connsiteX3" fmla="*/ 211360 w 1371185"/>
                <a:gd name="connsiteY3" fmla="*/ 66682 h 914407"/>
                <a:gd name="connsiteX4" fmla="*/ 194813 w 1371185"/>
                <a:gd name="connsiteY4" fmla="*/ 114926 h 914407"/>
                <a:gd name="connsiteX5" fmla="*/ 389721 w 1371185"/>
                <a:gd name="connsiteY5" fmla="*/ 222892 h 914407"/>
                <a:gd name="connsiteX6" fmla="*/ 686181 w 1371185"/>
                <a:gd name="connsiteY6" fmla="*/ 71447 h 914407"/>
                <a:gd name="connsiteX7" fmla="*/ 979078 w 1371185"/>
                <a:gd name="connsiteY7" fmla="*/ 218273 h 914407"/>
                <a:gd name="connsiteX8" fmla="*/ 1179698 w 1371185"/>
                <a:gd name="connsiteY8" fmla="*/ 108118 h 914407"/>
                <a:gd name="connsiteX9" fmla="*/ 1246773 w 1371185"/>
                <a:gd name="connsiteY9" fmla="*/ 1807 h 914407"/>
                <a:gd name="connsiteX10" fmla="*/ 1321069 w 1371185"/>
                <a:gd name="connsiteY10" fmla="*/ 72292 h 914407"/>
                <a:gd name="connsiteX11" fmla="*/ 1362979 w 1371185"/>
                <a:gd name="connsiteY11" fmla="*/ 175162 h 914407"/>
                <a:gd name="connsiteX12" fmla="*/ 1224939 w 1371185"/>
                <a:gd name="connsiteY12" fmla="*/ 174934 h 914407"/>
                <a:gd name="connsiteX13" fmla="*/ 1017769 w 1371185"/>
                <a:gd name="connsiteY13" fmla="*/ 287472 h 914407"/>
                <a:gd name="connsiteX14" fmla="*/ 1027653 w 1371185"/>
                <a:gd name="connsiteY14" fmla="*/ 567841 h 914407"/>
                <a:gd name="connsiteX15" fmla="*/ 1237677 w 1371185"/>
                <a:gd name="connsiteY15" fmla="*/ 683233 h 914407"/>
                <a:gd name="connsiteX16" fmla="*/ 1351548 w 1371185"/>
                <a:gd name="connsiteY16" fmla="*/ 678081 h 914407"/>
                <a:gd name="connsiteX17" fmla="*/ 1330593 w 1371185"/>
                <a:gd name="connsiteY17" fmla="*/ 798096 h 914407"/>
                <a:gd name="connsiteX18" fmla="*/ 1225818 w 1371185"/>
                <a:gd name="connsiteY18" fmla="*/ 866676 h 914407"/>
                <a:gd name="connsiteX19" fmla="*/ 1193631 w 1371185"/>
                <a:gd name="connsiteY19" fmla="*/ 759435 h 914407"/>
                <a:gd name="connsiteX20" fmla="*/ 989595 w 1371185"/>
                <a:gd name="connsiteY20" fmla="*/ 640931 h 914407"/>
                <a:gd name="connsiteX21" fmla="*/ 949597 w 1371185"/>
                <a:gd name="connsiteY21" fmla="*/ 694272 h 914407"/>
                <a:gd name="connsiteX22" fmla="*/ 876253 w 1371185"/>
                <a:gd name="connsiteY22" fmla="*/ 703793 h 914407"/>
                <a:gd name="connsiteX23" fmla="*/ 913398 w 1371185"/>
                <a:gd name="connsiteY23" fmla="*/ 845720 h 914407"/>
                <a:gd name="connsiteX24" fmla="*/ 892443 w 1371185"/>
                <a:gd name="connsiteY24" fmla="*/ 874295 h 914407"/>
                <a:gd name="connsiteX25" fmla="*/ 812433 w 1371185"/>
                <a:gd name="connsiteY25" fmla="*/ 874295 h 914407"/>
                <a:gd name="connsiteX26" fmla="*/ 781953 w 1371185"/>
                <a:gd name="connsiteY26" fmla="*/ 910490 h 914407"/>
                <a:gd name="connsiteX27" fmla="*/ 749568 w 1371185"/>
                <a:gd name="connsiteY27" fmla="*/ 872390 h 914407"/>
                <a:gd name="connsiteX28" fmla="*/ 722898 w 1371185"/>
                <a:gd name="connsiteY28" fmla="*/ 872390 h 914407"/>
                <a:gd name="connsiteX29" fmla="*/ 692418 w 1371185"/>
                <a:gd name="connsiteY29" fmla="*/ 912395 h 914407"/>
                <a:gd name="connsiteX30" fmla="*/ 661938 w 1371185"/>
                <a:gd name="connsiteY30" fmla="*/ 874295 h 914407"/>
                <a:gd name="connsiteX31" fmla="*/ 623838 w 1371185"/>
                <a:gd name="connsiteY31" fmla="*/ 874295 h 914407"/>
                <a:gd name="connsiteX32" fmla="*/ 591453 w 1371185"/>
                <a:gd name="connsiteY32" fmla="*/ 914300 h 914407"/>
                <a:gd name="connsiteX33" fmla="*/ 559068 w 1371185"/>
                <a:gd name="connsiteY33" fmla="*/ 874295 h 914407"/>
                <a:gd name="connsiteX34" fmla="*/ 490488 w 1371185"/>
                <a:gd name="connsiteY34" fmla="*/ 876200 h 914407"/>
                <a:gd name="connsiteX35" fmla="*/ 458103 w 1371185"/>
                <a:gd name="connsiteY35" fmla="*/ 843815 h 914407"/>
                <a:gd name="connsiteX36" fmla="*/ 500015 w 1371185"/>
                <a:gd name="connsiteY36" fmla="*/ 704746 h 914407"/>
                <a:gd name="connsiteX37" fmla="*/ 425714 w 1371185"/>
                <a:gd name="connsiteY37" fmla="*/ 700943 h 914407"/>
                <a:gd name="connsiteX38" fmla="*/ 381906 w 1371185"/>
                <a:gd name="connsiteY38" fmla="*/ 646647 h 914407"/>
                <a:gd name="connsiteX39" fmla="*/ 189098 w 1371185"/>
                <a:gd name="connsiteY39" fmla="*/ 753101 h 914407"/>
                <a:gd name="connsiteX40" fmla="*/ 172353 w 1371185"/>
                <a:gd name="connsiteY40" fmla="*/ 851436 h 914407"/>
                <a:gd name="connsiteX41" fmla="*/ 52338 w 1371185"/>
                <a:gd name="connsiteY41" fmla="*/ 796192 h 914407"/>
                <a:gd name="connsiteX42" fmla="*/ 135160 w 1371185"/>
                <a:gd name="connsiteY42" fmla="*/ 692760 h 914407"/>
                <a:gd name="connsiteX43" fmla="*/ 346384 w 1371185"/>
                <a:gd name="connsiteY43" fmla="*/ 576553 h 914407"/>
                <a:gd name="connsiteX44" fmla="*/ 355427 w 1371185"/>
                <a:gd name="connsiteY44" fmla="*/ 288759 h 914407"/>
                <a:gd name="connsiteX45" fmla="*/ 141473 w 1371185"/>
                <a:gd name="connsiteY45" fmla="*/ 167454 h 914407"/>
                <a:gd name="connsiteX46" fmla="*/ 75277 w 1371185"/>
                <a:gd name="connsiteY46" fmla="*/ 203509 h 914407"/>
                <a:gd name="connsiteX47" fmla="*/ 503 w 1371185"/>
                <a:gd name="connsiteY47" fmla="*/ 132883 h 914407"/>
                <a:gd name="connsiteX0" fmla="*/ 503 w 1371185"/>
                <a:gd name="connsiteY0" fmla="*/ 132883 h 914300"/>
                <a:gd name="connsiteX1" fmla="*/ 67772 w 1371185"/>
                <a:gd name="connsiteY1" fmla="*/ 59203 h 914300"/>
                <a:gd name="connsiteX2" fmla="*/ 142549 w 1371185"/>
                <a:gd name="connsiteY2" fmla="*/ 9 h 914300"/>
                <a:gd name="connsiteX3" fmla="*/ 211360 w 1371185"/>
                <a:gd name="connsiteY3" fmla="*/ 66682 h 914300"/>
                <a:gd name="connsiteX4" fmla="*/ 194813 w 1371185"/>
                <a:gd name="connsiteY4" fmla="*/ 114926 h 914300"/>
                <a:gd name="connsiteX5" fmla="*/ 389721 w 1371185"/>
                <a:gd name="connsiteY5" fmla="*/ 222892 h 914300"/>
                <a:gd name="connsiteX6" fmla="*/ 686181 w 1371185"/>
                <a:gd name="connsiteY6" fmla="*/ 71447 h 914300"/>
                <a:gd name="connsiteX7" fmla="*/ 979078 w 1371185"/>
                <a:gd name="connsiteY7" fmla="*/ 218273 h 914300"/>
                <a:gd name="connsiteX8" fmla="*/ 1179698 w 1371185"/>
                <a:gd name="connsiteY8" fmla="*/ 108118 h 914300"/>
                <a:gd name="connsiteX9" fmla="*/ 1246773 w 1371185"/>
                <a:gd name="connsiteY9" fmla="*/ 1807 h 914300"/>
                <a:gd name="connsiteX10" fmla="*/ 1321069 w 1371185"/>
                <a:gd name="connsiteY10" fmla="*/ 72292 h 914300"/>
                <a:gd name="connsiteX11" fmla="*/ 1362979 w 1371185"/>
                <a:gd name="connsiteY11" fmla="*/ 175162 h 914300"/>
                <a:gd name="connsiteX12" fmla="*/ 1224939 w 1371185"/>
                <a:gd name="connsiteY12" fmla="*/ 174934 h 914300"/>
                <a:gd name="connsiteX13" fmla="*/ 1017769 w 1371185"/>
                <a:gd name="connsiteY13" fmla="*/ 287472 h 914300"/>
                <a:gd name="connsiteX14" fmla="*/ 1027653 w 1371185"/>
                <a:gd name="connsiteY14" fmla="*/ 567841 h 914300"/>
                <a:gd name="connsiteX15" fmla="*/ 1237677 w 1371185"/>
                <a:gd name="connsiteY15" fmla="*/ 683233 h 914300"/>
                <a:gd name="connsiteX16" fmla="*/ 1351548 w 1371185"/>
                <a:gd name="connsiteY16" fmla="*/ 678081 h 914300"/>
                <a:gd name="connsiteX17" fmla="*/ 1330593 w 1371185"/>
                <a:gd name="connsiteY17" fmla="*/ 798096 h 914300"/>
                <a:gd name="connsiteX18" fmla="*/ 1225818 w 1371185"/>
                <a:gd name="connsiteY18" fmla="*/ 866676 h 914300"/>
                <a:gd name="connsiteX19" fmla="*/ 1193631 w 1371185"/>
                <a:gd name="connsiteY19" fmla="*/ 759435 h 914300"/>
                <a:gd name="connsiteX20" fmla="*/ 989595 w 1371185"/>
                <a:gd name="connsiteY20" fmla="*/ 640931 h 914300"/>
                <a:gd name="connsiteX21" fmla="*/ 949597 w 1371185"/>
                <a:gd name="connsiteY21" fmla="*/ 694272 h 914300"/>
                <a:gd name="connsiteX22" fmla="*/ 876253 w 1371185"/>
                <a:gd name="connsiteY22" fmla="*/ 703793 h 914300"/>
                <a:gd name="connsiteX23" fmla="*/ 913398 w 1371185"/>
                <a:gd name="connsiteY23" fmla="*/ 845720 h 914300"/>
                <a:gd name="connsiteX24" fmla="*/ 892443 w 1371185"/>
                <a:gd name="connsiteY24" fmla="*/ 874295 h 914300"/>
                <a:gd name="connsiteX25" fmla="*/ 812433 w 1371185"/>
                <a:gd name="connsiteY25" fmla="*/ 874295 h 914300"/>
                <a:gd name="connsiteX26" fmla="*/ 781953 w 1371185"/>
                <a:gd name="connsiteY26" fmla="*/ 910490 h 914300"/>
                <a:gd name="connsiteX27" fmla="*/ 749568 w 1371185"/>
                <a:gd name="connsiteY27" fmla="*/ 872390 h 914300"/>
                <a:gd name="connsiteX28" fmla="*/ 722898 w 1371185"/>
                <a:gd name="connsiteY28" fmla="*/ 872390 h 914300"/>
                <a:gd name="connsiteX29" fmla="*/ 692418 w 1371185"/>
                <a:gd name="connsiteY29" fmla="*/ 912395 h 914300"/>
                <a:gd name="connsiteX30" fmla="*/ 661938 w 1371185"/>
                <a:gd name="connsiteY30" fmla="*/ 874295 h 914300"/>
                <a:gd name="connsiteX31" fmla="*/ 623838 w 1371185"/>
                <a:gd name="connsiteY31" fmla="*/ 874295 h 914300"/>
                <a:gd name="connsiteX32" fmla="*/ 591453 w 1371185"/>
                <a:gd name="connsiteY32" fmla="*/ 914300 h 914300"/>
                <a:gd name="connsiteX33" fmla="*/ 560975 w 1371185"/>
                <a:gd name="connsiteY33" fmla="*/ 875248 h 914300"/>
                <a:gd name="connsiteX34" fmla="*/ 490488 w 1371185"/>
                <a:gd name="connsiteY34" fmla="*/ 876200 h 914300"/>
                <a:gd name="connsiteX35" fmla="*/ 458103 w 1371185"/>
                <a:gd name="connsiteY35" fmla="*/ 843815 h 914300"/>
                <a:gd name="connsiteX36" fmla="*/ 500015 w 1371185"/>
                <a:gd name="connsiteY36" fmla="*/ 704746 h 914300"/>
                <a:gd name="connsiteX37" fmla="*/ 425714 w 1371185"/>
                <a:gd name="connsiteY37" fmla="*/ 700943 h 914300"/>
                <a:gd name="connsiteX38" fmla="*/ 381906 w 1371185"/>
                <a:gd name="connsiteY38" fmla="*/ 646647 h 914300"/>
                <a:gd name="connsiteX39" fmla="*/ 189098 w 1371185"/>
                <a:gd name="connsiteY39" fmla="*/ 753101 h 914300"/>
                <a:gd name="connsiteX40" fmla="*/ 172353 w 1371185"/>
                <a:gd name="connsiteY40" fmla="*/ 851436 h 914300"/>
                <a:gd name="connsiteX41" fmla="*/ 52338 w 1371185"/>
                <a:gd name="connsiteY41" fmla="*/ 796192 h 914300"/>
                <a:gd name="connsiteX42" fmla="*/ 135160 w 1371185"/>
                <a:gd name="connsiteY42" fmla="*/ 692760 h 914300"/>
                <a:gd name="connsiteX43" fmla="*/ 346384 w 1371185"/>
                <a:gd name="connsiteY43" fmla="*/ 576553 h 914300"/>
                <a:gd name="connsiteX44" fmla="*/ 355427 w 1371185"/>
                <a:gd name="connsiteY44" fmla="*/ 288759 h 914300"/>
                <a:gd name="connsiteX45" fmla="*/ 141473 w 1371185"/>
                <a:gd name="connsiteY45" fmla="*/ 167454 h 914300"/>
                <a:gd name="connsiteX46" fmla="*/ 75277 w 1371185"/>
                <a:gd name="connsiteY46" fmla="*/ 203509 h 914300"/>
                <a:gd name="connsiteX47" fmla="*/ 503 w 1371185"/>
                <a:gd name="connsiteY47" fmla="*/ 132883 h 914300"/>
                <a:gd name="connsiteX0" fmla="*/ 503 w 1371185"/>
                <a:gd name="connsiteY0" fmla="*/ 132883 h 914300"/>
                <a:gd name="connsiteX1" fmla="*/ 67772 w 1371185"/>
                <a:gd name="connsiteY1" fmla="*/ 59203 h 914300"/>
                <a:gd name="connsiteX2" fmla="*/ 142549 w 1371185"/>
                <a:gd name="connsiteY2" fmla="*/ 9 h 914300"/>
                <a:gd name="connsiteX3" fmla="*/ 211360 w 1371185"/>
                <a:gd name="connsiteY3" fmla="*/ 66682 h 914300"/>
                <a:gd name="connsiteX4" fmla="*/ 194813 w 1371185"/>
                <a:gd name="connsiteY4" fmla="*/ 114926 h 914300"/>
                <a:gd name="connsiteX5" fmla="*/ 389721 w 1371185"/>
                <a:gd name="connsiteY5" fmla="*/ 222892 h 914300"/>
                <a:gd name="connsiteX6" fmla="*/ 686181 w 1371185"/>
                <a:gd name="connsiteY6" fmla="*/ 71447 h 914300"/>
                <a:gd name="connsiteX7" fmla="*/ 979078 w 1371185"/>
                <a:gd name="connsiteY7" fmla="*/ 218273 h 914300"/>
                <a:gd name="connsiteX8" fmla="*/ 1179698 w 1371185"/>
                <a:gd name="connsiteY8" fmla="*/ 108118 h 914300"/>
                <a:gd name="connsiteX9" fmla="*/ 1246773 w 1371185"/>
                <a:gd name="connsiteY9" fmla="*/ 1807 h 914300"/>
                <a:gd name="connsiteX10" fmla="*/ 1321069 w 1371185"/>
                <a:gd name="connsiteY10" fmla="*/ 72292 h 914300"/>
                <a:gd name="connsiteX11" fmla="*/ 1362979 w 1371185"/>
                <a:gd name="connsiteY11" fmla="*/ 175162 h 914300"/>
                <a:gd name="connsiteX12" fmla="*/ 1224939 w 1371185"/>
                <a:gd name="connsiteY12" fmla="*/ 174934 h 914300"/>
                <a:gd name="connsiteX13" fmla="*/ 1017769 w 1371185"/>
                <a:gd name="connsiteY13" fmla="*/ 287472 h 914300"/>
                <a:gd name="connsiteX14" fmla="*/ 1027653 w 1371185"/>
                <a:gd name="connsiteY14" fmla="*/ 567841 h 914300"/>
                <a:gd name="connsiteX15" fmla="*/ 1237677 w 1371185"/>
                <a:gd name="connsiteY15" fmla="*/ 683233 h 914300"/>
                <a:gd name="connsiteX16" fmla="*/ 1351548 w 1371185"/>
                <a:gd name="connsiteY16" fmla="*/ 678081 h 914300"/>
                <a:gd name="connsiteX17" fmla="*/ 1330593 w 1371185"/>
                <a:gd name="connsiteY17" fmla="*/ 798096 h 914300"/>
                <a:gd name="connsiteX18" fmla="*/ 1225818 w 1371185"/>
                <a:gd name="connsiteY18" fmla="*/ 866676 h 914300"/>
                <a:gd name="connsiteX19" fmla="*/ 1193631 w 1371185"/>
                <a:gd name="connsiteY19" fmla="*/ 759435 h 914300"/>
                <a:gd name="connsiteX20" fmla="*/ 989595 w 1371185"/>
                <a:gd name="connsiteY20" fmla="*/ 640931 h 914300"/>
                <a:gd name="connsiteX21" fmla="*/ 949597 w 1371185"/>
                <a:gd name="connsiteY21" fmla="*/ 694272 h 914300"/>
                <a:gd name="connsiteX22" fmla="*/ 876253 w 1371185"/>
                <a:gd name="connsiteY22" fmla="*/ 703793 h 914300"/>
                <a:gd name="connsiteX23" fmla="*/ 913398 w 1371185"/>
                <a:gd name="connsiteY23" fmla="*/ 845720 h 914300"/>
                <a:gd name="connsiteX24" fmla="*/ 892443 w 1371185"/>
                <a:gd name="connsiteY24" fmla="*/ 874295 h 914300"/>
                <a:gd name="connsiteX25" fmla="*/ 812433 w 1371185"/>
                <a:gd name="connsiteY25" fmla="*/ 874295 h 914300"/>
                <a:gd name="connsiteX26" fmla="*/ 781953 w 1371185"/>
                <a:gd name="connsiteY26" fmla="*/ 910490 h 914300"/>
                <a:gd name="connsiteX27" fmla="*/ 749568 w 1371185"/>
                <a:gd name="connsiteY27" fmla="*/ 872390 h 914300"/>
                <a:gd name="connsiteX28" fmla="*/ 722898 w 1371185"/>
                <a:gd name="connsiteY28" fmla="*/ 872390 h 914300"/>
                <a:gd name="connsiteX29" fmla="*/ 692418 w 1371185"/>
                <a:gd name="connsiteY29" fmla="*/ 912395 h 914300"/>
                <a:gd name="connsiteX30" fmla="*/ 661938 w 1371185"/>
                <a:gd name="connsiteY30" fmla="*/ 874295 h 914300"/>
                <a:gd name="connsiteX31" fmla="*/ 620025 w 1371185"/>
                <a:gd name="connsiteY31" fmla="*/ 874295 h 914300"/>
                <a:gd name="connsiteX32" fmla="*/ 591453 w 1371185"/>
                <a:gd name="connsiteY32" fmla="*/ 914300 h 914300"/>
                <a:gd name="connsiteX33" fmla="*/ 560975 w 1371185"/>
                <a:gd name="connsiteY33" fmla="*/ 875248 h 914300"/>
                <a:gd name="connsiteX34" fmla="*/ 490488 w 1371185"/>
                <a:gd name="connsiteY34" fmla="*/ 876200 h 914300"/>
                <a:gd name="connsiteX35" fmla="*/ 458103 w 1371185"/>
                <a:gd name="connsiteY35" fmla="*/ 843815 h 914300"/>
                <a:gd name="connsiteX36" fmla="*/ 500015 w 1371185"/>
                <a:gd name="connsiteY36" fmla="*/ 704746 h 914300"/>
                <a:gd name="connsiteX37" fmla="*/ 425714 w 1371185"/>
                <a:gd name="connsiteY37" fmla="*/ 700943 h 914300"/>
                <a:gd name="connsiteX38" fmla="*/ 381906 w 1371185"/>
                <a:gd name="connsiteY38" fmla="*/ 646647 h 914300"/>
                <a:gd name="connsiteX39" fmla="*/ 189098 w 1371185"/>
                <a:gd name="connsiteY39" fmla="*/ 753101 h 914300"/>
                <a:gd name="connsiteX40" fmla="*/ 172353 w 1371185"/>
                <a:gd name="connsiteY40" fmla="*/ 851436 h 914300"/>
                <a:gd name="connsiteX41" fmla="*/ 52338 w 1371185"/>
                <a:gd name="connsiteY41" fmla="*/ 796192 h 914300"/>
                <a:gd name="connsiteX42" fmla="*/ 135160 w 1371185"/>
                <a:gd name="connsiteY42" fmla="*/ 692760 h 914300"/>
                <a:gd name="connsiteX43" fmla="*/ 346384 w 1371185"/>
                <a:gd name="connsiteY43" fmla="*/ 576553 h 914300"/>
                <a:gd name="connsiteX44" fmla="*/ 355427 w 1371185"/>
                <a:gd name="connsiteY44" fmla="*/ 288759 h 914300"/>
                <a:gd name="connsiteX45" fmla="*/ 141473 w 1371185"/>
                <a:gd name="connsiteY45" fmla="*/ 167454 h 914300"/>
                <a:gd name="connsiteX46" fmla="*/ 75277 w 1371185"/>
                <a:gd name="connsiteY46" fmla="*/ 203509 h 914300"/>
                <a:gd name="connsiteX47" fmla="*/ 503 w 1371185"/>
                <a:gd name="connsiteY47" fmla="*/ 132883 h 914300"/>
                <a:gd name="connsiteX0" fmla="*/ 503 w 1371185"/>
                <a:gd name="connsiteY0" fmla="*/ 132883 h 914300"/>
                <a:gd name="connsiteX1" fmla="*/ 67772 w 1371185"/>
                <a:gd name="connsiteY1" fmla="*/ 59203 h 914300"/>
                <a:gd name="connsiteX2" fmla="*/ 142549 w 1371185"/>
                <a:gd name="connsiteY2" fmla="*/ 9 h 914300"/>
                <a:gd name="connsiteX3" fmla="*/ 211360 w 1371185"/>
                <a:gd name="connsiteY3" fmla="*/ 66682 h 914300"/>
                <a:gd name="connsiteX4" fmla="*/ 194813 w 1371185"/>
                <a:gd name="connsiteY4" fmla="*/ 114926 h 914300"/>
                <a:gd name="connsiteX5" fmla="*/ 389721 w 1371185"/>
                <a:gd name="connsiteY5" fmla="*/ 222892 h 914300"/>
                <a:gd name="connsiteX6" fmla="*/ 686181 w 1371185"/>
                <a:gd name="connsiteY6" fmla="*/ 71447 h 914300"/>
                <a:gd name="connsiteX7" fmla="*/ 979078 w 1371185"/>
                <a:gd name="connsiteY7" fmla="*/ 218273 h 914300"/>
                <a:gd name="connsiteX8" fmla="*/ 1179698 w 1371185"/>
                <a:gd name="connsiteY8" fmla="*/ 108118 h 914300"/>
                <a:gd name="connsiteX9" fmla="*/ 1246773 w 1371185"/>
                <a:gd name="connsiteY9" fmla="*/ 1807 h 914300"/>
                <a:gd name="connsiteX10" fmla="*/ 1321069 w 1371185"/>
                <a:gd name="connsiteY10" fmla="*/ 72292 h 914300"/>
                <a:gd name="connsiteX11" fmla="*/ 1362979 w 1371185"/>
                <a:gd name="connsiteY11" fmla="*/ 175162 h 914300"/>
                <a:gd name="connsiteX12" fmla="*/ 1224939 w 1371185"/>
                <a:gd name="connsiteY12" fmla="*/ 174934 h 914300"/>
                <a:gd name="connsiteX13" fmla="*/ 1017769 w 1371185"/>
                <a:gd name="connsiteY13" fmla="*/ 287472 h 914300"/>
                <a:gd name="connsiteX14" fmla="*/ 1027653 w 1371185"/>
                <a:gd name="connsiteY14" fmla="*/ 567841 h 914300"/>
                <a:gd name="connsiteX15" fmla="*/ 1237677 w 1371185"/>
                <a:gd name="connsiteY15" fmla="*/ 683233 h 914300"/>
                <a:gd name="connsiteX16" fmla="*/ 1351548 w 1371185"/>
                <a:gd name="connsiteY16" fmla="*/ 678081 h 914300"/>
                <a:gd name="connsiteX17" fmla="*/ 1330593 w 1371185"/>
                <a:gd name="connsiteY17" fmla="*/ 798096 h 914300"/>
                <a:gd name="connsiteX18" fmla="*/ 1225818 w 1371185"/>
                <a:gd name="connsiteY18" fmla="*/ 866676 h 914300"/>
                <a:gd name="connsiteX19" fmla="*/ 1193631 w 1371185"/>
                <a:gd name="connsiteY19" fmla="*/ 759435 h 914300"/>
                <a:gd name="connsiteX20" fmla="*/ 989595 w 1371185"/>
                <a:gd name="connsiteY20" fmla="*/ 640931 h 914300"/>
                <a:gd name="connsiteX21" fmla="*/ 949597 w 1371185"/>
                <a:gd name="connsiteY21" fmla="*/ 694272 h 914300"/>
                <a:gd name="connsiteX22" fmla="*/ 876253 w 1371185"/>
                <a:gd name="connsiteY22" fmla="*/ 703793 h 914300"/>
                <a:gd name="connsiteX23" fmla="*/ 913398 w 1371185"/>
                <a:gd name="connsiteY23" fmla="*/ 845720 h 914300"/>
                <a:gd name="connsiteX24" fmla="*/ 892443 w 1371185"/>
                <a:gd name="connsiteY24" fmla="*/ 874295 h 914300"/>
                <a:gd name="connsiteX25" fmla="*/ 812433 w 1371185"/>
                <a:gd name="connsiteY25" fmla="*/ 874295 h 914300"/>
                <a:gd name="connsiteX26" fmla="*/ 781953 w 1371185"/>
                <a:gd name="connsiteY26" fmla="*/ 910490 h 914300"/>
                <a:gd name="connsiteX27" fmla="*/ 749568 w 1371185"/>
                <a:gd name="connsiteY27" fmla="*/ 872390 h 914300"/>
                <a:gd name="connsiteX28" fmla="*/ 722898 w 1371185"/>
                <a:gd name="connsiteY28" fmla="*/ 872390 h 914300"/>
                <a:gd name="connsiteX29" fmla="*/ 692418 w 1371185"/>
                <a:gd name="connsiteY29" fmla="*/ 912395 h 914300"/>
                <a:gd name="connsiteX30" fmla="*/ 657172 w 1371185"/>
                <a:gd name="connsiteY30" fmla="*/ 874295 h 914300"/>
                <a:gd name="connsiteX31" fmla="*/ 620025 w 1371185"/>
                <a:gd name="connsiteY31" fmla="*/ 874295 h 914300"/>
                <a:gd name="connsiteX32" fmla="*/ 591453 w 1371185"/>
                <a:gd name="connsiteY32" fmla="*/ 914300 h 914300"/>
                <a:gd name="connsiteX33" fmla="*/ 560975 w 1371185"/>
                <a:gd name="connsiteY33" fmla="*/ 875248 h 914300"/>
                <a:gd name="connsiteX34" fmla="*/ 490488 w 1371185"/>
                <a:gd name="connsiteY34" fmla="*/ 876200 h 914300"/>
                <a:gd name="connsiteX35" fmla="*/ 458103 w 1371185"/>
                <a:gd name="connsiteY35" fmla="*/ 843815 h 914300"/>
                <a:gd name="connsiteX36" fmla="*/ 500015 w 1371185"/>
                <a:gd name="connsiteY36" fmla="*/ 704746 h 914300"/>
                <a:gd name="connsiteX37" fmla="*/ 425714 w 1371185"/>
                <a:gd name="connsiteY37" fmla="*/ 700943 h 914300"/>
                <a:gd name="connsiteX38" fmla="*/ 381906 w 1371185"/>
                <a:gd name="connsiteY38" fmla="*/ 646647 h 914300"/>
                <a:gd name="connsiteX39" fmla="*/ 189098 w 1371185"/>
                <a:gd name="connsiteY39" fmla="*/ 753101 h 914300"/>
                <a:gd name="connsiteX40" fmla="*/ 172353 w 1371185"/>
                <a:gd name="connsiteY40" fmla="*/ 851436 h 914300"/>
                <a:gd name="connsiteX41" fmla="*/ 52338 w 1371185"/>
                <a:gd name="connsiteY41" fmla="*/ 796192 h 914300"/>
                <a:gd name="connsiteX42" fmla="*/ 135160 w 1371185"/>
                <a:gd name="connsiteY42" fmla="*/ 692760 h 914300"/>
                <a:gd name="connsiteX43" fmla="*/ 346384 w 1371185"/>
                <a:gd name="connsiteY43" fmla="*/ 576553 h 914300"/>
                <a:gd name="connsiteX44" fmla="*/ 355427 w 1371185"/>
                <a:gd name="connsiteY44" fmla="*/ 288759 h 914300"/>
                <a:gd name="connsiteX45" fmla="*/ 141473 w 1371185"/>
                <a:gd name="connsiteY45" fmla="*/ 167454 h 914300"/>
                <a:gd name="connsiteX46" fmla="*/ 75277 w 1371185"/>
                <a:gd name="connsiteY46" fmla="*/ 203509 h 914300"/>
                <a:gd name="connsiteX47" fmla="*/ 503 w 1371185"/>
                <a:gd name="connsiteY47" fmla="*/ 132883 h 914300"/>
                <a:gd name="connsiteX0" fmla="*/ 503 w 1371185"/>
                <a:gd name="connsiteY0" fmla="*/ 132883 h 914300"/>
                <a:gd name="connsiteX1" fmla="*/ 67772 w 1371185"/>
                <a:gd name="connsiteY1" fmla="*/ 59203 h 914300"/>
                <a:gd name="connsiteX2" fmla="*/ 142549 w 1371185"/>
                <a:gd name="connsiteY2" fmla="*/ 9 h 914300"/>
                <a:gd name="connsiteX3" fmla="*/ 211360 w 1371185"/>
                <a:gd name="connsiteY3" fmla="*/ 66682 h 914300"/>
                <a:gd name="connsiteX4" fmla="*/ 194813 w 1371185"/>
                <a:gd name="connsiteY4" fmla="*/ 114926 h 914300"/>
                <a:gd name="connsiteX5" fmla="*/ 389721 w 1371185"/>
                <a:gd name="connsiteY5" fmla="*/ 222892 h 914300"/>
                <a:gd name="connsiteX6" fmla="*/ 686181 w 1371185"/>
                <a:gd name="connsiteY6" fmla="*/ 71447 h 914300"/>
                <a:gd name="connsiteX7" fmla="*/ 979078 w 1371185"/>
                <a:gd name="connsiteY7" fmla="*/ 218273 h 914300"/>
                <a:gd name="connsiteX8" fmla="*/ 1179698 w 1371185"/>
                <a:gd name="connsiteY8" fmla="*/ 108118 h 914300"/>
                <a:gd name="connsiteX9" fmla="*/ 1246773 w 1371185"/>
                <a:gd name="connsiteY9" fmla="*/ 1807 h 914300"/>
                <a:gd name="connsiteX10" fmla="*/ 1321069 w 1371185"/>
                <a:gd name="connsiteY10" fmla="*/ 72292 h 914300"/>
                <a:gd name="connsiteX11" fmla="*/ 1362979 w 1371185"/>
                <a:gd name="connsiteY11" fmla="*/ 175162 h 914300"/>
                <a:gd name="connsiteX12" fmla="*/ 1224939 w 1371185"/>
                <a:gd name="connsiteY12" fmla="*/ 174934 h 914300"/>
                <a:gd name="connsiteX13" fmla="*/ 1017769 w 1371185"/>
                <a:gd name="connsiteY13" fmla="*/ 287472 h 914300"/>
                <a:gd name="connsiteX14" fmla="*/ 1027653 w 1371185"/>
                <a:gd name="connsiteY14" fmla="*/ 567841 h 914300"/>
                <a:gd name="connsiteX15" fmla="*/ 1237677 w 1371185"/>
                <a:gd name="connsiteY15" fmla="*/ 683233 h 914300"/>
                <a:gd name="connsiteX16" fmla="*/ 1351548 w 1371185"/>
                <a:gd name="connsiteY16" fmla="*/ 678081 h 914300"/>
                <a:gd name="connsiteX17" fmla="*/ 1330593 w 1371185"/>
                <a:gd name="connsiteY17" fmla="*/ 798096 h 914300"/>
                <a:gd name="connsiteX18" fmla="*/ 1225818 w 1371185"/>
                <a:gd name="connsiteY18" fmla="*/ 866676 h 914300"/>
                <a:gd name="connsiteX19" fmla="*/ 1193631 w 1371185"/>
                <a:gd name="connsiteY19" fmla="*/ 759435 h 914300"/>
                <a:gd name="connsiteX20" fmla="*/ 989595 w 1371185"/>
                <a:gd name="connsiteY20" fmla="*/ 640931 h 914300"/>
                <a:gd name="connsiteX21" fmla="*/ 949597 w 1371185"/>
                <a:gd name="connsiteY21" fmla="*/ 694272 h 914300"/>
                <a:gd name="connsiteX22" fmla="*/ 876253 w 1371185"/>
                <a:gd name="connsiteY22" fmla="*/ 703793 h 914300"/>
                <a:gd name="connsiteX23" fmla="*/ 913398 w 1371185"/>
                <a:gd name="connsiteY23" fmla="*/ 845720 h 914300"/>
                <a:gd name="connsiteX24" fmla="*/ 892443 w 1371185"/>
                <a:gd name="connsiteY24" fmla="*/ 874295 h 914300"/>
                <a:gd name="connsiteX25" fmla="*/ 812433 w 1371185"/>
                <a:gd name="connsiteY25" fmla="*/ 874295 h 914300"/>
                <a:gd name="connsiteX26" fmla="*/ 781953 w 1371185"/>
                <a:gd name="connsiteY26" fmla="*/ 910490 h 914300"/>
                <a:gd name="connsiteX27" fmla="*/ 749568 w 1371185"/>
                <a:gd name="connsiteY27" fmla="*/ 872390 h 914300"/>
                <a:gd name="connsiteX28" fmla="*/ 717179 w 1371185"/>
                <a:gd name="connsiteY28" fmla="*/ 872390 h 914300"/>
                <a:gd name="connsiteX29" fmla="*/ 692418 w 1371185"/>
                <a:gd name="connsiteY29" fmla="*/ 912395 h 914300"/>
                <a:gd name="connsiteX30" fmla="*/ 657172 w 1371185"/>
                <a:gd name="connsiteY30" fmla="*/ 874295 h 914300"/>
                <a:gd name="connsiteX31" fmla="*/ 620025 w 1371185"/>
                <a:gd name="connsiteY31" fmla="*/ 874295 h 914300"/>
                <a:gd name="connsiteX32" fmla="*/ 591453 w 1371185"/>
                <a:gd name="connsiteY32" fmla="*/ 914300 h 914300"/>
                <a:gd name="connsiteX33" fmla="*/ 560975 w 1371185"/>
                <a:gd name="connsiteY33" fmla="*/ 875248 h 914300"/>
                <a:gd name="connsiteX34" fmla="*/ 490488 w 1371185"/>
                <a:gd name="connsiteY34" fmla="*/ 876200 h 914300"/>
                <a:gd name="connsiteX35" fmla="*/ 458103 w 1371185"/>
                <a:gd name="connsiteY35" fmla="*/ 843815 h 914300"/>
                <a:gd name="connsiteX36" fmla="*/ 500015 w 1371185"/>
                <a:gd name="connsiteY36" fmla="*/ 704746 h 914300"/>
                <a:gd name="connsiteX37" fmla="*/ 425714 w 1371185"/>
                <a:gd name="connsiteY37" fmla="*/ 700943 h 914300"/>
                <a:gd name="connsiteX38" fmla="*/ 381906 w 1371185"/>
                <a:gd name="connsiteY38" fmla="*/ 646647 h 914300"/>
                <a:gd name="connsiteX39" fmla="*/ 189098 w 1371185"/>
                <a:gd name="connsiteY39" fmla="*/ 753101 h 914300"/>
                <a:gd name="connsiteX40" fmla="*/ 172353 w 1371185"/>
                <a:gd name="connsiteY40" fmla="*/ 851436 h 914300"/>
                <a:gd name="connsiteX41" fmla="*/ 52338 w 1371185"/>
                <a:gd name="connsiteY41" fmla="*/ 796192 h 914300"/>
                <a:gd name="connsiteX42" fmla="*/ 135160 w 1371185"/>
                <a:gd name="connsiteY42" fmla="*/ 692760 h 914300"/>
                <a:gd name="connsiteX43" fmla="*/ 346384 w 1371185"/>
                <a:gd name="connsiteY43" fmla="*/ 576553 h 914300"/>
                <a:gd name="connsiteX44" fmla="*/ 355427 w 1371185"/>
                <a:gd name="connsiteY44" fmla="*/ 288759 h 914300"/>
                <a:gd name="connsiteX45" fmla="*/ 141473 w 1371185"/>
                <a:gd name="connsiteY45" fmla="*/ 167454 h 914300"/>
                <a:gd name="connsiteX46" fmla="*/ 75277 w 1371185"/>
                <a:gd name="connsiteY46" fmla="*/ 203509 h 914300"/>
                <a:gd name="connsiteX47" fmla="*/ 503 w 1371185"/>
                <a:gd name="connsiteY47" fmla="*/ 132883 h 914300"/>
                <a:gd name="connsiteX0" fmla="*/ 503 w 1371185"/>
                <a:gd name="connsiteY0" fmla="*/ 132883 h 914300"/>
                <a:gd name="connsiteX1" fmla="*/ 67772 w 1371185"/>
                <a:gd name="connsiteY1" fmla="*/ 59203 h 914300"/>
                <a:gd name="connsiteX2" fmla="*/ 142549 w 1371185"/>
                <a:gd name="connsiteY2" fmla="*/ 9 h 914300"/>
                <a:gd name="connsiteX3" fmla="*/ 211360 w 1371185"/>
                <a:gd name="connsiteY3" fmla="*/ 66682 h 914300"/>
                <a:gd name="connsiteX4" fmla="*/ 194813 w 1371185"/>
                <a:gd name="connsiteY4" fmla="*/ 114926 h 914300"/>
                <a:gd name="connsiteX5" fmla="*/ 389721 w 1371185"/>
                <a:gd name="connsiteY5" fmla="*/ 222892 h 914300"/>
                <a:gd name="connsiteX6" fmla="*/ 686181 w 1371185"/>
                <a:gd name="connsiteY6" fmla="*/ 71447 h 914300"/>
                <a:gd name="connsiteX7" fmla="*/ 979078 w 1371185"/>
                <a:gd name="connsiteY7" fmla="*/ 218273 h 914300"/>
                <a:gd name="connsiteX8" fmla="*/ 1179698 w 1371185"/>
                <a:gd name="connsiteY8" fmla="*/ 108118 h 914300"/>
                <a:gd name="connsiteX9" fmla="*/ 1246773 w 1371185"/>
                <a:gd name="connsiteY9" fmla="*/ 1807 h 914300"/>
                <a:gd name="connsiteX10" fmla="*/ 1321069 w 1371185"/>
                <a:gd name="connsiteY10" fmla="*/ 72292 h 914300"/>
                <a:gd name="connsiteX11" fmla="*/ 1362979 w 1371185"/>
                <a:gd name="connsiteY11" fmla="*/ 175162 h 914300"/>
                <a:gd name="connsiteX12" fmla="*/ 1224939 w 1371185"/>
                <a:gd name="connsiteY12" fmla="*/ 174934 h 914300"/>
                <a:gd name="connsiteX13" fmla="*/ 1017769 w 1371185"/>
                <a:gd name="connsiteY13" fmla="*/ 287472 h 914300"/>
                <a:gd name="connsiteX14" fmla="*/ 1027653 w 1371185"/>
                <a:gd name="connsiteY14" fmla="*/ 567841 h 914300"/>
                <a:gd name="connsiteX15" fmla="*/ 1237677 w 1371185"/>
                <a:gd name="connsiteY15" fmla="*/ 683233 h 914300"/>
                <a:gd name="connsiteX16" fmla="*/ 1351548 w 1371185"/>
                <a:gd name="connsiteY16" fmla="*/ 678081 h 914300"/>
                <a:gd name="connsiteX17" fmla="*/ 1330593 w 1371185"/>
                <a:gd name="connsiteY17" fmla="*/ 798096 h 914300"/>
                <a:gd name="connsiteX18" fmla="*/ 1225818 w 1371185"/>
                <a:gd name="connsiteY18" fmla="*/ 866676 h 914300"/>
                <a:gd name="connsiteX19" fmla="*/ 1193631 w 1371185"/>
                <a:gd name="connsiteY19" fmla="*/ 759435 h 914300"/>
                <a:gd name="connsiteX20" fmla="*/ 989595 w 1371185"/>
                <a:gd name="connsiteY20" fmla="*/ 640931 h 914300"/>
                <a:gd name="connsiteX21" fmla="*/ 949597 w 1371185"/>
                <a:gd name="connsiteY21" fmla="*/ 694272 h 914300"/>
                <a:gd name="connsiteX22" fmla="*/ 876253 w 1371185"/>
                <a:gd name="connsiteY22" fmla="*/ 703793 h 914300"/>
                <a:gd name="connsiteX23" fmla="*/ 913398 w 1371185"/>
                <a:gd name="connsiteY23" fmla="*/ 845720 h 914300"/>
                <a:gd name="connsiteX24" fmla="*/ 892443 w 1371185"/>
                <a:gd name="connsiteY24" fmla="*/ 874295 h 914300"/>
                <a:gd name="connsiteX25" fmla="*/ 812433 w 1371185"/>
                <a:gd name="connsiteY25" fmla="*/ 874295 h 914300"/>
                <a:gd name="connsiteX26" fmla="*/ 781953 w 1371185"/>
                <a:gd name="connsiteY26" fmla="*/ 910490 h 914300"/>
                <a:gd name="connsiteX27" fmla="*/ 751475 w 1371185"/>
                <a:gd name="connsiteY27" fmla="*/ 872390 h 914300"/>
                <a:gd name="connsiteX28" fmla="*/ 717179 w 1371185"/>
                <a:gd name="connsiteY28" fmla="*/ 872390 h 914300"/>
                <a:gd name="connsiteX29" fmla="*/ 692418 w 1371185"/>
                <a:gd name="connsiteY29" fmla="*/ 912395 h 914300"/>
                <a:gd name="connsiteX30" fmla="*/ 657172 w 1371185"/>
                <a:gd name="connsiteY30" fmla="*/ 874295 h 914300"/>
                <a:gd name="connsiteX31" fmla="*/ 620025 w 1371185"/>
                <a:gd name="connsiteY31" fmla="*/ 874295 h 914300"/>
                <a:gd name="connsiteX32" fmla="*/ 591453 w 1371185"/>
                <a:gd name="connsiteY32" fmla="*/ 914300 h 914300"/>
                <a:gd name="connsiteX33" fmla="*/ 560975 w 1371185"/>
                <a:gd name="connsiteY33" fmla="*/ 875248 h 914300"/>
                <a:gd name="connsiteX34" fmla="*/ 490488 w 1371185"/>
                <a:gd name="connsiteY34" fmla="*/ 876200 h 914300"/>
                <a:gd name="connsiteX35" fmla="*/ 458103 w 1371185"/>
                <a:gd name="connsiteY35" fmla="*/ 843815 h 914300"/>
                <a:gd name="connsiteX36" fmla="*/ 500015 w 1371185"/>
                <a:gd name="connsiteY36" fmla="*/ 704746 h 914300"/>
                <a:gd name="connsiteX37" fmla="*/ 425714 w 1371185"/>
                <a:gd name="connsiteY37" fmla="*/ 700943 h 914300"/>
                <a:gd name="connsiteX38" fmla="*/ 381906 w 1371185"/>
                <a:gd name="connsiteY38" fmla="*/ 646647 h 914300"/>
                <a:gd name="connsiteX39" fmla="*/ 189098 w 1371185"/>
                <a:gd name="connsiteY39" fmla="*/ 753101 h 914300"/>
                <a:gd name="connsiteX40" fmla="*/ 172353 w 1371185"/>
                <a:gd name="connsiteY40" fmla="*/ 851436 h 914300"/>
                <a:gd name="connsiteX41" fmla="*/ 52338 w 1371185"/>
                <a:gd name="connsiteY41" fmla="*/ 796192 h 914300"/>
                <a:gd name="connsiteX42" fmla="*/ 135160 w 1371185"/>
                <a:gd name="connsiteY42" fmla="*/ 692760 h 914300"/>
                <a:gd name="connsiteX43" fmla="*/ 346384 w 1371185"/>
                <a:gd name="connsiteY43" fmla="*/ 576553 h 914300"/>
                <a:gd name="connsiteX44" fmla="*/ 355427 w 1371185"/>
                <a:gd name="connsiteY44" fmla="*/ 288759 h 914300"/>
                <a:gd name="connsiteX45" fmla="*/ 141473 w 1371185"/>
                <a:gd name="connsiteY45" fmla="*/ 167454 h 914300"/>
                <a:gd name="connsiteX46" fmla="*/ 75277 w 1371185"/>
                <a:gd name="connsiteY46" fmla="*/ 203509 h 914300"/>
                <a:gd name="connsiteX47" fmla="*/ 503 w 1371185"/>
                <a:gd name="connsiteY47" fmla="*/ 132883 h 914300"/>
                <a:gd name="connsiteX0" fmla="*/ 503 w 1371185"/>
                <a:gd name="connsiteY0" fmla="*/ 132883 h 914300"/>
                <a:gd name="connsiteX1" fmla="*/ 67772 w 1371185"/>
                <a:gd name="connsiteY1" fmla="*/ 59203 h 914300"/>
                <a:gd name="connsiteX2" fmla="*/ 142549 w 1371185"/>
                <a:gd name="connsiteY2" fmla="*/ 9 h 914300"/>
                <a:gd name="connsiteX3" fmla="*/ 211360 w 1371185"/>
                <a:gd name="connsiteY3" fmla="*/ 66682 h 914300"/>
                <a:gd name="connsiteX4" fmla="*/ 194813 w 1371185"/>
                <a:gd name="connsiteY4" fmla="*/ 114926 h 914300"/>
                <a:gd name="connsiteX5" fmla="*/ 389721 w 1371185"/>
                <a:gd name="connsiteY5" fmla="*/ 222892 h 914300"/>
                <a:gd name="connsiteX6" fmla="*/ 686181 w 1371185"/>
                <a:gd name="connsiteY6" fmla="*/ 71447 h 914300"/>
                <a:gd name="connsiteX7" fmla="*/ 979078 w 1371185"/>
                <a:gd name="connsiteY7" fmla="*/ 218273 h 914300"/>
                <a:gd name="connsiteX8" fmla="*/ 1179698 w 1371185"/>
                <a:gd name="connsiteY8" fmla="*/ 108118 h 914300"/>
                <a:gd name="connsiteX9" fmla="*/ 1246773 w 1371185"/>
                <a:gd name="connsiteY9" fmla="*/ 1807 h 914300"/>
                <a:gd name="connsiteX10" fmla="*/ 1321069 w 1371185"/>
                <a:gd name="connsiteY10" fmla="*/ 72292 h 914300"/>
                <a:gd name="connsiteX11" fmla="*/ 1362979 w 1371185"/>
                <a:gd name="connsiteY11" fmla="*/ 175162 h 914300"/>
                <a:gd name="connsiteX12" fmla="*/ 1224939 w 1371185"/>
                <a:gd name="connsiteY12" fmla="*/ 174934 h 914300"/>
                <a:gd name="connsiteX13" fmla="*/ 1017769 w 1371185"/>
                <a:gd name="connsiteY13" fmla="*/ 287472 h 914300"/>
                <a:gd name="connsiteX14" fmla="*/ 1027653 w 1371185"/>
                <a:gd name="connsiteY14" fmla="*/ 567841 h 914300"/>
                <a:gd name="connsiteX15" fmla="*/ 1237677 w 1371185"/>
                <a:gd name="connsiteY15" fmla="*/ 683233 h 914300"/>
                <a:gd name="connsiteX16" fmla="*/ 1351548 w 1371185"/>
                <a:gd name="connsiteY16" fmla="*/ 678081 h 914300"/>
                <a:gd name="connsiteX17" fmla="*/ 1330593 w 1371185"/>
                <a:gd name="connsiteY17" fmla="*/ 798096 h 914300"/>
                <a:gd name="connsiteX18" fmla="*/ 1225818 w 1371185"/>
                <a:gd name="connsiteY18" fmla="*/ 866676 h 914300"/>
                <a:gd name="connsiteX19" fmla="*/ 1193631 w 1371185"/>
                <a:gd name="connsiteY19" fmla="*/ 759435 h 914300"/>
                <a:gd name="connsiteX20" fmla="*/ 989595 w 1371185"/>
                <a:gd name="connsiteY20" fmla="*/ 640931 h 914300"/>
                <a:gd name="connsiteX21" fmla="*/ 949597 w 1371185"/>
                <a:gd name="connsiteY21" fmla="*/ 694272 h 914300"/>
                <a:gd name="connsiteX22" fmla="*/ 876253 w 1371185"/>
                <a:gd name="connsiteY22" fmla="*/ 703793 h 914300"/>
                <a:gd name="connsiteX23" fmla="*/ 913398 w 1371185"/>
                <a:gd name="connsiteY23" fmla="*/ 845720 h 914300"/>
                <a:gd name="connsiteX24" fmla="*/ 892443 w 1371185"/>
                <a:gd name="connsiteY24" fmla="*/ 874295 h 914300"/>
                <a:gd name="connsiteX25" fmla="*/ 811480 w 1371185"/>
                <a:gd name="connsiteY25" fmla="*/ 874295 h 914300"/>
                <a:gd name="connsiteX26" fmla="*/ 781953 w 1371185"/>
                <a:gd name="connsiteY26" fmla="*/ 910490 h 914300"/>
                <a:gd name="connsiteX27" fmla="*/ 751475 w 1371185"/>
                <a:gd name="connsiteY27" fmla="*/ 872390 h 914300"/>
                <a:gd name="connsiteX28" fmla="*/ 717179 w 1371185"/>
                <a:gd name="connsiteY28" fmla="*/ 872390 h 914300"/>
                <a:gd name="connsiteX29" fmla="*/ 692418 w 1371185"/>
                <a:gd name="connsiteY29" fmla="*/ 912395 h 914300"/>
                <a:gd name="connsiteX30" fmla="*/ 657172 w 1371185"/>
                <a:gd name="connsiteY30" fmla="*/ 874295 h 914300"/>
                <a:gd name="connsiteX31" fmla="*/ 620025 w 1371185"/>
                <a:gd name="connsiteY31" fmla="*/ 874295 h 914300"/>
                <a:gd name="connsiteX32" fmla="*/ 591453 w 1371185"/>
                <a:gd name="connsiteY32" fmla="*/ 914300 h 914300"/>
                <a:gd name="connsiteX33" fmla="*/ 560975 w 1371185"/>
                <a:gd name="connsiteY33" fmla="*/ 875248 h 914300"/>
                <a:gd name="connsiteX34" fmla="*/ 490488 w 1371185"/>
                <a:gd name="connsiteY34" fmla="*/ 876200 h 914300"/>
                <a:gd name="connsiteX35" fmla="*/ 458103 w 1371185"/>
                <a:gd name="connsiteY35" fmla="*/ 843815 h 914300"/>
                <a:gd name="connsiteX36" fmla="*/ 500015 w 1371185"/>
                <a:gd name="connsiteY36" fmla="*/ 704746 h 914300"/>
                <a:gd name="connsiteX37" fmla="*/ 425714 w 1371185"/>
                <a:gd name="connsiteY37" fmla="*/ 700943 h 914300"/>
                <a:gd name="connsiteX38" fmla="*/ 381906 w 1371185"/>
                <a:gd name="connsiteY38" fmla="*/ 646647 h 914300"/>
                <a:gd name="connsiteX39" fmla="*/ 189098 w 1371185"/>
                <a:gd name="connsiteY39" fmla="*/ 753101 h 914300"/>
                <a:gd name="connsiteX40" fmla="*/ 172353 w 1371185"/>
                <a:gd name="connsiteY40" fmla="*/ 851436 h 914300"/>
                <a:gd name="connsiteX41" fmla="*/ 52338 w 1371185"/>
                <a:gd name="connsiteY41" fmla="*/ 796192 h 914300"/>
                <a:gd name="connsiteX42" fmla="*/ 135160 w 1371185"/>
                <a:gd name="connsiteY42" fmla="*/ 692760 h 914300"/>
                <a:gd name="connsiteX43" fmla="*/ 346384 w 1371185"/>
                <a:gd name="connsiteY43" fmla="*/ 576553 h 914300"/>
                <a:gd name="connsiteX44" fmla="*/ 355427 w 1371185"/>
                <a:gd name="connsiteY44" fmla="*/ 288759 h 914300"/>
                <a:gd name="connsiteX45" fmla="*/ 141473 w 1371185"/>
                <a:gd name="connsiteY45" fmla="*/ 167454 h 914300"/>
                <a:gd name="connsiteX46" fmla="*/ 75277 w 1371185"/>
                <a:gd name="connsiteY46" fmla="*/ 203509 h 914300"/>
                <a:gd name="connsiteX47" fmla="*/ 503 w 1371185"/>
                <a:gd name="connsiteY47" fmla="*/ 132883 h 914300"/>
                <a:gd name="connsiteX0" fmla="*/ 503 w 1371185"/>
                <a:gd name="connsiteY0" fmla="*/ 132883 h 912399"/>
                <a:gd name="connsiteX1" fmla="*/ 67772 w 1371185"/>
                <a:gd name="connsiteY1" fmla="*/ 59203 h 912399"/>
                <a:gd name="connsiteX2" fmla="*/ 142549 w 1371185"/>
                <a:gd name="connsiteY2" fmla="*/ 9 h 912399"/>
                <a:gd name="connsiteX3" fmla="*/ 211360 w 1371185"/>
                <a:gd name="connsiteY3" fmla="*/ 66682 h 912399"/>
                <a:gd name="connsiteX4" fmla="*/ 194813 w 1371185"/>
                <a:gd name="connsiteY4" fmla="*/ 114926 h 912399"/>
                <a:gd name="connsiteX5" fmla="*/ 389721 w 1371185"/>
                <a:gd name="connsiteY5" fmla="*/ 222892 h 912399"/>
                <a:gd name="connsiteX6" fmla="*/ 686181 w 1371185"/>
                <a:gd name="connsiteY6" fmla="*/ 71447 h 912399"/>
                <a:gd name="connsiteX7" fmla="*/ 979078 w 1371185"/>
                <a:gd name="connsiteY7" fmla="*/ 218273 h 912399"/>
                <a:gd name="connsiteX8" fmla="*/ 1179698 w 1371185"/>
                <a:gd name="connsiteY8" fmla="*/ 108118 h 912399"/>
                <a:gd name="connsiteX9" fmla="*/ 1246773 w 1371185"/>
                <a:gd name="connsiteY9" fmla="*/ 1807 h 912399"/>
                <a:gd name="connsiteX10" fmla="*/ 1321069 w 1371185"/>
                <a:gd name="connsiteY10" fmla="*/ 72292 h 912399"/>
                <a:gd name="connsiteX11" fmla="*/ 1362979 w 1371185"/>
                <a:gd name="connsiteY11" fmla="*/ 175162 h 912399"/>
                <a:gd name="connsiteX12" fmla="*/ 1224939 w 1371185"/>
                <a:gd name="connsiteY12" fmla="*/ 174934 h 912399"/>
                <a:gd name="connsiteX13" fmla="*/ 1017769 w 1371185"/>
                <a:gd name="connsiteY13" fmla="*/ 287472 h 912399"/>
                <a:gd name="connsiteX14" fmla="*/ 1027653 w 1371185"/>
                <a:gd name="connsiteY14" fmla="*/ 567841 h 912399"/>
                <a:gd name="connsiteX15" fmla="*/ 1237677 w 1371185"/>
                <a:gd name="connsiteY15" fmla="*/ 683233 h 912399"/>
                <a:gd name="connsiteX16" fmla="*/ 1351548 w 1371185"/>
                <a:gd name="connsiteY16" fmla="*/ 678081 h 912399"/>
                <a:gd name="connsiteX17" fmla="*/ 1330593 w 1371185"/>
                <a:gd name="connsiteY17" fmla="*/ 798096 h 912399"/>
                <a:gd name="connsiteX18" fmla="*/ 1225818 w 1371185"/>
                <a:gd name="connsiteY18" fmla="*/ 866676 h 912399"/>
                <a:gd name="connsiteX19" fmla="*/ 1193631 w 1371185"/>
                <a:gd name="connsiteY19" fmla="*/ 759435 h 912399"/>
                <a:gd name="connsiteX20" fmla="*/ 989595 w 1371185"/>
                <a:gd name="connsiteY20" fmla="*/ 640931 h 912399"/>
                <a:gd name="connsiteX21" fmla="*/ 949597 w 1371185"/>
                <a:gd name="connsiteY21" fmla="*/ 694272 h 912399"/>
                <a:gd name="connsiteX22" fmla="*/ 876253 w 1371185"/>
                <a:gd name="connsiteY22" fmla="*/ 703793 h 912399"/>
                <a:gd name="connsiteX23" fmla="*/ 913398 w 1371185"/>
                <a:gd name="connsiteY23" fmla="*/ 845720 h 912399"/>
                <a:gd name="connsiteX24" fmla="*/ 892443 w 1371185"/>
                <a:gd name="connsiteY24" fmla="*/ 874295 h 912399"/>
                <a:gd name="connsiteX25" fmla="*/ 811480 w 1371185"/>
                <a:gd name="connsiteY25" fmla="*/ 874295 h 912399"/>
                <a:gd name="connsiteX26" fmla="*/ 781953 w 1371185"/>
                <a:gd name="connsiteY26" fmla="*/ 910490 h 912399"/>
                <a:gd name="connsiteX27" fmla="*/ 751475 w 1371185"/>
                <a:gd name="connsiteY27" fmla="*/ 872390 h 912399"/>
                <a:gd name="connsiteX28" fmla="*/ 717179 w 1371185"/>
                <a:gd name="connsiteY28" fmla="*/ 872390 h 912399"/>
                <a:gd name="connsiteX29" fmla="*/ 692418 w 1371185"/>
                <a:gd name="connsiteY29" fmla="*/ 912395 h 912399"/>
                <a:gd name="connsiteX30" fmla="*/ 657172 w 1371185"/>
                <a:gd name="connsiteY30" fmla="*/ 874295 h 912399"/>
                <a:gd name="connsiteX31" fmla="*/ 620025 w 1371185"/>
                <a:gd name="connsiteY31" fmla="*/ 874295 h 912399"/>
                <a:gd name="connsiteX32" fmla="*/ 562857 w 1371185"/>
                <a:gd name="connsiteY32" fmla="*/ 910487 h 912399"/>
                <a:gd name="connsiteX33" fmla="*/ 560975 w 1371185"/>
                <a:gd name="connsiteY33" fmla="*/ 875248 h 912399"/>
                <a:gd name="connsiteX34" fmla="*/ 490488 w 1371185"/>
                <a:gd name="connsiteY34" fmla="*/ 876200 h 912399"/>
                <a:gd name="connsiteX35" fmla="*/ 458103 w 1371185"/>
                <a:gd name="connsiteY35" fmla="*/ 843815 h 912399"/>
                <a:gd name="connsiteX36" fmla="*/ 500015 w 1371185"/>
                <a:gd name="connsiteY36" fmla="*/ 704746 h 912399"/>
                <a:gd name="connsiteX37" fmla="*/ 425714 w 1371185"/>
                <a:gd name="connsiteY37" fmla="*/ 700943 h 912399"/>
                <a:gd name="connsiteX38" fmla="*/ 381906 w 1371185"/>
                <a:gd name="connsiteY38" fmla="*/ 646647 h 912399"/>
                <a:gd name="connsiteX39" fmla="*/ 189098 w 1371185"/>
                <a:gd name="connsiteY39" fmla="*/ 753101 h 912399"/>
                <a:gd name="connsiteX40" fmla="*/ 172353 w 1371185"/>
                <a:gd name="connsiteY40" fmla="*/ 851436 h 912399"/>
                <a:gd name="connsiteX41" fmla="*/ 52338 w 1371185"/>
                <a:gd name="connsiteY41" fmla="*/ 796192 h 912399"/>
                <a:gd name="connsiteX42" fmla="*/ 135160 w 1371185"/>
                <a:gd name="connsiteY42" fmla="*/ 692760 h 912399"/>
                <a:gd name="connsiteX43" fmla="*/ 346384 w 1371185"/>
                <a:gd name="connsiteY43" fmla="*/ 576553 h 912399"/>
                <a:gd name="connsiteX44" fmla="*/ 355427 w 1371185"/>
                <a:gd name="connsiteY44" fmla="*/ 288759 h 912399"/>
                <a:gd name="connsiteX45" fmla="*/ 141473 w 1371185"/>
                <a:gd name="connsiteY45" fmla="*/ 167454 h 912399"/>
                <a:gd name="connsiteX46" fmla="*/ 75277 w 1371185"/>
                <a:gd name="connsiteY46" fmla="*/ 203509 h 912399"/>
                <a:gd name="connsiteX47" fmla="*/ 503 w 1371185"/>
                <a:gd name="connsiteY47" fmla="*/ 132883 h 912399"/>
                <a:gd name="connsiteX0" fmla="*/ 503 w 1371185"/>
                <a:gd name="connsiteY0" fmla="*/ 132883 h 912399"/>
                <a:gd name="connsiteX1" fmla="*/ 67772 w 1371185"/>
                <a:gd name="connsiteY1" fmla="*/ 59203 h 912399"/>
                <a:gd name="connsiteX2" fmla="*/ 142549 w 1371185"/>
                <a:gd name="connsiteY2" fmla="*/ 9 h 912399"/>
                <a:gd name="connsiteX3" fmla="*/ 211360 w 1371185"/>
                <a:gd name="connsiteY3" fmla="*/ 66682 h 912399"/>
                <a:gd name="connsiteX4" fmla="*/ 194813 w 1371185"/>
                <a:gd name="connsiteY4" fmla="*/ 114926 h 912399"/>
                <a:gd name="connsiteX5" fmla="*/ 389721 w 1371185"/>
                <a:gd name="connsiteY5" fmla="*/ 222892 h 912399"/>
                <a:gd name="connsiteX6" fmla="*/ 686181 w 1371185"/>
                <a:gd name="connsiteY6" fmla="*/ 71447 h 912399"/>
                <a:gd name="connsiteX7" fmla="*/ 979078 w 1371185"/>
                <a:gd name="connsiteY7" fmla="*/ 218273 h 912399"/>
                <a:gd name="connsiteX8" fmla="*/ 1179698 w 1371185"/>
                <a:gd name="connsiteY8" fmla="*/ 108118 h 912399"/>
                <a:gd name="connsiteX9" fmla="*/ 1246773 w 1371185"/>
                <a:gd name="connsiteY9" fmla="*/ 1807 h 912399"/>
                <a:gd name="connsiteX10" fmla="*/ 1321069 w 1371185"/>
                <a:gd name="connsiteY10" fmla="*/ 72292 h 912399"/>
                <a:gd name="connsiteX11" fmla="*/ 1362979 w 1371185"/>
                <a:gd name="connsiteY11" fmla="*/ 175162 h 912399"/>
                <a:gd name="connsiteX12" fmla="*/ 1224939 w 1371185"/>
                <a:gd name="connsiteY12" fmla="*/ 174934 h 912399"/>
                <a:gd name="connsiteX13" fmla="*/ 1017769 w 1371185"/>
                <a:gd name="connsiteY13" fmla="*/ 287472 h 912399"/>
                <a:gd name="connsiteX14" fmla="*/ 1027653 w 1371185"/>
                <a:gd name="connsiteY14" fmla="*/ 567841 h 912399"/>
                <a:gd name="connsiteX15" fmla="*/ 1237677 w 1371185"/>
                <a:gd name="connsiteY15" fmla="*/ 683233 h 912399"/>
                <a:gd name="connsiteX16" fmla="*/ 1351548 w 1371185"/>
                <a:gd name="connsiteY16" fmla="*/ 678081 h 912399"/>
                <a:gd name="connsiteX17" fmla="*/ 1330593 w 1371185"/>
                <a:gd name="connsiteY17" fmla="*/ 798096 h 912399"/>
                <a:gd name="connsiteX18" fmla="*/ 1225818 w 1371185"/>
                <a:gd name="connsiteY18" fmla="*/ 866676 h 912399"/>
                <a:gd name="connsiteX19" fmla="*/ 1193631 w 1371185"/>
                <a:gd name="connsiteY19" fmla="*/ 759435 h 912399"/>
                <a:gd name="connsiteX20" fmla="*/ 989595 w 1371185"/>
                <a:gd name="connsiteY20" fmla="*/ 640931 h 912399"/>
                <a:gd name="connsiteX21" fmla="*/ 949597 w 1371185"/>
                <a:gd name="connsiteY21" fmla="*/ 694272 h 912399"/>
                <a:gd name="connsiteX22" fmla="*/ 876253 w 1371185"/>
                <a:gd name="connsiteY22" fmla="*/ 703793 h 912399"/>
                <a:gd name="connsiteX23" fmla="*/ 913398 w 1371185"/>
                <a:gd name="connsiteY23" fmla="*/ 845720 h 912399"/>
                <a:gd name="connsiteX24" fmla="*/ 892443 w 1371185"/>
                <a:gd name="connsiteY24" fmla="*/ 874295 h 912399"/>
                <a:gd name="connsiteX25" fmla="*/ 811480 w 1371185"/>
                <a:gd name="connsiteY25" fmla="*/ 874295 h 912399"/>
                <a:gd name="connsiteX26" fmla="*/ 781953 w 1371185"/>
                <a:gd name="connsiteY26" fmla="*/ 910490 h 912399"/>
                <a:gd name="connsiteX27" fmla="*/ 751475 w 1371185"/>
                <a:gd name="connsiteY27" fmla="*/ 872390 h 912399"/>
                <a:gd name="connsiteX28" fmla="*/ 717179 w 1371185"/>
                <a:gd name="connsiteY28" fmla="*/ 872390 h 912399"/>
                <a:gd name="connsiteX29" fmla="*/ 692418 w 1371185"/>
                <a:gd name="connsiteY29" fmla="*/ 912395 h 912399"/>
                <a:gd name="connsiteX30" fmla="*/ 657172 w 1371185"/>
                <a:gd name="connsiteY30" fmla="*/ 874295 h 912399"/>
                <a:gd name="connsiteX31" fmla="*/ 620025 w 1371185"/>
                <a:gd name="connsiteY31" fmla="*/ 874295 h 912399"/>
                <a:gd name="connsiteX32" fmla="*/ 562857 w 1371185"/>
                <a:gd name="connsiteY32" fmla="*/ 910487 h 912399"/>
                <a:gd name="connsiteX33" fmla="*/ 560975 w 1371185"/>
                <a:gd name="connsiteY33" fmla="*/ 875248 h 912399"/>
                <a:gd name="connsiteX34" fmla="*/ 490488 w 1371185"/>
                <a:gd name="connsiteY34" fmla="*/ 876200 h 912399"/>
                <a:gd name="connsiteX35" fmla="*/ 458103 w 1371185"/>
                <a:gd name="connsiteY35" fmla="*/ 843815 h 912399"/>
                <a:gd name="connsiteX36" fmla="*/ 500015 w 1371185"/>
                <a:gd name="connsiteY36" fmla="*/ 704746 h 912399"/>
                <a:gd name="connsiteX37" fmla="*/ 425714 w 1371185"/>
                <a:gd name="connsiteY37" fmla="*/ 700943 h 912399"/>
                <a:gd name="connsiteX38" fmla="*/ 381906 w 1371185"/>
                <a:gd name="connsiteY38" fmla="*/ 646647 h 912399"/>
                <a:gd name="connsiteX39" fmla="*/ 189098 w 1371185"/>
                <a:gd name="connsiteY39" fmla="*/ 753101 h 912399"/>
                <a:gd name="connsiteX40" fmla="*/ 172353 w 1371185"/>
                <a:gd name="connsiteY40" fmla="*/ 851436 h 912399"/>
                <a:gd name="connsiteX41" fmla="*/ 52338 w 1371185"/>
                <a:gd name="connsiteY41" fmla="*/ 796192 h 912399"/>
                <a:gd name="connsiteX42" fmla="*/ 135160 w 1371185"/>
                <a:gd name="connsiteY42" fmla="*/ 692760 h 912399"/>
                <a:gd name="connsiteX43" fmla="*/ 346384 w 1371185"/>
                <a:gd name="connsiteY43" fmla="*/ 576553 h 912399"/>
                <a:gd name="connsiteX44" fmla="*/ 355427 w 1371185"/>
                <a:gd name="connsiteY44" fmla="*/ 288759 h 912399"/>
                <a:gd name="connsiteX45" fmla="*/ 141473 w 1371185"/>
                <a:gd name="connsiteY45" fmla="*/ 167454 h 912399"/>
                <a:gd name="connsiteX46" fmla="*/ 75277 w 1371185"/>
                <a:gd name="connsiteY46" fmla="*/ 203509 h 912399"/>
                <a:gd name="connsiteX47" fmla="*/ 503 w 1371185"/>
                <a:gd name="connsiteY47" fmla="*/ 132883 h 912399"/>
                <a:gd name="connsiteX0" fmla="*/ 503 w 1371185"/>
                <a:gd name="connsiteY0" fmla="*/ 132883 h 913844"/>
                <a:gd name="connsiteX1" fmla="*/ 67772 w 1371185"/>
                <a:gd name="connsiteY1" fmla="*/ 59203 h 913844"/>
                <a:gd name="connsiteX2" fmla="*/ 142549 w 1371185"/>
                <a:gd name="connsiteY2" fmla="*/ 9 h 913844"/>
                <a:gd name="connsiteX3" fmla="*/ 211360 w 1371185"/>
                <a:gd name="connsiteY3" fmla="*/ 66682 h 913844"/>
                <a:gd name="connsiteX4" fmla="*/ 194813 w 1371185"/>
                <a:gd name="connsiteY4" fmla="*/ 114926 h 913844"/>
                <a:gd name="connsiteX5" fmla="*/ 389721 w 1371185"/>
                <a:gd name="connsiteY5" fmla="*/ 222892 h 913844"/>
                <a:gd name="connsiteX6" fmla="*/ 686181 w 1371185"/>
                <a:gd name="connsiteY6" fmla="*/ 71447 h 913844"/>
                <a:gd name="connsiteX7" fmla="*/ 979078 w 1371185"/>
                <a:gd name="connsiteY7" fmla="*/ 218273 h 913844"/>
                <a:gd name="connsiteX8" fmla="*/ 1179698 w 1371185"/>
                <a:gd name="connsiteY8" fmla="*/ 108118 h 913844"/>
                <a:gd name="connsiteX9" fmla="*/ 1246773 w 1371185"/>
                <a:gd name="connsiteY9" fmla="*/ 1807 h 913844"/>
                <a:gd name="connsiteX10" fmla="*/ 1321069 w 1371185"/>
                <a:gd name="connsiteY10" fmla="*/ 72292 h 913844"/>
                <a:gd name="connsiteX11" fmla="*/ 1362979 w 1371185"/>
                <a:gd name="connsiteY11" fmla="*/ 175162 h 913844"/>
                <a:gd name="connsiteX12" fmla="*/ 1224939 w 1371185"/>
                <a:gd name="connsiteY12" fmla="*/ 174934 h 913844"/>
                <a:gd name="connsiteX13" fmla="*/ 1017769 w 1371185"/>
                <a:gd name="connsiteY13" fmla="*/ 287472 h 913844"/>
                <a:gd name="connsiteX14" fmla="*/ 1027653 w 1371185"/>
                <a:gd name="connsiteY14" fmla="*/ 567841 h 913844"/>
                <a:gd name="connsiteX15" fmla="*/ 1237677 w 1371185"/>
                <a:gd name="connsiteY15" fmla="*/ 683233 h 913844"/>
                <a:gd name="connsiteX16" fmla="*/ 1351548 w 1371185"/>
                <a:gd name="connsiteY16" fmla="*/ 678081 h 913844"/>
                <a:gd name="connsiteX17" fmla="*/ 1330593 w 1371185"/>
                <a:gd name="connsiteY17" fmla="*/ 798096 h 913844"/>
                <a:gd name="connsiteX18" fmla="*/ 1225818 w 1371185"/>
                <a:gd name="connsiteY18" fmla="*/ 866676 h 913844"/>
                <a:gd name="connsiteX19" fmla="*/ 1193631 w 1371185"/>
                <a:gd name="connsiteY19" fmla="*/ 759435 h 913844"/>
                <a:gd name="connsiteX20" fmla="*/ 989595 w 1371185"/>
                <a:gd name="connsiteY20" fmla="*/ 640931 h 913844"/>
                <a:gd name="connsiteX21" fmla="*/ 949597 w 1371185"/>
                <a:gd name="connsiteY21" fmla="*/ 694272 h 913844"/>
                <a:gd name="connsiteX22" fmla="*/ 876253 w 1371185"/>
                <a:gd name="connsiteY22" fmla="*/ 703793 h 913844"/>
                <a:gd name="connsiteX23" fmla="*/ 913398 w 1371185"/>
                <a:gd name="connsiteY23" fmla="*/ 845720 h 913844"/>
                <a:gd name="connsiteX24" fmla="*/ 892443 w 1371185"/>
                <a:gd name="connsiteY24" fmla="*/ 874295 h 913844"/>
                <a:gd name="connsiteX25" fmla="*/ 811480 w 1371185"/>
                <a:gd name="connsiteY25" fmla="*/ 874295 h 913844"/>
                <a:gd name="connsiteX26" fmla="*/ 781953 w 1371185"/>
                <a:gd name="connsiteY26" fmla="*/ 910490 h 913844"/>
                <a:gd name="connsiteX27" fmla="*/ 751475 w 1371185"/>
                <a:gd name="connsiteY27" fmla="*/ 872390 h 913844"/>
                <a:gd name="connsiteX28" fmla="*/ 717179 w 1371185"/>
                <a:gd name="connsiteY28" fmla="*/ 872390 h 913844"/>
                <a:gd name="connsiteX29" fmla="*/ 692418 w 1371185"/>
                <a:gd name="connsiteY29" fmla="*/ 912395 h 913844"/>
                <a:gd name="connsiteX30" fmla="*/ 657172 w 1371185"/>
                <a:gd name="connsiteY30" fmla="*/ 874295 h 913844"/>
                <a:gd name="connsiteX31" fmla="*/ 620025 w 1371185"/>
                <a:gd name="connsiteY31" fmla="*/ 874295 h 913844"/>
                <a:gd name="connsiteX32" fmla="*/ 619321 w 1371185"/>
                <a:gd name="connsiteY32" fmla="*/ 908310 h 913844"/>
                <a:gd name="connsiteX33" fmla="*/ 562857 w 1371185"/>
                <a:gd name="connsiteY33" fmla="*/ 910487 h 913844"/>
                <a:gd name="connsiteX34" fmla="*/ 560975 w 1371185"/>
                <a:gd name="connsiteY34" fmla="*/ 875248 h 913844"/>
                <a:gd name="connsiteX35" fmla="*/ 490488 w 1371185"/>
                <a:gd name="connsiteY35" fmla="*/ 876200 h 913844"/>
                <a:gd name="connsiteX36" fmla="*/ 458103 w 1371185"/>
                <a:gd name="connsiteY36" fmla="*/ 843815 h 913844"/>
                <a:gd name="connsiteX37" fmla="*/ 500015 w 1371185"/>
                <a:gd name="connsiteY37" fmla="*/ 704746 h 913844"/>
                <a:gd name="connsiteX38" fmla="*/ 425714 w 1371185"/>
                <a:gd name="connsiteY38" fmla="*/ 700943 h 913844"/>
                <a:gd name="connsiteX39" fmla="*/ 381906 w 1371185"/>
                <a:gd name="connsiteY39" fmla="*/ 646647 h 913844"/>
                <a:gd name="connsiteX40" fmla="*/ 189098 w 1371185"/>
                <a:gd name="connsiteY40" fmla="*/ 753101 h 913844"/>
                <a:gd name="connsiteX41" fmla="*/ 172353 w 1371185"/>
                <a:gd name="connsiteY41" fmla="*/ 851436 h 913844"/>
                <a:gd name="connsiteX42" fmla="*/ 52338 w 1371185"/>
                <a:gd name="connsiteY42" fmla="*/ 796192 h 913844"/>
                <a:gd name="connsiteX43" fmla="*/ 135160 w 1371185"/>
                <a:gd name="connsiteY43" fmla="*/ 692760 h 913844"/>
                <a:gd name="connsiteX44" fmla="*/ 346384 w 1371185"/>
                <a:gd name="connsiteY44" fmla="*/ 576553 h 913844"/>
                <a:gd name="connsiteX45" fmla="*/ 355427 w 1371185"/>
                <a:gd name="connsiteY45" fmla="*/ 288759 h 913844"/>
                <a:gd name="connsiteX46" fmla="*/ 141473 w 1371185"/>
                <a:gd name="connsiteY46" fmla="*/ 167454 h 913844"/>
                <a:gd name="connsiteX47" fmla="*/ 75277 w 1371185"/>
                <a:gd name="connsiteY47" fmla="*/ 203509 h 913844"/>
                <a:gd name="connsiteX48" fmla="*/ 503 w 1371185"/>
                <a:gd name="connsiteY48" fmla="*/ 132883 h 913844"/>
                <a:gd name="connsiteX0" fmla="*/ 503 w 1371185"/>
                <a:gd name="connsiteY0" fmla="*/ 132883 h 913844"/>
                <a:gd name="connsiteX1" fmla="*/ 67772 w 1371185"/>
                <a:gd name="connsiteY1" fmla="*/ 59203 h 913844"/>
                <a:gd name="connsiteX2" fmla="*/ 142549 w 1371185"/>
                <a:gd name="connsiteY2" fmla="*/ 9 h 913844"/>
                <a:gd name="connsiteX3" fmla="*/ 211360 w 1371185"/>
                <a:gd name="connsiteY3" fmla="*/ 66682 h 913844"/>
                <a:gd name="connsiteX4" fmla="*/ 194813 w 1371185"/>
                <a:gd name="connsiteY4" fmla="*/ 114926 h 913844"/>
                <a:gd name="connsiteX5" fmla="*/ 389721 w 1371185"/>
                <a:gd name="connsiteY5" fmla="*/ 222892 h 913844"/>
                <a:gd name="connsiteX6" fmla="*/ 686181 w 1371185"/>
                <a:gd name="connsiteY6" fmla="*/ 71447 h 913844"/>
                <a:gd name="connsiteX7" fmla="*/ 979078 w 1371185"/>
                <a:gd name="connsiteY7" fmla="*/ 218273 h 913844"/>
                <a:gd name="connsiteX8" fmla="*/ 1179698 w 1371185"/>
                <a:gd name="connsiteY8" fmla="*/ 108118 h 913844"/>
                <a:gd name="connsiteX9" fmla="*/ 1246773 w 1371185"/>
                <a:gd name="connsiteY9" fmla="*/ 1807 h 913844"/>
                <a:gd name="connsiteX10" fmla="*/ 1321069 w 1371185"/>
                <a:gd name="connsiteY10" fmla="*/ 72292 h 913844"/>
                <a:gd name="connsiteX11" fmla="*/ 1362979 w 1371185"/>
                <a:gd name="connsiteY11" fmla="*/ 175162 h 913844"/>
                <a:gd name="connsiteX12" fmla="*/ 1224939 w 1371185"/>
                <a:gd name="connsiteY12" fmla="*/ 174934 h 913844"/>
                <a:gd name="connsiteX13" fmla="*/ 1017769 w 1371185"/>
                <a:gd name="connsiteY13" fmla="*/ 287472 h 913844"/>
                <a:gd name="connsiteX14" fmla="*/ 1027653 w 1371185"/>
                <a:gd name="connsiteY14" fmla="*/ 567841 h 913844"/>
                <a:gd name="connsiteX15" fmla="*/ 1237677 w 1371185"/>
                <a:gd name="connsiteY15" fmla="*/ 683233 h 913844"/>
                <a:gd name="connsiteX16" fmla="*/ 1351548 w 1371185"/>
                <a:gd name="connsiteY16" fmla="*/ 678081 h 913844"/>
                <a:gd name="connsiteX17" fmla="*/ 1330593 w 1371185"/>
                <a:gd name="connsiteY17" fmla="*/ 798096 h 913844"/>
                <a:gd name="connsiteX18" fmla="*/ 1225818 w 1371185"/>
                <a:gd name="connsiteY18" fmla="*/ 866676 h 913844"/>
                <a:gd name="connsiteX19" fmla="*/ 1193631 w 1371185"/>
                <a:gd name="connsiteY19" fmla="*/ 759435 h 913844"/>
                <a:gd name="connsiteX20" fmla="*/ 989595 w 1371185"/>
                <a:gd name="connsiteY20" fmla="*/ 640931 h 913844"/>
                <a:gd name="connsiteX21" fmla="*/ 949597 w 1371185"/>
                <a:gd name="connsiteY21" fmla="*/ 694272 h 913844"/>
                <a:gd name="connsiteX22" fmla="*/ 876253 w 1371185"/>
                <a:gd name="connsiteY22" fmla="*/ 703793 h 913844"/>
                <a:gd name="connsiteX23" fmla="*/ 913398 w 1371185"/>
                <a:gd name="connsiteY23" fmla="*/ 845720 h 913844"/>
                <a:gd name="connsiteX24" fmla="*/ 892443 w 1371185"/>
                <a:gd name="connsiteY24" fmla="*/ 874295 h 913844"/>
                <a:gd name="connsiteX25" fmla="*/ 811480 w 1371185"/>
                <a:gd name="connsiteY25" fmla="*/ 874295 h 913844"/>
                <a:gd name="connsiteX26" fmla="*/ 781953 w 1371185"/>
                <a:gd name="connsiteY26" fmla="*/ 910490 h 913844"/>
                <a:gd name="connsiteX27" fmla="*/ 751475 w 1371185"/>
                <a:gd name="connsiteY27" fmla="*/ 872390 h 913844"/>
                <a:gd name="connsiteX28" fmla="*/ 717179 w 1371185"/>
                <a:gd name="connsiteY28" fmla="*/ 872390 h 913844"/>
                <a:gd name="connsiteX29" fmla="*/ 692418 w 1371185"/>
                <a:gd name="connsiteY29" fmla="*/ 912395 h 913844"/>
                <a:gd name="connsiteX30" fmla="*/ 657172 w 1371185"/>
                <a:gd name="connsiteY30" fmla="*/ 874295 h 913844"/>
                <a:gd name="connsiteX31" fmla="*/ 620025 w 1371185"/>
                <a:gd name="connsiteY31" fmla="*/ 874295 h 913844"/>
                <a:gd name="connsiteX32" fmla="*/ 619321 w 1371185"/>
                <a:gd name="connsiteY32" fmla="*/ 908310 h 913844"/>
                <a:gd name="connsiteX33" fmla="*/ 562857 w 1371185"/>
                <a:gd name="connsiteY33" fmla="*/ 910487 h 913844"/>
                <a:gd name="connsiteX34" fmla="*/ 560975 w 1371185"/>
                <a:gd name="connsiteY34" fmla="*/ 875248 h 913844"/>
                <a:gd name="connsiteX35" fmla="*/ 490488 w 1371185"/>
                <a:gd name="connsiteY35" fmla="*/ 876200 h 913844"/>
                <a:gd name="connsiteX36" fmla="*/ 458103 w 1371185"/>
                <a:gd name="connsiteY36" fmla="*/ 843815 h 913844"/>
                <a:gd name="connsiteX37" fmla="*/ 500015 w 1371185"/>
                <a:gd name="connsiteY37" fmla="*/ 704746 h 913844"/>
                <a:gd name="connsiteX38" fmla="*/ 425714 w 1371185"/>
                <a:gd name="connsiteY38" fmla="*/ 700943 h 913844"/>
                <a:gd name="connsiteX39" fmla="*/ 381906 w 1371185"/>
                <a:gd name="connsiteY39" fmla="*/ 646647 h 913844"/>
                <a:gd name="connsiteX40" fmla="*/ 189098 w 1371185"/>
                <a:gd name="connsiteY40" fmla="*/ 753101 h 913844"/>
                <a:gd name="connsiteX41" fmla="*/ 172353 w 1371185"/>
                <a:gd name="connsiteY41" fmla="*/ 851436 h 913844"/>
                <a:gd name="connsiteX42" fmla="*/ 52338 w 1371185"/>
                <a:gd name="connsiteY42" fmla="*/ 796192 h 913844"/>
                <a:gd name="connsiteX43" fmla="*/ 135160 w 1371185"/>
                <a:gd name="connsiteY43" fmla="*/ 692760 h 913844"/>
                <a:gd name="connsiteX44" fmla="*/ 346384 w 1371185"/>
                <a:gd name="connsiteY44" fmla="*/ 576553 h 913844"/>
                <a:gd name="connsiteX45" fmla="*/ 355427 w 1371185"/>
                <a:gd name="connsiteY45" fmla="*/ 288759 h 913844"/>
                <a:gd name="connsiteX46" fmla="*/ 141473 w 1371185"/>
                <a:gd name="connsiteY46" fmla="*/ 167454 h 913844"/>
                <a:gd name="connsiteX47" fmla="*/ 75277 w 1371185"/>
                <a:gd name="connsiteY47" fmla="*/ 203509 h 913844"/>
                <a:gd name="connsiteX48" fmla="*/ 503 w 1371185"/>
                <a:gd name="connsiteY48" fmla="*/ 132883 h 913844"/>
                <a:gd name="connsiteX0" fmla="*/ 503 w 1371185"/>
                <a:gd name="connsiteY0" fmla="*/ 132883 h 913844"/>
                <a:gd name="connsiteX1" fmla="*/ 67772 w 1371185"/>
                <a:gd name="connsiteY1" fmla="*/ 59203 h 913844"/>
                <a:gd name="connsiteX2" fmla="*/ 142549 w 1371185"/>
                <a:gd name="connsiteY2" fmla="*/ 9 h 913844"/>
                <a:gd name="connsiteX3" fmla="*/ 211360 w 1371185"/>
                <a:gd name="connsiteY3" fmla="*/ 66682 h 913844"/>
                <a:gd name="connsiteX4" fmla="*/ 194813 w 1371185"/>
                <a:gd name="connsiteY4" fmla="*/ 114926 h 913844"/>
                <a:gd name="connsiteX5" fmla="*/ 389721 w 1371185"/>
                <a:gd name="connsiteY5" fmla="*/ 222892 h 913844"/>
                <a:gd name="connsiteX6" fmla="*/ 686181 w 1371185"/>
                <a:gd name="connsiteY6" fmla="*/ 71447 h 913844"/>
                <a:gd name="connsiteX7" fmla="*/ 979078 w 1371185"/>
                <a:gd name="connsiteY7" fmla="*/ 218273 h 913844"/>
                <a:gd name="connsiteX8" fmla="*/ 1179698 w 1371185"/>
                <a:gd name="connsiteY8" fmla="*/ 108118 h 913844"/>
                <a:gd name="connsiteX9" fmla="*/ 1246773 w 1371185"/>
                <a:gd name="connsiteY9" fmla="*/ 1807 h 913844"/>
                <a:gd name="connsiteX10" fmla="*/ 1321069 w 1371185"/>
                <a:gd name="connsiteY10" fmla="*/ 72292 h 913844"/>
                <a:gd name="connsiteX11" fmla="*/ 1362979 w 1371185"/>
                <a:gd name="connsiteY11" fmla="*/ 175162 h 913844"/>
                <a:gd name="connsiteX12" fmla="*/ 1224939 w 1371185"/>
                <a:gd name="connsiteY12" fmla="*/ 174934 h 913844"/>
                <a:gd name="connsiteX13" fmla="*/ 1017769 w 1371185"/>
                <a:gd name="connsiteY13" fmla="*/ 287472 h 913844"/>
                <a:gd name="connsiteX14" fmla="*/ 1027653 w 1371185"/>
                <a:gd name="connsiteY14" fmla="*/ 567841 h 913844"/>
                <a:gd name="connsiteX15" fmla="*/ 1237677 w 1371185"/>
                <a:gd name="connsiteY15" fmla="*/ 683233 h 913844"/>
                <a:gd name="connsiteX16" fmla="*/ 1351548 w 1371185"/>
                <a:gd name="connsiteY16" fmla="*/ 678081 h 913844"/>
                <a:gd name="connsiteX17" fmla="*/ 1330593 w 1371185"/>
                <a:gd name="connsiteY17" fmla="*/ 798096 h 913844"/>
                <a:gd name="connsiteX18" fmla="*/ 1225818 w 1371185"/>
                <a:gd name="connsiteY18" fmla="*/ 866676 h 913844"/>
                <a:gd name="connsiteX19" fmla="*/ 1193631 w 1371185"/>
                <a:gd name="connsiteY19" fmla="*/ 759435 h 913844"/>
                <a:gd name="connsiteX20" fmla="*/ 989595 w 1371185"/>
                <a:gd name="connsiteY20" fmla="*/ 640931 h 913844"/>
                <a:gd name="connsiteX21" fmla="*/ 949597 w 1371185"/>
                <a:gd name="connsiteY21" fmla="*/ 694272 h 913844"/>
                <a:gd name="connsiteX22" fmla="*/ 876253 w 1371185"/>
                <a:gd name="connsiteY22" fmla="*/ 703793 h 913844"/>
                <a:gd name="connsiteX23" fmla="*/ 913398 w 1371185"/>
                <a:gd name="connsiteY23" fmla="*/ 845720 h 913844"/>
                <a:gd name="connsiteX24" fmla="*/ 892443 w 1371185"/>
                <a:gd name="connsiteY24" fmla="*/ 874295 h 913844"/>
                <a:gd name="connsiteX25" fmla="*/ 811480 w 1371185"/>
                <a:gd name="connsiteY25" fmla="*/ 874295 h 913844"/>
                <a:gd name="connsiteX26" fmla="*/ 781953 w 1371185"/>
                <a:gd name="connsiteY26" fmla="*/ 910490 h 913844"/>
                <a:gd name="connsiteX27" fmla="*/ 751475 w 1371185"/>
                <a:gd name="connsiteY27" fmla="*/ 872390 h 913844"/>
                <a:gd name="connsiteX28" fmla="*/ 717179 w 1371185"/>
                <a:gd name="connsiteY28" fmla="*/ 872390 h 913844"/>
                <a:gd name="connsiteX29" fmla="*/ 692418 w 1371185"/>
                <a:gd name="connsiteY29" fmla="*/ 912395 h 913844"/>
                <a:gd name="connsiteX30" fmla="*/ 657172 w 1371185"/>
                <a:gd name="connsiteY30" fmla="*/ 874295 h 913844"/>
                <a:gd name="connsiteX31" fmla="*/ 620025 w 1371185"/>
                <a:gd name="connsiteY31" fmla="*/ 874295 h 913844"/>
                <a:gd name="connsiteX32" fmla="*/ 619321 w 1371185"/>
                <a:gd name="connsiteY32" fmla="*/ 908310 h 913844"/>
                <a:gd name="connsiteX33" fmla="*/ 562857 w 1371185"/>
                <a:gd name="connsiteY33" fmla="*/ 910487 h 913844"/>
                <a:gd name="connsiteX34" fmla="*/ 560975 w 1371185"/>
                <a:gd name="connsiteY34" fmla="*/ 875248 h 913844"/>
                <a:gd name="connsiteX35" fmla="*/ 490488 w 1371185"/>
                <a:gd name="connsiteY35" fmla="*/ 876200 h 913844"/>
                <a:gd name="connsiteX36" fmla="*/ 458103 w 1371185"/>
                <a:gd name="connsiteY36" fmla="*/ 843815 h 913844"/>
                <a:gd name="connsiteX37" fmla="*/ 500015 w 1371185"/>
                <a:gd name="connsiteY37" fmla="*/ 704746 h 913844"/>
                <a:gd name="connsiteX38" fmla="*/ 425714 w 1371185"/>
                <a:gd name="connsiteY38" fmla="*/ 700943 h 913844"/>
                <a:gd name="connsiteX39" fmla="*/ 381906 w 1371185"/>
                <a:gd name="connsiteY39" fmla="*/ 646647 h 913844"/>
                <a:gd name="connsiteX40" fmla="*/ 189098 w 1371185"/>
                <a:gd name="connsiteY40" fmla="*/ 753101 h 913844"/>
                <a:gd name="connsiteX41" fmla="*/ 172353 w 1371185"/>
                <a:gd name="connsiteY41" fmla="*/ 851436 h 913844"/>
                <a:gd name="connsiteX42" fmla="*/ 52338 w 1371185"/>
                <a:gd name="connsiteY42" fmla="*/ 796192 h 913844"/>
                <a:gd name="connsiteX43" fmla="*/ 135160 w 1371185"/>
                <a:gd name="connsiteY43" fmla="*/ 692760 h 913844"/>
                <a:gd name="connsiteX44" fmla="*/ 346384 w 1371185"/>
                <a:gd name="connsiteY44" fmla="*/ 576553 h 913844"/>
                <a:gd name="connsiteX45" fmla="*/ 355427 w 1371185"/>
                <a:gd name="connsiteY45" fmla="*/ 288759 h 913844"/>
                <a:gd name="connsiteX46" fmla="*/ 141473 w 1371185"/>
                <a:gd name="connsiteY46" fmla="*/ 167454 h 913844"/>
                <a:gd name="connsiteX47" fmla="*/ 75277 w 1371185"/>
                <a:gd name="connsiteY47" fmla="*/ 203509 h 913844"/>
                <a:gd name="connsiteX48" fmla="*/ 503 w 1371185"/>
                <a:gd name="connsiteY48" fmla="*/ 132883 h 913844"/>
                <a:gd name="connsiteX0" fmla="*/ 503 w 1371185"/>
                <a:gd name="connsiteY0" fmla="*/ 132883 h 912399"/>
                <a:gd name="connsiteX1" fmla="*/ 67772 w 1371185"/>
                <a:gd name="connsiteY1" fmla="*/ 59203 h 912399"/>
                <a:gd name="connsiteX2" fmla="*/ 142549 w 1371185"/>
                <a:gd name="connsiteY2" fmla="*/ 9 h 912399"/>
                <a:gd name="connsiteX3" fmla="*/ 211360 w 1371185"/>
                <a:gd name="connsiteY3" fmla="*/ 66682 h 912399"/>
                <a:gd name="connsiteX4" fmla="*/ 194813 w 1371185"/>
                <a:gd name="connsiteY4" fmla="*/ 114926 h 912399"/>
                <a:gd name="connsiteX5" fmla="*/ 389721 w 1371185"/>
                <a:gd name="connsiteY5" fmla="*/ 222892 h 912399"/>
                <a:gd name="connsiteX6" fmla="*/ 686181 w 1371185"/>
                <a:gd name="connsiteY6" fmla="*/ 71447 h 912399"/>
                <a:gd name="connsiteX7" fmla="*/ 979078 w 1371185"/>
                <a:gd name="connsiteY7" fmla="*/ 218273 h 912399"/>
                <a:gd name="connsiteX8" fmla="*/ 1179698 w 1371185"/>
                <a:gd name="connsiteY8" fmla="*/ 108118 h 912399"/>
                <a:gd name="connsiteX9" fmla="*/ 1246773 w 1371185"/>
                <a:gd name="connsiteY9" fmla="*/ 1807 h 912399"/>
                <a:gd name="connsiteX10" fmla="*/ 1321069 w 1371185"/>
                <a:gd name="connsiteY10" fmla="*/ 72292 h 912399"/>
                <a:gd name="connsiteX11" fmla="*/ 1362979 w 1371185"/>
                <a:gd name="connsiteY11" fmla="*/ 175162 h 912399"/>
                <a:gd name="connsiteX12" fmla="*/ 1224939 w 1371185"/>
                <a:gd name="connsiteY12" fmla="*/ 174934 h 912399"/>
                <a:gd name="connsiteX13" fmla="*/ 1017769 w 1371185"/>
                <a:gd name="connsiteY13" fmla="*/ 287472 h 912399"/>
                <a:gd name="connsiteX14" fmla="*/ 1027653 w 1371185"/>
                <a:gd name="connsiteY14" fmla="*/ 567841 h 912399"/>
                <a:gd name="connsiteX15" fmla="*/ 1237677 w 1371185"/>
                <a:gd name="connsiteY15" fmla="*/ 683233 h 912399"/>
                <a:gd name="connsiteX16" fmla="*/ 1351548 w 1371185"/>
                <a:gd name="connsiteY16" fmla="*/ 678081 h 912399"/>
                <a:gd name="connsiteX17" fmla="*/ 1330593 w 1371185"/>
                <a:gd name="connsiteY17" fmla="*/ 798096 h 912399"/>
                <a:gd name="connsiteX18" fmla="*/ 1225818 w 1371185"/>
                <a:gd name="connsiteY18" fmla="*/ 866676 h 912399"/>
                <a:gd name="connsiteX19" fmla="*/ 1193631 w 1371185"/>
                <a:gd name="connsiteY19" fmla="*/ 759435 h 912399"/>
                <a:gd name="connsiteX20" fmla="*/ 989595 w 1371185"/>
                <a:gd name="connsiteY20" fmla="*/ 640931 h 912399"/>
                <a:gd name="connsiteX21" fmla="*/ 949597 w 1371185"/>
                <a:gd name="connsiteY21" fmla="*/ 694272 h 912399"/>
                <a:gd name="connsiteX22" fmla="*/ 876253 w 1371185"/>
                <a:gd name="connsiteY22" fmla="*/ 703793 h 912399"/>
                <a:gd name="connsiteX23" fmla="*/ 913398 w 1371185"/>
                <a:gd name="connsiteY23" fmla="*/ 845720 h 912399"/>
                <a:gd name="connsiteX24" fmla="*/ 892443 w 1371185"/>
                <a:gd name="connsiteY24" fmla="*/ 874295 h 912399"/>
                <a:gd name="connsiteX25" fmla="*/ 811480 w 1371185"/>
                <a:gd name="connsiteY25" fmla="*/ 874295 h 912399"/>
                <a:gd name="connsiteX26" fmla="*/ 781953 w 1371185"/>
                <a:gd name="connsiteY26" fmla="*/ 910490 h 912399"/>
                <a:gd name="connsiteX27" fmla="*/ 751475 w 1371185"/>
                <a:gd name="connsiteY27" fmla="*/ 872390 h 912399"/>
                <a:gd name="connsiteX28" fmla="*/ 717179 w 1371185"/>
                <a:gd name="connsiteY28" fmla="*/ 872390 h 912399"/>
                <a:gd name="connsiteX29" fmla="*/ 692418 w 1371185"/>
                <a:gd name="connsiteY29" fmla="*/ 912395 h 912399"/>
                <a:gd name="connsiteX30" fmla="*/ 657172 w 1371185"/>
                <a:gd name="connsiteY30" fmla="*/ 874295 h 912399"/>
                <a:gd name="connsiteX31" fmla="*/ 620025 w 1371185"/>
                <a:gd name="connsiteY31" fmla="*/ 874295 h 912399"/>
                <a:gd name="connsiteX32" fmla="*/ 619321 w 1371185"/>
                <a:gd name="connsiteY32" fmla="*/ 908310 h 912399"/>
                <a:gd name="connsiteX33" fmla="*/ 562857 w 1371185"/>
                <a:gd name="connsiteY33" fmla="*/ 910487 h 912399"/>
                <a:gd name="connsiteX34" fmla="*/ 560975 w 1371185"/>
                <a:gd name="connsiteY34" fmla="*/ 875248 h 912399"/>
                <a:gd name="connsiteX35" fmla="*/ 490488 w 1371185"/>
                <a:gd name="connsiteY35" fmla="*/ 876200 h 912399"/>
                <a:gd name="connsiteX36" fmla="*/ 458103 w 1371185"/>
                <a:gd name="connsiteY36" fmla="*/ 843815 h 912399"/>
                <a:gd name="connsiteX37" fmla="*/ 500015 w 1371185"/>
                <a:gd name="connsiteY37" fmla="*/ 704746 h 912399"/>
                <a:gd name="connsiteX38" fmla="*/ 425714 w 1371185"/>
                <a:gd name="connsiteY38" fmla="*/ 700943 h 912399"/>
                <a:gd name="connsiteX39" fmla="*/ 381906 w 1371185"/>
                <a:gd name="connsiteY39" fmla="*/ 646647 h 912399"/>
                <a:gd name="connsiteX40" fmla="*/ 189098 w 1371185"/>
                <a:gd name="connsiteY40" fmla="*/ 753101 h 912399"/>
                <a:gd name="connsiteX41" fmla="*/ 172353 w 1371185"/>
                <a:gd name="connsiteY41" fmla="*/ 851436 h 912399"/>
                <a:gd name="connsiteX42" fmla="*/ 52338 w 1371185"/>
                <a:gd name="connsiteY42" fmla="*/ 796192 h 912399"/>
                <a:gd name="connsiteX43" fmla="*/ 135160 w 1371185"/>
                <a:gd name="connsiteY43" fmla="*/ 692760 h 912399"/>
                <a:gd name="connsiteX44" fmla="*/ 346384 w 1371185"/>
                <a:gd name="connsiteY44" fmla="*/ 576553 h 912399"/>
                <a:gd name="connsiteX45" fmla="*/ 355427 w 1371185"/>
                <a:gd name="connsiteY45" fmla="*/ 288759 h 912399"/>
                <a:gd name="connsiteX46" fmla="*/ 141473 w 1371185"/>
                <a:gd name="connsiteY46" fmla="*/ 167454 h 912399"/>
                <a:gd name="connsiteX47" fmla="*/ 75277 w 1371185"/>
                <a:gd name="connsiteY47" fmla="*/ 203509 h 912399"/>
                <a:gd name="connsiteX48" fmla="*/ 503 w 1371185"/>
                <a:gd name="connsiteY48" fmla="*/ 132883 h 912399"/>
                <a:gd name="connsiteX0" fmla="*/ 503 w 1371185"/>
                <a:gd name="connsiteY0" fmla="*/ 132883 h 913027"/>
                <a:gd name="connsiteX1" fmla="*/ 67772 w 1371185"/>
                <a:gd name="connsiteY1" fmla="*/ 59203 h 913027"/>
                <a:gd name="connsiteX2" fmla="*/ 142549 w 1371185"/>
                <a:gd name="connsiteY2" fmla="*/ 9 h 913027"/>
                <a:gd name="connsiteX3" fmla="*/ 211360 w 1371185"/>
                <a:gd name="connsiteY3" fmla="*/ 66682 h 913027"/>
                <a:gd name="connsiteX4" fmla="*/ 194813 w 1371185"/>
                <a:gd name="connsiteY4" fmla="*/ 114926 h 913027"/>
                <a:gd name="connsiteX5" fmla="*/ 389721 w 1371185"/>
                <a:gd name="connsiteY5" fmla="*/ 222892 h 913027"/>
                <a:gd name="connsiteX6" fmla="*/ 686181 w 1371185"/>
                <a:gd name="connsiteY6" fmla="*/ 71447 h 913027"/>
                <a:gd name="connsiteX7" fmla="*/ 979078 w 1371185"/>
                <a:gd name="connsiteY7" fmla="*/ 218273 h 913027"/>
                <a:gd name="connsiteX8" fmla="*/ 1179698 w 1371185"/>
                <a:gd name="connsiteY8" fmla="*/ 108118 h 913027"/>
                <a:gd name="connsiteX9" fmla="*/ 1246773 w 1371185"/>
                <a:gd name="connsiteY9" fmla="*/ 1807 h 913027"/>
                <a:gd name="connsiteX10" fmla="*/ 1321069 w 1371185"/>
                <a:gd name="connsiteY10" fmla="*/ 72292 h 913027"/>
                <a:gd name="connsiteX11" fmla="*/ 1362979 w 1371185"/>
                <a:gd name="connsiteY11" fmla="*/ 175162 h 913027"/>
                <a:gd name="connsiteX12" fmla="*/ 1224939 w 1371185"/>
                <a:gd name="connsiteY12" fmla="*/ 174934 h 913027"/>
                <a:gd name="connsiteX13" fmla="*/ 1017769 w 1371185"/>
                <a:gd name="connsiteY13" fmla="*/ 287472 h 913027"/>
                <a:gd name="connsiteX14" fmla="*/ 1027653 w 1371185"/>
                <a:gd name="connsiteY14" fmla="*/ 567841 h 913027"/>
                <a:gd name="connsiteX15" fmla="*/ 1237677 w 1371185"/>
                <a:gd name="connsiteY15" fmla="*/ 683233 h 913027"/>
                <a:gd name="connsiteX16" fmla="*/ 1351548 w 1371185"/>
                <a:gd name="connsiteY16" fmla="*/ 678081 h 913027"/>
                <a:gd name="connsiteX17" fmla="*/ 1330593 w 1371185"/>
                <a:gd name="connsiteY17" fmla="*/ 798096 h 913027"/>
                <a:gd name="connsiteX18" fmla="*/ 1225818 w 1371185"/>
                <a:gd name="connsiteY18" fmla="*/ 866676 h 913027"/>
                <a:gd name="connsiteX19" fmla="*/ 1193631 w 1371185"/>
                <a:gd name="connsiteY19" fmla="*/ 759435 h 913027"/>
                <a:gd name="connsiteX20" fmla="*/ 989595 w 1371185"/>
                <a:gd name="connsiteY20" fmla="*/ 640931 h 913027"/>
                <a:gd name="connsiteX21" fmla="*/ 949597 w 1371185"/>
                <a:gd name="connsiteY21" fmla="*/ 694272 h 913027"/>
                <a:gd name="connsiteX22" fmla="*/ 876253 w 1371185"/>
                <a:gd name="connsiteY22" fmla="*/ 703793 h 913027"/>
                <a:gd name="connsiteX23" fmla="*/ 913398 w 1371185"/>
                <a:gd name="connsiteY23" fmla="*/ 845720 h 913027"/>
                <a:gd name="connsiteX24" fmla="*/ 892443 w 1371185"/>
                <a:gd name="connsiteY24" fmla="*/ 874295 h 913027"/>
                <a:gd name="connsiteX25" fmla="*/ 811480 w 1371185"/>
                <a:gd name="connsiteY25" fmla="*/ 874295 h 913027"/>
                <a:gd name="connsiteX26" fmla="*/ 781953 w 1371185"/>
                <a:gd name="connsiteY26" fmla="*/ 910490 h 913027"/>
                <a:gd name="connsiteX27" fmla="*/ 751475 w 1371185"/>
                <a:gd name="connsiteY27" fmla="*/ 872390 h 913027"/>
                <a:gd name="connsiteX28" fmla="*/ 717179 w 1371185"/>
                <a:gd name="connsiteY28" fmla="*/ 872390 h 913027"/>
                <a:gd name="connsiteX29" fmla="*/ 692418 w 1371185"/>
                <a:gd name="connsiteY29" fmla="*/ 912395 h 913027"/>
                <a:gd name="connsiteX30" fmla="*/ 657172 w 1371185"/>
                <a:gd name="connsiteY30" fmla="*/ 874295 h 913027"/>
                <a:gd name="connsiteX31" fmla="*/ 620025 w 1371185"/>
                <a:gd name="connsiteY31" fmla="*/ 874295 h 913027"/>
                <a:gd name="connsiteX32" fmla="*/ 621228 w 1371185"/>
                <a:gd name="connsiteY32" fmla="*/ 910216 h 913027"/>
                <a:gd name="connsiteX33" fmla="*/ 562857 w 1371185"/>
                <a:gd name="connsiteY33" fmla="*/ 910487 h 913027"/>
                <a:gd name="connsiteX34" fmla="*/ 560975 w 1371185"/>
                <a:gd name="connsiteY34" fmla="*/ 875248 h 913027"/>
                <a:gd name="connsiteX35" fmla="*/ 490488 w 1371185"/>
                <a:gd name="connsiteY35" fmla="*/ 876200 h 913027"/>
                <a:gd name="connsiteX36" fmla="*/ 458103 w 1371185"/>
                <a:gd name="connsiteY36" fmla="*/ 843815 h 913027"/>
                <a:gd name="connsiteX37" fmla="*/ 500015 w 1371185"/>
                <a:gd name="connsiteY37" fmla="*/ 704746 h 913027"/>
                <a:gd name="connsiteX38" fmla="*/ 425714 w 1371185"/>
                <a:gd name="connsiteY38" fmla="*/ 700943 h 913027"/>
                <a:gd name="connsiteX39" fmla="*/ 381906 w 1371185"/>
                <a:gd name="connsiteY39" fmla="*/ 646647 h 913027"/>
                <a:gd name="connsiteX40" fmla="*/ 189098 w 1371185"/>
                <a:gd name="connsiteY40" fmla="*/ 753101 h 913027"/>
                <a:gd name="connsiteX41" fmla="*/ 172353 w 1371185"/>
                <a:gd name="connsiteY41" fmla="*/ 851436 h 913027"/>
                <a:gd name="connsiteX42" fmla="*/ 52338 w 1371185"/>
                <a:gd name="connsiteY42" fmla="*/ 796192 h 913027"/>
                <a:gd name="connsiteX43" fmla="*/ 135160 w 1371185"/>
                <a:gd name="connsiteY43" fmla="*/ 692760 h 913027"/>
                <a:gd name="connsiteX44" fmla="*/ 346384 w 1371185"/>
                <a:gd name="connsiteY44" fmla="*/ 576553 h 913027"/>
                <a:gd name="connsiteX45" fmla="*/ 355427 w 1371185"/>
                <a:gd name="connsiteY45" fmla="*/ 288759 h 913027"/>
                <a:gd name="connsiteX46" fmla="*/ 141473 w 1371185"/>
                <a:gd name="connsiteY46" fmla="*/ 167454 h 913027"/>
                <a:gd name="connsiteX47" fmla="*/ 75277 w 1371185"/>
                <a:gd name="connsiteY47" fmla="*/ 203509 h 913027"/>
                <a:gd name="connsiteX48" fmla="*/ 503 w 1371185"/>
                <a:gd name="connsiteY48" fmla="*/ 132883 h 913027"/>
                <a:gd name="connsiteX0" fmla="*/ 503 w 1371185"/>
                <a:gd name="connsiteY0" fmla="*/ 132883 h 912399"/>
                <a:gd name="connsiteX1" fmla="*/ 67772 w 1371185"/>
                <a:gd name="connsiteY1" fmla="*/ 59203 h 912399"/>
                <a:gd name="connsiteX2" fmla="*/ 142549 w 1371185"/>
                <a:gd name="connsiteY2" fmla="*/ 9 h 912399"/>
                <a:gd name="connsiteX3" fmla="*/ 211360 w 1371185"/>
                <a:gd name="connsiteY3" fmla="*/ 66682 h 912399"/>
                <a:gd name="connsiteX4" fmla="*/ 194813 w 1371185"/>
                <a:gd name="connsiteY4" fmla="*/ 114926 h 912399"/>
                <a:gd name="connsiteX5" fmla="*/ 389721 w 1371185"/>
                <a:gd name="connsiteY5" fmla="*/ 222892 h 912399"/>
                <a:gd name="connsiteX6" fmla="*/ 686181 w 1371185"/>
                <a:gd name="connsiteY6" fmla="*/ 71447 h 912399"/>
                <a:gd name="connsiteX7" fmla="*/ 979078 w 1371185"/>
                <a:gd name="connsiteY7" fmla="*/ 218273 h 912399"/>
                <a:gd name="connsiteX8" fmla="*/ 1179698 w 1371185"/>
                <a:gd name="connsiteY8" fmla="*/ 108118 h 912399"/>
                <a:gd name="connsiteX9" fmla="*/ 1246773 w 1371185"/>
                <a:gd name="connsiteY9" fmla="*/ 1807 h 912399"/>
                <a:gd name="connsiteX10" fmla="*/ 1321069 w 1371185"/>
                <a:gd name="connsiteY10" fmla="*/ 72292 h 912399"/>
                <a:gd name="connsiteX11" fmla="*/ 1362979 w 1371185"/>
                <a:gd name="connsiteY11" fmla="*/ 175162 h 912399"/>
                <a:gd name="connsiteX12" fmla="*/ 1224939 w 1371185"/>
                <a:gd name="connsiteY12" fmla="*/ 174934 h 912399"/>
                <a:gd name="connsiteX13" fmla="*/ 1017769 w 1371185"/>
                <a:gd name="connsiteY13" fmla="*/ 287472 h 912399"/>
                <a:gd name="connsiteX14" fmla="*/ 1027653 w 1371185"/>
                <a:gd name="connsiteY14" fmla="*/ 567841 h 912399"/>
                <a:gd name="connsiteX15" fmla="*/ 1237677 w 1371185"/>
                <a:gd name="connsiteY15" fmla="*/ 683233 h 912399"/>
                <a:gd name="connsiteX16" fmla="*/ 1351548 w 1371185"/>
                <a:gd name="connsiteY16" fmla="*/ 678081 h 912399"/>
                <a:gd name="connsiteX17" fmla="*/ 1330593 w 1371185"/>
                <a:gd name="connsiteY17" fmla="*/ 798096 h 912399"/>
                <a:gd name="connsiteX18" fmla="*/ 1225818 w 1371185"/>
                <a:gd name="connsiteY18" fmla="*/ 866676 h 912399"/>
                <a:gd name="connsiteX19" fmla="*/ 1193631 w 1371185"/>
                <a:gd name="connsiteY19" fmla="*/ 759435 h 912399"/>
                <a:gd name="connsiteX20" fmla="*/ 989595 w 1371185"/>
                <a:gd name="connsiteY20" fmla="*/ 640931 h 912399"/>
                <a:gd name="connsiteX21" fmla="*/ 949597 w 1371185"/>
                <a:gd name="connsiteY21" fmla="*/ 694272 h 912399"/>
                <a:gd name="connsiteX22" fmla="*/ 876253 w 1371185"/>
                <a:gd name="connsiteY22" fmla="*/ 703793 h 912399"/>
                <a:gd name="connsiteX23" fmla="*/ 913398 w 1371185"/>
                <a:gd name="connsiteY23" fmla="*/ 845720 h 912399"/>
                <a:gd name="connsiteX24" fmla="*/ 892443 w 1371185"/>
                <a:gd name="connsiteY24" fmla="*/ 874295 h 912399"/>
                <a:gd name="connsiteX25" fmla="*/ 811480 w 1371185"/>
                <a:gd name="connsiteY25" fmla="*/ 874295 h 912399"/>
                <a:gd name="connsiteX26" fmla="*/ 781953 w 1371185"/>
                <a:gd name="connsiteY26" fmla="*/ 910490 h 912399"/>
                <a:gd name="connsiteX27" fmla="*/ 751475 w 1371185"/>
                <a:gd name="connsiteY27" fmla="*/ 872390 h 912399"/>
                <a:gd name="connsiteX28" fmla="*/ 717179 w 1371185"/>
                <a:gd name="connsiteY28" fmla="*/ 872390 h 912399"/>
                <a:gd name="connsiteX29" fmla="*/ 692418 w 1371185"/>
                <a:gd name="connsiteY29" fmla="*/ 912395 h 912399"/>
                <a:gd name="connsiteX30" fmla="*/ 657172 w 1371185"/>
                <a:gd name="connsiteY30" fmla="*/ 874295 h 912399"/>
                <a:gd name="connsiteX31" fmla="*/ 620025 w 1371185"/>
                <a:gd name="connsiteY31" fmla="*/ 874295 h 912399"/>
                <a:gd name="connsiteX32" fmla="*/ 621228 w 1371185"/>
                <a:gd name="connsiteY32" fmla="*/ 910216 h 912399"/>
                <a:gd name="connsiteX33" fmla="*/ 562857 w 1371185"/>
                <a:gd name="connsiteY33" fmla="*/ 910487 h 912399"/>
                <a:gd name="connsiteX34" fmla="*/ 560975 w 1371185"/>
                <a:gd name="connsiteY34" fmla="*/ 875248 h 912399"/>
                <a:gd name="connsiteX35" fmla="*/ 490488 w 1371185"/>
                <a:gd name="connsiteY35" fmla="*/ 876200 h 912399"/>
                <a:gd name="connsiteX36" fmla="*/ 458103 w 1371185"/>
                <a:gd name="connsiteY36" fmla="*/ 843815 h 912399"/>
                <a:gd name="connsiteX37" fmla="*/ 500015 w 1371185"/>
                <a:gd name="connsiteY37" fmla="*/ 704746 h 912399"/>
                <a:gd name="connsiteX38" fmla="*/ 425714 w 1371185"/>
                <a:gd name="connsiteY38" fmla="*/ 700943 h 912399"/>
                <a:gd name="connsiteX39" fmla="*/ 381906 w 1371185"/>
                <a:gd name="connsiteY39" fmla="*/ 646647 h 912399"/>
                <a:gd name="connsiteX40" fmla="*/ 189098 w 1371185"/>
                <a:gd name="connsiteY40" fmla="*/ 753101 h 912399"/>
                <a:gd name="connsiteX41" fmla="*/ 172353 w 1371185"/>
                <a:gd name="connsiteY41" fmla="*/ 851436 h 912399"/>
                <a:gd name="connsiteX42" fmla="*/ 52338 w 1371185"/>
                <a:gd name="connsiteY42" fmla="*/ 796192 h 912399"/>
                <a:gd name="connsiteX43" fmla="*/ 135160 w 1371185"/>
                <a:gd name="connsiteY43" fmla="*/ 692760 h 912399"/>
                <a:gd name="connsiteX44" fmla="*/ 346384 w 1371185"/>
                <a:gd name="connsiteY44" fmla="*/ 576553 h 912399"/>
                <a:gd name="connsiteX45" fmla="*/ 355427 w 1371185"/>
                <a:gd name="connsiteY45" fmla="*/ 288759 h 912399"/>
                <a:gd name="connsiteX46" fmla="*/ 141473 w 1371185"/>
                <a:gd name="connsiteY46" fmla="*/ 167454 h 912399"/>
                <a:gd name="connsiteX47" fmla="*/ 75277 w 1371185"/>
                <a:gd name="connsiteY47" fmla="*/ 203509 h 912399"/>
                <a:gd name="connsiteX48" fmla="*/ 503 w 1371185"/>
                <a:gd name="connsiteY48" fmla="*/ 132883 h 912399"/>
                <a:gd name="connsiteX0" fmla="*/ 503 w 1371185"/>
                <a:gd name="connsiteY0" fmla="*/ 132883 h 912399"/>
                <a:gd name="connsiteX1" fmla="*/ 67772 w 1371185"/>
                <a:gd name="connsiteY1" fmla="*/ 59203 h 912399"/>
                <a:gd name="connsiteX2" fmla="*/ 142549 w 1371185"/>
                <a:gd name="connsiteY2" fmla="*/ 9 h 912399"/>
                <a:gd name="connsiteX3" fmla="*/ 211360 w 1371185"/>
                <a:gd name="connsiteY3" fmla="*/ 66682 h 912399"/>
                <a:gd name="connsiteX4" fmla="*/ 194813 w 1371185"/>
                <a:gd name="connsiteY4" fmla="*/ 114926 h 912399"/>
                <a:gd name="connsiteX5" fmla="*/ 389721 w 1371185"/>
                <a:gd name="connsiteY5" fmla="*/ 222892 h 912399"/>
                <a:gd name="connsiteX6" fmla="*/ 686181 w 1371185"/>
                <a:gd name="connsiteY6" fmla="*/ 71447 h 912399"/>
                <a:gd name="connsiteX7" fmla="*/ 979078 w 1371185"/>
                <a:gd name="connsiteY7" fmla="*/ 218273 h 912399"/>
                <a:gd name="connsiteX8" fmla="*/ 1179698 w 1371185"/>
                <a:gd name="connsiteY8" fmla="*/ 108118 h 912399"/>
                <a:gd name="connsiteX9" fmla="*/ 1246773 w 1371185"/>
                <a:gd name="connsiteY9" fmla="*/ 1807 h 912399"/>
                <a:gd name="connsiteX10" fmla="*/ 1321069 w 1371185"/>
                <a:gd name="connsiteY10" fmla="*/ 72292 h 912399"/>
                <a:gd name="connsiteX11" fmla="*/ 1362979 w 1371185"/>
                <a:gd name="connsiteY11" fmla="*/ 175162 h 912399"/>
                <a:gd name="connsiteX12" fmla="*/ 1224939 w 1371185"/>
                <a:gd name="connsiteY12" fmla="*/ 174934 h 912399"/>
                <a:gd name="connsiteX13" fmla="*/ 1017769 w 1371185"/>
                <a:gd name="connsiteY13" fmla="*/ 287472 h 912399"/>
                <a:gd name="connsiteX14" fmla="*/ 1027653 w 1371185"/>
                <a:gd name="connsiteY14" fmla="*/ 567841 h 912399"/>
                <a:gd name="connsiteX15" fmla="*/ 1237677 w 1371185"/>
                <a:gd name="connsiteY15" fmla="*/ 683233 h 912399"/>
                <a:gd name="connsiteX16" fmla="*/ 1351548 w 1371185"/>
                <a:gd name="connsiteY16" fmla="*/ 678081 h 912399"/>
                <a:gd name="connsiteX17" fmla="*/ 1330593 w 1371185"/>
                <a:gd name="connsiteY17" fmla="*/ 798096 h 912399"/>
                <a:gd name="connsiteX18" fmla="*/ 1225818 w 1371185"/>
                <a:gd name="connsiteY18" fmla="*/ 866676 h 912399"/>
                <a:gd name="connsiteX19" fmla="*/ 1193631 w 1371185"/>
                <a:gd name="connsiteY19" fmla="*/ 759435 h 912399"/>
                <a:gd name="connsiteX20" fmla="*/ 989595 w 1371185"/>
                <a:gd name="connsiteY20" fmla="*/ 640931 h 912399"/>
                <a:gd name="connsiteX21" fmla="*/ 949597 w 1371185"/>
                <a:gd name="connsiteY21" fmla="*/ 694272 h 912399"/>
                <a:gd name="connsiteX22" fmla="*/ 876253 w 1371185"/>
                <a:gd name="connsiteY22" fmla="*/ 703793 h 912399"/>
                <a:gd name="connsiteX23" fmla="*/ 913398 w 1371185"/>
                <a:gd name="connsiteY23" fmla="*/ 845720 h 912399"/>
                <a:gd name="connsiteX24" fmla="*/ 892443 w 1371185"/>
                <a:gd name="connsiteY24" fmla="*/ 874295 h 912399"/>
                <a:gd name="connsiteX25" fmla="*/ 811480 w 1371185"/>
                <a:gd name="connsiteY25" fmla="*/ 874295 h 912399"/>
                <a:gd name="connsiteX26" fmla="*/ 781953 w 1371185"/>
                <a:gd name="connsiteY26" fmla="*/ 910490 h 912399"/>
                <a:gd name="connsiteX27" fmla="*/ 751475 w 1371185"/>
                <a:gd name="connsiteY27" fmla="*/ 872390 h 912399"/>
                <a:gd name="connsiteX28" fmla="*/ 717179 w 1371185"/>
                <a:gd name="connsiteY28" fmla="*/ 872390 h 912399"/>
                <a:gd name="connsiteX29" fmla="*/ 692418 w 1371185"/>
                <a:gd name="connsiteY29" fmla="*/ 912395 h 912399"/>
                <a:gd name="connsiteX30" fmla="*/ 657172 w 1371185"/>
                <a:gd name="connsiteY30" fmla="*/ 874295 h 912399"/>
                <a:gd name="connsiteX31" fmla="*/ 620025 w 1371185"/>
                <a:gd name="connsiteY31" fmla="*/ 874295 h 912399"/>
                <a:gd name="connsiteX32" fmla="*/ 621228 w 1371185"/>
                <a:gd name="connsiteY32" fmla="*/ 910216 h 912399"/>
                <a:gd name="connsiteX33" fmla="*/ 562857 w 1371185"/>
                <a:gd name="connsiteY33" fmla="*/ 910487 h 912399"/>
                <a:gd name="connsiteX34" fmla="*/ 560975 w 1371185"/>
                <a:gd name="connsiteY34" fmla="*/ 875248 h 912399"/>
                <a:gd name="connsiteX35" fmla="*/ 490488 w 1371185"/>
                <a:gd name="connsiteY35" fmla="*/ 876200 h 912399"/>
                <a:gd name="connsiteX36" fmla="*/ 458103 w 1371185"/>
                <a:gd name="connsiteY36" fmla="*/ 843815 h 912399"/>
                <a:gd name="connsiteX37" fmla="*/ 500015 w 1371185"/>
                <a:gd name="connsiteY37" fmla="*/ 704746 h 912399"/>
                <a:gd name="connsiteX38" fmla="*/ 425714 w 1371185"/>
                <a:gd name="connsiteY38" fmla="*/ 700943 h 912399"/>
                <a:gd name="connsiteX39" fmla="*/ 381906 w 1371185"/>
                <a:gd name="connsiteY39" fmla="*/ 646647 h 912399"/>
                <a:gd name="connsiteX40" fmla="*/ 189098 w 1371185"/>
                <a:gd name="connsiteY40" fmla="*/ 753101 h 912399"/>
                <a:gd name="connsiteX41" fmla="*/ 172353 w 1371185"/>
                <a:gd name="connsiteY41" fmla="*/ 851436 h 912399"/>
                <a:gd name="connsiteX42" fmla="*/ 52338 w 1371185"/>
                <a:gd name="connsiteY42" fmla="*/ 796192 h 912399"/>
                <a:gd name="connsiteX43" fmla="*/ 135160 w 1371185"/>
                <a:gd name="connsiteY43" fmla="*/ 692760 h 912399"/>
                <a:gd name="connsiteX44" fmla="*/ 346384 w 1371185"/>
                <a:gd name="connsiteY44" fmla="*/ 576553 h 912399"/>
                <a:gd name="connsiteX45" fmla="*/ 355427 w 1371185"/>
                <a:gd name="connsiteY45" fmla="*/ 288759 h 912399"/>
                <a:gd name="connsiteX46" fmla="*/ 141473 w 1371185"/>
                <a:gd name="connsiteY46" fmla="*/ 167454 h 912399"/>
                <a:gd name="connsiteX47" fmla="*/ 75277 w 1371185"/>
                <a:gd name="connsiteY47" fmla="*/ 203509 h 912399"/>
                <a:gd name="connsiteX48" fmla="*/ 503 w 1371185"/>
                <a:gd name="connsiteY48" fmla="*/ 132883 h 912399"/>
                <a:gd name="connsiteX0" fmla="*/ 503 w 1371185"/>
                <a:gd name="connsiteY0" fmla="*/ 132883 h 915781"/>
                <a:gd name="connsiteX1" fmla="*/ 67772 w 1371185"/>
                <a:gd name="connsiteY1" fmla="*/ 59203 h 915781"/>
                <a:gd name="connsiteX2" fmla="*/ 142549 w 1371185"/>
                <a:gd name="connsiteY2" fmla="*/ 9 h 915781"/>
                <a:gd name="connsiteX3" fmla="*/ 211360 w 1371185"/>
                <a:gd name="connsiteY3" fmla="*/ 66682 h 915781"/>
                <a:gd name="connsiteX4" fmla="*/ 194813 w 1371185"/>
                <a:gd name="connsiteY4" fmla="*/ 114926 h 915781"/>
                <a:gd name="connsiteX5" fmla="*/ 389721 w 1371185"/>
                <a:gd name="connsiteY5" fmla="*/ 222892 h 915781"/>
                <a:gd name="connsiteX6" fmla="*/ 686181 w 1371185"/>
                <a:gd name="connsiteY6" fmla="*/ 71447 h 915781"/>
                <a:gd name="connsiteX7" fmla="*/ 979078 w 1371185"/>
                <a:gd name="connsiteY7" fmla="*/ 218273 h 915781"/>
                <a:gd name="connsiteX8" fmla="*/ 1179698 w 1371185"/>
                <a:gd name="connsiteY8" fmla="*/ 108118 h 915781"/>
                <a:gd name="connsiteX9" fmla="*/ 1246773 w 1371185"/>
                <a:gd name="connsiteY9" fmla="*/ 1807 h 915781"/>
                <a:gd name="connsiteX10" fmla="*/ 1321069 w 1371185"/>
                <a:gd name="connsiteY10" fmla="*/ 72292 h 915781"/>
                <a:gd name="connsiteX11" fmla="*/ 1362979 w 1371185"/>
                <a:gd name="connsiteY11" fmla="*/ 175162 h 915781"/>
                <a:gd name="connsiteX12" fmla="*/ 1224939 w 1371185"/>
                <a:gd name="connsiteY12" fmla="*/ 174934 h 915781"/>
                <a:gd name="connsiteX13" fmla="*/ 1017769 w 1371185"/>
                <a:gd name="connsiteY13" fmla="*/ 287472 h 915781"/>
                <a:gd name="connsiteX14" fmla="*/ 1027653 w 1371185"/>
                <a:gd name="connsiteY14" fmla="*/ 567841 h 915781"/>
                <a:gd name="connsiteX15" fmla="*/ 1237677 w 1371185"/>
                <a:gd name="connsiteY15" fmla="*/ 683233 h 915781"/>
                <a:gd name="connsiteX16" fmla="*/ 1351548 w 1371185"/>
                <a:gd name="connsiteY16" fmla="*/ 678081 h 915781"/>
                <a:gd name="connsiteX17" fmla="*/ 1330593 w 1371185"/>
                <a:gd name="connsiteY17" fmla="*/ 798096 h 915781"/>
                <a:gd name="connsiteX18" fmla="*/ 1225818 w 1371185"/>
                <a:gd name="connsiteY18" fmla="*/ 866676 h 915781"/>
                <a:gd name="connsiteX19" fmla="*/ 1193631 w 1371185"/>
                <a:gd name="connsiteY19" fmla="*/ 759435 h 915781"/>
                <a:gd name="connsiteX20" fmla="*/ 989595 w 1371185"/>
                <a:gd name="connsiteY20" fmla="*/ 640931 h 915781"/>
                <a:gd name="connsiteX21" fmla="*/ 949597 w 1371185"/>
                <a:gd name="connsiteY21" fmla="*/ 694272 h 915781"/>
                <a:gd name="connsiteX22" fmla="*/ 876253 w 1371185"/>
                <a:gd name="connsiteY22" fmla="*/ 703793 h 915781"/>
                <a:gd name="connsiteX23" fmla="*/ 913398 w 1371185"/>
                <a:gd name="connsiteY23" fmla="*/ 845720 h 915781"/>
                <a:gd name="connsiteX24" fmla="*/ 892443 w 1371185"/>
                <a:gd name="connsiteY24" fmla="*/ 874295 h 915781"/>
                <a:gd name="connsiteX25" fmla="*/ 811480 w 1371185"/>
                <a:gd name="connsiteY25" fmla="*/ 874295 h 915781"/>
                <a:gd name="connsiteX26" fmla="*/ 781953 w 1371185"/>
                <a:gd name="connsiteY26" fmla="*/ 910490 h 915781"/>
                <a:gd name="connsiteX27" fmla="*/ 751475 w 1371185"/>
                <a:gd name="connsiteY27" fmla="*/ 872390 h 915781"/>
                <a:gd name="connsiteX28" fmla="*/ 717179 w 1371185"/>
                <a:gd name="connsiteY28" fmla="*/ 872390 h 915781"/>
                <a:gd name="connsiteX29" fmla="*/ 692418 w 1371185"/>
                <a:gd name="connsiteY29" fmla="*/ 912395 h 915781"/>
                <a:gd name="connsiteX30" fmla="*/ 659355 w 1371185"/>
                <a:gd name="connsiteY30" fmla="*/ 909263 h 915781"/>
                <a:gd name="connsiteX31" fmla="*/ 657172 w 1371185"/>
                <a:gd name="connsiteY31" fmla="*/ 874295 h 915781"/>
                <a:gd name="connsiteX32" fmla="*/ 620025 w 1371185"/>
                <a:gd name="connsiteY32" fmla="*/ 874295 h 915781"/>
                <a:gd name="connsiteX33" fmla="*/ 621228 w 1371185"/>
                <a:gd name="connsiteY33" fmla="*/ 910216 h 915781"/>
                <a:gd name="connsiteX34" fmla="*/ 562857 w 1371185"/>
                <a:gd name="connsiteY34" fmla="*/ 910487 h 915781"/>
                <a:gd name="connsiteX35" fmla="*/ 560975 w 1371185"/>
                <a:gd name="connsiteY35" fmla="*/ 875248 h 915781"/>
                <a:gd name="connsiteX36" fmla="*/ 490488 w 1371185"/>
                <a:gd name="connsiteY36" fmla="*/ 876200 h 915781"/>
                <a:gd name="connsiteX37" fmla="*/ 458103 w 1371185"/>
                <a:gd name="connsiteY37" fmla="*/ 843815 h 915781"/>
                <a:gd name="connsiteX38" fmla="*/ 500015 w 1371185"/>
                <a:gd name="connsiteY38" fmla="*/ 704746 h 915781"/>
                <a:gd name="connsiteX39" fmla="*/ 425714 w 1371185"/>
                <a:gd name="connsiteY39" fmla="*/ 700943 h 915781"/>
                <a:gd name="connsiteX40" fmla="*/ 381906 w 1371185"/>
                <a:gd name="connsiteY40" fmla="*/ 646647 h 915781"/>
                <a:gd name="connsiteX41" fmla="*/ 189098 w 1371185"/>
                <a:gd name="connsiteY41" fmla="*/ 753101 h 915781"/>
                <a:gd name="connsiteX42" fmla="*/ 172353 w 1371185"/>
                <a:gd name="connsiteY42" fmla="*/ 851436 h 915781"/>
                <a:gd name="connsiteX43" fmla="*/ 52338 w 1371185"/>
                <a:gd name="connsiteY43" fmla="*/ 796192 h 915781"/>
                <a:gd name="connsiteX44" fmla="*/ 135160 w 1371185"/>
                <a:gd name="connsiteY44" fmla="*/ 692760 h 915781"/>
                <a:gd name="connsiteX45" fmla="*/ 346384 w 1371185"/>
                <a:gd name="connsiteY45" fmla="*/ 576553 h 915781"/>
                <a:gd name="connsiteX46" fmla="*/ 355427 w 1371185"/>
                <a:gd name="connsiteY46" fmla="*/ 288759 h 915781"/>
                <a:gd name="connsiteX47" fmla="*/ 141473 w 1371185"/>
                <a:gd name="connsiteY47" fmla="*/ 167454 h 915781"/>
                <a:gd name="connsiteX48" fmla="*/ 75277 w 1371185"/>
                <a:gd name="connsiteY48" fmla="*/ 203509 h 915781"/>
                <a:gd name="connsiteX49" fmla="*/ 503 w 1371185"/>
                <a:gd name="connsiteY49" fmla="*/ 132883 h 915781"/>
                <a:gd name="connsiteX0" fmla="*/ 503 w 1371185"/>
                <a:gd name="connsiteY0" fmla="*/ 132883 h 913626"/>
                <a:gd name="connsiteX1" fmla="*/ 67772 w 1371185"/>
                <a:gd name="connsiteY1" fmla="*/ 59203 h 913626"/>
                <a:gd name="connsiteX2" fmla="*/ 142549 w 1371185"/>
                <a:gd name="connsiteY2" fmla="*/ 9 h 913626"/>
                <a:gd name="connsiteX3" fmla="*/ 211360 w 1371185"/>
                <a:gd name="connsiteY3" fmla="*/ 66682 h 913626"/>
                <a:gd name="connsiteX4" fmla="*/ 194813 w 1371185"/>
                <a:gd name="connsiteY4" fmla="*/ 114926 h 913626"/>
                <a:gd name="connsiteX5" fmla="*/ 389721 w 1371185"/>
                <a:gd name="connsiteY5" fmla="*/ 222892 h 913626"/>
                <a:gd name="connsiteX6" fmla="*/ 686181 w 1371185"/>
                <a:gd name="connsiteY6" fmla="*/ 71447 h 913626"/>
                <a:gd name="connsiteX7" fmla="*/ 979078 w 1371185"/>
                <a:gd name="connsiteY7" fmla="*/ 218273 h 913626"/>
                <a:gd name="connsiteX8" fmla="*/ 1179698 w 1371185"/>
                <a:gd name="connsiteY8" fmla="*/ 108118 h 913626"/>
                <a:gd name="connsiteX9" fmla="*/ 1246773 w 1371185"/>
                <a:gd name="connsiteY9" fmla="*/ 1807 h 913626"/>
                <a:gd name="connsiteX10" fmla="*/ 1321069 w 1371185"/>
                <a:gd name="connsiteY10" fmla="*/ 72292 h 913626"/>
                <a:gd name="connsiteX11" fmla="*/ 1362979 w 1371185"/>
                <a:gd name="connsiteY11" fmla="*/ 175162 h 913626"/>
                <a:gd name="connsiteX12" fmla="*/ 1224939 w 1371185"/>
                <a:gd name="connsiteY12" fmla="*/ 174934 h 913626"/>
                <a:gd name="connsiteX13" fmla="*/ 1017769 w 1371185"/>
                <a:gd name="connsiteY13" fmla="*/ 287472 h 913626"/>
                <a:gd name="connsiteX14" fmla="*/ 1027653 w 1371185"/>
                <a:gd name="connsiteY14" fmla="*/ 567841 h 913626"/>
                <a:gd name="connsiteX15" fmla="*/ 1237677 w 1371185"/>
                <a:gd name="connsiteY15" fmla="*/ 683233 h 913626"/>
                <a:gd name="connsiteX16" fmla="*/ 1351548 w 1371185"/>
                <a:gd name="connsiteY16" fmla="*/ 678081 h 913626"/>
                <a:gd name="connsiteX17" fmla="*/ 1330593 w 1371185"/>
                <a:gd name="connsiteY17" fmla="*/ 798096 h 913626"/>
                <a:gd name="connsiteX18" fmla="*/ 1225818 w 1371185"/>
                <a:gd name="connsiteY18" fmla="*/ 866676 h 913626"/>
                <a:gd name="connsiteX19" fmla="*/ 1193631 w 1371185"/>
                <a:gd name="connsiteY19" fmla="*/ 759435 h 913626"/>
                <a:gd name="connsiteX20" fmla="*/ 989595 w 1371185"/>
                <a:gd name="connsiteY20" fmla="*/ 640931 h 913626"/>
                <a:gd name="connsiteX21" fmla="*/ 949597 w 1371185"/>
                <a:gd name="connsiteY21" fmla="*/ 694272 h 913626"/>
                <a:gd name="connsiteX22" fmla="*/ 876253 w 1371185"/>
                <a:gd name="connsiteY22" fmla="*/ 703793 h 913626"/>
                <a:gd name="connsiteX23" fmla="*/ 913398 w 1371185"/>
                <a:gd name="connsiteY23" fmla="*/ 845720 h 913626"/>
                <a:gd name="connsiteX24" fmla="*/ 892443 w 1371185"/>
                <a:gd name="connsiteY24" fmla="*/ 874295 h 913626"/>
                <a:gd name="connsiteX25" fmla="*/ 811480 w 1371185"/>
                <a:gd name="connsiteY25" fmla="*/ 874295 h 913626"/>
                <a:gd name="connsiteX26" fmla="*/ 781953 w 1371185"/>
                <a:gd name="connsiteY26" fmla="*/ 910490 h 913626"/>
                <a:gd name="connsiteX27" fmla="*/ 751475 w 1371185"/>
                <a:gd name="connsiteY27" fmla="*/ 872390 h 913626"/>
                <a:gd name="connsiteX28" fmla="*/ 717179 w 1371185"/>
                <a:gd name="connsiteY28" fmla="*/ 872390 h 913626"/>
                <a:gd name="connsiteX29" fmla="*/ 718155 w 1371185"/>
                <a:gd name="connsiteY29" fmla="*/ 908582 h 913626"/>
                <a:gd name="connsiteX30" fmla="*/ 659355 w 1371185"/>
                <a:gd name="connsiteY30" fmla="*/ 909263 h 913626"/>
                <a:gd name="connsiteX31" fmla="*/ 657172 w 1371185"/>
                <a:gd name="connsiteY31" fmla="*/ 874295 h 913626"/>
                <a:gd name="connsiteX32" fmla="*/ 620025 w 1371185"/>
                <a:gd name="connsiteY32" fmla="*/ 874295 h 913626"/>
                <a:gd name="connsiteX33" fmla="*/ 621228 w 1371185"/>
                <a:gd name="connsiteY33" fmla="*/ 910216 h 913626"/>
                <a:gd name="connsiteX34" fmla="*/ 562857 w 1371185"/>
                <a:gd name="connsiteY34" fmla="*/ 910487 h 913626"/>
                <a:gd name="connsiteX35" fmla="*/ 560975 w 1371185"/>
                <a:gd name="connsiteY35" fmla="*/ 875248 h 913626"/>
                <a:gd name="connsiteX36" fmla="*/ 490488 w 1371185"/>
                <a:gd name="connsiteY36" fmla="*/ 876200 h 913626"/>
                <a:gd name="connsiteX37" fmla="*/ 458103 w 1371185"/>
                <a:gd name="connsiteY37" fmla="*/ 843815 h 913626"/>
                <a:gd name="connsiteX38" fmla="*/ 500015 w 1371185"/>
                <a:gd name="connsiteY38" fmla="*/ 704746 h 913626"/>
                <a:gd name="connsiteX39" fmla="*/ 425714 w 1371185"/>
                <a:gd name="connsiteY39" fmla="*/ 700943 h 913626"/>
                <a:gd name="connsiteX40" fmla="*/ 381906 w 1371185"/>
                <a:gd name="connsiteY40" fmla="*/ 646647 h 913626"/>
                <a:gd name="connsiteX41" fmla="*/ 189098 w 1371185"/>
                <a:gd name="connsiteY41" fmla="*/ 753101 h 913626"/>
                <a:gd name="connsiteX42" fmla="*/ 172353 w 1371185"/>
                <a:gd name="connsiteY42" fmla="*/ 851436 h 913626"/>
                <a:gd name="connsiteX43" fmla="*/ 52338 w 1371185"/>
                <a:gd name="connsiteY43" fmla="*/ 796192 h 913626"/>
                <a:gd name="connsiteX44" fmla="*/ 135160 w 1371185"/>
                <a:gd name="connsiteY44" fmla="*/ 692760 h 913626"/>
                <a:gd name="connsiteX45" fmla="*/ 346384 w 1371185"/>
                <a:gd name="connsiteY45" fmla="*/ 576553 h 913626"/>
                <a:gd name="connsiteX46" fmla="*/ 355427 w 1371185"/>
                <a:gd name="connsiteY46" fmla="*/ 288759 h 913626"/>
                <a:gd name="connsiteX47" fmla="*/ 141473 w 1371185"/>
                <a:gd name="connsiteY47" fmla="*/ 167454 h 913626"/>
                <a:gd name="connsiteX48" fmla="*/ 75277 w 1371185"/>
                <a:gd name="connsiteY48" fmla="*/ 203509 h 913626"/>
                <a:gd name="connsiteX49" fmla="*/ 503 w 1371185"/>
                <a:gd name="connsiteY49" fmla="*/ 132883 h 913626"/>
                <a:gd name="connsiteX0" fmla="*/ 503 w 1371185"/>
                <a:gd name="connsiteY0" fmla="*/ 132883 h 913626"/>
                <a:gd name="connsiteX1" fmla="*/ 67772 w 1371185"/>
                <a:gd name="connsiteY1" fmla="*/ 59203 h 913626"/>
                <a:gd name="connsiteX2" fmla="*/ 142549 w 1371185"/>
                <a:gd name="connsiteY2" fmla="*/ 9 h 913626"/>
                <a:gd name="connsiteX3" fmla="*/ 211360 w 1371185"/>
                <a:gd name="connsiteY3" fmla="*/ 66682 h 913626"/>
                <a:gd name="connsiteX4" fmla="*/ 194813 w 1371185"/>
                <a:gd name="connsiteY4" fmla="*/ 114926 h 913626"/>
                <a:gd name="connsiteX5" fmla="*/ 389721 w 1371185"/>
                <a:gd name="connsiteY5" fmla="*/ 222892 h 913626"/>
                <a:gd name="connsiteX6" fmla="*/ 686181 w 1371185"/>
                <a:gd name="connsiteY6" fmla="*/ 71447 h 913626"/>
                <a:gd name="connsiteX7" fmla="*/ 979078 w 1371185"/>
                <a:gd name="connsiteY7" fmla="*/ 218273 h 913626"/>
                <a:gd name="connsiteX8" fmla="*/ 1179698 w 1371185"/>
                <a:gd name="connsiteY8" fmla="*/ 108118 h 913626"/>
                <a:gd name="connsiteX9" fmla="*/ 1246773 w 1371185"/>
                <a:gd name="connsiteY9" fmla="*/ 1807 h 913626"/>
                <a:gd name="connsiteX10" fmla="*/ 1321069 w 1371185"/>
                <a:gd name="connsiteY10" fmla="*/ 72292 h 913626"/>
                <a:gd name="connsiteX11" fmla="*/ 1362979 w 1371185"/>
                <a:gd name="connsiteY11" fmla="*/ 175162 h 913626"/>
                <a:gd name="connsiteX12" fmla="*/ 1224939 w 1371185"/>
                <a:gd name="connsiteY12" fmla="*/ 174934 h 913626"/>
                <a:gd name="connsiteX13" fmla="*/ 1017769 w 1371185"/>
                <a:gd name="connsiteY13" fmla="*/ 287472 h 913626"/>
                <a:gd name="connsiteX14" fmla="*/ 1027653 w 1371185"/>
                <a:gd name="connsiteY14" fmla="*/ 567841 h 913626"/>
                <a:gd name="connsiteX15" fmla="*/ 1237677 w 1371185"/>
                <a:gd name="connsiteY15" fmla="*/ 683233 h 913626"/>
                <a:gd name="connsiteX16" fmla="*/ 1351548 w 1371185"/>
                <a:gd name="connsiteY16" fmla="*/ 678081 h 913626"/>
                <a:gd name="connsiteX17" fmla="*/ 1330593 w 1371185"/>
                <a:gd name="connsiteY17" fmla="*/ 798096 h 913626"/>
                <a:gd name="connsiteX18" fmla="*/ 1225818 w 1371185"/>
                <a:gd name="connsiteY18" fmla="*/ 866676 h 913626"/>
                <a:gd name="connsiteX19" fmla="*/ 1193631 w 1371185"/>
                <a:gd name="connsiteY19" fmla="*/ 759435 h 913626"/>
                <a:gd name="connsiteX20" fmla="*/ 989595 w 1371185"/>
                <a:gd name="connsiteY20" fmla="*/ 640931 h 913626"/>
                <a:gd name="connsiteX21" fmla="*/ 949597 w 1371185"/>
                <a:gd name="connsiteY21" fmla="*/ 694272 h 913626"/>
                <a:gd name="connsiteX22" fmla="*/ 876253 w 1371185"/>
                <a:gd name="connsiteY22" fmla="*/ 703793 h 913626"/>
                <a:gd name="connsiteX23" fmla="*/ 913398 w 1371185"/>
                <a:gd name="connsiteY23" fmla="*/ 845720 h 913626"/>
                <a:gd name="connsiteX24" fmla="*/ 892443 w 1371185"/>
                <a:gd name="connsiteY24" fmla="*/ 874295 h 913626"/>
                <a:gd name="connsiteX25" fmla="*/ 811480 w 1371185"/>
                <a:gd name="connsiteY25" fmla="*/ 874295 h 913626"/>
                <a:gd name="connsiteX26" fmla="*/ 781953 w 1371185"/>
                <a:gd name="connsiteY26" fmla="*/ 910490 h 913626"/>
                <a:gd name="connsiteX27" fmla="*/ 751475 w 1371185"/>
                <a:gd name="connsiteY27" fmla="*/ 872390 h 913626"/>
                <a:gd name="connsiteX28" fmla="*/ 717179 w 1371185"/>
                <a:gd name="connsiteY28" fmla="*/ 872390 h 913626"/>
                <a:gd name="connsiteX29" fmla="*/ 718155 w 1371185"/>
                <a:gd name="connsiteY29" fmla="*/ 908582 h 913626"/>
                <a:gd name="connsiteX30" fmla="*/ 659355 w 1371185"/>
                <a:gd name="connsiteY30" fmla="*/ 909263 h 913626"/>
                <a:gd name="connsiteX31" fmla="*/ 657172 w 1371185"/>
                <a:gd name="connsiteY31" fmla="*/ 874295 h 913626"/>
                <a:gd name="connsiteX32" fmla="*/ 620025 w 1371185"/>
                <a:gd name="connsiteY32" fmla="*/ 874295 h 913626"/>
                <a:gd name="connsiteX33" fmla="*/ 621228 w 1371185"/>
                <a:gd name="connsiteY33" fmla="*/ 910216 h 913626"/>
                <a:gd name="connsiteX34" fmla="*/ 562857 w 1371185"/>
                <a:gd name="connsiteY34" fmla="*/ 910487 h 913626"/>
                <a:gd name="connsiteX35" fmla="*/ 560975 w 1371185"/>
                <a:gd name="connsiteY35" fmla="*/ 875248 h 913626"/>
                <a:gd name="connsiteX36" fmla="*/ 490488 w 1371185"/>
                <a:gd name="connsiteY36" fmla="*/ 876200 h 913626"/>
                <a:gd name="connsiteX37" fmla="*/ 458103 w 1371185"/>
                <a:gd name="connsiteY37" fmla="*/ 843815 h 913626"/>
                <a:gd name="connsiteX38" fmla="*/ 500015 w 1371185"/>
                <a:gd name="connsiteY38" fmla="*/ 704746 h 913626"/>
                <a:gd name="connsiteX39" fmla="*/ 425714 w 1371185"/>
                <a:gd name="connsiteY39" fmla="*/ 700943 h 913626"/>
                <a:gd name="connsiteX40" fmla="*/ 381906 w 1371185"/>
                <a:gd name="connsiteY40" fmla="*/ 646647 h 913626"/>
                <a:gd name="connsiteX41" fmla="*/ 189098 w 1371185"/>
                <a:gd name="connsiteY41" fmla="*/ 753101 h 913626"/>
                <a:gd name="connsiteX42" fmla="*/ 172353 w 1371185"/>
                <a:gd name="connsiteY42" fmla="*/ 851436 h 913626"/>
                <a:gd name="connsiteX43" fmla="*/ 52338 w 1371185"/>
                <a:gd name="connsiteY43" fmla="*/ 796192 h 913626"/>
                <a:gd name="connsiteX44" fmla="*/ 135160 w 1371185"/>
                <a:gd name="connsiteY44" fmla="*/ 692760 h 913626"/>
                <a:gd name="connsiteX45" fmla="*/ 346384 w 1371185"/>
                <a:gd name="connsiteY45" fmla="*/ 576553 h 913626"/>
                <a:gd name="connsiteX46" fmla="*/ 355427 w 1371185"/>
                <a:gd name="connsiteY46" fmla="*/ 288759 h 913626"/>
                <a:gd name="connsiteX47" fmla="*/ 141473 w 1371185"/>
                <a:gd name="connsiteY47" fmla="*/ 167454 h 913626"/>
                <a:gd name="connsiteX48" fmla="*/ 75277 w 1371185"/>
                <a:gd name="connsiteY48" fmla="*/ 203509 h 913626"/>
                <a:gd name="connsiteX49" fmla="*/ 503 w 1371185"/>
                <a:gd name="connsiteY49" fmla="*/ 132883 h 913626"/>
                <a:gd name="connsiteX0" fmla="*/ 503 w 1371185"/>
                <a:gd name="connsiteY0" fmla="*/ 132883 h 910511"/>
                <a:gd name="connsiteX1" fmla="*/ 67772 w 1371185"/>
                <a:gd name="connsiteY1" fmla="*/ 59203 h 910511"/>
                <a:gd name="connsiteX2" fmla="*/ 142549 w 1371185"/>
                <a:gd name="connsiteY2" fmla="*/ 9 h 910511"/>
                <a:gd name="connsiteX3" fmla="*/ 211360 w 1371185"/>
                <a:gd name="connsiteY3" fmla="*/ 66682 h 910511"/>
                <a:gd name="connsiteX4" fmla="*/ 194813 w 1371185"/>
                <a:gd name="connsiteY4" fmla="*/ 114926 h 910511"/>
                <a:gd name="connsiteX5" fmla="*/ 389721 w 1371185"/>
                <a:gd name="connsiteY5" fmla="*/ 222892 h 910511"/>
                <a:gd name="connsiteX6" fmla="*/ 686181 w 1371185"/>
                <a:gd name="connsiteY6" fmla="*/ 71447 h 910511"/>
                <a:gd name="connsiteX7" fmla="*/ 979078 w 1371185"/>
                <a:gd name="connsiteY7" fmla="*/ 218273 h 910511"/>
                <a:gd name="connsiteX8" fmla="*/ 1179698 w 1371185"/>
                <a:gd name="connsiteY8" fmla="*/ 108118 h 910511"/>
                <a:gd name="connsiteX9" fmla="*/ 1246773 w 1371185"/>
                <a:gd name="connsiteY9" fmla="*/ 1807 h 910511"/>
                <a:gd name="connsiteX10" fmla="*/ 1321069 w 1371185"/>
                <a:gd name="connsiteY10" fmla="*/ 72292 h 910511"/>
                <a:gd name="connsiteX11" fmla="*/ 1362979 w 1371185"/>
                <a:gd name="connsiteY11" fmla="*/ 175162 h 910511"/>
                <a:gd name="connsiteX12" fmla="*/ 1224939 w 1371185"/>
                <a:gd name="connsiteY12" fmla="*/ 174934 h 910511"/>
                <a:gd name="connsiteX13" fmla="*/ 1017769 w 1371185"/>
                <a:gd name="connsiteY13" fmla="*/ 287472 h 910511"/>
                <a:gd name="connsiteX14" fmla="*/ 1027653 w 1371185"/>
                <a:gd name="connsiteY14" fmla="*/ 567841 h 910511"/>
                <a:gd name="connsiteX15" fmla="*/ 1237677 w 1371185"/>
                <a:gd name="connsiteY15" fmla="*/ 683233 h 910511"/>
                <a:gd name="connsiteX16" fmla="*/ 1351548 w 1371185"/>
                <a:gd name="connsiteY16" fmla="*/ 678081 h 910511"/>
                <a:gd name="connsiteX17" fmla="*/ 1330593 w 1371185"/>
                <a:gd name="connsiteY17" fmla="*/ 798096 h 910511"/>
                <a:gd name="connsiteX18" fmla="*/ 1225818 w 1371185"/>
                <a:gd name="connsiteY18" fmla="*/ 866676 h 910511"/>
                <a:gd name="connsiteX19" fmla="*/ 1193631 w 1371185"/>
                <a:gd name="connsiteY19" fmla="*/ 759435 h 910511"/>
                <a:gd name="connsiteX20" fmla="*/ 989595 w 1371185"/>
                <a:gd name="connsiteY20" fmla="*/ 640931 h 910511"/>
                <a:gd name="connsiteX21" fmla="*/ 949597 w 1371185"/>
                <a:gd name="connsiteY21" fmla="*/ 694272 h 910511"/>
                <a:gd name="connsiteX22" fmla="*/ 876253 w 1371185"/>
                <a:gd name="connsiteY22" fmla="*/ 703793 h 910511"/>
                <a:gd name="connsiteX23" fmla="*/ 913398 w 1371185"/>
                <a:gd name="connsiteY23" fmla="*/ 845720 h 910511"/>
                <a:gd name="connsiteX24" fmla="*/ 892443 w 1371185"/>
                <a:gd name="connsiteY24" fmla="*/ 874295 h 910511"/>
                <a:gd name="connsiteX25" fmla="*/ 811480 w 1371185"/>
                <a:gd name="connsiteY25" fmla="*/ 874295 h 910511"/>
                <a:gd name="connsiteX26" fmla="*/ 781953 w 1371185"/>
                <a:gd name="connsiteY26" fmla="*/ 910490 h 910511"/>
                <a:gd name="connsiteX27" fmla="*/ 751475 w 1371185"/>
                <a:gd name="connsiteY27" fmla="*/ 872390 h 910511"/>
                <a:gd name="connsiteX28" fmla="*/ 717179 w 1371185"/>
                <a:gd name="connsiteY28" fmla="*/ 872390 h 910511"/>
                <a:gd name="connsiteX29" fmla="*/ 718155 w 1371185"/>
                <a:gd name="connsiteY29" fmla="*/ 908582 h 910511"/>
                <a:gd name="connsiteX30" fmla="*/ 659355 w 1371185"/>
                <a:gd name="connsiteY30" fmla="*/ 909263 h 910511"/>
                <a:gd name="connsiteX31" fmla="*/ 657172 w 1371185"/>
                <a:gd name="connsiteY31" fmla="*/ 874295 h 910511"/>
                <a:gd name="connsiteX32" fmla="*/ 620025 w 1371185"/>
                <a:gd name="connsiteY32" fmla="*/ 874295 h 910511"/>
                <a:gd name="connsiteX33" fmla="*/ 621228 w 1371185"/>
                <a:gd name="connsiteY33" fmla="*/ 910216 h 910511"/>
                <a:gd name="connsiteX34" fmla="*/ 562857 w 1371185"/>
                <a:gd name="connsiteY34" fmla="*/ 910487 h 910511"/>
                <a:gd name="connsiteX35" fmla="*/ 560975 w 1371185"/>
                <a:gd name="connsiteY35" fmla="*/ 875248 h 910511"/>
                <a:gd name="connsiteX36" fmla="*/ 490488 w 1371185"/>
                <a:gd name="connsiteY36" fmla="*/ 876200 h 910511"/>
                <a:gd name="connsiteX37" fmla="*/ 458103 w 1371185"/>
                <a:gd name="connsiteY37" fmla="*/ 843815 h 910511"/>
                <a:gd name="connsiteX38" fmla="*/ 500015 w 1371185"/>
                <a:gd name="connsiteY38" fmla="*/ 704746 h 910511"/>
                <a:gd name="connsiteX39" fmla="*/ 425714 w 1371185"/>
                <a:gd name="connsiteY39" fmla="*/ 700943 h 910511"/>
                <a:gd name="connsiteX40" fmla="*/ 381906 w 1371185"/>
                <a:gd name="connsiteY40" fmla="*/ 646647 h 910511"/>
                <a:gd name="connsiteX41" fmla="*/ 189098 w 1371185"/>
                <a:gd name="connsiteY41" fmla="*/ 753101 h 910511"/>
                <a:gd name="connsiteX42" fmla="*/ 172353 w 1371185"/>
                <a:gd name="connsiteY42" fmla="*/ 851436 h 910511"/>
                <a:gd name="connsiteX43" fmla="*/ 52338 w 1371185"/>
                <a:gd name="connsiteY43" fmla="*/ 796192 h 910511"/>
                <a:gd name="connsiteX44" fmla="*/ 135160 w 1371185"/>
                <a:gd name="connsiteY44" fmla="*/ 692760 h 910511"/>
                <a:gd name="connsiteX45" fmla="*/ 346384 w 1371185"/>
                <a:gd name="connsiteY45" fmla="*/ 576553 h 910511"/>
                <a:gd name="connsiteX46" fmla="*/ 355427 w 1371185"/>
                <a:gd name="connsiteY46" fmla="*/ 288759 h 910511"/>
                <a:gd name="connsiteX47" fmla="*/ 141473 w 1371185"/>
                <a:gd name="connsiteY47" fmla="*/ 167454 h 910511"/>
                <a:gd name="connsiteX48" fmla="*/ 75277 w 1371185"/>
                <a:gd name="connsiteY48" fmla="*/ 203509 h 910511"/>
                <a:gd name="connsiteX49" fmla="*/ 503 w 1371185"/>
                <a:gd name="connsiteY49" fmla="*/ 132883 h 910511"/>
                <a:gd name="connsiteX0" fmla="*/ 503 w 1371185"/>
                <a:gd name="connsiteY0" fmla="*/ 132883 h 910511"/>
                <a:gd name="connsiteX1" fmla="*/ 67772 w 1371185"/>
                <a:gd name="connsiteY1" fmla="*/ 59203 h 910511"/>
                <a:gd name="connsiteX2" fmla="*/ 142549 w 1371185"/>
                <a:gd name="connsiteY2" fmla="*/ 9 h 910511"/>
                <a:gd name="connsiteX3" fmla="*/ 211360 w 1371185"/>
                <a:gd name="connsiteY3" fmla="*/ 66682 h 910511"/>
                <a:gd name="connsiteX4" fmla="*/ 194813 w 1371185"/>
                <a:gd name="connsiteY4" fmla="*/ 114926 h 910511"/>
                <a:gd name="connsiteX5" fmla="*/ 389721 w 1371185"/>
                <a:gd name="connsiteY5" fmla="*/ 222892 h 910511"/>
                <a:gd name="connsiteX6" fmla="*/ 686181 w 1371185"/>
                <a:gd name="connsiteY6" fmla="*/ 71447 h 910511"/>
                <a:gd name="connsiteX7" fmla="*/ 979078 w 1371185"/>
                <a:gd name="connsiteY7" fmla="*/ 218273 h 910511"/>
                <a:gd name="connsiteX8" fmla="*/ 1179698 w 1371185"/>
                <a:gd name="connsiteY8" fmla="*/ 108118 h 910511"/>
                <a:gd name="connsiteX9" fmla="*/ 1246773 w 1371185"/>
                <a:gd name="connsiteY9" fmla="*/ 1807 h 910511"/>
                <a:gd name="connsiteX10" fmla="*/ 1321069 w 1371185"/>
                <a:gd name="connsiteY10" fmla="*/ 72292 h 910511"/>
                <a:gd name="connsiteX11" fmla="*/ 1362979 w 1371185"/>
                <a:gd name="connsiteY11" fmla="*/ 175162 h 910511"/>
                <a:gd name="connsiteX12" fmla="*/ 1224939 w 1371185"/>
                <a:gd name="connsiteY12" fmla="*/ 174934 h 910511"/>
                <a:gd name="connsiteX13" fmla="*/ 1017769 w 1371185"/>
                <a:gd name="connsiteY13" fmla="*/ 287472 h 910511"/>
                <a:gd name="connsiteX14" fmla="*/ 1027653 w 1371185"/>
                <a:gd name="connsiteY14" fmla="*/ 567841 h 910511"/>
                <a:gd name="connsiteX15" fmla="*/ 1237677 w 1371185"/>
                <a:gd name="connsiteY15" fmla="*/ 683233 h 910511"/>
                <a:gd name="connsiteX16" fmla="*/ 1351548 w 1371185"/>
                <a:gd name="connsiteY16" fmla="*/ 678081 h 910511"/>
                <a:gd name="connsiteX17" fmla="*/ 1330593 w 1371185"/>
                <a:gd name="connsiteY17" fmla="*/ 798096 h 910511"/>
                <a:gd name="connsiteX18" fmla="*/ 1225818 w 1371185"/>
                <a:gd name="connsiteY18" fmla="*/ 866676 h 910511"/>
                <a:gd name="connsiteX19" fmla="*/ 1193631 w 1371185"/>
                <a:gd name="connsiteY19" fmla="*/ 759435 h 910511"/>
                <a:gd name="connsiteX20" fmla="*/ 989595 w 1371185"/>
                <a:gd name="connsiteY20" fmla="*/ 640931 h 910511"/>
                <a:gd name="connsiteX21" fmla="*/ 949597 w 1371185"/>
                <a:gd name="connsiteY21" fmla="*/ 694272 h 910511"/>
                <a:gd name="connsiteX22" fmla="*/ 876253 w 1371185"/>
                <a:gd name="connsiteY22" fmla="*/ 703793 h 910511"/>
                <a:gd name="connsiteX23" fmla="*/ 913398 w 1371185"/>
                <a:gd name="connsiteY23" fmla="*/ 845720 h 910511"/>
                <a:gd name="connsiteX24" fmla="*/ 892443 w 1371185"/>
                <a:gd name="connsiteY24" fmla="*/ 874295 h 910511"/>
                <a:gd name="connsiteX25" fmla="*/ 811480 w 1371185"/>
                <a:gd name="connsiteY25" fmla="*/ 874295 h 910511"/>
                <a:gd name="connsiteX26" fmla="*/ 781953 w 1371185"/>
                <a:gd name="connsiteY26" fmla="*/ 910490 h 910511"/>
                <a:gd name="connsiteX27" fmla="*/ 751475 w 1371185"/>
                <a:gd name="connsiteY27" fmla="*/ 872390 h 910511"/>
                <a:gd name="connsiteX28" fmla="*/ 717179 w 1371185"/>
                <a:gd name="connsiteY28" fmla="*/ 872390 h 910511"/>
                <a:gd name="connsiteX29" fmla="*/ 718155 w 1371185"/>
                <a:gd name="connsiteY29" fmla="*/ 908582 h 910511"/>
                <a:gd name="connsiteX30" fmla="*/ 659355 w 1371185"/>
                <a:gd name="connsiteY30" fmla="*/ 909263 h 910511"/>
                <a:gd name="connsiteX31" fmla="*/ 657172 w 1371185"/>
                <a:gd name="connsiteY31" fmla="*/ 874295 h 910511"/>
                <a:gd name="connsiteX32" fmla="*/ 620025 w 1371185"/>
                <a:gd name="connsiteY32" fmla="*/ 874295 h 910511"/>
                <a:gd name="connsiteX33" fmla="*/ 621228 w 1371185"/>
                <a:gd name="connsiteY33" fmla="*/ 910216 h 910511"/>
                <a:gd name="connsiteX34" fmla="*/ 562857 w 1371185"/>
                <a:gd name="connsiteY34" fmla="*/ 910487 h 910511"/>
                <a:gd name="connsiteX35" fmla="*/ 560975 w 1371185"/>
                <a:gd name="connsiteY35" fmla="*/ 875248 h 910511"/>
                <a:gd name="connsiteX36" fmla="*/ 490488 w 1371185"/>
                <a:gd name="connsiteY36" fmla="*/ 876200 h 910511"/>
                <a:gd name="connsiteX37" fmla="*/ 458103 w 1371185"/>
                <a:gd name="connsiteY37" fmla="*/ 843815 h 910511"/>
                <a:gd name="connsiteX38" fmla="*/ 500015 w 1371185"/>
                <a:gd name="connsiteY38" fmla="*/ 704746 h 910511"/>
                <a:gd name="connsiteX39" fmla="*/ 425714 w 1371185"/>
                <a:gd name="connsiteY39" fmla="*/ 700943 h 910511"/>
                <a:gd name="connsiteX40" fmla="*/ 381906 w 1371185"/>
                <a:gd name="connsiteY40" fmla="*/ 646647 h 910511"/>
                <a:gd name="connsiteX41" fmla="*/ 189098 w 1371185"/>
                <a:gd name="connsiteY41" fmla="*/ 753101 h 910511"/>
                <a:gd name="connsiteX42" fmla="*/ 172353 w 1371185"/>
                <a:gd name="connsiteY42" fmla="*/ 851436 h 910511"/>
                <a:gd name="connsiteX43" fmla="*/ 52338 w 1371185"/>
                <a:gd name="connsiteY43" fmla="*/ 796192 h 910511"/>
                <a:gd name="connsiteX44" fmla="*/ 135160 w 1371185"/>
                <a:gd name="connsiteY44" fmla="*/ 692760 h 910511"/>
                <a:gd name="connsiteX45" fmla="*/ 346384 w 1371185"/>
                <a:gd name="connsiteY45" fmla="*/ 576553 h 910511"/>
                <a:gd name="connsiteX46" fmla="*/ 355427 w 1371185"/>
                <a:gd name="connsiteY46" fmla="*/ 288759 h 910511"/>
                <a:gd name="connsiteX47" fmla="*/ 141473 w 1371185"/>
                <a:gd name="connsiteY47" fmla="*/ 167454 h 910511"/>
                <a:gd name="connsiteX48" fmla="*/ 75277 w 1371185"/>
                <a:gd name="connsiteY48" fmla="*/ 203509 h 910511"/>
                <a:gd name="connsiteX49" fmla="*/ 503 w 1371185"/>
                <a:gd name="connsiteY49" fmla="*/ 132883 h 910511"/>
                <a:gd name="connsiteX0" fmla="*/ 503 w 1371185"/>
                <a:gd name="connsiteY0" fmla="*/ 132883 h 910511"/>
                <a:gd name="connsiteX1" fmla="*/ 67772 w 1371185"/>
                <a:gd name="connsiteY1" fmla="*/ 59203 h 910511"/>
                <a:gd name="connsiteX2" fmla="*/ 142549 w 1371185"/>
                <a:gd name="connsiteY2" fmla="*/ 9 h 910511"/>
                <a:gd name="connsiteX3" fmla="*/ 211360 w 1371185"/>
                <a:gd name="connsiteY3" fmla="*/ 66682 h 910511"/>
                <a:gd name="connsiteX4" fmla="*/ 194813 w 1371185"/>
                <a:gd name="connsiteY4" fmla="*/ 114926 h 910511"/>
                <a:gd name="connsiteX5" fmla="*/ 389721 w 1371185"/>
                <a:gd name="connsiteY5" fmla="*/ 222892 h 910511"/>
                <a:gd name="connsiteX6" fmla="*/ 686181 w 1371185"/>
                <a:gd name="connsiteY6" fmla="*/ 71447 h 910511"/>
                <a:gd name="connsiteX7" fmla="*/ 979078 w 1371185"/>
                <a:gd name="connsiteY7" fmla="*/ 218273 h 910511"/>
                <a:gd name="connsiteX8" fmla="*/ 1179698 w 1371185"/>
                <a:gd name="connsiteY8" fmla="*/ 108118 h 910511"/>
                <a:gd name="connsiteX9" fmla="*/ 1246773 w 1371185"/>
                <a:gd name="connsiteY9" fmla="*/ 1807 h 910511"/>
                <a:gd name="connsiteX10" fmla="*/ 1321069 w 1371185"/>
                <a:gd name="connsiteY10" fmla="*/ 72292 h 910511"/>
                <a:gd name="connsiteX11" fmla="*/ 1362979 w 1371185"/>
                <a:gd name="connsiteY11" fmla="*/ 175162 h 910511"/>
                <a:gd name="connsiteX12" fmla="*/ 1224939 w 1371185"/>
                <a:gd name="connsiteY12" fmla="*/ 174934 h 910511"/>
                <a:gd name="connsiteX13" fmla="*/ 1017769 w 1371185"/>
                <a:gd name="connsiteY13" fmla="*/ 287472 h 910511"/>
                <a:gd name="connsiteX14" fmla="*/ 1027653 w 1371185"/>
                <a:gd name="connsiteY14" fmla="*/ 567841 h 910511"/>
                <a:gd name="connsiteX15" fmla="*/ 1237677 w 1371185"/>
                <a:gd name="connsiteY15" fmla="*/ 683233 h 910511"/>
                <a:gd name="connsiteX16" fmla="*/ 1351548 w 1371185"/>
                <a:gd name="connsiteY16" fmla="*/ 678081 h 910511"/>
                <a:gd name="connsiteX17" fmla="*/ 1330593 w 1371185"/>
                <a:gd name="connsiteY17" fmla="*/ 798096 h 910511"/>
                <a:gd name="connsiteX18" fmla="*/ 1225818 w 1371185"/>
                <a:gd name="connsiteY18" fmla="*/ 866676 h 910511"/>
                <a:gd name="connsiteX19" fmla="*/ 1193631 w 1371185"/>
                <a:gd name="connsiteY19" fmla="*/ 759435 h 910511"/>
                <a:gd name="connsiteX20" fmla="*/ 989595 w 1371185"/>
                <a:gd name="connsiteY20" fmla="*/ 640931 h 910511"/>
                <a:gd name="connsiteX21" fmla="*/ 949597 w 1371185"/>
                <a:gd name="connsiteY21" fmla="*/ 694272 h 910511"/>
                <a:gd name="connsiteX22" fmla="*/ 876253 w 1371185"/>
                <a:gd name="connsiteY22" fmla="*/ 703793 h 910511"/>
                <a:gd name="connsiteX23" fmla="*/ 913398 w 1371185"/>
                <a:gd name="connsiteY23" fmla="*/ 845720 h 910511"/>
                <a:gd name="connsiteX24" fmla="*/ 892443 w 1371185"/>
                <a:gd name="connsiteY24" fmla="*/ 874295 h 910511"/>
                <a:gd name="connsiteX25" fmla="*/ 811480 w 1371185"/>
                <a:gd name="connsiteY25" fmla="*/ 874295 h 910511"/>
                <a:gd name="connsiteX26" fmla="*/ 781953 w 1371185"/>
                <a:gd name="connsiteY26" fmla="*/ 910490 h 910511"/>
                <a:gd name="connsiteX27" fmla="*/ 751475 w 1371185"/>
                <a:gd name="connsiteY27" fmla="*/ 872390 h 910511"/>
                <a:gd name="connsiteX28" fmla="*/ 717179 w 1371185"/>
                <a:gd name="connsiteY28" fmla="*/ 872390 h 910511"/>
                <a:gd name="connsiteX29" fmla="*/ 718155 w 1371185"/>
                <a:gd name="connsiteY29" fmla="*/ 910488 h 910511"/>
                <a:gd name="connsiteX30" fmla="*/ 659355 w 1371185"/>
                <a:gd name="connsiteY30" fmla="*/ 909263 h 910511"/>
                <a:gd name="connsiteX31" fmla="*/ 657172 w 1371185"/>
                <a:gd name="connsiteY31" fmla="*/ 874295 h 910511"/>
                <a:gd name="connsiteX32" fmla="*/ 620025 w 1371185"/>
                <a:gd name="connsiteY32" fmla="*/ 874295 h 910511"/>
                <a:gd name="connsiteX33" fmla="*/ 621228 w 1371185"/>
                <a:gd name="connsiteY33" fmla="*/ 910216 h 910511"/>
                <a:gd name="connsiteX34" fmla="*/ 562857 w 1371185"/>
                <a:gd name="connsiteY34" fmla="*/ 910487 h 910511"/>
                <a:gd name="connsiteX35" fmla="*/ 560975 w 1371185"/>
                <a:gd name="connsiteY35" fmla="*/ 875248 h 910511"/>
                <a:gd name="connsiteX36" fmla="*/ 490488 w 1371185"/>
                <a:gd name="connsiteY36" fmla="*/ 876200 h 910511"/>
                <a:gd name="connsiteX37" fmla="*/ 458103 w 1371185"/>
                <a:gd name="connsiteY37" fmla="*/ 843815 h 910511"/>
                <a:gd name="connsiteX38" fmla="*/ 500015 w 1371185"/>
                <a:gd name="connsiteY38" fmla="*/ 704746 h 910511"/>
                <a:gd name="connsiteX39" fmla="*/ 425714 w 1371185"/>
                <a:gd name="connsiteY39" fmla="*/ 700943 h 910511"/>
                <a:gd name="connsiteX40" fmla="*/ 381906 w 1371185"/>
                <a:gd name="connsiteY40" fmla="*/ 646647 h 910511"/>
                <a:gd name="connsiteX41" fmla="*/ 189098 w 1371185"/>
                <a:gd name="connsiteY41" fmla="*/ 753101 h 910511"/>
                <a:gd name="connsiteX42" fmla="*/ 172353 w 1371185"/>
                <a:gd name="connsiteY42" fmla="*/ 851436 h 910511"/>
                <a:gd name="connsiteX43" fmla="*/ 52338 w 1371185"/>
                <a:gd name="connsiteY43" fmla="*/ 796192 h 910511"/>
                <a:gd name="connsiteX44" fmla="*/ 135160 w 1371185"/>
                <a:gd name="connsiteY44" fmla="*/ 692760 h 910511"/>
                <a:gd name="connsiteX45" fmla="*/ 346384 w 1371185"/>
                <a:gd name="connsiteY45" fmla="*/ 576553 h 910511"/>
                <a:gd name="connsiteX46" fmla="*/ 355427 w 1371185"/>
                <a:gd name="connsiteY46" fmla="*/ 288759 h 910511"/>
                <a:gd name="connsiteX47" fmla="*/ 141473 w 1371185"/>
                <a:gd name="connsiteY47" fmla="*/ 167454 h 910511"/>
                <a:gd name="connsiteX48" fmla="*/ 75277 w 1371185"/>
                <a:gd name="connsiteY48" fmla="*/ 203509 h 910511"/>
                <a:gd name="connsiteX49" fmla="*/ 503 w 1371185"/>
                <a:gd name="connsiteY49" fmla="*/ 132883 h 910511"/>
                <a:gd name="connsiteX0" fmla="*/ 503 w 1371185"/>
                <a:gd name="connsiteY0" fmla="*/ 132883 h 913240"/>
                <a:gd name="connsiteX1" fmla="*/ 67772 w 1371185"/>
                <a:gd name="connsiteY1" fmla="*/ 59203 h 913240"/>
                <a:gd name="connsiteX2" fmla="*/ 142549 w 1371185"/>
                <a:gd name="connsiteY2" fmla="*/ 9 h 913240"/>
                <a:gd name="connsiteX3" fmla="*/ 211360 w 1371185"/>
                <a:gd name="connsiteY3" fmla="*/ 66682 h 913240"/>
                <a:gd name="connsiteX4" fmla="*/ 194813 w 1371185"/>
                <a:gd name="connsiteY4" fmla="*/ 114926 h 913240"/>
                <a:gd name="connsiteX5" fmla="*/ 389721 w 1371185"/>
                <a:gd name="connsiteY5" fmla="*/ 222892 h 913240"/>
                <a:gd name="connsiteX6" fmla="*/ 686181 w 1371185"/>
                <a:gd name="connsiteY6" fmla="*/ 71447 h 913240"/>
                <a:gd name="connsiteX7" fmla="*/ 979078 w 1371185"/>
                <a:gd name="connsiteY7" fmla="*/ 218273 h 913240"/>
                <a:gd name="connsiteX8" fmla="*/ 1179698 w 1371185"/>
                <a:gd name="connsiteY8" fmla="*/ 108118 h 913240"/>
                <a:gd name="connsiteX9" fmla="*/ 1246773 w 1371185"/>
                <a:gd name="connsiteY9" fmla="*/ 1807 h 913240"/>
                <a:gd name="connsiteX10" fmla="*/ 1321069 w 1371185"/>
                <a:gd name="connsiteY10" fmla="*/ 72292 h 913240"/>
                <a:gd name="connsiteX11" fmla="*/ 1362979 w 1371185"/>
                <a:gd name="connsiteY11" fmla="*/ 175162 h 913240"/>
                <a:gd name="connsiteX12" fmla="*/ 1224939 w 1371185"/>
                <a:gd name="connsiteY12" fmla="*/ 174934 h 913240"/>
                <a:gd name="connsiteX13" fmla="*/ 1017769 w 1371185"/>
                <a:gd name="connsiteY13" fmla="*/ 287472 h 913240"/>
                <a:gd name="connsiteX14" fmla="*/ 1027653 w 1371185"/>
                <a:gd name="connsiteY14" fmla="*/ 567841 h 913240"/>
                <a:gd name="connsiteX15" fmla="*/ 1237677 w 1371185"/>
                <a:gd name="connsiteY15" fmla="*/ 683233 h 913240"/>
                <a:gd name="connsiteX16" fmla="*/ 1351548 w 1371185"/>
                <a:gd name="connsiteY16" fmla="*/ 678081 h 913240"/>
                <a:gd name="connsiteX17" fmla="*/ 1330593 w 1371185"/>
                <a:gd name="connsiteY17" fmla="*/ 798096 h 913240"/>
                <a:gd name="connsiteX18" fmla="*/ 1225818 w 1371185"/>
                <a:gd name="connsiteY18" fmla="*/ 866676 h 913240"/>
                <a:gd name="connsiteX19" fmla="*/ 1193631 w 1371185"/>
                <a:gd name="connsiteY19" fmla="*/ 759435 h 913240"/>
                <a:gd name="connsiteX20" fmla="*/ 989595 w 1371185"/>
                <a:gd name="connsiteY20" fmla="*/ 640931 h 913240"/>
                <a:gd name="connsiteX21" fmla="*/ 949597 w 1371185"/>
                <a:gd name="connsiteY21" fmla="*/ 694272 h 913240"/>
                <a:gd name="connsiteX22" fmla="*/ 876253 w 1371185"/>
                <a:gd name="connsiteY22" fmla="*/ 703793 h 913240"/>
                <a:gd name="connsiteX23" fmla="*/ 913398 w 1371185"/>
                <a:gd name="connsiteY23" fmla="*/ 845720 h 913240"/>
                <a:gd name="connsiteX24" fmla="*/ 892443 w 1371185"/>
                <a:gd name="connsiteY24" fmla="*/ 874295 h 913240"/>
                <a:gd name="connsiteX25" fmla="*/ 811480 w 1371185"/>
                <a:gd name="connsiteY25" fmla="*/ 874295 h 913240"/>
                <a:gd name="connsiteX26" fmla="*/ 781953 w 1371185"/>
                <a:gd name="connsiteY26" fmla="*/ 910490 h 913240"/>
                <a:gd name="connsiteX27" fmla="*/ 751475 w 1371185"/>
                <a:gd name="connsiteY27" fmla="*/ 872390 h 913240"/>
                <a:gd name="connsiteX28" fmla="*/ 717179 w 1371185"/>
                <a:gd name="connsiteY28" fmla="*/ 872390 h 913240"/>
                <a:gd name="connsiteX29" fmla="*/ 718155 w 1371185"/>
                <a:gd name="connsiteY29" fmla="*/ 910488 h 913240"/>
                <a:gd name="connsiteX30" fmla="*/ 657449 w 1371185"/>
                <a:gd name="connsiteY30" fmla="*/ 910216 h 913240"/>
                <a:gd name="connsiteX31" fmla="*/ 657172 w 1371185"/>
                <a:gd name="connsiteY31" fmla="*/ 874295 h 913240"/>
                <a:gd name="connsiteX32" fmla="*/ 620025 w 1371185"/>
                <a:gd name="connsiteY32" fmla="*/ 874295 h 913240"/>
                <a:gd name="connsiteX33" fmla="*/ 621228 w 1371185"/>
                <a:gd name="connsiteY33" fmla="*/ 910216 h 913240"/>
                <a:gd name="connsiteX34" fmla="*/ 562857 w 1371185"/>
                <a:gd name="connsiteY34" fmla="*/ 910487 h 913240"/>
                <a:gd name="connsiteX35" fmla="*/ 560975 w 1371185"/>
                <a:gd name="connsiteY35" fmla="*/ 875248 h 913240"/>
                <a:gd name="connsiteX36" fmla="*/ 490488 w 1371185"/>
                <a:gd name="connsiteY36" fmla="*/ 876200 h 913240"/>
                <a:gd name="connsiteX37" fmla="*/ 458103 w 1371185"/>
                <a:gd name="connsiteY37" fmla="*/ 843815 h 913240"/>
                <a:gd name="connsiteX38" fmla="*/ 500015 w 1371185"/>
                <a:gd name="connsiteY38" fmla="*/ 704746 h 913240"/>
                <a:gd name="connsiteX39" fmla="*/ 425714 w 1371185"/>
                <a:gd name="connsiteY39" fmla="*/ 700943 h 913240"/>
                <a:gd name="connsiteX40" fmla="*/ 381906 w 1371185"/>
                <a:gd name="connsiteY40" fmla="*/ 646647 h 913240"/>
                <a:gd name="connsiteX41" fmla="*/ 189098 w 1371185"/>
                <a:gd name="connsiteY41" fmla="*/ 753101 h 913240"/>
                <a:gd name="connsiteX42" fmla="*/ 172353 w 1371185"/>
                <a:gd name="connsiteY42" fmla="*/ 851436 h 913240"/>
                <a:gd name="connsiteX43" fmla="*/ 52338 w 1371185"/>
                <a:gd name="connsiteY43" fmla="*/ 796192 h 913240"/>
                <a:gd name="connsiteX44" fmla="*/ 135160 w 1371185"/>
                <a:gd name="connsiteY44" fmla="*/ 692760 h 913240"/>
                <a:gd name="connsiteX45" fmla="*/ 346384 w 1371185"/>
                <a:gd name="connsiteY45" fmla="*/ 576553 h 913240"/>
                <a:gd name="connsiteX46" fmla="*/ 355427 w 1371185"/>
                <a:gd name="connsiteY46" fmla="*/ 288759 h 913240"/>
                <a:gd name="connsiteX47" fmla="*/ 141473 w 1371185"/>
                <a:gd name="connsiteY47" fmla="*/ 167454 h 913240"/>
                <a:gd name="connsiteX48" fmla="*/ 75277 w 1371185"/>
                <a:gd name="connsiteY48" fmla="*/ 203509 h 913240"/>
                <a:gd name="connsiteX49" fmla="*/ 503 w 1371185"/>
                <a:gd name="connsiteY49" fmla="*/ 132883 h 913240"/>
                <a:gd name="connsiteX0" fmla="*/ 503 w 1371185"/>
                <a:gd name="connsiteY0" fmla="*/ 132883 h 910511"/>
                <a:gd name="connsiteX1" fmla="*/ 67772 w 1371185"/>
                <a:gd name="connsiteY1" fmla="*/ 59203 h 910511"/>
                <a:gd name="connsiteX2" fmla="*/ 142549 w 1371185"/>
                <a:gd name="connsiteY2" fmla="*/ 9 h 910511"/>
                <a:gd name="connsiteX3" fmla="*/ 211360 w 1371185"/>
                <a:gd name="connsiteY3" fmla="*/ 66682 h 910511"/>
                <a:gd name="connsiteX4" fmla="*/ 194813 w 1371185"/>
                <a:gd name="connsiteY4" fmla="*/ 114926 h 910511"/>
                <a:gd name="connsiteX5" fmla="*/ 389721 w 1371185"/>
                <a:gd name="connsiteY5" fmla="*/ 222892 h 910511"/>
                <a:gd name="connsiteX6" fmla="*/ 686181 w 1371185"/>
                <a:gd name="connsiteY6" fmla="*/ 71447 h 910511"/>
                <a:gd name="connsiteX7" fmla="*/ 979078 w 1371185"/>
                <a:gd name="connsiteY7" fmla="*/ 218273 h 910511"/>
                <a:gd name="connsiteX8" fmla="*/ 1179698 w 1371185"/>
                <a:gd name="connsiteY8" fmla="*/ 108118 h 910511"/>
                <a:gd name="connsiteX9" fmla="*/ 1246773 w 1371185"/>
                <a:gd name="connsiteY9" fmla="*/ 1807 h 910511"/>
                <a:gd name="connsiteX10" fmla="*/ 1321069 w 1371185"/>
                <a:gd name="connsiteY10" fmla="*/ 72292 h 910511"/>
                <a:gd name="connsiteX11" fmla="*/ 1362979 w 1371185"/>
                <a:gd name="connsiteY11" fmla="*/ 175162 h 910511"/>
                <a:gd name="connsiteX12" fmla="*/ 1224939 w 1371185"/>
                <a:gd name="connsiteY12" fmla="*/ 174934 h 910511"/>
                <a:gd name="connsiteX13" fmla="*/ 1017769 w 1371185"/>
                <a:gd name="connsiteY13" fmla="*/ 287472 h 910511"/>
                <a:gd name="connsiteX14" fmla="*/ 1027653 w 1371185"/>
                <a:gd name="connsiteY14" fmla="*/ 567841 h 910511"/>
                <a:gd name="connsiteX15" fmla="*/ 1237677 w 1371185"/>
                <a:gd name="connsiteY15" fmla="*/ 683233 h 910511"/>
                <a:gd name="connsiteX16" fmla="*/ 1351548 w 1371185"/>
                <a:gd name="connsiteY16" fmla="*/ 678081 h 910511"/>
                <a:gd name="connsiteX17" fmla="*/ 1330593 w 1371185"/>
                <a:gd name="connsiteY17" fmla="*/ 798096 h 910511"/>
                <a:gd name="connsiteX18" fmla="*/ 1225818 w 1371185"/>
                <a:gd name="connsiteY18" fmla="*/ 866676 h 910511"/>
                <a:gd name="connsiteX19" fmla="*/ 1193631 w 1371185"/>
                <a:gd name="connsiteY19" fmla="*/ 759435 h 910511"/>
                <a:gd name="connsiteX20" fmla="*/ 989595 w 1371185"/>
                <a:gd name="connsiteY20" fmla="*/ 640931 h 910511"/>
                <a:gd name="connsiteX21" fmla="*/ 949597 w 1371185"/>
                <a:gd name="connsiteY21" fmla="*/ 694272 h 910511"/>
                <a:gd name="connsiteX22" fmla="*/ 876253 w 1371185"/>
                <a:gd name="connsiteY22" fmla="*/ 703793 h 910511"/>
                <a:gd name="connsiteX23" fmla="*/ 913398 w 1371185"/>
                <a:gd name="connsiteY23" fmla="*/ 845720 h 910511"/>
                <a:gd name="connsiteX24" fmla="*/ 892443 w 1371185"/>
                <a:gd name="connsiteY24" fmla="*/ 874295 h 910511"/>
                <a:gd name="connsiteX25" fmla="*/ 811480 w 1371185"/>
                <a:gd name="connsiteY25" fmla="*/ 874295 h 910511"/>
                <a:gd name="connsiteX26" fmla="*/ 781953 w 1371185"/>
                <a:gd name="connsiteY26" fmla="*/ 910490 h 910511"/>
                <a:gd name="connsiteX27" fmla="*/ 751475 w 1371185"/>
                <a:gd name="connsiteY27" fmla="*/ 872390 h 910511"/>
                <a:gd name="connsiteX28" fmla="*/ 717179 w 1371185"/>
                <a:gd name="connsiteY28" fmla="*/ 872390 h 910511"/>
                <a:gd name="connsiteX29" fmla="*/ 718155 w 1371185"/>
                <a:gd name="connsiteY29" fmla="*/ 910488 h 910511"/>
                <a:gd name="connsiteX30" fmla="*/ 657449 w 1371185"/>
                <a:gd name="connsiteY30" fmla="*/ 910216 h 910511"/>
                <a:gd name="connsiteX31" fmla="*/ 657172 w 1371185"/>
                <a:gd name="connsiteY31" fmla="*/ 874295 h 910511"/>
                <a:gd name="connsiteX32" fmla="*/ 620025 w 1371185"/>
                <a:gd name="connsiteY32" fmla="*/ 874295 h 910511"/>
                <a:gd name="connsiteX33" fmla="*/ 621228 w 1371185"/>
                <a:gd name="connsiteY33" fmla="*/ 910216 h 910511"/>
                <a:gd name="connsiteX34" fmla="*/ 562857 w 1371185"/>
                <a:gd name="connsiteY34" fmla="*/ 910487 h 910511"/>
                <a:gd name="connsiteX35" fmla="*/ 560975 w 1371185"/>
                <a:gd name="connsiteY35" fmla="*/ 875248 h 910511"/>
                <a:gd name="connsiteX36" fmla="*/ 490488 w 1371185"/>
                <a:gd name="connsiteY36" fmla="*/ 876200 h 910511"/>
                <a:gd name="connsiteX37" fmla="*/ 458103 w 1371185"/>
                <a:gd name="connsiteY37" fmla="*/ 843815 h 910511"/>
                <a:gd name="connsiteX38" fmla="*/ 500015 w 1371185"/>
                <a:gd name="connsiteY38" fmla="*/ 704746 h 910511"/>
                <a:gd name="connsiteX39" fmla="*/ 425714 w 1371185"/>
                <a:gd name="connsiteY39" fmla="*/ 700943 h 910511"/>
                <a:gd name="connsiteX40" fmla="*/ 381906 w 1371185"/>
                <a:gd name="connsiteY40" fmla="*/ 646647 h 910511"/>
                <a:gd name="connsiteX41" fmla="*/ 189098 w 1371185"/>
                <a:gd name="connsiteY41" fmla="*/ 753101 h 910511"/>
                <a:gd name="connsiteX42" fmla="*/ 172353 w 1371185"/>
                <a:gd name="connsiteY42" fmla="*/ 851436 h 910511"/>
                <a:gd name="connsiteX43" fmla="*/ 52338 w 1371185"/>
                <a:gd name="connsiteY43" fmla="*/ 796192 h 910511"/>
                <a:gd name="connsiteX44" fmla="*/ 135160 w 1371185"/>
                <a:gd name="connsiteY44" fmla="*/ 692760 h 910511"/>
                <a:gd name="connsiteX45" fmla="*/ 346384 w 1371185"/>
                <a:gd name="connsiteY45" fmla="*/ 576553 h 910511"/>
                <a:gd name="connsiteX46" fmla="*/ 355427 w 1371185"/>
                <a:gd name="connsiteY46" fmla="*/ 288759 h 910511"/>
                <a:gd name="connsiteX47" fmla="*/ 141473 w 1371185"/>
                <a:gd name="connsiteY47" fmla="*/ 167454 h 910511"/>
                <a:gd name="connsiteX48" fmla="*/ 75277 w 1371185"/>
                <a:gd name="connsiteY48" fmla="*/ 203509 h 910511"/>
                <a:gd name="connsiteX49" fmla="*/ 503 w 1371185"/>
                <a:gd name="connsiteY49" fmla="*/ 132883 h 910511"/>
                <a:gd name="connsiteX0" fmla="*/ 503 w 1371185"/>
                <a:gd name="connsiteY0" fmla="*/ 132883 h 910511"/>
                <a:gd name="connsiteX1" fmla="*/ 67772 w 1371185"/>
                <a:gd name="connsiteY1" fmla="*/ 59203 h 910511"/>
                <a:gd name="connsiteX2" fmla="*/ 142549 w 1371185"/>
                <a:gd name="connsiteY2" fmla="*/ 9 h 910511"/>
                <a:gd name="connsiteX3" fmla="*/ 211360 w 1371185"/>
                <a:gd name="connsiteY3" fmla="*/ 66682 h 910511"/>
                <a:gd name="connsiteX4" fmla="*/ 194813 w 1371185"/>
                <a:gd name="connsiteY4" fmla="*/ 114926 h 910511"/>
                <a:gd name="connsiteX5" fmla="*/ 389721 w 1371185"/>
                <a:gd name="connsiteY5" fmla="*/ 222892 h 910511"/>
                <a:gd name="connsiteX6" fmla="*/ 686181 w 1371185"/>
                <a:gd name="connsiteY6" fmla="*/ 71447 h 910511"/>
                <a:gd name="connsiteX7" fmla="*/ 979078 w 1371185"/>
                <a:gd name="connsiteY7" fmla="*/ 218273 h 910511"/>
                <a:gd name="connsiteX8" fmla="*/ 1179698 w 1371185"/>
                <a:gd name="connsiteY8" fmla="*/ 108118 h 910511"/>
                <a:gd name="connsiteX9" fmla="*/ 1246773 w 1371185"/>
                <a:gd name="connsiteY9" fmla="*/ 1807 h 910511"/>
                <a:gd name="connsiteX10" fmla="*/ 1321069 w 1371185"/>
                <a:gd name="connsiteY10" fmla="*/ 72292 h 910511"/>
                <a:gd name="connsiteX11" fmla="*/ 1362979 w 1371185"/>
                <a:gd name="connsiteY11" fmla="*/ 175162 h 910511"/>
                <a:gd name="connsiteX12" fmla="*/ 1224939 w 1371185"/>
                <a:gd name="connsiteY12" fmla="*/ 174934 h 910511"/>
                <a:gd name="connsiteX13" fmla="*/ 1017769 w 1371185"/>
                <a:gd name="connsiteY13" fmla="*/ 287472 h 910511"/>
                <a:gd name="connsiteX14" fmla="*/ 1027653 w 1371185"/>
                <a:gd name="connsiteY14" fmla="*/ 567841 h 910511"/>
                <a:gd name="connsiteX15" fmla="*/ 1237677 w 1371185"/>
                <a:gd name="connsiteY15" fmla="*/ 683233 h 910511"/>
                <a:gd name="connsiteX16" fmla="*/ 1351548 w 1371185"/>
                <a:gd name="connsiteY16" fmla="*/ 678081 h 910511"/>
                <a:gd name="connsiteX17" fmla="*/ 1330593 w 1371185"/>
                <a:gd name="connsiteY17" fmla="*/ 798096 h 910511"/>
                <a:gd name="connsiteX18" fmla="*/ 1225818 w 1371185"/>
                <a:gd name="connsiteY18" fmla="*/ 866676 h 910511"/>
                <a:gd name="connsiteX19" fmla="*/ 1193631 w 1371185"/>
                <a:gd name="connsiteY19" fmla="*/ 759435 h 910511"/>
                <a:gd name="connsiteX20" fmla="*/ 989595 w 1371185"/>
                <a:gd name="connsiteY20" fmla="*/ 640931 h 910511"/>
                <a:gd name="connsiteX21" fmla="*/ 949597 w 1371185"/>
                <a:gd name="connsiteY21" fmla="*/ 694272 h 910511"/>
                <a:gd name="connsiteX22" fmla="*/ 876253 w 1371185"/>
                <a:gd name="connsiteY22" fmla="*/ 703793 h 910511"/>
                <a:gd name="connsiteX23" fmla="*/ 913398 w 1371185"/>
                <a:gd name="connsiteY23" fmla="*/ 845720 h 910511"/>
                <a:gd name="connsiteX24" fmla="*/ 892443 w 1371185"/>
                <a:gd name="connsiteY24" fmla="*/ 874295 h 910511"/>
                <a:gd name="connsiteX25" fmla="*/ 811480 w 1371185"/>
                <a:gd name="connsiteY25" fmla="*/ 874295 h 910511"/>
                <a:gd name="connsiteX26" fmla="*/ 781953 w 1371185"/>
                <a:gd name="connsiteY26" fmla="*/ 910490 h 910511"/>
                <a:gd name="connsiteX27" fmla="*/ 751475 w 1371185"/>
                <a:gd name="connsiteY27" fmla="*/ 872390 h 910511"/>
                <a:gd name="connsiteX28" fmla="*/ 717179 w 1371185"/>
                <a:gd name="connsiteY28" fmla="*/ 872390 h 910511"/>
                <a:gd name="connsiteX29" fmla="*/ 718155 w 1371185"/>
                <a:gd name="connsiteY29" fmla="*/ 910488 h 910511"/>
                <a:gd name="connsiteX30" fmla="*/ 657449 w 1371185"/>
                <a:gd name="connsiteY30" fmla="*/ 910216 h 910511"/>
                <a:gd name="connsiteX31" fmla="*/ 657172 w 1371185"/>
                <a:gd name="connsiteY31" fmla="*/ 874295 h 910511"/>
                <a:gd name="connsiteX32" fmla="*/ 620025 w 1371185"/>
                <a:gd name="connsiteY32" fmla="*/ 874295 h 910511"/>
                <a:gd name="connsiteX33" fmla="*/ 621228 w 1371185"/>
                <a:gd name="connsiteY33" fmla="*/ 910216 h 910511"/>
                <a:gd name="connsiteX34" fmla="*/ 562857 w 1371185"/>
                <a:gd name="connsiteY34" fmla="*/ 910487 h 910511"/>
                <a:gd name="connsiteX35" fmla="*/ 560975 w 1371185"/>
                <a:gd name="connsiteY35" fmla="*/ 875248 h 910511"/>
                <a:gd name="connsiteX36" fmla="*/ 490488 w 1371185"/>
                <a:gd name="connsiteY36" fmla="*/ 876200 h 910511"/>
                <a:gd name="connsiteX37" fmla="*/ 458103 w 1371185"/>
                <a:gd name="connsiteY37" fmla="*/ 843815 h 910511"/>
                <a:gd name="connsiteX38" fmla="*/ 500015 w 1371185"/>
                <a:gd name="connsiteY38" fmla="*/ 704746 h 910511"/>
                <a:gd name="connsiteX39" fmla="*/ 425714 w 1371185"/>
                <a:gd name="connsiteY39" fmla="*/ 700943 h 910511"/>
                <a:gd name="connsiteX40" fmla="*/ 381906 w 1371185"/>
                <a:gd name="connsiteY40" fmla="*/ 646647 h 910511"/>
                <a:gd name="connsiteX41" fmla="*/ 189098 w 1371185"/>
                <a:gd name="connsiteY41" fmla="*/ 753101 h 910511"/>
                <a:gd name="connsiteX42" fmla="*/ 172353 w 1371185"/>
                <a:gd name="connsiteY42" fmla="*/ 851436 h 910511"/>
                <a:gd name="connsiteX43" fmla="*/ 52338 w 1371185"/>
                <a:gd name="connsiteY43" fmla="*/ 796192 h 910511"/>
                <a:gd name="connsiteX44" fmla="*/ 135160 w 1371185"/>
                <a:gd name="connsiteY44" fmla="*/ 692760 h 910511"/>
                <a:gd name="connsiteX45" fmla="*/ 346384 w 1371185"/>
                <a:gd name="connsiteY45" fmla="*/ 576553 h 910511"/>
                <a:gd name="connsiteX46" fmla="*/ 355427 w 1371185"/>
                <a:gd name="connsiteY46" fmla="*/ 288759 h 910511"/>
                <a:gd name="connsiteX47" fmla="*/ 141473 w 1371185"/>
                <a:gd name="connsiteY47" fmla="*/ 167454 h 910511"/>
                <a:gd name="connsiteX48" fmla="*/ 75277 w 1371185"/>
                <a:gd name="connsiteY48" fmla="*/ 203509 h 910511"/>
                <a:gd name="connsiteX49" fmla="*/ 503 w 1371185"/>
                <a:gd name="connsiteY49" fmla="*/ 132883 h 910511"/>
                <a:gd name="connsiteX0" fmla="*/ 503 w 1371185"/>
                <a:gd name="connsiteY0" fmla="*/ 132883 h 910511"/>
                <a:gd name="connsiteX1" fmla="*/ 67772 w 1371185"/>
                <a:gd name="connsiteY1" fmla="*/ 59203 h 910511"/>
                <a:gd name="connsiteX2" fmla="*/ 142549 w 1371185"/>
                <a:gd name="connsiteY2" fmla="*/ 9 h 910511"/>
                <a:gd name="connsiteX3" fmla="*/ 211360 w 1371185"/>
                <a:gd name="connsiteY3" fmla="*/ 66682 h 910511"/>
                <a:gd name="connsiteX4" fmla="*/ 194813 w 1371185"/>
                <a:gd name="connsiteY4" fmla="*/ 114926 h 910511"/>
                <a:gd name="connsiteX5" fmla="*/ 389721 w 1371185"/>
                <a:gd name="connsiteY5" fmla="*/ 222892 h 910511"/>
                <a:gd name="connsiteX6" fmla="*/ 686181 w 1371185"/>
                <a:gd name="connsiteY6" fmla="*/ 71447 h 910511"/>
                <a:gd name="connsiteX7" fmla="*/ 979078 w 1371185"/>
                <a:gd name="connsiteY7" fmla="*/ 218273 h 910511"/>
                <a:gd name="connsiteX8" fmla="*/ 1179698 w 1371185"/>
                <a:gd name="connsiteY8" fmla="*/ 108118 h 910511"/>
                <a:gd name="connsiteX9" fmla="*/ 1246773 w 1371185"/>
                <a:gd name="connsiteY9" fmla="*/ 1807 h 910511"/>
                <a:gd name="connsiteX10" fmla="*/ 1321069 w 1371185"/>
                <a:gd name="connsiteY10" fmla="*/ 72292 h 910511"/>
                <a:gd name="connsiteX11" fmla="*/ 1362979 w 1371185"/>
                <a:gd name="connsiteY11" fmla="*/ 175162 h 910511"/>
                <a:gd name="connsiteX12" fmla="*/ 1224939 w 1371185"/>
                <a:gd name="connsiteY12" fmla="*/ 174934 h 910511"/>
                <a:gd name="connsiteX13" fmla="*/ 1017769 w 1371185"/>
                <a:gd name="connsiteY13" fmla="*/ 287472 h 910511"/>
                <a:gd name="connsiteX14" fmla="*/ 1027653 w 1371185"/>
                <a:gd name="connsiteY14" fmla="*/ 567841 h 910511"/>
                <a:gd name="connsiteX15" fmla="*/ 1237677 w 1371185"/>
                <a:gd name="connsiteY15" fmla="*/ 683233 h 910511"/>
                <a:gd name="connsiteX16" fmla="*/ 1351548 w 1371185"/>
                <a:gd name="connsiteY16" fmla="*/ 678081 h 910511"/>
                <a:gd name="connsiteX17" fmla="*/ 1330593 w 1371185"/>
                <a:gd name="connsiteY17" fmla="*/ 798096 h 910511"/>
                <a:gd name="connsiteX18" fmla="*/ 1225818 w 1371185"/>
                <a:gd name="connsiteY18" fmla="*/ 866676 h 910511"/>
                <a:gd name="connsiteX19" fmla="*/ 1193631 w 1371185"/>
                <a:gd name="connsiteY19" fmla="*/ 759435 h 910511"/>
                <a:gd name="connsiteX20" fmla="*/ 989595 w 1371185"/>
                <a:gd name="connsiteY20" fmla="*/ 640931 h 910511"/>
                <a:gd name="connsiteX21" fmla="*/ 949597 w 1371185"/>
                <a:gd name="connsiteY21" fmla="*/ 694272 h 910511"/>
                <a:gd name="connsiteX22" fmla="*/ 876253 w 1371185"/>
                <a:gd name="connsiteY22" fmla="*/ 703793 h 910511"/>
                <a:gd name="connsiteX23" fmla="*/ 913398 w 1371185"/>
                <a:gd name="connsiteY23" fmla="*/ 845720 h 910511"/>
                <a:gd name="connsiteX24" fmla="*/ 892443 w 1371185"/>
                <a:gd name="connsiteY24" fmla="*/ 874295 h 910511"/>
                <a:gd name="connsiteX25" fmla="*/ 811480 w 1371185"/>
                <a:gd name="connsiteY25" fmla="*/ 874295 h 910511"/>
                <a:gd name="connsiteX26" fmla="*/ 807690 w 1371185"/>
                <a:gd name="connsiteY26" fmla="*/ 910490 h 910511"/>
                <a:gd name="connsiteX27" fmla="*/ 751475 w 1371185"/>
                <a:gd name="connsiteY27" fmla="*/ 872390 h 910511"/>
                <a:gd name="connsiteX28" fmla="*/ 717179 w 1371185"/>
                <a:gd name="connsiteY28" fmla="*/ 872390 h 910511"/>
                <a:gd name="connsiteX29" fmla="*/ 718155 w 1371185"/>
                <a:gd name="connsiteY29" fmla="*/ 910488 h 910511"/>
                <a:gd name="connsiteX30" fmla="*/ 657449 w 1371185"/>
                <a:gd name="connsiteY30" fmla="*/ 910216 h 910511"/>
                <a:gd name="connsiteX31" fmla="*/ 657172 w 1371185"/>
                <a:gd name="connsiteY31" fmla="*/ 874295 h 910511"/>
                <a:gd name="connsiteX32" fmla="*/ 620025 w 1371185"/>
                <a:gd name="connsiteY32" fmla="*/ 874295 h 910511"/>
                <a:gd name="connsiteX33" fmla="*/ 621228 w 1371185"/>
                <a:gd name="connsiteY33" fmla="*/ 910216 h 910511"/>
                <a:gd name="connsiteX34" fmla="*/ 562857 w 1371185"/>
                <a:gd name="connsiteY34" fmla="*/ 910487 h 910511"/>
                <a:gd name="connsiteX35" fmla="*/ 560975 w 1371185"/>
                <a:gd name="connsiteY35" fmla="*/ 875248 h 910511"/>
                <a:gd name="connsiteX36" fmla="*/ 490488 w 1371185"/>
                <a:gd name="connsiteY36" fmla="*/ 876200 h 910511"/>
                <a:gd name="connsiteX37" fmla="*/ 458103 w 1371185"/>
                <a:gd name="connsiteY37" fmla="*/ 843815 h 910511"/>
                <a:gd name="connsiteX38" fmla="*/ 500015 w 1371185"/>
                <a:gd name="connsiteY38" fmla="*/ 704746 h 910511"/>
                <a:gd name="connsiteX39" fmla="*/ 425714 w 1371185"/>
                <a:gd name="connsiteY39" fmla="*/ 700943 h 910511"/>
                <a:gd name="connsiteX40" fmla="*/ 381906 w 1371185"/>
                <a:gd name="connsiteY40" fmla="*/ 646647 h 910511"/>
                <a:gd name="connsiteX41" fmla="*/ 189098 w 1371185"/>
                <a:gd name="connsiteY41" fmla="*/ 753101 h 910511"/>
                <a:gd name="connsiteX42" fmla="*/ 172353 w 1371185"/>
                <a:gd name="connsiteY42" fmla="*/ 851436 h 910511"/>
                <a:gd name="connsiteX43" fmla="*/ 52338 w 1371185"/>
                <a:gd name="connsiteY43" fmla="*/ 796192 h 910511"/>
                <a:gd name="connsiteX44" fmla="*/ 135160 w 1371185"/>
                <a:gd name="connsiteY44" fmla="*/ 692760 h 910511"/>
                <a:gd name="connsiteX45" fmla="*/ 346384 w 1371185"/>
                <a:gd name="connsiteY45" fmla="*/ 576553 h 910511"/>
                <a:gd name="connsiteX46" fmla="*/ 355427 w 1371185"/>
                <a:gd name="connsiteY46" fmla="*/ 288759 h 910511"/>
                <a:gd name="connsiteX47" fmla="*/ 141473 w 1371185"/>
                <a:gd name="connsiteY47" fmla="*/ 167454 h 910511"/>
                <a:gd name="connsiteX48" fmla="*/ 75277 w 1371185"/>
                <a:gd name="connsiteY48" fmla="*/ 203509 h 910511"/>
                <a:gd name="connsiteX49" fmla="*/ 503 w 1371185"/>
                <a:gd name="connsiteY49" fmla="*/ 132883 h 910511"/>
                <a:gd name="connsiteX0" fmla="*/ 503 w 1371185"/>
                <a:gd name="connsiteY0" fmla="*/ 132883 h 915533"/>
                <a:gd name="connsiteX1" fmla="*/ 67772 w 1371185"/>
                <a:gd name="connsiteY1" fmla="*/ 59203 h 915533"/>
                <a:gd name="connsiteX2" fmla="*/ 142549 w 1371185"/>
                <a:gd name="connsiteY2" fmla="*/ 9 h 915533"/>
                <a:gd name="connsiteX3" fmla="*/ 211360 w 1371185"/>
                <a:gd name="connsiteY3" fmla="*/ 66682 h 915533"/>
                <a:gd name="connsiteX4" fmla="*/ 194813 w 1371185"/>
                <a:gd name="connsiteY4" fmla="*/ 114926 h 915533"/>
                <a:gd name="connsiteX5" fmla="*/ 389721 w 1371185"/>
                <a:gd name="connsiteY5" fmla="*/ 222892 h 915533"/>
                <a:gd name="connsiteX6" fmla="*/ 686181 w 1371185"/>
                <a:gd name="connsiteY6" fmla="*/ 71447 h 915533"/>
                <a:gd name="connsiteX7" fmla="*/ 979078 w 1371185"/>
                <a:gd name="connsiteY7" fmla="*/ 218273 h 915533"/>
                <a:gd name="connsiteX8" fmla="*/ 1179698 w 1371185"/>
                <a:gd name="connsiteY8" fmla="*/ 108118 h 915533"/>
                <a:gd name="connsiteX9" fmla="*/ 1246773 w 1371185"/>
                <a:gd name="connsiteY9" fmla="*/ 1807 h 915533"/>
                <a:gd name="connsiteX10" fmla="*/ 1321069 w 1371185"/>
                <a:gd name="connsiteY10" fmla="*/ 72292 h 915533"/>
                <a:gd name="connsiteX11" fmla="*/ 1362979 w 1371185"/>
                <a:gd name="connsiteY11" fmla="*/ 175162 h 915533"/>
                <a:gd name="connsiteX12" fmla="*/ 1224939 w 1371185"/>
                <a:gd name="connsiteY12" fmla="*/ 174934 h 915533"/>
                <a:gd name="connsiteX13" fmla="*/ 1017769 w 1371185"/>
                <a:gd name="connsiteY13" fmla="*/ 287472 h 915533"/>
                <a:gd name="connsiteX14" fmla="*/ 1027653 w 1371185"/>
                <a:gd name="connsiteY14" fmla="*/ 567841 h 915533"/>
                <a:gd name="connsiteX15" fmla="*/ 1237677 w 1371185"/>
                <a:gd name="connsiteY15" fmla="*/ 683233 h 915533"/>
                <a:gd name="connsiteX16" fmla="*/ 1351548 w 1371185"/>
                <a:gd name="connsiteY16" fmla="*/ 678081 h 915533"/>
                <a:gd name="connsiteX17" fmla="*/ 1330593 w 1371185"/>
                <a:gd name="connsiteY17" fmla="*/ 798096 h 915533"/>
                <a:gd name="connsiteX18" fmla="*/ 1225818 w 1371185"/>
                <a:gd name="connsiteY18" fmla="*/ 866676 h 915533"/>
                <a:gd name="connsiteX19" fmla="*/ 1193631 w 1371185"/>
                <a:gd name="connsiteY19" fmla="*/ 759435 h 915533"/>
                <a:gd name="connsiteX20" fmla="*/ 989595 w 1371185"/>
                <a:gd name="connsiteY20" fmla="*/ 640931 h 915533"/>
                <a:gd name="connsiteX21" fmla="*/ 949597 w 1371185"/>
                <a:gd name="connsiteY21" fmla="*/ 694272 h 915533"/>
                <a:gd name="connsiteX22" fmla="*/ 876253 w 1371185"/>
                <a:gd name="connsiteY22" fmla="*/ 703793 h 915533"/>
                <a:gd name="connsiteX23" fmla="*/ 913398 w 1371185"/>
                <a:gd name="connsiteY23" fmla="*/ 845720 h 915533"/>
                <a:gd name="connsiteX24" fmla="*/ 892443 w 1371185"/>
                <a:gd name="connsiteY24" fmla="*/ 874295 h 915533"/>
                <a:gd name="connsiteX25" fmla="*/ 811480 w 1371185"/>
                <a:gd name="connsiteY25" fmla="*/ 874295 h 915533"/>
                <a:gd name="connsiteX26" fmla="*/ 807690 w 1371185"/>
                <a:gd name="connsiteY26" fmla="*/ 910490 h 915533"/>
                <a:gd name="connsiteX27" fmla="*/ 754676 w 1371185"/>
                <a:gd name="connsiteY27" fmla="*/ 911169 h 915533"/>
                <a:gd name="connsiteX28" fmla="*/ 751475 w 1371185"/>
                <a:gd name="connsiteY28" fmla="*/ 872390 h 915533"/>
                <a:gd name="connsiteX29" fmla="*/ 717179 w 1371185"/>
                <a:gd name="connsiteY29" fmla="*/ 872390 h 915533"/>
                <a:gd name="connsiteX30" fmla="*/ 718155 w 1371185"/>
                <a:gd name="connsiteY30" fmla="*/ 910488 h 915533"/>
                <a:gd name="connsiteX31" fmla="*/ 657449 w 1371185"/>
                <a:gd name="connsiteY31" fmla="*/ 910216 h 915533"/>
                <a:gd name="connsiteX32" fmla="*/ 657172 w 1371185"/>
                <a:gd name="connsiteY32" fmla="*/ 874295 h 915533"/>
                <a:gd name="connsiteX33" fmla="*/ 620025 w 1371185"/>
                <a:gd name="connsiteY33" fmla="*/ 874295 h 915533"/>
                <a:gd name="connsiteX34" fmla="*/ 621228 w 1371185"/>
                <a:gd name="connsiteY34" fmla="*/ 910216 h 915533"/>
                <a:gd name="connsiteX35" fmla="*/ 562857 w 1371185"/>
                <a:gd name="connsiteY35" fmla="*/ 910487 h 915533"/>
                <a:gd name="connsiteX36" fmla="*/ 560975 w 1371185"/>
                <a:gd name="connsiteY36" fmla="*/ 875248 h 915533"/>
                <a:gd name="connsiteX37" fmla="*/ 490488 w 1371185"/>
                <a:gd name="connsiteY37" fmla="*/ 876200 h 915533"/>
                <a:gd name="connsiteX38" fmla="*/ 458103 w 1371185"/>
                <a:gd name="connsiteY38" fmla="*/ 843815 h 915533"/>
                <a:gd name="connsiteX39" fmla="*/ 500015 w 1371185"/>
                <a:gd name="connsiteY39" fmla="*/ 704746 h 915533"/>
                <a:gd name="connsiteX40" fmla="*/ 425714 w 1371185"/>
                <a:gd name="connsiteY40" fmla="*/ 700943 h 915533"/>
                <a:gd name="connsiteX41" fmla="*/ 381906 w 1371185"/>
                <a:gd name="connsiteY41" fmla="*/ 646647 h 915533"/>
                <a:gd name="connsiteX42" fmla="*/ 189098 w 1371185"/>
                <a:gd name="connsiteY42" fmla="*/ 753101 h 915533"/>
                <a:gd name="connsiteX43" fmla="*/ 172353 w 1371185"/>
                <a:gd name="connsiteY43" fmla="*/ 851436 h 915533"/>
                <a:gd name="connsiteX44" fmla="*/ 52338 w 1371185"/>
                <a:gd name="connsiteY44" fmla="*/ 796192 h 915533"/>
                <a:gd name="connsiteX45" fmla="*/ 135160 w 1371185"/>
                <a:gd name="connsiteY45" fmla="*/ 692760 h 915533"/>
                <a:gd name="connsiteX46" fmla="*/ 346384 w 1371185"/>
                <a:gd name="connsiteY46" fmla="*/ 576553 h 915533"/>
                <a:gd name="connsiteX47" fmla="*/ 355427 w 1371185"/>
                <a:gd name="connsiteY47" fmla="*/ 288759 h 915533"/>
                <a:gd name="connsiteX48" fmla="*/ 141473 w 1371185"/>
                <a:gd name="connsiteY48" fmla="*/ 167454 h 915533"/>
                <a:gd name="connsiteX49" fmla="*/ 75277 w 1371185"/>
                <a:gd name="connsiteY49" fmla="*/ 203509 h 915533"/>
                <a:gd name="connsiteX50" fmla="*/ 503 w 1371185"/>
                <a:gd name="connsiteY50" fmla="*/ 132883 h 915533"/>
                <a:gd name="connsiteX0" fmla="*/ 503 w 1371185"/>
                <a:gd name="connsiteY0" fmla="*/ 132883 h 915533"/>
                <a:gd name="connsiteX1" fmla="*/ 67772 w 1371185"/>
                <a:gd name="connsiteY1" fmla="*/ 59203 h 915533"/>
                <a:gd name="connsiteX2" fmla="*/ 142549 w 1371185"/>
                <a:gd name="connsiteY2" fmla="*/ 9 h 915533"/>
                <a:gd name="connsiteX3" fmla="*/ 211360 w 1371185"/>
                <a:gd name="connsiteY3" fmla="*/ 66682 h 915533"/>
                <a:gd name="connsiteX4" fmla="*/ 194813 w 1371185"/>
                <a:gd name="connsiteY4" fmla="*/ 114926 h 915533"/>
                <a:gd name="connsiteX5" fmla="*/ 389721 w 1371185"/>
                <a:gd name="connsiteY5" fmla="*/ 222892 h 915533"/>
                <a:gd name="connsiteX6" fmla="*/ 686181 w 1371185"/>
                <a:gd name="connsiteY6" fmla="*/ 71447 h 915533"/>
                <a:gd name="connsiteX7" fmla="*/ 979078 w 1371185"/>
                <a:gd name="connsiteY7" fmla="*/ 218273 h 915533"/>
                <a:gd name="connsiteX8" fmla="*/ 1179698 w 1371185"/>
                <a:gd name="connsiteY8" fmla="*/ 108118 h 915533"/>
                <a:gd name="connsiteX9" fmla="*/ 1246773 w 1371185"/>
                <a:gd name="connsiteY9" fmla="*/ 1807 h 915533"/>
                <a:gd name="connsiteX10" fmla="*/ 1321069 w 1371185"/>
                <a:gd name="connsiteY10" fmla="*/ 72292 h 915533"/>
                <a:gd name="connsiteX11" fmla="*/ 1362979 w 1371185"/>
                <a:gd name="connsiteY11" fmla="*/ 175162 h 915533"/>
                <a:gd name="connsiteX12" fmla="*/ 1224939 w 1371185"/>
                <a:gd name="connsiteY12" fmla="*/ 174934 h 915533"/>
                <a:gd name="connsiteX13" fmla="*/ 1017769 w 1371185"/>
                <a:gd name="connsiteY13" fmla="*/ 287472 h 915533"/>
                <a:gd name="connsiteX14" fmla="*/ 1027653 w 1371185"/>
                <a:gd name="connsiteY14" fmla="*/ 567841 h 915533"/>
                <a:gd name="connsiteX15" fmla="*/ 1237677 w 1371185"/>
                <a:gd name="connsiteY15" fmla="*/ 683233 h 915533"/>
                <a:gd name="connsiteX16" fmla="*/ 1351548 w 1371185"/>
                <a:gd name="connsiteY16" fmla="*/ 678081 h 915533"/>
                <a:gd name="connsiteX17" fmla="*/ 1330593 w 1371185"/>
                <a:gd name="connsiteY17" fmla="*/ 798096 h 915533"/>
                <a:gd name="connsiteX18" fmla="*/ 1225818 w 1371185"/>
                <a:gd name="connsiteY18" fmla="*/ 866676 h 915533"/>
                <a:gd name="connsiteX19" fmla="*/ 1193631 w 1371185"/>
                <a:gd name="connsiteY19" fmla="*/ 759435 h 915533"/>
                <a:gd name="connsiteX20" fmla="*/ 989595 w 1371185"/>
                <a:gd name="connsiteY20" fmla="*/ 640931 h 915533"/>
                <a:gd name="connsiteX21" fmla="*/ 949597 w 1371185"/>
                <a:gd name="connsiteY21" fmla="*/ 694272 h 915533"/>
                <a:gd name="connsiteX22" fmla="*/ 876253 w 1371185"/>
                <a:gd name="connsiteY22" fmla="*/ 703793 h 915533"/>
                <a:gd name="connsiteX23" fmla="*/ 913398 w 1371185"/>
                <a:gd name="connsiteY23" fmla="*/ 845720 h 915533"/>
                <a:gd name="connsiteX24" fmla="*/ 892443 w 1371185"/>
                <a:gd name="connsiteY24" fmla="*/ 874295 h 915533"/>
                <a:gd name="connsiteX25" fmla="*/ 811480 w 1371185"/>
                <a:gd name="connsiteY25" fmla="*/ 874295 h 915533"/>
                <a:gd name="connsiteX26" fmla="*/ 807690 w 1371185"/>
                <a:gd name="connsiteY26" fmla="*/ 910490 h 915533"/>
                <a:gd name="connsiteX27" fmla="*/ 754676 w 1371185"/>
                <a:gd name="connsiteY27" fmla="*/ 911169 h 915533"/>
                <a:gd name="connsiteX28" fmla="*/ 751475 w 1371185"/>
                <a:gd name="connsiteY28" fmla="*/ 872390 h 915533"/>
                <a:gd name="connsiteX29" fmla="*/ 717179 w 1371185"/>
                <a:gd name="connsiteY29" fmla="*/ 872390 h 915533"/>
                <a:gd name="connsiteX30" fmla="*/ 718155 w 1371185"/>
                <a:gd name="connsiteY30" fmla="*/ 910488 h 915533"/>
                <a:gd name="connsiteX31" fmla="*/ 657449 w 1371185"/>
                <a:gd name="connsiteY31" fmla="*/ 910216 h 915533"/>
                <a:gd name="connsiteX32" fmla="*/ 657172 w 1371185"/>
                <a:gd name="connsiteY32" fmla="*/ 874295 h 915533"/>
                <a:gd name="connsiteX33" fmla="*/ 620025 w 1371185"/>
                <a:gd name="connsiteY33" fmla="*/ 874295 h 915533"/>
                <a:gd name="connsiteX34" fmla="*/ 621228 w 1371185"/>
                <a:gd name="connsiteY34" fmla="*/ 910216 h 915533"/>
                <a:gd name="connsiteX35" fmla="*/ 562857 w 1371185"/>
                <a:gd name="connsiteY35" fmla="*/ 910487 h 915533"/>
                <a:gd name="connsiteX36" fmla="*/ 560975 w 1371185"/>
                <a:gd name="connsiteY36" fmla="*/ 875248 h 915533"/>
                <a:gd name="connsiteX37" fmla="*/ 490488 w 1371185"/>
                <a:gd name="connsiteY37" fmla="*/ 876200 h 915533"/>
                <a:gd name="connsiteX38" fmla="*/ 458103 w 1371185"/>
                <a:gd name="connsiteY38" fmla="*/ 843815 h 915533"/>
                <a:gd name="connsiteX39" fmla="*/ 500015 w 1371185"/>
                <a:gd name="connsiteY39" fmla="*/ 704746 h 915533"/>
                <a:gd name="connsiteX40" fmla="*/ 425714 w 1371185"/>
                <a:gd name="connsiteY40" fmla="*/ 700943 h 915533"/>
                <a:gd name="connsiteX41" fmla="*/ 381906 w 1371185"/>
                <a:gd name="connsiteY41" fmla="*/ 646647 h 915533"/>
                <a:gd name="connsiteX42" fmla="*/ 189098 w 1371185"/>
                <a:gd name="connsiteY42" fmla="*/ 753101 h 915533"/>
                <a:gd name="connsiteX43" fmla="*/ 172353 w 1371185"/>
                <a:gd name="connsiteY43" fmla="*/ 851436 h 915533"/>
                <a:gd name="connsiteX44" fmla="*/ 52338 w 1371185"/>
                <a:gd name="connsiteY44" fmla="*/ 796192 h 915533"/>
                <a:gd name="connsiteX45" fmla="*/ 135160 w 1371185"/>
                <a:gd name="connsiteY45" fmla="*/ 692760 h 915533"/>
                <a:gd name="connsiteX46" fmla="*/ 346384 w 1371185"/>
                <a:gd name="connsiteY46" fmla="*/ 576553 h 915533"/>
                <a:gd name="connsiteX47" fmla="*/ 355427 w 1371185"/>
                <a:gd name="connsiteY47" fmla="*/ 288759 h 915533"/>
                <a:gd name="connsiteX48" fmla="*/ 141473 w 1371185"/>
                <a:gd name="connsiteY48" fmla="*/ 167454 h 915533"/>
                <a:gd name="connsiteX49" fmla="*/ 75277 w 1371185"/>
                <a:gd name="connsiteY49" fmla="*/ 203509 h 915533"/>
                <a:gd name="connsiteX50" fmla="*/ 503 w 1371185"/>
                <a:gd name="connsiteY50" fmla="*/ 132883 h 915533"/>
                <a:gd name="connsiteX0" fmla="*/ 503 w 1371185"/>
                <a:gd name="connsiteY0" fmla="*/ 132883 h 915533"/>
                <a:gd name="connsiteX1" fmla="*/ 67772 w 1371185"/>
                <a:gd name="connsiteY1" fmla="*/ 59203 h 915533"/>
                <a:gd name="connsiteX2" fmla="*/ 142549 w 1371185"/>
                <a:gd name="connsiteY2" fmla="*/ 9 h 915533"/>
                <a:gd name="connsiteX3" fmla="*/ 211360 w 1371185"/>
                <a:gd name="connsiteY3" fmla="*/ 66682 h 915533"/>
                <a:gd name="connsiteX4" fmla="*/ 194813 w 1371185"/>
                <a:gd name="connsiteY4" fmla="*/ 114926 h 915533"/>
                <a:gd name="connsiteX5" fmla="*/ 389721 w 1371185"/>
                <a:gd name="connsiteY5" fmla="*/ 222892 h 915533"/>
                <a:gd name="connsiteX6" fmla="*/ 686181 w 1371185"/>
                <a:gd name="connsiteY6" fmla="*/ 71447 h 915533"/>
                <a:gd name="connsiteX7" fmla="*/ 979078 w 1371185"/>
                <a:gd name="connsiteY7" fmla="*/ 218273 h 915533"/>
                <a:gd name="connsiteX8" fmla="*/ 1179698 w 1371185"/>
                <a:gd name="connsiteY8" fmla="*/ 108118 h 915533"/>
                <a:gd name="connsiteX9" fmla="*/ 1246773 w 1371185"/>
                <a:gd name="connsiteY9" fmla="*/ 1807 h 915533"/>
                <a:gd name="connsiteX10" fmla="*/ 1321069 w 1371185"/>
                <a:gd name="connsiteY10" fmla="*/ 72292 h 915533"/>
                <a:gd name="connsiteX11" fmla="*/ 1362979 w 1371185"/>
                <a:gd name="connsiteY11" fmla="*/ 175162 h 915533"/>
                <a:gd name="connsiteX12" fmla="*/ 1224939 w 1371185"/>
                <a:gd name="connsiteY12" fmla="*/ 174934 h 915533"/>
                <a:gd name="connsiteX13" fmla="*/ 1017769 w 1371185"/>
                <a:gd name="connsiteY13" fmla="*/ 287472 h 915533"/>
                <a:gd name="connsiteX14" fmla="*/ 1027653 w 1371185"/>
                <a:gd name="connsiteY14" fmla="*/ 567841 h 915533"/>
                <a:gd name="connsiteX15" fmla="*/ 1237677 w 1371185"/>
                <a:gd name="connsiteY15" fmla="*/ 683233 h 915533"/>
                <a:gd name="connsiteX16" fmla="*/ 1351548 w 1371185"/>
                <a:gd name="connsiteY16" fmla="*/ 678081 h 915533"/>
                <a:gd name="connsiteX17" fmla="*/ 1330593 w 1371185"/>
                <a:gd name="connsiteY17" fmla="*/ 798096 h 915533"/>
                <a:gd name="connsiteX18" fmla="*/ 1225818 w 1371185"/>
                <a:gd name="connsiteY18" fmla="*/ 866676 h 915533"/>
                <a:gd name="connsiteX19" fmla="*/ 1193631 w 1371185"/>
                <a:gd name="connsiteY19" fmla="*/ 759435 h 915533"/>
                <a:gd name="connsiteX20" fmla="*/ 989595 w 1371185"/>
                <a:gd name="connsiteY20" fmla="*/ 640931 h 915533"/>
                <a:gd name="connsiteX21" fmla="*/ 949597 w 1371185"/>
                <a:gd name="connsiteY21" fmla="*/ 694272 h 915533"/>
                <a:gd name="connsiteX22" fmla="*/ 876253 w 1371185"/>
                <a:gd name="connsiteY22" fmla="*/ 703793 h 915533"/>
                <a:gd name="connsiteX23" fmla="*/ 913398 w 1371185"/>
                <a:gd name="connsiteY23" fmla="*/ 845720 h 915533"/>
                <a:gd name="connsiteX24" fmla="*/ 892443 w 1371185"/>
                <a:gd name="connsiteY24" fmla="*/ 874295 h 915533"/>
                <a:gd name="connsiteX25" fmla="*/ 811480 w 1371185"/>
                <a:gd name="connsiteY25" fmla="*/ 874295 h 915533"/>
                <a:gd name="connsiteX26" fmla="*/ 807690 w 1371185"/>
                <a:gd name="connsiteY26" fmla="*/ 910490 h 915533"/>
                <a:gd name="connsiteX27" fmla="*/ 754676 w 1371185"/>
                <a:gd name="connsiteY27" fmla="*/ 911169 h 915533"/>
                <a:gd name="connsiteX28" fmla="*/ 751475 w 1371185"/>
                <a:gd name="connsiteY28" fmla="*/ 872390 h 915533"/>
                <a:gd name="connsiteX29" fmla="*/ 717179 w 1371185"/>
                <a:gd name="connsiteY29" fmla="*/ 872390 h 915533"/>
                <a:gd name="connsiteX30" fmla="*/ 718155 w 1371185"/>
                <a:gd name="connsiteY30" fmla="*/ 910488 h 915533"/>
                <a:gd name="connsiteX31" fmla="*/ 657449 w 1371185"/>
                <a:gd name="connsiteY31" fmla="*/ 910216 h 915533"/>
                <a:gd name="connsiteX32" fmla="*/ 657172 w 1371185"/>
                <a:gd name="connsiteY32" fmla="*/ 874295 h 915533"/>
                <a:gd name="connsiteX33" fmla="*/ 620025 w 1371185"/>
                <a:gd name="connsiteY33" fmla="*/ 874295 h 915533"/>
                <a:gd name="connsiteX34" fmla="*/ 621228 w 1371185"/>
                <a:gd name="connsiteY34" fmla="*/ 910216 h 915533"/>
                <a:gd name="connsiteX35" fmla="*/ 562857 w 1371185"/>
                <a:gd name="connsiteY35" fmla="*/ 910487 h 915533"/>
                <a:gd name="connsiteX36" fmla="*/ 560975 w 1371185"/>
                <a:gd name="connsiteY36" fmla="*/ 875248 h 915533"/>
                <a:gd name="connsiteX37" fmla="*/ 490488 w 1371185"/>
                <a:gd name="connsiteY37" fmla="*/ 876200 h 915533"/>
                <a:gd name="connsiteX38" fmla="*/ 458103 w 1371185"/>
                <a:gd name="connsiteY38" fmla="*/ 843815 h 915533"/>
                <a:gd name="connsiteX39" fmla="*/ 500015 w 1371185"/>
                <a:gd name="connsiteY39" fmla="*/ 704746 h 915533"/>
                <a:gd name="connsiteX40" fmla="*/ 425714 w 1371185"/>
                <a:gd name="connsiteY40" fmla="*/ 700943 h 915533"/>
                <a:gd name="connsiteX41" fmla="*/ 381906 w 1371185"/>
                <a:gd name="connsiteY41" fmla="*/ 646647 h 915533"/>
                <a:gd name="connsiteX42" fmla="*/ 189098 w 1371185"/>
                <a:gd name="connsiteY42" fmla="*/ 753101 h 915533"/>
                <a:gd name="connsiteX43" fmla="*/ 172353 w 1371185"/>
                <a:gd name="connsiteY43" fmla="*/ 851436 h 915533"/>
                <a:gd name="connsiteX44" fmla="*/ 52338 w 1371185"/>
                <a:gd name="connsiteY44" fmla="*/ 796192 h 915533"/>
                <a:gd name="connsiteX45" fmla="*/ 135160 w 1371185"/>
                <a:gd name="connsiteY45" fmla="*/ 692760 h 915533"/>
                <a:gd name="connsiteX46" fmla="*/ 346384 w 1371185"/>
                <a:gd name="connsiteY46" fmla="*/ 576553 h 915533"/>
                <a:gd name="connsiteX47" fmla="*/ 355427 w 1371185"/>
                <a:gd name="connsiteY47" fmla="*/ 288759 h 915533"/>
                <a:gd name="connsiteX48" fmla="*/ 141473 w 1371185"/>
                <a:gd name="connsiteY48" fmla="*/ 167454 h 915533"/>
                <a:gd name="connsiteX49" fmla="*/ 75277 w 1371185"/>
                <a:gd name="connsiteY49" fmla="*/ 203509 h 915533"/>
                <a:gd name="connsiteX50" fmla="*/ 503 w 1371185"/>
                <a:gd name="connsiteY50" fmla="*/ 132883 h 915533"/>
                <a:gd name="connsiteX0" fmla="*/ 503 w 1371185"/>
                <a:gd name="connsiteY0" fmla="*/ 132883 h 914772"/>
                <a:gd name="connsiteX1" fmla="*/ 67772 w 1371185"/>
                <a:gd name="connsiteY1" fmla="*/ 59203 h 914772"/>
                <a:gd name="connsiteX2" fmla="*/ 142549 w 1371185"/>
                <a:gd name="connsiteY2" fmla="*/ 9 h 914772"/>
                <a:gd name="connsiteX3" fmla="*/ 211360 w 1371185"/>
                <a:gd name="connsiteY3" fmla="*/ 66682 h 914772"/>
                <a:gd name="connsiteX4" fmla="*/ 194813 w 1371185"/>
                <a:gd name="connsiteY4" fmla="*/ 114926 h 914772"/>
                <a:gd name="connsiteX5" fmla="*/ 389721 w 1371185"/>
                <a:gd name="connsiteY5" fmla="*/ 222892 h 914772"/>
                <a:gd name="connsiteX6" fmla="*/ 686181 w 1371185"/>
                <a:gd name="connsiteY6" fmla="*/ 71447 h 914772"/>
                <a:gd name="connsiteX7" fmla="*/ 979078 w 1371185"/>
                <a:gd name="connsiteY7" fmla="*/ 218273 h 914772"/>
                <a:gd name="connsiteX8" fmla="*/ 1179698 w 1371185"/>
                <a:gd name="connsiteY8" fmla="*/ 108118 h 914772"/>
                <a:gd name="connsiteX9" fmla="*/ 1246773 w 1371185"/>
                <a:gd name="connsiteY9" fmla="*/ 1807 h 914772"/>
                <a:gd name="connsiteX10" fmla="*/ 1321069 w 1371185"/>
                <a:gd name="connsiteY10" fmla="*/ 72292 h 914772"/>
                <a:gd name="connsiteX11" fmla="*/ 1362979 w 1371185"/>
                <a:gd name="connsiteY11" fmla="*/ 175162 h 914772"/>
                <a:gd name="connsiteX12" fmla="*/ 1224939 w 1371185"/>
                <a:gd name="connsiteY12" fmla="*/ 174934 h 914772"/>
                <a:gd name="connsiteX13" fmla="*/ 1017769 w 1371185"/>
                <a:gd name="connsiteY13" fmla="*/ 287472 h 914772"/>
                <a:gd name="connsiteX14" fmla="*/ 1027653 w 1371185"/>
                <a:gd name="connsiteY14" fmla="*/ 567841 h 914772"/>
                <a:gd name="connsiteX15" fmla="*/ 1237677 w 1371185"/>
                <a:gd name="connsiteY15" fmla="*/ 683233 h 914772"/>
                <a:gd name="connsiteX16" fmla="*/ 1351548 w 1371185"/>
                <a:gd name="connsiteY16" fmla="*/ 678081 h 914772"/>
                <a:gd name="connsiteX17" fmla="*/ 1330593 w 1371185"/>
                <a:gd name="connsiteY17" fmla="*/ 798096 h 914772"/>
                <a:gd name="connsiteX18" fmla="*/ 1225818 w 1371185"/>
                <a:gd name="connsiteY18" fmla="*/ 866676 h 914772"/>
                <a:gd name="connsiteX19" fmla="*/ 1193631 w 1371185"/>
                <a:gd name="connsiteY19" fmla="*/ 759435 h 914772"/>
                <a:gd name="connsiteX20" fmla="*/ 989595 w 1371185"/>
                <a:gd name="connsiteY20" fmla="*/ 640931 h 914772"/>
                <a:gd name="connsiteX21" fmla="*/ 949597 w 1371185"/>
                <a:gd name="connsiteY21" fmla="*/ 694272 h 914772"/>
                <a:gd name="connsiteX22" fmla="*/ 876253 w 1371185"/>
                <a:gd name="connsiteY22" fmla="*/ 703793 h 914772"/>
                <a:gd name="connsiteX23" fmla="*/ 913398 w 1371185"/>
                <a:gd name="connsiteY23" fmla="*/ 845720 h 914772"/>
                <a:gd name="connsiteX24" fmla="*/ 892443 w 1371185"/>
                <a:gd name="connsiteY24" fmla="*/ 874295 h 914772"/>
                <a:gd name="connsiteX25" fmla="*/ 811480 w 1371185"/>
                <a:gd name="connsiteY25" fmla="*/ 874295 h 914772"/>
                <a:gd name="connsiteX26" fmla="*/ 809596 w 1371185"/>
                <a:gd name="connsiteY26" fmla="*/ 908584 h 914772"/>
                <a:gd name="connsiteX27" fmla="*/ 754676 w 1371185"/>
                <a:gd name="connsiteY27" fmla="*/ 911169 h 914772"/>
                <a:gd name="connsiteX28" fmla="*/ 751475 w 1371185"/>
                <a:gd name="connsiteY28" fmla="*/ 872390 h 914772"/>
                <a:gd name="connsiteX29" fmla="*/ 717179 w 1371185"/>
                <a:gd name="connsiteY29" fmla="*/ 872390 h 914772"/>
                <a:gd name="connsiteX30" fmla="*/ 718155 w 1371185"/>
                <a:gd name="connsiteY30" fmla="*/ 910488 h 914772"/>
                <a:gd name="connsiteX31" fmla="*/ 657449 w 1371185"/>
                <a:gd name="connsiteY31" fmla="*/ 910216 h 914772"/>
                <a:gd name="connsiteX32" fmla="*/ 657172 w 1371185"/>
                <a:gd name="connsiteY32" fmla="*/ 874295 h 914772"/>
                <a:gd name="connsiteX33" fmla="*/ 620025 w 1371185"/>
                <a:gd name="connsiteY33" fmla="*/ 874295 h 914772"/>
                <a:gd name="connsiteX34" fmla="*/ 621228 w 1371185"/>
                <a:gd name="connsiteY34" fmla="*/ 910216 h 914772"/>
                <a:gd name="connsiteX35" fmla="*/ 562857 w 1371185"/>
                <a:gd name="connsiteY35" fmla="*/ 910487 h 914772"/>
                <a:gd name="connsiteX36" fmla="*/ 560975 w 1371185"/>
                <a:gd name="connsiteY36" fmla="*/ 875248 h 914772"/>
                <a:gd name="connsiteX37" fmla="*/ 490488 w 1371185"/>
                <a:gd name="connsiteY37" fmla="*/ 876200 h 914772"/>
                <a:gd name="connsiteX38" fmla="*/ 458103 w 1371185"/>
                <a:gd name="connsiteY38" fmla="*/ 843815 h 914772"/>
                <a:gd name="connsiteX39" fmla="*/ 500015 w 1371185"/>
                <a:gd name="connsiteY39" fmla="*/ 704746 h 914772"/>
                <a:gd name="connsiteX40" fmla="*/ 425714 w 1371185"/>
                <a:gd name="connsiteY40" fmla="*/ 700943 h 914772"/>
                <a:gd name="connsiteX41" fmla="*/ 381906 w 1371185"/>
                <a:gd name="connsiteY41" fmla="*/ 646647 h 914772"/>
                <a:gd name="connsiteX42" fmla="*/ 189098 w 1371185"/>
                <a:gd name="connsiteY42" fmla="*/ 753101 h 914772"/>
                <a:gd name="connsiteX43" fmla="*/ 172353 w 1371185"/>
                <a:gd name="connsiteY43" fmla="*/ 851436 h 914772"/>
                <a:gd name="connsiteX44" fmla="*/ 52338 w 1371185"/>
                <a:gd name="connsiteY44" fmla="*/ 796192 h 914772"/>
                <a:gd name="connsiteX45" fmla="*/ 135160 w 1371185"/>
                <a:gd name="connsiteY45" fmla="*/ 692760 h 914772"/>
                <a:gd name="connsiteX46" fmla="*/ 346384 w 1371185"/>
                <a:gd name="connsiteY46" fmla="*/ 576553 h 914772"/>
                <a:gd name="connsiteX47" fmla="*/ 355427 w 1371185"/>
                <a:gd name="connsiteY47" fmla="*/ 288759 h 914772"/>
                <a:gd name="connsiteX48" fmla="*/ 141473 w 1371185"/>
                <a:gd name="connsiteY48" fmla="*/ 167454 h 914772"/>
                <a:gd name="connsiteX49" fmla="*/ 75277 w 1371185"/>
                <a:gd name="connsiteY49" fmla="*/ 203509 h 914772"/>
                <a:gd name="connsiteX50" fmla="*/ 503 w 1371185"/>
                <a:gd name="connsiteY50" fmla="*/ 132883 h 914772"/>
                <a:gd name="connsiteX0" fmla="*/ 503 w 1371185"/>
                <a:gd name="connsiteY0" fmla="*/ 132883 h 911169"/>
                <a:gd name="connsiteX1" fmla="*/ 67772 w 1371185"/>
                <a:gd name="connsiteY1" fmla="*/ 59203 h 911169"/>
                <a:gd name="connsiteX2" fmla="*/ 142549 w 1371185"/>
                <a:gd name="connsiteY2" fmla="*/ 9 h 911169"/>
                <a:gd name="connsiteX3" fmla="*/ 211360 w 1371185"/>
                <a:gd name="connsiteY3" fmla="*/ 66682 h 911169"/>
                <a:gd name="connsiteX4" fmla="*/ 194813 w 1371185"/>
                <a:gd name="connsiteY4" fmla="*/ 114926 h 911169"/>
                <a:gd name="connsiteX5" fmla="*/ 389721 w 1371185"/>
                <a:gd name="connsiteY5" fmla="*/ 222892 h 911169"/>
                <a:gd name="connsiteX6" fmla="*/ 686181 w 1371185"/>
                <a:gd name="connsiteY6" fmla="*/ 71447 h 911169"/>
                <a:gd name="connsiteX7" fmla="*/ 979078 w 1371185"/>
                <a:gd name="connsiteY7" fmla="*/ 218273 h 911169"/>
                <a:gd name="connsiteX8" fmla="*/ 1179698 w 1371185"/>
                <a:gd name="connsiteY8" fmla="*/ 108118 h 911169"/>
                <a:gd name="connsiteX9" fmla="*/ 1246773 w 1371185"/>
                <a:gd name="connsiteY9" fmla="*/ 1807 h 911169"/>
                <a:gd name="connsiteX10" fmla="*/ 1321069 w 1371185"/>
                <a:gd name="connsiteY10" fmla="*/ 72292 h 911169"/>
                <a:gd name="connsiteX11" fmla="*/ 1362979 w 1371185"/>
                <a:gd name="connsiteY11" fmla="*/ 175162 h 911169"/>
                <a:gd name="connsiteX12" fmla="*/ 1224939 w 1371185"/>
                <a:gd name="connsiteY12" fmla="*/ 174934 h 911169"/>
                <a:gd name="connsiteX13" fmla="*/ 1017769 w 1371185"/>
                <a:gd name="connsiteY13" fmla="*/ 287472 h 911169"/>
                <a:gd name="connsiteX14" fmla="*/ 1027653 w 1371185"/>
                <a:gd name="connsiteY14" fmla="*/ 567841 h 911169"/>
                <a:gd name="connsiteX15" fmla="*/ 1237677 w 1371185"/>
                <a:gd name="connsiteY15" fmla="*/ 683233 h 911169"/>
                <a:gd name="connsiteX16" fmla="*/ 1351548 w 1371185"/>
                <a:gd name="connsiteY16" fmla="*/ 678081 h 911169"/>
                <a:gd name="connsiteX17" fmla="*/ 1330593 w 1371185"/>
                <a:gd name="connsiteY17" fmla="*/ 798096 h 911169"/>
                <a:gd name="connsiteX18" fmla="*/ 1225818 w 1371185"/>
                <a:gd name="connsiteY18" fmla="*/ 866676 h 911169"/>
                <a:gd name="connsiteX19" fmla="*/ 1193631 w 1371185"/>
                <a:gd name="connsiteY19" fmla="*/ 759435 h 911169"/>
                <a:gd name="connsiteX20" fmla="*/ 989595 w 1371185"/>
                <a:gd name="connsiteY20" fmla="*/ 640931 h 911169"/>
                <a:gd name="connsiteX21" fmla="*/ 949597 w 1371185"/>
                <a:gd name="connsiteY21" fmla="*/ 694272 h 911169"/>
                <a:gd name="connsiteX22" fmla="*/ 876253 w 1371185"/>
                <a:gd name="connsiteY22" fmla="*/ 703793 h 911169"/>
                <a:gd name="connsiteX23" fmla="*/ 913398 w 1371185"/>
                <a:gd name="connsiteY23" fmla="*/ 845720 h 911169"/>
                <a:gd name="connsiteX24" fmla="*/ 892443 w 1371185"/>
                <a:gd name="connsiteY24" fmla="*/ 874295 h 911169"/>
                <a:gd name="connsiteX25" fmla="*/ 811480 w 1371185"/>
                <a:gd name="connsiteY25" fmla="*/ 874295 h 911169"/>
                <a:gd name="connsiteX26" fmla="*/ 809596 w 1371185"/>
                <a:gd name="connsiteY26" fmla="*/ 908584 h 911169"/>
                <a:gd name="connsiteX27" fmla="*/ 754676 w 1371185"/>
                <a:gd name="connsiteY27" fmla="*/ 911169 h 911169"/>
                <a:gd name="connsiteX28" fmla="*/ 751475 w 1371185"/>
                <a:gd name="connsiteY28" fmla="*/ 872390 h 911169"/>
                <a:gd name="connsiteX29" fmla="*/ 717179 w 1371185"/>
                <a:gd name="connsiteY29" fmla="*/ 872390 h 911169"/>
                <a:gd name="connsiteX30" fmla="*/ 718155 w 1371185"/>
                <a:gd name="connsiteY30" fmla="*/ 910488 h 911169"/>
                <a:gd name="connsiteX31" fmla="*/ 657449 w 1371185"/>
                <a:gd name="connsiteY31" fmla="*/ 910216 h 911169"/>
                <a:gd name="connsiteX32" fmla="*/ 657172 w 1371185"/>
                <a:gd name="connsiteY32" fmla="*/ 874295 h 911169"/>
                <a:gd name="connsiteX33" fmla="*/ 620025 w 1371185"/>
                <a:gd name="connsiteY33" fmla="*/ 874295 h 911169"/>
                <a:gd name="connsiteX34" fmla="*/ 621228 w 1371185"/>
                <a:gd name="connsiteY34" fmla="*/ 910216 h 911169"/>
                <a:gd name="connsiteX35" fmla="*/ 562857 w 1371185"/>
                <a:gd name="connsiteY35" fmla="*/ 910487 h 911169"/>
                <a:gd name="connsiteX36" fmla="*/ 560975 w 1371185"/>
                <a:gd name="connsiteY36" fmla="*/ 875248 h 911169"/>
                <a:gd name="connsiteX37" fmla="*/ 490488 w 1371185"/>
                <a:gd name="connsiteY37" fmla="*/ 876200 h 911169"/>
                <a:gd name="connsiteX38" fmla="*/ 458103 w 1371185"/>
                <a:gd name="connsiteY38" fmla="*/ 843815 h 911169"/>
                <a:gd name="connsiteX39" fmla="*/ 500015 w 1371185"/>
                <a:gd name="connsiteY39" fmla="*/ 704746 h 911169"/>
                <a:gd name="connsiteX40" fmla="*/ 425714 w 1371185"/>
                <a:gd name="connsiteY40" fmla="*/ 700943 h 911169"/>
                <a:gd name="connsiteX41" fmla="*/ 381906 w 1371185"/>
                <a:gd name="connsiteY41" fmla="*/ 646647 h 911169"/>
                <a:gd name="connsiteX42" fmla="*/ 189098 w 1371185"/>
                <a:gd name="connsiteY42" fmla="*/ 753101 h 911169"/>
                <a:gd name="connsiteX43" fmla="*/ 172353 w 1371185"/>
                <a:gd name="connsiteY43" fmla="*/ 851436 h 911169"/>
                <a:gd name="connsiteX44" fmla="*/ 52338 w 1371185"/>
                <a:gd name="connsiteY44" fmla="*/ 796192 h 911169"/>
                <a:gd name="connsiteX45" fmla="*/ 135160 w 1371185"/>
                <a:gd name="connsiteY45" fmla="*/ 692760 h 911169"/>
                <a:gd name="connsiteX46" fmla="*/ 346384 w 1371185"/>
                <a:gd name="connsiteY46" fmla="*/ 576553 h 911169"/>
                <a:gd name="connsiteX47" fmla="*/ 355427 w 1371185"/>
                <a:gd name="connsiteY47" fmla="*/ 288759 h 911169"/>
                <a:gd name="connsiteX48" fmla="*/ 141473 w 1371185"/>
                <a:gd name="connsiteY48" fmla="*/ 167454 h 911169"/>
                <a:gd name="connsiteX49" fmla="*/ 75277 w 1371185"/>
                <a:gd name="connsiteY49" fmla="*/ 203509 h 911169"/>
                <a:gd name="connsiteX50" fmla="*/ 503 w 1371185"/>
                <a:gd name="connsiteY50" fmla="*/ 132883 h 911169"/>
                <a:gd name="connsiteX0" fmla="*/ 503 w 1371185"/>
                <a:gd name="connsiteY0" fmla="*/ 132883 h 911444"/>
                <a:gd name="connsiteX1" fmla="*/ 67772 w 1371185"/>
                <a:gd name="connsiteY1" fmla="*/ 59203 h 911444"/>
                <a:gd name="connsiteX2" fmla="*/ 142549 w 1371185"/>
                <a:gd name="connsiteY2" fmla="*/ 9 h 911444"/>
                <a:gd name="connsiteX3" fmla="*/ 211360 w 1371185"/>
                <a:gd name="connsiteY3" fmla="*/ 66682 h 911444"/>
                <a:gd name="connsiteX4" fmla="*/ 194813 w 1371185"/>
                <a:gd name="connsiteY4" fmla="*/ 114926 h 911444"/>
                <a:gd name="connsiteX5" fmla="*/ 389721 w 1371185"/>
                <a:gd name="connsiteY5" fmla="*/ 222892 h 911444"/>
                <a:gd name="connsiteX6" fmla="*/ 686181 w 1371185"/>
                <a:gd name="connsiteY6" fmla="*/ 71447 h 911444"/>
                <a:gd name="connsiteX7" fmla="*/ 979078 w 1371185"/>
                <a:gd name="connsiteY7" fmla="*/ 218273 h 911444"/>
                <a:gd name="connsiteX8" fmla="*/ 1179698 w 1371185"/>
                <a:gd name="connsiteY8" fmla="*/ 108118 h 911444"/>
                <a:gd name="connsiteX9" fmla="*/ 1246773 w 1371185"/>
                <a:gd name="connsiteY9" fmla="*/ 1807 h 911444"/>
                <a:gd name="connsiteX10" fmla="*/ 1321069 w 1371185"/>
                <a:gd name="connsiteY10" fmla="*/ 72292 h 911444"/>
                <a:gd name="connsiteX11" fmla="*/ 1362979 w 1371185"/>
                <a:gd name="connsiteY11" fmla="*/ 175162 h 911444"/>
                <a:gd name="connsiteX12" fmla="*/ 1224939 w 1371185"/>
                <a:gd name="connsiteY12" fmla="*/ 174934 h 911444"/>
                <a:gd name="connsiteX13" fmla="*/ 1017769 w 1371185"/>
                <a:gd name="connsiteY13" fmla="*/ 287472 h 911444"/>
                <a:gd name="connsiteX14" fmla="*/ 1027653 w 1371185"/>
                <a:gd name="connsiteY14" fmla="*/ 567841 h 911444"/>
                <a:gd name="connsiteX15" fmla="*/ 1237677 w 1371185"/>
                <a:gd name="connsiteY15" fmla="*/ 683233 h 911444"/>
                <a:gd name="connsiteX16" fmla="*/ 1351548 w 1371185"/>
                <a:gd name="connsiteY16" fmla="*/ 678081 h 911444"/>
                <a:gd name="connsiteX17" fmla="*/ 1330593 w 1371185"/>
                <a:gd name="connsiteY17" fmla="*/ 798096 h 911444"/>
                <a:gd name="connsiteX18" fmla="*/ 1225818 w 1371185"/>
                <a:gd name="connsiteY18" fmla="*/ 866676 h 911444"/>
                <a:gd name="connsiteX19" fmla="*/ 1193631 w 1371185"/>
                <a:gd name="connsiteY19" fmla="*/ 759435 h 911444"/>
                <a:gd name="connsiteX20" fmla="*/ 989595 w 1371185"/>
                <a:gd name="connsiteY20" fmla="*/ 640931 h 911444"/>
                <a:gd name="connsiteX21" fmla="*/ 949597 w 1371185"/>
                <a:gd name="connsiteY21" fmla="*/ 694272 h 911444"/>
                <a:gd name="connsiteX22" fmla="*/ 876253 w 1371185"/>
                <a:gd name="connsiteY22" fmla="*/ 703793 h 911444"/>
                <a:gd name="connsiteX23" fmla="*/ 913398 w 1371185"/>
                <a:gd name="connsiteY23" fmla="*/ 845720 h 911444"/>
                <a:gd name="connsiteX24" fmla="*/ 892443 w 1371185"/>
                <a:gd name="connsiteY24" fmla="*/ 874295 h 911444"/>
                <a:gd name="connsiteX25" fmla="*/ 811480 w 1371185"/>
                <a:gd name="connsiteY25" fmla="*/ 874295 h 911444"/>
                <a:gd name="connsiteX26" fmla="*/ 810549 w 1371185"/>
                <a:gd name="connsiteY26" fmla="*/ 911444 h 911444"/>
                <a:gd name="connsiteX27" fmla="*/ 754676 w 1371185"/>
                <a:gd name="connsiteY27" fmla="*/ 911169 h 911444"/>
                <a:gd name="connsiteX28" fmla="*/ 751475 w 1371185"/>
                <a:gd name="connsiteY28" fmla="*/ 872390 h 911444"/>
                <a:gd name="connsiteX29" fmla="*/ 717179 w 1371185"/>
                <a:gd name="connsiteY29" fmla="*/ 872390 h 911444"/>
                <a:gd name="connsiteX30" fmla="*/ 718155 w 1371185"/>
                <a:gd name="connsiteY30" fmla="*/ 910488 h 911444"/>
                <a:gd name="connsiteX31" fmla="*/ 657449 w 1371185"/>
                <a:gd name="connsiteY31" fmla="*/ 910216 h 911444"/>
                <a:gd name="connsiteX32" fmla="*/ 657172 w 1371185"/>
                <a:gd name="connsiteY32" fmla="*/ 874295 h 911444"/>
                <a:gd name="connsiteX33" fmla="*/ 620025 w 1371185"/>
                <a:gd name="connsiteY33" fmla="*/ 874295 h 911444"/>
                <a:gd name="connsiteX34" fmla="*/ 621228 w 1371185"/>
                <a:gd name="connsiteY34" fmla="*/ 910216 h 911444"/>
                <a:gd name="connsiteX35" fmla="*/ 562857 w 1371185"/>
                <a:gd name="connsiteY35" fmla="*/ 910487 h 911444"/>
                <a:gd name="connsiteX36" fmla="*/ 560975 w 1371185"/>
                <a:gd name="connsiteY36" fmla="*/ 875248 h 911444"/>
                <a:gd name="connsiteX37" fmla="*/ 490488 w 1371185"/>
                <a:gd name="connsiteY37" fmla="*/ 876200 h 911444"/>
                <a:gd name="connsiteX38" fmla="*/ 458103 w 1371185"/>
                <a:gd name="connsiteY38" fmla="*/ 843815 h 911444"/>
                <a:gd name="connsiteX39" fmla="*/ 500015 w 1371185"/>
                <a:gd name="connsiteY39" fmla="*/ 704746 h 911444"/>
                <a:gd name="connsiteX40" fmla="*/ 425714 w 1371185"/>
                <a:gd name="connsiteY40" fmla="*/ 700943 h 911444"/>
                <a:gd name="connsiteX41" fmla="*/ 381906 w 1371185"/>
                <a:gd name="connsiteY41" fmla="*/ 646647 h 911444"/>
                <a:gd name="connsiteX42" fmla="*/ 189098 w 1371185"/>
                <a:gd name="connsiteY42" fmla="*/ 753101 h 911444"/>
                <a:gd name="connsiteX43" fmla="*/ 172353 w 1371185"/>
                <a:gd name="connsiteY43" fmla="*/ 851436 h 911444"/>
                <a:gd name="connsiteX44" fmla="*/ 52338 w 1371185"/>
                <a:gd name="connsiteY44" fmla="*/ 796192 h 911444"/>
                <a:gd name="connsiteX45" fmla="*/ 135160 w 1371185"/>
                <a:gd name="connsiteY45" fmla="*/ 692760 h 911444"/>
                <a:gd name="connsiteX46" fmla="*/ 346384 w 1371185"/>
                <a:gd name="connsiteY46" fmla="*/ 576553 h 911444"/>
                <a:gd name="connsiteX47" fmla="*/ 355427 w 1371185"/>
                <a:gd name="connsiteY47" fmla="*/ 288759 h 911444"/>
                <a:gd name="connsiteX48" fmla="*/ 141473 w 1371185"/>
                <a:gd name="connsiteY48" fmla="*/ 167454 h 911444"/>
                <a:gd name="connsiteX49" fmla="*/ 75277 w 1371185"/>
                <a:gd name="connsiteY49" fmla="*/ 203509 h 911444"/>
                <a:gd name="connsiteX50" fmla="*/ 503 w 1371185"/>
                <a:gd name="connsiteY50" fmla="*/ 132883 h 911444"/>
                <a:gd name="connsiteX0" fmla="*/ 503 w 1371185"/>
                <a:gd name="connsiteY0" fmla="*/ 132883 h 914125"/>
                <a:gd name="connsiteX1" fmla="*/ 67772 w 1371185"/>
                <a:gd name="connsiteY1" fmla="*/ 59203 h 914125"/>
                <a:gd name="connsiteX2" fmla="*/ 142549 w 1371185"/>
                <a:gd name="connsiteY2" fmla="*/ 9 h 914125"/>
                <a:gd name="connsiteX3" fmla="*/ 211360 w 1371185"/>
                <a:gd name="connsiteY3" fmla="*/ 66682 h 914125"/>
                <a:gd name="connsiteX4" fmla="*/ 194813 w 1371185"/>
                <a:gd name="connsiteY4" fmla="*/ 114926 h 914125"/>
                <a:gd name="connsiteX5" fmla="*/ 389721 w 1371185"/>
                <a:gd name="connsiteY5" fmla="*/ 222892 h 914125"/>
                <a:gd name="connsiteX6" fmla="*/ 686181 w 1371185"/>
                <a:gd name="connsiteY6" fmla="*/ 71447 h 914125"/>
                <a:gd name="connsiteX7" fmla="*/ 979078 w 1371185"/>
                <a:gd name="connsiteY7" fmla="*/ 218273 h 914125"/>
                <a:gd name="connsiteX8" fmla="*/ 1179698 w 1371185"/>
                <a:gd name="connsiteY8" fmla="*/ 108118 h 914125"/>
                <a:gd name="connsiteX9" fmla="*/ 1246773 w 1371185"/>
                <a:gd name="connsiteY9" fmla="*/ 1807 h 914125"/>
                <a:gd name="connsiteX10" fmla="*/ 1321069 w 1371185"/>
                <a:gd name="connsiteY10" fmla="*/ 72292 h 914125"/>
                <a:gd name="connsiteX11" fmla="*/ 1362979 w 1371185"/>
                <a:gd name="connsiteY11" fmla="*/ 175162 h 914125"/>
                <a:gd name="connsiteX12" fmla="*/ 1224939 w 1371185"/>
                <a:gd name="connsiteY12" fmla="*/ 174934 h 914125"/>
                <a:gd name="connsiteX13" fmla="*/ 1017769 w 1371185"/>
                <a:gd name="connsiteY13" fmla="*/ 287472 h 914125"/>
                <a:gd name="connsiteX14" fmla="*/ 1027653 w 1371185"/>
                <a:gd name="connsiteY14" fmla="*/ 567841 h 914125"/>
                <a:gd name="connsiteX15" fmla="*/ 1237677 w 1371185"/>
                <a:gd name="connsiteY15" fmla="*/ 683233 h 914125"/>
                <a:gd name="connsiteX16" fmla="*/ 1351548 w 1371185"/>
                <a:gd name="connsiteY16" fmla="*/ 678081 h 914125"/>
                <a:gd name="connsiteX17" fmla="*/ 1330593 w 1371185"/>
                <a:gd name="connsiteY17" fmla="*/ 798096 h 914125"/>
                <a:gd name="connsiteX18" fmla="*/ 1225818 w 1371185"/>
                <a:gd name="connsiteY18" fmla="*/ 866676 h 914125"/>
                <a:gd name="connsiteX19" fmla="*/ 1193631 w 1371185"/>
                <a:gd name="connsiteY19" fmla="*/ 759435 h 914125"/>
                <a:gd name="connsiteX20" fmla="*/ 989595 w 1371185"/>
                <a:gd name="connsiteY20" fmla="*/ 640931 h 914125"/>
                <a:gd name="connsiteX21" fmla="*/ 949597 w 1371185"/>
                <a:gd name="connsiteY21" fmla="*/ 694272 h 914125"/>
                <a:gd name="connsiteX22" fmla="*/ 876253 w 1371185"/>
                <a:gd name="connsiteY22" fmla="*/ 703793 h 914125"/>
                <a:gd name="connsiteX23" fmla="*/ 913398 w 1371185"/>
                <a:gd name="connsiteY23" fmla="*/ 845720 h 914125"/>
                <a:gd name="connsiteX24" fmla="*/ 892443 w 1371185"/>
                <a:gd name="connsiteY24" fmla="*/ 874295 h 914125"/>
                <a:gd name="connsiteX25" fmla="*/ 811480 w 1371185"/>
                <a:gd name="connsiteY25" fmla="*/ 874295 h 914125"/>
                <a:gd name="connsiteX26" fmla="*/ 810549 w 1371185"/>
                <a:gd name="connsiteY26" fmla="*/ 911444 h 914125"/>
                <a:gd name="connsiteX27" fmla="*/ 751816 w 1371185"/>
                <a:gd name="connsiteY27" fmla="*/ 911169 h 914125"/>
                <a:gd name="connsiteX28" fmla="*/ 751475 w 1371185"/>
                <a:gd name="connsiteY28" fmla="*/ 872390 h 914125"/>
                <a:gd name="connsiteX29" fmla="*/ 717179 w 1371185"/>
                <a:gd name="connsiteY29" fmla="*/ 872390 h 914125"/>
                <a:gd name="connsiteX30" fmla="*/ 718155 w 1371185"/>
                <a:gd name="connsiteY30" fmla="*/ 910488 h 914125"/>
                <a:gd name="connsiteX31" fmla="*/ 657449 w 1371185"/>
                <a:gd name="connsiteY31" fmla="*/ 910216 h 914125"/>
                <a:gd name="connsiteX32" fmla="*/ 657172 w 1371185"/>
                <a:gd name="connsiteY32" fmla="*/ 874295 h 914125"/>
                <a:gd name="connsiteX33" fmla="*/ 620025 w 1371185"/>
                <a:gd name="connsiteY33" fmla="*/ 874295 h 914125"/>
                <a:gd name="connsiteX34" fmla="*/ 621228 w 1371185"/>
                <a:gd name="connsiteY34" fmla="*/ 910216 h 914125"/>
                <a:gd name="connsiteX35" fmla="*/ 562857 w 1371185"/>
                <a:gd name="connsiteY35" fmla="*/ 910487 h 914125"/>
                <a:gd name="connsiteX36" fmla="*/ 560975 w 1371185"/>
                <a:gd name="connsiteY36" fmla="*/ 875248 h 914125"/>
                <a:gd name="connsiteX37" fmla="*/ 490488 w 1371185"/>
                <a:gd name="connsiteY37" fmla="*/ 876200 h 914125"/>
                <a:gd name="connsiteX38" fmla="*/ 458103 w 1371185"/>
                <a:gd name="connsiteY38" fmla="*/ 843815 h 914125"/>
                <a:gd name="connsiteX39" fmla="*/ 500015 w 1371185"/>
                <a:gd name="connsiteY39" fmla="*/ 704746 h 914125"/>
                <a:gd name="connsiteX40" fmla="*/ 425714 w 1371185"/>
                <a:gd name="connsiteY40" fmla="*/ 700943 h 914125"/>
                <a:gd name="connsiteX41" fmla="*/ 381906 w 1371185"/>
                <a:gd name="connsiteY41" fmla="*/ 646647 h 914125"/>
                <a:gd name="connsiteX42" fmla="*/ 189098 w 1371185"/>
                <a:gd name="connsiteY42" fmla="*/ 753101 h 914125"/>
                <a:gd name="connsiteX43" fmla="*/ 172353 w 1371185"/>
                <a:gd name="connsiteY43" fmla="*/ 851436 h 914125"/>
                <a:gd name="connsiteX44" fmla="*/ 52338 w 1371185"/>
                <a:gd name="connsiteY44" fmla="*/ 796192 h 914125"/>
                <a:gd name="connsiteX45" fmla="*/ 135160 w 1371185"/>
                <a:gd name="connsiteY45" fmla="*/ 692760 h 914125"/>
                <a:gd name="connsiteX46" fmla="*/ 346384 w 1371185"/>
                <a:gd name="connsiteY46" fmla="*/ 576553 h 914125"/>
                <a:gd name="connsiteX47" fmla="*/ 355427 w 1371185"/>
                <a:gd name="connsiteY47" fmla="*/ 288759 h 914125"/>
                <a:gd name="connsiteX48" fmla="*/ 141473 w 1371185"/>
                <a:gd name="connsiteY48" fmla="*/ 167454 h 914125"/>
                <a:gd name="connsiteX49" fmla="*/ 75277 w 1371185"/>
                <a:gd name="connsiteY49" fmla="*/ 203509 h 914125"/>
                <a:gd name="connsiteX50" fmla="*/ 503 w 1371185"/>
                <a:gd name="connsiteY50" fmla="*/ 132883 h 914125"/>
                <a:gd name="connsiteX0" fmla="*/ 503 w 1371185"/>
                <a:gd name="connsiteY0" fmla="*/ 132883 h 911444"/>
                <a:gd name="connsiteX1" fmla="*/ 67772 w 1371185"/>
                <a:gd name="connsiteY1" fmla="*/ 59203 h 911444"/>
                <a:gd name="connsiteX2" fmla="*/ 142549 w 1371185"/>
                <a:gd name="connsiteY2" fmla="*/ 9 h 911444"/>
                <a:gd name="connsiteX3" fmla="*/ 211360 w 1371185"/>
                <a:gd name="connsiteY3" fmla="*/ 66682 h 911444"/>
                <a:gd name="connsiteX4" fmla="*/ 194813 w 1371185"/>
                <a:gd name="connsiteY4" fmla="*/ 114926 h 911444"/>
                <a:gd name="connsiteX5" fmla="*/ 389721 w 1371185"/>
                <a:gd name="connsiteY5" fmla="*/ 222892 h 911444"/>
                <a:gd name="connsiteX6" fmla="*/ 686181 w 1371185"/>
                <a:gd name="connsiteY6" fmla="*/ 71447 h 911444"/>
                <a:gd name="connsiteX7" fmla="*/ 979078 w 1371185"/>
                <a:gd name="connsiteY7" fmla="*/ 218273 h 911444"/>
                <a:gd name="connsiteX8" fmla="*/ 1179698 w 1371185"/>
                <a:gd name="connsiteY8" fmla="*/ 108118 h 911444"/>
                <a:gd name="connsiteX9" fmla="*/ 1246773 w 1371185"/>
                <a:gd name="connsiteY9" fmla="*/ 1807 h 911444"/>
                <a:gd name="connsiteX10" fmla="*/ 1321069 w 1371185"/>
                <a:gd name="connsiteY10" fmla="*/ 72292 h 911444"/>
                <a:gd name="connsiteX11" fmla="*/ 1362979 w 1371185"/>
                <a:gd name="connsiteY11" fmla="*/ 175162 h 911444"/>
                <a:gd name="connsiteX12" fmla="*/ 1224939 w 1371185"/>
                <a:gd name="connsiteY12" fmla="*/ 174934 h 911444"/>
                <a:gd name="connsiteX13" fmla="*/ 1017769 w 1371185"/>
                <a:gd name="connsiteY13" fmla="*/ 287472 h 911444"/>
                <a:gd name="connsiteX14" fmla="*/ 1027653 w 1371185"/>
                <a:gd name="connsiteY14" fmla="*/ 567841 h 911444"/>
                <a:gd name="connsiteX15" fmla="*/ 1237677 w 1371185"/>
                <a:gd name="connsiteY15" fmla="*/ 683233 h 911444"/>
                <a:gd name="connsiteX16" fmla="*/ 1351548 w 1371185"/>
                <a:gd name="connsiteY16" fmla="*/ 678081 h 911444"/>
                <a:gd name="connsiteX17" fmla="*/ 1330593 w 1371185"/>
                <a:gd name="connsiteY17" fmla="*/ 798096 h 911444"/>
                <a:gd name="connsiteX18" fmla="*/ 1225818 w 1371185"/>
                <a:gd name="connsiteY18" fmla="*/ 866676 h 911444"/>
                <a:gd name="connsiteX19" fmla="*/ 1193631 w 1371185"/>
                <a:gd name="connsiteY19" fmla="*/ 759435 h 911444"/>
                <a:gd name="connsiteX20" fmla="*/ 989595 w 1371185"/>
                <a:gd name="connsiteY20" fmla="*/ 640931 h 911444"/>
                <a:gd name="connsiteX21" fmla="*/ 949597 w 1371185"/>
                <a:gd name="connsiteY21" fmla="*/ 694272 h 911444"/>
                <a:gd name="connsiteX22" fmla="*/ 876253 w 1371185"/>
                <a:gd name="connsiteY22" fmla="*/ 703793 h 911444"/>
                <a:gd name="connsiteX23" fmla="*/ 913398 w 1371185"/>
                <a:gd name="connsiteY23" fmla="*/ 845720 h 911444"/>
                <a:gd name="connsiteX24" fmla="*/ 892443 w 1371185"/>
                <a:gd name="connsiteY24" fmla="*/ 874295 h 911444"/>
                <a:gd name="connsiteX25" fmla="*/ 811480 w 1371185"/>
                <a:gd name="connsiteY25" fmla="*/ 874295 h 911444"/>
                <a:gd name="connsiteX26" fmla="*/ 810549 w 1371185"/>
                <a:gd name="connsiteY26" fmla="*/ 911444 h 911444"/>
                <a:gd name="connsiteX27" fmla="*/ 751816 w 1371185"/>
                <a:gd name="connsiteY27" fmla="*/ 911169 h 911444"/>
                <a:gd name="connsiteX28" fmla="*/ 751475 w 1371185"/>
                <a:gd name="connsiteY28" fmla="*/ 872390 h 911444"/>
                <a:gd name="connsiteX29" fmla="*/ 717179 w 1371185"/>
                <a:gd name="connsiteY29" fmla="*/ 872390 h 911444"/>
                <a:gd name="connsiteX30" fmla="*/ 718155 w 1371185"/>
                <a:gd name="connsiteY30" fmla="*/ 910488 h 911444"/>
                <a:gd name="connsiteX31" fmla="*/ 657449 w 1371185"/>
                <a:gd name="connsiteY31" fmla="*/ 910216 h 911444"/>
                <a:gd name="connsiteX32" fmla="*/ 657172 w 1371185"/>
                <a:gd name="connsiteY32" fmla="*/ 874295 h 911444"/>
                <a:gd name="connsiteX33" fmla="*/ 620025 w 1371185"/>
                <a:gd name="connsiteY33" fmla="*/ 874295 h 911444"/>
                <a:gd name="connsiteX34" fmla="*/ 621228 w 1371185"/>
                <a:gd name="connsiteY34" fmla="*/ 910216 h 911444"/>
                <a:gd name="connsiteX35" fmla="*/ 562857 w 1371185"/>
                <a:gd name="connsiteY35" fmla="*/ 910487 h 911444"/>
                <a:gd name="connsiteX36" fmla="*/ 560975 w 1371185"/>
                <a:gd name="connsiteY36" fmla="*/ 875248 h 911444"/>
                <a:gd name="connsiteX37" fmla="*/ 490488 w 1371185"/>
                <a:gd name="connsiteY37" fmla="*/ 876200 h 911444"/>
                <a:gd name="connsiteX38" fmla="*/ 458103 w 1371185"/>
                <a:gd name="connsiteY38" fmla="*/ 843815 h 911444"/>
                <a:gd name="connsiteX39" fmla="*/ 500015 w 1371185"/>
                <a:gd name="connsiteY39" fmla="*/ 704746 h 911444"/>
                <a:gd name="connsiteX40" fmla="*/ 425714 w 1371185"/>
                <a:gd name="connsiteY40" fmla="*/ 700943 h 911444"/>
                <a:gd name="connsiteX41" fmla="*/ 381906 w 1371185"/>
                <a:gd name="connsiteY41" fmla="*/ 646647 h 911444"/>
                <a:gd name="connsiteX42" fmla="*/ 189098 w 1371185"/>
                <a:gd name="connsiteY42" fmla="*/ 753101 h 911444"/>
                <a:gd name="connsiteX43" fmla="*/ 172353 w 1371185"/>
                <a:gd name="connsiteY43" fmla="*/ 851436 h 911444"/>
                <a:gd name="connsiteX44" fmla="*/ 52338 w 1371185"/>
                <a:gd name="connsiteY44" fmla="*/ 796192 h 911444"/>
                <a:gd name="connsiteX45" fmla="*/ 135160 w 1371185"/>
                <a:gd name="connsiteY45" fmla="*/ 692760 h 911444"/>
                <a:gd name="connsiteX46" fmla="*/ 346384 w 1371185"/>
                <a:gd name="connsiteY46" fmla="*/ 576553 h 911444"/>
                <a:gd name="connsiteX47" fmla="*/ 355427 w 1371185"/>
                <a:gd name="connsiteY47" fmla="*/ 288759 h 911444"/>
                <a:gd name="connsiteX48" fmla="*/ 141473 w 1371185"/>
                <a:gd name="connsiteY48" fmla="*/ 167454 h 911444"/>
                <a:gd name="connsiteX49" fmla="*/ 75277 w 1371185"/>
                <a:gd name="connsiteY49" fmla="*/ 203509 h 911444"/>
                <a:gd name="connsiteX50" fmla="*/ 503 w 1371185"/>
                <a:gd name="connsiteY50" fmla="*/ 132883 h 911444"/>
                <a:gd name="connsiteX0" fmla="*/ 503 w 1371185"/>
                <a:gd name="connsiteY0" fmla="*/ 132883 h 911444"/>
                <a:gd name="connsiteX1" fmla="*/ 67772 w 1371185"/>
                <a:gd name="connsiteY1" fmla="*/ 59203 h 911444"/>
                <a:gd name="connsiteX2" fmla="*/ 142549 w 1371185"/>
                <a:gd name="connsiteY2" fmla="*/ 9 h 911444"/>
                <a:gd name="connsiteX3" fmla="*/ 211360 w 1371185"/>
                <a:gd name="connsiteY3" fmla="*/ 66682 h 911444"/>
                <a:gd name="connsiteX4" fmla="*/ 194813 w 1371185"/>
                <a:gd name="connsiteY4" fmla="*/ 114926 h 911444"/>
                <a:gd name="connsiteX5" fmla="*/ 389721 w 1371185"/>
                <a:gd name="connsiteY5" fmla="*/ 222892 h 911444"/>
                <a:gd name="connsiteX6" fmla="*/ 686181 w 1371185"/>
                <a:gd name="connsiteY6" fmla="*/ 71447 h 911444"/>
                <a:gd name="connsiteX7" fmla="*/ 979078 w 1371185"/>
                <a:gd name="connsiteY7" fmla="*/ 218273 h 911444"/>
                <a:gd name="connsiteX8" fmla="*/ 1179698 w 1371185"/>
                <a:gd name="connsiteY8" fmla="*/ 108118 h 911444"/>
                <a:gd name="connsiteX9" fmla="*/ 1246773 w 1371185"/>
                <a:gd name="connsiteY9" fmla="*/ 1807 h 911444"/>
                <a:gd name="connsiteX10" fmla="*/ 1321069 w 1371185"/>
                <a:gd name="connsiteY10" fmla="*/ 72292 h 911444"/>
                <a:gd name="connsiteX11" fmla="*/ 1362979 w 1371185"/>
                <a:gd name="connsiteY11" fmla="*/ 175162 h 911444"/>
                <a:gd name="connsiteX12" fmla="*/ 1224939 w 1371185"/>
                <a:gd name="connsiteY12" fmla="*/ 174934 h 911444"/>
                <a:gd name="connsiteX13" fmla="*/ 1017769 w 1371185"/>
                <a:gd name="connsiteY13" fmla="*/ 287472 h 911444"/>
                <a:gd name="connsiteX14" fmla="*/ 1027653 w 1371185"/>
                <a:gd name="connsiteY14" fmla="*/ 567841 h 911444"/>
                <a:gd name="connsiteX15" fmla="*/ 1237677 w 1371185"/>
                <a:gd name="connsiteY15" fmla="*/ 683233 h 911444"/>
                <a:gd name="connsiteX16" fmla="*/ 1351548 w 1371185"/>
                <a:gd name="connsiteY16" fmla="*/ 678081 h 911444"/>
                <a:gd name="connsiteX17" fmla="*/ 1330593 w 1371185"/>
                <a:gd name="connsiteY17" fmla="*/ 798096 h 911444"/>
                <a:gd name="connsiteX18" fmla="*/ 1225818 w 1371185"/>
                <a:gd name="connsiteY18" fmla="*/ 866676 h 911444"/>
                <a:gd name="connsiteX19" fmla="*/ 1193631 w 1371185"/>
                <a:gd name="connsiteY19" fmla="*/ 759435 h 911444"/>
                <a:gd name="connsiteX20" fmla="*/ 989595 w 1371185"/>
                <a:gd name="connsiteY20" fmla="*/ 640931 h 911444"/>
                <a:gd name="connsiteX21" fmla="*/ 949597 w 1371185"/>
                <a:gd name="connsiteY21" fmla="*/ 694272 h 911444"/>
                <a:gd name="connsiteX22" fmla="*/ 876253 w 1371185"/>
                <a:gd name="connsiteY22" fmla="*/ 703793 h 911444"/>
                <a:gd name="connsiteX23" fmla="*/ 913398 w 1371185"/>
                <a:gd name="connsiteY23" fmla="*/ 845720 h 911444"/>
                <a:gd name="connsiteX24" fmla="*/ 892443 w 1371185"/>
                <a:gd name="connsiteY24" fmla="*/ 874295 h 911444"/>
                <a:gd name="connsiteX25" fmla="*/ 811480 w 1371185"/>
                <a:gd name="connsiteY25" fmla="*/ 874295 h 911444"/>
                <a:gd name="connsiteX26" fmla="*/ 810549 w 1371185"/>
                <a:gd name="connsiteY26" fmla="*/ 911444 h 911444"/>
                <a:gd name="connsiteX27" fmla="*/ 751816 w 1371185"/>
                <a:gd name="connsiteY27" fmla="*/ 911169 h 911444"/>
                <a:gd name="connsiteX28" fmla="*/ 751475 w 1371185"/>
                <a:gd name="connsiteY28" fmla="*/ 872390 h 911444"/>
                <a:gd name="connsiteX29" fmla="*/ 717179 w 1371185"/>
                <a:gd name="connsiteY29" fmla="*/ 872390 h 911444"/>
                <a:gd name="connsiteX30" fmla="*/ 718155 w 1371185"/>
                <a:gd name="connsiteY30" fmla="*/ 910488 h 911444"/>
                <a:gd name="connsiteX31" fmla="*/ 657449 w 1371185"/>
                <a:gd name="connsiteY31" fmla="*/ 910216 h 911444"/>
                <a:gd name="connsiteX32" fmla="*/ 657172 w 1371185"/>
                <a:gd name="connsiteY32" fmla="*/ 874295 h 911444"/>
                <a:gd name="connsiteX33" fmla="*/ 620025 w 1371185"/>
                <a:gd name="connsiteY33" fmla="*/ 874295 h 911444"/>
                <a:gd name="connsiteX34" fmla="*/ 621228 w 1371185"/>
                <a:gd name="connsiteY34" fmla="*/ 910216 h 911444"/>
                <a:gd name="connsiteX35" fmla="*/ 562857 w 1371185"/>
                <a:gd name="connsiteY35" fmla="*/ 910487 h 911444"/>
                <a:gd name="connsiteX36" fmla="*/ 560975 w 1371185"/>
                <a:gd name="connsiteY36" fmla="*/ 875248 h 911444"/>
                <a:gd name="connsiteX37" fmla="*/ 490488 w 1371185"/>
                <a:gd name="connsiteY37" fmla="*/ 876200 h 911444"/>
                <a:gd name="connsiteX38" fmla="*/ 458103 w 1371185"/>
                <a:gd name="connsiteY38" fmla="*/ 843815 h 911444"/>
                <a:gd name="connsiteX39" fmla="*/ 500015 w 1371185"/>
                <a:gd name="connsiteY39" fmla="*/ 704746 h 911444"/>
                <a:gd name="connsiteX40" fmla="*/ 425714 w 1371185"/>
                <a:gd name="connsiteY40" fmla="*/ 700943 h 911444"/>
                <a:gd name="connsiteX41" fmla="*/ 381906 w 1371185"/>
                <a:gd name="connsiteY41" fmla="*/ 646647 h 911444"/>
                <a:gd name="connsiteX42" fmla="*/ 189098 w 1371185"/>
                <a:gd name="connsiteY42" fmla="*/ 753101 h 911444"/>
                <a:gd name="connsiteX43" fmla="*/ 172353 w 1371185"/>
                <a:gd name="connsiteY43" fmla="*/ 851436 h 911444"/>
                <a:gd name="connsiteX44" fmla="*/ 52338 w 1371185"/>
                <a:gd name="connsiteY44" fmla="*/ 796192 h 911444"/>
                <a:gd name="connsiteX45" fmla="*/ 135160 w 1371185"/>
                <a:gd name="connsiteY45" fmla="*/ 692760 h 911444"/>
                <a:gd name="connsiteX46" fmla="*/ 346384 w 1371185"/>
                <a:gd name="connsiteY46" fmla="*/ 576553 h 911444"/>
                <a:gd name="connsiteX47" fmla="*/ 355427 w 1371185"/>
                <a:gd name="connsiteY47" fmla="*/ 288759 h 911444"/>
                <a:gd name="connsiteX48" fmla="*/ 141473 w 1371185"/>
                <a:gd name="connsiteY48" fmla="*/ 167454 h 911444"/>
                <a:gd name="connsiteX49" fmla="*/ 75277 w 1371185"/>
                <a:gd name="connsiteY49" fmla="*/ 203509 h 911444"/>
                <a:gd name="connsiteX50" fmla="*/ 503 w 1371185"/>
                <a:gd name="connsiteY50" fmla="*/ 132883 h 911444"/>
                <a:gd name="connsiteX0" fmla="*/ 503 w 1371185"/>
                <a:gd name="connsiteY0" fmla="*/ 132883 h 911444"/>
                <a:gd name="connsiteX1" fmla="*/ 67772 w 1371185"/>
                <a:gd name="connsiteY1" fmla="*/ 59203 h 911444"/>
                <a:gd name="connsiteX2" fmla="*/ 142549 w 1371185"/>
                <a:gd name="connsiteY2" fmla="*/ 9 h 911444"/>
                <a:gd name="connsiteX3" fmla="*/ 211360 w 1371185"/>
                <a:gd name="connsiteY3" fmla="*/ 66682 h 911444"/>
                <a:gd name="connsiteX4" fmla="*/ 194813 w 1371185"/>
                <a:gd name="connsiteY4" fmla="*/ 114926 h 911444"/>
                <a:gd name="connsiteX5" fmla="*/ 389721 w 1371185"/>
                <a:gd name="connsiteY5" fmla="*/ 222892 h 911444"/>
                <a:gd name="connsiteX6" fmla="*/ 686181 w 1371185"/>
                <a:gd name="connsiteY6" fmla="*/ 71447 h 911444"/>
                <a:gd name="connsiteX7" fmla="*/ 979078 w 1371185"/>
                <a:gd name="connsiteY7" fmla="*/ 218273 h 911444"/>
                <a:gd name="connsiteX8" fmla="*/ 1179698 w 1371185"/>
                <a:gd name="connsiteY8" fmla="*/ 108118 h 911444"/>
                <a:gd name="connsiteX9" fmla="*/ 1246773 w 1371185"/>
                <a:gd name="connsiteY9" fmla="*/ 1807 h 911444"/>
                <a:gd name="connsiteX10" fmla="*/ 1321069 w 1371185"/>
                <a:gd name="connsiteY10" fmla="*/ 72292 h 911444"/>
                <a:gd name="connsiteX11" fmla="*/ 1362979 w 1371185"/>
                <a:gd name="connsiteY11" fmla="*/ 175162 h 911444"/>
                <a:gd name="connsiteX12" fmla="*/ 1224939 w 1371185"/>
                <a:gd name="connsiteY12" fmla="*/ 174934 h 911444"/>
                <a:gd name="connsiteX13" fmla="*/ 1017769 w 1371185"/>
                <a:gd name="connsiteY13" fmla="*/ 287472 h 911444"/>
                <a:gd name="connsiteX14" fmla="*/ 1027653 w 1371185"/>
                <a:gd name="connsiteY14" fmla="*/ 567841 h 911444"/>
                <a:gd name="connsiteX15" fmla="*/ 1237677 w 1371185"/>
                <a:gd name="connsiteY15" fmla="*/ 683233 h 911444"/>
                <a:gd name="connsiteX16" fmla="*/ 1351548 w 1371185"/>
                <a:gd name="connsiteY16" fmla="*/ 678081 h 911444"/>
                <a:gd name="connsiteX17" fmla="*/ 1330593 w 1371185"/>
                <a:gd name="connsiteY17" fmla="*/ 798096 h 911444"/>
                <a:gd name="connsiteX18" fmla="*/ 1225818 w 1371185"/>
                <a:gd name="connsiteY18" fmla="*/ 866676 h 911444"/>
                <a:gd name="connsiteX19" fmla="*/ 1193631 w 1371185"/>
                <a:gd name="connsiteY19" fmla="*/ 759435 h 911444"/>
                <a:gd name="connsiteX20" fmla="*/ 989595 w 1371185"/>
                <a:gd name="connsiteY20" fmla="*/ 640931 h 911444"/>
                <a:gd name="connsiteX21" fmla="*/ 949597 w 1371185"/>
                <a:gd name="connsiteY21" fmla="*/ 694272 h 911444"/>
                <a:gd name="connsiteX22" fmla="*/ 876253 w 1371185"/>
                <a:gd name="connsiteY22" fmla="*/ 703793 h 911444"/>
                <a:gd name="connsiteX23" fmla="*/ 913398 w 1371185"/>
                <a:gd name="connsiteY23" fmla="*/ 845720 h 911444"/>
                <a:gd name="connsiteX24" fmla="*/ 892443 w 1371185"/>
                <a:gd name="connsiteY24" fmla="*/ 874295 h 911444"/>
                <a:gd name="connsiteX25" fmla="*/ 811480 w 1371185"/>
                <a:gd name="connsiteY25" fmla="*/ 874295 h 911444"/>
                <a:gd name="connsiteX26" fmla="*/ 810549 w 1371185"/>
                <a:gd name="connsiteY26" fmla="*/ 911444 h 911444"/>
                <a:gd name="connsiteX27" fmla="*/ 751816 w 1371185"/>
                <a:gd name="connsiteY27" fmla="*/ 911169 h 911444"/>
                <a:gd name="connsiteX28" fmla="*/ 751475 w 1371185"/>
                <a:gd name="connsiteY28" fmla="*/ 872390 h 911444"/>
                <a:gd name="connsiteX29" fmla="*/ 717179 w 1371185"/>
                <a:gd name="connsiteY29" fmla="*/ 872390 h 911444"/>
                <a:gd name="connsiteX30" fmla="*/ 718155 w 1371185"/>
                <a:gd name="connsiteY30" fmla="*/ 910488 h 911444"/>
                <a:gd name="connsiteX31" fmla="*/ 657449 w 1371185"/>
                <a:gd name="connsiteY31" fmla="*/ 910216 h 911444"/>
                <a:gd name="connsiteX32" fmla="*/ 657172 w 1371185"/>
                <a:gd name="connsiteY32" fmla="*/ 874295 h 911444"/>
                <a:gd name="connsiteX33" fmla="*/ 620025 w 1371185"/>
                <a:gd name="connsiteY33" fmla="*/ 874295 h 911444"/>
                <a:gd name="connsiteX34" fmla="*/ 621228 w 1371185"/>
                <a:gd name="connsiteY34" fmla="*/ 910216 h 911444"/>
                <a:gd name="connsiteX35" fmla="*/ 562857 w 1371185"/>
                <a:gd name="connsiteY35" fmla="*/ 910487 h 911444"/>
                <a:gd name="connsiteX36" fmla="*/ 560975 w 1371185"/>
                <a:gd name="connsiteY36" fmla="*/ 875248 h 911444"/>
                <a:gd name="connsiteX37" fmla="*/ 490488 w 1371185"/>
                <a:gd name="connsiteY37" fmla="*/ 876200 h 911444"/>
                <a:gd name="connsiteX38" fmla="*/ 458103 w 1371185"/>
                <a:gd name="connsiteY38" fmla="*/ 843815 h 911444"/>
                <a:gd name="connsiteX39" fmla="*/ 500015 w 1371185"/>
                <a:gd name="connsiteY39" fmla="*/ 704746 h 911444"/>
                <a:gd name="connsiteX40" fmla="*/ 425714 w 1371185"/>
                <a:gd name="connsiteY40" fmla="*/ 700943 h 911444"/>
                <a:gd name="connsiteX41" fmla="*/ 381906 w 1371185"/>
                <a:gd name="connsiteY41" fmla="*/ 646647 h 911444"/>
                <a:gd name="connsiteX42" fmla="*/ 189098 w 1371185"/>
                <a:gd name="connsiteY42" fmla="*/ 753101 h 911444"/>
                <a:gd name="connsiteX43" fmla="*/ 172353 w 1371185"/>
                <a:gd name="connsiteY43" fmla="*/ 851436 h 911444"/>
                <a:gd name="connsiteX44" fmla="*/ 52338 w 1371185"/>
                <a:gd name="connsiteY44" fmla="*/ 796192 h 911444"/>
                <a:gd name="connsiteX45" fmla="*/ 135160 w 1371185"/>
                <a:gd name="connsiteY45" fmla="*/ 692760 h 911444"/>
                <a:gd name="connsiteX46" fmla="*/ 346384 w 1371185"/>
                <a:gd name="connsiteY46" fmla="*/ 576553 h 911444"/>
                <a:gd name="connsiteX47" fmla="*/ 355427 w 1371185"/>
                <a:gd name="connsiteY47" fmla="*/ 288759 h 911444"/>
                <a:gd name="connsiteX48" fmla="*/ 141473 w 1371185"/>
                <a:gd name="connsiteY48" fmla="*/ 167454 h 911444"/>
                <a:gd name="connsiteX49" fmla="*/ 75277 w 1371185"/>
                <a:gd name="connsiteY49" fmla="*/ 203509 h 911444"/>
                <a:gd name="connsiteX50" fmla="*/ 503 w 1371185"/>
                <a:gd name="connsiteY50" fmla="*/ 132883 h 911444"/>
                <a:gd name="connsiteX0" fmla="*/ 503 w 1371185"/>
                <a:gd name="connsiteY0" fmla="*/ 132883 h 911444"/>
                <a:gd name="connsiteX1" fmla="*/ 67772 w 1371185"/>
                <a:gd name="connsiteY1" fmla="*/ 59203 h 911444"/>
                <a:gd name="connsiteX2" fmla="*/ 142549 w 1371185"/>
                <a:gd name="connsiteY2" fmla="*/ 9 h 911444"/>
                <a:gd name="connsiteX3" fmla="*/ 211360 w 1371185"/>
                <a:gd name="connsiteY3" fmla="*/ 66682 h 911444"/>
                <a:gd name="connsiteX4" fmla="*/ 194813 w 1371185"/>
                <a:gd name="connsiteY4" fmla="*/ 114926 h 911444"/>
                <a:gd name="connsiteX5" fmla="*/ 389721 w 1371185"/>
                <a:gd name="connsiteY5" fmla="*/ 222892 h 911444"/>
                <a:gd name="connsiteX6" fmla="*/ 686181 w 1371185"/>
                <a:gd name="connsiteY6" fmla="*/ 71447 h 911444"/>
                <a:gd name="connsiteX7" fmla="*/ 979078 w 1371185"/>
                <a:gd name="connsiteY7" fmla="*/ 218273 h 911444"/>
                <a:gd name="connsiteX8" fmla="*/ 1179698 w 1371185"/>
                <a:gd name="connsiteY8" fmla="*/ 108118 h 911444"/>
                <a:gd name="connsiteX9" fmla="*/ 1246773 w 1371185"/>
                <a:gd name="connsiteY9" fmla="*/ 1807 h 911444"/>
                <a:gd name="connsiteX10" fmla="*/ 1321069 w 1371185"/>
                <a:gd name="connsiteY10" fmla="*/ 72292 h 911444"/>
                <a:gd name="connsiteX11" fmla="*/ 1362979 w 1371185"/>
                <a:gd name="connsiteY11" fmla="*/ 175162 h 911444"/>
                <a:gd name="connsiteX12" fmla="*/ 1224939 w 1371185"/>
                <a:gd name="connsiteY12" fmla="*/ 174934 h 911444"/>
                <a:gd name="connsiteX13" fmla="*/ 1017769 w 1371185"/>
                <a:gd name="connsiteY13" fmla="*/ 287472 h 911444"/>
                <a:gd name="connsiteX14" fmla="*/ 1027653 w 1371185"/>
                <a:gd name="connsiteY14" fmla="*/ 567841 h 911444"/>
                <a:gd name="connsiteX15" fmla="*/ 1237677 w 1371185"/>
                <a:gd name="connsiteY15" fmla="*/ 683233 h 911444"/>
                <a:gd name="connsiteX16" fmla="*/ 1351548 w 1371185"/>
                <a:gd name="connsiteY16" fmla="*/ 678081 h 911444"/>
                <a:gd name="connsiteX17" fmla="*/ 1330593 w 1371185"/>
                <a:gd name="connsiteY17" fmla="*/ 798096 h 911444"/>
                <a:gd name="connsiteX18" fmla="*/ 1225818 w 1371185"/>
                <a:gd name="connsiteY18" fmla="*/ 866676 h 911444"/>
                <a:gd name="connsiteX19" fmla="*/ 1193631 w 1371185"/>
                <a:gd name="connsiteY19" fmla="*/ 759435 h 911444"/>
                <a:gd name="connsiteX20" fmla="*/ 989595 w 1371185"/>
                <a:gd name="connsiteY20" fmla="*/ 640931 h 911444"/>
                <a:gd name="connsiteX21" fmla="*/ 949597 w 1371185"/>
                <a:gd name="connsiteY21" fmla="*/ 694272 h 911444"/>
                <a:gd name="connsiteX22" fmla="*/ 876253 w 1371185"/>
                <a:gd name="connsiteY22" fmla="*/ 703793 h 911444"/>
                <a:gd name="connsiteX23" fmla="*/ 913398 w 1371185"/>
                <a:gd name="connsiteY23" fmla="*/ 845720 h 911444"/>
                <a:gd name="connsiteX24" fmla="*/ 892443 w 1371185"/>
                <a:gd name="connsiteY24" fmla="*/ 874295 h 911444"/>
                <a:gd name="connsiteX25" fmla="*/ 811480 w 1371185"/>
                <a:gd name="connsiteY25" fmla="*/ 874295 h 911444"/>
                <a:gd name="connsiteX26" fmla="*/ 810549 w 1371185"/>
                <a:gd name="connsiteY26" fmla="*/ 911444 h 911444"/>
                <a:gd name="connsiteX27" fmla="*/ 751816 w 1371185"/>
                <a:gd name="connsiteY27" fmla="*/ 911169 h 911444"/>
                <a:gd name="connsiteX28" fmla="*/ 751475 w 1371185"/>
                <a:gd name="connsiteY28" fmla="*/ 872390 h 911444"/>
                <a:gd name="connsiteX29" fmla="*/ 717179 w 1371185"/>
                <a:gd name="connsiteY29" fmla="*/ 872390 h 911444"/>
                <a:gd name="connsiteX30" fmla="*/ 718155 w 1371185"/>
                <a:gd name="connsiteY30" fmla="*/ 910488 h 911444"/>
                <a:gd name="connsiteX31" fmla="*/ 657449 w 1371185"/>
                <a:gd name="connsiteY31" fmla="*/ 910216 h 911444"/>
                <a:gd name="connsiteX32" fmla="*/ 657172 w 1371185"/>
                <a:gd name="connsiteY32" fmla="*/ 874295 h 911444"/>
                <a:gd name="connsiteX33" fmla="*/ 620025 w 1371185"/>
                <a:gd name="connsiteY33" fmla="*/ 874295 h 911444"/>
                <a:gd name="connsiteX34" fmla="*/ 621228 w 1371185"/>
                <a:gd name="connsiteY34" fmla="*/ 910216 h 911444"/>
                <a:gd name="connsiteX35" fmla="*/ 562857 w 1371185"/>
                <a:gd name="connsiteY35" fmla="*/ 910487 h 911444"/>
                <a:gd name="connsiteX36" fmla="*/ 560975 w 1371185"/>
                <a:gd name="connsiteY36" fmla="*/ 875248 h 911444"/>
                <a:gd name="connsiteX37" fmla="*/ 490488 w 1371185"/>
                <a:gd name="connsiteY37" fmla="*/ 876200 h 911444"/>
                <a:gd name="connsiteX38" fmla="*/ 458103 w 1371185"/>
                <a:gd name="connsiteY38" fmla="*/ 843815 h 911444"/>
                <a:gd name="connsiteX39" fmla="*/ 500015 w 1371185"/>
                <a:gd name="connsiteY39" fmla="*/ 704746 h 911444"/>
                <a:gd name="connsiteX40" fmla="*/ 425714 w 1371185"/>
                <a:gd name="connsiteY40" fmla="*/ 700943 h 911444"/>
                <a:gd name="connsiteX41" fmla="*/ 381906 w 1371185"/>
                <a:gd name="connsiteY41" fmla="*/ 646647 h 911444"/>
                <a:gd name="connsiteX42" fmla="*/ 189098 w 1371185"/>
                <a:gd name="connsiteY42" fmla="*/ 753101 h 911444"/>
                <a:gd name="connsiteX43" fmla="*/ 172353 w 1371185"/>
                <a:gd name="connsiteY43" fmla="*/ 851436 h 911444"/>
                <a:gd name="connsiteX44" fmla="*/ 52338 w 1371185"/>
                <a:gd name="connsiteY44" fmla="*/ 796192 h 911444"/>
                <a:gd name="connsiteX45" fmla="*/ 135160 w 1371185"/>
                <a:gd name="connsiteY45" fmla="*/ 692760 h 911444"/>
                <a:gd name="connsiteX46" fmla="*/ 346384 w 1371185"/>
                <a:gd name="connsiteY46" fmla="*/ 576553 h 911444"/>
                <a:gd name="connsiteX47" fmla="*/ 355427 w 1371185"/>
                <a:gd name="connsiteY47" fmla="*/ 288759 h 911444"/>
                <a:gd name="connsiteX48" fmla="*/ 141473 w 1371185"/>
                <a:gd name="connsiteY48" fmla="*/ 167454 h 911444"/>
                <a:gd name="connsiteX49" fmla="*/ 75277 w 1371185"/>
                <a:gd name="connsiteY49" fmla="*/ 203509 h 911444"/>
                <a:gd name="connsiteX50" fmla="*/ 503 w 1371185"/>
                <a:gd name="connsiteY50" fmla="*/ 132883 h 911444"/>
                <a:gd name="connsiteX0" fmla="*/ 503 w 1371185"/>
                <a:gd name="connsiteY0" fmla="*/ 132883 h 911444"/>
                <a:gd name="connsiteX1" fmla="*/ 67772 w 1371185"/>
                <a:gd name="connsiteY1" fmla="*/ 59203 h 911444"/>
                <a:gd name="connsiteX2" fmla="*/ 142549 w 1371185"/>
                <a:gd name="connsiteY2" fmla="*/ 9 h 911444"/>
                <a:gd name="connsiteX3" fmla="*/ 211360 w 1371185"/>
                <a:gd name="connsiteY3" fmla="*/ 66682 h 911444"/>
                <a:gd name="connsiteX4" fmla="*/ 194813 w 1371185"/>
                <a:gd name="connsiteY4" fmla="*/ 114926 h 911444"/>
                <a:gd name="connsiteX5" fmla="*/ 389721 w 1371185"/>
                <a:gd name="connsiteY5" fmla="*/ 222892 h 911444"/>
                <a:gd name="connsiteX6" fmla="*/ 686181 w 1371185"/>
                <a:gd name="connsiteY6" fmla="*/ 71447 h 911444"/>
                <a:gd name="connsiteX7" fmla="*/ 979078 w 1371185"/>
                <a:gd name="connsiteY7" fmla="*/ 218273 h 911444"/>
                <a:gd name="connsiteX8" fmla="*/ 1179698 w 1371185"/>
                <a:gd name="connsiteY8" fmla="*/ 108118 h 911444"/>
                <a:gd name="connsiteX9" fmla="*/ 1246773 w 1371185"/>
                <a:gd name="connsiteY9" fmla="*/ 1807 h 911444"/>
                <a:gd name="connsiteX10" fmla="*/ 1321069 w 1371185"/>
                <a:gd name="connsiteY10" fmla="*/ 72292 h 911444"/>
                <a:gd name="connsiteX11" fmla="*/ 1362979 w 1371185"/>
                <a:gd name="connsiteY11" fmla="*/ 175162 h 911444"/>
                <a:gd name="connsiteX12" fmla="*/ 1224939 w 1371185"/>
                <a:gd name="connsiteY12" fmla="*/ 174934 h 911444"/>
                <a:gd name="connsiteX13" fmla="*/ 1017769 w 1371185"/>
                <a:gd name="connsiteY13" fmla="*/ 287472 h 911444"/>
                <a:gd name="connsiteX14" fmla="*/ 1027653 w 1371185"/>
                <a:gd name="connsiteY14" fmla="*/ 567841 h 911444"/>
                <a:gd name="connsiteX15" fmla="*/ 1237677 w 1371185"/>
                <a:gd name="connsiteY15" fmla="*/ 683233 h 911444"/>
                <a:gd name="connsiteX16" fmla="*/ 1351548 w 1371185"/>
                <a:gd name="connsiteY16" fmla="*/ 678081 h 911444"/>
                <a:gd name="connsiteX17" fmla="*/ 1330593 w 1371185"/>
                <a:gd name="connsiteY17" fmla="*/ 798096 h 911444"/>
                <a:gd name="connsiteX18" fmla="*/ 1225818 w 1371185"/>
                <a:gd name="connsiteY18" fmla="*/ 866676 h 911444"/>
                <a:gd name="connsiteX19" fmla="*/ 1193631 w 1371185"/>
                <a:gd name="connsiteY19" fmla="*/ 759435 h 911444"/>
                <a:gd name="connsiteX20" fmla="*/ 989595 w 1371185"/>
                <a:gd name="connsiteY20" fmla="*/ 640931 h 911444"/>
                <a:gd name="connsiteX21" fmla="*/ 949597 w 1371185"/>
                <a:gd name="connsiteY21" fmla="*/ 694272 h 911444"/>
                <a:gd name="connsiteX22" fmla="*/ 876253 w 1371185"/>
                <a:gd name="connsiteY22" fmla="*/ 703793 h 911444"/>
                <a:gd name="connsiteX23" fmla="*/ 913398 w 1371185"/>
                <a:gd name="connsiteY23" fmla="*/ 845720 h 911444"/>
                <a:gd name="connsiteX24" fmla="*/ 892443 w 1371185"/>
                <a:gd name="connsiteY24" fmla="*/ 874295 h 911444"/>
                <a:gd name="connsiteX25" fmla="*/ 811480 w 1371185"/>
                <a:gd name="connsiteY25" fmla="*/ 874295 h 911444"/>
                <a:gd name="connsiteX26" fmla="*/ 810549 w 1371185"/>
                <a:gd name="connsiteY26" fmla="*/ 911444 h 911444"/>
                <a:gd name="connsiteX27" fmla="*/ 751816 w 1371185"/>
                <a:gd name="connsiteY27" fmla="*/ 911169 h 911444"/>
                <a:gd name="connsiteX28" fmla="*/ 751475 w 1371185"/>
                <a:gd name="connsiteY28" fmla="*/ 872390 h 911444"/>
                <a:gd name="connsiteX29" fmla="*/ 717179 w 1371185"/>
                <a:gd name="connsiteY29" fmla="*/ 872390 h 911444"/>
                <a:gd name="connsiteX30" fmla="*/ 718155 w 1371185"/>
                <a:gd name="connsiteY30" fmla="*/ 910488 h 911444"/>
                <a:gd name="connsiteX31" fmla="*/ 657449 w 1371185"/>
                <a:gd name="connsiteY31" fmla="*/ 910216 h 911444"/>
                <a:gd name="connsiteX32" fmla="*/ 657172 w 1371185"/>
                <a:gd name="connsiteY32" fmla="*/ 874295 h 911444"/>
                <a:gd name="connsiteX33" fmla="*/ 620025 w 1371185"/>
                <a:gd name="connsiteY33" fmla="*/ 874295 h 911444"/>
                <a:gd name="connsiteX34" fmla="*/ 621228 w 1371185"/>
                <a:gd name="connsiteY34" fmla="*/ 910216 h 911444"/>
                <a:gd name="connsiteX35" fmla="*/ 562857 w 1371185"/>
                <a:gd name="connsiteY35" fmla="*/ 910487 h 911444"/>
                <a:gd name="connsiteX36" fmla="*/ 560975 w 1371185"/>
                <a:gd name="connsiteY36" fmla="*/ 875248 h 911444"/>
                <a:gd name="connsiteX37" fmla="*/ 490488 w 1371185"/>
                <a:gd name="connsiteY37" fmla="*/ 876200 h 911444"/>
                <a:gd name="connsiteX38" fmla="*/ 458103 w 1371185"/>
                <a:gd name="connsiteY38" fmla="*/ 843815 h 911444"/>
                <a:gd name="connsiteX39" fmla="*/ 500015 w 1371185"/>
                <a:gd name="connsiteY39" fmla="*/ 704746 h 911444"/>
                <a:gd name="connsiteX40" fmla="*/ 425714 w 1371185"/>
                <a:gd name="connsiteY40" fmla="*/ 700943 h 911444"/>
                <a:gd name="connsiteX41" fmla="*/ 381906 w 1371185"/>
                <a:gd name="connsiteY41" fmla="*/ 646647 h 911444"/>
                <a:gd name="connsiteX42" fmla="*/ 189098 w 1371185"/>
                <a:gd name="connsiteY42" fmla="*/ 753101 h 911444"/>
                <a:gd name="connsiteX43" fmla="*/ 172353 w 1371185"/>
                <a:gd name="connsiteY43" fmla="*/ 851436 h 911444"/>
                <a:gd name="connsiteX44" fmla="*/ 52338 w 1371185"/>
                <a:gd name="connsiteY44" fmla="*/ 796192 h 911444"/>
                <a:gd name="connsiteX45" fmla="*/ 135160 w 1371185"/>
                <a:gd name="connsiteY45" fmla="*/ 692760 h 911444"/>
                <a:gd name="connsiteX46" fmla="*/ 346384 w 1371185"/>
                <a:gd name="connsiteY46" fmla="*/ 576553 h 911444"/>
                <a:gd name="connsiteX47" fmla="*/ 355427 w 1371185"/>
                <a:gd name="connsiteY47" fmla="*/ 288759 h 911444"/>
                <a:gd name="connsiteX48" fmla="*/ 141473 w 1371185"/>
                <a:gd name="connsiteY48" fmla="*/ 167454 h 911444"/>
                <a:gd name="connsiteX49" fmla="*/ 75277 w 1371185"/>
                <a:gd name="connsiteY49" fmla="*/ 203509 h 911444"/>
                <a:gd name="connsiteX50" fmla="*/ 503 w 1371185"/>
                <a:gd name="connsiteY50" fmla="*/ 132883 h 911444"/>
                <a:gd name="connsiteX0" fmla="*/ 503 w 1371185"/>
                <a:gd name="connsiteY0" fmla="*/ 132883 h 911444"/>
                <a:gd name="connsiteX1" fmla="*/ 67772 w 1371185"/>
                <a:gd name="connsiteY1" fmla="*/ 59203 h 911444"/>
                <a:gd name="connsiteX2" fmla="*/ 142549 w 1371185"/>
                <a:gd name="connsiteY2" fmla="*/ 9 h 911444"/>
                <a:gd name="connsiteX3" fmla="*/ 211360 w 1371185"/>
                <a:gd name="connsiteY3" fmla="*/ 66682 h 911444"/>
                <a:gd name="connsiteX4" fmla="*/ 194813 w 1371185"/>
                <a:gd name="connsiteY4" fmla="*/ 114926 h 911444"/>
                <a:gd name="connsiteX5" fmla="*/ 389721 w 1371185"/>
                <a:gd name="connsiteY5" fmla="*/ 222892 h 911444"/>
                <a:gd name="connsiteX6" fmla="*/ 686181 w 1371185"/>
                <a:gd name="connsiteY6" fmla="*/ 71447 h 911444"/>
                <a:gd name="connsiteX7" fmla="*/ 979078 w 1371185"/>
                <a:gd name="connsiteY7" fmla="*/ 218273 h 911444"/>
                <a:gd name="connsiteX8" fmla="*/ 1179698 w 1371185"/>
                <a:gd name="connsiteY8" fmla="*/ 108118 h 911444"/>
                <a:gd name="connsiteX9" fmla="*/ 1246773 w 1371185"/>
                <a:gd name="connsiteY9" fmla="*/ 1807 h 911444"/>
                <a:gd name="connsiteX10" fmla="*/ 1321069 w 1371185"/>
                <a:gd name="connsiteY10" fmla="*/ 72292 h 911444"/>
                <a:gd name="connsiteX11" fmla="*/ 1362979 w 1371185"/>
                <a:gd name="connsiteY11" fmla="*/ 175162 h 911444"/>
                <a:gd name="connsiteX12" fmla="*/ 1224939 w 1371185"/>
                <a:gd name="connsiteY12" fmla="*/ 174934 h 911444"/>
                <a:gd name="connsiteX13" fmla="*/ 1017769 w 1371185"/>
                <a:gd name="connsiteY13" fmla="*/ 287472 h 911444"/>
                <a:gd name="connsiteX14" fmla="*/ 1027653 w 1371185"/>
                <a:gd name="connsiteY14" fmla="*/ 567841 h 911444"/>
                <a:gd name="connsiteX15" fmla="*/ 1237677 w 1371185"/>
                <a:gd name="connsiteY15" fmla="*/ 683233 h 911444"/>
                <a:gd name="connsiteX16" fmla="*/ 1351548 w 1371185"/>
                <a:gd name="connsiteY16" fmla="*/ 678081 h 911444"/>
                <a:gd name="connsiteX17" fmla="*/ 1330593 w 1371185"/>
                <a:gd name="connsiteY17" fmla="*/ 798096 h 911444"/>
                <a:gd name="connsiteX18" fmla="*/ 1225818 w 1371185"/>
                <a:gd name="connsiteY18" fmla="*/ 866676 h 911444"/>
                <a:gd name="connsiteX19" fmla="*/ 1193631 w 1371185"/>
                <a:gd name="connsiteY19" fmla="*/ 759435 h 911444"/>
                <a:gd name="connsiteX20" fmla="*/ 989595 w 1371185"/>
                <a:gd name="connsiteY20" fmla="*/ 640931 h 911444"/>
                <a:gd name="connsiteX21" fmla="*/ 949597 w 1371185"/>
                <a:gd name="connsiteY21" fmla="*/ 694272 h 911444"/>
                <a:gd name="connsiteX22" fmla="*/ 876253 w 1371185"/>
                <a:gd name="connsiteY22" fmla="*/ 703793 h 911444"/>
                <a:gd name="connsiteX23" fmla="*/ 913398 w 1371185"/>
                <a:gd name="connsiteY23" fmla="*/ 845720 h 911444"/>
                <a:gd name="connsiteX24" fmla="*/ 892443 w 1371185"/>
                <a:gd name="connsiteY24" fmla="*/ 874295 h 911444"/>
                <a:gd name="connsiteX25" fmla="*/ 811480 w 1371185"/>
                <a:gd name="connsiteY25" fmla="*/ 874295 h 911444"/>
                <a:gd name="connsiteX26" fmla="*/ 810549 w 1371185"/>
                <a:gd name="connsiteY26" fmla="*/ 911444 h 911444"/>
                <a:gd name="connsiteX27" fmla="*/ 751816 w 1371185"/>
                <a:gd name="connsiteY27" fmla="*/ 911169 h 911444"/>
                <a:gd name="connsiteX28" fmla="*/ 751475 w 1371185"/>
                <a:gd name="connsiteY28" fmla="*/ 872390 h 911444"/>
                <a:gd name="connsiteX29" fmla="*/ 717179 w 1371185"/>
                <a:gd name="connsiteY29" fmla="*/ 872390 h 911444"/>
                <a:gd name="connsiteX30" fmla="*/ 718155 w 1371185"/>
                <a:gd name="connsiteY30" fmla="*/ 910488 h 911444"/>
                <a:gd name="connsiteX31" fmla="*/ 657449 w 1371185"/>
                <a:gd name="connsiteY31" fmla="*/ 910216 h 911444"/>
                <a:gd name="connsiteX32" fmla="*/ 657172 w 1371185"/>
                <a:gd name="connsiteY32" fmla="*/ 874295 h 911444"/>
                <a:gd name="connsiteX33" fmla="*/ 620025 w 1371185"/>
                <a:gd name="connsiteY33" fmla="*/ 874295 h 911444"/>
                <a:gd name="connsiteX34" fmla="*/ 621228 w 1371185"/>
                <a:gd name="connsiteY34" fmla="*/ 910216 h 911444"/>
                <a:gd name="connsiteX35" fmla="*/ 562857 w 1371185"/>
                <a:gd name="connsiteY35" fmla="*/ 910487 h 911444"/>
                <a:gd name="connsiteX36" fmla="*/ 560975 w 1371185"/>
                <a:gd name="connsiteY36" fmla="*/ 875248 h 911444"/>
                <a:gd name="connsiteX37" fmla="*/ 490488 w 1371185"/>
                <a:gd name="connsiteY37" fmla="*/ 876200 h 911444"/>
                <a:gd name="connsiteX38" fmla="*/ 458103 w 1371185"/>
                <a:gd name="connsiteY38" fmla="*/ 843815 h 911444"/>
                <a:gd name="connsiteX39" fmla="*/ 500015 w 1371185"/>
                <a:gd name="connsiteY39" fmla="*/ 704746 h 911444"/>
                <a:gd name="connsiteX40" fmla="*/ 425714 w 1371185"/>
                <a:gd name="connsiteY40" fmla="*/ 700943 h 911444"/>
                <a:gd name="connsiteX41" fmla="*/ 381906 w 1371185"/>
                <a:gd name="connsiteY41" fmla="*/ 646647 h 911444"/>
                <a:gd name="connsiteX42" fmla="*/ 189098 w 1371185"/>
                <a:gd name="connsiteY42" fmla="*/ 753101 h 911444"/>
                <a:gd name="connsiteX43" fmla="*/ 172353 w 1371185"/>
                <a:gd name="connsiteY43" fmla="*/ 851436 h 911444"/>
                <a:gd name="connsiteX44" fmla="*/ 52338 w 1371185"/>
                <a:gd name="connsiteY44" fmla="*/ 796192 h 911444"/>
                <a:gd name="connsiteX45" fmla="*/ 135160 w 1371185"/>
                <a:gd name="connsiteY45" fmla="*/ 692760 h 911444"/>
                <a:gd name="connsiteX46" fmla="*/ 346384 w 1371185"/>
                <a:gd name="connsiteY46" fmla="*/ 576553 h 911444"/>
                <a:gd name="connsiteX47" fmla="*/ 355427 w 1371185"/>
                <a:gd name="connsiteY47" fmla="*/ 288759 h 911444"/>
                <a:gd name="connsiteX48" fmla="*/ 141473 w 1371185"/>
                <a:gd name="connsiteY48" fmla="*/ 167454 h 911444"/>
                <a:gd name="connsiteX49" fmla="*/ 75277 w 1371185"/>
                <a:gd name="connsiteY49" fmla="*/ 203509 h 911444"/>
                <a:gd name="connsiteX50" fmla="*/ 503 w 1371185"/>
                <a:gd name="connsiteY50" fmla="*/ 132883 h 911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371185" h="911444">
                  <a:moveTo>
                    <a:pt x="503" y="132883"/>
                  </a:moveTo>
                  <a:cubicBezTo>
                    <a:pt x="-748" y="91687"/>
                    <a:pt x="31715" y="57854"/>
                    <a:pt x="67772" y="59203"/>
                  </a:cubicBezTo>
                  <a:cubicBezTo>
                    <a:pt x="70473" y="24232"/>
                    <a:pt x="109093" y="668"/>
                    <a:pt x="142549" y="9"/>
                  </a:cubicBezTo>
                  <a:cubicBezTo>
                    <a:pt x="176005" y="-650"/>
                    <a:pt x="212174" y="38004"/>
                    <a:pt x="211360" y="66682"/>
                  </a:cubicBezTo>
                  <a:cubicBezTo>
                    <a:pt x="210546" y="95360"/>
                    <a:pt x="208584" y="98845"/>
                    <a:pt x="194813" y="114926"/>
                  </a:cubicBezTo>
                  <a:lnTo>
                    <a:pt x="389721" y="222892"/>
                  </a:lnTo>
                  <a:cubicBezTo>
                    <a:pt x="463523" y="121190"/>
                    <a:pt x="575563" y="73170"/>
                    <a:pt x="686181" y="71447"/>
                  </a:cubicBezTo>
                  <a:cubicBezTo>
                    <a:pt x="796799" y="69724"/>
                    <a:pt x="912870" y="127547"/>
                    <a:pt x="979078" y="218273"/>
                  </a:cubicBezTo>
                  <a:lnTo>
                    <a:pt x="1179698" y="108118"/>
                  </a:lnTo>
                  <a:cubicBezTo>
                    <a:pt x="1151606" y="44895"/>
                    <a:pt x="1206066" y="3968"/>
                    <a:pt x="1246773" y="1807"/>
                  </a:cubicBezTo>
                  <a:cubicBezTo>
                    <a:pt x="1287480" y="-354"/>
                    <a:pt x="1322656" y="39590"/>
                    <a:pt x="1321069" y="72292"/>
                  </a:cubicBezTo>
                  <a:cubicBezTo>
                    <a:pt x="1354089" y="94517"/>
                    <a:pt x="1386621" y="129480"/>
                    <a:pt x="1362979" y="175162"/>
                  </a:cubicBezTo>
                  <a:cubicBezTo>
                    <a:pt x="1339337" y="220844"/>
                    <a:pt x="1278572" y="237875"/>
                    <a:pt x="1224939" y="174934"/>
                  </a:cubicBezTo>
                  <a:lnTo>
                    <a:pt x="1017769" y="287472"/>
                  </a:lnTo>
                  <a:cubicBezTo>
                    <a:pt x="1057264" y="377444"/>
                    <a:pt x="1064361" y="461682"/>
                    <a:pt x="1027653" y="567841"/>
                  </a:cubicBezTo>
                  <a:lnTo>
                    <a:pt x="1237677" y="683233"/>
                  </a:lnTo>
                  <a:cubicBezTo>
                    <a:pt x="1269910" y="638582"/>
                    <a:pt x="1330347" y="649412"/>
                    <a:pt x="1351548" y="678081"/>
                  </a:cubicBezTo>
                  <a:cubicBezTo>
                    <a:pt x="1372749" y="706750"/>
                    <a:pt x="1389648" y="754281"/>
                    <a:pt x="1330593" y="798096"/>
                  </a:cubicBezTo>
                  <a:cubicBezTo>
                    <a:pt x="1328053" y="864771"/>
                    <a:pt x="1267695" y="882644"/>
                    <a:pt x="1225818" y="866676"/>
                  </a:cubicBezTo>
                  <a:cubicBezTo>
                    <a:pt x="1183941" y="850708"/>
                    <a:pt x="1177690" y="797087"/>
                    <a:pt x="1193631" y="759435"/>
                  </a:cubicBezTo>
                  <a:lnTo>
                    <a:pt x="989595" y="640931"/>
                  </a:lnTo>
                  <a:lnTo>
                    <a:pt x="949597" y="694272"/>
                  </a:lnTo>
                  <a:lnTo>
                    <a:pt x="876253" y="703793"/>
                  </a:lnTo>
                  <a:lnTo>
                    <a:pt x="913398" y="845720"/>
                  </a:lnTo>
                  <a:cubicBezTo>
                    <a:pt x="918796" y="860642"/>
                    <a:pt x="908635" y="873342"/>
                    <a:pt x="892443" y="874295"/>
                  </a:cubicBezTo>
                  <a:lnTo>
                    <a:pt x="811480" y="874295"/>
                  </a:lnTo>
                  <a:cubicBezTo>
                    <a:pt x="811170" y="886678"/>
                    <a:pt x="810859" y="899061"/>
                    <a:pt x="810549" y="911444"/>
                  </a:cubicBezTo>
                  <a:lnTo>
                    <a:pt x="751816" y="911169"/>
                  </a:lnTo>
                  <a:cubicBezTo>
                    <a:pt x="751702" y="898243"/>
                    <a:pt x="751589" y="885316"/>
                    <a:pt x="751475" y="872390"/>
                  </a:cubicBezTo>
                  <a:lnTo>
                    <a:pt x="717179" y="872390"/>
                  </a:lnTo>
                  <a:cubicBezTo>
                    <a:pt x="717504" y="885089"/>
                    <a:pt x="717830" y="897789"/>
                    <a:pt x="718155" y="910488"/>
                  </a:cubicBezTo>
                  <a:lnTo>
                    <a:pt x="657449" y="910216"/>
                  </a:lnTo>
                  <a:cubicBezTo>
                    <a:pt x="657357" y="898242"/>
                    <a:pt x="657264" y="886269"/>
                    <a:pt x="657172" y="874295"/>
                  </a:cubicBezTo>
                  <a:lnTo>
                    <a:pt x="620025" y="874295"/>
                  </a:lnTo>
                  <a:cubicBezTo>
                    <a:pt x="619790" y="885633"/>
                    <a:pt x="621463" y="898878"/>
                    <a:pt x="621228" y="910216"/>
                  </a:cubicBezTo>
                  <a:lnTo>
                    <a:pt x="562857" y="910487"/>
                  </a:lnTo>
                  <a:lnTo>
                    <a:pt x="560975" y="875248"/>
                  </a:lnTo>
                  <a:lnTo>
                    <a:pt x="490488" y="876200"/>
                  </a:lnTo>
                  <a:cubicBezTo>
                    <a:pt x="465406" y="873978"/>
                    <a:pt x="455880" y="865087"/>
                    <a:pt x="458103" y="843815"/>
                  </a:cubicBezTo>
                  <a:lnTo>
                    <a:pt x="500015" y="704746"/>
                  </a:lnTo>
                  <a:lnTo>
                    <a:pt x="425714" y="700943"/>
                  </a:lnTo>
                  <a:lnTo>
                    <a:pt x="381906" y="646647"/>
                  </a:lnTo>
                  <a:lnTo>
                    <a:pt x="189098" y="753101"/>
                  </a:lnTo>
                  <a:cubicBezTo>
                    <a:pt x="206560" y="788343"/>
                    <a:pt x="202766" y="829014"/>
                    <a:pt x="172353" y="851436"/>
                  </a:cubicBezTo>
                  <a:cubicBezTo>
                    <a:pt x="141940" y="873858"/>
                    <a:pt x="68062" y="877883"/>
                    <a:pt x="52338" y="796192"/>
                  </a:cubicBezTo>
                  <a:cubicBezTo>
                    <a:pt x="-70550" y="746475"/>
                    <a:pt x="50403" y="576742"/>
                    <a:pt x="135160" y="692760"/>
                  </a:cubicBezTo>
                  <a:lnTo>
                    <a:pt x="346384" y="576553"/>
                  </a:lnTo>
                  <a:cubicBezTo>
                    <a:pt x="305900" y="493337"/>
                    <a:pt x="312088" y="368181"/>
                    <a:pt x="355427" y="288759"/>
                  </a:cubicBezTo>
                  <a:lnTo>
                    <a:pt x="141473" y="167454"/>
                  </a:lnTo>
                  <a:cubicBezTo>
                    <a:pt x="122662" y="192149"/>
                    <a:pt x="108297" y="203556"/>
                    <a:pt x="75277" y="203509"/>
                  </a:cubicBezTo>
                  <a:cubicBezTo>
                    <a:pt x="42257" y="203462"/>
                    <a:pt x="1754" y="174079"/>
                    <a:pt x="503" y="132883"/>
                  </a:cubicBez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3" name="Oval 5"/>
            <p:cNvSpPr>
              <a:spLocks noChangeAspect="1"/>
            </p:cNvSpPr>
            <p:nvPr/>
          </p:nvSpPr>
          <p:spPr bwMode="auto">
            <a:xfrm>
              <a:off x="11375200" y="3591090"/>
              <a:ext cx="1234440" cy="1375242"/>
            </a:xfrm>
            <a:custGeom>
              <a:avLst/>
              <a:gdLst>
                <a:gd name="connsiteX0" fmla="*/ 0 w 1234439"/>
                <a:gd name="connsiteY0" fmla="*/ 617220 h 1234439"/>
                <a:gd name="connsiteX1" fmla="*/ 617220 w 1234439"/>
                <a:gd name="connsiteY1" fmla="*/ 0 h 1234439"/>
                <a:gd name="connsiteX2" fmla="*/ 1234440 w 1234439"/>
                <a:gd name="connsiteY2" fmla="*/ 617220 h 1234439"/>
                <a:gd name="connsiteX3" fmla="*/ 617220 w 1234439"/>
                <a:gd name="connsiteY3" fmla="*/ 1234440 h 1234439"/>
                <a:gd name="connsiteX4" fmla="*/ 0 w 1234439"/>
                <a:gd name="connsiteY4" fmla="*/ 617220 h 1234439"/>
                <a:gd name="connsiteX0" fmla="*/ 22258 w 1256698"/>
                <a:gd name="connsiteY0" fmla="*/ 617220 h 1250892"/>
                <a:gd name="connsiteX1" fmla="*/ 639478 w 1256698"/>
                <a:gd name="connsiteY1" fmla="*/ 0 h 1250892"/>
                <a:gd name="connsiteX2" fmla="*/ 1256698 w 1256698"/>
                <a:gd name="connsiteY2" fmla="*/ 617220 h 1250892"/>
                <a:gd name="connsiteX3" fmla="*/ 639478 w 1256698"/>
                <a:gd name="connsiteY3" fmla="*/ 1234440 h 1250892"/>
                <a:gd name="connsiteX4" fmla="*/ 183737 w 1256698"/>
                <a:gd name="connsiteY4" fmla="*/ 1034257 h 1250892"/>
                <a:gd name="connsiteX5" fmla="*/ 22258 w 1256698"/>
                <a:gd name="connsiteY5" fmla="*/ 617220 h 1250892"/>
                <a:gd name="connsiteX0" fmla="*/ 13 w 1234453"/>
                <a:gd name="connsiteY0" fmla="*/ 617220 h 1250892"/>
                <a:gd name="connsiteX1" fmla="*/ 617233 w 1234453"/>
                <a:gd name="connsiteY1" fmla="*/ 0 h 1250892"/>
                <a:gd name="connsiteX2" fmla="*/ 1234453 w 1234453"/>
                <a:gd name="connsiteY2" fmla="*/ 617220 h 1250892"/>
                <a:gd name="connsiteX3" fmla="*/ 617233 w 1234453"/>
                <a:gd name="connsiteY3" fmla="*/ 1234440 h 1250892"/>
                <a:gd name="connsiteX4" fmla="*/ 161492 w 1234453"/>
                <a:gd name="connsiteY4" fmla="*/ 1034257 h 1250892"/>
                <a:gd name="connsiteX5" fmla="*/ 13 w 1234453"/>
                <a:gd name="connsiteY5" fmla="*/ 617220 h 1250892"/>
                <a:gd name="connsiteX0" fmla="*/ 13 w 1234453"/>
                <a:gd name="connsiteY0" fmla="*/ 617220 h 1250892"/>
                <a:gd name="connsiteX1" fmla="*/ 617233 w 1234453"/>
                <a:gd name="connsiteY1" fmla="*/ 0 h 1250892"/>
                <a:gd name="connsiteX2" fmla="*/ 1234453 w 1234453"/>
                <a:gd name="connsiteY2" fmla="*/ 617220 h 1250892"/>
                <a:gd name="connsiteX3" fmla="*/ 617233 w 1234453"/>
                <a:gd name="connsiteY3" fmla="*/ 1234440 h 1250892"/>
                <a:gd name="connsiteX4" fmla="*/ 161492 w 1234453"/>
                <a:gd name="connsiteY4" fmla="*/ 1034257 h 1250892"/>
                <a:gd name="connsiteX5" fmla="*/ 13 w 1234453"/>
                <a:gd name="connsiteY5" fmla="*/ 617220 h 1250892"/>
                <a:gd name="connsiteX0" fmla="*/ 1 w 1234441"/>
                <a:gd name="connsiteY0" fmla="*/ 617220 h 1250892"/>
                <a:gd name="connsiteX1" fmla="*/ 617221 w 1234441"/>
                <a:gd name="connsiteY1" fmla="*/ 0 h 1250892"/>
                <a:gd name="connsiteX2" fmla="*/ 1234441 w 1234441"/>
                <a:gd name="connsiteY2" fmla="*/ 617220 h 1250892"/>
                <a:gd name="connsiteX3" fmla="*/ 617221 w 1234441"/>
                <a:gd name="connsiteY3" fmla="*/ 1234440 h 1250892"/>
                <a:gd name="connsiteX4" fmla="*/ 161480 w 1234441"/>
                <a:gd name="connsiteY4" fmla="*/ 1034257 h 1250892"/>
                <a:gd name="connsiteX5" fmla="*/ 1 w 1234441"/>
                <a:gd name="connsiteY5" fmla="*/ 617220 h 1250892"/>
                <a:gd name="connsiteX0" fmla="*/ 1 w 1234441"/>
                <a:gd name="connsiteY0" fmla="*/ 617220 h 1250892"/>
                <a:gd name="connsiteX1" fmla="*/ 617221 w 1234441"/>
                <a:gd name="connsiteY1" fmla="*/ 0 h 1250892"/>
                <a:gd name="connsiteX2" fmla="*/ 1234441 w 1234441"/>
                <a:gd name="connsiteY2" fmla="*/ 617220 h 1250892"/>
                <a:gd name="connsiteX3" fmla="*/ 617221 w 1234441"/>
                <a:gd name="connsiteY3" fmla="*/ 1234440 h 1250892"/>
                <a:gd name="connsiteX4" fmla="*/ 161480 w 1234441"/>
                <a:gd name="connsiteY4" fmla="*/ 1034257 h 1250892"/>
                <a:gd name="connsiteX5" fmla="*/ 1 w 1234441"/>
                <a:gd name="connsiteY5" fmla="*/ 617220 h 1250892"/>
                <a:gd name="connsiteX0" fmla="*/ 1 w 1252665"/>
                <a:gd name="connsiteY0" fmla="*/ 617220 h 1235033"/>
                <a:gd name="connsiteX1" fmla="*/ 617221 w 1252665"/>
                <a:gd name="connsiteY1" fmla="*/ 0 h 1235033"/>
                <a:gd name="connsiteX2" fmla="*/ 1234441 w 1252665"/>
                <a:gd name="connsiteY2" fmla="*/ 617220 h 1235033"/>
                <a:gd name="connsiteX3" fmla="*/ 1047304 w 1252665"/>
                <a:gd name="connsiteY3" fmla="*/ 977106 h 1235033"/>
                <a:gd name="connsiteX4" fmla="*/ 617221 w 1252665"/>
                <a:gd name="connsiteY4" fmla="*/ 1234440 h 1235033"/>
                <a:gd name="connsiteX5" fmla="*/ 161480 w 1252665"/>
                <a:gd name="connsiteY5" fmla="*/ 1034257 h 1235033"/>
                <a:gd name="connsiteX6" fmla="*/ 1 w 1252665"/>
                <a:gd name="connsiteY6" fmla="*/ 617220 h 1235033"/>
                <a:gd name="connsiteX0" fmla="*/ 1 w 1255771"/>
                <a:gd name="connsiteY0" fmla="*/ 617220 h 1234440"/>
                <a:gd name="connsiteX1" fmla="*/ 617221 w 1255771"/>
                <a:gd name="connsiteY1" fmla="*/ 0 h 1234440"/>
                <a:gd name="connsiteX2" fmla="*/ 1234441 w 1255771"/>
                <a:gd name="connsiteY2" fmla="*/ 617220 h 1234440"/>
                <a:gd name="connsiteX3" fmla="*/ 1079689 w 1255771"/>
                <a:gd name="connsiteY3" fmla="*/ 1032351 h 1234440"/>
                <a:gd name="connsiteX4" fmla="*/ 617221 w 1255771"/>
                <a:gd name="connsiteY4" fmla="*/ 1234440 h 1234440"/>
                <a:gd name="connsiteX5" fmla="*/ 161480 w 1255771"/>
                <a:gd name="connsiteY5" fmla="*/ 1034257 h 1234440"/>
                <a:gd name="connsiteX6" fmla="*/ 1 w 1255771"/>
                <a:gd name="connsiteY6" fmla="*/ 617220 h 1234440"/>
                <a:gd name="connsiteX0" fmla="*/ 1 w 1255771"/>
                <a:gd name="connsiteY0" fmla="*/ 617220 h 1234440"/>
                <a:gd name="connsiteX1" fmla="*/ 617221 w 1255771"/>
                <a:gd name="connsiteY1" fmla="*/ 0 h 1234440"/>
                <a:gd name="connsiteX2" fmla="*/ 1234441 w 1255771"/>
                <a:gd name="connsiteY2" fmla="*/ 617220 h 1234440"/>
                <a:gd name="connsiteX3" fmla="*/ 1079689 w 1255771"/>
                <a:gd name="connsiteY3" fmla="*/ 1032351 h 1234440"/>
                <a:gd name="connsiteX4" fmla="*/ 617221 w 1255771"/>
                <a:gd name="connsiteY4" fmla="*/ 1234440 h 1234440"/>
                <a:gd name="connsiteX5" fmla="*/ 161480 w 1255771"/>
                <a:gd name="connsiteY5" fmla="*/ 1034257 h 1234440"/>
                <a:gd name="connsiteX6" fmla="*/ 1 w 1255771"/>
                <a:gd name="connsiteY6" fmla="*/ 617220 h 1234440"/>
                <a:gd name="connsiteX0" fmla="*/ 1 w 1255771"/>
                <a:gd name="connsiteY0" fmla="*/ 617220 h 1234440"/>
                <a:gd name="connsiteX1" fmla="*/ 617221 w 1255771"/>
                <a:gd name="connsiteY1" fmla="*/ 0 h 1234440"/>
                <a:gd name="connsiteX2" fmla="*/ 1234441 w 1255771"/>
                <a:gd name="connsiteY2" fmla="*/ 617220 h 1234440"/>
                <a:gd name="connsiteX3" fmla="*/ 1079689 w 1255771"/>
                <a:gd name="connsiteY3" fmla="*/ 1032351 h 1234440"/>
                <a:gd name="connsiteX4" fmla="*/ 617221 w 1255771"/>
                <a:gd name="connsiteY4" fmla="*/ 1234440 h 1234440"/>
                <a:gd name="connsiteX5" fmla="*/ 161480 w 1255771"/>
                <a:gd name="connsiteY5" fmla="*/ 1034257 h 1234440"/>
                <a:gd name="connsiteX6" fmla="*/ 1 w 1255771"/>
                <a:gd name="connsiteY6" fmla="*/ 617220 h 1234440"/>
                <a:gd name="connsiteX0" fmla="*/ 1 w 1234442"/>
                <a:gd name="connsiteY0" fmla="*/ 617220 h 1234440"/>
                <a:gd name="connsiteX1" fmla="*/ 617221 w 1234442"/>
                <a:gd name="connsiteY1" fmla="*/ 0 h 1234440"/>
                <a:gd name="connsiteX2" fmla="*/ 1234441 w 1234442"/>
                <a:gd name="connsiteY2" fmla="*/ 617220 h 1234440"/>
                <a:gd name="connsiteX3" fmla="*/ 1079689 w 1234442"/>
                <a:gd name="connsiteY3" fmla="*/ 1032351 h 1234440"/>
                <a:gd name="connsiteX4" fmla="*/ 617221 w 1234442"/>
                <a:gd name="connsiteY4" fmla="*/ 1234440 h 1234440"/>
                <a:gd name="connsiteX5" fmla="*/ 161480 w 1234442"/>
                <a:gd name="connsiteY5" fmla="*/ 1034257 h 1234440"/>
                <a:gd name="connsiteX6" fmla="*/ 1 w 1234442"/>
                <a:gd name="connsiteY6" fmla="*/ 617220 h 1234440"/>
                <a:gd name="connsiteX0" fmla="*/ 1 w 1234442"/>
                <a:gd name="connsiteY0" fmla="*/ 617220 h 1274445"/>
                <a:gd name="connsiteX1" fmla="*/ 617221 w 1234442"/>
                <a:gd name="connsiteY1" fmla="*/ 0 h 1274445"/>
                <a:gd name="connsiteX2" fmla="*/ 1234441 w 1234442"/>
                <a:gd name="connsiteY2" fmla="*/ 617220 h 1274445"/>
                <a:gd name="connsiteX3" fmla="*/ 1079689 w 1234442"/>
                <a:gd name="connsiteY3" fmla="*/ 1032351 h 1274445"/>
                <a:gd name="connsiteX4" fmla="*/ 621032 w 1234442"/>
                <a:gd name="connsiteY4" fmla="*/ 1274445 h 1274445"/>
                <a:gd name="connsiteX5" fmla="*/ 161480 w 1234442"/>
                <a:gd name="connsiteY5" fmla="*/ 1034257 h 1274445"/>
                <a:gd name="connsiteX6" fmla="*/ 1 w 1234442"/>
                <a:gd name="connsiteY6" fmla="*/ 617220 h 1274445"/>
                <a:gd name="connsiteX0" fmla="*/ 1 w 1234442"/>
                <a:gd name="connsiteY0" fmla="*/ 617220 h 1274618"/>
                <a:gd name="connsiteX1" fmla="*/ 617221 w 1234442"/>
                <a:gd name="connsiteY1" fmla="*/ 0 h 1274618"/>
                <a:gd name="connsiteX2" fmla="*/ 1234441 w 1234442"/>
                <a:gd name="connsiteY2" fmla="*/ 617220 h 1274618"/>
                <a:gd name="connsiteX3" fmla="*/ 1079689 w 1234442"/>
                <a:gd name="connsiteY3" fmla="*/ 1032351 h 1274618"/>
                <a:gd name="connsiteX4" fmla="*/ 621032 w 1234442"/>
                <a:gd name="connsiteY4" fmla="*/ 1274445 h 1274618"/>
                <a:gd name="connsiteX5" fmla="*/ 359599 w 1234442"/>
                <a:gd name="connsiteY5" fmla="*/ 1070450 h 1274618"/>
                <a:gd name="connsiteX6" fmla="*/ 161480 w 1234442"/>
                <a:gd name="connsiteY6" fmla="*/ 1034257 h 1274618"/>
                <a:gd name="connsiteX7" fmla="*/ 1 w 1234442"/>
                <a:gd name="connsiteY7" fmla="*/ 617220 h 1274618"/>
                <a:gd name="connsiteX0" fmla="*/ 1 w 1234442"/>
                <a:gd name="connsiteY0" fmla="*/ 617220 h 1274618"/>
                <a:gd name="connsiteX1" fmla="*/ 617221 w 1234442"/>
                <a:gd name="connsiteY1" fmla="*/ 0 h 1274618"/>
                <a:gd name="connsiteX2" fmla="*/ 1234441 w 1234442"/>
                <a:gd name="connsiteY2" fmla="*/ 617220 h 1274618"/>
                <a:gd name="connsiteX3" fmla="*/ 1079689 w 1234442"/>
                <a:gd name="connsiteY3" fmla="*/ 1032351 h 1274618"/>
                <a:gd name="connsiteX4" fmla="*/ 621032 w 1234442"/>
                <a:gd name="connsiteY4" fmla="*/ 1274445 h 1274618"/>
                <a:gd name="connsiteX5" fmla="*/ 359599 w 1234442"/>
                <a:gd name="connsiteY5" fmla="*/ 1070450 h 1274618"/>
                <a:gd name="connsiteX6" fmla="*/ 161480 w 1234442"/>
                <a:gd name="connsiteY6" fmla="*/ 1034257 h 1274618"/>
                <a:gd name="connsiteX7" fmla="*/ 1 w 1234442"/>
                <a:gd name="connsiteY7" fmla="*/ 617220 h 1274618"/>
                <a:gd name="connsiteX0" fmla="*/ 1 w 1234442"/>
                <a:gd name="connsiteY0" fmla="*/ 617220 h 1274493"/>
                <a:gd name="connsiteX1" fmla="*/ 617221 w 1234442"/>
                <a:gd name="connsiteY1" fmla="*/ 0 h 1274493"/>
                <a:gd name="connsiteX2" fmla="*/ 1234441 w 1234442"/>
                <a:gd name="connsiteY2" fmla="*/ 617220 h 1274493"/>
                <a:gd name="connsiteX3" fmla="*/ 1079689 w 1234442"/>
                <a:gd name="connsiteY3" fmla="*/ 1032351 h 1274493"/>
                <a:gd name="connsiteX4" fmla="*/ 621032 w 1234442"/>
                <a:gd name="connsiteY4" fmla="*/ 1274445 h 1274493"/>
                <a:gd name="connsiteX5" fmla="*/ 311974 w 1234442"/>
                <a:gd name="connsiteY5" fmla="*/ 1053305 h 1274493"/>
                <a:gd name="connsiteX6" fmla="*/ 161480 w 1234442"/>
                <a:gd name="connsiteY6" fmla="*/ 1034257 h 1274493"/>
                <a:gd name="connsiteX7" fmla="*/ 1 w 1234442"/>
                <a:gd name="connsiteY7" fmla="*/ 617220 h 1274493"/>
                <a:gd name="connsiteX0" fmla="*/ 1 w 1234442"/>
                <a:gd name="connsiteY0" fmla="*/ 617220 h 1274470"/>
                <a:gd name="connsiteX1" fmla="*/ 617221 w 1234442"/>
                <a:gd name="connsiteY1" fmla="*/ 0 h 1274470"/>
                <a:gd name="connsiteX2" fmla="*/ 1234441 w 1234442"/>
                <a:gd name="connsiteY2" fmla="*/ 617220 h 1274470"/>
                <a:gd name="connsiteX3" fmla="*/ 1079689 w 1234442"/>
                <a:gd name="connsiteY3" fmla="*/ 1032351 h 1274470"/>
                <a:gd name="connsiteX4" fmla="*/ 621032 w 1234442"/>
                <a:gd name="connsiteY4" fmla="*/ 1274445 h 1274470"/>
                <a:gd name="connsiteX5" fmla="*/ 323404 w 1234442"/>
                <a:gd name="connsiteY5" fmla="*/ 1047590 h 1274470"/>
                <a:gd name="connsiteX6" fmla="*/ 161480 w 1234442"/>
                <a:gd name="connsiteY6" fmla="*/ 1034257 h 1274470"/>
                <a:gd name="connsiteX7" fmla="*/ 1 w 1234442"/>
                <a:gd name="connsiteY7" fmla="*/ 617220 h 1274470"/>
                <a:gd name="connsiteX0" fmla="*/ 20669 w 1255110"/>
                <a:gd name="connsiteY0" fmla="*/ 617220 h 1274470"/>
                <a:gd name="connsiteX1" fmla="*/ 637889 w 1255110"/>
                <a:gd name="connsiteY1" fmla="*/ 0 h 1274470"/>
                <a:gd name="connsiteX2" fmla="*/ 1255109 w 1255110"/>
                <a:gd name="connsiteY2" fmla="*/ 617220 h 1274470"/>
                <a:gd name="connsiteX3" fmla="*/ 1100357 w 1255110"/>
                <a:gd name="connsiteY3" fmla="*/ 1032351 h 1274470"/>
                <a:gd name="connsiteX4" fmla="*/ 641700 w 1255110"/>
                <a:gd name="connsiteY4" fmla="*/ 1274445 h 1274470"/>
                <a:gd name="connsiteX5" fmla="*/ 344072 w 1255110"/>
                <a:gd name="connsiteY5" fmla="*/ 1047590 h 1274470"/>
                <a:gd name="connsiteX6" fmla="*/ 191673 w 1255110"/>
                <a:gd name="connsiteY6" fmla="*/ 1043782 h 1274470"/>
                <a:gd name="connsiteX7" fmla="*/ 20669 w 1255110"/>
                <a:gd name="connsiteY7" fmla="*/ 617220 h 1274470"/>
                <a:gd name="connsiteX0" fmla="*/ 1 w 1234442"/>
                <a:gd name="connsiteY0" fmla="*/ 617220 h 1274470"/>
                <a:gd name="connsiteX1" fmla="*/ 617221 w 1234442"/>
                <a:gd name="connsiteY1" fmla="*/ 0 h 1274470"/>
                <a:gd name="connsiteX2" fmla="*/ 1234441 w 1234442"/>
                <a:gd name="connsiteY2" fmla="*/ 617220 h 1274470"/>
                <a:gd name="connsiteX3" fmla="*/ 1079689 w 1234442"/>
                <a:gd name="connsiteY3" fmla="*/ 1032351 h 1274470"/>
                <a:gd name="connsiteX4" fmla="*/ 621032 w 1234442"/>
                <a:gd name="connsiteY4" fmla="*/ 1274445 h 1274470"/>
                <a:gd name="connsiteX5" fmla="*/ 323404 w 1234442"/>
                <a:gd name="connsiteY5" fmla="*/ 1047590 h 1274470"/>
                <a:gd name="connsiteX6" fmla="*/ 171005 w 1234442"/>
                <a:gd name="connsiteY6" fmla="*/ 1043782 h 1274470"/>
                <a:gd name="connsiteX7" fmla="*/ 1 w 1234442"/>
                <a:gd name="connsiteY7" fmla="*/ 617220 h 1274470"/>
                <a:gd name="connsiteX0" fmla="*/ 1 w 1234442"/>
                <a:gd name="connsiteY0" fmla="*/ 617220 h 1275157"/>
                <a:gd name="connsiteX1" fmla="*/ 617221 w 1234442"/>
                <a:gd name="connsiteY1" fmla="*/ 0 h 1275157"/>
                <a:gd name="connsiteX2" fmla="*/ 1234441 w 1234442"/>
                <a:gd name="connsiteY2" fmla="*/ 617220 h 1275157"/>
                <a:gd name="connsiteX3" fmla="*/ 1079689 w 1234442"/>
                <a:gd name="connsiteY3" fmla="*/ 1032351 h 1275157"/>
                <a:gd name="connsiteX4" fmla="*/ 967295 w 1234442"/>
                <a:gd name="connsiteY4" fmla="*/ 1116170 h 1275157"/>
                <a:gd name="connsiteX5" fmla="*/ 621032 w 1234442"/>
                <a:gd name="connsiteY5" fmla="*/ 1274445 h 1275157"/>
                <a:gd name="connsiteX6" fmla="*/ 323404 w 1234442"/>
                <a:gd name="connsiteY6" fmla="*/ 1047590 h 1275157"/>
                <a:gd name="connsiteX7" fmla="*/ 171005 w 1234442"/>
                <a:gd name="connsiteY7" fmla="*/ 1043782 h 1275157"/>
                <a:gd name="connsiteX8" fmla="*/ 1 w 1234442"/>
                <a:gd name="connsiteY8" fmla="*/ 617220 h 1275157"/>
                <a:gd name="connsiteX0" fmla="*/ 1 w 1234442"/>
                <a:gd name="connsiteY0" fmla="*/ 617220 h 1274472"/>
                <a:gd name="connsiteX1" fmla="*/ 617221 w 1234442"/>
                <a:gd name="connsiteY1" fmla="*/ 0 h 1274472"/>
                <a:gd name="connsiteX2" fmla="*/ 1234441 w 1234442"/>
                <a:gd name="connsiteY2" fmla="*/ 617220 h 1274472"/>
                <a:gd name="connsiteX3" fmla="*/ 1079689 w 1234442"/>
                <a:gd name="connsiteY3" fmla="*/ 1032351 h 1274472"/>
                <a:gd name="connsiteX4" fmla="*/ 913955 w 1234442"/>
                <a:gd name="connsiteY4" fmla="*/ 1062830 h 1274472"/>
                <a:gd name="connsiteX5" fmla="*/ 621032 w 1234442"/>
                <a:gd name="connsiteY5" fmla="*/ 1274445 h 1274472"/>
                <a:gd name="connsiteX6" fmla="*/ 323404 w 1234442"/>
                <a:gd name="connsiteY6" fmla="*/ 1047590 h 1274472"/>
                <a:gd name="connsiteX7" fmla="*/ 171005 w 1234442"/>
                <a:gd name="connsiteY7" fmla="*/ 1043782 h 1274472"/>
                <a:gd name="connsiteX8" fmla="*/ 1 w 1234442"/>
                <a:gd name="connsiteY8" fmla="*/ 617220 h 1274472"/>
                <a:gd name="connsiteX0" fmla="*/ 1 w 1234442"/>
                <a:gd name="connsiteY0" fmla="*/ 617220 h 1274472"/>
                <a:gd name="connsiteX1" fmla="*/ 617221 w 1234442"/>
                <a:gd name="connsiteY1" fmla="*/ 0 h 1274472"/>
                <a:gd name="connsiteX2" fmla="*/ 1234441 w 1234442"/>
                <a:gd name="connsiteY2" fmla="*/ 617220 h 1274472"/>
                <a:gd name="connsiteX3" fmla="*/ 1079689 w 1234442"/>
                <a:gd name="connsiteY3" fmla="*/ 1032351 h 1274472"/>
                <a:gd name="connsiteX4" fmla="*/ 913955 w 1234442"/>
                <a:gd name="connsiteY4" fmla="*/ 1062830 h 1274472"/>
                <a:gd name="connsiteX5" fmla="*/ 621032 w 1234442"/>
                <a:gd name="connsiteY5" fmla="*/ 1274445 h 1274472"/>
                <a:gd name="connsiteX6" fmla="*/ 323404 w 1234442"/>
                <a:gd name="connsiteY6" fmla="*/ 1047590 h 1274472"/>
                <a:gd name="connsiteX7" fmla="*/ 171005 w 1234442"/>
                <a:gd name="connsiteY7" fmla="*/ 1043782 h 1274472"/>
                <a:gd name="connsiteX8" fmla="*/ 1 w 1234442"/>
                <a:gd name="connsiteY8" fmla="*/ 617220 h 1274472"/>
                <a:gd name="connsiteX0" fmla="*/ 1 w 1234442"/>
                <a:gd name="connsiteY0" fmla="*/ 617220 h 1274451"/>
                <a:gd name="connsiteX1" fmla="*/ 617221 w 1234442"/>
                <a:gd name="connsiteY1" fmla="*/ 0 h 1274451"/>
                <a:gd name="connsiteX2" fmla="*/ 1234441 w 1234442"/>
                <a:gd name="connsiteY2" fmla="*/ 617220 h 1274451"/>
                <a:gd name="connsiteX3" fmla="*/ 1079689 w 1234442"/>
                <a:gd name="connsiteY3" fmla="*/ 1032351 h 1274451"/>
                <a:gd name="connsiteX4" fmla="*/ 921575 w 1234442"/>
                <a:gd name="connsiteY4" fmla="*/ 1055210 h 1274451"/>
                <a:gd name="connsiteX5" fmla="*/ 621032 w 1234442"/>
                <a:gd name="connsiteY5" fmla="*/ 1274445 h 1274451"/>
                <a:gd name="connsiteX6" fmla="*/ 323404 w 1234442"/>
                <a:gd name="connsiteY6" fmla="*/ 1047590 h 1274451"/>
                <a:gd name="connsiteX7" fmla="*/ 171005 w 1234442"/>
                <a:gd name="connsiteY7" fmla="*/ 1043782 h 1274451"/>
                <a:gd name="connsiteX8" fmla="*/ 1 w 1234442"/>
                <a:gd name="connsiteY8" fmla="*/ 617220 h 1274451"/>
                <a:gd name="connsiteX0" fmla="*/ 1 w 1234442"/>
                <a:gd name="connsiteY0" fmla="*/ 617220 h 1274446"/>
                <a:gd name="connsiteX1" fmla="*/ 617221 w 1234442"/>
                <a:gd name="connsiteY1" fmla="*/ 0 h 1274446"/>
                <a:gd name="connsiteX2" fmla="*/ 1234441 w 1234442"/>
                <a:gd name="connsiteY2" fmla="*/ 617220 h 1274446"/>
                <a:gd name="connsiteX3" fmla="*/ 1079689 w 1234442"/>
                <a:gd name="connsiteY3" fmla="*/ 1032351 h 1274446"/>
                <a:gd name="connsiteX4" fmla="*/ 921575 w 1234442"/>
                <a:gd name="connsiteY4" fmla="*/ 1055210 h 1274446"/>
                <a:gd name="connsiteX5" fmla="*/ 621032 w 1234442"/>
                <a:gd name="connsiteY5" fmla="*/ 1274445 h 1274446"/>
                <a:gd name="connsiteX6" fmla="*/ 331024 w 1234442"/>
                <a:gd name="connsiteY6" fmla="*/ 1051400 h 1274446"/>
                <a:gd name="connsiteX7" fmla="*/ 171005 w 1234442"/>
                <a:gd name="connsiteY7" fmla="*/ 1043782 h 1274446"/>
                <a:gd name="connsiteX8" fmla="*/ 1 w 1234442"/>
                <a:gd name="connsiteY8" fmla="*/ 617220 h 1274446"/>
                <a:gd name="connsiteX0" fmla="*/ 1 w 1234442"/>
                <a:gd name="connsiteY0" fmla="*/ 617220 h 1274445"/>
                <a:gd name="connsiteX1" fmla="*/ 617221 w 1234442"/>
                <a:gd name="connsiteY1" fmla="*/ 0 h 1274445"/>
                <a:gd name="connsiteX2" fmla="*/ 1234441 w 1234442"/>
                <a:gd name="connsiteY2" fmla="*/ 617220 h 1274445"/>
                <a:gd name="connsiteX3" fmla="*/ 1079689 w 1234442"/>
                <a:gd name="connsiteY3" fmla="*/ 1032351 h 1274445"/>
                <a:gd name="connsiteX4" fmla="*/ 921575 w 1234442"/>
                <a:gd name="connsiteY4" fmla="*/ 1051400 h 1274445"/>
                <a:gd name="connsiteX5" fmla="*/ 621032 w 1234442"/>
                <a:gd name="connsiteY5" fmla="*/ 1274445 h 1274445"/>
                <a:gd name="connsiteX6" fmla="*/ 331024 w 1234442"/>
                <a:gd name="connsiteY6" fmla="*/ 1051400 h 1274445"/>
                <a:gd name="connsiteX7" fmla="*/ 171005 w 1234442"/>
                <a:gd name="connsiteY7" fmla="*/ 1043782 h 1274445"/>
                <a:gd name="connsiteX8" fmla="*/ 1 w 1234442"/>
                <a:gd name="connsiteY8" fmla="*/ 617220 h 1274445"/>
                <a:gd name="connsiteX0" fmla="*/ 1 w 1234442"/>
                <a:gd name="connsiteY0" fmla="*/ 617220 h 1277294"/>
                <a:gd name="connsiteX1" fmla="*/ 617221 w 1234442"/>
                <a:gd name="connsiteY1" fmla="*/ 0 h 1277294"/>
                <a:gd name="connsiteX2" fmla="*/ 1234441 w 1234442"/>
                <a:gd name="connsiteY2" fmla="*/ 617220 h 1277294"/>
                <a:gd name="connsiteX3" fmla="*/ 1079689 w 1234442"/>
                <a:gd name="connsiteY3" fmla="*/ 1032351 h 1277294"/>
                <a:gd name="connsiteX4" fmla="*/ 921575 w 1234442"/>
                <a:gd name="connsiteY4" fmla="*/ 1051400 h 1277294"/>
                <a:gd name="connsiteX5" fmla="*/ 621032 w 1234442"/>
                <a:gd name="connsiteY5" fmla="*/ 1274445 h 1277294"/>
                <a:gd name="connsiteX6" fmla="*/ 365314 w 1234442"/>
                <a:gd name="connsiteY6" fmla="*/ 1169511 h 1277294"/>
                <a:gd name="connsiteX7" fmla="*/ 331024 w 1234442"/>
                <a:gd name="connsiteY7" fmla="*/ 1051400 h 1277294"/>
                <a:gd name="connsiteX8" fmla="*/ 171005 w 1234442"/>
                <a:gd name="connsiteY8" fmla="*/ 1043782 h 1277294"/>
                <a:gd name="connsiteX9" fmla="*/ 1 w 1234442"/>
                <a:gd name="connsiteY9" fmla="*/ 617220 h 1277294"/>
                <a:gd name="connsiteX0" fmla="*/ 1 w 1234442"/>
                <a:gd name="connsiteY0" fmla="*/ 617220 h 1274449"/>
                <a:gd name="connsiteX1" fmla="*/ 617221 w 1234442"/>
                <a:gd name="connsiteY1" fmla="*/ 0 h 1274449"/>
                <a:gd name="connsiteX2" fmla="*/ 1234441 w 1234442"/>
                <a:gd name="connsiteY2" fmla="*/ 617220 h 1274449"/>
                <a:gd name="connsiteX3" fmla="*/ 1079689 w 1234442"/>
                <a:gd name="connsiteY3" fmla="*/ 1032351 h 1274449"/>
                <a:gd name="connsiteX4" fmla="*/ 921575 w 1234442"/>
                <a:gd name="connsiteY4" fmla="*/ 1051400 h 1274449"/>
                <a:gd name="connsiteX5" fmla="*/ 877760 w 1234442"/>
                <a:gd name="connsiteY5" fmla="*/ 1165700 h 1274449"/>
                <a:gd name="connsiteX6" fmla="*/ 621032 w 1234442"/>
                <a:gd name="connsiteY6" fmla="*/ 1274445 h 1274449"/>
                <a:gd name="connsiteX7" fmla="*/ 365314 w 1234442"/>
                <a:gd name="connsiteY7" fmla="*/ 1169511 h 1274449"/>
                <a:gd name="connsiteX8" fmla="*/ 331024 w 1234442"/>
                <a:gd name="connsiteY8" fmla="*/ 1051400 h 1274449"/>
                <a:gd name="connsiteX9" fmla="*/ 171005 w 1234442"/>
                <a:gd name="connsiteY9" fmla="*/ 1043782 h 1274449"/>
                <a:gd name="connsiteX10" fmla="*/ 1 w 1234442"/>
                <a:gd name="connsiteY10" fmla="*/ 617220 h 1274449"/>
                <a:gd name="connsiteX0" fmla="*/ 1 w 1234442"/>
                <a:gd name="connsiteY0" fmla="*/ 617220 h 1274449"/>
                <a:gd name="connsiteX1" fmla="*/ 617221 w 1234442"/>
                <a:gd name="connsiteY1" fmla="*/ 0 h 1274449"/>
                <a:gd name="connsiteX2" fmla="*/ 1234441 w 1234442"/>
                <a:gd name="connsiteY2" fmla="*/ 617220 h 1274449"/>
                <a:gd name="connsiteX3" fmla="*/ 1079689 w 1234442"/>
                <a:gd name="connsiteY3" fmla="*/ 1032351 h 1274449"/>
                <a:gd name="connsiteX4" fmla="*/ 921575 w 1234442"/>
                <a:gd name="connsiteY4" fmla="*/ 1051400 h 1274449"/>
                <a:gd name="connsiteX5" fmla="*/ 877760 w 1234442"/>
                <a:gd name="connsiteY5" fmla="*/ 1165700 h 1274449"/>
                <a:gd name="connsiteX6" fmla="*/ 621032 w 1234442"/>
                <a:gd name="connsiteY6" fmla="*/ 1274445 h 1274449"/>
                <a:gd name="connsiteX7" fmla="*/ 365314 w 1234442"/>
                <a:gd name="connsiteY7" fmla="*/ 1169511 h 1274449"/>
                <a:gd name="connsiteX8" fmla="*/ 331024 w 1234442"/>
                <a:gd name="connsiteY8" fmla="*/ 1051400 h 1274449"/>
                <a:gd name="connsiteX9" fmla="*/ 171005 w 1234442"/>
                <a:gd name="connsiteY9" fmla="*/ 1043782 h 1274449"/>
                <a:gd name="connsiteX10" fmla="*/ 1 w 1234442"/>
                <a:gd name="connsiteY10" fmla="*/ 617220 h 1274449"/>
                <a:gd name="connsiteX0" fmla="*/ 1 w 1234442"/>
                <a:gd name="connsiteY0" fmla="*/ 617220 h 1274449"/>
                <a:gd name="connsiteX1" fmla="*/ 617221 w 1234442"/>
                <a:gd name="connsiteY1" fmla="*/ 0 h 1274449"/>
                <a:gd name="connsiteX2" fmla="*/ 1234441 w 1234442"/>
                <a:gd name="connsiteY2" fmla="*/ 617220 h 1274449"/>
                <a:gd name="connsiteX3" fmla="*/ 1079689 w 1234442"/>
                <a:gd name="connsiteY3" fmla="*/ 1032351 h 1274449"/>
                <a:gd name="connsiteX4" fmla="*/ 921575 w 1234442"/>
                <a:gd name="connsiteY4" fmla="*/ 1051400 h 1274449"/>
                <a:gd name="connsiteX5" fmla="*/ 877760 w 1234442"/>
                <a:gd name="connsiteY5" fmla="*/ 1165700 h 1274449"/>
                <a:gd name="connsiteX6" fmla="*/ 621032 w 1234442"/>
                <a:gd name="connsiteY6" fmla="*/ 1274445 h 1274449"/>
                <a:gd name="connsiteX7" fmla="*/ 365314 w 1234442"/>
                <a:gd name="connsiteY7" fmla="*/ 1169511 h 1274449"/>
                <a:gd name="connsiteX8" fmla="*/ 331024 w 1234442"/>
                <a:gd name="connsiteY8" fmla="*/ 1051400 h 1274449"/>
                <a:gd name="connsiteX9" fmla="*/ 171005 w 1234442"/>
                <a:gd name="connsiteY9" fmla="*/ 1043782 h 1274449"/>
                <a:gd name="connsiteX10" fmla="*/ 1 w 1234442"/>
                <a:gd name="connsiteY10" fmla="*/ 617220 h 1274449"/>
                <a:gd name="connsiteX0" fmla="*/ 1 w 1234442"/>
                <a:gd name="connsiteY0" fmla="*/ 617220 h 1274451"/>
                <a:gd name="connsiteX1" fmla="*/ 617221 w 1234442"/>
                <a:gd name="connsiteY1" fmla="*/ 0 h 1274451"/>
                <a:gd name="connsiteX2" fmla="*/ 1234441 w 1234442"/>
                <a:gd name="connsiteY2" fmla="*/ 617220 h 1274451"/>
                <a:gd name="connsiteX3" fmla="*/ 1079689 w 1234442"/>
                <a:gd name="connsiteY3" fmla="*/ 1032351 h 1274451"/>
                <a:gd name="connsiteX4" fmla="*/ 921575 w 1234442"/>
                <a:gd name="connsiteY4" fmla="*/ 1051400 h 1274451"/>
                <a:gd name="connsiteX5" fmla="*/ 877760 w 1234442"/>
                <a:gd name="connsiteY5" fmla="*/ 1165700 h 1274451"/>
                <a:gd name="connsiteX6" fmla="*/ 621032 w 1234442"/>
                <a:gd name="connsiteY6" fmla="*/ 1274445 h 1274451"/>
                <a:gd name="connsiteX7" fmla="*/ 365314 w 1234442"/>
                <a:gd name="connsiteY7" fmla="*/ 1169511 h 1274451"/>
                <a:gd name="connsiteX8" fmla="*/ 331024 w 1234442"/>
                <a:gd name="connsiteY8" fmla="*/ 1051400 h 1274451"/>
                <a:gd name="connsiteX9" fmla="*/ 171005 w 1234442"/>
                <a:gd name="connsiteY9" fmla="*/ 1043782 h 1274451"/>
                <a:gd name="connsiteX10" fmla="*/ 1 w 1234442"/>
                <a:gd name="connsiteY10" fmla="*/ 617220 h 1274451"/>
                <a:gd name="connsiteX0" fmla="*/ 1 w 1234442"/>
                <a:gd name="connsiteY0" fmla="*/ 617220 h 1274451"/>
                <a:gd name="connsiteX1" fmla="*/ 617221 w 1234442"/>
                <a:gd name="connsiteY1" fmla="*/ 0 h 1274451"/>
                <a:gd name="connsiteX2" fmla="*/ 1234441 w 1234442"/>
                <a:gd name="connsiteY2" fmla="*/ 617220 h 1274451"/>
                <a:gd name="connsiteX3" fmla="*/ 1079689 w 1234442"/>
                <a:gd name="connsiteY3" fmla="*/ 1032351 h 1274451"/>
                <a:gd name="connsiteX4" fmla="*/ 921575 w 1234442"/>
                <a:gd name="connsiteY4" fmla="*/ 1051400 h 1274451"/>
                <a:gd name="connsiteX5" fmla="*/ 877760 w 1234442"/>
                <a:gd name="connsiteY5" fmla="*/ 1165700 h 1274451"/>
                <a:gd name="connsiteX6" fmla="*/ 621032 w 1234442"/>
                <a:gd name="connsiteY6" fmla="*/ 1274445 h 1274451"/>
                <a:gd name="connsiteX7" fmla="*/ 365314 w 1234442"/>
                <a:gd name="connsiteY7" fmla="*/ 1169511 h 1274451"/>
                <a:gd name="connsiteX8" fmla="*/ 331024 w 1234442"/>
                <a:gd name="connsiteY8" fmla="*/ 1051400 h 1274451"/>
                <a:gd name="connsiteX9" fmla="*/ 171005 w 1234442"/>
                <a:gd name="connsiteY9" fmla="*/ 1043782 h 1274451"/>
                <a:gd name="connsiteX10" fmla="*/ 1 w 1234442"/>
                <a:gd name="connsiteY10" fmla="*/ 617220 h 1274451"/>
                <a:gd name="connsiteX0" fmla="*/ 1 w 1234442"/>
                <a:gd name="connsiteY0" fmla="*/ 617220 h 1274451"/>
                <a:gd name="connsiteX1" fmla="*/ 617221 w 1234442"/>
                <a:gd name="connsiteY1" fmla="*/ 0 h 1274451"/>
                <a:gd name="connsiteX2" fmla="*/ 1234441 w 1234442"/>
                <a:gd name="connsiteY2" fmla="*/ 617220 h 1274451"/>
                <a:gd name="connsiteX3" fmla="*/ 1079689 w 1234442"/>
                <a:gd name="connsiteY3" fmla="*/ 1032351 h 1274451"/>
                <a:gd name="connsiteX4" fmla="*/ 921575 w 1234442"/>
                <a:gd name="connsiteY4" fmla="*/ 1051400 h 1274451"/>
                <a:gd name="connsiteX5" fmla="*/ 877760 w 1234442"/>
                <a:gd name="connsiteY5" fmla="*/ 1165700 h 1274451"/>
                <a:gd name="connsiteX6" fmla="*/ 621032 w 1234442"/>
                <a:gd name="connsiteY6" fmla="*/ 1274445 h 1274451"/>
                <a:gd name="connsiteX7" fmla="*/ 365314 w 1234442"/>
                <a:gd name="connsiteY7" fmla="*/ 1169511 h 1274451"/>
                <a:gd name="connsiteX8" fmla="*/ 331024 w 1234442"/>
                <a:gd name="connsiteY8" fmla="*/ 1051400 h 1274451"/>
                <a:gd name="connsiteX9" fmla="*/ 171005 w 1234442"/>
                <a:gd name="connsiteY9" fmla="*/ 1043782 h 1274451"/>
                <a:gd name="connsiteX10" fmla="*/ 1 w 1234442"/>
                <a:gd name="connsiteY10" fmla="*/ 617220 h 1274451"/>
                <a:gd name="connsiteX0" fmla="*/ 1 w 1234442"/>
                <a:gd name="connsiteY0" fmla="*/ 617220 h 1274451"/>
                <a:gd name="connsiteX1" fmla="*/ 617221 w 1234442"/>
                <a:gd name="connsiteY1" fmla="*/ 0 h 1274451"/>
                <a:gd name="connsiteX2" fmla="*/ 1234441 w 1234442"/>
                <a:gd name="connsiteY2" fmla="*/ 617220 h 1274451"/>
                <a:gd name="connsiteX3" fmla="*/ 1079689 w 1234442"/>
                <a:gd name="connsiteY3" fmla="*/ 1032351 h 1274451"/>
                <a:gd name="connsiteX4" fmla="*/ 921575 w 1234442"/>
                <a:gd name="connsiteY4" fmla="*/ 1051400 h 1274451"/>
                <a:gd name="connsiteX5" fmla="*/ 877760 w 1234442"/>
                <a:gd name="connsiteY5" fmla="*/ 1165700 h 1274451"/>
                <a:gd name="connsiteX6" fmla="*/ 621032 w 1234442"/>
                <a:gd name="connsiteY6" fmla="*/ 1274445 h 1274451"/>
                <a:gd name="connsiteX7" fmla="*/ 365314 w 1234442"/>
                <a:gd name="connsiteY7" fmla="*/ 1169511 h 1274451"/>
                <a:gd name="connsiteX8" fmla="*/ 331024 w 1234442"/>
                <a:gd name="connsiteY8" fmla="*/ 1051400 h 1274451"/>
                <a:gd name="connsiteX9" fmla="*/ 171005 w 1234442"/>
                <a:gd name="connsiteY9" fmla="*/ 1043782 h 1274451"/>
                <a:gd name="connsiteX10" fmla="*/ 1 w 1234442"/>
                <a:gd name="connsiteY10" fmla="*/ 617220 h 1274451"/>
                <a:gd name="connsiteX0" fmla="*/ 1 w 1234442"/>
                <a:gd name="connsiteY0" fmla="*/ 617220 h 1370182"/>
                <a:gd name="connsiteX1" fmla="*/ 617221 w 1234442"/>
                <a:gd name="connsiteY1" fmla="*/ 0 h 1370182"/>
                <a:gd name="connsiteX2" fmla="*/ 1234441 w 1234442"/>
                <a:gd name="connsiteY2" fmla="*/ 617220 h 1370182"/>
                <a:gd name="connsiteX3" fmla="*/ 1079689 w 1234442"/>
                <a:gd name="connsiteY3" fmla="*/ 1032351 h 1370182"/>
                <a:gd name="connsiteX4" fmla="*/ 921575 w 1234442"/>
                <a:gd name="connsiteY4" fmla="*/ 1051400 h 1370182"/>
                <a:gd name="connsiteX5" fmla="*/ 877760 w 1234442"/>
                <a:gd name="connsiteY5" fmla="*/ 1165700 h 1370182"/>
                <a:gd name="connsiteX6" fmla="*/ 621032 w 1234442"/>
                <a:gd name="connsiteY6" fmla="*/ 1274445 h 1370182"/>
                <a:gd name="connsiteX7" fmla="*/ 317689 w 1234442"/>
                <a:gd name="connsiteY7" fmla="*/ 1367633 h 1370182"/>
                <a:gd name="connsiteX8" fmla="*/ 365314 w 1234442"/>
                <a:gd name="connsiteY8" fmla="*/ 1169511 h 1370182"/>
                <a:gd name="connsiteX9" fmla="*/ 331024 w 1234442"/>
                <a:gd name="connsiteY9" fmla="*/ 1051400 h 1370182"/>
                <a:gd name="connsiteX10" fmla="*/ 171005 w 1234442"/>
                <a:gd name="connsiteY10" fmla="*/ 1043782 h 1370182"/>
                <a:gd name="connsiteX11" fmla="*/ 1 w 1234442"/>
                <a:gd name="connsiteY11" fmla="*/ 617220 h 1370182"/>
                <a:gd name="connsiteX0" fmla="*/ 1 w 1234442"/>
                <a:gd name="connsiteY0" fmla="*/ 617220 h 1370182"/>
                <a:gd name="connsiteX1" fmla="*/ 617221 w 1234442"/>
                <a:gd name="connsiteY1" fmla="*/ 0 h 1370182"/>
                <a:gd name="connsiteX2" fmla="*/ 1234441 w 1234442"/>
                <a:gd name="connsiteY2" fmla="*/ 617220 h 1370182"/>
                <a:gd name="connsiteX3" fmla="*/ 1079689 w 1234442"/>
                <a:gd name="connsiteY3" fmla="*/ 1032351 h 1370182"/>
                <a:gd name="connsiteX4" fmla="*/ 921575 w 1234442"/>
                <a:gd name="connsiteY4" fmla="*/ 1051400 h 1370182"/>
                <a:gd name="connsiteX5" fmla="*/ 877760 w 1234442"/>
                <a:gd name="connsiteY5" fmla="*/ 1165700 h 1370182"/>
                <a:gd name="connsiteX6" fmla="*/ 621032 w 1234442"/>
                <a:gd name="connsiteY6" fmla="*/ 1274445 h 1370182"/>
                <a:gd name="connsiteX7" fmla="*/ 317689 w 1234442"/>
                <a:gd name="connsiteY7" fmla="*/ 1367633 h 1370182"/>
                <a:gd name="connsiteX8" fmla="*/ 365314 w 1234442"/>
                <a:gd name="connsiteY8" fmla="*/ 1169511 h 1370182"/>
                <a:gd name="connsiteX9" fmla="*/ 331024 w 1234442"/>
                <a:gd name="connsiteY9" fmla="*/ 1051400 h 1370182"/>
                <a:gd name="connsiteX10" fmla="*/ 171005 w 1234442"/>
                <a:gd name="connsiteY10" fmla="*/ 1043782 h 1370182"/>
                <a:gd name="connsiteX11" fmla="*/ 1 w 1234442"/>
                <a:gd name="connsiteY11" fmla="*/ 617220 h 1370182"/>
                <a:gd name="connsiteX0" fmla="*/ 1 w 1234442"/>
                <a:gd name="connsiteY0" fmla="*/ 617220 h 1377635"/>
                <a:gd name="connsiteX1" fmla="*/ 617221 w 1234442"/>
                <a:gd name="connsiteY1" fmla="*/ 0 h 1377635"/>
                <a:gd name="connsiteX2" fmla="*/ 1234441 w 1234442"/>
                <a:gd name="connsiteY2" fmla="*/ 617220 h 1377635"/>
                <a:gd name="connsiteX3" fmla="*/ 1079689 w 1234442"/>
                <a:gd name="connsiteY3" fmla="*/ 1032351 h 1377635"/>
                <a:gd name="connsiteX4" fmla="*/ 921575 w 1234442"/>
                <a:gd name="connsiteY4" fmla="*/ 1051400 h 1377635"/>
                <a:gd name="connsiteX5" fmla="*/ 877760 w 1234442"/>
                <a:gd name="connsiteY5" fmla="*/ 1165700 h 1377635"/>
                <a:gd name="connsiteX6" fmla="*/ 621032 w 1234442"/>
                <a:gd name="connsiteY6" fmla="*/ 1274445 h 1377635"/>
                <a:gd name="connsiteX7" fmla="*/ 311974 w 1234442"/>
                <a:gd name="connsiteY7" fmla="*/ 1375253 h 1377635"/>
                <a:gd name="connsiteX8" fmla="*/ 365314 w 1234442"/>
                <a:gd name="connsiteY8" fmla="*/ 1169511 h 1377635"/>
                <a:gd name="connsiteX9" fmla="*/ 331024 w 1234442"/>
                <a:gd name="connsiteY9" fmla="*/ 1051400 h 1377635"/>
                <a:gd name="connsiteX10" fmla="*/ 171005 w 1234442"/>
                <a:gd name="connsiteY10" fmla="*/ 1043782 h 1377635"/>
                <a:gd name="connsiteX11" fmla="*/ 1 w 1234442"/>
                <a:gd name="connsiteY11" fmla="*/ 617220 h 1377635"/>
                <a:gd name="connsiteX0" fmla="*/ 1 w 1234442"/>
                <a:gd name="connsiteY0" fmla="*/ 617220 h 1377635"/>
                <a:gd name="connsiteX1" fmla="*/ 617221 w 1234442"/>
                <a:gd name="connsiteY1" fmla="*/ 0 h 1377635"/>
                <a:gd name="connsiteX2" fmla="*/ 1234441 w 1234442"/>
                <a:gd name="connsiteY2" fmla="*/ 617220 h 1377635"/>
                <a:gd name="connsiteX3" fmla="*/ 1079689 w 1234442"/>
                <a:gd name="connsiteY3" fmla="*/ 1032351 h 1377635"/>
                <a:gd name="connsiteX4" fmla="*/ 921575 w 1234442"/>
                <a:gd name="connsiteY4" fmla="*/ 1051400 h 1377635"/>
                <a:gd name="connsiteX5" fmla="*/ 877760 w 1234442"/>
                <a:gd name="connsiteY5" fmla="*/ 1165700 h 1377635"/>
                <a:gd name="connsiteX6" fmla="*/ 621032 w 1234442"/>
                <a:gd name="connsiteY6" fmla="*/ 1274445 h 1377635"/>
                <a:gd name="connsiteX7" fmla="*/ 311974 w 1234442"/>
                <a:gd name="connsiteY7" fmla="*/ 1375253 h 1377635"/>
                <a:gd name="connsiteX8" fmla="*/ 365314 w 1234442"/>
                <a:gd name="connsiteY8" fmla="*/ 1169511 h 1377635"/>
                <a:gd name="connsiteX9" fmla="*/ 331024 w 1234442"/>
                <a:gd name="connsiteY9" fmla="*/ 1051400 h 1377635"/>
                <a:gd name="connsiteX10" fmla="*/ 171005 w 1234442"/>
                <a:gd name="connsiteY10" fmla="*/ 1043782 h 1377635"/>
                <a:gd name="connsiteX11" fmla="*/ 1 w 1234442"/>
                <a:gd name="connsiteY11" fmla="*/ 617220 h 1377635"/>
                <a:gd name="connsiteX0" fmla="*/ 1 w 1234442"/>
                <a:gd name="connsiteY0" fmla="*/ 617220 h 1377635"/>
                <a:gd name="connsiteX1" fmla="*/ 617221 w 1234442"/>
                <a:gd name="connsiteY1" fmla="*/ 0 h 1377635"/>
                <a:gd name="connsiteX2" fmla="*/ 1234441 w 1234442"/>
                <a:gd name="connsiteY2" fmla="*/ 617220 h 1377635"/>
                <a:gd name="connsiteX3" fmla="*/ 1079689 w 1234442"/>
                <a:gd name="connsiteY3" fmla="*/ 1032351 h 1377635"/>
                <a:gd name="connsiteX4" fmla="*/ 921575 w 1234442"/>
                <a:gd name="connsiteY4" fmla="*/ 1051400 h 1377635"/>
                <a:gd name="connsiteX5" fmla="*/ 877760 w 1234442"/>
                <a:gd name="connsiteY5" fmla="*/ 1165700 h 1377635"/>
                <a:gd name="connsiteX6" fmla="*/ 621032 w 1234442"/>
                <a:gd name="connsiteY6" fmla="*/ 1274445 h 1377635"/>
                <a:gd name="connsiteX7" fmla="*/ 311974 w 1234442"/>
                <a:gd name="connsiteY7" fmla="*/ 1375253 h 1377635"/>
                <a:gd name="connsiteX8" fmla="*/ 365314 w 1234442"/>
                <a:gd name="connsiteY8" fmla="*/ 1169511 h 1377635"/>
                <a:gd name="connsiteX9" fmla="*/ 331024 w 1234442"/>
                <a:gd name="connsiteY9" fmla="*/ 1051400 h 1377635"/>
                <a:gd name="connsiteX10" fmla="*/ 171005 w 1234442"/>
                <a:gd name="connsiteY10" fmla="*/ 1043782 h 1377635"/>
                <a:gd name="connsiteX11" fmla="*/ 1 w 1234442"/>
                <a:gd name="connsiteY11" fmla="*/ 617220 h 1377635"/>
                <a:gd name="connsiteX0" fmla="*/ 1 w 1234442"/>
                <a:gd name="connsiteY0" fmla="*/ 617220 h 1377635"/>
                <a:gd name="connsiteX1" fmla="*/ 617221 w 1234442"/>
                <a:gd name="connsiteY1" fmla="*/ 0 h 1377635"/>
                <a:gd name="connsiteX2" fmla="*/ 1234441 w 1234442"/>
                <a:gd name="connsiteY2" fmla="*/ 617220 h 1377635"/>
                <a:gd name="connsiteX3" fmla="*/ 1079689 w 1234442"/>
                <a:gd name="connsiteY3" fmla="*/ 1032351 h 1377635"/>
                <a:gd name="connsiteX4" fmla="*/ 921575 w 1234442"/>
                <a:gd name="connsiteY4" fmla="*/ 1051400 h 1377635"/>
                <a:gd name="connsiteX5" fmla="*/ 877760 w 1234442"/>
                <a:gd name="connsiteY5" fmla="*/ 1165700 h 1377635"/>
                <a:gd name="connsiteX6" fmla="*/ 621032 w 1234442"/>
                <a:gd name="connsiteY6" fmla="*/ 1274445 h 1377635"/>
                <a:gd name="connsiteX7" fmla="*/ 311974 w 1234442"/>
                <a:gd name="connsiteY7" fmla="*/ 1375253 h 1377635"/>
                <a:gd name="connsiteX8" fmla="*/ 365314 w 1234442"/>
                <a:gd name="connsiteY8" fmla="*/ 1169511 h 1377635"/>
                <a:gd name="connsiteX9" fmla="*/ 331024 w 1234442"/>
                <a:gd name="connsiteY9" fmla="*/ 1051400 h 1377635"/>
                <a:gd name="connsiteX10" fmla="*/ 171005 w 1234442"/>
                <a:gd name="connsiteY10" fmla="*/ 1043782 h 1377635"/>
                <a:gd name="connsiteX11" fmla="*/ 1 w 1234442"/>
                <a:gd name="connsiteY11" fmla="*/ 617220 h 1377635"/>
                <a:gd name="connsiteX0" fmla="*/ 1 w 1234442"/>
                <a:gd name="connsiteY0" fmla="*/ 617220 h 1377029"/>
                <a:gd name="connsiteX1" fmla="*/ 617221 w 1234442"/>
                <a:gd name="connsiteY1" fmla="*/ 0 h 1377029"/>
                <a:gd name="connsiteX2" fmla="*/ 1234441 w 1234442"/>
                <a:gd name="connsiteY2" fmla="*/ 617220 h 1377029"/>
                <a:gd name="connsiteX3" fmla="*/ 1079689 w 1234442"/>
                <a:gd name="connsiteY3" fmla="*/ 1032351 h 1377029"/>
                <a:gd name="connsiteX4" fmla="*/ 921575 w 1234442"/>
                <a:gd name="connsiteY4" fmla="*/ 1051400 h 1377029"/>
                <a:gd name="connsiteX5" fmla="*/ 877760 w 1234442"/>
                <a:gd name="connsiteY5" fmla="*/ 1165700 h 1377029"/>
                <a:gd name="connsiteX6" fmla="*/ 931100 w 1234442"/>
                <a:gd name="connsiteY6" fmla="*/ 1369539 h 1377029"/>
                <a:gd name="connsiteX7" fmla="*/ 621032 w 1234442"/>
                <a:gd name="connsiteY7" fmla="*/ 1274445 h 1377029"/>
                <a:gd name="connsiteX8" fmla="*/ 311974 w 1234442"/>
                <a:gd name="connsiteY8" fmla="*/ 1375253 h 1377029"/>
                <a:gd name="connsiteX9" fmla="*/ 365314 w 1234442"/>
                <a:gd name="connsiteY9" fmla="*/ 1169511 h 1377029"/>
                <a:gd name="connsiteX10" fmla="*/ 331024 w 1234442"/>
                <a:gd name="connsiteY10" fmla="*/ 1051400 h 1377029"/>
                <a:gd name="connsiteX11" fmla="*/ 171005 w 1234442"/>
                <a:gd name="connsiteY11" fmla="*/ 1043782 h 1377029"/>
                <a:gd name="connsiteX12" fmla="*/ 1 w 1234442"/>
                <a:gd name="connsiteY12" fmla="*/ 617220 h 1377029"/>
                <a:gd name="connsiteX0" fmla="*/ 1 w 1234442"/>
                <a:gd name="connsiteY0" fmla="*/ 617220 h 1377029"/>
                <a:gd name="connsiteX1" fmla="*/ 617221 w 1234442"/>
                <a:gd name="connsiteY1" fmla="*/ 0 h 1377029"/>
                <a:gd name="connsiteX2" fmla="*/ 1234441 w 1234442"/>
                <a:gd name="connsiteY2" fmla="*/ 617220 h 1377029"/>
                <a:gd name="connsiteX3" fmla="*/ 1079689 w 1234442"/>
                <a:gd name="connsiteY3" fmla="*/ 1032351 h 1377029"/>
                <a:gd name="connsiteX4" fmla="*/ 921575 w 1234442"/>
                <a:gd name="connsiteY4" fmla="*/ 1051400 h 1377029"/>
                <a:gd name="connsiteX5" fmla="*/ 877760 w 1234442"/>
                <a:gd name="connsiteY5" fmla="*/ 1165700 h 1377029"/>
                <a:gd name="connsiteX6" fmla="*/ 931100 w 1234442"/>
                <a:gd name="connsiteY6" fmla="*/ 1369539 h 1377029"/>
                <a:gd name="connsiteX7" fmla="*/ 626748 w 1234442"/>
                <a:gd name="connsiteY7" fmla="*/ 1274445 h 1377029"/>
                <a:gd name="connsiteX8" fmla="*/ 311974 w 1234442"/>
                <a:gd name="connsiteY8" fmla="*/ 1375253 h 1377029"/>
                <a:gd name="connsiteX9" fmla="*/ 365314 w 1234442"/>
                <a:gd name="connsiteY9" fmla="*/ 1169511 h 1377029"/>
                <a:gd name="connsiteX10" fmla="*/ 331024 w 1234442"/>
                <a:gd name="connsiteY10" fmla="*/ 1051400 h 1377029"/>
                <a:gd name="connsiteX11" fmla="*/ 171005 w 1234442"/>
                <a:gd name="connsiteY11" fmla="*/ 1043782 h 1377029"/>
                <a:gd name="connsiteX12" fmla="*/ 1 w 1234442"/>
                <a:gd name="connsiteY12" fmla="*/ 617220 h 1377029"/>
                <a:gd name="connsiteX0" fmla="*/ 1 w 1234442"/>
                <a:gd name="connsiteY0" fmla="*/ 617220 h 1398127"/>
                <a:gd name="connsiteX1" fmla="*/ 617221 w 1234442"/>
                <a:gd name="connsiteY1" fmla="*/ 0 h 1398127"/>
                <a:gd name="connsiteX2" fmla="*/ 1234441 w 1234442"/>
                <a:gd name="connsiteY2" fmla="*/ 617220 h 1398127"/>
                <a:gd name="connsiteX3" fmla="*/ 1079689 w 1234442"/>
                <a:gd name="connsiteY3" fmla="*/ 1032351 h 1398127"/>
                <a:gd name="connsiteX4" fmla="*/ 921575 w 1234442"/>
                <a:gd name="connsiteY4" fmla="*/ 1051400 h 1398127"/>
                <a:gd name="connsiteX5" fmla="*/ 877760 w 1234442"/>
                <a:gd name="connsiteY5" fmla="*/ 1165700 h 1398127"/>
                <a:gd name="connsiteX6" fmla="*/ 931100 w 1234442"/>
                <a:gd name="connsiteY6" fmla="*/ 1369539 h 1398127"/>
                <a:gd name="connsiteX7" fmla="*/ 311974 w 1234442"/>
                <a:gd name="connsiteY7" fmla="*/ 1375253 h 1398127"/>
                <a:gd name="connsiteX8" fmla="*/ 365314 w 1234442"/>
                <a:gd name="connsiteY8" fmla="*/ 1169511 h 1398127"/>
                <a:gd name="connsiteX9" fmla="*/ 331024 w 1234442"/>
                <a:gd name="connsiteY9" fmla="*/ 1051400 h 1398127"/>
                <a:gd name="connsiteX10" fmla="*/ 171005 w 1234442"/>
                <a:gd name="connsiteY10" fmla="*/ 1043782 h 1398127"/>
                <a:gd name="connsiteX11" fmla="*/ 1 w 1234442"/>
                <a:gd name="connsiteY11" fmla="*/ 617220 h 1398127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1100 w 1234442"/>
                <a:gd name="connsiteY6" fmla="*/ 1369539 h 1375253"/>
                <a:gd name="connsiteX7" fmla="*/ 311974 w 1234442"/>
                <a:gd name="connsiteY7" fmla="*/ 1375253 h 1375253"/>
                <a:gd name="connsiteX8" fmla="*/ 365314 w 1234442"/>
                <a:gd name="connsiteY8" fmla="*/ 1169511 h 1375253"/>
                <a:gd name="connsiteX9" fmla="*/ 331024 w 1234442"/>
                <a:gd name="connsiteY9" fmla="*/ 1051400 h 1375253"/>
                <a:gd name="connsiteX10" fmla="*/ 171005 w 1234442"/>
                <a:gd name="connsiteY10" fmla="*/ 1043782 h 1375253"/>
                <a:gd name="connsiteX11" fmla="*/ 1 w 1234442"/>
                <a:gd name="connsiteY11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1100 w 1234442"/>
                <a:gd name="connsiteY6" fmla="*/ 1369539 h 1375253"/>
                <a:gd name="connsiteX7" fmla="*/ 311974 w 1234442"/>
                <a:gd name="connsiteY7" fmla="*/ 1375253 h 1375253"/>
                <a:gd name="connsiteX8" fmla="*/ 365314 w 1234442"/>
                <a:gd name="connsiteY8" fmla="*/ 1169511 h 1375253"/>
                <a:gd name="connsiteX9" fmla="*/ 331024 w 1234442"/>
                <a:gd name="connsiteY9" fmla="*/ 1051400 h 1375253"/>
                <a:gd name="connsiteX10" fmla="*/ 171005 w 1234442"/>
                <a:gd name="connsiteY10" fmla="*/ 1043782 h 1375253"/>
                <a:gd name="connsiteX11" fmla="*/ 1 w 1234442"/>
                <a:gd name="connsiteY11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1100 w 1234442"/>
                <a:gd name="connsiteY6" fmla="*/ 1369539 h 1375253"/>
                <a:gd name="connsiteX7" fmla="*/ 311974 w 1234442"/>
                <a:gd name="connsiteY7" fmla="*/ 1375253 h 1375253"/>
                <a:gd name="connsiteX8" fmla="*/ 365314 w 1234442"/>
                <a:gd name="connsiteY8" fmla="*/ 1169511 h 1375253"/>
                <a:gd name="connsiteX9" fmla="*/ 331024 w 1234442"/>
                <a:gd name="connsiteY9" fmla="*/ 1051400 h 1375253"/>
                <a:gd name="connsiteX10" fmla="*/ 171005 w 1234442"/>
                <a:gd name="connsiteY10" fmla="*/ 1043782 h 1375253"/>
                <a:gd name="connsiteX11" fmla="*/ 1 w 1234442"/>
                <a:gd name="connsiteY11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1100 w 1234442"/>
                <a:gd name="connsiteY6" fmla="*/ 1369539 h 1375253"/>
                <a:gd name="connsiteX7" fmla="*/ 311974 w 1234442"/>
                <a:gd name="connsiteY7" fmla="*/ 1375253 h 1375253"/>
                <a:gd name="connsiteX8" fmla="*/ 365314 w 1234442"/>
                <a:gd name="connsiteY8" fmla="*/ 1169511 h 1375253"/>
                <a:gd name="connsiteX9" fmla="*/ 331024 w 1234442"/>
                <a:gd name="connsiteY9" fmla="*/ 1051400 h 1375253"/>
                <a:gd name="connsiteX10" fmla="*/ 171005 w 1234442"/>
                <a:gd name="connsiteY10" fmla="*/ 1043782 h 1375253"/>
                <a:gd name="connsiteX11" fmla="*/ 1 w 1234442"/>
                <a:gd name="connsiteY11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1100 w 1234442"/>
                <a:gd name="connsiteY6" fmla="*/ 1369539 h 1375253"/>
                <a:gd name="connsiteX7" fmla="*/ 311974 w 1234442"/>
                <a:gd name="connsiteY7" fmla="*/ 1375253 h 1375253"/>
                <a:gd name="connsiteX8" fmla="*/ 365314 w 1234442"/>
                <a:gd name="connsiteY8" fmla="*/ 1169511 h 1375253"/>
                <a:gd name="connsiteX9" fmla="*/ 331024 w 1234442"/>
                <a:gd name="connsiteY9" fmla="*/ 1051400 h 1375253"/>
                <a:gd name="connsiteX10" fmla="*/ 171005 w 1234442"/>
                <a:gd name="connsiteY10" fmla="*/ 1043782 h 1375253"/>
                <a:gd name="connsiteX11" fmla="*/ 1 w 1234442"/>
                <a:gd name="connsiteY11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1100 w 1234442"/>
                <a:gd name="connsiteY6" fmla="*/ 1369539 h 1375253"/>
                <a:gd name="connsiteX7" fmla="*/ 311974 w 1234442"/>
                <a:gd name="connsiteY7" fmla="*/ 1375253 h 1375253"/>
                <a:gd name="connsiteX8" fmla="*/ 365314 w 1234442"/>
                <a:gd name="connsiteY8" fmla="*/ 1169511 h 1375253"/>
                <a:gd name="connsiteX9" fmla="*/ 331024 w 1234442"/>
                <a:gd name="connsiteY9" fmla="*/ 1051400 h 1375253"/>
                <a:gd name="connsiteX10" fmla="*/ 171005 w 1234442"/>
                <a:gd name="connsiteY10" fmla="*/ 1043782 h 1375253"/>
                <a:gd name="connsiteX11" fmla="*/ 1 w 1234442"/>
                <a:gd name="connsiteY11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311974 w 1234442"/>
                <a:gd name="connsiteY7" fmla="*/ 1375253 h 1375253"/>
                <a:gd name="connsiteX8" fmla="*/ 365314 w 1234442"/>
                <a:gd name="connsiteY8" fmla="*/ 1169511 h 1375253"/>
                <a:gd name="connsiteX9" fmla="*/ 331024 w 1234442"/>
                <a:gd name="connsiteY9" fmla="*/ 1051400 h 1375253"/>
                <a:gd name="connsiteX10" fmla="*/ 171005 w 1234442"/>
                <a:gd name="connsiteY10" fmla="*/ 1043782 h 1375253"/>
                <a:gd name="connsiteX11" fmla="*/ 1 w 1234442"/>
                <a:gd name="connsiteY11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371029 w 1234442"/>
                <a:gd name="connsiteY7" fmla="*/ 1373350 h 1375253"/>
                <a:gd name="connsiteX8" fmla="*/ 311974 w 1234442"/>
                <a:gd name="connsiteY8" fmla="*/ 1375253 h 1375253"/>
                <a:gd name="connsiteX9" fmla="*/ 365314 w 1234442"/>
                <a:gd name="connsiteY9" fmla="*/ 1169511 h 1375253"/>
                <a:gd name="connsiteX10" fmla="*/ 331024 w 1234442"/>
                <a:gd name="connsiteY10" fmla="*/ 1051400 h 1375253"/>
                <a:gd name="connsiteX11" fmla="*/ 171005 w 1234442"/>
                <a:gd name="connsiteY11" fmla="*/ 1043782 h 1375253"/>
                <a:gd name="connsiteX12" fmla="*/ 1 w 1234442"/>
                <a:gd name="connsiteY12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371029 w 1234442"/>
                <a:gd name="connsiteY8" fmla="*/ 1373350 h 1375253"/>
                <a:gd name="connsiteX9" fmla="*/ 311974 w 1234442"/>
                <a:gd name="connsiteY9" fmla="*/ 1375253 h 1375253"/>
                <a:gd name="connsiteX10" fmla="*/ 365314 w 1234442"/>
                <a:gd name="connsiteY10" fmla="*/ 1169511 h 1375253"/>
                <a:gd name="connsiteX11" fmla="*/ 331024 w 1234442"/>
                <a:gd name="connsiteY11" fmla="*/ 1051400 h 1375253"/>
                <a:gd name="connsiteX12" fmla="*/ 171005 w 1234442"/>
                <a:gd name="connsiteY12" fmla="*/ 1043782 h 1375253"/>
                <a:gd name="connsiteX13" fmla="*/ 1 w 1234442"/>
                <a:gd name="connsiteY13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371029 w 1234442"/>
                <a:gd name="connsiteY8" fmla="*/ 1373350 h 1375253"/>
                <a:gd name="connsiteX9" fmla="*/ 311974 w 1234442"/>
                <a:gd name="connsiteY9" fmla="*/ 1375253 h 1375253"/>
                <a:gd name="connsiteX10" fmla="*/ 365314 w 1234442"/>
                <a:gd name="connsiteY10" fmla="*/ 1169511 h 1375253"/>
                <a:gd name="connsiteX11" fmla="*/ 331024 w 1234442"/>
                <a:gd name="connsiteY11" fmla="*/ 1051400 h 1375253"/>
                <a:gd name="connsiteX12" fmla="*/ 171005 w 1234442"/>
                <a:gd name="connsiteY12" fmla="*/ 1043782 h 1375253"/>
                <a:gd name="connsiteX13" fmla="*/ 1 w 1234442"/>
                <a:gd name="connsiteY13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371029 w 1234442"/>
                <a:gd name="connsiteY8" fmla="*/ 1373350 h 1375253"/>
                <a:gd name="connsiteX9" fmla="*/ 311974 w 1234442"/>
                <a:gd name="connsiteY9" fmla="*/ 1375253 h 1375253"/>
                <a:gd name="connsiteX10" fmla="*/ 365314 w 1234442"/>
                <a:gd name="connsiteY10" fmla="*/ 1169511 h 1375253"/>
                <a:gd name="connsiteX11" fmla="*/ 331024 w 1234442"/>
                <a:gd name="connsiteY11" fmla="*/ 1051400 h 1375253"/>
                <a:gd name="connsiteX12" fmla="*/ 171005 w 1234442"/>
                <a:gd name="connsiteY12" fmla="*/ 1043782 h 1375253"/>
                <a:gd name="connsiteX13" fmla="*/ 1 w 1234442"/>
                <a:gd name="connsiteY13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489139 w 1234442"/>
                <a:gd name="connsiteY8" fmla="*/ 1373350 h 1375253"/>
                <a:gd name="connsiteX9" fmla="*/ 371029 w 1234442"/>
                <a:gd name="connsiteY9" fmla="*/ 1373350 h 1375253"/>
                <a:gd name="connsiteX10" fmla="*/ 311974 w 1234442"/>
                <a:gd name="connsiteY10" fmla="*/ 1375253 h 1375253"/>
                <a:gd name="connsiteX11" fmla="*/ 365314 w 1234442"/>
                <a:gd name="connsiteY11" fmla="*/ 1169511 h 1375253"/>
                <a:gd name="connsiteX12" fmla="*/ 331024 w 1234442"/>
                <a:gd name="connsiteY12" fmla="*/ 1051400 h 1375253"/>
                <a:gd name="connsiteX13" fmla="*/ 171005 w 1234442"/>
                <a:gd name="connsiteY13" fmla="*/ 1043782 h 1375253"/>
                <a:gd name="connsiteX14" fmla="*/ 1 w 1234442"/>
                <a:gd name="connsiteY14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761555 w 1234442"/>
                <a:gd name="connsiteY8" fmla="*/ 1373350 h 1375253"/>
                <a:gd name="connsiteX9" fmla="*/ 489139 w 1234442"/>
                <a:gd name="connsiteY9" fmla="*/ 1373350 h 1375253"/>
                <a:gd name="connsiteX10" fmla="*/ 371029 w 1234442"/>
                <a:gd name="connsiteY10" fmla="*/ 1373350 h 1375253"/>
                <a:gd name="connsiteX11" fmla="*/ 311974 w 1234442"/>
                <a:gd name="connsiteY11" fmla="*/ 1375253 h 1375253"/>
                <a:gd name="connsiteX12" fmla="*/ 365314 w 1234442"/>
                <a:gd name="connsiteY12" fmla="*/ 1169511 h 1375253"/>
                <a:gd name="connsiteX13" fmla="*/ 331024 w 1234442"/>
                <a:gd name="connsiteY13" fmla="*/ 1051400 h 1375253"/>
                <a:gd name="connsiteX14" fmla="*/ 171005 w 1234442"/>
                <a:gd name="connsiteY14" fmla="*/ 1043782 h 1375253"/>
                <a:gd name="connsiteX15" fmla="*/ 1 w 1234442"/>
                <a:gd name="connsiteY15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761555 w 1234442"/>
                <a:gd name="connsiteY8" fmla="*/ 1373350 h 1375253"/>
                <a:gd name="connsiteX9" fmla="*/ 565339 w 1234442"/>
                <a:gd name="connsiteY9" fmla="*/ 1373351 h 1375253"/>
                <a:gd name="connsiteX10" fmla="*/ 489139 w 1234442"/>
                <a:gd name="connsiteY10" fmla="*/ 1373350 h 1375253"/>
                <a:gd name="connsiteX11" fmla="*/ 371029 w 1234442"/>
                <a:gd name="connsiteY11" fmla="*/ 1373350 h 1375253"/>
                <a:gd name="connsiteX12" fmla="*/ 311974 w 1234442"/>
                <a:gd name="connsiteY12" fmla="*/ 1375253 h 1375253"/>
                <a:gd name="connsiteX13" fmla="*/ 365314 w 1234442"/>
                <a:gd name="connsiteY13" fmla="*/ 1169511 h 1375253"/>
                <a:gd name="connsiteX14" fmla="*/ 331024 w 1234442"/>
                <a:gd name="connsiteY14" fmla="*/ 1051400 h 1375253"/>
                <a:gd name="connsiteX15" fmla="*/ 171005 w 1234442"/>
                <a:gd name="connsiteY15" fmla="*/ 1043782 h 1375253"/>
                <a:gd name="connsiteX16" fmla="*/ 1 w 1234442"/>
                <a:gd name="connsiteY16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761555 w 1234442"/>
                <a:gd name="connsiteY8" fmla="*/ 1373350 h 1375253"/>
                <a:gd name="connsiteX9" fmla="*/ 679640 w 1234442"/>
                <a:gd name="connsiteY9" fmla="*/ 1373351 h 1375253"/>
                <a:gd name="connsiteX10" fmla="*/ 565339 w 1234442"/>
                <a:gd name="connsiteY10" fmla="*/ 1373351 h 1375253"/>
                <a:gd name="connsiteX11" fmla="*/ 489139 w 1234442"/>
                <a:gd name="connsiteY11" fmla="*/ 1373350 h 1375253"/>
                <a:gd name="connsiteX12" fmla="*/ 371029 w 1234442"/>
                <a:gd name="connsiteY12" fmla="*/ 1373350 h 1375253"/>
                <a:gd name="connsiteX13" fmla="*/ 311974 w 1234442"/>
                <a:gd name="connsiteY13" fmla="*/ 1375253 h 1375253"/>
                <a:gd name="connsiteX14" fmla="*/ 365314 w 1234442"/>
                <a:gd name="connsiteY14" fmla="*/ 1169511 h 1375253"/>
                <a:gd name="connsiteX15" fmla="*/ 331024 w 1234442"/>
                <a:gd name="connsiteY15" fmla="*/ 1051400 h 1375253"/>
                <a:gd name="connsiteX16" fmla="*/ 171005 w 1234442"/>
                <a:gd name="connsiteY16" fmla="*/ 1043782 h 1375253"/>
                <a:gd name="connsiteX17" fmla="*/ 1 w 1234442"/>
                <a:gd name="connsiteY17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761555 w 1234442"/>
                <a:gd name="connsiteY8" fmla="*/ 1373350 h 1375253"/>
                <a:gd name="connsiteX9" fmla="*/ 679640 w 1234442"/>
                <a:gd name="connsiteY9" fmla="*/ 1373351 h 1375253"/>
                <a:gd name="connsiteX10" fmla="*/ 565339 w 1234442"/>
                <a:gd name="connsiteY10" fmla="*/ 1373351 h 1375253"/>
                <a:gd name="connsiteX11" fmla="*/ 489139 w 1234442"/>
                <a:gd name="connsiteY11" fmla="*/ 1373350 h 1375253"/>
                <a:gd name="connsiteX12" fmla="*/ 371029 w 1234442"/>
                <a:gd name="connsiteY12" fmla="*/ 1274290 h 1375253"/>
                <a:gd name="connsiteX13" fmla="*/ 371029 w 1234442"/>
                <a:gd name="connsiteY13" fmla="*/ 1373350 h 1375253"/>
                <a:gd name="connsiteX14" fmla="*/ 311974 w 1234442"/>
                <a:gd name="connsiteY14" fmla="*/ 1375253 h 1375253"/>
                <a:gd name="connsiteX15" fmla="*/ 365314 w 1234442"/>
                <a:gd name="connsiteY15" fmla="*/ 1169511 h 1375253"/>
                <a:gd name="connsiteX16" fmla="*/ 331024 w 1234442"/>
                <a:gd name="connsiteY16" fmla="*/ 1051400 h 1375253"/>
                <a:gd name="connsiteX17" fmla="*/ 171005 w 1234442"/>
                <a:gd name="connsiteY17" fmla="*/ 1043782 h 1375253"/>
                <a:gd name="connsiteX18" fmla="*/ 1 w 1234442"/>
                <a:gd name="connsiteY18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761555 w 1234442"/>
                <a:gd name="connsiteY8" fmla="*/ 1373350 h 1375253"/>
                <a:gd name="connsiteX9" fmla="*/ 679640 w 1234442"/>
                <a:gd name="connsiteY9" fmla="*/ 1373351 h 1375253"/>
                <a:gd name="connsiteX10" fmla="*/ 565339 w 1234442"/>
                <a:gd name="connsiteY10" fmla="*/ 1373351 h 1375253"/>
                <a:gd name="connsiteX11" fmla="*/ 489139 w 1234442"/>
                <a:gd name="connsiteY11" fmla="*/ 1373350 h 1375253"/>
                <a:gd name="connsiteX12" fmla="*/ 491044 w 1234442"/>
                <a:gd name="connsiteY12" fmla="*/ 1280005 h 1375253"/>
                <a:gd name="connsiteX13" fmla="*/ 371029 w 1234442"/>
                <a:gd name="connsiteY13" fmla="*/ 1274290 h 1375253"/>
                <a:gd name="connsiteX14" fmla="*/ 371029 w 1234442"/>
                <a:gd name="connsiteY14" fmla="*/ 1373350 h 1375253"/>
                <a:gd name="connsiteX15" fmla="*/ 311974 w 1234442"/>
                <a:gd name="connsiteY15" fmla="*/ 1375253 h 1375253"/>
                <a:gd name="connsiteX16" fmla="*/ 365314 w 1234442"/>
                <a:gd name="connsiteY16" fmla="*/ 1169511 h 1375253"/>
                <a:gd name="connsiteX17" fmla="*/ 331024 w 1234442"/>
                <a:gd name="connsiteY17" fmla="*/ 1051400 h 1375253"/>
                <a:gd name="connsiteX18" fmla="*/ 171005 w 1234442"/>
                <a:gd name="connsiteY18" fmla="*/ 1043782 h 1375253"/>
                <a:gd name="connsiteX19" fmla="*/ 1 w 1234442"/>
                <a:gd name="connsiteY19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761555 w 1234442"/>
                <a:gd name="connsiteY8" fmla="*/ 1373350 h 1375253"/>
                <a:gd name="connsiteX9" fmla="*/ 679640 w 1234442"/>
                <a:gd name="connsiteY9" fmla="*/ 1373351 h 1375253"/>
                <a:gd name="connsiteX10" fmla="*/ 565339 w 1234442"/>
                <a:gd name="connsiteY10" fmla="*/ 1373351 h 1375253"/>
                <a:gd name="connsiteX11" fmla="*/ 489139 w 1234442"/>
                <a:gd name="connsiteY11" fmla="*/ 1373350 h 1375253"/>
                <a:gd name="connsiteX12" fmla="*/ 491044 w 1234442"/>
                <a:gd name="connsiteY12" fmla="*/ 1280005 h 1375253"/>
                <a:gd name="connsiteX13" fmla="*/ 371029 w 1234442"/>
                <a:gd name="connsiteY13" fmla="*/ 1274290 h 1375253"/>
                <a:gd name="connsiteX14" fmla="*/ 371029 w 1234442"/>
                <a:gd name="connsiteY14" fmla="*/ 1373350 h 1375253"/>
                <a:gd name="connsiteX15" fmla="*/ 311974 w 1234442"/>
                <a:gd name="connsiteY15" fmla="*/ 1375253 h 1375253"/>
                <a:gd name="connsiteX16" fmla="*/ 365314 w 1234442"/>
                <a:gd name="connsiteY16" fmla="*/ 1169511 h 1375253"/>
                <a:gd name="connsiteX17" fmla="*/ 331024 w 1234442"/>
                <a:gd name="connsiteY17" fmla="*/ 1051400 h 1375253"/>
                <a:gd name="connsiteX18" fmla="*/ 171005 w 1234442"/>
                <a:gd name="connsiteY18" fmla="*/ 1043782 h 1375253"/>
                <a:gd name="connsiteX19" fmla="*/ 1 w 1234442"/>
                <a:gd name="connsiteY19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761555 w 1234442"/>
                <a:gd name="connsiteY8" fmla="*/ 1373350 h 1375253"/>
                <a:gd name="connsiteX9" fmla="*/ 679640 w 1234442"/>
                <a:gd name="connsiteY9" fmla="*/ 1373351 h 1375253"/>
                <a:gd name="connsiteX10" fmla="*/ 565339 w 1234442"/>
                <a:gd name="connsiteY10" fmla="*/ 1373351 h 1375253"/>
                <a:gd name="connsiteX11" fmla="*/ 489139 w 1234442"/>
                <a:gd name="connsiteY11" fmla="*/ 1373350 h 1375253"/>
                <a:gd name="connsiteX12" fmla="*/ 489139 w 1234442"/>
                <a:gd name="connsiteY12" fmla="*/ 1276195 h 1375253"/>
                <a:gd name="connsiteX13" fmla="*/ 371029 w 1234442"/>
                <a:gd name="connsiteY13" fmla="*/ 1274290 h 1375253"/>
                <a:gd name="connsiteX14" fmla="*/ 371029 w 1234442"/>
                <a:gd name="connsiteY14" fmla="*/ 1373350 h 1375253"/>
                <a:gd name="connsiteX15" fmla="*/ 311974 w 1234442"/>
                <a:gd name="connsiteY15" fmla="*/ 1375253 h 1375253"/>
                <a:gd name="connsiteX16" fmla="*/ 365314 w 1234442"/>
                <a:gd name="connsiteY16" fmla="*/ 1169511 h 1375253"/>
                <a:gd name="connsiteX17" fmla="*/ 331024 w 1234442"/>
                <a:gd name="connsiteY17" fmla="*/ 1051400 h 1375253"/>
                <a:gd name="connsiteX18" fmla="*/ 171005 w 1234442"/>
                <a:gd name="connsiteY18" fmla="*/ 1043782 h 1375253"/>
                <a:gd name="connsiteX19" fmla="*/ 1 w 1234442"/>
                <a:gd name="connsiteY19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761555 w 1234442"/>
                <a:gd name="connsiteY8" fmla="*/ 1373350 h 1375253"/>
                <a:gd name="connsiteX9" fmla="*/ 679640 w 1234442"/>
                <a:gd name="connsiteY9" fmla="*/ 1373351 h 1375253"/>
                <a:gd name="connsiteX10" fmla="*/ 565339 w 1234442"/>
                <a:gd name="connsiteY10" fmla="*/ 1373351 h 1375253"/>
                <a:gd name="connsiteX11" fmla="*/ 489139 w 1234442"/>
                <a:gd name="connsiteY11" fmla="*/ 1373350 h 1375253"/>
                <a:gd name="connsiteX12" fmla="*/ 489139 w 1234442"/>
                <a:gd name="connsiteY12" fmla="*/ 1276195 h 1375253"/>
                <a:gd name="connsiteX13" fmla="*/ 371029 w 1234442"/>
                <a:gd name="connsiteY13" fmla="*/ 1274290 h 1375253"/>
                <a:gd name="connsiteX14" fmla="*/ 371029 w 1234442"/>
                <a:gd name="connsiteY14" fmla="*/ 1373350 h 1375253"/>
                <a:gd name="connsiteX15" fmla="*/ 311974 w 1234442"/>
                <a:gd name="connsiteY15" fmla="*/ 1375253 h 1375253"/>
                <a:gd name="connsiteX16" fmla="*/ 365314 w 1234442"/>
                <a:gd name="connsiteY16" fmla="*/ 1169511 h 1375253"/>
                <a:gd name="connsiteX17" fmla="*/ 331024 w 1234442"/>
                <a:gd name="connsiteY17" fmla="*/ 1051400 h 1375253"/>
                <a:gd name="connsiteX18" fmla="*/ 171005 w 1234442"/>
                <a:gd name="connsiteY18" fmla="*/ 1043782 h 1375253"/>
                <a:gd name="connsiteX19" fmla="*/ 1 w 1234442"/>
                <a:gd name="connsiteY19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761555 w 1234442"/>
                <a:gd name="connsiteY8" fmla="*/ 1373350 h 1375253"/>
                <a:gd name="connsiteX9" fmla="*/ 679640 w 1234442"/>
                <a:gd name="connsiteY9" fmla="*/ 1373351 h 1375253"/>
                <a:gd name="connsiteX10" fmla="*/ 563434 w 1234442"/>
                <a:gd name="connsiteY10" fmla="*/ 1274290 h 1375253"/>
                <a:gd name="connsiteX11" fmla="*/ 565339 w 1234442"/>
                <a:gd name="connsiteY11" fmla="*/ 1373351 h 1375253"/>
                <a:gd name="connsiteX12" fmla="*/ 489139 w 1234442"/>
                <a:gd name="connsiteY12" fmla="*/ 1373350 h 1375253"/>
                <a:gd name="connsiteX13" fmla="*/ 489139 w 1234442"/>
                <a:gd name="connsiteY13" fmla="*/ 1276195 h 1375253"/>
                <a:gd name="connsiteX14" fmla="*/ 371029 w 1234442"/>
                <a:gd name="connsiteY14" fmla="*/ 1274290 h 1375253"/>
                <a:gd name="connsiteX15" fmla="*/ 371029 w 1234442"/>
                <a:gd name="connsiteY15" fmla="*/ 1373350 h 1375253"/>
                <a:gd name="connsiteX16" fmla="*/ 311974 w 1234442"/>
                <a:gd name="connsiteY16" fmla="*/ 1375253 h 1375253"/>
                <a:gd name="connsiteX17" fmla="*/ 365314 w 1234442"/>
                <a:gd name="connsiteY17" fmla="*/ 1169511 h 1375253"/>
                <a:gd name="connsiteX18" fmla="*/ 331024 w 1234442"/>
                <a:gd name="connsiteY18" fmla="*/ 1051400 h 1375253"/>
                <a:gd name="connsiteX19" fmla="*/ 171005 w 1234442"/>
                <a:gd name="connsiteY19" fmla="*/ 1043782 h 1375253"/>
                <a:gd name="connsiteX20" fmla="*/ 1 w 1234442"/>
                <a:gd name="connsiteY20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761555 w 1234442"/>
                <a:gd name="connsiteY8" fmla="*/ 1373350 h 1375253"/>
                <a:gd name="connsiteX9" fmla="*/ 679640 w 1234442"/>
                <a:gd name="connsiteY9" fmla="*/ 1373351 h 1375253"/>
                <a:gd name="connsiteX10" fmla="*/ 681545 w 1234442"/>
                <a:gd name="connsiteY10" fmla="*/ 1278100 h 1375253"/>
                <a:gd name="connsiteX11" fmla="*/ 563434 w 1234442"/>
                <a:gd name="connsiteY11" fmla="*/ 1274290 h 1375253"/>
                <a:gd name="connsiteX12" fmla="*/ 565339 w 1234442"/>
                <a:gd name="connsiteY12" fmla="*/ 1373351 h 1375253"/>
                <a:gd name="connsiteX13" fmla="*/ 489139 w 1234442"/>
                <a:gd name="connsiteY13" fmla="*/ 1373350 h 1375253"/>
                <a:gd name="connsiteX14" fmla="*/ 489139 w 1234442"/>
                <a:gd name="connsiteY14" fmla="*/ 1276195 h 1375253"/>
                <a:gd name="connsiteX15" fmla="*/ 371029 w 1234442"/>
                <a:gd name="connsiteY15" fmla="*/ 1274290 h 1375253"/>
                <a:gd name="connsiteX16" fmla="*/ 371029 w 1234442"/>
                <a:gd name="connsiteY16" fmla="*/ 1373350 h 1375253"/>
                <a:gd name="connsiteX17" fmla="*/ 311974 w 1234442"/>
                <a:gd name="connsiteY17" fmla="*/ 1375253 h 1375253"/>
                <a:gd name="connsiteX18" fmla="*/ 365314 w 1234442"/>
                <a:gd name="connsiteY18" fmla="*/ 1169511 h 1375253"/>
                <a:gd name="connsiteX19" fmla="*/ 331024 w 1234442"/>
                <a:gd name="connsiteY19" fmla="*/ 1051400 h 1375253"/>
                <a:gd name="connsiteX20" fmla="*/ 171005 w 1234442"/>
                <a:gd name="connsiteY20" fmla="*/ 1043782 h 1375253"/>
                <a:gd name="connsiteX21" fmla="*/ 1 w 1234442"/>
                <a:gd name="connsiteY21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761555 w 1234442"/>
                <a:gd name="connsiteY8" fmla="*/ 1373350 h 1375253"/>
                <a:gd name="connsiteX9" fmla="*/ 679640 w 1234442"/>
                <a:gd name="connsiteY9" fmla="*/ 1373351 h 1375253"/>
                <a:gd name="connsiteX10" fmla="*/ 681545 w 1234442"/>
                <a:gd name="connsiteY10" fmla="*/ 1278100 h 1375253"/>
                <a:gd name="connsiteX11" fmla="*/ 563434 w 1234442"/>
                <a:gd name="connsiteY11" fmla="*/ 1274290 h 1375253"/>
                <a:gd name="connsiteX12" fmla="*/ 565339 w 1234442"/>
                <a:gd name="connsiteY12" fmla="*/ 1373351 h 1375253"/>
                <a:gd name="connsiteX13" fmla="*/ 489139 w 1234442"/>
                <a:gd name="connsiteY13" fmla="*/ 1373350 h 1375253"/>
                <a:gd name="connsiteX14" fmla="*/ 489139 w 1234442"/>
                <a:gd name="connsiteY14" fmla="*/ 1276195 h 1375253"/>
                <a:gd name="connsiteX15" fmla="*/ 371029 w 1234442"/>
                <a:gd name="connsiteY15" fmla="*/ 1274290 h 1375253"/>
                <a:gd name="connsiteX16" fmla="*/ 371029 w 1234442"/>
                <a:gd name="connsiteY16" fmla="*/ 1373350 h 1375253"/>
                <a:gd name="connsiteX17" fmla="*/ 311974 w 1234442"/>
                <a:gd name="connsiteY17" fmla="*/ 1375253 h 1375253"/>
                <a:gd name="connsiteX18" fmla="*/ 365314 w 1234442"/>
                <a:gd name="connsiteY18" fmla="*/ 1169511 h 1375253"/>
                <a:gd name="connsiteX19" fmla="*/ 331024 w 1234442"/>
                <a:gd name="connsiteY19" fmla="*/ 1051400 h 1375253"/>
                <a:gd name="connsiteX20" fmla="*/ 171005 w 1234442"/>
                <a:gd name="connsiteY20" fmla="*/ 1043782 h 1375253"/>
                <a:gd name="connsiteX21" fmla="*/ 1 w 1234442"/>
                <a:gd name="connsiteY21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761555 w 1234442"/>
                <a:gd name="connsiteY8" fmla="*/ 1373350 h 1375253"/>
                <a:gd name="connsiteX9" fmla="*/ 679640 w 1234442"/>
                <a:gd name="connsiteY9" fmla="*/ 1373351 h 1375253"/>
                <a:gd name="connsiteX10" fmla="*/ 681545 w 1234442"/>
                <a:gd name="connsiteY10" fmla="*/ 1278100 h 1375253"/>
                <a:gd name="connsiteX11" fmla="*/ 563434 w 1234442"/>
                <a:gd name="connsiteY11" fmla="*/ 1274290 h 1375253"/>
                <a:gd name="connsiteX12" fmla="*/ 565339 w 1234442"/>
                <a:gd name="connsiteY12" fmla="*/ 1373351 h 1375253"/>
                <a:gd name="connsiteX13" fmla="*/ 489139 w 1234442"/>
                <a:gd name="connsiteY13" fmla="*/ 1373350 h 1375253"/>
                <a:gd name="connsiteX14" fmla="*/ 489139 w 1234442"/>
                <a:gd name="connsiteY14" fmla="*/ 1276195 h 1375253"/>
                <a:gd name="connsiteX15" fmla="*/ 371029 w 1234442"/>
                <a:gd name="connsiteY15" fmla="*/ 1274290 h 1375253"/>
                <a:gd name="connsiteX16" fmla="*/ 371029 w 1234442"/>
                <a:gd name="connsiteY16" fmla="*/ 1373350 h 1375253"/>
                <a:gd name="connsiteX17" fmla="*/ 311974 w 1234442"/>
                <a:gd name="connsiteY17" fmla="*/ 1375253 h 1375253"/>
                <a:gd name="connsiteX18" fmla="*/ 365314 w 1234442"/>
                <a:gd name="connsiteY18" fmla="*/ 1169511 h 1375253"/>
                <a:gd name="connsiteX19" fmla="*/ 331024 w 1234442"/>
                <a:gd name="connsiteY19" fmla="*/ 1051400 h 1375253"/>
                <a:gd name="connsiteX20" fmla="*/ 171005 w 1234442"/>
                <a:gd name="connsiteY20" fmla="*/ 1043782 h 1375253"/>
                <a:gd name="connsiteX21" fmla="*/ 1 w 1234442"/>
                <a:gd name="connsiteY21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755840 w 1234442"/>
                <a:gd name="connsiteY8" fmla="*/ 1373350 h 1375253"/>
                <a:gd name="connsiteX9" fmla="*/ 679640 w 1234442"/>
                <a:gd name="connsiteY9" fmla="*/ 1373351 h 1375253"/>
                <a:gd name="connsiteX10" fmla="*/ 681545 w 1234442"/>
                <a:gd name="connsiteY10" fmla="*/ 1278100 h 1375253"/>
                <a:gd name="connsiteX11" fmla="*/ 563434 w 1234442"/>
                <a:gd name="connsiteY11" fmla="*/ 1274290 h 1375253"/>
                <a:gd name="connsiteX12" fmla="*/ 565339 w 1234442"/>
                <a:gd name="connsiteY12" fmla="*/ 1373351 h 1375253"/>
                <a:gd name="connsiteX13" fmla="*/ 489139 w 1234442"/>
                <a:gd name="connsiteY13" fmla="*/ 1373350 h 1375253"/>
                <a:gd name="connsiteX14" fmla="*/ 489139 w 1234442"/>
                <a:gd name="connsiteY14" fmla="*/ 1276195 h 1375253"/>
                <a:gd name="connsiteX15" fmla="*/ 371029 w 1234442"/>
                <a:gd name="connsiteY15" fmla="*/ 1274290 h 1375253"/>
                <a:gd name="connsiteX16" fmla="*/ 371029 w 1234442"/>
                <a:gd name="connsiteY16" fmla="*/ 1373350 h 1375253"/>
                <a:gd name="connsiteX17" fmla="*/ 311974 w 1234442"/>
                <a:gd name="connsiteY17" fmla="*/ 1375253 h 1375253"/>
                <a:gd name="connsiteX18" fmla="*/ 365314 w 1234442"/>
                <a:gd name="connsiteY18" fmla="*/ 1169511 h 1375253"/>
                <a:gd name="connsiteX19" fmla="*/ 331024 w 1234442"/>
                <a:gd name="connsiteY19" fmla="*/ 1051400 h 1375253"/>
                <a:gd name="connsiteX20" fmla="*/ 171005 w 1234442"/>
                <a:gd name="connsiteY20" fmla="*/ 1043782 h 1375253"/>
                <a:gd name="connsiteX21" fmla="*/ 1 w 1234442"/>
                <a:gd name="connsiteY21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752030 w 1234442"/>
                <a:gd name="connsiteY8" fmla="*/ 1276195 h 1375253"/>
                <a:gd name="connsiteX9" fmla="*/ 755840 w 1234442"/>
                <a:gd name="connsiteY9" fmla="*/ 1373350 h 1375253"/>
                <a:gd name="connsiteX10" fmla="*/ 679640 w 1234442"/>
                <a:gd name="connsiteY10" fmla="*/ 1373351 h 1375253"/>
                <a:gd name="connsiteX11" fmla="*/ 681545 w 1234442"/>
                <a:gd name="connsiteY11" fmla="*/ 1278100 h 1375253"/>
                <a:gd name="connsiteX12" fmla="*/ 563434 w 1234442"/>
                <a:gd name="connsiteY12" fmla="*/ 1274290 h 1375253"/>
                <a:gd name="connsiteX13" fmla="*/ 565339 w 1234442"/>
                <a:gd name="connsiteY13" fmla="*/ 1373351 h 1375253"/>
                <a:gd name="connsiteX14" fmla="*/ 489139 w 1234442"/>
                <a:gd name="connsiteY14" fmla="*/ 1373350 h 1375253"/>
                <a:gd name="connsiteX15" fmla="*/ 489139 w 1234442"/>
                <a:gd name="connsiteY15" fmla="*/ 1276195 h 1375253"/>
                <a:gd name="connsiteX16" fmla="*/ 371029 w 1234442"/>
                <a:gd name="connsiteY16" fmla="*/ 1274290 h 1375253"/>
                <a:gd name="connsiteX17" fmla="*/ 371029 w 1234442"/>
                <a:gd name="connsiteY17" fmla="*/ 1373350 h 1375253"/>
                <a:gd name="connsiteX18" fmla="*/ 311974 w 1234442"/>
                <a:gd name="connsiteY18" fmla="*/ 1375253 h 1375253"/>
                <a:gd name="connsiteX19" fmla="*/ 365314 w 1234442"/>
                <a:gd name="connsiteY19" fmla="*/ 1169511 h 1375253"/>
                <a:gd name="connsiteX20" fmla="*/ 331024 w 1234442"/>
                <a:gd name="connsiteY20" fmla="*/ 1051400 h 1375253"/>
                <a:gd name="connsiteX21" fmla="*/ 171005 w 1234442"/>
                <a:gd name="connsiteY21" fmla="*/ 1043782 h 1375253"/>
                <a:gd name="connsiteX22" fmla="*/ 1 w 1234442"/>
                <a:gd name="connsiteY22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868235 w 1234442"/>
                <a:gd name="connsiteY8" fmla="*/ 1280005 h 1375253"/>
                <a:gd name="connsiteX9" fmla="*/ 752030 w 1234442"/>
                <a:gd name="connsiteY9" fmla="*/ 1276195 h 1375253"/>
                <a:gd name="connsiteX10" fmla="*/ 755840 w 1234442"/>
                <a:gd name="connsiteY10" fmla="*/ 1373350 h 1375253"/>
                <a:gd name="connsiteX11" fmla="*/ 679640 w 1234442"/>
                <a:gd name="connsiteY11" fmla="*/ 1373351 h 1375253"/>
                <a:gd name="connsiteX12" fmla="*/ 681545 w 1234442"/>
                <a:gd name="connsiteY12" fmla="*/ 1278100 h 1375253"/>
                <a:gd name="connsiteX13" fmla="*/ 563434 w 1234442"/>
                <a:gd name="connsiteY13" fmla="*/ 1274290 h 1375253"/>
                <a:gd name="connsiteX14" fmla="*/ 565339 w 1234442"/>
                <a:gd name="connsiteY14" fmla="*/ 1373351 h 1375253"/>
                <a:gd name="connsiteX15" fmla="*/ 489139 w 1234442"/>
                <a:gd name="connsiteY15" fmla="*/ 1373350 h 1375253"/>
                <a:gd name="connsiteX16" fmla="*/ 489139 w 1234442"/>
                <a:gd name="connsiteY16" fmla="*/ 1276195 h 1375253"/>
                <a:gd name="connsiteX17" fmla="*/ 371029 w 1234442"/>
                <a:gd name="connsiteY17" fmla="*/ 1274290 h 1375253"/>
                <a:gd name="connsiteX18" fmla="*/ 371029 w 1234442"/>
                <a:gd name="connsiteY18" fmla="*/ 1373350 h 1375253"/>
                <a:gd name="connsiteX19" fmla="*/ 311974 w 1234442"/>
                <a:gd name="connsiteY19" fmla="*/ 1375253 h 1375253"/>
                <a:gd name="connsiteX20" fmla="*/ 365314 w 1234442"/>
                <a:gd name="connsiteY20" fmla="*/ 1169511 h 1375253"/>
                <a:gd name="connsiteX21" fmla="*/ 331024 w 1234442"/>
                <a:gd name="connsiteY21" fmla="*/ 1051400 h 1375253"/>
                <a:gd name="connsiteX22" fmla="*/ 171005 w 1234442"/>
                <a:gd name="connsiteY22" fmla="*/ 1043782 h 1375253"/>
                <a:gd name="connsiteX23" fmla="*/ 1 w 1234442"/>
                <a:gd name="connsiteY23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868235 w 1234442"/>
                <a:gd name="connsiteY8" fmla="*/ 1280005 h 1375253"/>
                <a:gd name="connsiteX9" fmla="*/ 752030 w 1234442"/>
                <a:gd name="connsiteY9" fmla="*/ 1276195 h 1375253"/>
                <a:gd name="connsiteX10" fmla="*/ 755840 w 1234442"/>
                <a:gd name="connsiteY10" fmla="*/ 1373350 h 1375253"/>
                <a:gd name="connsiteX11" fmla="*/ 679640 w 1234442"/>
                <a:gd name="connsiteY11" fmla="*/ 1373351 h 1375253"/>
                <a:gd name="connsiteX12" fmla="*/ 681545 w 1234442"/>
                <a:gd name="connsiteY12" fmla="*/ 1278100 h 1375253"/>
                <a:gd name="connsiteX13" fmla="*/ 563434 w 1234442"/>
                <a:gd name="connsiteY13" fmla="*/ 1274290 h 1375253"/>
                <a:gd name="connsiteX14" fmla="*/ 565339 w 1234442"/>
                <a:gd name="connsiteY14" fmla="*/ 1373351 h 1375253"/>
                <a:gd name="connsiteX15" fmla="*/ 489139 w 1234442"/>
                <a:gd name="connsiteY15" fmla="*/ 1373350 h 1375253"/>
                <a:gd name="connsiteX16" fmla="*/ 489139 w 1234442"/>
                <a:gd name="connsiteY16" fmla="*/ 1276195 h 1375253"/>
                <a:gd name="connsiteX17" fmla="*/ 371029 w 1234442"/>
                <a:gd name="connsiteY17" fmla="*/ 1274290 h 1375253"/>
                <a:gd name="connsiteX18" fmla="*/ 371029 w 1234442"/>
                <a:gd name="connsiteY18" fmla="*/ 1373350 h 1375253"/>
                <a:gd name="connsiteX19" fmla="*/ 311974 w 1234442"/>
                <a:gd name="connsiteY19" fmla="*/ 1375253 h 1375253"/>
                <a:gd name="connsiteX20" fmla="*/ 365314 w 1234442"/>
                <a:gd name="connsiteY20" fmla="*/ 1169511 h 1375253"/>
                <a:gd name="connsiteX21" fmla="*/ 331024 w 1234442"/>
                <a:gd name="connsiteY21" fmla="*/ 1051400 h 1375253"/>
                <a:gd name="connsiteX22" fmla="*/ 171005 w 1234442"/>
                <a:gd name="connsiteY22" fmla="*/ 1043782 h 1375253"/>
                <a:gd name="connsiteX23" fmla="*/ 1 w 1234442"/>
                <a:gd name="connsiteY23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866330 w 1234442"/>
                <a:gd name="connsiteY8" fmla="*/ 1276195 h 1375253"/>
                <a:gd name="connsiteX9" fmla="*/ 752030 w 1234442"/>
                <a:gd name="connsiteY9" fmla="*/ 1276195 h 1375253"/>
                <a:gd name="connsiteX10" fmla="*/ 755840 w 1234442"/>
                <a:gd name="connsiteY10" fmla="*/ 1373350 h 1375253"/>
                <a:gd name="connsiteX11" fmla="*/ 679640 w 1234442"/>
                <a:gd name="connsiteY11" fmla="*/ 1373351 h 1375253"/>
                <a:gd name="connsiteX12" fmla="*/ 681545 w 1234442"/>
                <a:gd name="connsiteY12" fmla="*/ 1278100 h 1375253"/>
                <a:gd name="connsiteX13" fmla="*/ 563434 w 1234442"/>
                <a:gd name="connsiteY13" fmla="*/ 1274290 h 1375253"/>
                <a:gd name="connsiteX14" fmla="*/ 565339 w 1234442"/>
                <a:gd name="connsiteY14" fmla="*/ 1373351 h 1375253"/>
                <a:gd name="connsiteX15" fmla="*/ 489139 w 1234442"/>
                <a:gd name="connsiteY15" fmla="*/ 1373350 h 1375253"/>
                <a:gd name="connsiteX16" fmla="*/ 489139 w 1234442"/>
                <a:gd name="connsiteY16" fmla="*/ 1276195 h 1375253"/>
                <a:gd name="connsiteX17" fmla="*/ 371029 w 1234442"/>
                <a:gd name="connsiteY17" fmla="*/ 1274290 h 1375253"/>
                <a:gd name="connsiteX18" fmla="*/ 371029 w 1234442"/>
                <a:gd name="connsiteY18" fmla="*/ 1373350 h 1375253"/>
                <a:gd name="connsiteX19" fmla="*/ 311974 w 1234442"/>
                <a:gd name="connsiteY19" fmla="*/ 1375253 h 1375253"/>
                <a:gd name="connsiteX20" fmla="*/ 365314 w 1234442"/>
                <a:gd name="connsiteY20" fmla="*/ 1169511 h 1375253"/>
                <a:gd name="connsiteX21" fmla="*/ 331024 w 1234442"/>
                <a:gd name="connsiteY21" fmla="*/ 1051400 h 1375253"/>
                <a:gd name="connsiteX22" fmla="*/ 171005 w 1234442"/>
                <a:gd name="connsiteY22" fmla="*/ 1043782 h 1375253"/>
                <a:gd name="connsiteX23" fmla="*/ 1 w 1234442"/>
                <a:gd name="connsiteY23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66330 w 1234442"/>
                <a:gd name="connsiteY7" fmla="*/ 1373350 h 1375253"/>
                <a:gd name="connsiteX8" fmla="*/ 866330 w 1234442"/>
                <a:gd name="connsiteY8" fmla="*/ 1276195 h 1375253"/>
                <a:gd name="connsiteX9" fmla="*/ 752030 w 1234442"/>
                <a:gd name="connsiteY9" fmla="*/ 1276195 h 1375253"/>
                <a:gd name="connsiteX10" fmla="*/ 755840 w 1234442"/>
                <a:gd name="connsiteY10" fmla="*/ 1373350 h 1375253"/>
                <a:gd name="connsiteX11" fmla="*/ 679640 w 1234442"/>
                <a:gd name="connsiteY11" fmla="*/ 1373351 h 1375253"/>
                <a:gd name="connsiteX12" fmla="*/ 681545 w 1234442"/>
                <a:gd name="connsiteY12" fmla="*/ 1278100 h 1375253"/>
                <a:gd name="connsiteX13" fmla="*/ 563434 w 1234442"/>
                <a:gd name="connsiteY13" fmla="*/ 1274290 h 1375253"/>
                <a:gd name="connsiteX14" fmla="*/ 565339 w 1234442"/>
                <a:gd name="connsiteY14" fmla="*/ 1373351 h 1375253"/>
                <a:gd name="connsiteX15" fmla="*/ 489139 w 1234442"/>
                <a:gd name="connsiteY15" fmla="*/ 1373350 h 1375253"/>
                <a:gd name="connsiteX16" fmla="*/ 489139 w 1234442"/>
                <a:gd name="connsiteY16" fmla="*/ 1276195 h 1375253"/>
                <a:gd name="connsiteX17" fmla="*/ 371029 w 1234442"/>
                <a:gd name="connsiteY17" fmla="*/ 1274290 h 1375253"/>
                <a:gd name="connsiteX18" fmla="*/ 371029 w 1234442"/>
                <a:gd name="connsiteY18" fmla="*/ 1373350 h 1375253"/>
                <a:gd name="connsiteX19" fmla="*/ 311974 w 1234442"/>
                <a:gd name="connsiteY19" fmla="*/ 1375253 h 1375253"/>
                <a:gd name="connsiteX20" fmla="*/ 365314 w 1234442"/>
                <a:gd name="connsiteY20" fmla="*/ 1169511 h 1375253"/>
                <a:gd name="connsiteX21" fmla="*/ 331024 w 1234442"/>
                <a:gd name="connsiteY21" fmla="*/ 1051400 h 1375253"/>
                <a:gd name="connsiteX22" fmla="*/ 171005 w 1234442"/>
                <a:gd name="connsiteY22" fmla="*/ 1043782 h 1375253"/>
                <a:gd name="connsiteX23" fmla="*/ 1 w 1234442"/>
                <a:gd name="connsiteY23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70140 w 1234442"/>
                <a:gd name="connsiteY7" fmla="*/ 1373350 h 1375253"/>
                <a:gd name="connsiteX8" fmla="*/ 866330 w 1234442"/>
                <a:gd name="connsiteY8" fmla="*/ 1276195 h 1375253"/>
                <a:gd name="connsiteX9" fmla="*/ 752030 w 1234442"/>
                <a:gd name="connsiteY9" fmla="*/ 1276195 h 1375253"/>
                <a:gd name="connsiteX10" fmla="*/ 755840 w 1234442"/>
                <a:gd name="connsiteY10" fmla="*/ 1373350 h 1375253"/>
                <a:gd name="connsiteX11" fmla="*/ 679640 w 1234442"/>
                <a:gd name="connsiteY11" fmla="*/ 1373351 h 1375253"/>
                <a:gd name="connsiteX12" fmla="*/ 681545 w 1234442"/>
                <a:gd name="connsiteY12" fmla="*/ 1278100 h 1375253"/>
                <a:gd name="connsiteX13" fmla="*/ 563434 w 1234442"/>
                <a:gd name="connsiteY13" fmla="*/ 1274290 h 1375253"/>
                <a:gd name="connsiteX14" fmla="*/ 565339 w 1234442"/>
                <a:gd name="connsiteY14" fmla="*/ 1373351 h 1375253"/>
                <a:gd name="connsiteX15" fmla="*/ 489139 w 1234442"/>
                <a:gd name="connsiteY15" fmla="*/ 1373350 h 1375253"/>
                <a:gd name="connsiteX16" fmla="*/ 489139 w 1234442"/>
                <a:gd name="connsiteY16" fmla="*/ 1276195 h 1375253"/>
                <a:gd name="connsiteX17" fmla="*/ 371029 w 1234442"/>
                <a:gd name="connsiteY17" fmla="*/ 1274290 h 1375253"/>
                <a:gd name="connsiteX18" fmla="*/ 371029 w 1234442"/>
                <a:gd name="connsiteY18" fmla="*/ 1373350 h 1375253"/>
                <a:gd name="connsiteX19" fmla="*/ 311974 w 1234442"/>
                <a:gd name="connsiteY19" fmla="*/ 1375253 h 1375253"/>
                <a:gd name="connsiteX20" fmla="*/ 365314 w 1234442"/>
                <a:gd name="connsiteY20" fmla="*/ 1169511 h 1375253"/>
                <a:gd name="connsiteX21" fmla="*/ 331024 w 1234442"/>
                <a:gd name="connsiteY21" fmla="*/ 1051400 h 1375253"/>
                <a:gd name="connsiteX22" fmla="*/ 171005 w 1234442"/>
                <a:gd name="connsiteY22" fmla="*/ 1043782 h 1375253"/>
                <a:gd name="connsiteX23" fmla="*/ 1 w 1234442"/>
                <a:gd name="connsiteY23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70140 w 1234442"/>
                <a:gd name="connsiteY7" fmla="*/ 1373350 h 1375253"/>
                <a:gd name="connsiteX8" fmla="*/ 868235 w 1234442"/>
                <a:gd name="connsiteY8" fmla="*/ 1276195 h 1375253"/>
                <a:gd name="connsiteX9" fmla="*/ 752030 w 1234442"/>
                <a:gd name="connsiteY9" fmla="*/ 1276195 h 1375253"/>
                <a:gd name="connsiteX10" fmla="*/ 755840 w 1234442"/>
                <a:gd name="connsiteY10" fmla="*/ 1373350 h 1375253"/>
                <a:gd name="connsiteX11" fmla="*/ 679640 w 1234442"/>
                <a:gd name="connsiteY11" fmla="*/ 1373351 h 1375253"/>
                <a:gd name="connsiteX12" fmla="*/ 681545 w 1234442"/>
                <a:gd name="connsiteY12" fmla="*/ 1278100 h 1375253"/>
                <a:gd name="connsiteX13" fmla="*/ 563434 w 1234442"/>
                <a:gd name="connsiteY13" fmla="*/ 1274290 h 1375253"/>
                <a:gd name="connsiteX14" fmla="*/ 565339 w 1234442"/>
                <a:gd name="connsiteY14" fmla="*/ 1373351 h 1375253"/>
                <a:gd name="connsiteX15" fmla="*/ 489139 w 1234442"/>
                <a:gd name="connsiteY15" fmla="*/ 1373350 h 1375253"/>
                <a:gd name="connsiteX16" fmla="*/ 489139 w 1234442"/>
                <a:gd name="connsiteY16" fmla="*/ 1276195 h 1375253"/>
                <a:gd name="connsiteX17" fmla="*/ 371029 w 1234442"/>
                <a:gd name="connsiteY17" fmla="*/ 1274290 h 1375253"/>
                <a:gd name="connsiteX18" fmla="*/ 371029 w 1234442"/>
                <a:gd name="connsiteY18" fmla="*/ 1373350 h 1375253"/>
                <a:gd name="connsiteX19" fmla="*/ 311974 w 1234442"/>
                <a:gd name="connsiteY19" fmla="*/ 1375253 h 1375253"/>
                <a:gd name="connsiteX20" fmla="*/ 365314 w 1234442"/>
                <a:gd name="connsiteY20" fmla="*/ 1169511 h 1375253"/>
                <a:gd name="connsiteX21" fmla="*/ 331024 w 1234442"/>
                <a:gd name="connsiteY21" fmla="*/ 1051400 h 1375253"/>
                <a:gd name="connsiteX22" fmla="*/ 171005 w 1234442"/>
                <a:gd name="connsiteY22" fmla="*/ 1043782 h 1375253"/>
                <a:gd name="connsiteX23" fmla="*/ 1 w 1234442"/>
                <a:gd name="connsiteY23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70140 w 1234442"/>
                <a:gd name="connsiteY7" fmla="*/ 1373350 h 1375253"/>
                <a:gd name="connsiteX8" fmla="*/ 868235 w 1234442"/>
                <a:gd name="connsiteY8" fmla="*/ 1276195 h 1375253"/>
                <a:gd name="connsiteX9" fmla="*/ 752030 w 1234442"/>
                <a:gd name="connsiteY9" fmla="*/ 1276195 h 1375253"/>
                <a:gd name="connsiteX10" fmla="*/ 752030 w 1234442"/>
                <a:gd name="connsiteY10" fmla="*/ 1369540 h 1375253"/>
                <a:gd name="connsiteX11" fmla="*/ 679640 w 1234442"/>
                <a:gd name="connsiteY11" fmla="*/ 1373351 h 1375253"/>
                <a:gd name="connsiteX12" fmla="*/ 681545 w 1234442"/>
                <a:gd name="connsiteY12" fmla="*/ 1278100 h 1375253"/>
                <a:gd name="connsiteX13" fmla="*/ 563434 w 1234442"/>
                <a:gd name="connsiteY13" fmla="*/ 1274290 h 1375253"/>
                <a:gd name="connsiteX14" fmla="*/ 565339 w 1234442"/>
                <a:gd name="connsiteY14" fmla="*/ 1373351 h 1375253"/>
                <a:gd name="connsiteX15" fmla="*/ 489139 w 1234442"/>
                <a:gd name="connsiteY15" fmla="*/ 1373350 h 1375253"/>
                <a:gd name="connsiteX16" fmla="*/ 489139 w 1234442"/>
                <a:gd name="connsiteY16" fmla="*/ 1276195 h 1375253"/>
                <a:gd name="connsiteX17" fmla="*/ 371029 w 1234442"/>
                <a:gd name="connsiteY17" fmla="*/ 1274290 h 1375253"/>
                <a:gd name="connsiteX18" fmla="*/ 371029 w 1234442"/>
                <a:gd name="connsiteY18" fmla="*/ 1373350 h 1375253"/>
                <a:gd name="connsiteX19" fmla="*/ 311974 w 1234442"/>
                <a:gd name="connsiteY19" fmla="*/ 1375253 h 1375253"/>
                <a:gd name="connsiteX20" fmla="*/ 365314 w 1234442"/>
                <a:gd name="connsiteY20" fmla="*/ 1169511 h 1375253"/>
                <a:gd name="connsiteX21" fmla="*/ 331024 w 1234442"/>
                <a:gd name="connsiteY21" fmla="*/ 1051400 h 1375253"/>
                <a:gd name="connsiteX22" fmla="*/ 171005 w 1234442"/>
                <a:gd name="connsiteY22" fmla="*/ 1043782 h 1375253"/>
                <a:gd name="connsiteX23" fmla="*/ 1 w 1234442"/>
                <a:gd name="connsiteY23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70140 w 1234442"/>
                <a:gd name="connsiteY7" fmla="*/ 1373350 h 1375253"/>
                <a:gd name="connsiteX8" fmla="*/ 868235 w 1234442"/>
                <a:gd name="connsiteY8" fmla="*/ 1276195 h 1375253"/>
                <a:gd name="connsiteX9" fmla="*/ 752030 w 1234442"/>
                <a:gd name="connsiteY9" fmla="*/ 1276195 h 1375253"/>
                <a:gd name="connsiteX10" fmla="*/ 752030 w 1234442"/>
                <a:gd name="connsiteY10" fmla="*/ 1373350 h 1375253"/>
                <a:gd name="connsiteX11" fmla="*/ 679640 w 1234442"/>
                <a:gd name="connsiteY11" fmla="*/ 1373351 h 1375253"/>
                <a:gd name="connsiteX12" fmla="*/ 681545 w 1234442"/>
                <a:gd name="connsiteY12" fmla="*/ 1278100 h 1375253"/>
                <a:gd name="connsiteX13" fmla="*/ 563434 w 1234442"/>
                <a:gd name="connsiteY13" fmla="*/ 1274290 h 1375253"/>
                <a:gd name="connsiteX14" fmla="*/ 565339 w 1234442"/>
                <a:gd name="connsiteY14" fmla="*/ 1373351 h 1375253"/>
                <a:gd name="connsiteX15" fmla="*/ 489139 w 1234442"/>
                <a:gd name="connsiteY15" fmla="*/ 1373350 h 1375253"/>
                <a:gd name="connsiteX16" fmla="*/ 489139 w 1234442"/>
                <a:gd name="connsiteY16" fmla="*/ 1276195 h 1375253"/>
                <a:gd name="connsiteX17" fmla="*/ 371029 w 1234442"/>
                <a:gd name="connsiteY17" fmla="*/ 1274290 h 1375253"/>
                <a:gd name="connsiteX18" fmla="*/ 371029 w 1234442"/>
                <a:gd name="connsiteY18" fmla="*/ 1373350 h 1375253"/>
                <a:gd name="connsiteX19" fmla="*/ 311974 w 1234442"/>
                <a:gd name="connsiteY19" fmla="*/ 1375253 h 1375253"/>
                <a:gd name="connsiteX20" fmla="*/ 365314 w 1234442"/>
                <a:gd name="connsiteY20" fmla="*/ 1169511 h 1375253"/>
                <a:gd name="connsiteX21" fmla="*/ 331024 w 1234442"/>
                <a:gd name="connsiteY21" fmla="*/ 1051400 h 1375253"/>
                <a:gd name="connsiteX22" fmla="*/ 171005 w 1234442"/>
                <a:gd name="connsiteY22" fmla="*/ 1043782 h 1375253"/>
                <a:gd name="connsiteX23" fmla="*/ 1 w 1234442"/>
                <a:gd name="connsiteY23" fmla="*/ 617220 h 1375253"/>
                <a:gd name="connsiteX0" fmla="*/ 1 w 1234442"/>
                <a:gd name="connsiteY0" fmla="*/ 617220 h 1375253"/>
                <a:gd name="connsiteX1" fmla="*/ 617221 w 1234442"/>
                <a:gd name="connsiteY1" fmla="*/ 0 h 1375253"/>
                <a:gd name="connsiteX2" fmla="*/ 1234441 w 1234442"/>
                <a:gd name="connsiteY2" fmla="*/ 617220 h 1375253"/>
                <a:gd name="connsiteX3" fmla="*/ 1079689 w 1234442"/>
                <a:gd name="connsiteY3" fmla="*/ 1032351 h 1375253"/>
                <a:gd name="connsiteX4" fmla="*/ 921575 w 1234442"/>
                <a:gd name="connsiteY4" fmla="*/ 1051400 h 1375253"/>
                <a:gd name="connsiteX5" fmla="*/ 877760 w 1234442"/>
                <a:gd name="connsiteY5" fmla="*/ 1165700 h 1375253"/>
                <a:gd name="connsiteX6" fmla="*/ 936815 w 1234442"/>
                <a:gd name="connsiteY6" fmla="*/ 1373349 h 1375253"/>
                <a:gd name="connsiteX7" fmla="*/ 870140 w 1234442"/>
                <a:gd name="connsiteY7" fmla="*/ 1373350 h 1375253"/>
                <a:gd name="connsiteX8" fmla="*/ 868235 w 1234442"/>
                <a:gd name="connsiteY8" fmla="*/ 1276195 h 1375253"/>
                <a:gd name="connsiteX9" fmla="*/ 752030 w 1234442"/>
                <a:gd name="connsiteY9" fmla="*/ 1276195 h 1375253"/>
                <a:gd name="connsiteX10" fmla="*/ 752030 w 1234442"/>
                <a:gd name="connsiteY10" fmla="*/ 1373350 h 1375253"/>
                <a:gd name="connsiteX11" fmla="*/ 679640 w 1234442"/>
                <a:gd name="connsiteY11" fmla="*/ 1373351 h 1375253"/>
                <a:gd name="connsiteX12" fmla="*/ 681545 w 1234442"/>
                <a:gd name="connsiteY12" fmla="*/ 1278100 h 1375253"/>
                <a:gd name="connsiteX13" fmla="*/ 563434 w 1234442"/>
                <a:gd name="connsiteY13" fmla="*/ 1274290 h 1375253"/>
                <a:gd name="connsiteX14" fmla="*/ 565339 w 1234442"/>
                <a:gd name="connsiteY14" fmla="*/ 1373351 h 1375253"/>
                <a:gd name="connsiteX15" fmla="*/ 489139 w 1234442"/>
                <a:gd name="connsiteY15" fmla="*/ 1373350 h 1375253"/>
                <a:gd name="connsiteX16" fmla="*/ 489139 w 1234442"/>
                <a:gd name="connsiteY16" fmla="*/ 1276195 h 1375253"/>
                <a:gd name="connsiteX17" fmla="*/ 371029 w 1234442"/>
                <a:gd name="connsiteY17" fmla="*/ 1274290 h 1375253"/>
                <a:gd name="connsiteX18" fmla="*/ 371029 w 1234442"/>
                <a:gd name="connsiteY18" fmla="*/ 1373350 h 1375253"/>
                <a:gd name="connsiteX19" fmla="*/ 311974 w 1234442"/>
                <a:gd name="connsiteY19" fmla="*/ 1375253 h 1375253"/>
                <a:gd name="connsiteX20" fmla="*/ 365314 w 1234442"/>
                <a:gd name="connsiteY20" fmla="*/ 1169511 h 1375253"/>
                <a:gd name="connsiteX21" fmla="*/ 331024 w 1234442"/>
                <a:gd name="connsiteY21" fmla="*/ 1051400 h 1375253"/>
                <a:gd name="connsiteX22" fmla="*/ 171005 w 1234442"/>
                <a:gd name="connsiteY22" fmla="*/ 1043782 h 1375253"/>
                <a:gd name="connsiteX23" fmla="*/ 1 w 1234442"/>
                <a:gd name="connsiteY23" fmla="*/ 617220 h 13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234442" h="1375253">
                  <a:moveTo>
                    <a:pt x="1" y="617220"/>
                  </a:moveTo>
                  <a:cubicBezTo>
                    <a:pt x="75" y="323240"/>
                    <a:pt x="276340" y="0"/>
                    <a:pt x="617221" y="0"/>
                  </a:cubicBezTo>
                  <a:cubicBezTo>
                    <a:pt x="958102" y="0"/>
                    <a:pt x="1235151" y="300064"/>
                    <a:pt x="1234441" y="617220"/>
                  </a:cubicBezTo>
                  <a:cubicBezTo>
                    <a:pt x="1233731" y="789596"/>
                    <a:pt x="1182559" y="929481"/>
                    <a:pt x="1079689" y="1032351"/>
                  </a:cubicBezTo>
                  <a:lnTo>
                    <a:pt x="921575" y="1051400"/>
                  </a:lnTo>
                  <a:cubicBezTo>
                    <a:pt x="855535" y="1058385"/>
                    <a:pt x="855383" y="1096904"/>
                    <a:pt x="877760" y="1165700"/>
                  </a:cubicBezTo>
                  <a:cubicBezTo>
                    <a:pt x="895634" y="1220653"/>
                    <a:pt x="927290" y="1338741"/>
                    <a:pt x="936815" y="1373349"/>
                  </a:cubicBezTo>
                  <a:lnTo>
                    <a:pt x="870140" y="1373350"/>
                  </a:lnTo>
                  <a:lnTo>
                    <a:pt x="868235" y="1276195"/>
                  </a:lnTo>
                  <a:lnTo>
                    <a:pt x="752030" y="1276195"/>
                  </a:lnTo>
                  <a:lnTo>
                    <a:pt x="752030" y="1373350"/>
                  </a:lnTo>
                  <a:lnTo>
                    <a:pt x="679640" y="1373351"/>
                  </a:lnTo>
                  <a:lnTo>
                    <a:pt x="681545" y="1278100"/>
                  </a:lnTo>
                  <a:lnTo>
                    <a:pt x="563434" y="1274290"/>
                  </a:lnTo>
                  <a:lnTo>
                    <a:pt x="565339" y="1373351"/>
                  </a:lnTo>
                  <a:lnTo>
                    <a:pt x="489139" y="1373350"/>
                  </a:lnTo>
                  <a:lnTo>
                    <a:pt x="489139" y="1276195"/>
                  </a:lnTo>
                  <a:lnTo>
                    <a:pt x="371029" y="1274290"/>
                  </a:lnTo>
                  <a:lnTo>
                    <a:pt x="371029" y="1373350"/>
                  </a:lnTo>
                  <a:lnTo>
                    <a:pt x="311974" y="1375253"/>
                  </a:lnTo>
                  <a:cubicBezTo>
                    <a:pt x="329754" y="1306672"/>
                    <a:pt x="349691" y="1238615"/>
                    <a:pt x="365314" y="1169511"/>
                  </a:cubicBezTo>
                  <a:cubicBezTo>
                    <a:pt x="381824" y="1096485"/>
                    <a:pt x="392301" y="1052987"/>
                    <a:pt x="331024" y="1051400"/>
                  </a:cubicBezTo>
                  <a:lnTo>
                    <a:pt x="171005" y="1043782"/>
                  </a:lnTo>
                  <a:cubicBezTo>
                    <a:pt x="68135" y="940912"/>
                    <a:pt x="-47" y="806414"/>
                    <a:pt x="1" y="617220"/>
                  </a:cubicBezTo>
                  <a:close/>
                </a:path>
              </a:pathLst>
            </a:custGeom>
            <a:solidFill>
              <a:srgbClr val="A9BEC7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4" name="Isosceles Triangle 493"/>
            <p:cNvSpPr>
              <a:spLocks/>
            </p:cNvSpPr>
            <p:nvPr/>
          </p:nvSpPr>
          <p:spPr bwMode="auto">
            <a:xfrm>
              <a:off x="11929175" y="4413841"/>
              <a:ext cx="159955" cy="150539"/>
            </a:xfrm>
            <a:prstGeom prst="triangle">
              <a:avLst/>
            </a:prstGeom>
            <a:solidFill>
              <a:schemeClr val="tx1">
                <a:lumMod val="75000"/>
              </a:schemeClr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491" name="Straight Connector 490"/>
          <p:cNvCxnSpPr>
            <a:cxnSpLocks/>
          </p:cNvCxnSpPr>
          <p:nvPr/>
        </p:nvCxnSpPr>
        <p:spPr bwMode="auto">
          <a:xfrm flipV="1">
            <a:off x="7389823" y="2149084"/>
            <a:ext cx="39709" cy="169194"/>
          </a:xfrm>
          <a:prstGeom prst="line">
            <a:avLst/>
          </a:prstGeom>
          <a:solidFill>
            <a:schemeClr val="accent1"/>
          </a:solidFill>
          <a:ln w="19050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</p:cxnSp>
      <p:sp>
        <p:nvSpPr>
          <p:cNvPr id="580" name="Oval 579"/>
          <p:cNvSpPr>
            <a:spLocks noChangeAspect="1"/>
          </p:cNvSpPr>
          <p:nvPr/>
        </p:nvSpPr>
        <p:spPr bwMode="auto">
          <a:xfrm>
            <a:off x="5806440" y="5029200"/>
            <a:ext cx="457200" cy="457200"/>
          </a:xfrm>
          <a:prstGeom prst="ellipse">
            <a:avLst/>
          </a:prstGeom>
          <a:gradFill flip="none" rotWithShape="1">
            <a:gsLst>
              <a:gs pos="0">
                <a:srgbClr val="1D9AD6"/>
              </a:gs>
              <a:gs pos="100000">
                <a:srgbClr val="1D7FB3"/>
              </a:gs>
            </a:gsLst>
            <a:path path="circle">
              <a:fillToRect l="50000" t="50000" r="50000" b="50000"/>
            </a:path>
            <a:tileRect/>
          </a:gradFill>
          <a:ln w="444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3500000" algn="br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7" name="Oval 596"/>
          <p:cNvSpPr>
            <a:spLocks noChangeAspect="1"/>
          </p:cNvSpPr>
          <p:nvPr/>
        </p:nvSpPr>
        <p:spPr bwMode="auto">
          <a:xfrm>
            <a:off x="6172200" y="5394960"/>
            <a:ext cx="182880" cy="182880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>
                <a:solidFill>
                  <a:schemeClr val="tx1">
                    <a:lumMod val="75000"/>
                  </a:schemeClr>
                </a:solidFill>
                <a:latin typeface="Arial" charset="0"/>
              </a:rPr>
              <a:t>D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Arial" charset="0"/>
            </a:endParaRPr>
          </a:p>
        </p:txBody>
      </p:sp>
      <p:grpSp>
        <p:nvGrpSpPr>
          <p:cNvPr id="499" name="Group 498"/>
          <p:cNvGrpSpPr>
            <a:grpSpLocks noChangeAspect="1"/>
          </p:cNvGrpSpPr>
          <p:nvPr/>
        </p:nvGrpSpPr>
        <p:grpSpPr>
          <a:xfrm>
            <a:off x="5969760" y="5129784"/>
            <a:ext cx="137162" cy="219456"/>
            <a:chOff x="7315200" y="774764"/>
            <a:chExt cx="804672" cy="1287475"/>
          </a:xfrm>
        </p:grpSpPr>
        <p:sp>
          <p:nvSpPr>
            <p:cNvPr id="508" name="Rectangle 43"/>
            <p:cNvSpPr>
              <a:spLocks noChangeAspect="1"/>
            </p:cNvSpPr>
            <p:nvPr/>
          </p:nvSpPr>
          <p:spPr bwMode="auto">
            <a:xfrm>
              <a:off x="7315200" y="1257567"/>
              <a:ext cx="804672" cy="804672"/>
            </a:xfrm>
            <a:custGeom>
              <a:avLst/>
              <a:gdLst>
                <a:gd name="connsiteX0" fmla="*/ 0 w 804672"/>
                <a:gd name="connsiteY0" fmla="*/ 0 h 804672"/>
                <a:gd name="connsiteX1" fmla="*/ 804672 w 804672"/>
                <a:gd name="connsiteY1" fmla="*/ 0 h 804672"/>
                <a:gd name="connsiteX2" fmla="*/ 804672 w 804672"/>
                <a:gd name="connsiteY2" fmla="*/ 804672 h 804672"/>
                <a:gd name="connsiteX3" fmla="*/ 0 w 804672"/>
                <a:gd name="connsiteY3" fmla="*/ 804672 h 804672"/>
                <a:gd name="connsiteX4" fmla="*/ 0 w 804672"/>
                <a:gd name="connsiteY4" fmla="*/ 0 h 804672"/>
                <a:gd name="connsiteX0" fmla="*/ 0 w 804672"/>
                <a:gd name="connsiteY0" fmla="*/ 0 h 804672"/>
                <a:gd name="connsiteX1" fmla="*/ 201930 w 804672"/>
                <a:gd name="connsiteY1" fmla="*/ 0 h 804672"/>
                <a:gd name="connsiteX2" fmla="*/ 804672 w 804672"/>
                <a:gd name="connsiteY2" fmla="*/ 0 h 804672"/>
                <a:gd name="connsiteX3" fmla="*/ 804672 w 804672"/>
                <a:gd name="connsiteY3" fmla="*/ 804672 h 804672"/>
                <a:gd name="connsiteX4" fmla="*/ 0 w 804672"/>
                <a:gd name="connsiteY4" fmla="*/ 804672 h 804672"/>
                <a:gd name="connsiteX5" fmla="*/ 0 w 804672"/>
                <a:gd name="connsiteY5" fmla="*/ 0 h 804672"/>
                <a:gd name="connsiteX0" fmla="*/ 0 w 804672"/>
                <a:gd name="connsiteY0" fmla="*/ 0 h 804672"/>
                <a:gd name="connsiteX1" fmla="*/ 201930 w 804672"/>
                <a:gd name="connsiteY1" fmla="*/ 0 h 804672"/>
                <a:gd name="connsiteX2" fmla="*/ 609600 w 804672"/>
                <a:gd name="connsiteY2" fmla="*/ 0 h 804672"/>
                <a:gd name="connsiteX3" fmla="*/ 804672 w 804672"/>
                <a:gd name="connsiteY3" fmla="*/ 0 h 804672"/>
                <a:gd name="connsiteX4" fmla="*/ 804672 w 804672"/>
                <a:gd name="connsiteY4" fmla="*/ 804672 h 804672"/>
                <a:gd name="connsiteX5" fmla="*/ 0 w 804672"/>
                <a:gd name="connsiteY5" fmla="*/ 804672 h 804672"/>
                <a:gd name="connsiteX6" fmla="*/ 0 w 804672"/>
                <a:gd name="connsiteY6" fmla="*/ 0 h 804672"/>
                <a:gd name="connsiteX0" fmla="*/ 609600 w 804672"/>
                <a:gd name="connsiteY0" fmla="*/ 0 h 804672"/>
                <a:gd name="connsiteX1" fmla="*/ 804672 w 804672"/>
                <a:gd name="connsiteY1" fmla="*/ 0 h 804672"/>
                <a:gd name="connsiteX2" fmla="*/ 804672 w 804672"/>
                <a:gd name="connsiteY2" fmla="*/ 804672 h 804672"/>
                <a:gd name="connsiteX3" fmla="*/ 0 w 804672"/>
                <a:gd name="connsiteY3" fmla="*/ 804672 h 804672"/>
                <a:gd name="connsiteX4" fmla="*/ 0 w 804672"/>
                <a:gd name="connsiteY4" fmla="*/ 0 h 804672"/>
                <a:gd name="connsiteX5" fmla="*/ 293370 w 804672"/>
                <a:gd name="connsiteY5" fmla="*/ 91440 h 804672"/>
                <a:gd name="connsiteX0" fmla="*/ 609600 w 804672"/>
                <a:gd name="connsiteY0" fmla="*/ 0 h 804672"/>
                <a:gd name="connsiteX1" fmla="*/ 804672 w 804672"/>
                <a:gd name="connsiteY1" fmla="*/ 0 h 804672"/>
                <a:gd name="connsiteX2" fmla="*/ 804672 w 804672"/>
                <a:gd name="connsiteY2" fmla="*/ 804672 h 804672"/>
                <a:gd name="connsiteX3" fmla="*/ 0 w 804672"/>
                <a:gd name="connsiteY3" fmla="*/ 804672 h 804672"/>
                <a:gd name="connsiteX4" fmla="*/ 0 w 804672"/>
                <a:gd name="connsiteY4" fmla="*/ 0 h 804672"/>
                <a:gd name="connsiteX5" fmla="*/ 293370 w 804672"/>
                <a:gd name="connsiteY5" fmla="*/ 91440 h 804672"/>
                <a:gd name="connsiteX0" fmla="*/ 609600 w 804672"/>
                <a:gd name="connsiteY0" fmla="*/ 0 h 804672"/>
                <a:gd name="connsiteX1" fmla="*/ 804672 w 804672"/>
                <a:gd name="connsiteY1" fmla="*/ 0 h 804672"/>
                <a:gd name="connsiteX2" fmla="*/ 804672 w 804672"/>
                <a:gd name="connsiteY2" fmla="*/ 804672 h 804672"/>
                <a:gd name="connsiteX3" fmla="*/ 0 w 804672"/>
                <a:gd name="connsiteY3" fmla="*/ 804672 h 804672"/>
                <a:gd name="connsiteX4" fmla="*/ 0 w 804672"/>
                <a:gd name="connsiteY4" fmla="*/ 0 h 804672"/>
                <a:gd name="connsiteX5" fmla="*/ 205740 w 804672"/>
                <a:gd name="connsiteY5" fmla="*/ 1905 h 804672"/>
                <a:gd name="connsiteX0" fmla="*/ 609600 w 804672"/>
                <a:gd name="connsiteY0" fmla="*/ 0 h 804672"/>
                <a:gd name="connsiteX1" fmla="*/ 804672 w 804672"/>
                <a:gd name="connsiteY1" fmla="*/ 0 h 804672"/>
                <a:gd name="connsiteX2" fmla="*/ 804672 w 804672"/>
                <a:gd name="connsiteY2" fmla="*/ 804672 h 804672"/>
                <a:gd name="connsiteX3" fmla="*/ 0 w 804672"/>
                <a:gd name="connsiteY3" fmla="*/ 804672 h 804672"/>
                <a:gd name="connsiteX4" fmla="*/ 0 w 804672"/>
                <a:gd name="connsiteY4" fmla="*/ 0 h 804672"/>
                <a:gd name="connsiteX5" fmla="*/ 200025 w 804672"/>
                <a:gd name="connsiteY5" fmla="*/ 1905 h 804672"/>
                <a:gd name="connsiteX0" fmla="*/ 609600 w 804672"/>
                <a:gd name="connsiteY0" fmla="*/ 0 h 804672"/>
                <a:gd name="connsiteX1" fmla="*/ 804672 w 804672"/>
                <a:gd name="connsiteY1" fmla="*/ 0 h 804672"/>
                <a:gd name="connsiteX2" fmla="*/ 804672 w 804672"/>
                <a:gd name="connsiteY2" fmla="*/ 804672 h 804672"/>
                <a:gd name="connsiteX3" fmla="*/ 0 w 804672"/>
                <a:gd name="connsiteY3" fmla="*/ 804672 h 804672"/>
                <a:gd name="connsiteX4" fmla="*/ 0 w 804672"/>
                <a:gd name="connsiteY4" fmla="*/ 0 h 804672"/>
                <a:gd name="connsiteX5" fmla="*/ 194310 w 804672"/>
                <a:gd name="connsiteY5" fmla="*/ 1905 h 804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04672" h="804672">
                  <a:moveTo>
                    <a:pt x="609600" y="0"/>
                  </a:moveTo>
                  <a:lnTo>
                    <a:pt x="804672" y="0"/>
                  </a:lnTo>
                  <a:lnTo>
                    <a:pt x="804672" y="804672"/>
                  </a:lnTo>
                  <a:lnTo>
                    <a:pt x="0" y="804672"/>
                  </a:lnTo>
                  <a:lnTo>
                    <a:pt x="0" y="0"/>
                  </a:lnTo>
                  <a:lnTo>
                    <a:pt x="194310" y="1905"/>
                  </a:lnTo>
                </a:path>
              </a:pathLst>
            </a:custGeom>
            <a:solidFill>
              <a:schemeClr val="bg1">
                <a:alpha val="0"/>
              </a:schemeClr>
            </a:solidFill>
            <a:ln w="19050" cap="rnd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9" name="Straight Arrow Connector 508"/>
            <p:cNvCxnSpPr/>
            <p:nvPr/>
          </p:nvCxnSpPr>
          <p:spPr bwMode="auto">
            <a:xfrm flipH="1" flipV="1">
              <a:off x="7717536" y="774764"/>
              <a:ext cx="0" cy="795528"/>
            </a:xfrm>
            <a:prstGeom prst="straightConnector1">
              <a:avLst/>
            </a:prstGeom>
            <a:solidFill>
              <a:schemeClr val="accent1"/>
            </a:solidFill>
            <a:ln w="19050" cap="rnd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514" name="Straight Arrow Connector 784"/>
            <p:cNvCxnSpPr/>
            <p:nvPr/>
          </p:nvCxnSpPr>
          <p:spPr bwMode="auto">
            <a:xfrm flipV="1">
              <a:off x="7452360" y="774764"/>
              <a:ext cx="265176" cy="233756"/>
            </a:xfrm>
            <a:prstGeom prst="straightConnector1">
              <a:avLst/>
            </a:prstGeom>
            <a:solidFill>
              <a:schemeClr val="accent1"/>
            </a:solidFill>
            <a:ln w="19050" cap="rnd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578" name="Straight Arrow Connector 784"/>
            <p:cNvCxnSpPr/>
            <p:nvPr/>
          </p:nvCxnSpPr>
          <p:spPr bwMode="auto">
            <a:xfrm flipH="1" flipV="1">
              <a:off x="7717536" y="777240"/>
              <a:ext cx="265176" cy="231279"/>
            </a:xfrm>
            <a:prstGeom prst="straightConnector1">
              <a:avLst/>
            </a:prstGeom>
            <a:solidFill>
              <a:schemeClr val="accent1"/>
            </a:solidFill>
            <a:ln w="19050" cap="rnd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526985246"/>
      </p:ext>
    </p:extLst>
  </p:cSld>
  <p:clrMapOvr>
    <a:masterClrMapping/>
  </p:clrMapOvr>
</p:sld>
</file>

<file path=ppt/theme/theme1.xml><?xml version="1.0" encoding="utf-8"?>
<a:theme xmlns:a="http://schemas.openxmlformats.org/drawingml/2006/main" name="akamai_ppt_template16_9">
  <a:themeElements>
    <a:clrScheme name="">
      <a:dk1>
        <a:srgbClr val="777777"/>
      </a:dk1>
      <a:lt1>
        <a:srgbClr val="FFFFFF"/>
      </a:lt1>
      <a:dk2>
        <a:srgbClr val="777777"/>
      </a:dk2>
      <a:lt2>
        <a:srgbClr val="003366"/>
      </a:lt2>
      <a:accent1>
        <a:srgbClr val="093678"/>
      </a:accent1>
      <a:accent2>
        <a:srgbClr val="FF8E11"/>
      </a:accent2>
      <a:accent3>
        <a:srgbClr val="FFFFFF"/>
      </a:accent3>
      <a:accent4>
        <a:srgbClr val="656565"/>
      </a:accent4>
      <a:accent5>
        <a:srgbClr val="AAAEBE"/>
      </a:accent5>
      <a:accent6>
        <a:srgbClr val="E7800E"/>
      </a:accent6>
      <a:hlink>
        <a:srgbClr val="2B85BB"/>
      </a:hlink>
      <a:folHlink>
        <a:srgbClr val="09367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 anchor="ctr" anchorCtr="0">
        <a:spAutoFit/>
      </a:bodyPr>
      <a:lstStyle>
        <a:defPPr>
          <a:defRPr dirty="0" err="1" smtClean="0">
            <a:solidFill>
              <a:schemeClr val="tx1">
                <a:lumMod val="75000"/>
              </a:schemeClr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FFFFFF"/>
        </a:dk2>
        <a:lt2>
          <a:srgbClr val="003366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003366"/>
        </a:lt2>
        <a:accent1>
          <a:srgbClr val="093678"/>
        </a:accent1>
        <a:accent2>
          <a:srgbClr val="FF8E11"/>
        </a:accent2>
        <a:accent3>
          <a:srgbClr val="FFFFFF"/>
        </a:accent3>
        <a:accent4>
          <a:srgbClr val="DADADA"/>
        </a:accent4>
        <a:accent5>
          <a:srgbClr val="AAAEBE"/>
        </a:accent5>
        <a:accent6>
          <a:srgbClr val="E7800E"/>
        </a:accent6>
        <a:hlink>
          <a:srgbClr val="2B85BB"/>
        </a:hlink>
        <a:folHlink>
          <a:srgbClr val="0936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292929"/>
        </a:dk1>
        <a:lt1>
          <a:srgbClr val="FFFFFF"/>
        </a:lt1>
        <a:dk2>
          <a:srgbClr val="292929"/>
        </a:dk2>
        <a:lt2>
          <a:srgbClr val="003366"/>
        </a:lt2>
        <a:accent1>
          <a:srgbClr val="093678"/>
        </a:accent1>
        <a:accent2>
          <a:srgbClr val="FF8E11"/>
        </a:accent2>
        <a:accent3>
          <a:srgbClr val="FFFFFF"/>
        </a:accent3>
        <a:accent4>
          <a:srgbClr val="212121"/>
        </a:accent4>
        <a:accent5>
          <a:srgbClr val="AAAEBE"/>
        </a:accent5>
        <a:accent6>
          <a:srgbClr val="E7800E"/>
        </a:accent6>
        <a:hlink>
          <a:srgbClr val="2B85BB"/>
        </a:hlink>
        <a:folHlink>
          <a:srgbClr val="0936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5F5F5F"/>
        </a:dk1>
        <a:lt1>
          <a:srgbClr val="FFFFFF"/>
        </a:lt1>
        <a:dk2>
          <a:srgbClr val="5F5F5F"/>
        </a:dk2>
        <a:lt2>
          <a:srgbClr val="003366"/>
        </a:lt2>
        <a:accent1>
          <a:srgbClr val="093678"/>
        </a:accent1>
        <a:accent2>
          <a:srgbClr val="FF8E11"/>
        </a:accent2>
        <a:accent3>
          <a:srgbClr val="FFFFFF"/>
        </a:accent3>
        <a:accent4>
          <a:srgbClr val="505050"/>
        </a:accent4>
        <a:accent5>
          <a:srgbClr val="AAAEBE"/>
        </a:accent5>
        <a:accent6>
          <a:srgbClr val="E7800E"/>
        </a:accent6>
        <a:hlink>
          <a:srgbClr val="2B85BB"/>
        </a:hlink>
        <a:folHlink>
          <a:srgbClr val="09367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akamai_ppt_template16_9</Template>
  <TotalTime>13636</TotalTime>
  <Words>93</Words>
  <Application>Microsoft Office PowerPoint</Application>
  <PresentationFormat>Custom</PresentationFormat>
  <Paragraphs>60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Arial Narrow</vt:lpstr>
      <vt:lpstr>Calibri</vt:lpstr>
      <vt:lpstr>Verdana</vt:lpstr>
      <vt:lpstr>akamai_ppt_template16_9</vt:lpstr>
      <vt:lpstr>PowerPoint Presentation</vt:lpstr>
    </vt:vector>
  </TitlesOfParts>
  <Company>Akamai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Renny Shen</dc:creator>
  <cp:lastModifiedBy>Shen, Renny</cp:lastModifiedBy>
  <cp:revision>429</cp:revision>
  <dcterms:created xsi:type="dcterms:W3CDTF">2016-06-10T19:38:17Z</dcterms:created>
  <dcterms:modified xsi:type="dcterms:W3CDTF">2016-12-13T14:41:40Z</dcterms:modified>
</cp:coreProperties>
</file>