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1236" y="-7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grant agreement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2134719" y="1297785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524484" y="1297785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43447" y="1297785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4650838" y="5942299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926594" y="1181266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853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640175" y="1181266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1676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46261" y="1181266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58499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530290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5574669"/>
            <a:ext cx="13985254" cy="9554333"/>
            <a:chOff x="970800" y="15150509"/>
            <a:chExt cx="13985254" cy="9554333"/>
          </a:xfrm>
        </p:grpSpPr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1" name="Gruppieren 50"/>
          <p:cNvGrpSpPr/>
          <p:nvPr/>
        </p:nvGrpSpPr>
        <p:grpSpPr>
          <a:xfrm>
            <a:off x="15883413" y="1534839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11</cp:revision>
  <dcterms:created xsi:type="dcterms:W3CDTF">2016-04-13T18:03:01Z</dcterms:created>
  <dcterms:modified xsi:type="dcterms:W3CDTF">2016-04-13T20:43:30Z</dcterms:modified>
</cp:coreProperties>
</file>