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" d="100"/>
          <a:sy n="10" d="100"/>
        </p:scale>
        <p:origin x="2130" y="-10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2134719" y="1197201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524484" y="1197201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43447" y="11972011"/>
            <a:ext cx="96116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use case applicability </a:t>
            </a:r>
            <a:b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926594" y="1080682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853" y="671257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640175" y="1080682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1676" y="671257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46261" y="10806820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58499" y="6712573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uppieren 49"/>
          <p:cNvGrpSpPr/>
          <p:nvPr/>
        </p:nvGrpSpPr>
        <p:grpSpPr>
          <a:xfrm>
            <a:off x="987731" y="14297069"/>
            <a:ext cx="14007935" cy="9401933"/>
            <a:chOff x="15860732" y="15150509"/>
            <a:chExt cx="14007935" cy="9401933"/>
          </a:xfrm>
        </p:grpSpPr>
        <p:sp>
          <p:nvSpPr>
            <p:cNvPr id="36" name="Abgerundetes Rechteck 35"/>
            <p:cNvSpPr/>
            <p:nvPr/>
          </p:nvSpPr>
          <p:spPr>
            <a:xfrm>
              <a:off x="15860732" y="156972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677917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970800" y="24568829"/>
            <a:ext cx="13985254" cy="9554333"/>
            <a:chOff x="970800" y="15150509"/>
            <a:chExt cx="13985254" cy="9554333"/>
          </a:xfrm>
        </p:grpSpPr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1" name="Gruppieren 50"/>
          <p:cNvGrpSpPr/>
          <p:nvPr/>
        </p:nvGrpSpPr>
        <p:grpSpPr>
          <a:xfrm>
            <a:off x="15883413" y="14342552"/>
            <a:ext cx="13985254" cy="9312442"/>
            <a:chOff x="970800" y="26278135"/>
            <a:chExt cx="13985254" cy="9312442"/>
          </a:xfrm>
        </p:grpSpPr>
        <p:sp>
          <p:nvSpPr>
            <p:cNvPr id="44" name="Abgerundetes Rechteck 43"/>
            <p:cNvSpPr/>
            <p:nvPr/>
          </p:nvSpPr>
          <p:spPr>
            <a:xfrm>
              <a:off x="970800" y="26735335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65304" y="26278135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 smtClean="0"/>
              <a:t>Titelmasterformat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durch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Klicken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bearbeiten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14</cp:revision>
  <dcterms:created xsi:type="dcterms:W3CDTF">2016-04-13T18:03:01Z</dcterms:created>
  <dcterms:modified xsi:type="dcterms:W3CDTF">2017-05-24T16:31:31Z</dcterms:modified>
</cp:coreProperties>
</file>