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5" r:id="rId3"/>
    <p:sldId id="281" r:id="rId4"/>
    <p:sldId id="277" r:id="rId5"/>
    <p:sldId id="298" r:id="rId6"/>
    <p:sldId id="299" r:id="rId7"/>
    <p:sldId id="287" r:id="rId8"/>
    <p:sldId id="300" r:id="rId9"/>
    <p:sldId id="301" r:id="rId10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8" autoAdjust="0"/>
    <p:restoredTop sz="94649" autoAdjust="0"/>
  </p:normalViewPr>
  <p:slideViewPr>
    <p:cSldViewPr>
      <p:cViewPr varScale="1">
        <p:scale>
          <a:sx n="61" d="100"/>
          <a:sy n="61" d="100"/>
        </p:scale>
        <p:origin x="1040" y="2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07.02.17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miproject.atlassian.net/wiki/display/MPH/Dissemination:+Overview+and+announcement+of+publicatio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 as of February 2017</a:t>
            </a:r>
            <a:br>
              <a:rPr lang="en-GB" dirty="0" smtClean="0"/>
            </a:br>
            <a:r>
              <a:rPr lang="en-GB" dirty="0" smtClean="0"/>
              <a:t>Seville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1118014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Landscape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Doing well in all aspects</a:t>
            </a:r>
          </a:p>
          <a:p>
            <a:pPr lvl="1"/>
            <a:r>
              <a:rPr lang="en-GB" dirty="0" smtClean="0"/>
              <a:t>Deliverables on time</a:t>
            </a:r>
          </a:p>
          <a:p>
            <a:pPr lvl="1"/>
            <a:r>
              <a:rPr lang="en-GB" dirty="0" smtClean="0"/>
              <a:t>Good results from the first review</a:t>
            </a:r>
          </a:p>
          <a:p>
            <a:pPr lvl="1"/>
            <a:r>
              <a:rPr lang="en-GB" dirty="0" smtClean="0"/>
              <a:t>With the usual admonitions on industrial impact</a:t>
            </a:r>
          </a:p>
          <a:p>
            <a:r>
              <a:rPr lang="en-GB" dirty="0" smtClean="0"/>
              <a:t>Standardization fronts</a:t>
            </a:r>
          </a:p>
          <a:p>
            <a:pPr lvl="1"/>
            <a:r>
              <a:rPr lang="en-GB" dirty="0" smtClean="0"/>
              <a:t>IETF/IRTF (QUIC, MAPRG, ACME, TAPS?), ETSI CYBER, IEEE ETIWG, NFV (ETSI and NFVRG)</a:t>
            </a:r>
          </a:p>
          <a:p>
            <a:pPr lvl="1"/>
            <a:r>
              <a:rPr lang="en-GB" dirty="0" smtClean="0"/>
              <a:t>The need of a more detailed view</a:t>
            </a:r>
          </a:p>
          <a:p>
            <a:r>
              <a:rPr lang="en-GB" dirty="0" smtClean="0"/>
              <a:t>Publications</a:t>
            </a:r>
          </a:p>
          <a:p>
            <a:pPr lvl="1"/>
            <a:r>
              <a:rPr lang="en-GB" dirty="0" smtClean="0"/>
              <a:t>Several ongoing proposals</a:t>
            </a:r>
          </a:p>
          <a:p>
            <a:pPr lvl="1"/>
            <a:r>
              <a:rPr lang="en-GB" dirty="0" smtClean="0"/>
              <a:t>Review current opportunities</a:t>
            </a:r>
          </a:p>
          <a:p>
            <a:r>
              <a:rPr lang="en-GB" dirty="0"/>
              <a:t>E</a:t>
            </a:r>
            <a:r>
              <a:rPr lang="en-GB" dirty="0" smtClean="0"/>
              <a:t>xploitation</a:t>
            </a:r>
          </a:p>
          <a:p>
            <a:pPr lvl="1"/>
            <a:r>
              <a:rPr lang="en-GB" dirty="0" smtClean="0"/>
              <a:t>Academic and industrial</a:t>
            </a:r>
          </a:p>
          <a:p>
            <a:pPr lvl="1"/>
            <a:r>
              <a:rPr lang="en-GB" dirty="0" smtClean="0"/>
              <a:t>The workshop and summer school matters</a:t>
            </a:r>
          </a:p>
          <a:p>
            <a:r>
              <a:rPr lang="en-GB" dirty="0" smtClean="0"/>
              <a:t>Public Communication</a:t>
            </a:r>
          </a:p>
          <a:p>
            <a:pPr lvl="1"/>
            <a:r>
              <a:rPr lang="en-GB" dirty="0" smtClean="0"/>
              <a:t>Do we need anything beyond maintaining what we already have?</a:t>
            </a:r>
          </a:p>
          <a:p>
            <a:r>
              <a:rPr lang="en-GB" dirty="0" smtClean="0"/>
              <a:t>Observatory status</a:t>
            </a:r>
          </a:p>
          <a:p>
            <a:pPr lvl="1"/>
            <a:r>
              <a:rPr lang="en-GB" dirty="0" smtClean="0"/>
              <a:t>Key for exploitation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3051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on WP4 Deliverables and Milestones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ü"/>
            </a:pPr>
            <a:r>
              <a:rPr lang="en-GB" dirty="0" smtClean="0"/>
              <a:t>D4.1 - </a:t>
            </a:r>
            <a:r>
              <a:rPr lang="en-GB" i="1" dirty="0" smtClean="0"/>
              <a:t>Data Management Plan</a:t>
            </a:r>
            <a:r>
              <a:rPr lang="en-GB" dirty="0" smtClean="0"/>
              <a:t>. M4</a:t>
            </a:r>
          </a:p>
          <a:p>
            <a:pPr>
              <a:buFont typeface="Wingdings" charset="2"/>
              <a:buChar char="ü"/>
            </a:pPr>
            <a:r>
              <a:rPr lang="en-GB" dirty="0" smtClean="0"/>
              <a:t>D4.2 - </a:t>
            </a:r>
            <a:r>
              <a:rPr lang="en-GB" i="1" dirty="0" smtClean="0"/>
              <a:t>Initial Standardisation, Dissemination, and Exploitation Report</a:t>
            </a:r>
            <a:r>
              <a:rPr lang="en-GB" dirty="0" smtClean="0"/>
              <a:t>. M6</a:t>
            </a:r>
          </a:p>
          <a:p>
            <a:pPr>
              <a:buFont typeface="Arial" charset="0"/>
              <a:buChar char="•"/>
            </a:pPr>
            <a:r>
              <a:rPr lang="en-GB" u="sng" dirty="0" smtClean="0"/>
              <a:t>MS4 - </a:t>
            </a:r>
            <a:r>
              <a:rPr lang="en-GB" i="1" u="sng" dirty="0" smtClean="0"/>
              <a:t>External Middlebox Observatory Release</a:t>
            </a:r>
            <a:r>
              <a:rPr lang="en-GB" u="sng" dirty="0" smtClean="0"/>
              <a:t>. M12</a:t>
            </a:r>
          </a:p>
          <a:p>
            <a:pPr>
              <a:buFont typeface="Arial" charset="0"/>
              <a:buChar char="•"/>
            </a:pPr>
            <a:r>
              <a:rPr lang="en-GB" u="sng" dirty="0" smtClean="0"/>
              <a:t>MS6 - </a:t>
            </a:r>
            <a:r>
              <a:rPr lang="en-GB" i="1" u="sng" dirty="0"/>
              <a:t>Knowledge exchange on </a:t>
            </a:r>
            <a:r>
              <a:rPr lang="en-GB" i="1" u="sng" dirty="0" smtClean="0"/>
              <a:t>FIRE</a:t>
            </a:r>
            <a:r>
              <a:rPr lang="en-GB" u="sng" dirty="0" smtClean="0"/>
              <a:t>. M18</a:t>
            </a:r>
          </a:p>
          <a:p>
            <a:r>
              <a:rPr lang="en-GB" u="sng" dirty="0" smtClean="0"/>
              <a:t>D4.3 - </a:t>
            </a:r>
            <a:r>
              <a:rPr lang="en-GB" i="1" u="sng" dirty="0"/>
              <a:t>Intermediate Standardisation, Dissemination, and Exploitation </a:t>
            </a:r>
            <a:r>
              <a:rPr lang="en-GB" i="1" u="sng" dirty="0" smtClean="0"/>
              <a:t>Report</a:t>
            </a:r>
            <a:r>
              <a:rPr lang="en-GB" u="sng" dirty="0" smtClean="0"/>
              <a:t>. M18</a:t>
            </a:r>
          </a:p>
          <a:p>
            <a:r>
              <a:rPr lang="en-GB" dirty="0" smtClean="0"/>
              <a:t>MS8 - </a:t>
            </a:r>
            <a:r>
              <a:rPr lang="en-GB" i="1" dirty="0"/>
              <a:t>Presentation of results to </a:t>
            </a:r>
            <a:r>
              <a:rPr lang="en-GB" i="1" dirty="0" smtClean="0"/>
              <a:t>industry</a:t>
            </a:r>
            <a:r>
              <a:rPr lang="en-GB" dirty="0" smtClean="0"/>
              <a:t>. M23</a:t>
            </a:r>
          </a:p>
          <a:p>
            <a:r>
              <a:rPr lang="en-GB" dirty="0" smtClean="0"/>
              <a:t>MS11 - </a:t>
            </a:r>
            <a:r>
              <a:rPr lang="en-GB" i="1" dirty="0"/>
              <a:t>Presentation of measurement techniques and results to </a:t>
            </a:r>
            <a:r>
              <a:rPr lang="en-GB" i="1" dirty="0" smtClean="0"/>
              <a:t>academia</a:t>
            </a:r>
            <a:r>
              <a:rPr lang="en-GB" dirty="0" smtClean="0"/>
              <a:t>. M29</a:t>
            </a:r>
            <a:endParaRPr lang="en-GB" dirty="0"/>
          </a:p>
          <a:p>
            <a:r>
              <a:rPr lang="en-GB" dirty="0" smtClean="0"/>
              <a:t>D4.4 - </a:t>
            </a:r>
            <a:r>
              <a:rPr lang="en-GB" i="1" dirty="0"/>
              <a:t>Final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968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IETF Standardization Targets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Transport-related groups</a:t>
            </a:r>
          </a:p>
          <a:p>
            <a:pPr lvl="1"/>
            <a:r>
              <a:rPr lang="en-GB" dirty="0" smtClean="0"/>
              <a:t>QUIC</a:t>
            </a:r>
          </a:p>
          <a:p>
            <a:pPr lvl="1"/>
            <a:r>
              <a:rPr lang="en-GB" dirty="0"/>
              <a:t>TAPS</a:t>
            </a:r>
          </a:p>
          <a:p>
            <a:pPr lvl="1"/>
            <a:r>
              <a:rPr lang="en-GB" dirty="0" smtClean="0"/>
              <a:t>Wherever the PLUS idea lands</a:t>
            </a:r>
          </a:p>
          <a:p>
            <a:r>
              <a:rPr lang="en-GB" dirty="0" smtClean="0"/>
              <a:t>Other IETF groups</a:t>
            </a:r>
          </a:p>
          <a:p>
            <a:pPr lvl="1"/>
            <a:r>
              <a:rPr lang="en-GB" dirty="0" smtClean="0"/>
              <a:t>Lightweight </a:t>
            </a:r>
            <a:r>
              <a:rPr lang="en-GB" dirty="0"/>
              <a:t>m</a:t>
            </a:r>
            <a:r>
              <a:rPr lang="en-GB" dirty="0" smtClean="0"/>
              <a:t>ulti-context trust and security: LURK and ACME</a:t>
            </a:r>
          </a:p>
          <a:p>
            <a:pPr lvl="1"/>
            <a:r>
              <a:rPr lang="en-GB" dirty="0" smtClean="0"/>
              <a:t>Applying middlebox classification to I2NSF models</a:t>
            </a:r>
          </a:p>
          <a:p>
            <a:pPr lvl="1"/>
            <a:r>
              <a:rPr lang="en-GB" dirty="0" smtClean="0"/>
              <a:t>PLUS Proof-of-transit for SFC</a:t>
            </a:r>
          </a:p>
          <a:p>
            <a:r>
              <a:rPr lang="en-GB" dirty="0" smtClean="0"/>
              <a:t>IRTF groups</a:t>
            </a:r>
          </a:p>
          <a:p>
            <a:pPr lvl="1"/>
            <a:r>
              <a:rPr lang="en-GB" dirty="0" smtClean="0"/>
              <a:t>Measurement  (including IQL?) at MAPSRG</a:t>
            </a:r>
          </a:p>
          <a:p>
            <a:pPr lvl="1"/>
            <a:r>
              <a:rPr lang="en-GB" dirty="0" smtClean="0"/>
              <a:t>NFV components and FD.IO at NFVRG</a:t>
            </a:r>
            <a:endParaRPr lang="en-GB" dirty="0"/>
          </a:p>
          <a:p>
            <a:pPr lvl="1"/>
            <a:r>
              <a:rPr lang="en-GB" dirty="0" smtClean="0"/>
              <a:t>The possibility of a PANRG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6414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Other Standardization Targets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ETSI </a:t>
            </a:r>
          </a:p>
          <a:p>
            <a:pPr lvl="1"/>
            <a:r>
              <a:rPr lang="en-GB" dirty="0" smtClean="0"/>
              <a:t>NFV SEC</a:t>
            </a:r>
          </a:p>
          <a:p>
            <a:pPr lvl="2"/>
            <a:r>
              <a:rPr lang="en-GB" dirty="0" smtClean="0"/>
              <a:t>Multi-context (</a:t>
            </a:r>
            <a:r>
              <a:rPr lang="en-GB" dirty="0" err="1" smtClean="0"/>
              <a:t>mcTLS</a:t>
            </a:r>
            <a:r>
              <a:rPr lang="en-GB" dirty="0" smtClean="0"/>
              <a:t> and LURK)</a:t>
            </a:r>
          </a:p>
          <a:p>
            <a:pPr lvl="2"/>
            <a:r>
              <a:rPr lang="en-GB" dirty="0" smtClean="0"/>
              <a:t>Proof of transit</a:t>
            </a:r>
          </a:p>
          <a:p>
            <a:pPr lvl="2"/>
            <a:r>
              <a:rPr lang="en-GB" dirty="0" smtClean="0"/>
              <a:t>Reputation</a:t>
            </a:r>
          </a:p>
          <a:p>
            <a:pPr lvl="1"/>
            <a:r>
              <a:rPr lang="en-GB" dirty="0" smtClean="0"/>
              <a:t>NFV EVE:  MCP implications in general NFV deployments</a:t>
            </a:r>
          </a:p>
          <a:p>
            <a:pPr lvl="1"/>
            <a:r>
              <a:rPr lang="en-GB" dirty="0" smtClean="0"/>
              <a:t>CYBER: The idea around a Middlebox Security </a:t>
            </a:r>
            <a:r>
              <a:rPr lang="en-GB" dirty="0" smtClean="0"/>
              <a:t>Protocol</a:t>
            </a:r>
          </a:p>
          <a:p>
            <a:pPr lvl="1"/>
            <a:r>
              <a:rPr lang="en-GB" dirty="0" smtClean="0"/>
              <a:t>NGP could use some of the </a:t>
            </a:r>
            <a:r>
              <a:rPr lang="en-GB" dirty="0" err="1" smtClean="0"/>
              <a:t>Postsockets</a:t>
            </a:r>
            <a:r>
              <a:rPr lang="en-GB" dirty="0" smtClean="0"/>
              <a:t> ideas</a:t>
            </a:r>
            <a:endParaRPr lang="en-GB" dirty="0" smtClean="0"/>
          </a:p>
          <a:p>
            <a:r>
              <a:rPr lang="en-GB" dirty="0" smtClean="0"/>
              <a:t>IEEE: Encrypted Traffic Inspection</a:t>
            </a:r>
          </a:p>
          <a:p>
            <a:pPr lvl="1"/>
            <a:r>
              <a:rPr lang="en-GB" dirty="0" smtClean="0"/>
              <a:t>Currently focused on </a:t>
            </a:r>
            <a:r>
              <a:rPr lang="en-GB" dirty="0" err="1" smtClean="0"/>
              <a:t>mcTLS</a:t>
            </a:r>
            <a:endParaRPr lang="en-GB" dirty="0" smtClean="0"/>
          </a:p>
          <a:p>
            <a:pPr lvl="1"/>
            <a:r>
              <a:rPr lang="en-GB" dirty="0" smtClean="0"/>
              <a:t>Though a reputation approach around MCP could make sense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5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17168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Standardization Issues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future of PLUS</a:t>
            </a:r>
          </a:p>
          <a:p>
            <a:pPr lvl="1"/>
            <a:r>
              <a:rPr lang="en-GB" dirty="0" smtClean="0"/>
              <a:t>Within QUIC</a:t>
            </a:r>
          </a:p>
          <a:p>
            <a:pPr lvl="1"/>
            <a:r>
              <a:rPr lang="en-GB" dirty="0" smtClean="0"/>
              <a:t>Within a (feasible?) PANRG</a:t>
            </a:r>
          </a:p>
          <a:p>
            <a:r>
              <a:rPr lang="en-GB" dirty="0" smtClean="0"/>
              <a:t>The security facets</a:t>
            </a:r>
          </a:p>
          <a:p>
            <a:pPr lvl="1"/>
            <a:r>
              <a:rPr lang="en-GB" dirty="0" err="1" smtClean="0"/>
              <a:t>mcTLS</a:t>
            </a:r>
            <a:endParaRPr lang="en-GB" dirty="0"/>
          </a:p>
          <a:p>
            <a:pPr lvl="1"/>
            <a:r>
              <a:rPr lang="en-GB" dirty="0" smtClean="0"/>
              <a:t>LURK / ACME</a:t>
            </a:r>
          </a:p>
          <a:p>
            <a:pPr lvl="1"/>
            <a:r>
              <a:rPr lang="en-GB" dirty="0" smtClean="0"/>
              <a:t>Reputation schemas</a:t>
            </a:r>
          </a:p>
          <a:p>
            <a:r>
              <a:rPr lang="en-GB" dirty="0" smtClean="0"/>
              <a:t>The need for a more detailed report</a:t>
            </a:r>
          </a:p>
          <a:p>
            <a:pPr lvl="1"/>
            <a:r>
              <a:rPr lang="en-GB" dirty="0" smtClean="0"/>
              <a:t>Similar to the Wiki pages on conferences and papers</a:t>
            </a:r>
          </a:p>
          <a:p>
            <a:endParaRPr lang="en-GB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6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36928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Publications and Conferences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All details </a:t>
            </a:r>
            <a:r>
              <a:rPr lang="en-US" sz="2800" dirty="0"/>
              <a:t>at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mamiproject.atlassian.net/wiki/display/MPH/Dissemination%3A+Overview+and+announcement+of+publications</a:t>
            </a:r>
            <a:endParaRPr lang="en-US" sz="2800" dirty="0"/>
          </a:p>
          <a:p>
            <a:r>
              <a:rPr lang="en-US" sz="2800" dirty="0" smtClean="0"/>
              <a:t>Near targets</a:t>
            </a:r>
          </a:p>
          <a:p>
            <a:pPr lvl="1"/>
            <a:r>
              <a:rPr lang="en-US" sz="2400" dirty="0" smtClean="0"/>
              <a:t>TMA – workshop (with MONROE, MS6) and papers (</a:t>
            </a:r>
            <a:r>
              <a:rPr lang="en-US" sz="2400" dirty="0" err="1" smtClean="0"/>
              <a:t>tracebox</a:t>
            </a:r>
            <a:r>
              <a:rPr lang="en-US" sz="2400" dirty="0" smtClean="0"/>
              <a:t> and copycat)</a:t>
            </a:r>
          </a:p>
          <a:p>
            <a:pPr lvl="1"/>
            <a:r>
              <a:rPr lang="en-US" sz="2400" dirty="0" smtClean="0"/>
              <a:t>ANRW – No specific data</a:t>
            </a:r>
          </a:p>
          <a:p>
            <a:pPr lvl="1"/>
            <a:r>
              <a:rPr lang="en-US" sz="2400" dirty="0" smtClean="0"/>
              <a:t>FIT Workshop – </a:t>
            </a:r>
            <a:r>
              <a:rPr lang="en-US" sz="2400" dirty="0" err="1" smtClean="0"/>
              <a:t>Postsockets</a:t>
            </a:r>
            <a:endParaRPr lang="en-US" sz="2400" dirty="0" smtClean="0"/>
          </a:p>
          <a:p>
            <a:pPr lvl="1"/>
            <a:r>
              <a:rPr lang="en-US" sz="2400" dirty="0" smtClean="0"/>
              <a:t>EUCNC – MAMI architecture (poster)</a:t>
            </a:r>
          </a:p>
          <a:p>
            <a:pPr lvl="1"/>
            <a:r>
              <a:rPr lang="en-US" sz="2400" dirty="0" smtClean="0"/>
              <a:t>IMC / </a:t>
            </a:r>
            <a:r>
              <a:rPr lang="en-US" sz="2400" dirty="0" err="1" smtClean="0"/>
              <a:t>Conext</a:t>
            </a:r>
            <a:r>
              <a:rPr lang="en-US" sz="2400" dirty="0" smtClean="0"/>
              <a:t> – Observatory + 1-bit vs 0-bit markings</a:t>
            </a:r>
          </a:p>
          <a:p>
            <a:pPr lvl="1"/>
            <a:r>
              <a:rPr lang="en-US" sz="2400" dirty="0" smtClean="0"/>
              <a:t>NSDI – MCP</a:t>
            </a:r>
          </a:p>
          <a:p>
            <a:pPr lvl="1"/>
            <a:r>
              <a:rPr lang="en-US" sz="2400" dirty="0" smtClean="0"/>
              <a:t>IETF 100 Hackathon – MCP / </a:t>
            </a:r>
            <a:r>
              <a:rPr lang="en-US" sz="2400" dirty="0" err="1" smtClean="0"/>
              <a:t>Postsockets</a:t>
            </a:r>
            <a:endParaRPr lang="en-US" sz="2400" dirty="0" smtClean="0"/>
          </a:p>
          <a:p>
            <a:r>
              <a:rPr lang="en-US" sz="2800" dirty="0" smtClean="0"/>
              <a:t>Time to start thinking about a journal publication?</a:t>
            </a:r>
          </a:p>
          <a:p>
            <a:pPr lvl="1"/>
            <a:r>
              <a:rPr lang="en-US" sz="2400" dirty="0" smtClean="0"/>
              <a:t>On the Observatory?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7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2611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</a:t>
            </a:r>
          </a:p>
          <a:p>
            <a:pPr lvl="1"/>
            <a:r>
              <a:rPr lang="en-US" dirty="0" smtClean="0"/>
              <a:t>Internal awareness building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ctivities around GSMA</a:t>
            </a:r>
          </a:p>
          <a:p>
            <a:pPr lvl="1"/>
            <a:r>
              <a:rPr lang="en-US" dirty="0" smtClean="0"/>
              <a:t>Industrial workshop at the coming SDN World Congress (~ October, M20)</a:t>
            </a:r>
          </a:p>
          <a:p>
            <a:pPr lvl="2"/>
            <a:r>
              <a:rPr lang="en-US" dirty="0" smtClean="0"/>
              <a:t>Friendly organizer</a:t>
            </a:r>
          </a:p>
          <a:p>
            <a:pPr lvl="2"/>
            <a:r>
              <a:rPr lang="en-US" dirty="0" smtClean="0"/>
              <a:t>Good acceptance of the initial MAMI presentation</a:t>
            </a:r>
          </a:p>
          <a:p>
            <a:r>
              <a:rPr lang="en-US" dirty="0" smtClean="0"/>
              <a:t>Academic</a:t>
            </a:r>
          </a:p>
          <a:p>
            <a:pPr lvl="1"/>
            <a:r>
              <a:rPr lang="en-US" dirty="0" smtClean="0"/>
              <a:t>Keep the flow of PhD students</a:t>
            </a:r>
          </a:p>
          <a:p>
            <a:pPr lvl="1"/>
            <a:r>
              <a:rPr lang="en-US" dirty="0" smtClean="0"/>
              <a:t>Ideas for the summer school(s)?</a:t>
            </a:r>
          </a:p>
          <a:p>
            <a:r>
              <a:rPr lang="en-US" dirty="0" smtClean="0"/>
              <a:t>The need for a Wiki page recording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8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5142047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and Result Visibility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the pace in communication activities</a:t>
            </a:r>
          </a:p>
          <a:p>
            <a:pPr lvl="1"/>
            <a:r>
              <a:rPr lang="en-US" dirty="0" smtClean="0"/>
              <a:t>Satisfactory evolution</a:t>
            </a:r>
          </a:p>
          <a:p>
            <a:pPr lvl="1"/>
            <a:r>
              <a:rPr lang="en-US" dirty="0" smtClean="0"/>
              <a:t>How to </a:t>
            </a:r>
            <a:r>
              <a:rPr lang="en-US" dirty="0"/>
              <a:t>e</a:t>
            </a:r>
            <a:r>
              <a:rPr lang="en-US" dirty="0" smtClean="0"/>
              <a:t>nhance impact on Twitter</a:t>
            </a:r>
          </a:p>
          <a:p>
            <a:pPr lvl="1"/>
            <a:r>
              <a:rPr lang="en-US" dirty="0" smtClean="0"/>
              <a:t>. . .</a:t>
            </a:r>
          </a:p>
          <a:p>
            <a:r>
              <a:rPr lang="en-US" dirty="0" smtClean="0"/>
              <a:t>The repositories</a:t>
            </a:r>
          </a:p>
          <a:p>
            <a:pPr lvl="1"/>
            <a:r>
              <a:rPr lang="en-US" dirty="0" smtClean="0"/>
              <a:t>In good shape</a:t>
            </a:r>
          </a:p>
          <a:p>
            <a:pPr lvl="1"/>
            <a:r>
              <a:rPr lang="en-US" dirty="0" smtClean="0"/>
              <a:t>Any update on the </a:t>
            </a:r>
            <a:r>
              <a:rPr lang="en-US" dirty="0"/>
              <a:t>software distribution </a:t>
            </a:r>
            <a:r>
              <a:rPr lang="en-US" dirty="0" smtClean="0"/>
              <a:t>systems (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PyPI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The Observatory UI</a:t>
            </a:r>
          </a:p>
          <a:p>
            <a:pPr lvl="1"/>
            <a:r>
              <a:rPr lang="en-US" dirty="0" smtClean="0"/>
              <a:t>Almost totally discussed elsewhere</a:t>
            </a:r>
          </a:p>
          <a:p>
            <a:pPr lvl="1"/>
            <a:r>
              <a:rPr lang="en-US" dirty="0" smtClean="0"/>
              <a:t>. . 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9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361563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3051</TotalTime>
  <Words>495</Words>
  <Application>Microsoft Macintosh PowerPoint</Application>
  <PresentationFormat>Custom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Bauhaus 93</vt:lpstr>
      <vt:lpstr>Calibri</vt:lpstr>
      <vt:lpstr>Helvetica Neue</vt:lpstr>
      <vt:lpstr>Wingdings</vt:lpstr>
      <vt:lpstr>Arial</vt:lpstr>
      <vt:lpstr>White</vt:lpstr>
      <vt:lpstr>WP4 as of February 2017 Seville</vt:lpstr>
      <vt:lpstr>General Landscape</vt:lpstr>
      <vt:lpstr>Reminder on WP4 Deliverables and Milestones</vt:lpstr>
      <vt:lpstr>IETF Standardization Targets</vt:lpstr>
      <vt:lpstr>Other Standardization Targets</vt:lpstr>
      <vt:lpstr>Standardization Issues</vt:lpstr>
      <vt:lpstr>Publications and Conferences</vt:lpstr>
      <vt:lpstr>Dissemination</vt:lpstr>
      <vt:lpstr>Communication and Result Visibility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63</cp:revision>
  <dcterms:created xsi:type="dcterms:W3CDTF">2016-10-14T11:11:47Z</dcterms:created>
  <dcterms:modified xsi:type="dcterms:W3CDTF">2017-02-07T11:04:09Z</dcterms:modified>
</cp:coreProperties>
</file>