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0" autoAdjust="0"/>
    <p:restoredTop sz="94660"/>
  </p:normalViewPr>
  <p:slideViewPr>
    <p:cSldViewPr snapToGrid="0">
      <p:cViewPr>
        <p:scale>
          <a:sx n="20" d="100"/>
          <a:sy n="20" d="100"/>
        </p:scale>
        <p:origin x="1144" y="-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8" Type="http://schemas.openxmlformats.org/officeDocument/2006/relationships/hyperlink" Target="https://observatory.mami-project.eu/" TargetMode="External"/><Relationship Id="rId9" Type="http://schemas.openxmlformats.org/officeDocument/2006/relationships/hyperlink" Target="https://github.com/mami-project/pto3-go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An Observatory for Internet Path Transparency</a:t>
            </a:r>
          </a:p>
          <a:p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Mirja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Kühlewind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and Brian Trammell, ETH Zürich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Abgerundetes Rechteck 35"/>
          <p:cNvSpPr/>
          <p:nvPr/>
        </p:nvSpPr>
        <p:spPr>
          <a:xfrm>
            <a:off x="622361" y="6612316"/>
            <a:ext cx="14400508" cy="10243887"/>
          </a:xfrm>
          <a:prstGeom prst="roundRect">
            <a:avLst>
              <a:gd name="adj" fmla="val 10786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583948" y="29558128"/>
            <a:ext cx="10511121" cy="7296159"/>
            <a:chOff x="17834864" y="17543577"/>
            <a:chExt cx="10511121" cy="72961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3385" y="17638836"/>
              <a:ext cx="6832600" cy="72009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299453" y="17543577"/>
              <a:ext cx="29591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Raw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file format definition and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owner contact information.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34864" y="18856286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Analysis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commit-specific reference to  platform-independent sources.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66687" y="20332805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Observations are grouped into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, which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share common provenance.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146925" y="21713031"/>
              <a:ext cx="3643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metadata links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to observations and raw data files from which they are derived, plus analysis that produced them.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97067" y="23639407"/>
              <a:ext cx="3423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Queries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can be made permanently cacheable, and metadata links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to observation sets involved in query results. </a:t>
              </a:r>
              <a:endParaRPr lang="en-US" sz="18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29754070"/>
            <a:ext cx="10252426" cy="5510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59" y="35815827"/>
            <a:ext cx="4598135" cy="1200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517" y="35815827"/>
            <a:ext cx="5000130" cy="1200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5595" y="11283442"/>
            <a:ext cx="11906894" cy="13712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8864" y="7461492"/>
            <a:ext cx="135075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Rampant deployment of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middleboxes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means the Internet is no longer end-to-end.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New protocols and protocol extensions need to work around impairments on path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These efforts should be guided by data about  relative prevalence of these impairments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4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How to make this data available to networking research and operations communities?</a:t>
            </a: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685800" indent="-685800">
              <a:buFont typeface="Arial" charset="0"/>
              <a:buChar char="•"/>
            </a:pP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→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build an open repository around a common data model for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measurement of these phenomena.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000" y="17407800"/>
            <a:ext cx="1409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Observation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: an assertion that at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time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along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path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condition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held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766" y="26196051"/>
            <a:ext cx="13507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Conditions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are defined in a structured namespace oriented to assign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states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to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aspects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attempts to use a given protocol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feature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fostering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results.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88776" y="26196051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Every object stored in the observatory, including queries, keeps its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provenance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including arbitrary metadata, fostering measurement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repeatability.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766" y="20644336"/>
            <a:ext cx="13507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Paths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are defined as sequences of elements (addresses, prefixes, BGP ASN, pseudonyms), allowing multi-resolution storage and correlation with topographic information (e.g.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Tracebox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algn="ctr"/>
            <a:endParaRPr lang="en-US" sz="4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 → 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6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83948" y="7464167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 PTO is implemented as a RESTful API, storing raw data files organized into campaigns, normalizing these into a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queryable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observation database.</a:t>
            </a:r>
            <a:endParaRPr 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bgerundetes Rechteck 35"/>
          <p:cNvSpPr/>
          <p:nvPr/>
        </p:nvSpPr>
        <p:spPr>
          <a:xfrm>
            <a:off x="666000" y="17231798"/>
            <a:ext cx="14356868" cy="20258602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5"/>
          <p:cNvSpPr/>
          <p:nvPr/>
        </p:nvSpPr>
        <p:spPr>
          <a:xfrm>
            <a:off x="15408215" y="6465645"/>
            <a:ext cx="14356868" cy="31024756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10076" y="16036627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el 1"/>
          <p:cNvSpPr txBox="1">
            <a:spLocks/>
          </p:cNvSpPr>
          <p:nvPr/>
        </p:nvSpPr>
        <p:spPr>
          <a:xfrm>
            <a:off x="666000" y="38041847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Deploying soon: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8"/>
              </a:rPr>
              <a:t>https://observatory.mami-project.eu/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— code: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9"/>
              </a:rPr>
              <a:t>https://github.com/mami-project/pto3-go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4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1365" y="19213681"/>
            <a:ext cx="4836580" cy="1154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Helvetica Neue" charset="0"/>
                <a:ea typeface="Helvetica Neue" charset="0"/>
                <a:cs typeface="Helvetica Neue" charset="0"/>
              </a:rPr>
              <a:t>O = {t, p, c}</a:t>
            </a:r>
            <a:endParaRPr lang="en-US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317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36</cp:revision>
  <dcterms:created xsi:type="dcterms:W3CDTF">2016-04-13T18:03:01Z</dcterms:created>
  <dcterms:modified xsi:type="dcterms:W3CDTF">2017-10-18T09:07:12Z</dcterms:modified>
</cp:coreProperties>
</file>