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4277" autoAdjust="0"/>
  </p:normalViewPr>
  <p:slideViewPr>
    <p:cSldViewPr snapToGrid="0">
      <p:cViewPr>
        <p:scale>
          <a:sx n="20" d="100"/>
          <a:sy n="20" d="100"/>
        </p:scale>
        <p:origin x="1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1"/>
            <a:ext cx="24333236" cy="4025879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36032" y="6423523"/>
            <a:ext cx="22915614" cy="136496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 Learmonth    Brian Trammell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Mirja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K</a:t>
            </a:r>
            <a:r>
              <a:rPr lang="en-US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ü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hlewind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Gorry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Fairhurst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lang="en-GB" sz="36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iain@erg.abdn.ac.uk trammell@tik.ee.ethz.ch mirja.kuelewind@tik.ee.ethz.ch gorry@erg.abdn.ac.uk</a:t>
            </a:r>
            <a:endParaRPr lang="en-GB" sz="134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5629440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issues and differential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treatment.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he A/B test itself is easily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2846636" y="26443962"/>
            <a:ext cx="10961190" cy="127069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(10.31%) 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6864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indep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. of ECN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091523" y="16943903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21007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6913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2846636" y="28700790"/>
            <a:ext cx="10961190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330 IPv4 and 32 IPv6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debian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unstable: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Inconsolata Medium" charset="0"/>
                <a:ea typeface="Inconsolata Medium" charset="0"/>
                <a:cs typeface="Inconsolata Medium" charset="0"/>
              </a:rPr>
              <a:t># apt </a:t>
            </a:r>
            <a:r>
              <a:rPr lang="en-US" sz="2800" dirty="0">
                <a:latin typeface="Inconsolata Medium" charset="0"/>
                <a:ea typeface="Inconsolata Medium" charset="0"/>
                <a:cs typeface="Inconsolata Medium" charset="0"/>
              </a:rPr>
              <a:t>install </a:t>
            </a:r>
            <a:r>
              <a:rPr lang="en-US" sz="2800" dirty="0" err="1" smtClean="0">
                <a:latin typeface="Inconsolata Medium" charset="0"/>
                <a:ea typeface="Inconsolata Medium" charset="0"/>
                <a:cs typeface="Inconsolata Medium" charset="0"/>
              </a:rPr>
              <a:t>pathspider</a:t>
            </a:r>
            <a:endParaRPr lang="en-US" sz="2800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384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DejaVu Sans</vt:lpstr>
      <vt:lpstr>Helvetica Neue</vt:lpstr>
      <vt:lpstr>Inconsolata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Microsoft Office User</cp:lastModifiedBy>
  <cp:revision>31</cp:revision>
  <dcterms:created xsi:type="dcterms:W3CDTF">2016-04-13T18:03:01Z</dcterms:created>
  <dcterms:modified xsi:type="dcterms:W3CDTF">2016-07-08T11:07:31Z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