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280" r:id="rId3"/>
    <p:sldId id="282" r:id="rId4"/>
    <p:sldId id="281" r:id="rId5"/>
    <p:sldId id="277" r:id="rId6"/>
    <p:sldId id="276" r:id="rId7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DA9A"/>
    <a:srgbClr val="6EA1FF"/>
    <a:srgbClr val="FD686D"/>
    <a:srgbClr val="80B3FF"/>
    <a:srgbClr val="FF8080"/>
    <a:srgbClr val="87DEAA"/>
    <a:srgbClr val="9999FF"/>
    <a:srgbClr val="909BFF"/>
    <a:srgbClr val="77ECA5"/>
    <a:srgbClr val="FF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3990" autoAdjust="0"/>
  </p:normalViewPr>
  <p:slideViewPr>
    <p:cSldViewPr>
      <p:cViewPr varScale="1">
        <p:scale>
          <a:sx n="71" d="100"/>
          <a:sy n="71" d="100"/>
        </p:scale>
        <p:origin x="1488" y="16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03.03.16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7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3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  <p:sp>
        <p:nvSpPr>
          <p:cNvPr id="3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8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Diego</a:t>
            </a:r>
            <a:r>
              <a:rPr lang="de-DE" baseline="0" dirty="0" smtClean="0"/>
              <a:t> R. L</a:t>
            </a:r>
            <a:r>
              <a:rPr lang="es-ES" baseline="0" dirty="0" err="1" smtClean="0"/>
              <a:t>ópez</a:t>
            </a:r>
            <a:r>
              <a:rPr lang="es-ES" baseline="0" dirty="0" smtClean="0"/>
              <a:t>: WP4 </a:t>
            </a:r>
            <a:r>
              <a:rPr lang="es-ES" baseline="0" dirty="0" err="1" smtClean="0"/>
              <a:t>Intro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9" r:id="rId8"/>
    <p:sldLayoutId id="2147483656" r:id="rId9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n.co.uk/" TargetMode="External"/><Relationship Id="rId4" Type="http://schemas.openxmlformats.org/officeDocument/2006/relationships/hyperlink" Target="http://www.cisco.com/web/FR/events/2016/ecole_polytechnique/index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cleansky-itn.org/conference-series/heidelbe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</a:t>
            </a:r>
            <a:r>
              <a:rPr lang="en-US" dirty="0"/>
              <a:t>Lopez (TID)</a:t>
            </a:r>
          </a:p>
        </p:txBody>
      </p:sp>
    </p:spTree>
    <p:extLst>
      <p:ext uri="{BB962C8B-B14F-4D97-AF65-F5344CB8AC3E}">
        <p14:creationId xmlns:p14="http://schemas.microsoft.com/office/powerpoint/2010/main" val="3224893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76578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Dissemination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 at </a:t>
            </a:r>
            <a:r>
              <a:rPr lang="en-US" sz="2800" dirty="0" err="1"/>
              <a:t>CleanSky</a:t>
            </a:r>
            <a:r>
              <a:rPr lang="en-US" sz="2800" dirty="0"/>
              <a:t> Conference, Feb 29, Heidelberg</a:t>
            </a:r>
          </a:p>
          <a:p>
            <a:pPr lvl="1"/>
            <a:r>
              <a:rPr lang="en-US" sz="2400" u="sng" dirty="0">
                <a:hlinkClick r:id="rId2"/>
              </a:rPr>
              <a:t>http://www.cleansky-itn.org/conference-series/heidelberg/</a:t>
            </a:r>
            <a:endParaRPr lang="en-US" sz="2400" dirty="0">
              <a:hlinkClick r:id="rId2"/>
            </a:endParaRPr>
          </a:p>
          <a:p>
            <a:pPr lvl="1"/>
            <a:r>
              <a:rPr lang="en-US" sz="2400" dirty="0"/>
              <a:t>M. </a:t>
            </a:r>
            <a:r>
              <a:rPr lang="en-US" sz="2400" dirty="0" err="1"/>
              <a:t>Kühlewind</a:t>
            </a:r>
            <a:r>
              <a:rPr lang="en-US" sz="2400" dirty="0"/>
              <a:t>: </a:t>
            </a:r>
            <a:r>
              <a:rPr lang="en-US" sz="2400" dirty="0" err="1"/>
              <a:t>Middlebox</a:t>
            </a:r>
            <a:r>
              <a:rPr lang="en-US" sz="2400" dirty="0"/>
              <a:t> Measurements and Cooperation</a:t>
            </a:r>
          </a:p>
          <a:p>
            <a:r>
              <a:rPr lang="en-US" sz="2800" dirty="0"/>
              <a:t>Invited talk at ICIN 2016, March 1, Paris</a:t>
            </a:r>
          </a:p>
          <a:p>
            <a:pPr lvl="1"/>
            <a:r>
              <a:rPr lang="en-US" sz="2400" u="sng" dirty="0">
                <a:hlinkClick r:id="rId3"/>
              </a:rPr>
              <a:t>http://www.icin.co.uk/</a:t>
            </a:r>
            <a:endParaRPr lang="en-US" sz="2400" dirty="0">
              <a:hlinkClick r:id="rId3"/>
            </a:endParaRPr>
          </a:p>
          <a:p>
            <a:pPr lvl="1"/>
            <a:r>
              <a:rPr lang="en-US" sz="2400" dirty="0"/>
              <a:t>M. </a:t>
            </a:r>
            <a:r>
              <a:rPr lang="en-US" sz="2400" dirty="0" err="1"/>
              <a:t>Kühlewind</a:t>
            </a:r>
            <a:r>
              <a:rPr lang="en-US" sz="2400" dirty="0"/>
              <a:t>, B. Trammell: A Vision for Explicit Path-Cooperative Transport</a:t>
            </a:r>
          </a:p>
          <a:p>
            <a:r>
              <a:rPr lang="en-US" sz="2800" b="1" dirty="0"/>
              <a:t>Upcoming</a:t>
            </a:r>
            <a:r>
              <a:rPr lang="en-US" sz="2800" dirty="0"/>
              <a:t>: Talk at Cisco/</a:t>
            </a:r>
            <a:r>
              <a:rPr lang="en-US" sz="2800" dirty="0" err="1"/>
              <a:t>Ecole</a:t>
            </a:r>
            <a:r>
              <a:rPr lang="en-US" sz="2800" dirty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Symposium, 7/8 March, Paris</a:t>
            </a:r>
          </a:p>
          <a:p>
            <a:pPr lvl="1"/>
            <a:r>
              <a:rPr lang="en-US" sz="2400" u="sng" dirty="0">
                <a:hlinkClick r:id="rId4"/>
              </a:rPr>
              <a:t>http://www.cisco.com/web/FR/events/2016/ecole_polytechnique/index.html</a:t>
            </a:r>
            <a:endParaRPr lang="en-US" sz="2400" dirty="0">
              <a:hlinkClick r:id="rId4"/>
            </a:endParaRPr>
          </a:p>
          <a:p>
            <a:pPr lvl="1"/>
            <a:r>
              <a:rPr lang="en-US" sz="2400" dirty="0"/>
              <a:t>B. Trammell: On Explicit In-Band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03.03.2016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3912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IETF/IRTF</a:t>
            </a:r>
          </a:p>
          <a:p>
            <a:pPr lvl="1"/>
            <a:r>
              <a:rPr lang="en-GB" dirty="0" smtClean="0"/>
              <a:t>TAPS</a:t>
            </a:r>
          </a:p>
          <a:p>
            <a:pPr lvl="1"/>
            <a:r>
              <a:rPr lang="en-GB" dirty="0" smtClean="0"/>
              <a:t>MAPRG (was HOPSRG)</a:t>
            </a:r>
          </a:p>
          <a:p>
            <a:pPr lvl="1"/>
            <a:r>
              <a:rPr lang="en-GB" dirty="0" smtClean="0"/>
              <a:t>SPUD/ACCORD</a:t>
            </a:r>
          </a:p>
          <a:p>
            <a:pPr lvl="1"/>
            <a:r>
              <a:rPr lang="en-GB" dirty="0" smtClean="0"/>
              <a:t>I2NSF (probably)</a:t>
            </a:r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dirty="0" smtClean="0"/>
              <a:t>ETSI </a:t>
            </a:r>
          </a:p>
          <a:p>
            <a:pPr lvl="1"/>
            <a:r>
              <a:rPr lang="en-GB" dirty="0" smtClean="0"/>
              <a:t>NFV: Management and orchestration for MAMI-enhanced VNFs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</a:t>
            </a:r>
            <a:r>
              <a:rPr lang="en-GB" dirty="0" err="1" smtClean="0"/>
              <a:t>Middlebox</a:t>
            </a:r>
            <a:r>
              <a:rPr lang="en-GB" dirty="0" smtClean="0"/>
              <a:t>-friendly transport / transport-friendly </a:t>
            </a:r>
            <a:r>
              <a:rPr lang="en-GB" dirty="0" err="1" smtClean="0"/>
              <a:t>middleboxes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ONF: App-network interfaces as part of the intent NBI initiative</a:t>
            </a:r>
          </a:p>
          <a:p>
            <a:r>
              <a:rPr lang="en-GB" dirty="0" smtClean="0"/>
              <a:t>The 5G frenzy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6498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a Data Management Plan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Managing </a:t>
            </a:r>
            <a:r>
              <a:rPr lang="en-US" sz="2400" dirty="0"/>
              <a:t>the data generated by </a:t>
            </a:r>
            <a:r>
              <a:rPr lang="en-US" sz="2400" dirty="0" smtClean="0"/>
              <a:t>measurements</a:t>
            </a:r>
            <a:endParaRPr lang="en-US" sz="2400" dirty="0"/>
          </a:p>
          <a:p>
            <a:pPr lvl="1"/>
            <a:r>
              <a:rPr lang="en-US" sz="2400" dirty="0" smtClean="0"/>
              <a:t>Open </a:t>
            </a:r>
            <a:r>
              <a:rPr lang="en-US" sz="2400" dirty="0"/>
              <a:t>access to that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“Data </a:t>
            </a:r>
            <a:r>
              <a:rPr lang="en-US" sz="2400" dirty="0"/>
              <a:t>Management Plan” </a:t>
            </a:r>
            <a:r>
              <a:rPr lang="en-US" sz="2400" dirty="0" smtClean="0"/>
              <a:t>has a specific meaning in H2020 projects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types of data will the project generate/collect?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standards will be used?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this data be exploited and/or shared/made accessible for verification and re-use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this data be curated and preserved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And in addition: How will this data contribute to the project innovation impact?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project targets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Data Management Plan to be available by </a:t>
            </a:r>
            <a:r>
              <a:rPr lang="en-US" sz="2400" smtClean="0">
                <a:solidFill>
                  <a:schemeClr val="tx1"/>
                </a:solidFill>
              </a:rPr>
              <a:t>Month </a:t>
            </a:r>
            <a:r>
              <a:rPr lang="en-US" sz="2400" smtClean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aw data derived from MAMI measurements (stored at the MAMI observatory)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MAMI software (stored at </a:t>
            </a: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59214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Anyone can query data in the MAMI observatory </a:t>
            </a:r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data sets obtained through MAMI queries with other data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We’ll host 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that’s not 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that’s available but would be nice 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Would not host if foreign data is not compatible with MAMI’s </a:t>
            </a:r>
            <a:r>
              <a:rPr lang="en-GB" dirty="0" err="1" smtClean="0">
                <a:solidFill>
                  <a:schemeClr val="tx1"/>
                </a:solidFill>
              </a:rPr>
              <a:t>d/l</a:t>
            </a:r>
            <a:r>
              <a:rPr lang="en-GB" dirty="0" smtClean="0">
                <a:solidFill>
                  <a:schemeClr val="tx1"/>
                </a:solidFill>
              </a:rPr>
              <a:t> 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we are open to specific agreements with third parties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Only authorised people can upload data sets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Authorisation easy to get, through old-person’s network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Build or expand old-person’s network if necessary</a:t>
            </a:r>
          </a:p>
          <a:p>
            <a:r>
              <a:rPr lang="en-GB" dirty="0" smtClean="0"/>
              <a:t>MAMI 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76143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MI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2E265C77-EAD4-42D1-81D1-172E7F3221FA}" vid="{8259A2E1-04BF-48D8-B10A-021495E01D4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template.potx</Template>
  <TotalTime>378</TotalTime>
  <Words>524</Words>
  <Application>Microsoft Macintosh PowerPoint</Application>
  <PresentationFormat>Custom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Bauhaus 93</vt:lpstr>
      <vt:lpstr>Calibri</vt:lpstr>
      <vt:lpstr>Helvetica Neue</vt:lpstr>
      <vt:lpstr>Wingdings</vt:lpstr>
      <vt:lpstr>Arial</vt:lpstr>
      <vt:lpstr>MAMI template</vt:lpstr>
      <vt:lpstr>WP4: Standardisation, Dissemination &amp; Exploitation</vt:lpstr>
      <vt:lpstr>A Few Remarks on the WP4 Tasks</vt:lpstr>
      <vt:lpstr>Recent Dissemination Activities</vt:lpstr>
      <vt:lpstr>Standardisation Targets</vt:lpstr>
      <vt:lpstr>Guidelines for a Data Management Plan</vt:lpstr>
      <vt:lpstr>Data Access Policy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Eggenberger Schmidtpeter Katharina (F&amp;W)</dc:creator>
  <cp:lastModifiedBy>DIEGO LOPEZ GARCIA</cp:lastModifiedBy>
  <cp:revision>85</cp:revision>
  <dcterms:modified xsi:type="dcterms:W3CDTF">2016-03-02T23:05:12Z</dcterms:modified>
</cp:coreProperties>
</file>