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6" autoAdjust="0"/>
    <p:restoredTop sz="95390"/>
  </p:normalViewPr>
  <p:slideViewPr>
    <p:cSldViewPr snapToGrid="0">
      <p:cViewPr>
        <p:scale>
          <a:sx n="23" d="100"/>
          <a:sy n="23" d="100"/>
        </p:scale>
        <p:origin x="2792" y="-133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685560" y="6134803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6055853" y="548847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mami-project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948366" y="1350733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482223" y="1350733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65181" y="13507331"/>
            <a:ext cx="96116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for Internet-scale </a:t>
            </a:r>
            <a:r>
              <a:rPr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740240" y="1234214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499" y="824789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597913" y="1234214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9413" y="824789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67995" y="12348079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80233" y="8253832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Group 10"/>
          <p:cNvGrpSpPr/>
          <p:nvPr/>
        </p:nvGrpSpPr>
        <p:grpSpPr>
          <a:xfrm>
            <a:off x="987731" y="15017159"/>
            <a:ext cx="14007935" cy="22769381"/>
            <a:chOff x="987731" y="15302909"/>
            <a:chExt cx="14007935" cy="22769381"/>
          </a:xfrm>
        </p:grpSpPr>
        <p:sp>
          <p:nvSpPr>
            <p:cNvPr id="36" name="Abgerundetes Rechteck 35"/>
            <p:cNvSpPr/>
            <p:nvPr/>
          </p:nvSpPr>
          <p:spPr>
            <a:xfrm>
              <a:off x="987731" y="15849599"/>
              <a:ext cx="13320000" cy="22222691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804916" y="153029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15883413" y="27666018"/>
            <a:ext cx="13985254" cy="10120522"/>
            <a:chOff x="970800" y="15150509"/>
            <a:chExt cx="13985254" cy="9554333"/>
          </a:xfrm>
        </p:grpSpPr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4" name="Abgerundetes Rechteck 43"/>
          <p:cNvSpPr/>
          <p:nvPr/>
        </p:nvSpPr>
        <p:spPr>
          <a:xfrm>
            <a:off x="15883413" y="15519841"/>
            <a:ext cx="13320000" cy="12033179"/>
          </a:xfrm>
          <a:prstGeom prst="roundRect">
            <a:avLst/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7917" y="1506264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173"/>
          <p:cNvSpPr txBox="1">
            <a:spLocks/>
          </p:cNvSpPr>
          <p:nvPr/>
        </p:nvSpPr>
        <p:spPr>
          <a:xfrm>
            <a:off x="1182789" y="17768262"/>
            <a:ext cx="13523107" cy="5279041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71550">
              <a:spcBef>
                <a:spcPts val="500"/>
              </a:spcBef>
              <a:buSzPct val="100000"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…)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defTabSz="971550">
              <a:spcBef>
                <a:spcPts val="500"/>
              </a:spcBef>
              <a:buSzPct val="100000"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of new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measurement tools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: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5"/>
              </a:rPr>
              <a:t>https://github.com/mami-project/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analysis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Copycat: TCP/UDP differential on-path treatment </a:t>
            </a: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(currently on ECN support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451031" y="17736221"/>
            <a:ext cx="13004021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Tx/>
              <a:buSzPct val="100000"/>
              <a:buFont typeface="Arial" charset="0"/>
              <a:buChar char="•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 fully encrypted!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Implements a </a:t>
            </a: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layer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within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Internet architecture</a:t>
            </a:r>
            <a:endParaRPr lang="de-DE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61950" lvl="1"/>
            <a:endParaRPr lang="en-US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/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ClrTx/>
              <a:buSzPct val="100000"/>
              <a:buFont typeface="Arial" charset="0"/>
              <a:buChar char="•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Flexible 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via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layers/protocols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with explicit support for the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as a first-order concept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3962081" y="19106150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810500" y="23194983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224978" y="29229204"/>
            <a:ext cx="12770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buFont typeface="+mj-lt"/>
              <a:buAutoNum type="arabicPeriod"/>
            </a:pP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Testing the host 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applicability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of MCP in the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325" indent="-441325">
              <a:buFont typeface="+mj-lt"/>
              <a:buAutoNum type="arabicPeriod"/>
            </a:pP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Functional testing of </a:t>
            </a:r>
            <a:r>
              <a:rPr lang="en-US" sz="3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</a:p>
          <a:p>
            <a:pPr marL="630238" lvl="1" indent="-346075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., Can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desired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functionality be implemented in a NFV- based network?</a:t>
            </a:r>
          </a:p>
        </p:txBody>
      </p:sp>
      <p:grpSp>
        <p:nvGrpSpPr>
          <p:cNvPr id="69" name="Group 194"/>
          <p:cNvGrpSpPr/>
          <p:nvPr/>
        </p:nvGrpSpPr>
        <p:grpSpPr>
          <a:xfrm>
            <a:off x="1966557" y="31012494"/>
            <a:ext cx="11362348" cy="2898687"/>
            <a:chOff x="0" y="0"/>
            <a:chExt cx="9900001" cy="2462598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2576" y="23136108"/>
            <a:ext cx="8409647" cy="3757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2550" y="27553021"/>
            <a:ext cx="13045181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71550">
              <a:spcBef>
                <a:spcPts val="500"/>
              </a:spcBef>
              <a:buSzPct val="100000"/>
              <a:buFont typeface="Arial" charset="0"/>
              <a:buChar char="•"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Public query interface (end 2016)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to access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path impairment data:</a:t>
            </a:r>
            <a:endParaRPr lang="en-US" sz="3200" dirty="0">
              <a:latin typeface="Helvetica Neue"/>
              <a:cs typeface="Helvetica" panose="020B0604020202020204" pitchFamily="34" charset="0"/>
            </a:endParaRPr>
          </a:p>
          <a:p>
            <a:pPr marL="927496" lvl="2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  <a:endParaRPr lang="en-US" sz="3200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550" y="34567867"/>
            <a:ext cx="12347269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Common data model for all </a:t>
            </a:r>
            <a:r>
              <a:rPr lang="en-US" sz="3200" i="1" dirty="0" smtClean="0">
                <a:latin typeface="Helvetica Neue"/>
                <a:cs typeface="Helvetica" panose="020B0604020202020204" pitchFamily="34" charset="0"/>
              </a:rPr>
              <a:t>observations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 of path conditions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time of observation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p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path to which observation applies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condition observed, e.g. “feature X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  <a:sym typeface="Wingdings"/>
              </a:rPr>
              <a:t>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packet loss”</a:t>
            </a:r>
          </a:p>
          <a:p>
            <a:pPr marL="2211065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vector of condition-specific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0782" y="15976792"/>
            <a:ext cx="1052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To understand </a:t>
            </a:r>
            <a:r>
              <a:rPr lang="en-US" sz="44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 impairment,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we must first measure it.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08585" y="15972057"/>
            <a:ext cx="1173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Then we adjust the Internet architecture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for explicit cooperation with path elements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226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Helvetica</vt:lpstr>
      <vt:lpstr>Helvetica Neue</vt:lpstr>
      <vt:lpstr>Wingdings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21</cp:revision>
  <dcterms:created xsi:type="dcterms:W3CDTF">2016-04-13T18:03:01Z</dcterms:created>
  <dcterms:modified xsi:type="dcterms:W3CDTF">2016-04-15T11:12:40Z</dcterms:modified>
</cp:coreProperties>
</file>