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DEAA"/>
    <a:srgbClr val="FF8080"/>
    <a:srgbClr val="80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10" d="100"/>
          <a:sy n="10" d="100"/>
        </p:scale>
        <p:origin x="1236" y="6"/>
      </p:cViewPr>
      <p:guideLst>
        <p:guide orient="horz" pos="13481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8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28" y="666000"/>
            <a:ext cx="22031325" cy="598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uppieren 7"/>
          <p:cNvGrpSpPr/>
          <p:nvPr userDrawn="1"/>
        </p:nvGrpSpPr>
        <p:grpSpPr>
          <a:xfrm>
            <a:off x="666000" y="39148450"/>
            <a:ext cx="28944000" cy="1477699"/>
            <a:chOff x="180000" y="215900"/>
            <a:chExt cx="12640076" cy="648100"/>
          </a:xfrm>
        </p:grpSpPr>
        <p:sp>
          <p:nvSpPr>
            <p:cNvPr id="9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0" name="Shape 16"/>
            <p:cNvSpPr/>
            <p:nvPr userDrawn="1"/>
          </p:nvSpPr>
          <p:spPr>
            <a:xfrm>
              <a:off x="8680076" y="215900"/>
              <a:ext cx="4140000" cy="631566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1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</p:grp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1184" y="40824011"/>
            <a:ext cx="1923719" cy="1285684"/>
          </a:xfrm>
          <a:prstGeom prst="rect">
            <a:avLst/>
          </a:prstGeom>
        </p:spPr>
      </p:pic>
      <p:pic>
        <p:nvPicPr>
          <p:cNvPr id="13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" y="40824011"/>
            <a:ext cx="1482401" cy="1644653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2270641" y="40626150"/>
            <a:ext cx="25350545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24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under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grant agreement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No</a:t>
            </a:r>
            <a:r>
              <a:rPr kumimoji="0" lang="en-US" sz="2400" b="0" i="1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688421.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opinions expressed and arguments employed reflect only the authors' </a:t>
            </a:r>
            <a:r>
              <a:rPr kumimoji="0" lang="en-US" sz="2400" b="0" i="1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. The European Commission is not responsible for any use that may be made of that information.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Rectangle 5"/>
          <p:cNvSpPr/>
          <p:nvPr userDrawn="1"/>
        </p:nvSpPr>
        <p:spPr>
          <a:xfrm>
            <a:off x="6351818" y="41565478"/>
            <a:ext cx="17188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Supported by the Swiss State Secretariat for Education, Research and Innovation under contract number 15.0268. </a:t>
            </a:r>
            <a:endParaRPr kumimoji="0" lang="en-US" sz="2400" b="0" i="1" u="none" strike="noStrike" cap="none" spc="0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herein do not necessarily reflect the official views of the Swiss Government.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6903" y="711360"/>
            <a:ext cx="10058400" cy="490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9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168"/>
          <p:cNvSpPr/>
          <p:nvPr/>
        </p:nvSpPr>
        <p:spPr>
          <a:xfrm>
            <a:off x="1860399" y="12977851"/>
            <a:ext cx="6921767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  <a:t>of deployed </a:t>
            </a:r>
            <a:r>
              <a:rPr sz="4800" dirty="0" err="1">
                <a:latin typeface="Arial" panose="020B0604020202020204" pitchFamily="34" charset="0"/>
                <a:cs typeface="Arial" panose="020B0604020202020204" pitchFamily="34" charset="0"/>
              </a:rPr>
              <a:t>middleboxes</a:t>
            </a:r>
            <a:endParaRPr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Shape 169"/>
          <p:cNvSpPr/>
          <p:nvPr/>
        </p:nvSpPr>
        <p:spPr>
          <a:xfrm>
            <a:off x="11250164" y="12977851"/>
            <a:ext cx="719588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4800" dirty="0" err="1">
                <a:latin typeface="Arial" panose="020B0604020202020204" pitchFamily="34" charset="0"/>
                <a:cs typeface="Arial" panose="020B0604020202020204" pitchFamily="34" charset="0"/>
              </a:rPr>
              <a:t>middlebox</a:t>
            </a:r>
            <a: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  <a:t> cooperation</a:t>
            </a:r>
          </a:p>
        </p:txBody>
      </p:sp>
      <p:sp>
        <p:nvSpPr>
          <p:cNvPr id="33" name="Shape 170"/>
          <p:cNvSpPr/>
          <p:nvPr/>
        </p:nvSpPr>
        <p:spPr>
          <a:xfrm>
            <a:off x="19569127" y="12977851"/>
            <a:ext cx="961160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/>
            <a: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  <a:t>of use case applicability </a:t>
            </a:r>
            <a:b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4800" dirty="0" err="1">
                <a:latin typeface="Arial" panose="020B0604020202020204" pitchFamily="34" charset="0"/>
                <a:cs typeface="Arial" panose="020B0604020202020204" pitchFamily="34" charset="0"/>
              </a:rPr>
              <a:t>deployability</a:t>
            </a:r>
            <a:endParaRPr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24650838" y="5942299"/>
            <a:ext cx="49439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ami-project.eu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Shape 50"/>
          <p:cNvSpPr/>
          <p:nvPr/>
        </p:nvSpPr>
        <p:spPr>
          <a:xfrm>
            <a:off x="2652274" y="11812660"/>
            <a:ext cx="5338018" cy="1165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>
                <a:solidFill>
                  <a:srgbClr val="FF8080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 algn="ctr"/>
            <a:r>
              <a:rPr dirty="0" smtClean="0"/>
              <a:t>measurement</a:t>
            </a:r>
            <a:endParaRPr dirty="0"/>
          </a:p>
        </p:txBody>
      </p:sp>
      <p:pic>
        <p:nvPicPr>
          <p:cNvPr id="38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0533" y="7718413"/>
            <a:ext cx="4381500" cy="438150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64"/>
          <p:cNvSpPr/>
          <p:nvPr/>
        </p:nvSpPr>
        <p:spPr>
          <a:xfrm>
            <a:off x="12365855" y="11812660"/>
            <a:ext cx="4964501" cy="1165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87DEAA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 algn="ctr"/>
            <a:r>
              <a:rPr dirty="0"/>
              <a:t>architecture</a:t>
            </a:r>
          </a:p>
        </p:txBody>
      </p:sp>
      <p:pic>
        <p:nvPicPr>
          <p:cNvPr id="40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57356" y="7718413"/>
            <a:ext cx="4381500" cy="438150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hape 78"/>
          <p:cNvSpPr/>
          <p:nvPr/>
        </p:nvSpPr>
        <p:spPr>
          <a:xfrm>
            <a:off x="21071941" y="11812660"/>
            <a:ext cx="6605976" cy="1165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80B3FF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 algn="ctr"/>
            <a:r>
              <a:rPr dirty="0"/>
              <a:t>experimentation</a:t>
            </a:r>
          </a:p>
        </p:txBody>
      </p:sp>
      <p:pic>
        <p:nvPicPr>
          <p:cNvPr id="42" name="image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184179" y="7718413"/>
            <a:ext cx="4381500" cy="4381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0" name="Gruppieren 49"/>
          <p:cNvGrpSpPr/>
          <p:nvPr/>
        </p:nvGrpSpPr>
        <p:grpSpPr>
          <a:xfrm>
            <a:off x="987731" y="15302909"/>
            <a:ext cx="14007935" cy="9401933"/>
            <a:chOff x="15860732" y="15150509"/>
            <a:chExt cx="14007935" cy="9401933"/>
          </a:xfrm>
        </p:grpSpPr>
        <p:sp>
          <p:nvSpPr>
            <p:cNvPr id="36" name="Abgerundetes Rechteck 35"/>
            <p:cNvSpPr/>
            <p:nvPr/>
          </p:nvSpPr>
          <p:spPr>
            <a:xfrm>
              <a:off x="15860732" y="15697200"/>
              <a:ext cx="13320000" cy="8855242"/>
            </a:xfrm>
            <a:prstGeom prst="roundRect">
              <a:avLst/>
            </a:prstGeom>
            <a:noFill/>
            <a:ln w="127000">
              <a:solidFill>
                <a:srgbClr val="FF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image5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7677917" y="15150509"/>
              <a:ext cx="2190750" cy="2190750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49" name="Gruppieren 48"/>
          <p:cNvGrpSpPr/>
          <p:nvPr/>
        </p:nvGrpSpPr>
        <p:grpSpPr>
          <a:xfrm>
            <a:off x="970800" y="25574669"/>
            <a:ext cx="13985254" cy="9554333"/>
            <a:chOff x="970800" y="15150509"/>
            <a:chExt cx="13985254" cy="9554333"/>
          </a:xfrm>
        </p:grpSpPr>
        <p:pic>
          <p:nvPicPr>
            <p:cNvPr id="45" name="image7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65304" y="15150509"/>
              <a:ext cx="2190750" cy="219075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47" name="Abgerundetes Rechteck 46"/>
            <p:cNvSpPr/>
            <p:nvPr/>
          </p:nvSpPr>
          <p:spPr>
            <a:xfrm>
              <a:off x="970800" y="15849600"/>
              <a:ext cx="13320000" cy="8855242"/>
            </a:xfrm>
            <a:prstGeom prst="roundRect">
              <a:avLst/>
            </a:prstGeom>
            <a:noFill/>
            <a:ln w="127000">
              <a:solidFill>
                <a:srgbClr val="80B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uppieren 50"/>
          <p:cNvGrpSpPr/>
          <p:nvPr/>
        </p:nvGrpSpPr>
        <p:grpSpPr>
          <a:xfrm>
            <a:off x="15883413" y="15348392"/>
            <a:ext cx="13985254" cy="9312442"/>
            <a:chOff x="970800" y="26278135"/>
            <a:chExt cx="13985254" cy="9312442"/>
          </a:xfrm>
        </p:grpSpPr>
        <p:sp>
          <p:nvSpPr>
            <p:cNvPr id="44" name="Abgerundetes Rechteck 43"/>
            <p:cNvSpPr/>
            <p:nvPr/>
          </p:nvSpPr>
          <p:spPr>
            <a:xfrm>
              <a:off x="970800" y="26735335"/>
              <a:ext cx="13320000" cy="8855242"/>
            </a:xfrm>
            <a:prstGeom prst="roundRect">
              <a:avLst/>
            </a:prstGeom>
            <a:noFill/>
            <a:ln w="127000">
              <a:solidFill>
                <a:srgbClr val="87D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image6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765304" y="26278135"/>
              <a:ext cx="2190750" cy="2190750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20626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</Words>
  <Application>Microsoft Office PowerPoint</Application>
  <PresentationFormat>Benutzerdefiniert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Bauhaus 93</vt:lpstr>
      <vt:lpstr>Calibri</vt:lpstr>
      <vt:lpstr>Helvetica Neue</vt:lpstr>
      <vt:lpstr>Larissa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</dc:creator>
  <cp:lastModifiedBy>Mirja</cp:lastModifiedBy>
  <cp:revision>9</cp:revision>
  <dcterms:created xsi:type="dcterms:W3CDTF">2016-04-13T18:03:01Z</dcterms:created>
  <dcterms:modified xsi:type="dcterms:W3CDTF">2016-04-13T20:36:26Z</dcterms:modified>
</cp:coreProperties>
</file>