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>
      <p:cViewPr>
        <p:scale>
          <a:sx n="20" d="100"/>
          <a:sy n="20" d="100"/>
        </p:scale>
        <p:origin x="1760" y="33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An Observatory for Internet Path </a:t>
            </a:r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Transparency</a:t>
            </a:r>
          </a:p>
          <a:p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Mirja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Kühlewind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and Brian Trammell, ETH Zürich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Abgerundetes Rechteck 35"/>
          <p:cNvSpPr/>
          <p:nvPr/>
        </p:nvSpPr>
        <p:spPr>
          <a:xfrm>
            <a:off x="-27901913" y="18139508"/>
            <a:ext cx="16309378" cy="13502640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bgerundetes Rechteck 35"/>
          <p:cNvSpPr/>
          <p:nvPr/>
        </p:nvSpPr>
        <p:spPr>
          <a:xfrm>
            <a:off x="-26282649" y="17055991"/>
            <a:ext cx="6740205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Protection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Abgerundetes Rechteck 35"/>
          <p:cNvSpPr/>
          <p:nvPr/>
        </p:nvSpPr>
        <p:spPr>
          <a:xfrm>
            <a:off x="622361" y="7971731"/>
            <a:ext cx="14400508" cy="8884472"/>
          </a:xfrm>
          <a:prstGeom prst="roundRect">
            <a:avLst>
              <a:gd name="adj" fmla="val 10786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bgerundetes Rechteck 35"/>
          <p:cNvSpPr/>
          <p:nvPr/>
        </p:nvSpPr>
        <p:spPr>
          <a:xfrm>
            <a:off x="1941265" y="6897720"/>
            <a:ext cx="6864643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Why?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Abgerundetes Rechteck 35"/>
          <p:cNvSpPr/>
          <p:nvPr/>
        </p:nvSpPr>
        <p:spPr>
          <a:xfrm>
            <a:off x="-31283876" y="4576446"/>
            <a:ext cx="28275935" cy="7565183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35"/>
          <p:cNvSpPr/>
          <p:nvPr/>
        </p:nvSpPr>
        <p:spPr>
          <a:xfrm>
            <a:off x="-29625717" y="3492929"/>
            <a:ext cx="6740205" cy="189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8080"/>
                </a:solidFill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endParaRPr lang="en-US" b="1" dirty="0">
              <a:solidFill>
                <a:srgbClr val="FF808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583948" y="30211268"/>
            <a:ext cx="10511121" cy="7296159"/>
            <a:chOff x="17834864" y="17543577"/>
            <a:chExt cx="10511121" cy="72961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3385" y="17638836"/>
              <a:ext cx="6832600" cy="72009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299453" y="17543577"/>
              <a:ext cx="29591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Raw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file format definition and </a:t>
              </a:r>
            </a:p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owner contact information.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34864" y="18856286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Analysis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 metadata includes commit-specific reference to  platform-independent sources.</a:t>
              </a:r>
              <a:endParaRPr lang="en-US" sz="18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66687" y="20332805"/>
              <a:ext cx="342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Observations are grouped into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sets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, which </a:t>
              </a:r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share common provenance.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146925" y="21713031"/>
              <a:ext cx="3643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Observation set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metadata links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to observations and raw data files from which they are derived, plus analysis that produced them.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97067" y="23639407"/>
              <a:ext cx="3423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smtClean="0">
                  <a:latin typeface="Helvetica Neue" charset="0"/>
                  <a:ea typeface="Helvetica Neue" charset="0"/>
                  <a:cs typeface="Helvetica Neue" charset="0"/>
                </a:rPr>
                <a:t>Queries </a:t>
              </a:r>
              <a:r>
                <a:rPr lang="en-US" sz="1800" dirty="0" smtClean="0">
                  <a:latin typeface="Helvetica Neue" charset="0"/>
                  <a:ea typeface="Helvetica Neue" charset="0"/>
                  <a:cs typeface="Helvetica Neue" charset="0"/>
                </a:rPr>
                <a:t>can be made permanently cacheable, and metadata links </a:t>
              </a:r>
              <a:r>
                <a:rPr lang="en-US" sz="1800" smtClean="0">
                  <a:latin typeface="Helvetica Neue" charset="0"/>
                  <a:ea typeface="Helvetica Neue" charset="0"/>
                  <a:cs typeface="Helvetica Neue" charset="0"/>
                </a:rPr>
                <a:t>to observation sets involved in query results. </a:t>
              </a:r>
              <a:endParaRPr lang="en-US" sz="1800" b="1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30211268"/>
            <a:ext cx="10252426" cy="5510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59" y="36273025"/>
            <a:ext cx="4598135" cy="1200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517" y="36273025"/>
            <a:ext cx="5000130" cy="1200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178" y="10247999"/>
            <a:ext cx="9960605" cy="114707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3528" y="9012177"/>
            <a:ext cx="1350750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Rampant deployment of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middleboxes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means the Internet is no longer end-to-end.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New protocols and protocol extensions need to work around impairments on path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These efforts should be guided by data about  relative prevalence of these impairments.</a:t>
            </a:r>
          </a:p>
          <a:p>
            <a:pPr marL="685800" indent="-685800">
              <a:buFont typeface="Arial" charset="0"/>
              <a:buChar char="•"/>
            </a:pPr>
            <a:endParaRPr lang="en-US" sz="4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→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we build an open repository around a common data model for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measurement of these phenomena.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000" y="17407800"/>
            <a:ext cx="14095029" cy="263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Observation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: an assertion that at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time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along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path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a given </a:t>
            </a:r>
            <a:r>
              <a:rPr lang="en-US" sz="4800" b="1" i="1" dirty="0" smtClean="0">
                <a:latin typeface="Helvetica Neue" charset="0"/>
                <a:ea typeface="Helvetica Neue" charset="0"/>
                <a:cs typeface="Helvetica Neue" charset="0"/>
              </a:rPr>
              <a:t>condition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held:</a:t>
            </a:r>
          </a:p>
          <a:p>
            <a:pPr algn="ctr"/>
            <a:r>
              <a:rPr lang="en-US" b="1" i="1" dirty="0" smtClean="0">
                <a:latin typeface="Helvetica Neue" charset="0"/>
                <a:ea typeface="Helvetica Neue" charset="0"/>
                <a:cs typeface="Helvetica Neue" charset="0"/>
              </a:rPr>
              <a:t>O = {t, p, c}</a:t>
            </a:r>
            <a:endParaRPr lang="en-US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766" y="26391993"/>
            <a:ext cx="13507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Conditions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are defined in a structured namespace oriented to assign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states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to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aspects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attempts to use a given protocol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feature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fostering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of results.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88776" y="26391993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Every object stored in the observatory, including queries, keeps its </a:t>
            </a:r>
            <a:r>
              <a:rPr lang="en-US" sz="4800" i="1" dirty="0" smtClean="0">
                <a:latin typeface="Helvetica Neue" charset="0"/>
                <a:ea typeface="Helvetica Neue" charset="0"/>
                <a:cs typeface="Helvetica Neue" charset="0"/>
              </a:rPr>
              <a:t>provenance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, including arbitrary metadata, fostering measurement 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repeatability.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766" y="20644336"/>
            <a:ext cx="13507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Paths 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are defined as sequences of elements (addresses, prefixes, BGP ASN, pseudonyms), allowing multi-resolution storage and correlation with topographic information (e.g.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Tracebox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 algn="ctr"/>
            <a:endParaRPr lang="en-US" sz="4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 → [IP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0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AS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6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 * IP</a:t>
            </a:r>
            <a:r>
              <a:rPr lang="en-US" sz="60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6000" dirty="0" smtClean="0"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74609" y="6744115"/>
            <a:ext cx="11795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The PTO is implemented as a RESTful API, storing raw data files organized into campaigns, normalizing these into a </a:t>
            </a:r>
            <a:r>
              <a:rPr lang="en-US" sz="4800" dirty="0" err="1" smtClean="0">
                <a:latin typeface="Helvetica Neue" charset="0"/>
                <a:ea typeface="Helvetica Neue" charset="0"/>
                <a:cs typeface="Helvetica Neue" charset="0"/>
              </a:rPr>
              <a:t>queryable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observation database.</a:t>
            </a:r>
            <a:endParaRPr lang="en-US" sz="48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bgerundetes Rechteck 35"/>
          <p:cNvSpPr/>
          <p:nvPr/>
        </p:nvSpPr>
        <p:spPr>
          <a:xfrm>
            <a:off x="666000" y="17231798"/>
            <a:ext cx="14356868" cy="20781116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5"/>
          <p:cNvSpPr/>
          <p:nvPr/>
        </p:nvSpPr>
        <p:spPr>
          <a:xfrm>
            <a:off x="15408215" y="6465644"/>
            <a:ext cx="14356868" cy="31547269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45553" y="7016743"/>
            <a:ext cx="2190750" cy="2190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296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30</cp:revision>
  <dcterms:created xsi:type="dcterms:W3CDTF">2016-04-13T18:03:01Z</dcterms:created>
  <dcterms:modified xsi:type="dcterms:W3CDTF">2017-10-18T06:34:53Z</dcterms:modified>
</cp:coreProperties>
</file>