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C0D26-9AFF-443E-B940-392E6DE428D4}" v="73" dt="2024-05-04T05:17:18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A809-8F59-4CC2-AAFC-3FBA5530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1482-23BF-00A2-7781-739F1060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4989-A76E-C36D-E231-21DD7EE3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7C43-D7D8-58FF-9C51-CEC6C24E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F358-394F-2351-CDCE-D89E539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7AC2-F4D3-9B03-13DC-4E2500CB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98AA7-2C3D-3D3C-D08F-81ECF96F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5888-E0F2-697C-8E56-9F46506E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4C09-9136-5BA1-EB9A-5DBF29B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69C1-021D-A7FE-3F79-871AA14F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D8335-86F5-7A74-C73F-5516012A7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37AEB-6F7C-BDED-AA08-654245DB2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C7BC-74D7-05B2-6788-6744B82B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367E-87F9-62FB-4D71-773DB5B9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C755-9B19-D2B5-22E7-13FB6DEE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44E-1571-E29E-22C5-F691C4A6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D4C6-B434-A731-5101-6F965A31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B08C-F1F8-C70A-0847-D618C90B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D6F1-362B-BC0A-1DE2-D8B65645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3022-25BF-57CC-27D9-71FC22A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3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439-9FC1-A674-C03F-6AB9383A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58DA-85F3-C514-E236-2638DCD7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1568-017A-D0F9-CB15-A51F57EB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3D2B-F182-A242-2D60-16B1D2D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C81C-ED8E-BDC3-E4CB-F5378F3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9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190E-B11E-4A32-25BF-653F69C4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4F4C-4759-84E6-242F-34E943AD3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0FF24-0484-DDDE-93A3-2ECB429F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969EC-42DB-0CB9-1C5C-28848B20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14696-0D3A-A749-A751-105BED23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A780-2E25-C524-9B6F-647366E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197-8347-0FE3-78FE-25FB7904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0EE91-11DC-3766-5D03-2141CC57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2BCC-DFA7-4522-4B66-EB44F8B7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1BEC-E235-1F3A-D0E2-3DE33C5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4437A-4C0C-E081-F422-ECE51E19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3C396-EB3F-0D6D-E161-8A0499FE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1200C-591A-24A7-5D48-E681B61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A1A3B-19D5-9182-6717-8F3B200F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89E7-2450-5EFF-6494-11FE2B21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C2DE1-1562-4161-F8CA-A4A54085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67ADB-AC68-0375-79D7-5BCC943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E46D6-1AAF-5014-0B5D-89A36F32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EAA2-9D10-257F-CA1E-39EE3881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0F78F-DF54-9B8B-EF32-FA653CDF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770C-0D70-C185-4AB4-1F4EF2BA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1EDA-E05F-CB75-6507-4D89B258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7B4B-2B5C-24AF-F4B6-1D6AE71E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D24F-E843-0706-44D4-B6704DE17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8706-1409-27E6-6A2D-618F8E3F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02085-F73C-119E-D3FE-064D2911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46779-AAC1-2E67-1716-50FC1DDB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D78F-07C2-93C9-7763-FB3AD0BC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8014F-D552-F954-07B9-4AAB83F88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B6DCF-BC76-58C3-2FD9-14D955D8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570F-726D-D77E-27AA-71937B54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3A58-A223-D1EB-6FA5-A158A60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6051-AB21-2007-02E4-174189DA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0A7D-44D9-757E-A9DF-846850AD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0A88-C4F0-47D9-FF3D-3E0559BD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4977-566B-42B2-126C-0927DFBE7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7CC8-2614-4275-BFE7-CFAC250F9FD4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67A3-F8C7-A29F-79A7-0810DE01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2581-58FD-4047-089F-E0193694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F353-FBE0-45DC-AD4B-80BE66FB4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3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4D830-F533-DD0E-4D09-7FE545A3F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16512"/>
              </p:ext>
            </p:extLst>
          </p:nvPr>
        </p:nvGraphicFramePr>
        <p:xfrm>
          <a:off x="66977" y="382782"/>
          <a:ext cx="136892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926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   Customer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AFCB64-471D-1327-F8CE-E934FD9C9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95042"/>
              </p:ext>
            </p:extLst>
          </p:nvPr>
        </p:nvGraphicFramePr>
        <p:xfrm>
          <a:off x="79985" y="855044"/>
          <a:ext cx="208280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B3FE41-FA9A-8BF4-B576-6EDCE0CD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31642"/>
              </p:ext>
            </p:extLst>
          </p:nvPr>
        </p:nvGraphicFramePr>
        <p:xfrm>
          <a:off x="2331587" y="946484"/>
          <a:ext cx="208280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2FA99C-3C8F-077C-9386-F910E4C3D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2532"/>
              </p:ext>
            </p:extLst>
          </p:nvPr>
        </p:nvGraphicFramePr>
        <p:xfrm>
          <a:off x="1751264" y="372354"/>
          <a:ext cx="136892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926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      Room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76D41A-E039-880B-1B95-B1E68D821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48077"/>
              </p:ext>
            </p:extLst>
          </p:nvPr>
        </p:nvGraphicFramePr>
        <p:xfrm>
          <a:off x="3658403" y="372354"/>
          <a:ext cx="136892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926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D00831D-5691-24D9-2176-0131D786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72625"/>
              </p:ext>
            </p:extLst>
          </p:nvPr>
        </p:nvGraphicFramePr>
        <p:xfrm>
          <a:off x="4238726" y="946484"/>
          <a:ext cx="208280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F1309-932D-3A5C-4B65-399DF4F6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14652"/>
              </p:ext>
            </p:extLst>
          </p:nvPr>
        </p:nvGraphicFramePr>
        <p:xfrm>
          <a:off x="5752299" y="382782"/>
          <a:ext cx="18283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33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Laundry/game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7966B29-EDA7-8E76-F834-F79A7340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1270"/>
              </p:ext>
            </p:extLst>
          </p:nvPr>
        </p:nvGraphicFramePr>
        <p:xfrm>
          <a:off x="6439702" y="900764"/>
          <a:ext cx="208280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05A22B-7289-3BB4-1CFB-E68B46B6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64179"/>
              </p:ext>
            </p:extLst>
          </p:nvPr>
        </p:nvGraphicFramePr>
        <p:xfrm>
          <a:off x="8967670" y="946484"/>
          <a:ext cx="208280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323927-92D9-7751-9991-4EBB3E66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25520"/>
              </p:ext>
            </p:extLst>
          </p:nvPr>
        </p:nvGraphicFramePr>
        <p:xfrm>
          <a:off x="8387346" y="390196"/>
          <a:ext cx="1643781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781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r>
                        <a:rPr lang="en-IN" dirty="0"/>
                        <a:t>Administration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9282323-9EFF-A567-03DF-1F25B544D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1230"/>
              </p:ext>
            </p:extLst>
          </p:nvPr>
        </p:nvGraphicFramePr>
        <p:xfrm>
          <a:off x="10756097" y="382782"/>
          <a:ext cx="136892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926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r>
                        <a:rPr lang="en-IN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98034C-A8C7-F76B-5027-83134ABF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28889"/>
              </p:ext>
            </p:extLst>
          </p:nvPr>
        </p:nvGraphicFramePr>
        <p:xfrm>
          <a:off x="11323412" y="855044"/>
          <a:ext cx="234296" cy="579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296">
                  <a:extLst>
                    <a:ext uri="{9D8B030D-6E8A-4147-A177-3AD203B41FA5}">
                      <a16:colId xmlns:a16="http://schemas.microsoft.com/office/drawing/2014/main" val="2929589165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32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117A870-8317-C6E6-FC8C-02ED984F7F20}"/>
              </a:ext>
            </a:extLst>
          </p:cNvPr>
          <p:cNvSpPr txBox="1"/>
          <p:nvPr/>
        </p:nvSpPr>
        <p:spPr>
          <a:xfrm>
            <a:off x="568134" y="946484"/>
            <a:ext cx="19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Request for room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872E39-260B-8837-4FE4-775AACBD48AF}"/>
              </a:ext>
            </a:extLst>
          </p:cNvPr>
          <p:cNvCxnSpPr/>
          <p:nvPr/>
        </p:nvCxnSpPr>
        <p:spPr>
          <a:xfrm>
            <a:off x="288265" y="1223483"/>
            <a:ext cx="201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CA088-799E-C347-EEB1-A5E661DDF1FB}"/>
              </a:ext>
            </a:extLst>
          </p:cNvPr>
          <p:cNvCxnSpPr/>
          <p:nvPr/>
        </p:nvCxnSpPr>
        <p:spPr>
          <a:xfrm flipH="1">
            <a:off x="288265" y="1500482"/>
            <a:ext cx="201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2ADBBA-066B-2685-D707-6CD3D4F51766}"/>
              </a:ext>
            </a:extLst>
          </p:cNvPr>
          <p:cNvSpPr txBox="1"/>
          <p:nvPr/>
        </p:nvSpPr>
        <p:spPr>
          <a:xfrm>
            <a:off x="642167" y="1223483"/>
            <a:ext cx="116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Return the 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65729C-F831-AC9A-0FAB-B6E99AE70E4F}"/>
              </a:ext>
            </a:extLst>
          </p:cNvPr>
          <p:cNvCxnSpPr/>
          <p:nvPr/>
        </p:nvCxnSpPr>
        <p:spPr>
          <a:xfrm>
            <a:off x="297704" y="1818763"/>
            <a:ext cx="2043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087D7E-8997-039C-F56E-E1AA22AAF27A}"/>
              </a:ext>
            </a:extLst>
          </p:cNvPr>
          <p:cNvSpPr txBox="1"/>
          <p:nvPr/>
        </p:nvSpPr>
        <p:spPr>
          <a:xfrm>
            <a:off x="568134" y="1541764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 Room availability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590BE4-7391-5B4D-C3EE-3832BA51B8F5}"/>
              </a:ext>
            </a:extLst>
          </p:cNvPr>
          <p:cNvCxnSpPr/>
          <p:nvPr/>
        </p:nvCxnSpPr>
        <p:spPr>
          <a:xfrm flipH="1">
            <a:off x="288265" y="2119226"/>
            <a:ext cx="201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0D739-3F67-221B-DB2C-F7DAE53A971B}"/>
              </a:ext>
            </a:extLst>
          </p:cNvPr>
          <p:cNvSpPr txBox="1"/>
          <p:nvPr/>
        </p:nvSpPr>
        <p:spPr>
          <a:xfrm>
            <a:off x="530602" y="1924523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Return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5E9BB-F0DC-B539-214F-98A19405EFAB}"/>
              </a:ext>
            </a:extLst>
          </p:cNvPr>
          <p:cNvCxnSpPr/>
          <p:nvPr/>
        </p:nvCxnSpPr>
        <p:spPr>
          <a:xfrm>
            <a:off x="297704" y="2468302"/>
            <a:ext cx="201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7A44EC-114A-3F3B-E609-11F0411134FE}"/>
              </a:ext>
            </a:extLst>
          </p:cNvPr>
          <p:cNvSpPr txBox="1"/>
          <p:nvPr/>
        </p:nvSpPr>
        <p:spPr>
          <a:xfrm>
            <a:off x="530602" y="2187020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Book a Room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503BEB-81FE-0374-921E-7E2BEF07FF14}"/>
              </a:ext>
            </a:extLst>
          </p:cNvPr>
          <p:cNvCxnSpPr>
            <a:cxnSpLocks/>
          </p:cNvCxnSpPr>
          <p:nvPr/>
        </p:nvCxnSpPr>
        <p:spPr>
          <a:xfrm>
            <a:off x="2538397" y="2495748"/>
            <a:ext cx="642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62973-EC64-7735-A697-1EC5BE5B1640}"/>
              </a:ext>
            </a:extLst>
          </p:cNvPr>
          <p:cNvSpPr txBox="1"/>
          <p:nvPr/>
        </p:nvSpPr>
        <p:spPr>
          <a:xfrm>
            <a:off x="4447006" y="2176152"/>
            <a:ext cx="313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Sending booking information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AB80FD-F668-8BB6-3DF9-A1EB4B7C7446}"/>
              </a:ext>
            </a:extLst>
          </p:cNvPr>
          <p:cNvCxnSpPr>
            <a:cxnSpLocks/>
          </p:cNvCxnSpPr>
          <p:nvPr/>
        </p:nvCxnSpPr>
        <p:spPr>
          <a:xfrm flipH="1" flipV="1">
            <a:off x="297704" y="2736702"/>
            <a:ext cx="8608847" cy="1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F3C7A-E64C-5A62-FD0F-F5D52EABB1B4}"/>
              </a:ext>
            </a:extLst>
          </p:cNvPr>
          <p:cNvSpPr txBox="1"/>
          <p:nvPr/>
        </p:nvSpPr>
        <p:spPr>
          <a:xfrm>
            <a:off x="4761806" y="2477742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Confirm Booking status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281FDA-C9BA-321E-2B10-06FE2903FBD6}"/>
              </a:ext>
            </a:extLst>
          </p:cNvPr>
          <p:cNvCxnSpPr>
            <a:cxnSpLocks/>
          </p:cNvCxnSpPr>
          <p:nvPr/>
        </p:nvCxnSpPr>
        <p:spPr>
          <a:xfrm>
            <a:off x="329032" y="3049235"/>
            <a:ext cx="394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702CF0-227E-D1EF-F601-EA935A74C223}"/>
              </a:ext>
            </a:extLst>
          </p:cNvPr>
          <p:cNvSpPr txBox="1"/>
          <p:nvPr/>
        </p:nvSpPr>
        <p:spPr>
          <a:xfrm>
            <a:off x="2625424" y="2754741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Request for Food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0A5E23-FF1A-36E7-C41B-22F43DD2FF6A}"/>
              </a:ext>
            </a:extLst>
          </p:cNvPr>
          <p:cNvCxnSpPr>
            <a:cxnSpLocks/>
          </p:cNvCxnSpPr>
          <p:nvPr/>
        </p:nvCxnSpPr>
        <p:spPr>
          <a:xfrm flipH="1">
            <a:off x="297703" y="3353666"/>
            <a:ext cx="397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F58CCA-2D88-D67D-51E7-76FBC20D9CB7}"/>
              </a:ext>
            </a:extLst>
          </p:cNvPr>
          <p:cNvSpPr txBox="1"/>
          <p:nvPr/>
        </p:nvSpPr>
        <p:spPr>
          <a:xfrm>
            <a:off x="478272" y="3076455"/>
            <a:ext cx="239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Return the menu of food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614C40-BD80-AFA2-28E5-8287E0512932}"/>
              </a:ext>
            </a:extLst>
          </p:cNvPr>
          <p:cNvCxnSpPr>
            <a:cxnSpLocks/>
          </p:cNvCxnSpPr>
          <p:nvPr/>
        </p:nvCxnSpPr>
        <p:spPr>
          <a:xfrm>
            <a:off x="220326" y="3657744"/>
            <a:ext cx="401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A4C8B2-94FB-B888-0FAC-FC142009F17E}"/>
              </a:ext>
            </a:extLst>
          </p:cNvPr>
          <p:cNvSpPr txBox="1"/>
          <p:nvPr/>
        </p:nvSpPr>
        <p:spPr>
          <a:xfrm>
            <a:off x="2607953" y="3380673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Order food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91EC92-2D95-38E9-999B-1BF84E113B75}"/>
              </a:ext>
            </a:extLst>
          </p:cNvPr>
          <p:cNvCxnSpPr>
            <a:cxnSpLocks/>
          </p:cNvCxnSpPr>
          <p:nvPr/>
        </p:nvCxnSpPr>
        <p:spPr>
          <a:xfrm flipH="1">
            <a:off x="270799" y="3959567"/>
            <a:ext cx="395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541D3E1-490D-BD01-4838-52850879EC43}"/>
              </a:ext>
            </a:extLst>
          </p:cNvPr>
          <p:cNvSpPr txBox="1"/>
          <p:nvPr/>
        </p:nvSpPr>
        <p:spPr>
          <a:xfrm>
            <a:off x="2475273" y="3684750"/>
            <a:ext cx="16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Sending food items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B3DCB1-DD3D-0BB4-3455-0B43D4BA4EC5}"/>
              </a:ext>
            </a:extLst>
          </p:cNvPr>
          <p:cNvCxnSpPr>
            <a:cxnSpLocks/>
          </p:cNvCxnSpPr>
          <p:nvPr/>
        </p:nvCxnSpPr>
        <p:spPr>
          <a:xfrm>
            <a:off x="288265" y="4338539"/>
            <a:ext cx="615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23125F1-27F5-211B-1DD4-9522FF12A896}"/>
              </a:ext>
            </a:extLst>
          </p:cNvPr>
          <p:cNvSpPr txBox="1"/>
          <p:nvPr/>
        </p:nvSpPr>
        <p:spPr>
          <a:xfrm>
            <a:off x="2510204" y="4069952"/>
            <a:ext cx="339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Request for laundry/gaming availability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A97A9D69-B0C7-E95A-DE7F-BA54C58A6979}"/>
              </a:ext>
            </a:extLst>
          </p:cNvPr>
          <p:cNvCxnSpPr>
            <a:cxnSpLocks/>
          </p:cNvCxnSpPr>
          <p:nvPr/>
        </p:nvCxnSpPr>
        <p:spPr>
          <a:xfrm flipH="1">
            <a:off x="293614" y="4642970"/>
            <a:ext cx="614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9374B7-E032-CE90-5D75-89B9342480AD}"/>
              </a:ext>
            </a:extLst>
          </p:cNvPr>
          <p:cNvSpPr txBox="1"/>
          <p:nvPr/>
        </p:nvSpPr>
        <p:spPr>
          <a:xfrm>
            <a:off x="2435727" y="4391873"/>
            <a:ext cx="339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Return the availability status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DFC9B0DF-C368-DF09-4321-423D7392A193}"/>
              </a:ext>
            </a:extLst>
          </p:cNvPr>
          <p:cNvCxnSpPr>
            <a:cxnSpLocks/>
          </p:cNvCxnSpPr>
          <p:nvPr/>
        </p:nvCxnSpPr>
        <p:spPr>
          <a:xfrm>
            <a:off x="303453" y="4960331"/>
            <a:ext cx="1101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DB2B1D7-D5FF-ADDB-2F26-13B811866360}"/>
              </a:ext>
            </a:extLst>
          </p:cNvPr>
          <p:cNvSpPr txBox="1"/>
          <p:nvPr/>
        </p:nvSpPr>
        <p:spPr>
          <a:xfrm>
            <a:off x="4447006" y="4664006"/>
            <a:ext cx="339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Total Bill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2D17303-EAFE-ACE7-9DD2-B36D7F0C7B1A}"/>
              </a:ext>
            </a:extLst>
          </p:cNvPr>
          <p:cNvCxnSpPr>
            <a:cxnSpLocks/>
          </p:cNvCxnSpPr>
          <p:nvPr/>
        </p:nvCxnSpPr>
        <p:spPr>
          <a:xfrm flipH="1">
            <a:off x="275326" y="5264762"/>
            <a:ext cx="1096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1DCABC4-0926-7D01-76AB-CD31C651121A}"/>
              </a:ext>
            </a:extLst>
          </p:cNvPr>
          <p:cNvSpPr txBox="1"/>
          <p:nvPr/>
        </p:nvSpPr>
        <p:spPr>
          <a:xfrm>
            <a:off x="4381834" y="5006745"/>
            <a:ext cx="339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Return Transaction information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149CAF4-A3D3-A590-1514-B29ECC2F33BB}"/>
              </a:ext>
            </a:extLst>
          </p:cNvPr>
          <p:cNvCxnSpPr>
            <a:cxnSpLocks/>
          </p:cNvCxnSpPr>
          <p:nvPr/>
        </p:nvCxnSpPr>
        <p:spPr>
          <a:xfrm>
            <a:off x="297704" y="5636987"/>
            <a:ext cx="86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F331B89-BE73-FC2B-835B-42EAC961760F}"/>
              </a:ext>
            </a:extLst>
          </p:cNvPr>
          <p:cNvSpPr txBox="1"/>
          <p:nvPr/>
        </p:nvSpPr>
        <p:spPr>
          <a:xfrm>
            <a:off x="2549306" y="5344996"/>
            <a:ext cx="339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Send transactions  details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8DD9984D-B001-61AB-65D5-2DA6825F12EE}"/>
              </a:ext>
            </a:extLst>
          </p:cNvPr>
          <p:cNvCxnSpPr>
            <a:cxnSpLocks/>
          </p:cNvCxnSpPr>
          <p:nvPr/>
        </p:nvCxnSpPr>
        <p:spPr>
          <a:xfrm flipH="1">
            <a:off x="320308" y="5957236"/>
            <a:ext cx="8586243" cy="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64189CC-AB64-7D4A-F1CE-B1899456A89C}"/>
              </a:ext>
            </a:extLst>
          </p:cNvPr>
          <p:cNvSpPr txBox="1"/>
          <p:nvPr/>
        </p:nvSpPr>
        <p:spPr>
          <a:xfrm>
            <a:off x="4447006" y="5702387"/>
            <a:ext cx="313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Receipt</a:t>
            </a:r>
          </a:p>
        </p:txBody>
      </p:sp>
    </p:spTree>
    <p:extLst>
      <p:ext uri="{BB962C8B-B14F-4D97-AF65-F5344CB8AC3E}">
        <p14:creationId xmlns:p14="http://schemas.microsoft.com/office/powerpoint/2010/main" val="309703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Kumar Mamidi</dc:creator>
  <cp:lastModifiedBy>Nithin Kumar Mamidi</cp:lastModifiedBy>
  <cp:revision>2</cp:revision>
  <dcterms:created xsi:type="dcterms:W3CDTF">2024-05-04T04:07:04Z</dcterms:created>
  <dcterms:modified xsi:type="dcterms:W3CDTF">2024-05-04T05:19:40Z</dcterms:modified>
</cp:coreProperties>
</file>