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instructables.com/id/Girino-Fast-Arduino-Oscilloscope/" TargetMode="External"/><Relationship Id="rId4" Type="http://schemas.openxmlformats.org/officeDocument/2006/relationships/hyperlink" Target="https://cdn-learn.adafruit.com/downloads/pdf/adafruit-arduino-lesson-10-making-sounds.pdf" TargetMode="External"/><Relationship Id="rId5" Type="http://schemas.openxmlformats.org/officeDocument/2006/relationships/hyperlink" Target="https://www.arduino.cc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2957400" y="907475"/>
            <a:ext cx="6186600" cy="164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/>
              <a:t>Mini-Oscilloscope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Group 6 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74775" y="2551175"/>
            <a:ext cx="3470700" cy="198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 sz="2400" u="sng"/>
              <a:t>Members: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 sz="2400"/>
              <a:t>Christopher Carlson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 sz="2400"/>
              <a:t>Zhe Lu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 sz="2400"/>
              <a:t>Ming Ma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 sz="2400"/>
              <a:t>Vasiliy Pukay</a:t>
            </a: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394550" y="393750"/>
            <a:ext cx="6354900" cy="14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Board Layout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Lorem ipsum dolor sit amet, consectetur adipiscing elit, sed do eiusmod tempor incididunt ut labore et dolore magna aliqua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Incididunt ut labore et dolore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Consectetur adipiscing elit, sed do eiusmod tempor incididunt ut labore et dolore magna aliqua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550" y="990125"/>
            <a:ext cx="6942875" cy="393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297500" y="393750"/>
            <a:ext cx="6684000" cy="14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Troubleshooting Board Layout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1297500" y="1972550"/>
            <a:ext cx="7407000" cy="24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Move capacitors: make bypass capacitors much closer to our </a:t>
            </a:r>
            <a:r>
              <a:rPr lang="en" sz="1600"/>
              <a:t>microcontroller</a:t>
            </a:r>
            <a:r>
              <a:rPr lang="en" sz="1600"/>
              <a:t>.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Move oscillator: make oscillator close enough to our microcontroller.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-"/>
            </a:pPr>
            <a:r>
              <a:rPr lang="en" sz="1600"/>
              <a:t>Make two layers ground.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297500" y="393750"/>
            <a:ext cx="7051500" cy="14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Code Integration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600"/>
              <a:t>-Burning Bootloader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600"/>
              <a:t>-Program Microprocessor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1297500" y="393750"/>
            <a:ext cx="6969000" cy="14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Build Overview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2850"/>
            <a:ext cx="9144001" cy="40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297500" y="393750"/>
            <a:ext cx="6969000" cy="14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Testing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1297500" y="1972550"/>
            <a:ext cx="7198500" cy="24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Power Supply (External to PCB)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LCD Connection (“Hello World Test”)</a:t>
            </a:r>
          </a:p>
          <a:p>
            <a:pPr indent="-330200" lvl="0" marL="457200" rtl="0">
              <a:spcBef>
                <a:spcPts val="0"/>
              </a:spcBef>
              <a:buSzPts val="1600"/>
              <a:buAutoNum type="arabicPeriod"/>
            </a:pPr>
            <a:r>
              <a:rPr lang="en" sz="1600"/>
              <a:t>Microprocessor Burned in Bootloader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1297500" y="393750"/>
            <a:ext cx="6969000" cy="14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1297500" y="1972550"/>
            <a:ext cx="7084500" cy="24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600"/>
              <a:t>Our mini-oscilloscope can achieve the basic functions of oscilloscope.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600"/>
              <a:t>We can measure the waveform and frequency successfully.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/>
              <a:t> However, the LCD is not big enough for us to display our measured waveform. We still need to do some improvements for our design.</a:t>
            </a:r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297500" y="393750"/>
            <a:ext cx="6913800" cy="14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1297500" y="903050"/>
            <a:ext cx="6913800" cy="414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Vas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This project has taught me that building/testing a project reveals just how much we have learned as engineering student through the years.  I found myself able to move through many different subjects just from pure instinct.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Ming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I learned how to debug our board efficiently. Besides that, I learned the design procedures for my future designs.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Chris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I learned about the social workings of a group, how differing personalities </a:t>
            </a:r>
            <a:r>
              <a:rPr lang="en"/>
              <a:t>communicate</a:t>
            </a:r>
            <a:r>
              <a:rPr lang="en"/>
              <a:t>, and what they </a:t>
            </a:r>
            <a:r>
              <a:rPr lang="en"/>
              <a:t>communicate</a:t>
            </a:r>
            <a:r>
              <a:rPr lang="en"/>
              <a:t>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Lu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I learnt the whole processing of how a project should be built. Also, I learnt a lot of skills of </a:t>
            </a:r>
            <a:r>
              <a:rPr lang="en"/>
              <a:t>soldering and debugging. Both of them will help me to do my future project.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297450" y="402000"/>
            <a:ext cx="2549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/>
              <a:t>References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865600" y="1763150"/>
            <a:ext cx="7157100" cy="24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http://www.instructables.com/id/Girino-Fast-Arduino-Oscilloscope/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https://cdn-learn.adafruit.com/downloads/pdf/adafruit-arduino-lesson-10-making-sounds.pdf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https://www.arduino.cc/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765000" y="1972550"/>
            <a:ext cx="17826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Thanks!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67400" y="126775"/>
            <a:ext cx="3931200" cy="1359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/>
              <a:t>Project Overview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734775" y="1486075"/>
            <a:ext cx="4675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</a:rPr>
              <a:t>Deliverables: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Has at least 1 sensor (input)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Has at least 1 actuator (output)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Has digital or analog processor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Fits on a two layer PCB</a:t>
            </a:r>
          </a:p>
          <a:p>
            <a:pPr indent="-317500" lvl="0" marL="457200" rtl="0">
              <a:spcBef>
                <a:spcPts val="0"/>
              </a:spcBef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Hand assembled and most importantly… works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</a:rPr>
              <a:t>Product: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 portable mini-oscilloscope offering a measurement spectrum of 10Hz to 50kHz.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</a:rPr>
              <a:t>Tech Specs: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ATMEGA328 Processor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ST7920 (5.6’) LCD</a:t>
            </a:r>
          </a:p>
          <a:p>
            <a:pPr indent="-317500" lvl="0" marL="457200" rtl="0">
              <a:spcBef>
                <a:spcPts val="0"/>
              </a:spcBef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Three Functional Buttons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/>
              <a:t>Motivation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297500" y="1033925"/>
            <a:ext cx="7038900" cy="344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Technology today is ALL about portability, compactness and versatility.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We want to take a traditional bulky Oscilloscope from a lab and produce a mobile product that can be used in many different scenarios.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This product brings a chance for many to experience the powerful tool of an engineer without having to be stuck in a lab.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The world flows in many different frequencies, let's go out and measure them.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/>
              <a:t>Objective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Explore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Real Engineering Tasks: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Major Components and Their Applications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PCB Schematics/Layout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Board Design Layout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Code Implementation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Simulating/Troubleshooting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Most Importantly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Go from a design to a working prototype to showcase.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Design Decisions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ATMEGA328-AU Processor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Easily Programmable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Open Source (u8glib.h)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Smaller Build (PU)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ST7920 (5.6’) LCD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Relatively Inexpensive (Approx. $9)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Lower Contrast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Three Functional Buttons 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Provides Additional Tools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Input/Output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Input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Signal Sensor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Button 1: Hold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Button 2: Add t/div (Expand)</a:t>
            </a:r>
          </a:p>
          <a:p>
            <a:pPr indent="-330200" lvl="0" marL="457200" rtl="0">
              <a:spcBef>
                <a:spcPts val="0"/>
              </a:spcBef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Button 3: Sub t/div (Decrease)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Output</a:t>
            </a:r>
          </a:p>
          <a:p>
            <a:pPr indent="-330200" lvl="0" marL="457200" rtl="0">
              <a:spcBef>
                <a:spcPts val="0"/>
              </a:spcBef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Signal Waveform and Frequency via LCD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Microprocessor - ATMEGA328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5135296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Input: 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Analog Pin0 </a:t>
            </a:r>
          </a:p>
          <a:p>
            <a:pPr indent="-311150" lvl="0" marL="457200" rtl="0">
              <a:spcBef>
                <a:spcPts val="0"/>
              </a:spcBef>
              <a:buSzPts val="13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PB0 - PB2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Output:</a:t>
            </a:r>
          </a:p>
          <a:p>
            <a:pPr indent="-311150" lvl="0" marL="457200">
              <a:spcBef>
                <a:spcPts val="0"/>
              </a:spcBef>
              <a:buSzPts val="13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PB3 - PB5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788" y="1393650"/>
            <a:ext cx="3790625" cy="325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Schematic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Lorem ipsum dolor sit amet, consectetur adipiscing elit, sed do eiusmod tempor incididunt ut labore et dolore magna aliqua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Incididunt ut labore et dolore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Consectetur adipiscing elit, sed do eiusmod tempor incididunt ut labore et dolore magna aliqua.</a:t>
            </a:r>
          </a:p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Lorem ipsum dolor sit amet, consectetur adipiscing elit, sed do eiusmod tempor incididunt ut labore et dolore magna aliqua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329" y="-5"/>
            <a:ext cx="9524649" cy="5445926"/>
          </a:xfrm>
          <a:prstGeom prst="rect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90" name="Shape 1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297500" y="393750"/>
            <a:ext cx="6601500" cy="14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Troubleshooting Schematic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297500" y="1972550"/>
            <a:ext cx="6222300" cy="24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Add some bypass : make sure the circuit works correctly.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Oscillator: move much closer to our microcontroller.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Pushbuttons: change the type of buttons (7mm SMD buttons).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" sz="1800"/>
              <a:t>Add header: don’t have ICSP pins to burn bootloader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