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sldIdLst>
    <p:sldId id="256" r:id="rId5"/>
    <p:sldId id="262" r:id="rId6"/>
    <p:sldId id="265" r:id="rId7"/>
    <p:sldId id="270" r:id="rId8"/>
    <p:sldId id="266" r:id="rId9"/>
    <p:sldId id="267" r:id="rId10"/>
    <p:sldId id="268"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Impress, Work Together" id="{B9B51309-D148-4332-87C2-07BE32FBCA3B}">
          <p14:sldIdLst>
            <p14:sldId id="262"/>
            <p14:sldId id="265"/>
            <p14:sldId id="270"/>
            <p14:sldId id="266"/>
            <p14:sldId id="267"/>
            <p14:sldId id="268"/>
            <p14:sldId id="269"/>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80" autoAdjust="0"/>
  </p:normalViewPr>
  <p:slideViewPr>
    <p:cSldViewPr snapToGrid="0">
      <p:cViewPr>
        <p:scale>
          <a:sx n="71" d="100"/>
          <a:sy n="71" d="100"/>
        </p:scale>
        <p:origin x="1138" y="45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9/13/2022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9/13/2022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9/13/2022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9/13/2022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9/13/2022</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0178" y="1690070"/>
            <a:ext cx="10515600" cy="2387600"/>
          </a:xfrm>
        </p:spPr>
        <p:txBody>
          <a:bodyPr>
            <a:normAutofit fontScale="90000"/>
          </a:bodyPr>
          <a:lstStyle/>
          <a:p>
            <a:pPr algn="ct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latin typeface="Times New Roman" panose="02020603050405020304" pitchFamily="18" charset="0"/>
                <a:cs typeface="Times New Roman" panose="02020603050405020304" pitchFamily="18" charset="0"/>
              </a:rPr>
              <a:t>PRESENTATION</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ON</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CAR PRICE PREDICTION</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874589" y="5124091"/>
            <a:ext cx="5564036" cy="1124311"/>
          </a:xfrm>
        </p:spPr>
        <p:txBody>
          <a:bodyPr>
            <a:normAutofit fontScale="85000" lnSpcReduction="20000"/>
          </a:bodyPr>
          <a:lstStyle/>
          <a:p>
            <a:pPr algn="r"/>
            <a:r>
              <a:rPr lang="en-US" dirty="0" smtClean="0">
                <a:latin typeface="Times New Roman" panose="02020603050405020304" pitchFamily="18" charset="0"/>
                <a:cs typeface="Times New Roman" panose="02020603050405020304" pitchFamily="18" charset="0"/>
              </a:rPr>
              <a:t>Submitted by:</a:t>
            </a:r>
          </a:p>
          <a:p>
            <a:pPr algn="r"/>
            <a:r>
              <a:rPr lang="en-US" dirty="0" smtClean="0">
                <a:latin typeface="Times New Roman" panose="02020603050405020304" pitchFamily="18" charset="0"/>
                <a:cs typeface="Times New Roman" panose="02020603050405020304" pitchFamily="18" charset="0"/>
              </a:rPr>
              <a:t>MANISHA</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Problem Statement and Understanding</a:t>
            </a:r>
            <a:endParaRPr lang="en-US" dirty="0">
              <a:latin typeface="Times New Roman" panose="02020603050405020304" pitchFamily="18" charset="0"/>
              <a:cs typeface="Times New Roman" panose="02020603050405020304" pitchFamily="18" charset="0"/>
            </a:endParaRPr>
          </a:p>
        </p:txBody>
      </p:sp>
      <p:sp>
        <p:nvSpPr>
          <p:cNvPr id="11" name="Content Placeholder 10"/>
          <p:cNvSpPr>
            <a:spLocks noGrp="1"/>
          </p:cNvSpPr>
          <p:nvPr>
            <p:ph idx="1"/>
          </p:nvPr>
        </p:nvSpPr>
        <p:spPr>
          <a:xfrm>
            <a:off x="838201" y="2022437"/>
            <a:ext cx="10515600" cy="4176041"/>
          </a:xfrm>
        </p:spPr>
        <p:txBody>
          <a:bodyPr/>
          <a:lstStyle/>
          <a:p>
            <a:r>
              <a:rPr lang="en-IN" sz="2400" dirty="0">
                <a:latin typeface="Times New Roman" panose="02020603050405020304" pitchFamily="18" charset="0"/>
                <a:cs typeface="Times New Roman" panose="02020603050405020304" pitchFamily="18" charset="0"/>
              </a:rPr>
              <a:t>In the market, we have seen lot of changes in the car prices. Now some cars are in demand hence making them costly and some are not in demand hence cheaper. </a:t>
            </a:r>
            <a:r>
              <a:rPr lang="en-US" sz="2400" dirty="0">
                <a:latin typeface="Times New Roman" panose="02020603050405020304" pitchFamily="18" charset="0"/>
                <a:cs typeface="Times New Roman" panose="02020603050405020304" pitchFamily="18" charset="0"/>
              </a:rPr>
              <a:t>With the change in market due to covid 19 impact, </a:t>
            </a:r>
            <a:r>
              <a:rPr lang="en-US" sz="2400" dirty="0" smtClean="0">
                <a:latin typeface="Times New Roman" panose="02020603050405020304" pitchFamily="18" charset="0"/>
                <a:cs typeface="Times New Roman" panose="02020603050405020304" pitchFamily="18" charset="0"/>
              </a:rPr>
              <a:t>the persons are facing </a:t>
            </a:r>
            <a:r>
              <a:rPr lang="en-US" sz="2400" dirty="0">
                <a:latin typeface="Times New Roman" panose="02020603050405020304" pitchFamily="18" charset="0"/>
                <a:cs typeface="Times New Roman" panose="02020603050405020304" pitchFamily="18" charset="0"/>
              </a:rPr>
              <a:t>problems with their previous car price </a:t>
            </a:r>
            <a:r>
              <a:rPr lang="en-US" sz="2400" dirty="0" smtClean="0">
                <a:latin typeface="Times New Roman" panose="02020603050405020304" pitchFamily="18" charset="0"/>
                <a:cs typeface="Times New Roman" panose="02020603050405020304" pitchFamily="18" charset="0"/>
              </a:rPr>
              <a:t>valuation. </a:t>
            </a:r>
            <a:r>
              <a:rPr lang="en-US" sz="2400" dirty="0">
                <a:latin typeface="Times New Roman" panose="02020603050405020304" pitchFamily="18" charset="0"/>
                <a:cs typeface="Times New Roman" panose="02020603050405020304" pitchFamily="18" charset="0"/>
              </a:rPr>
              <a:t>So, they are looking for new machine learning models from new data. We have to make car price valuation model</a:t>
            </a:r>
            <a:r>
              <a:rPr lang="en-US" sz="2400" dirty="0"/>
              <a:t>. </a:t>
            </a:r>
            <a:endParaRPr lang="en-IN" sz="2400" dirty="0"/>
          </a:p>
          <a:p>
            <a:endParaRPr lang="en-IN" sz="2400" dirty="0"/>
          </a:p>
        </p:txBody>
      </p:sp>
    </p:spTree>
    <p:extLst>
      <p:ext uri="{BB962C8B-B14F-4D97-AF65-F5344CB8AC3E}">
        <p14:creationId xmlns:p14="http://schemas.microsoft.com/office/powerpoint/2010/main" val="2090733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EDA Steps and Visualizations</a:t>
            </a:r>
            <a:endParaRPr lang="en-IN"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838201" y="1979407"/>
            <a:ext cx="10515600" cy="4197556"/>
          </a:xfrm>
        </p:spPr>
        <p:txBody>
          <a:bodyPr>
            <a:normAutofit fontScale="92500" lnSpcReduction="20000"/>
          </a:bodyPr>
          <a:lstStyle/>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There are 5078 </a:t>
            </a:r>
            <a:r>
              <a:rPr lang="en-US" sz="2400" dirty="0">
                <a:latin typeface="Times New Roman" panose="02020603050405020304" pitchFamily="18" charset="0"/>
                <a:cs typeface="Times New Roman" panose="02020603050405020304" pitchFamily="18" charset="0"/>
              </a:rPr>
              <a:t>rows and 9</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columns in the dataset</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There </a:t>
            </a:r>
            <a:r>
              <a:rPr lang="en-US" sz="2400" dirty="0">
                <a:latin typeface="Times New Roman" panose="02020603050405020304" pitchFamily="18" charset="0"/>
                <a:cs typeface="Times New Roman" panose="02020603050405020304" pitchFamily="18" charset="0"/>
              </a:rPr>
              <a:t>are no null values in the data.</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There </a:t>
            </a:r>
            <a:r>
              <a:rPr lang="en-US" sz="2400" dirty="0">
                <a:latin typeface="Times New Roman" panose="02020603050405020304" pitchFamily="18" charset="0"/>
                <a:cs typeface="Times New Roman" panose="02020603050405020304" pitchFamily="18" charset="0"/>
              </a:rPr>
              <a:t>are </a:t>
            </a:r>
            <a:r>
              <a:rPr lang="en-US" sz="2400" dirty="0" smtClean="0">
                <a:latin typeface="Times New Roman" panose="02020603050405020304" pitchFamily="18" charset="0"/>
                <a:cs typeface="Times New Roman" panose="02020603050405020304" pitchFamily="18" charset="0"/>
              </a:rPr>
              <a:t>five </a:t>
            </a:r>
            <a:r>
              <a:rPr lang="en-US" sz="2400" dirty="0">
                <a:latin typeface="Times New Roman" panose="02020603050405020304" pitchFamily="18" charset="0"/>
                <a:cs typeface="Times New Roman" panose="02020603050405020304" pitchFamily="18" charset="0"/>
              </a:rPr>
              <a:t>columns of object type, </a:t>
            </a:r>
            <a:r>
              <a:rPr lang="en-US" sz="2400" dirty="0" smtClean="0">
                <a:latin typeface="Times New Roman" panose="02020603050405020304" pitchFamily="18" charset="0"/>
                <a:cs typeface="Times New Roman" panose="02020603050405020304" pitchFamily="18" charset="0"/>
              </a:rPr>
              <a:t>four columns </a:t>
            </a:r>
            <a:r>
              <a:rPr lang="en-US" sz="2400" dirty="0">
                <a:latin typeface="Times New Roman" panose="02020603050405020304" pitchFamily="18" charset="0"/>
                <a:cs typeface="Times New Roman" panose="02020603050405020304" pitchFamily="18" charset="0"/>
              </a:rPr>
              <a:t>of </a:t>
            </a:r>
            <a:r>
              <a:rPr lang="en-US" sz="2400" dirty="0" smtClean="0">
                <a:latin typeface="Times New Roman" panose="02020603050405020304" pitchFamily="18" charset="0"/>
                <a:cs typeface="Times New Roman" panose="02020603050405020304" pitchFamily="18" charset="0"/>
              </a:rPr>
              <a:t>numerical type.</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We </a:t>
            </a:r>
            <a:r>
              <a:rPr lang="en-US" sz="2400" dirty="0">
                <a:latin typeface="Times New Roman" panose="02020603050405020304" pitchFamily="18" charset="0"/>
                <a:cs typeface="Times New Roman" panose="02020603050405020304" pitchFamily="18" charset="0"/>
              </a:rPr>
              <a:t>visualize the continuous data by distribution plot and categorical data by </a:t>
            </a:r>
            <a:r>
              <a:rPr lang="en-US" sz="2400" dirty="0" err="1">
                <a:latin typeface="Times New Roman" panose="02020603050405020304" pitchFamily="18" charset="0"/>
                <a:cs typeface="Times New Roman" panose="02020603050405020304" pitchFamily="18" charset="0"/>
              </a:rPr>
              <a:t>countplot</a:t>
            </a:r>
            <a:r>
              <a:rPr lang="en-US" sz="24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Convert </a:t>
            </a:r>
            <a:r>
              <a:rPr lang="en-US" sz="2400" dirty="0">
                <a:latin typeface="Times New Roman" panose="02020603050405020304" pitchFamily="18" charset="0"/>
                <a:cs typeface="Times New Roman" panose="02020603050405020304" pitchFamily="18" charset="0"/>
              </a:rPr>
              <a:t>object data into float data type by encoding technique.</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Describes </a:t>
            </a:r>
            <a:r>
              <a:rPr lang="en-US" sz="2400" dirty="0">
                <a:latin typeface="Times New Roman" panose="02020603050405020304" pitchFamily="18" charset="0"/>
                <a:cs typeface="Times New Roman" panose="02020603050405020304" pitchFamily="18" charset="0"/>
              </a:rPr>
              <a:t>the data in statistical terms.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2180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EDA Steps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65519" y="1722108"/>
            <a:ext cx="10515600" cy="4351338"/>
          </a:xfrm>
        </p:spPr>
        <p:txBody>
          <a:bodyPr/>
          <a:lstStyle/>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Identify </a:t>
            </a:r>
            <a:r>
              <a:rPr lang="en-US" sz="2200" dirty="0">
                <a:latin typeface="Times New Roman" panose="02020603050405020304" pitchFamily="18" charset="0"/>
                <a:cs typeface="Times New Roman" panose="02020603050405020304" pitchFamily="18" charset="0"/>
              </a:rPr>
              <a:t>the relationship between dependent and independent </a:t>
            </a:r>
            <a:r>
              <a:rPr lang="en-US" sz="2200" dirty="0" smtClean="0">
                <a:latin typeface="Times New Roman" panose="02020603050405020304" pitchFamily="18" charset="0"/>
                <a:cs typeface="Times New Roman" panose="02020603050405020304" pitchFamily="18" charset="0"/>
              </a:rPr>
              <a:t>variable and see that all the columns have not good correlation.</a:t>
            </a: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t>
            </a:r>
            <a:r>
              <a:rPr lang="en-IN" sz="2200" dirty="0" smtClean="0">
                <a:latin typeface="Times New Roman" panose="02020603050405020304" pitchFamily="18" charset="0"/>
                <a:cs typeface="Times New Roman" panose="02020603050405020304" pitchFamily="18" charset="0"/>
              </a:rPr>
              <a:t>Locate </a:t>
            </a:r>
            <a:r>
              <a:rPr lang="en-IN" sz="2200" dirty="0">
                <a:latin typeface="Times New Roman" panose="02020603050405020304" pitchFamily="18" charset="0"/>
                <a:cs typeface="Times New Roman" panose="02020603050405020304" pitchFamily="18" charset="0"/>
              </a:rPr>
              <a:t>any outliers in your </a:t>
            </a:r>
            <a:r>
              <a:rPr lang="en-IN" sz="2200" dirty="0" smtClean="0">
                <a:latin typeface="Times New Roman" panose="02020603050405020304" pitchFamily="18" charset="0"/>
                <a:cs typeface="Times New Roman" panose="02020603050405020304" pitchFamily="18" charset="0"/>
              </a:rPr>
              <a:t>dataset and get in </a:t>
            </a:r>
            <a:r>
              <a:rPr lang="en-IN" sz="2200" dirty="0" err="1" smtClean="0">
                <a:latin typeface="Times New Roman" panose="02020603050405020304" pitchFamily="18" charset="0"/>
                <a:cs typeface="Times New Roman" panose="02020603050405020304" pitchFamily="18" charset="0"/>
              </a:rPr>
              <a:t>Driven_Kilometers</a:t>
            </a:r>
            <a:r>
              <a:rPr lang="en-IN" sz="2200" dirty="0" smtClean="0">
                <a:latin typeface="Times New Roman" panose="02020603050405020304" pitchFamily="18" charset="0"/>
                <a:cs typeface="Times New Roman" panose="02020603050405020304" pitchFamily="18" charset="0"/>
              </a:rPr>
              <a:t>.</a:t>
            </a:r>
            <a:endParaRPr lang="en-IN"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Check the </a:t>
            </a:r>
            <a:r>
              <a:rPr lang="en-US" sz="2200" dirty="0">
                <a:latin typeface="Times New Roman" panose="02020603050405020304" pitchFamily="18" charset="0"/>
                <a:cs typeface="Times New Roman" panose="02020603050405020304" pitchFamily="18" charset="0"/>
              </a:rPr>
              <a:t>Skewness in the </a:t>
            </a:r>
            <a:r>
              <a:rPr lang="en-US" sz="2200" dirty="0" smtClean="0">
                <a:latin typeface="Times New Roman" panose="02020603050405020304" pitchFamily="18" charset="0"/>
                <a:cs typeface="Times New Roman" panose="02020603050405020304" pitchFamily="18" charset="0"/>
              </a:rPr>
              <a:t>dataset and also get in </a:t>
            </a:r>
            <a:r>
              <a:rPr lang="en-IN" sz="2200" dirty="0" err="1">
                <a:latin typeface="Times New Roman" panose="02020603050405020304" pitchFamily="18" charset="0"/>
                <a:cs typeface="Times New Roman" panose="02020603050405020304" pitchFamily="18" charset="0"/>
              </a:rPr>
              <a:t>Driven_Kilometers</a:t>
            </a:r>
            <a:r>
              <a:rPr lang="en-IN" sz="220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03131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Steps and Assumptions used to complete the project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1" y="1825625"/>
            <a:ext cx="10678063" cy="4351338"/>
          </a:xfrm>
        </p:spPr>
        <p:txBody>
          <a:bodyPr>
            <a:normAutofit/>
          </a:bodyPr>
          <a:lstStyle/>
          <a:p>
            <a:pPr marL="342900" indent="-342900">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In this project we have no data, for collecting the data we have to scrape data from the different cars site. So, we scrape various features and the target variable from Cars24 and create a dataframe for the analysis. </a:t>
            </a:r>
          </a:p>
          <a:p>
            <a:pPr marL="342900" indent="-342900">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There are maximum features of categorical data type so we do not pre processing the feature variable by StandardScaler() function.</a:t>
            </a:r>
          </a:p>
          <a:p>
            <a:pPr marL="342900" indent="-342900">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2859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Model Dashboard</a:t>
            </a:r>
            <a:endParaRPr lang="en-IN" dirty="0"/>
          </a:p>
        </p:txBody>
      </p:sp>
      <p:sp>
        <p:nvSpPr>
          <p:cNvPr id="3" name="Content Placeholder 2"/>
          <p:cNvSpPr>
            <a:spLocks noGrp="1"/>
          </p:cNvSpPr>
          <p:nvPr>
            <p:ph idx="1"/>
          </p:nvPr>
        </p:nvSpPr>
        <p:spPr>
          <a:xfrm>
            <a:off x="838201" y="1825625"/>
            <a:ext cx="10515600" cy="4351338"/>
          </a:xfrm>
        </p:spPr>
        <p:txBody>
          <a:bodyPr>
            <a:normAutofit/>
          </a:bodyPr>
          <a:lstStyle/>
          <a:p>
            <a:r>
              <a:rPr lang="en-US" sz="2200" dirty="0" smtClean="0">
                <a:latin typeface="Times New Roman" panose="02020603050405020304" pitchFamily="18" charset="0"/>
                <a:cs typeface="Times New Roman" panose="02020603050405020304" pitchFamily="18" charset="0"/>
              </a:rPr>
              <a:t>The Car price project is the Regression problem. We first split the train and test data then fit the regression model on the feature data. The models we used to fit are:</a:t>
            </a:r>
          </a:p>
          <a:p>
            <a:pPr marL="285750" indent="-285750">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  Linear Regression :       r2_score= 27.90  and  cv_score= 25.72</a:t>
            </a:r>
          </a:p>
          <a:p>
            <a:pPr marL="285750" indent="-285750">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  Decision Tree Regressor :  r2_score= 93.96    and   cv_score= 65.67</a:t>
            </a:r>
          </a:p>
          <a:p>
            <a:pPr marL="285750" indent="-285750">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  Random Forest Regressor :   r2_score= 96.28    and     cv_score= 81.20</a:t>
            </a:r>
          </a:p>
          <a:p>
            <a:pPr marL="285750" indent="-285750">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  Gradient Boosting Regressor :   r2_score= 82.93   and   cv_score= 75.20</a:t>
            </a:r>
            <a:endParaRPr lang="en-IN" sz="2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7662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Finalized Model</a:t>
            </a:r>
            <a:endParaRPr lang="en-IN" dirty="0"/>
          </a:p>
        </p:txBody>
      </p:sp>
      <p:sp>
        <p:nvSpPr>
          <p:cNvPr id="3" name="Content Placeholder 2"/>
          <p:cNvSpPr>
            <a:spLocks noGrp="1"/>
          </p:cNvSpPr>
          <p:nvPr>
            <p:ph idx="1"/>
          </p:nvPr>
        </p:nvSpPr>
        <p:spPr>
          <a:xfrm>
            <a:off x="838201" y="1825625"/>
            <a:ext cx="10427897" cy="4351338"/>
          </a:xfrm>
        </p:spPr>
        <p:txBody>
          <a:bodyPr>
            <a:normAutofit/>
          </a:bodyPr>
          <a:lstStyle/>
          <a:p>
            <a:r>
              <a:rPr lang="en-US" sz="2200" dirty="0" smtClean="0">
                <a:latin typeface="Times New Roman" panose="02020603050405020304" pitchFamily="18" charset="0"/>
                <a:cs typeface="Times New Roman" panose="02020603050405020304" pitchFamily="18" charset="0"/>
              </a:rPr>
              <a:t>We fit various models on the dataset and we get Random Forest Regressor is the better one for predicting the price of cars. The r2_score and cv_score both are higher then all. The mean absolute error is also least for the same model, so we select that model as better model for our problem. The score of the model is 96 which is higher or good so we don’t require to tune the parameters</a:t>
            </a:r>
            <a:r>
              <a:rPr lang="en-US"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0277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a:t>
            </a:r>
            <a:endParaRPr lang="en-IN" dirty="0"/>
          </a:p>
        </p:txBody>
      </p:sp>
      <p:sp>
        <p:nvSpPr>
          <p:cNvPr id="3" name="Content Placeholder 2"/>
          <p:cNvSpPr>
            <a:spLocks noGrp="1"/>
          </p:cNvSpPr>
          <p:nvPr>
            <p:ph idx="1"/>
          </p:nvPr>
        </p:nvSpPr>
        <p:spPr>
          <a:xfrm>
            <a:off x="864081" y="1868757"/>
            <a:ext cx="10489720" cy="4351338"/>
          </a:xfrm>
        </p:spPr>
        <p:txBody>
          <a:bodyPr>
            <a:normAutofit/>
          </a:bodyPr>
          <a:lstStyle/>
          <a:p>
            <a:r>
              <a:rPr lang="en-US" sz="2200" dirty="0" smtClean="0">
                <a:latin typeface="Times New Roman" panose="02020603050405020304" pitchFamily="18" charset="0"/>
                <a:cs typeface="Times New Roman" panose="02020603050405020304" pitchFamily="18" charset="0"/>
              </a:rPr>
              <a:t>On our analyzing and modeling, we conclude that all the features we scrape they all are important or effect on the price value. The proportion of the variation in the dependent variable that is predicted from the independent variables is 96%. That is the good result for our machine learning model for the data. And also we can evaluate the new prices for the cars.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1336697"/>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1584528</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2012-06-20T23:39:00+00:00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TP102923943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843282</LocLastLocAttemptVersionLookup>
    <IsSearchable xmlns="4873beb7-5857-4685-be1f-d57550cc96cc">true</IsSearchable>
    <TemplateTemplateType xmlns="4873beb7-5857-4685-be1f-d57550cc96cc">PowerPoint Template - Slideshow Launch</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LocMarketGroupTiers2 xmlns="4873beb7-5857-4685-be1f-d57550cc96cc" xsi:nil="true"/>
    <APAuthor xmlns="4873beb7-5857-4685-be1f-d57550cc96cc">
      <UserInfo>
        <DisplayName>REDMOND\v-sa</DisplayName>
        <AccountId>2467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3EE7759-C66F-4EA4-9863-7EBA32518D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970C04F-E7AC-41AB-9C6D-1B1BB88BFF7F}">
  <ds:schemaRefs>
    <ds:schemaRef ds:uri="http://schemas.microsoft.com/office/2006/metadata/properties"/>
    <ds:schemaRef ds:uri="http://schemas.microsoft.com/office/infopath/2007/PartnerControls"/>
    <ds:schemaRef ds:uri="4873beb7-5857-4685-be1f-d57550cc96cc"/>
  </ds:schemaRefs>
</ds:datastoreItem>
</file>

<file path=customXml/itemProps3.xml><?xml version="1.0" encoding="utf-8"?>
<ds:datastoreItem xmlns:ds="http://schemas.openxmlformats.org/officeDocument/2006/customXml" ds:itemID="{C3DEC53A-9DF1-4780-BE92-17E971B7A9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Welcome to PowerPoint 2013</Template>
  <TotalTime>1295</TotalTime>
  <Words>520</Words>
  <Application>Microsoft Office PowerPoint</Application>
  <PresentationFormat>Widescreen</PresentationFormat>
  <Paragraphs>30</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Segoe UI</vt:lpstr>
      <vt:lpstr>Segoe UI Light</vt:lpstr>
      <vt:lpstr>Times New Roman</vt:lpstr>
      <vt:lpstr>Wingdings</vt:lpstr>
      <vt:lpstr>WelcomeDoc</vt:lpstr>
      <vt:lpstr>     PRESENTATION ON CAR PRICE PREDICTION</vt:lpstr>
      <vt:lpstr>Problem Statement and Understanding</vt:lpstr>
      <vt:lpstr>EDA Steps and Visualizations</vt:lpstr>
      <vt:lpstr>EDA Steps</vt:lpstr>
      <vt:lpstr>Steps and Assumptions used to complete the project</vt:lpstr>
      <vt:lpstr>Model Dashboard</vt:lpstr>
      <vt:lpstr>Finalized Model</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CAR PRICE PREDICTION</dc:title>
  <dc:creator>Dell</dc:creator>
  <cp:keywords/>
  <cp:lastModifiedBy>Dell</cp:lastModifiedBy>
  <cp:revision>16</cp:revision>
  <dcterms:created xsi:type="dcterms:W3CDTF">2022-09-13T11:43:54Z</dcterms:created>
  <dcterms:modified xsi:type="dcterms:W3CDTF">2022-09-14T09:19:08Z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_TemplateID">
    <vt:lpwstr>TC029239449991</vt:lpwstr>
  </property>
  <property fmtid="{D5CDD505-2E9C-101B-9397-08002B2CF9AE}" pid="4" name="ContentTypeId">
    <vt:lpwstr>0x0101006EDDDB5EE6D98C44930B742096920B300400F5B6D36B3EF94B4E9A635CDF2A18F5B8</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ies>
</file>