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939" autoAdjust="0"/>
  </p:normalViewPr>
  <p:slideViewPr>
    <p:cSldViewPr>
      <p:cViewPr varScale="1">
        <p:scale>
          <a:sx n="52" d="100"/>
          <a:sy n="52" d="100"/>
        </p:scale>
        <p:origin x="-135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3D3F1-FB83-4B1D-8A2C-EFAC9C782C0B}" type="datetimeFigureOut">
              <a:rPr lang="en-US" smtClean="0"/>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EEFBB-900E-44FC-A3BD-5B940C0C7B7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BCEEEFBB-900E-44FC-A3BD-5B940C0C7B7E}"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summary Netflix Data Science, these squares measure certain ways in which Netflix is exploiting information assessment to possess interaction and awe the customers. When you are relating to diving deep and understanding a great deal of about however this wonderful company is exploitation expertise science check out us at </a:t>
            </a:r>
            <a:r>
              <a:rPr lang="en-US" sz="1200" b="0" i="0" kern="1200" dirty="0" err="1" smtClean="0">
                <a:solidFill>
                  <a:schemeClr val="tx1"/>
                </a:solidFill>
                <a:latin typeface="+mn-lt"/>
                <a:ea typeface="+mn-ea"/>
                <a:cs typeface="+mn-cs"/>
              </a:rPr>
              <a:t>DataTrained</a:t>
            </a:r>
            <a:r>
              <a:rPr lang="en-US" sz="1200" b="0" i="0" kern="1200" dirty="0" smtClean="0">
                <a:solidFill>
                  <a:schemeClr val="tx1"/>
                </a:solidFill>
                <a:latin typeface="+mn-lt"/>
                <a:ea typeface="+mn-ea"/>
                <a:cs typeface="+mn-cs"/>
              </a:rPr>
              <a:t> allowing it to enlist for </a:t>
            </a:r>
            <a:r>
              <a:rPr lang="en-US" sz="1200" b="0" i="0" kern="1200" dirty="0" err="1" smtClean="0">
                <a:solidFill>
                  <a:schemeClr val="tx1"/>
                </a:solidFill>
                <a:latin typeface="+mn-lt"/>
                <a:ea typeface="+mn-ea"/>
                <a:cs typeface="+mn-cs"/>
              </a:rPr>
              <a:t>DataTrained</a:t>
            </a:r>
            <a:r>
              <a:rPr lang="en-US" sz="1200" b="0" i="0" kern="1200" dirty="0" smtClean="0">
                <a:solidFill>
                  <a:schemeClr val="tx1"/>
                </a:solidFill>
                <a:latin typeface="+mn-lt"/>
                <a:ea typeface="+mn-ea"/>
                <a:cs typeface="+mn-cs"/>
              </a:rPr>
              <a:t> Full-Stack Data Science Program.</a:t>
            </a:r>
            <a:endParaRPr lang="en-US" dirty="0"/>
          </a:p>
        </p:txBody>
      </p:sp>
      <p:sp>
        <p:nvSpPr>
          <p:cNvPr id="4" name="Slide Number Placeholder 3"/>
          <p:cNvSpPr>
            <a:spLocks noGrp="1"/>
          </p:cNvSpPr>
          <p:nvPr>
            <p:ph type="sldNum" sz="quarter" idx="10"/>
          </p:nvPr>
        </p:nvSpPr>
        <p:spPr/>
        <p:txBody>
          <a:bodyPr/>
          <a:lstStyle/>
          <a:p>
            <a:fld id="{BCEEEFBB-900E-44FC-A3BD-5B940C0C7B7E}"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01E49F-154F-42C2-AB5D-49DCBC724932}" type="datetimeFigureOut">
              <a:rPr lang="en-US" smtClean="0"/>
              <a:t>8/17/2022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D581F3E-2A1F-43FD-83B4-F7281D88C2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01E49F-154F-42C2-AB5D-49DCBC724932}"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01E49F-154F-42C2-AB5D-49DCBC724932}"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01E49F-154F-42C2-AB5D-49DCBC724932}"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01E49F-154F-42C2-AB5D-49DCBC724932}"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1F3E-2A1F-43FD-83B4-F7281D88C2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01E49F-154F-42C2-AB5D-49DCBC724932}"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01E49F-154F-42C2-AB5D-49DCBC724932}"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01E49F-154F-42C2-AB5D-49DCBC724932}"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1E49F-154F-42C2-AB5D-49DCBC724932}"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01E49F-154F-42C2-AB5D-49DCBC724932}"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1F3E-2A1F-43FD-83B4-F7281D88C27F}" type="slidenum">
              <a:rPr lang="en-US" smtClean="0"/>
              <a:t>‹#›</a:t>
            </a:fld>
            <a:endParaRPr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01E49F-154F-42C2-AB5D-49DCBC724932}"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D581F3E-2A1F-43FD-83B4-F7281D88C27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01E49F-154F-42C2-AB5D-49DCBC724932}" type="datetimeFigureOut">
              <a:rPr lang="en-US" smtClean="0"/>
              <a:t>8/17/2022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581F3E-2A1F-43FD-83B4-F7281D88C27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8900" b="1" dirty="0" smtClean="0">
                <a:solidFill>
                  <a:schemeClr val="bg1"/>
                </a:solidFill>
                <a:latin typeface="Times New Roman" pitchFamily="18" charset="0"/>
                <a:cs typeface="Times New Roman" pitchFamily="18" charset="0"/>
              </a:rPr>
              <a:t>NETFLIX</a:t>
            </a:r>
            <a:r>
              <a:rPr lang="en-IN" sz="4000" dirty="0" smtClean="0">
                <a:solidFill>
                  <a:schemeClr val="bg1"/>
                </a:solidFill>
                <a:latin typeface="Times New Roman" pitchFamily="18" charset="0"/>
                <a:cs typeface="Times New Roman" pitchFamily="18" charset="0"/>
              </a:rPr>
              <a:t/>
            </a:r>
            <a:br>
              <a:rPr lang="en-IN" sz="4000" dirty="0" smtClean="0">
                <a:solidFill>
                  <a:schemeClr val="bg1"/>
                </a:solidFill>
                <a:latin typeface="Times New Roman" pitchFamily="18" charset="0"/>
                <a:cs typeface="Times New Roman" pitchFamily="18" charset="0"/>
              </a:rPr>
            </a:br>
            <a:r>
              <a:rPr lang="en-IN" sz="4800" b="1" dirty="0" smtClean="0">
                <a:solidFill>
                  <a:schemeClr val="bg1"/>
                </a:solidFill>
                <a:latin typeface="Times New Roman" pitchFamily="18" charset="0"/>
                <a:cs typeface="Times New Roman" pitchFamily="18" charset="0"/>
              </a:rPr>
              <a:t>Application of Data Science</a:t>
            </a:r>
            <a:endParaRPr lang="en-US" sz="4800" b="1"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5868144" y="5157192"/>
            <a:ext cx="2952328" cy="1512168"/>
          </a:xfrm>
        </p:spPr>
        <p:txBody>
          <a:bodyPr>
            <a:normAutofit/>
          </a:bodyPr>
          <a:lstStyle/>
          <a:p>
            <a:r>
              <a:rPr lang="en-IN" sz="3600" dirty="0" smtClean="0"/>
              <a:t>By</a:t>
            </a:r>
          </a:p>
          <a:p>
            <a:r>
              <a:rPr lang="en-IN" sz="3600" dirty="0" smtClean="0"/>
              <a:t>CH.Mamatha</a:t>
            </a:r>
          </a:p>
          <a:p>
            <a:endParaRPr lang="en-US" dirty="0"/>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96752"/>
            <a:ext cx="7776864" cy="3970318"/>
          </a:xfrm>
          <a:prstGeom prst="rect">
            <a:avLst/>
          </a:prstGeom>
        </p:spPr>
        <p:txBody>
          <a:bodyPr wrap="square">
            <a:spAutoFit/>
          </a:bodyPr>
          <a:lstStyle/>
          <a:p>
            <a:pPr algn="just"/>
            <a:r>
              <a:rPr lang="en-US" sz="2800" dirty="0">
                <a:latin typeface="Times New Roman" pitchFamily="18" charset="0"/>
                <a:cs typeface="Times New Roman" pitchFamily="18" charset="0"/>
              </a:rPr>
              <a:t>In summary Netflix Data Science, these squares measure certain ways in which Netflix is exploiting information assessment to possess interaction and awe the customers. When you are relating to diving deep and understanding a great deal of about however this wonderful company is exploitation expertise science check out us at </a:t>
            </a:r>
            <a:r>
              <a:rPr lang="en-US" sz="2800" dirty="0" smtClean="0">
                <a:latin typeface="Times New Roman" pitchFamily="18" charset="0"/>
                <a:cs typeface="Times New Roman" pitchFamily="18" charset="0"/>
              </a:rPr>
              <a:t>Data Trained </a:t>
            </a:r>
            <a:r>
              <a:rPr lang="en-US" sz="2800" dirty="0">
                <a:latin typeface="Times New Roman" pitchFamily="18" charset="0"/>
                <a:cs typeface="Times New Roman" pitchFamily="18" charset="0"/>
              </a:rPr>
              <a:t>allowing it to enlist for </a:t>
            </a:r>
            <a:r>
              <a:rPr lang="en-US" sz="2800" dirty="0" smtClean="0">
                <a:latin typeface="Times New Roman" pitchFamily="18" charset="0"/>
                <a:cs typeface="Times New Roman" pitchFamily="18" charset="0"/>
              </a:rPr>
              <a:t>Data Trained </a:t>
            </a:r>
            <a:r>
              <a:rPr lang="en-US" sz="2800" dirty="0">
                <a:latin typeface="Times New Roman" pitchFamily="18" charset="0"/>
                <a:cs typeface="Times New Roman" pitchFamily="18" charset="0"/>
              </a:rPr>
              <a:t>Full-Stack Data Science Program.</a:t>
            </a:r>
            <a:endParaRPr lang="en-US" sz="2800" dirty="0">
              <a:latin typeface="Times New Roman" pitchFamily="18" charset="0"/>
              <a:cs typeface="Times New Roman" pitchFamily="18" charset="0"/>
            </a:endParaRPr>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note-18663294.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itchFamily="34" charset="0"/>
                <a:cs typeface="Times New Roman" pitchFamily="18" charset="0"/>
              </a:rPr>
              <a:t>Table </a:t>
            </a:r>
            <a:r>
              <a:rPr lang="en-IN" dirty="0" smtClean="0">
                <a:latin typeface="Arial Black" pitchFamily="34" charset="0"/>
                <a:cs typeface="Times New Roman" pitchFamily="18" charset="0"/>
              </a:rPr>
              <a:t>O</a:t>
            </a:r>
            <a:r>
              <a:rPr lang="en-IN" dirty="0" smtClean="0">
                <a:latin typeface="Arial Black" pitchFamily="34" charset="0"/>
                <a:cs typeface="Times New Roman" pitchFamily="18" charset="0"/>
              </a:rPr>
              <a:t>f Contents</a:t>
            </a:r>
            <a:endParaRPr lang="en-US" dirty="0">
              <a:latin typeface="Arial Black" pitchFamily="34"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800" dirty="0" smtClean="0">
                <a:latin typeface="Times New Roman" pitchFamily="18" charset="0"/>
                <a:cs typeface="Times New Roman" pitchFamily="18" charset="0"/>
              </a:rPr>
              <a:t>Introduction </a:t>
            </a:r>
            <a:r>
              <a:rPr lang="en-US" sz="2800" dirty="0" smtClean="0">
                <a:latin typeface="Times New Roman" pitchFamily="18" charset="0"/>
                <a:cs typeface="Times New Roman" pitchFamily="18" charset="0"/>
              </a:rPr>
              <a:t>to Netflix Data Science</a:t>
            </a:r>
          </a:p>
          <a:p>
            <a:pPr fontAlgn="base"/>
            <a:r>
              <a:rPr lang="en-US" sz="2800" dirty="0" smtClean="0">
                <a:latin typeface="Times New Roman" pitchFamily="18" charset="0"/>
                <a:cs typeface="Times New Roman" pitchFamily="18" charset="0"/>
              </a:rPr>
              <a:t>Netflix Data Science</a:t>
            </a:r>
          </a:p>
          <a:p>
            <a:pPr fontAlgn="base"/>
            <a:r>
              <a:rPr lang="en-US" sz="2800" dirty="0" smtClean="0">
                <a:latin typeface="Times New Roman" pitchFamily="18" charset="0"/>
                <a:cs typeface="Times New Roman" pitchFamily="18" charset="0"/>
              </a:rPr>
              <a:t>Personalized Artwork in Netflix Data Science</a:t>
            </a:r>
          </a:p>
          <a:p>
            <a:pPr fontAlgn="base"/>
            <a:r>
              <a:rPr lang="en-US" sz="2800" dirty="0" smtClean="0">
                <a:latin typeface="Times New Roman" pitchFamily="18" charset="0"/>
                <a:cs typeface="Times New Roman" pitchFamily="18" charset="0"/>
              </a:rPr>
              <a:t>Art of Image Discovery in Netflix Data Science</a:t>
            </a:r>
          </a:p>
          <a:p>
            <a:pPr fontAlgn="base"/>
            <a:r>
              <a:rPr lang="en-US" sz="2800" dirty="0" smtClean="0">
                <a:latin typeface="Times New Roman" pitchFamily="18" charset="0"/>
                <a:cs typeface="Times New Roman" pitchFamily="18" charset="0"/>
              </a:rPr>
              <a:t>Netflix Data Science in Production</a:t>
            </a:r>
          </a:p>
          <a:p>
            <a:pPr fontAlgn="base"/>
            <a:r>
              <a:rPr lang="en-US" sz="2800" dirty="0" smtClean="0">
                <a:latin typeface="Times New Roman" pitchFamily="18" charset="0"/>
                <a:cs typeface="Times New Roman" pitchFamily="18" charset="0"/>
              </a:rPr>
              <a:t>Streaming Quality of Experience for Netflix Data </a:t>
            </a:r>
            <a:r>
              <a:rPr lang="en-US" sz="2800" dirty="0" smtClean="0">
                <a:latin typeface="Times New Roman" pitchFamily="18" charset="0"/>
                <a:cs typeface="Times New Roman" pitchFamily="18" charset="0"/>
              </a:rPr>
              <a:t>Science </a:t>
            </a:r>
            <a:r>
              <a:rPr lang="en-US" sz="2800" dirty="0" smtClean="0">
                <a:latin typeface="Times New Roman" pitchFamily="18" charset="0"/>
                <a:cs typeface="Times New Roman" pitchFamily="18" charset="0"/>
              </a:rPr>
              <a:t>and A/B assessment for Netflix Data Science</a:t>
            </a:r>
          </a:p>
          <a:p>
            <a:endParaRPr lang="en-US" sz="2800" dirty="0">
              <a:latin typeface="Times New Roman" pitchFamily="18" charset="0"/>
              <a:cs typeface="Times New Roman" pitchFamily="18" charset="0"/>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517632" cy="1224136"/>
          </a:xfrm>
        </p:spPr>
        <p:txBody>
          <a:bodyPr>
            <a:normAutofit fontScale="90000"/>
          </a:bodyPr>
          <a:lstStyle/>
          <a:p>
            <a:r>
              <a:rPr lang="en-IN" sz="4400" b="1" dirty="0" smtClean="0">
                <a:latin typeface="Arial Black" pitchFamily="34" charset="0"/>
                <a:cs typeface="Times New Roman" pitchFamily="18" charset="0"/>
              </a:rPr>
              <a:t>Introduction to Netflix Data Science</a:t>
            </a:r>
            <a:endParaRPr lang="en-US" sz="4400" b="1" dirty="0">
              <a:latin typeface="Arial Black" pitchFamily="34"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800" dirty="0" smtClean="0">
                <a:latin typeface="Times New Roman" pitchFamily="18" charset="0"/>
                <a:cs typeface="Times New Roman" pitchFamily="18" charset="0"/>
              </a:rPr>
              <a:t>Industries </a:t>
            </a:r>
            <a:r>
              <a:rPr lang="en-US" sz="2800" dirty="0" smtClean="0">
                <a:latin typeface="Times New Roman" pitchFamily="18" charset="0"/>
                <a:cs typeface="Times New Roman" pitchFamily="18" charset="0"/>
              </a:rPr>
              <a:t>are using Data </a:t>
            </a:r>
            <a:r>
              <a:rPr lang="en-US" sz="2800" dirty="0" smtClean="0">
                <a:latin typeface="Times New Roman" pitchFamily="18" charset="0"/>
                <a:cs typeface="Times New Roman" pitchFamily="18" charset="0"/>
              </a:rPr>
              <a:t>science</a:t>
            </a:r>
            <a:r>
              <a:rPr lang="en-US" sz="2800" dirty="0" smtClean="0">
                <a:latin typeface="Times New Roman" pitchFamily="18" charset="0"/>
                <a:cs typeface="Times New Roman" pitchFamily="18" charset="0"/>
              </a:rPr>
              <a:t> in creative and exciting ways. Netflix Data Science is flipping up in unanticipated places enhancing the effectiveness of a variety of sectors. It’s powering up human judgment impacting and making the bottom and top outlines of the organization like hardly ever in the past. Industries are delighting large numbers of consumers by powering up their applications with data science and machine learning.</a:t>
            </a:r>
          </a:p>
          <a:p>
            <a:endParaRPr lang="en-US" sz="2800" dirty="0">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464"/>
            <a:ext cx="7355160" cy="1872208"/>
          </a:xfrm>
        </p:spPr>
        <p:txBody>
          <a:bodyPr>
            <a:noAutofit/>
          </a:bodyPr>
          <a:lstStyle/>
          <a:p>
            <a:r>
              <a:rPr lang="en-IN" sz="4400" b="1" dirty="0" smtClean="0">
                <a:latin typeface="Arial Black" pitchFamily="34" charset="0"/>
                <a:cs typeface="Times New Roman" pitchFamily="18" charset="0"/>
              </a:rPr>
              <a:t>Netflix Data science</a:t>
            </a:r>
            <a:endParaRPr lang="en-US" sz="4400" b="1" dirty="0">
              <a:latin typeface="Arial Black" pitchFamily="34" charset="0"/>
              <a:cs typeface="Times New Roman" pitchFamily="18" charset="0"/>
            </a:endParaRPr>
          </a:p>
        </p:txBody>
      </p:sp>
      <p:pic>
        <p:nvPicPr>
          <p:cNvPr id="6" name="Content Placeholder 5" descr="WhatsApp Image 2022-08-17 at 9.23.19 PM.jpeg"/>
          <p:cNvPicPr>
            <a:picLocks noGrp="1" noChangeAspect="1"/>
          </p:cNvPicPr>
          <p:nvPr>
            <p:ph idx="1"/>
          </p:nvPr>
        </p:nvPicPr>
        <p:blipFill>
          <a:blip r:embed="rId3" cstate="print"/>
          <a:stretch>
            <a:fillRect/>
          </a:stretch>
        </p:blipFill>
        <p:spPr>
          <a:xfrm>
            <a:off x="5292080" y="1772817"/>
            <a:ext cx="3851920" cy="4551784"/>
          </a:xfrm>
        </p:spPr>
      </p:pic>
      <p:sp>
        <p:nvSpPr>
          <p:cNvPr id="7" name="Rectangle 6"/>
          <p:cNvSpPr/>
          <p:nvPr/>
        </p:nvSpPr>
        <p:spPr>
          <a:xfrm>
            <a:off x="611560" y="1412776"/>
            <a:ext cx="4968552" cy="5262979"/>
          </a:xfrm>
          <a:prstGeom prst="rect">
            <a:avLst/>
          </a:prstGeom>
        </p:spPr>
        <p:txBody>
          <a:bodyPr wrap="square">
            <a:spAutoFit/>
          </a:bodyPr>
          <a:lstStyle/>
          <a:p>
            <a:pPr marL="457200" indent="-457200" fontAlgn="base">
              <a:buFont typeface="+mj-lt"/>
              <a:buAutoNum type="arabicPeriod"/>
            </a:pPr>
            <a:r>
              <a:rPr lang="en-US" sz="2800" dirty="0">
                <a:latin typeface="Times New Roman" pitchFamily="18" charset="0"/>
                <a:cs typeface="Times New Roman" pitchFamily="18" charset="0"/>
              </a:rPr>
              <a:t>Determining individualized appearance for the movies also shows.</a:t>
            </a:r>
          </a:p>
          <a:p>
            <a:pPr marL="457200" indent="-457200" fontAlgn="base">
              <a:buFont typeface="+mj-lt"/>
              <a:buAutoNum type="arabicPeriod"/>
            </a:pPr>
            <a:r>
              <a:rPr lang="en-US" sz="2800" dirty="0" smtClean="0">
                <a:latin typeface="Times New Roman" pitchFamily="18" charset="0"/>
                <a:cs typeface="Times New Roman" pitchFamily="18" charset="0"/>
              </a:rPr>
              <a:t>Further </a:t>
            </a:r>
            <a:r>
              <a:rPr lang="en-US" sz="2800" dirty="0">
                <a:latin typeface="Times New Roman" pitchFamily="18" charset="0"/>
                <a:cs typeface="Times New Roman" pitchFamily="18" charset="0"/>
              </a:rPr>
              <a:t>up the standard format of services streaming by determining concerning video mystery composing, developments in client-side and also server-side algorithms, caching the footage, etc</a:t>
            </a:r>
          </a:p>
          <a:p>
            <a:endParaRPr lang="en-US" sz="2800" dirty="0"/>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892480" cy="864096"/>
          </a:xfrm>
        </p:spPr>
        <p:txBody>
          <a:bodyPr>
            <a:normAutofit fontScale="90000"/>
          </a:bodyPr>
          <a:lstStyle/>
          <a:p>
            <a:r>
              <a:rPr lang="en-US" sz="3200" b="1" dirty="0" smtClean="0">
                <a:solidFill>
                  <a:schemeClr val="tx1"/>
                </a:solidFill>
                <a:latin typeface="Arial Black" pitchFamily="34" charset="0"/>
                <a:cs typeface="Times New Roman" pitchFamily="18" charset="0"/>
              </a:rPr>
              <a:t>Personalized Artwork in Netflix Data Science</a:t>
            </a:r>
            <a:r>
              <a:rPr lang="en-US" sz="3200" b="1" dirty="0" smtClean="0">
                <a:latin typeface="Arial Black" pitchFamily="34" charset="0"/>
                <a:cs typeface="Times New Roman" pitchFamily="18" charset="0"/>
              </a:rPr>
              <a:t/>
            </a:r>
            <a:br>
              <a:rPr lang="en-US" sz="3200" b="1" dirty="0" smtClean="0">
                <a:latin typeface="Arial Black" pitchFamily="34" charset="0"/>
                <a:cs typeface="Times New Roman" pitchFamily="18" charset="0"/>
              </a:rPr>
            </a:br>
            <a:endParaRPr lang="en-US" sz="3200" b="1" dirty="0">
              <a:latin typeface="Arial Black" pitchFamily="34" charset="0"/>
              <a:cs typeface="Times New Roman" pitchFamily="18" charset="0"/>
            </a:endParaRPr>
          </a:p>
        </p:txBody>
      </p:sp>
      <p:sp>
        <p:nvSpPr>
          <p:cNvPr id="3" name="Content Placeholder 2"/>
          <p:cNvSpPr>
            <a:spLocks noGrp="1"/>
          </p:cNvSpPr>
          <p:nvPr>
            <p:ph idx="1"/>
          </p:nvPr>
        </p:nvSpPr>
        <p:spPr>
          <a:xfrm>
            <a:off x="0" y="1340768"/>
            <a:ext cx="5194920" cy="4911824"/>
          </a:xfrm>
        </p:spPr>
        <p:txBody>
          <a:bodyPr>
            <a:noAutofit/>
          </a:bodyPr>
          <a:lstStyle/>
          <a:p>
            <a:r>
              <a:rPr lang="en-US" sz="2800" dirty="0" smtClean="0">
                <a:latin typeface="Times New Roman" pitchFamily="18" charset="0"/>
                <a:cs typeface="Times New Roman" pitchFamily="18" charset="0"/>
              </a:rPr>
              <a:t>Artwork personalization in Netflix Data Science leads to critical enhancements in learning content by the audience. Artwork </a:t>
            </a:r>
            <a:r>
              <a:rPr lang="en-US" sz="2800" dirty="0" smtClean="0">
                <a:latin typeface="Times New Roman" pitchFamily="18" charset="0"/>
                <a:cs typeface="Times New Roman" pitchFamily="18" charset="0"/>
              </a:rPr>
              <a:t>personalization </a:t>
            </a:r>
            <a:r>
              <a:rPr lang="en-US" sz="2800" dirty="0" smtClean="0">
                <a:latin typeface="Times New Roman" pitchFamily="18" charset="0"/>
                <a:cs typeface="Times New Roman" pitchFamily="18" charset="0"/>
              </a:rPr>
              <a:t>is the fact that the original event is not exclusively an individualized recommendation, nevertheless, the suggestion is created for the participants. Netflix continues to positively explore and master this emergent technique.</a:t>
            </a:r>
            <a:endParaRPr lang="en-US" sz="2800" dirty="0">
              <a:latin typeface="Times New Roman" pitchFamily="18" charset="0"/>
              <a:cs typeface="Times New Roman" pitchFamily="18" charset="0"/>
            </a:endParaRPr>
          </a:p>
        </p:txBody>
      </p:sp>
      <p:pic>
        <p:nvPicPr>
          <p:cNvPr id="4" name="Picture 3" descr="WhatsApp Image 2022-08-17 at 9.38.00 PM.jpeg"/>
          <p:cNvPicPr>
            <a:picLocks noChangeAspect="1"/>
          </p:cNvPicPr>
          <p:nvPr/>
        </p:nvPicPr>
        <p:blipFill>
          <a:blip r:embed="rId2" cstate="print"/>
          <a:stretch>
            <a:fillRect/>
          </a:stretch>
        </p:blipFill>
        <p:spPr>
          <a:xfrm>
            <a:off x="5292080" y="1772816"/>
            <a:ext cx="3851920" cy="4248472"/>
          </a:xfrm>
          <a:prstGeom prst="rect">
            <a:avLst/>
          </a:prstGeom>
        </p:spPr>
      </p:pic>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1484784"/>
          </a:xfrm>
        </p:spPr>
        <p:txBody>
          <a:bodyPr>
            <a:noAutofit/>
          </a:bodyPr>
          <a:lstStyle/>
          <a:p>
            <a:r>
              <a:rPr lang="en-US" sz="3200" b="1" dirty="0" smtClean="0">
                <a:solidFill>
                  <a:schemeClr val="tx1">
                    <a:lumMod val="95000"/>
                    <a:lumOff val="5000"/>
                  </a:schemeClr>
                </a:solidFill>
                <a:latin typeface="Arial Black" pitchFamily="34" charset="0"/>
                <a:cs typeface="Times New Roman" pitchFamily="18" charset="0"/>
              </a:rPr>
              <a:t>Art of Image Discovery in Netflix Data Science</a:t>
            </a:r>
            <a:r>
              <a:rPr lang="en-US" sz="3200" b="1" dirty="0" smtClean="0">
                <a:latin typeface="Arial Black" pitchFamily="34" charset="0"/>
                <a:cs typeface="Times New Roman" pitchFamily="18" charset="0"/>
              </a:rPr>
              <a:t/>
            </a:r>
            <a:br>
              <a:rPr lang="en-US" sz="3200" b="1" dirty="0" smtClean="0">
                <a:latin typeface="Arial Black" pitchFamily="34" charset="0"/>
                <a:cs typeface="Times New Roman" pitchFamily="18" charset="0"/>
              </a:rPr>
            </a:br>
            <a:endParaRPr lang="en-US" sz="3200" b="1" dirty="0">
              <a:latin typeface="Arial Black" pitchFamily="34" charset="0"/>
              <a:cs typeface="Times New Roman" pitchFamily="18" charset="0"/>
            </a:endParaRPr>
          </a:p>
        </p:txBody>
      </p:sp>
      <p:sp>
        <p:nvSpPr>
          <p:cNvPr id="3" name="Content Placeholder 2"/>
          <p:cNvSpPr>
            <a:spLocks noGrp="1"/>
          </p:cNvSpPr>
          <p:nvPr>
            <p:ph idx="1"/>
          </p:nvPr>
        </p:nvSpPr>
        <p:spPr>
          <a:xfrm>
            <a:off x="0" y="1556792"/>
            <a:ext cx="5266928" cy="5040560"/>
          </a:xfrm>
        </p:spPr>
        <p:txBody>
          <a:bodyPr>
            <a:normAutofit fontScale="92500" lnSpcReduction="20000"/>
          </a:bodyPr>
          <a:lstStyle/>
          <a:p>
            <a:pPr algn="just"/>
            <a:r>
              <a:rPr lang="en-US" sz="3000" dirty="0" smtClean="0">
                <a:latin typeface="Times New Roman" pitchFamily="18" charset="0"/>
                <a:cs typeface="Times New Roman" pitchFamily="18" charset="0"/>
              </a:rPr>
              <a:t>The other Netflix Data Science action after frame annotation is ranking the pictures. Some elements regarded for ranking are actors, an assortment of photos, content maturity, and so on. </a:t>
            </a:r>
            <a:r>
              <a:rPr lang="en-US" sz="3000" dirty="0" smtClean="0">
                <a:latin typeface="Times New Roman" pitchFamily="18" charset="0"/>
                <a:cs typeface="Times New Roman" pitchFamily="18" charset="0"/>
              </a:rPr>
              <a:t>Netflix is </a:t>
            </a:r>
            <a:r>
              <a:rPr lang="en-US" sz="3000" dirty="0" smtClean="0">
                <a:latin typeface="Times New Roman" pitchFamily="18" charset="0"/>
                <a:cs typeface="Times New Roman" pitchFamily="18" charset="0"/>
              </a:rPr>
              <a:t>exploiting deep learning strategies to bunch the photographs of actors throughout a show, rate the most characters, and de-prioritize the secondary figures. The frames with violence in addition to nudity are provided with a deficient score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4" name="Picture 3" descr="WhatsApp Image 2022-08-17 at 9.44.10 PM.jpeg"/>
          <p:cNvPicPr>
            <a:picLocks noChangeAspect="1"/>
          </p:cNvPicPr>
          <p:nvPr/>
        </p:nvPicPr>
        <p:blipFill>
          <a:blip r:embed="rId2" cstate="print"/>
          <a:stretch>
            <a:fillRect/>
          </a:stretch>
        </p:blipFill>
        <p:spPr>
          <a:xfrm>
            <a:off x="5436096" y="2132856"/>
            <a:ext cx="3707904" cy="3960440"/>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52128"/>
          </a:xfrm>
        </p:spPr>
        <p:txBody>
          <a:bodyPr>
            <a:noAutofit/>
          </a:bodyPr>
          <a:lstStyle/>
          <a:p>
            <a:r>
              <a:rPr lang="en-US" sz="3200" b="1" dirty="0" smtClean="0">
                <a:latin typeface="Arial Black" pitchFamily="34" charset="0"/>
                <a:cs typeface="Times New Roman" pitchFamily="18" charset="0"/>
              </a:rPr>
              <a:t>Netflix Data Science in Production</a:t>
            </a:r>
            <a:br>
              <a:rPr lang="en-US" sz="3200" b="1" dirty="0" smtClean="0">
                <a:latin typeface="Arial Black" pitchFamily="34" charset="0"/>
                <a:cs typeface="Times New Roman" pitchFamily="18" charset="0"/>
              </a:rPr>
            </a:br>
            <a:endParaRPr lang="en-US" sz="3200" b="1" dirty="0">
              <a:latin typeface="Arial Black" pitchFamily="34" charset="0"/>
              <a:cs typeface="Times New Roman" pitchFamily="18" charset="0"/>
            </a:endParaRPr>
          </a:p>
        </p:txBody>
      </p:sp>
      <p:pic>
        <p:nvPicPr>
          <p:cNvPr id="4" name="Content Placeholder 3" descr="WhatsApp Image 2022-08-17 at 9.49.16 PM.jpeg"/>
          <p:cNvPicPr>
            <a:picLocks noGrp="1" noChangeAspect="1"/>
          </p:cNvPicPr>
          <p:nvPr>
            <p:ph idx="1"/>
          </p:nvPr>
        </p:nvPicPr>
        <p:blipFill>
          <a:blip r:embed="rId2" cstate="print"/>
          <a:stretch>
            <a:fillRect/>
          </a:stretch>
        </p:blipFill>
        <p:spPr>
          <a:xfrm>
            <a:off x="717125" y="1935163"/>
            <a:ext cx="7709749" cy="4389437"/>
          </a:xfrm>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7456"/>
            <a:ext cx="8229600" cy="5415880"/>
          </a:xfrm>
        </p:spPr>
        <p:txBody>
          <a:bodyPr>
            <a:normAutofit/>
          </a:bodyPr>
          <a:lstStyle/>
          <a:p>
            <a:pPr algn="just"/>
            <a:r>
              <a:rPr lang="en-US" sz="3200" dirty="0" smtClean="0">
                <a:latin typeface="Times New Roman" pitchFamily="18" charset="0"/>
                <a:cs typeface="Times New Roman" pitchFamily="18" charset="0"/>
              </a:rPr>
              <a:t>Production consists of shooting a huge number of shots spanning various months. Production can have an aim, nevertheless, it’s to be undertaken under certain limitations. For instance, regulations can be that an actor is available for just one week, a spot is only offered for certain days, the working hours for the crew is 8 hours each day, time restrictions like 1-day shot or nighttime shot, the crew might have to move places between shoots.</a:t>
            </a:r>
            <a:endParaRPr lang="en-US" sz="3200" dirty="0">
              <a:latin typeface="Times New Roman" pitchFamily="18" charset="0"/>
              <a:cs typeface="Times New Roman" pitchFamily="18" charset="0"/>
            </a:endParaRPr>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800200"/>
          </a:xfrm>
        </p:spPr>
        <p:txBody>
          <a:bodyPr>
            <a:noAutofit/>
          </a:bodyPr>
          <a:lstStyle/>
          <a:p>
            <a:r>
              <a:rPr lang="en-US" sz="3200" b="1" dirty="0" smtClean="0">
                <a:solidFill>
                  <a:schemeClr val="accent2">
                    <a:lumMod val="50000"/>
                  </a:schemeClr>
                </a:solidFill>
                <a:latin typeface="Arial Black" pitchFamily="34" charset="0"/>
                <a:cs typeface="Times New Roman" pitchFamily="18" charset="0"/>
              </a:rPr>
              <a:t>Streaming Quality of Experience for Netflix Data Science and A/B assessment for Netflix Data Science</a:t>
            </a:r>
            <a:br>
              <a:rPr lang="en-US" sz="3200" b="1" dirty="0" smtClean="0">
                <a:solidFill>
                  <a:schemeClr val="accent2">
                    <a:lumMod val="50000"/>
                  </a:schemeClr>
                </a:solidFill>
                <a:latin typeface="Arial Black" pitchFamily="34" charset="0"/>
                <a:cs typeface="Times New Roman" pitchFamily="18" charset="0"/>
              </a:rPr>
            </a:br>
            <a:endParaRPr lang="en-US" sz="3200" b="1" dirty="0">
              <a:solidFill>
                <a:schemeClr val="accent2">
                  <a:lumMod val="50000"/>
                </a:schemeClr>
              </a:solidFill>
              <a:latin typeface="Arial Black" pitchFamily="34" charset="0"/>
              <a:cs typeface="Times New Roman" pitchFamily="18" charset="0"/>
            </a:endParaRPr>
          </a:p>
        </p:txBody>
      </p:sp>
      <p:sp>
        <p:nvSpPr>
          <p:cNvPr id="3" name="Content Placeholder 2"/>
          <p:cNvSpPr>
            <a:spLocks noGrp="1"/>
          </p:cNvSpPr>
          <p:nvPr>
            <p:ph idx="1"/>
          </p:nvPr>
        </p:nvSpPr>
        <p:spPr>
          <a:xfrm>
            <a:off x="457200" y="2348880"/>
            <a:ext cx="8229600" cy="3975720"/>
          </a:xfrm>
        </p:spPr>
        <p:txBody>
          <a:bodyPr>
            <a:normAutofit/>
          </a:bodyPr>
          <a:lstStyle/>
          <a:p>
            <a:r>
              <a:rPr lang="en-US" sz="2800" dirty="0" smtClean="0">
                <a:latin typeface="Times New Roman" pitchFamily="18" charset="0"/>
                <a:cs typeface="Times New Roman" pitchFamily="18" charset="0"/>
              </a:rPr>
              <a:t>Netflix Data Science is extensively employed for guaranteeing the conventional belonging to the streaming experience. Quality of networking property is foreseen to establish the common format of streaming. Netflix positively predicts that the show heads to be streamed in an extremely precise area and also caches the content in the near server. The caching and saving of content square measure is accomplished as soon as network traffic is minimal</a:t>
            </a:r>
            <a:endParaRPr lang="en-US" sz="2800" dirty="0">
              <a:latin typeface="Times New Roman" pitchFamily="18" charset="0"/>
              <a:cs typeface="Times New Roman" pitchFamily="18" charset="0"/>
            </a:endParaRPr>
          </a:p>
        </p:txBody>
      </p:sp>
    </p:spTree>
  </p:cSld>
  <p:clrMapOvr>
    <a:masterClrMapping/>
  </p:clrMapOvr>
  <p:transition spd="med">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TotalTime>
  <Words>550</Words>
  <Application>Microsoft Office PowerPoint</Application>
  <PresentationFormat>On-screen Show (4:3)</PresentationFormat>
  <Paragraphs>28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NETFLIX Application of Data Science</vt:lpstr>
      <vt:lpstr>Table Of Contents</vt:lpstr>
      <vt:lpstr>Introduction to Netflix Data Science</vt:lpstr>
      <vt:lpstr>Netflix Data science</vt:lpstr>
      <vt:lpstr>Personalized Artwork in Netflix Data Science </vt:lpstr>
      <vt:lpstr>Art of Image Discovery in Netflix Data Science </vt:lpstr>
      <vt:lpstr>Netflix Data Science in Production </vt:lpstr>
      <vt:lpstr>Slide 8</vt:lpstr>
      <vt:lpstr>Streaming Quality of Experience for Netflix Data Science and A/B assessment for Netflix Data Science </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Application of Data Science</dc:title>
  <dc:creator>user</dc:creator>
  <cp:lastModifiedBy>user</cp:lastModifiedBy>
  <cp:revision>4</cp:revision>
  <dcterms:created xsi:type="dcterms:W3CDTF">2022-08-17T15:17:45Z</dcterms:created>
  <dcterms:modified xsi:type="dcterms:W3CDTF">2022-08-17T16:41:55Z</dcterms:modified>
</cp:coreProperties>
</file>