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E7F-7681-4F2C-96AA-DDEEAE523A2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9C193A2-401C-4E82-8709-DA44A167C14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62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E7F-7681-4F2C-96AA-DDEEAE523A2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93A2-401C-4E82-8709-DA44A167C14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E7F-7681-4F2C-96AA-DDEEAE523A2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93A2-401C-4E82-8709-DA44A167C14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6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E7F-7681-4F2C-96AA-DDEEAE523A2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93A2-401C-4E82-8709-DA44A167C14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4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E7F-7681-4F2C-96AA-DDEEAE523A2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93A2-401C-4E82-8709-DA44A167C14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43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E7F-7681-4F2C-96AA-DDEEAE523A2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93A2-401C-4E82-8709-DA44A167C14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30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E7F-7681-4F2C-96AA-DDEEAE523A2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93A2-401C-4E82-8709-DA44A167C14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37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E7F-7681-4F2C-96AA-DDEEAE523A2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93A2-401C-4E82-8709-DA44A167C14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19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E7F-7681-4F2C-96AA-DDEEAE523A2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93A2-401C-4E82-8709-DA44A167C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08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E7F-7681-4F2C-96AA-DDEEAE523A2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93A2-401C-4E82-8709-DA44A167C14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91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0CFDE7F-7681-4F2C-96AA-DDEEAE523A2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93A2-401C-4E82-8709-DA44A167C14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36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FDE7F-7681-4F2C-96AA-DDEEAE523A2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9C193A2-401C-4E82-8709-DA44A167C14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0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BA80-535C-063A-3605-1F5C06D30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5791" y="802298"/>
            <a:ext cx="9674087" cy="1742119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5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6F8F2-97B8-11F5-4DA6-8DCE99ACD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80590"/>
            <a:ext cx="9603275" cy="402866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is concerned with the describing, interpretation and analyzing of data.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is, therefore, an essential element in any improvement process.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Statistics is often categorized into descriptive and inferential statistics.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uses analytical methods which provide the math to model and predict variation.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graphical methods to help making numbers visible for communication purposes.   Continuous Improvement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6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066A-5553-8C9C-8FA3-EDBC00FC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A0906-035D-832C-EF03-0F3086EA1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describing the characteristics of a data set.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because they allow you to make sense of the data.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exploring and making conclusions about the data in order to make rational decisions.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calculating things such as the average of the data, its spread and shape it produces.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19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AF66A-6780-801B-AB23-6762ACEDF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 involves describing, summarizing and organizing the data so it can be easily understood.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displays are often used along with the quantitative measures to enable clarity of communication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56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606C0-CCF9-B9B6-2609-4C9951002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easiest way to detect them is by graphing the data or using graphical methods such as: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probability plots.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80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6B34-BFE8-7C93-5A26-3C3AD31E0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measures are used to describe a data set: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position (also referred to as central tendency or location measures).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spread (also referred to as variability or dispersion measures).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shape.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27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7E06-3F44-C544-F7F7-622FA12A4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1566"/>
            <a:ext cx="9603275" cy="354478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position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Mean, median, mode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spread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Range,  standard deviation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shape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Skewness, kurtosis</a:t>
            </a:r>
          </a:p>
        </p:txBody>
      </p:sp>
    </p:spTree>
    <p:extLst>
      <p:ext uri="{BB962C8B-B14F-4D97-AF65-F5344CB8AC3E}">
        <p14:creationId xmlns:p14="http://schemas.microsoft.com/office/powerpoint/2010/main" val="3476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C08A-EA5A-ED69-0F5B-0DD138C1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ED49E-B8B2-1F24-9134-6AAA8D13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is a measure of the variation around the mean.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measures how far a set of data points are spread out from their mean.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units are the square of the units used for the original data.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the square of the standard deviation.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= s2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63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4E2F-2C5B-BD72-34E4-EBD9E3667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THANK YOU</a:t>
            </a:r>
            <a:endParaRPr lang="en-IN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6844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</TotalTime>
  <Words>309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Gill Sans MT</vt:lpstr>
      <vt:lpstr>Times New Roman</vt:lpstr>
      <vt:lpstr>Gallery</vt:lpstr>
      <vt:lpstr>DESCRIPTIVE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STATISTICS</dc:title>
  <dc:creator>Rama Krishna Reddy Katapally</dc:creator>
  <cp:lastModifiedBy>Rama Krishna Reddy Katapally</cp:lastModifiedBy>
  <cp:revision>6</cp:revision>
  <dcterms:created xsi:type="dcterms:W3CDTF">2022-05-14T05:34:21Z</dcterms:created>
  <dcterms:modified xsi:type="dcterms:W3CDTF">2022-05-14T06:07:13Z</dcterms:modified>
</cp:coreProperties>
</file>