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0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7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9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3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9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4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1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2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3847-3802-4808-B0E3-684A15900DE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E4D8-19E7-4128-AD07-7DFF9213F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2290735" y="1591097"/>
            <a:ext cx="1244072" cy="568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professor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07359" y="189787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750762" y="79822"/>
            <a:ext cx="1028695" cy="823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SSNAME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305470" y="240553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07775" y="204320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5" idx="5"/>
            <a:endCxn id="4" idx="0"/>
          </p:cNvCxnSpPr>
          <p:nvPr/>
        </p:nvCxnSpPr>
        <p:spPr>
          <a:xfrm>
            <a:off x="1067155" y="642918"/>
            <a:ext cx="1845616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8" idx="4"/>
            <a:endCxn id="4" idx="0"/>
          </p:cNvCxnSpPr>
          <p:nvPr/>
        </p:nvCxnSpPr>
        <p:spPr>
          <a:xfrm flipH="1">
            <a:off x="2912771" y="771429"/>
            <a:ext cx="837777" cy="81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4" idx="0"/>
          </p:cNvCxnSpPr>
          <p:nvPr/>
        </p:nvCxnSpPr>
        <p:spPr>
          <a:xfrm>
            <a:off x="2265110" y="903795"/>
            <a:ext cx="647661" cy="68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4"/>
            <a:endCxn id="4" idx="0"/>
          </p:cNvCxnSpPr>
          <p:nvPr/>
        </p:nvCxnSpPr>
        <p:spPr>
          <a:xfrm flipH="1">
            <a:off x="2912771" y="735196"/>
            <a:ext cx="2140082" cy="85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/>
          <p:cNvSpPr/>
          <p:nvPr/>
        </p:nvSpPr>
        <p:spPr>
          <a:xfrm>
            <a:off x="8785292" y="4763057"/>
            <a:ext cx="1244072" cy="568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507265" y="5026658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stn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759346" y="5783598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sname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115327" y="6011499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199230" y="6030381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degree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16" idx="6"/>
            <a:endCxn id="15" idx="2"/>
          </p:cNvCxnSpPr>
          <p:nvPr/>
        </p:nvCxnSpPr>
        <p:spPr>
          <a:xfrm>
            <a:off x="7397421" y="5292096"/>
            <a:ext cx="2009907" cy="3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9" idx="0"/>
            <a:endCxn id="15" idx="2"/>
          </p:cNvCxnSpPr>
          <p:nvPr/>
        </p:nvCxnSpPr>
        <p:spPr>
          <a:xfrm flipH="1" flipV="1">
            <a:off x="9407328" y="5331469"/>
            <a:ext cx="236980" cy="69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8" idx="0"/>
            <a:endCxn id="15" idx="2"/>
          </p:cNvCxnSpPr>
          <p:nvPr/>
        </p:nvCxnSpPr>
        <p:spPr>
          <a:xfrm flipV="1">
            <a:off x="8560405" y="5331469"/>
            <a:ext cx="846923" cy="68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7"/>
            <a:endCxn id="15" idx="2"/>
          </p:cNvCxnSpPr>
          <p:nvPr/>
        </p:nvCxnSpPr>
        <p:spPr>
          <a:xfrm flipV="1">
            <a:off x="7519142" y="5331469"/>
            <a:ext cx="1888186" cy="52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2284309" y="4081848"/>
            <a:ext cx="1244072" cy="568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dept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08874" y="5125984"/>
            <a:ext cx="1053517" cy="623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DNO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021547" y="5125984"/>
            <a:ext cx="1131771" cy="623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DNAME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534221" y="5218672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OFFICE</a:t>
            </a:r>
            <a:endParaRPr lang="ko-KR" altLang="en-US" sz="1100" dirty="0"/>
          </a:p>
        </p:txBody>
      </p:sp>
      <p:cxnSp>
        <p:nvCxnSpPr>
          <p:cNvPr id="28" name="직선 연결선 27"/>
          <p:cNvCxnSpPr>
            <a:stCxn id="25" idx="0"/>
            <a:endCxn id="24" idx="2"/>
          </p:cNvCxnSpPr>
          <p:nvPr/>
        </p:nvCxnSpPr>
        <p:spPr>
          <a:xfrm flipV="1">
            <a:off x="1035633" y="4650260"/>
            <a:ext cx="1870712" cy="47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0"/>
            <a:endCxn id="24" idx="2"/>
          </p:cNvCxnSpPr>
          <p:nvPr/>
        </p:nvCxnSpPr>
        <p:spPr>
          <a:xfrm flipH="1" flipV="1">
            <a:off x="2906345" y="4650260"/>
            <a:ext cx="1072954" cy="56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0"/>
            <a:endCxn id="24" idx="2"/>
          </p:cNvCxnSpPr>
          <p:nvPr/>
        </p:nvCxnSpPr>
        <p:spPr>
          <a:xfrm flipV="1">
            <a:off x="2587433" y="4650260"/>
            <a:ext cx="318912" cy="47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85292" y="1527558"/>
            <a:ext cx="1244072" cy="568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lecture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068543" y="41245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EN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581216" y="41245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LNAME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9605432" y="96317"/>
            <a:ext cx="1223040" cy="35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grade</a:t>
            </a:r>
            <a:endParaRPr lang="ko-KR" altLang="en-US" dirty="0"/>
          </a:p>
        </p:txBody>
      </p:sp>
      <p:cxnSp>
        <p:nvCxnSpPr>
          <p:cNvPr id="35" name="직선 연결선 34"/>
          <p:cNvCxnSpPr>
            <a:stCxn id="32" idx="4"/>
            <a:endCxn id="31" idx="0"/>
          </p:cNvCxnSpPr>
          <p:nvPr/>
        </p:nvCxnSpPr>
        <p:spPr>
          <a:xfrm>
            <a:off x="7513621" y="572121"/>
            <a:ext cx="1893707" cy="95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4" idx="4"/>
            <a:endCxn id="31" idx="0"/>
          </p:cNvCxnSpPr>
          <p:nvPr/>
        </p:nvCxnSpPr>
        <p:spPr>
          <a:xfrm flipH="1">
            <a:off x="9407328" y="449931"/>
            <a:ext cx="809624" cy="107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3" idx="4"/>
            <a:endCxn id="31" idx="0"/>
          </p:cNvCxnSpPr>
          <p:nvPr/>
        </p:nvCxnSpPr>
        <p:spPr>
          <a:xfrm>
            <a:off x="9026294" y="572121"/>
            <a:ext cx="381034" cy="95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0860618" y="655724"/>
            <a:ext cx="1165165" cy="51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Run_professro</a:t>
            </a:r>
            <a:endParaRPr lang="ko-KR" altLang="en-US" sz="1400" dirty="0"/>
          </a:p>
        </p:txBody>
      </p:sp>
      <p:cxnSp>
        <p:nvCxnSpPr>
          <p:cNvPr id="41" name="직선 연결선 40"/>
          <p:cNvCxnSpPr>
            <a:stCxn id="39" idx="2"/>
            <a:endCxn id="31" idx="0"/>
          </p:cNvCxnSpPr>
          <p:nvPr/>
        </p:nvCxnSpPr>
        <p:spPr>
          <a:xfrm flipH="1">
            <a:off x="9407328" y="911583"/>
            <a:ext cx="1453290" cy="61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-23504" y="3093674"/>
            <a:ext cx="2131645" cy="577336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charge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smtClean="0"/>
              <a:t>1,1)</a:t>
            </a:r>
            <a:endParaRPr lang="ko-KR" altLang="en-US" dirty="0"/>
          </a:p>
        </p:txBody>
      </p:sp>
      <p:sp>
        <p:nvSpPr>
          <p:cNvPr id="44" name="순서도: 판단 43"/>
          <p:cNvSpPr/>
          <p:nvPr/>
        </p:nvSpPr>
        <p:spPr>
          <a:xfrm>
            <a:off x="5126783" y="3936797"/>
            <a:ext cx="1911654" cy="843217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include(1,1)</a:t>
            </a:r>
            <a:endParaRPr lang="ko-KR" altLang="en-US" dirty="0"/>
          </a:p>
        </p:txBody>
      </p:sp>
      <p:cxnSp>
        <p:nvCxnSpPr>
          <p:cNvPr id="49" name="꺾인 연결선 48"/>
          <p:cNvCxnSpPr>
            <a:stCxn id="4" idx="1"/>
            <a:endCxn id="42" idx="0"/>
          </p:cNvCxnSpPr>
          <p:nvPr/>
        </p:nvCxnSpPr>
        <p:spPr>
          <a:xfrm rot="10800000" flipV="1">
            <a:off x="1042319" y="1875302"/>
            <a:ext cx="1248416" cy="12183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2" idx="2"/>
            <a:endCxn id="24" idx="1"/>
          </p:cNvCxnSpPr>
          <p:nvPr/>
        </p:nvCxnSpPr>
        <p:spPr>
          <a:xfrm rot="16200000" flipH="1">
            <a:off x="1315792" y="3397537"/>
            <a:ext cx="695044" cy="12419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4" idx="3"/>
            <a:endCxn id="44" idx="1"/>
          </p:cNvCxnSpPr>
          <p:nvPr/>
        </p:nvCxnSpPr>
        <p:spPr>
          <a:xfrm flipV="1">
            <a:off x="3528381" y="4358406"/>
            <a:ext cx="1598402" cy="7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4" idx="3"/>
            <a:endCxn id="15" idx="1"/>
          </p:cNvCxnSpPr>
          <p:nvPr/>
        </p:nvCxnSpPr>
        <p:spPr>
          <a:xfrm>
            <a:off x="7038437" y="4358406"/>
            <a:ext cx="1746855" cy="688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2709859" y="5721972"/>
            <a:ext cx="1269440" cy="691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dphone</a:t>
            </a:r>
            <a:endParaRPr lang="ko-KR" altLang="en-US" dirty="0"/>
          </a:p>
        </p:txBody>
      </p:sp>
      <p:cxnSp>
        <p:nvCxnSpPr>
          <p:cNvPr id="65" name="직선 연결선 64"/>
          <p:cNvCxnSpPr>
            <a:stCxn id="64" idx="0"/>
            <a:endCxn id="24" idx="2"/>
          </p:cNvCxnSpPr>
          <p:nvPr/>
        </p:nvCxnSpPr>
        <p:spPr>
          <a:xfrm flipH="1" flipV="1">
            <a:off x="2906345" y="4650260"/>
            <a:ext cx="438234" cy="107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10553045" y="5892052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address</a:t>
            </a:r>
            <a:endParaRPr lang="ko-KR" altLang="en-US" sz="1400" dirty="0"/>
          </a:p>
        </p:txBody>
      </p:sp>
      <p:sp>
        <p:nvSpPr>
          <p:cNvPr id="84" name="타원 83"/>
          <p:cNvSpPr/>
          <p:nvPr/>
        </p:nvSpPr>
        <p:spPr>
          <a:xfrm>
            <a:off x="10900794" y="5125984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E-mail</a:t>
            </a:r>
            <a:endParaRPr lang="ko-KR" altLang="en-US" sz="1400" dirty="0"/>
          </a:p>
        </p:txBody>
      </p:sp>
      <p:cxnSp>
        <p:nvCxnSpPr>
          <p:cNvPr id="86" name="직선 연결선 85"/>
          <p:cNvCxnSpPr>
            <a:stCxn id="15" idx="3"/>
            <a:endCxn id="84" idx="1"/>
          </p:cNvCxnSpPr>
          <p:nvPr/>
        </p:nvCxnSpPr>
        <p:spPr>
          <a:xfrm>
            <a:off x="10029364" y="5047263"/>
            <a:ext cx="1001790" cy="15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5" idx="2"/>
            <a:endCxn id="83" idx="1"/>
          </p:cNvCxnSpPr>
          <p:nvPr/>
        </p:nvCxnSpPr>
        <p:spPr>
          <a:xfrm>
            <a:off x="9407328" y="5331469"/>
            <a:ext cx="1276077" cy="6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0937887" y="1557123"/>
            <a:ext cx="890156" cy="5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ltime</a:t>
            </a:r>
            <a:endParaRPr lang="ko-KR" altLang="en-US" sz="1400" dirty="0"/>
          </a:p>
        </p:txBody>
      </p:sp>
      <p:cxnSp>
        <p:nvCxnSpPr>
          <p:cNvPr id="112" name="직선 연결선 111"/>
          <p:cNvCxnSpPr>
            <a:stCxn id="109" idx="2"/>
            <a:endCxn id="31" idx="3"/>
          </p:cNvCxnSpPr>
          <p:nvPr/>
        </p:nvCxnSpPr>
        <p:spPr>
          <a:xfrm flipH="1" flipV="1">
            <a:off x="10029364" y="1811764"/>
            <a:ext cx="908523" cy="1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순서도: 판단 206"/>
          <p:cNvSpPr/>
          <p:nvPr/>
        </p:nvSpPr>
        <p:spPr>
          <a:xfrm>
            <a:off x="8415581" y="2933039"/>
            <a:ext cx="1983782" cy="67310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Course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08" name="직선 연결선 207"/>
          <p:cNvCxnSpPr>
            <a:stCxn id="31" idx="2"/>
            <a:endCxn id="207" idx="0"/>
          </p:cNvCxnSpPr>
          <p:nvPr/>
        </p:nvCxnSpPr>
        <p:spPr>
          <a:xfrm>
            <a:off x="9407328" y="2095970"/>
            <a:ext cx="144" cy="83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07" idx="2"/>
            <a:endCxn id="15" idx="0"/>
          </p:cNvCxnSpPr>
          <p:nvPr/>
        </p:nvCxnSpPr>
        <p:spPr>
          <a:xfrm flipH="1">
            <a:off x="9407328" y="3606139"/>
            <a:ext cx="144" cy="115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순서도: 판단 261"/>
          <p:cNvSpPr/>
          <p:nvPr/>
        </p:nvSpPr>
        <p:spPr>
          <a:xfrm>
            <a:off x="5169917" y="1510663"/>
            <a:ext cx="2131645" cy="577336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Depart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en-US" altLang="ko-KR" dirty="0" smtClean="0"/>
              <a:t>,n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3" name="직선 연결선 262"/>
          <p:cNvCxnSpPr>
            <a:stCxn id="262" idx="1"/>
            <a:endCxn id="4" idx="3"/>
          </p:cNvCxnSpPr>
          <p:nvPr/>
        </p:nvCxnSpPr>
        <p:spPr>
          <a:xfrm flipH="1">
            <a:off x="3534807" y="1799331"/>
            <a:ext cx="1635110" cy="7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31" idx="1"/>
            <a:endCxn id="262" idx="3"/>
          </p:cNvCxnSpPr>
          <p:nvPr/>
        </p:nvCxnSpPr>
        <p:spPr>
          <a:xfrm flipH="1" flipV="1">
            <a:off x="7301562" y="1799331"/>
            <a:ext cx="1483730" cy="12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2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37</cp:revision>
  <dcterms:created xsi:type="dcterms:W3CDTF">2019-12-26T02:46:15Z</dcterms:created>
  <dcterms:modified xsi:type="dcterms:W3CDTF">2019-12-27T08:45:36Z</dcterms:modified>
</cp:coreProperties>
</file>