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70" r:id="rId4"/>
    <p:sldId id="263" r:id="rId5"/>
    <p:sldId id="262" r:id="rId6"/>
    <p:sldId id="260" r:id="rId7"/>
    <p:sldId id="271" r:id="rId8"/>
    <p:sldId id="274" r:id="rId9"/>
    <p:sldId id="272" r:id="rId10"/>
    <p:sldId id="273" r:id="rId11"/>
    <p:sldId id="275" r:id="rId12"/>
    <p:sldId id="276" r:id="rId13"/>
    <p:sldId id="277" r:id="rId14"/>
    <p:sldId id="285" r:id="rId15"/>
    <p:sldId id="284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EF2AF-7A6D-353E-DF9A-B055D37B3044}" name="Mamnuya Rinki" initials="" userId="S::mrinki@GMU.EDU::0989233d-d15a-434a-b64a-a4a321e566c6" providerId="AD"/>
  <p188:author id="{64778BD1-B863-90E0-CA1C-89694624AE10}" name="Aksh Minesh Patel" initials="AP" userId="S::apatel66@gmu.edu::61f35929-556e-4c6d-bb8c-6eaebdcc66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4CCA1-9173-E37B-4D76-C332F3533A8E}" v="14" dt="2024-12-06T17:51:10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nuya Rinki" userId="S::mrinki@gmu.edu::0989233d-d15a-434a-b64a-a4a321e566c6" providerId="AD" clId="Web-{BCFEECA5-E5AF-2067-AFE7-D0A3D9D9B258}"/>
    <pc:docChg chg="modSld">
      <pc:chgData name="Mamnuya Rinki" userId="S::mrinki@gmu.edu::0989233d-d15a-434a-b64a-a4a321e566c6" providerId="AD" clId="Web-{BCFEECA5-E5AF-2067-AFE7-D0A3D9D9B258}" dt="2024-09-25T23:11:51.160" v="262" actId="20577"/>
      <pc:docMkLst>
        <pc:docMk/>
      </pc:docMkLst>
      <pc:sldChg chg="modSp">
        <pc:chgData name="Mamnuya Rinki" userId="S::mrinki@gmu.edu::0989233d-d15a-434a-b64a-a4a321e566c6" providerId="AD" clId="Web-{BCFEECA5-E5AF-2067-AFE7-D0A3D9D9B258}" dt="2024-09-25T23:02:53.448" v="156" actId="20577"/>
        <pc:sldMkLst>
          <pc:docMk/>
          <pc:sldMk cId="2061962899" sldId="256"/>
        </pc:sldMkLst>
        <pc:spChg chg="mod">
          <ac:chgData name="Mamnuya Rinki" userId="S::mrinki@gmu.edu::0989233d-d15a-434a-b64a-a4a321e566c6" providerId="AD" clId="Web-{BCFEECA5-E5AF-2067-AFE7-D0A3D9D9B258}" dt="2024-09-25T23:02:53.448" v="156" actId="20577"/>
          <ac:spMkLst>
            <pc:docMk/>
            <pc:sldMk cId="2061962899" sldId="256"/>
            <ac:spMk id="2" creationId="{2DC9D60D-96E5-AC9C-0EDE-48C4D28ADB63}"/>
          </ac:spMkLst>
        </pc:spChg>
        <pc:spChg chg="mod">
          <ac:chgData name="Mamnuya Rinki" userId="S::mrinki@gmu.edu::0989233d-d15a-434a-b64a-a4a321e566c6" providerId="AD" clId="Web-{BCFEECA5-E5AF-2067-AFE7-D0A3D9D9B258}" dt="2024-09-25T22:36:22.780" v="19" actId="20577"/>
          <ac:spMkLst>
            <pc:docMk/>
            <pc:sldMk cId="2061962899" sldId="256"/>
            <ac:spMk id="3" creationId="{61BD38B5-2283-2D5C-9B67-03C071CFDCA1}"/>
          </ac:spMkLst>
        </pc:spChg>
      </pc:sldChg>
      <pc:sldChg chg="modSp">
        <pc:chgData name="Mamnuya Rinki" userId="S::mrinki@gmu.edu::0989233d-d15a-434a-b64a-a4a321e566c6" providerId="AD" clId="Web-{BCFEECA5-E5AF-2067-AFE7-D0A3D9D9B258}" dt="2024-09-25T23:11:51.160" v="262" actId="20577"/>
        <pc:sldMkLst>
          <pc:docMk/>
          <pc:sldMk cId="3804899251" sldId="258"/>
        </pc:sldMkLst>
        <pc:spChg chg="mod">
          <ac:chgData name="Mamnuya Rinki" userId="S::mrinki@gmu.edu::0989233d-d15a-434a-b64a-a4a321e566c6" providerId="AD" clId="Web-{BCFEECA5-E5AF-2067-AFE7-D0A3D9D9B258}" dt="2024-09-25T23:11:51.160" v="262" actId="20577"/>
          <ac:spMkLst>
            <pc:docMk/>
            <pc:sldMk cId="3804899251" sldId="258"/>
            <ac:spMk id="3" creationId="{24985961-7F3D-558A-A9A9-03F56E892090}"/>
          </ac:spMkLst>
        </pc:spChg>
      </pc:sldChg>
      <pc:sldChg chg="modSp">
        <pc:chgData name="Mamnuya Rinki" userId="S::mrinki@gmu.edu::0989233d-d15a-434a-b64a-a4a321e566c6" providerId="AD" clId="Web-{BCFEECA5-E5AF-2067-AFE7-D0A3D9D9B258}" dt="2024-09-25T23:00:12.820" v="123" actId="1076"/>
        <pc:sldMkLst>
          <pc:docMk/>
          <pc:sldMk cId="655826540" sldId="260"/>
        </pc:sldMkLst>
        <pc:spChg chg="mod">
          <ac:chgData name="Mamnuya Rinki" userId="S::mrinki@gmu.edu::0989233d-d15a-434a-b64a-a4a321e566c6" providerId="AD" clId="Web-{BCFEECA5-E5AF-2067-AFE7-D0A3D9D9B258}" dt="2024-09-25T23:00:12.820" v="123" actId="1076"/>
          <ac:spMkLst>
            <pc:docMk/>
            <pc:sldMk cId="655826540" sldId="260"/>
            <ac:spMk id="2" creationId="{BCD122E9-C60A-552A-30E5-30017EEF497E}"/>
          </ac:spMkLst>
        </pc:spChg>
      </pc:sldChg>
      <pc:sldChg chg="modSp">
        <pc:chgData name="Mamnuya Rinki" userId="S::mrinki@gmu.edu::0989233d-d15a-434a-b64a-a4a321e566c6" providerId="AD" clId="Web-{BCFEECA5-E5AF-2067-AFE7-D0A3D9D9B258}" dt="2024-09-25T23:10:42.956" v="217" actId="20577"/>
        <pc:sldMkLst>
          <pc:docMk/>
          <pc:sldMk cId="1733365141" sldId="261"/>
        </pc:sldMkLst>
        <pc:spChg chg="mod">
          <ac:chgData name="Mamnuya Rinki" userId="S::mrinki@gmu.edu::0989233d-d15a-434a-b64a-a4a321e566c6" providerId="AD" clId="Web-{BCFEECA5-E5AF-2067-AFE7-D0A3D9D9B258}" dt="2024-09-25T23:10:42.956" v="217" actId="20577"/>
          <ac:spMkLst>
            <pc:docMk/>
            <pc:sldMk cId="1733365141" sldId="261"/>
            <ac:spMk id="3" creationId="{B8FF61E6-E5B0-1454-1325-7942C50F6A58}"/>
          </ac:spMkLst>
        </pc:spChg>
      </pc:sldChg>
    </pc:docChg>
  </pc:docChgLst>
  <pc:docChgLst>
    <pc:chgData name="Mamnuya Rinki" userId="S::mrinki@gmu.edu::0989233d-d15a-434a-b64a-a4a321e566c6" providerId="AD" clId="Web-{48A88EDC-4511-B20B-C045-FB5BF4EBDF44}"/>
    <pc:docChg chg="delSld modSld">
      <pc:chgData name="Mamnuya Rinki" userId="S::mrinki@gmu.edu::0989233d-d15a-434a-b64a-a4a321e566c6" providerId="AD" clId="Web-{48A88EDC-4511-B20B-C045-FB5BF4EBDF44}" dt="2024-09-27T21:30:12.117" v="665" actId="20577"/>
      <pc:docMkLst>
        <pc:docMk/>
      </pc:docMkLst>
      <pc:sldChg chg="modSp">
        <pc:chgData name="Mamnuya Rinki" userId="S::mrinki@gmu.edu::0989233d-d15a-434a-b64a-a4a321e566c6" providerId="AD" clId="Web-{48A88EDC-4511-B20B-C045-FB5BF4EBDF44}" dt="2024-09-27T21:30:12.117" v="665" actId="20577"/>
        <pc:sldMkLst>
          <pc:docMk/>
          <pc:sldMk cId="2061962899" sldId="256"/>
        </pc:sldMkLst>
        <pc:spChg chg="mod">
          <ac:chgData name="Mamnuya Rinki" userId="S::mrinki@gmu.edu::0989233d-d15a-434a-b64a-a4a321e566c6" providerId="AD" clId="Web-{48A88EDC-4511-B20B-C045-FB5BF4EBDF44}" dt="2024-09-27T17:15:06.397" v="414" actId="1076"/>
          <ac:spMkLst>
            <pc:docMk/>
            <pc:sldMk cId="2061962899" sldId="256"/>
            <ac:spMk id="2" creationId="{2DC9D60D-96E5-AC9C-0EDE-48C4D28ADB63}"/>
          </ac:spMkLst>
        </pc:spChg>
        <pc:spChg chg="mod">
          <ac:chgData name="Mamnuya Rinki" userId="S::mrinki@gmu.edu::0989233d-d15a-434a-b64a-a4a321e566c6" providerId="AD" clId="Web-{48A88EDC-4511-B20B-C045-FB5BF4EBDF44}" dt="2024-09-27T21:30:12.117" v="665" actId="20577"/>
          <ac:spMkLst>
            <pc:docMk/>
            <pc:sldMk cId="2061962899" sldId="256"/>
            <ac:spMk id="3" creationId="{61BD38B5-2283-2D5C-9B67-03C071CFDCA1}"/>
          </ac:spMkLst>
        </pc:spChg>
      </pc:sldChg>
      <pc:sldChg chg="addSp delSp modSp">
        <pc:chgData name="Mamnuya Rinki" userId="S::mrinki@gmu.edu::0989233d-d15a-434a-b64a-a4a321e566c6" providerId="AD" clId="Web-{48A88EDC-4511-B20B-C045-FB5BF4EBDF44}" dt="2024-09-27T18:23:34.283" v="448" actId="20577"/>
        <pc:sldMkLst>
          <pc:docMk/>
          <pc:sldMk cId="3804899251" sldId="258"/>
        </pc:sldMkLst>
        <pc:spChg chg="mod">
          <ac:chgData name="Mamnuya Rinki" userId="S::mrinki@gmu.edu::0989233d-d15a-434a-b64a-a4a321e566c6" providerId="AD" clId="Web-{48A88EDC-4511-B20B-C045-FB5BF4EBDF44}" dt="2024-09-27T17:14:04.944" v="412" actId="1076"/>
          <ac:spMkLst>
            <pc:docMk/>
            <pc:sldMk cId="3804899251" sldId="258"/>
            <ac:spMk id="2" creationId="{BCD122E9-C60A-552A-30E5-30017EEF497E}"/>
          </ac:spMkLst>
        </pc:spChg>
        <pc:spChg chg="mod">
          <ac:chgData name="Mamnuya Rinki" userId="S::mrinki@gmu.edu::0989233d-d15a-434a-b64a-a4a321e566c6" providerId="AD" clId="Web-{48A88EDC-4511-B20B-C045-FB5BF4EBDF44}" dt="2024-09-27T18:23:34.283" v="448" actId="20577"/>
          <ac:spMkLst>
            <pc:docMk/>
            <pc:sldMk cId="3804899251" sldId="258"/>
            <ac:spMk id="3" creationId="{24985961-7F3D-558A-A9A9-03F56E892090}"/>
          </ac:spMkLst>
        </pc:spChg>
      </pc:sldChg>
      <pc:sldChg chg="del">
        <pc:chgData name="Mamnuya Rinki" userId="S::mrinki@gmu.edu::0989233d-d15a-434a-b64a-a4a321e566c6" providerId="AD" clId="Web-{48A88EDC-4511-B20B-C045-FB5BF4EBDF44}" dt="2024-09-27T17:06:13.008" v="213"/>
        <pc:sldMkLst>
          <pc:docMk/>
          <pc:sldMk cId="3133558232" sldId="259"/>
        </pc:sldMkLst>
      </pc:sldChg>
      <pc:sldChg chg="modSp">
        <pc:chgData name="Mamnuya Rinki" userId="S::mrinki@gmu.edu::0989233d-d15a-434a-b64a-a4a321e566c6" providerId="AD" clId="Web-{48A88EDC-4511-B20B-C045-FB5BF4EBDF44}" dt="2024-09-27T18:26:02.612" v="489" actId="20577"/>
        <pc:sldMkLst>
          <pc:docMk/>
          <pc:sldMk cId="655826540" sldId="260"/>
        </pc:sldMkLst>
        <pc:spChg chg="mod">
          <ac:chgData name="Mamnuya Rinki" userId="S::mrinki@gmu.edu::0989233d-d15a-434a-b64a-a4a321e566c6" providerId="AD" clId="Web-{48A88EDC-4511-B20B-C045-FB5BF4EBDF44}" dt="2024-09-27T18:26:02.612" v="489" actId="20577"/>
          <ac:spMkLst>
            <pc:docMk/>
            <pc:sldMk cId="655826540" sldId="260"/>
            <ac:spMk id="3" creationId="{24985961-7F3D-558A-A9A9-03F56E892090}"/>
          </ac:spMkLst>
        </pc:spChg>
      </pc:sldChg>
      <pc:sldChg chg="addSp delSp modSp mod setBg">
        <pc:chgData name="Mamnuya Rinki" userId="S::mrinki@gmu.edu::0989233d-d15a-434a-b64a-a4a321e566c6" providerId="AD" clId="Web-{48A88EDC-4511-B20B-C045-FB5BF4EBDF44}" dt="2024-09-27T18:27:47.425" v="532" actId="1076"/>
        <pc:sldMkLst>
          <pc:docMk/>
          <pc:sldMk cId="1733365141" sldId="261"/>
        </pc:sldMkLst>
        <pc:spChg chg="mod">
          <ac:chgData name="Mamnuya Rinki" userId="S::mrinki@gmu.edu::0989233d-d15a-434a-b64a-a4a321e566c6" providerId="AD" clId="Web-{48A88EDC-4511-B20B-C045-FB5BF4EBDF44}" dt="2024-09-27T18:27:46.409" v="531" actId="14100"/>
          <ac:spMkLst>
            <pc:docMk/>
            <pc:sldMk cId="1733365141" sldId="261"/>
            <ac:spMk id="3" creationId="{B8FF61E6-E5B0-1454-1325-7942C50F6A58}"/>
          </ac:spMkLst>
        </pc:spChg>
      </pc:sldChg>
      <pc:sldChg chg="addSp delSp modSp mod setBg">
        <pc:chgData name="Mamnuya Rinki" userId="S::mrinki@gmu.edu::0989233d-d15a-434a-b64a-a4a321e566c6" providerId="AD" clId="Web-{48A88EDC-4511-B20B-C045-FB5BF4EBDF44}" dt="2024-09-27T19:10:38.791" v="649" actId="1076"/>
        <pc:sldMkLst>
          <pc:docMk/>
          <pc:sldMk cId="3531116004" sldId="262"/>
        </pc:sldMkLst>
        <pc:spChg chg="mod">
          <ac:chgData name="Mamnuya Rinki" userId="S::mrinki@gmu.edu::0989233d-d15a-434a-b64a-a4a321e566c6" providerId="AD" clId="Web-{48A88EDC-4511-B20B-C045-FB5BF4EBDF44}" dt="2024-09-27T17:05:26.633" v="201" actId="20577"/>
          <ac:spMkLst>
            <pc:docMk/>
            <pc:sldMk cId="3531116004" sldId="262"/>
            <ac:spMk id="2" creationId="{BCD122E9-C60A-552A-30E5-30017EEF497E}"/>
          </ac:spMkLst>
        </pc:spChg>
      </pc:sldChg>
      <pc:sldChg chg="del">
        <pc:chgData name="Mamnuya Rinki" userId="S::mrinki@gmu.edu::0989233d-d15a-434a-b64a-a4a321e566c6" providerId="AD" clId="Web-{48A88EDC-4511-B20B-C045-FB5BF4EBDF44}" dt="2024-09-27T17:14:17.569" v="413"/>
        <pc:sldMkLst>
          <pc:docMk/>
          <pc:sldMk cId="1567418964" sldId="263"/>
        </pc:sldMkLst>
      </pc:sldChg>
    </pc:docChg>
  </pc:docChgLst>
  <pc:docChgLst>
    <pc:chgData name="Mamnuya Rinki" userId="S::mrinki@gmu.edu::0989233d-d15a-434a-b64a-a4a321e566c6" providerId="AD" clId="Web-{9765CCB0-FABF-BF2C-CFB6-51897EC3CB12}"/>
    <pc:docChg chg="addSld delSld modSld sldOrd">
      <pc:chgData name="Mamnuya Rinki" userId="S::mrinki@gmu.edu::0989233d-d15a-434a-b64a-a4a321e566c6" providerId="AD" clId="Web-{9765CCB0-FABF-BF2C-CFB6-51897EC3CB12}" dt="2024-11-27T03:33:13.674" v="1189" actId="20577"/>
      <pc:docMkLst>
        <pc:docMk/>
      </pc:docMkLst>
      <pc:sldChg chg="modSp">
        <pc:chgData name="Mamnuya Rinki" userId="S::mrinki@gmu.edu::0989233d-d15a-434a-b64a-a4a321e566c6" providerId="AD" clId="Web-{9765CCB0-FABF-BF2C-CFB6-51897EC3CB12}" dt="2024-11-27T03:24:19.954" v="1159" actId="1076"/>
        <pc:sldMkLst>
          <pc:docMk/>
          <pc:sldMk cId="2061962899" sldId="256"/>
        </pc:sldMkLst>
        <pc:spChg chg="mod">
          <ac:chgData name="Mamnuya Rinki" userId="S::mrinki@gmu.edu::0989233d-d15a-434a-b64a-a4a321e566c6" providerId="AD" clId="Web-{9765CCB0-FABF-BF2C-CFB6-51897EC3CB12}" dt="2024-11-27T03:24:19.954" v="1159" actId="1076"/>
          <ac:spMkLst>
            <pc:docMk/>
            <pc:sldMk cId="2061962899" sldId="256"/>
            <ac:spMk id="2" creationId="{2DC9D60D-96E5-AC9C-0EDE-48C4D28ADB63}"/>
          </ac:spMkLst>
        </pc:spChg>
        <pc:spChg chg="mod">
          <ac:chgData name="Mamnuya Rinki" userId="S::mrinki@gmu.edu::0989233d-d15a-434a-b64a-a4a321e566c6" providerId="AD" clId="Web-{9765CCB0-FABF-BF2C-CFB6-51897EC3CB12}" dt="2024-11-27T03:24:16.595" v="1158" actId="1076"/>
          <ac:spMkLst>
            <pc:docMk/>
            <pc:sldMk cId="2061962899" sldId="256"/>
            <ac:spMk id="3" creationId="{61BD38B5-2283-2D5C-9B67-03C071CFDCA1}"/>
          </ac:spMkLst>
        </pc:spChg>
      </pc:sldChg>
      <pc:sldChg chg="modSp">
        <pc:chgData name="Mamnuya Rinki" userId="S::mrinki@gmu.edu::0989233d-d15a-434a-b64a-a4a321e566c6" providerId="AD" clId="Web-{9765CCB0-FABF-BF2C-CFB6-51897EC3CB12}" dt="2024-11-27T03:17:00.687" v="984" actId="14100"/>
        <pc:sldMkLst>
          <pc:docMk/>
          <pc:sldMk cId="3804899251" sldId="258"/>
        </pc:sldMkLst>
        <pc:spChg chg="mod">
          <ac:chgData name="Mamnuya Rinki" userId="S::mrinki@gmu.edu::0989233d-d15a-434a-b64a-a4a321e566c6" providerId="AD" clId="Web-{9765CCB0-FABF-BF2C-CFB6-51897EC3CB12}" dt="2024-11-27T03:17:00.687" v="984" actId="14100"/>
          <ac:spMkLst>
            <pc:docMk/>
            <pc:sldMk cId="3804899251" sldId="258"/>
            <ac:spMk id="2" creationId="{BCD122E9-C60A-552A-30E5-30017EEF497E}"/>
          </ac:spMkLst>
        </pc:spChg>
        <pc:spChg chg="mod">
          <ac:chgData name="Mamnuya Rinki" userId="S::mrinki@gmu.edu::0989233d-d15a-434a-b64a-a4a321e566c6" providerId="AD" clId="Web-{9765CCB0-FABF-BF2C-CFB6-51897EC3CB12}" dt="2024-11-27T02:49:23.133" v="401" actId="20577"/>
          <ac:spMkLst>
            <pc:docMk/>
            <pc:sldMk cId="3804899251" sldId="258"/>
            <ac:spMk id="3" creationId="{24985961-7F3D-558A-A9A9-03F56E892090}"/>
          </ac:spMkLst>
        </pc:spChg>
      </pc:sldChg>
      <pc:sldChg chg="modSp ord">
        <pc:chgData name="Mamnuya Rinki" userId="S::mrinki@gmu.edu::0989233d-d15a-434a-b64a-a4a321e566c6" providerId="AD" clId="Web-{9765CCB0-FABF-BF2C-CFB6-51897EC3CB12}" dt="2024-11-27T03:17:19.829" v="987" actId="20577"/>
        <pc:sldMkLst>
          <pc:docMk/>
          <pc:sldMk cId="655826540" sldId="260"/>
        </pc:sldMkLst>
        <pc:spChg chg="mod">
          <ac:chgData name="Mamnuya Rinki" userId="S::mrinki@gmu.edu::0989233d-d15a-434a-b64a-a4a321e566c6" providerId="AD" clId="Web-{9765CCB0-FABF-BF2C-CFB6-51897EC3CB12}" dt="2024-11-27T03:17:19.829" v="987" actId="20577"/>
          <ac:spMkLst>
            <pc:docMk/>
            <pc:sldMk cId="655826540" sldId="260"/>
            <ac:spMk id="2" creationId="{BCD122E9-C60A-552A-30E5-30017EEF497E}"/>
          </ac:spMkLst>
        </pc:spChg>
        <pc:spChg chg="mod">
          <ac:chgData name="Mamnuya Rinki" userId="S::mrinki@gmu.edu::0989233d-d15a-434a-b64a-a4a321e566c6" providerId="AD" clId="Web-{9765CCB0-FABF-BF2C-CFB6-51897EC3CB12}" dt="2024-11-27T02:49:04.554" v="395" actId="20577"/>
          <ac:spMkLst>
            <pc:docMk/>
            <pc:sldMk cId="655826540" sldId="260"/>
            <ac:spMk id="3" creationId="{24985961-7F3D-558A-A9A9-03F56E892090}"/>
          </ac:spMkLst>
        </pc:spChg>
      </pc:sldChg>
      <pc:sldChg chg="modSp">
        <pc:chgData name="Mamnuya Rinki" userId="S::mrinki@gmu.edu::0989233d-d15a-434a-b64a-a4a321e566c6" providerId="AD" clId="Web-{9765CCB0-FABF-BF2C-CFB6-51897EC3CB12}" dt="2024-11-27T03:25:35.176" v="1163" actId="20577"/>
        <pc:sldMkLst>
          <pc:docMk/>
          <pc:sldMk cId="1733365141" sldId="261"/>
        </pc:sldMkLst>
        <pc:spChg chg="mod">
          <ac:chgData name="Mamnuya Rinki" userId="S::mrinki@gmu.edu::0989233d-d15a-434a-b64a-a4a321e566c6" providerId="AD" clId="Web-{9765CCB0-FABF-BF2C-CFB6-51897EC3CB12}" dt="2024-11-27T03:25:35.176" v="1163" actId="20577"/>
          <ac:spMkLst>
            <pc:docMk/>
            <pc:sldMk cId="1733365141" sldId="261"/>
            <ac:spMk id="3" creationId="{B8FF61E6-E5B0-1454-1325-7942C50F6A58}"/>
          </ac:spMkLst>
        </pc:spChg>
      </pc:sldChg>
      <pc:sldChg chg="ord">
        <pc:chgData name="Mamnuya Rinki" userId="S::mrinki@gmu.edu::0989233d-d15a-434a-b64a-a4a321e566c6" providerId="AD" clId="Web-{9765CCB0-FABF-BF2C-CFB6-51897EC3CB12}" dt="2024-11-27T03:13:27.962" v="890"/>
        <pc:sldMkLst>
          <pc:docMk/>
          <pc:sldMk cId="3531116004" sldId="262"/>
        </pc:sldMkLst>
      </pc:sldChg>
      <pc:sldChg chg="modSp ord">
        <pc:chgData name="Mamnuya Rinki" userId="S::mrinki@gmu.edu::0989233d-d15a-434a-b64a-a4a321e566c6" providerId="AD" clId="Web-{9765CCB0-FABF-BF2C-CFB6-51897EC3CB12}" dt="2024-11-27T02:54:25.580" v="459"/>
        <pc:sldMkLst>
          <pc:docMk/>
          <pc:sldMk cId="1411571562" sldId="263"/>
        </pc:sldMkLst>
        <pc:spChg chg="mod">
          <ac:chgData name="Mamnuya Rinki" userId="S::mrinki@gmu.edu::0989233d-d15a-434a-b64a-a4a321e566c6" providerId="AD" clId="Web-{9765CCB0-FABF-BF2C-CFB6-51897EC3CB12}" dt="2024-11-27T02:50:36.369" v="423" actId="20577"/>
          <ac:spMkLst>
            <pc:docMk/>
            <pc:sldMk cId="1411571562" sldId="263"/>
            <ac:spMk id="3" creationId="{C206FDA4-66A0-3477-CFD9-E1240C037B2C}"/>
          </ac:spMkLst>
        </pc:spChg>
      </pc:sldChg>
      <pc:sldChg chg="modSp">
        <pc:chgData name="Mamnuya Rinki" userId="S::mrinki@gmu.edu::0989233d-d15a-434a-b64a-a4a321e566c6" providerId="AD" clId="Web-{9765CCB0-FABF-BF2C-CFB6-51897EC3CB12}" dt="2024-11-27T03:19:31.458" v="1064" actId="20577"/>
        <pc:sldMkLst>
          <pc:docMk/>
          <pc:sldMk cId="2924081086" sldId="271"/>
        </pc:sldMkLst>
        <pc:spChg chg="mod">
          <ac:chgData name="Mamnuya Rinki" userId="S::mrinki@gmu.edu::0989233d-d15a-434a-b64a-a4a321e566c6" providerId="AD" clId="Web-{9765CCB0-FABF-BF2C-CFB6-51897EC3CB12}" dt="2024-11-27T03:17:25.720" v="988" actId="14100"/>
          <ac:spMkLst>
            <pc:docMk/>
            <pc:sldMk cId="2924081086" sldId="271"/>
            <ac:spMk id="2" creationId="{90D04879-C2B0-CC3A-EC04-EB82BEBEF575}"/>
          </ac:spMkLst>
        </pc:spChg>
        <pc:spChg chg="mod">
          <ac:chgData name="Mamnuya Rinki" userId="S::mrinki@gmu.edu::0989233d-d15a-434a-b64a-a4a321e566c6" providerId="AD" clId="Web-{9765CCB0-FABF-BF2C-CFB6-51897EC3CB12}" dt="2024-11-27T03:19:31.458" v="1064" actId="20577"/>
          <ac:spMkLst>
            <pc:docMk/>
            <pc:sldMk cId="2924081086" sldId="271"/>
            <ac:spMk id="3" creationId="{C206FDA4-66A0-3477-CFD9-E1240C037B2C}"/>
          </ac:spMkLst>
        </pc:spChg>
      </pc:sldChg>
      <pc:sldChg chg="modSp">
        <pc:chgData name="Mamnuya Rinki" userId="S::mrinki@gmu.edu::0989233d-d15a-434a-b64a-a4a321e566c6" providerId="AD" clId="Web-{9765CCB0-FABF-BF2C-CFB6-51897EC3CB12}" dt="2024-11-27T02:43:42.856" v="258" actId="20577"/>
        <pc:sldMkLst>
          <pc:docMk/>
          <pc:sldMk cId="2846216168" sldId="272"/>
        </pc:sldMkLst>
        <pc:spChg chg="mod">
          <ac:chgData name="Mamnuya Rinki" userId="S::mrinki@gmu.edu::0989233d-d15a-434a-b64a-a4a321e566c6" providerId="AD" clId="Web-{9765CCB0-FABF-BF2C-CFB6-51897EC3CB12}" dt="2024-11-27T02:43:42.856" v="258" actId="20577"/>
          <ac:spMkLst>
            <pc:docMk/>
            <pc:sldMk cId="2846216168" sldId="272"/>
            <ac:spMk id="3" creationId="{C206FDA4-66A0-3477-CFD9-E1240C037B2C}"/>
          </ac:spMkLst>
        </pc:spChg>
      </pc:sldChg>
      <pc:sldChg chg="modSp">
        <pc:chgData name="Mamnuya Rinki" userId="S::mrinki@gmu.edu::0989233d-d15a-434a-b64a-a4a321e566c6" providerId="AD" clId="Web-{9765CCB0-FABF-BF2C-CFB6-51897EC3CB12}" dt="2024-11-27T02:53:19.109" v="457" actId="20577"/>
        <pc:sldMkLst>
          <pc:docMk/>
          <pc:sldMk cId="204139379" sldId="273"/>
        </pc:sldMkLst>
        <pc:spChg chg="mod">
          <ac:chgData name="Mamnuya Rinki" userId="S::mrinki@gmu.edu::0989233d-d15a-434a-b64a-a4a321e566c6" providerId="AD" clId="Web-{9765CCB0-FABF-BF2C-CFB6-51897EC3CB12}" dt="2024-11-27T02:53:19.109" v="457" actId="20577"/>
          <ac:spMkLst>
            <pc:docMk/>
            <pc:sldMk cId="204139379" sldId="273"/>
            <ac:spMk id="3" creationId="{C206FDA4-66A0-3477-CFD9-E1240C037B2C}"/>
          </ac:spMkLst>
        </pc:spChg>
        <pc:spChg chg="mod">
          <ac:chgData name="Mamnuya Rinki" userId="S::mrinki@gmu.edu::0989233d-d15a-434a-b64a-a4a321e566c6" providerId="AD" clId="Web-{9765CCB0-FABF-BF2C-CFB6-51897EC3CB12}" dt="2024-11-27T02:51:51.356" v="432" actId="20577"/>
          <ac:spMkLst>
            <pc:docMk/>
            <pc:sldMk cId="204139379" sldId="273"/>
            <ac:spMk id="9" creationId="{1A7B10FD-3822-20D9-B836-6E19458DC897}"/>
          </ac:spMkLst>
        </pc:spChg>
        <pc:picChg chg="mod modCrop">
          <ac:chgData name="Mamnuya Rinki" userId="S::mrinki@gmu.edu::0989233d-d15a-434a-b64a-a4a321e566c6" providerId="AD" clId="Web-{9765CCB0-FABF-BF2C-CFB6-51897EC3CB12}" dt="2024-11-27T02:52:16.888" v="439"/>
          <ac:picMkLst>
            <pc:docMk/>
            <pc:sldMk cId="204139379" sldId="273"/>
            <ac:picMk id="7" creationId="{F67C4500-4522-B990-0BE5-EC56BEAF246F}"/>
          </ac:picMkLst>
        </pc:picChg>
        <pc:picChg chg="mod modCrop">
          <ac:chgData name="Mamnuya Rinki" userId="S::mrinki@gmu.edu::0989233d-d15a-434a-b64a-a4a321e566c6" providerId="AD" clId="Web-{9765CCB0-FABF-BF2C-CFB6-51897EC3CB12}" dt="2024-11-27T02:52:43.264" v="445" actId="14100"/>
          <ac:picMkLst>
            <pc:docMk/>
            <pc:sldMk cId="204139379" sldId="273"/>
            <ac:picMk id="10" creationId="{31A91E17-9F06-FB19-3DF5-6F0F708FD67B}"/>
          </ac:picMkLst>
        </pc:picChg>
        <pc:picChg chg="mod modCrop">
          <ac:chgData name="Mamnuya Rinki" userId="S::mrinki@gmu.edu::0989233d-d15a-434a-b64a-a4a321e566c6" providerId="AD" clId="Web-{9765CCB0-FABF-BF2C-CFB6-51897EC3CB12}" dt="2024-11-27T02:52:38.529" v="444" actId="14100"/>
          <ac:picMkLst>
            <pc:docMk/>
            <pc:sldMk cId="204139379" sldId="273"/>
            <ac:picMk id="11" creationId="{48A46718-C909-1D6A-1114-41B52BD310E9}"/>
          </ac:picMkLst>
        </pc:picChg>
      </pc:sldChg>
      <pc:sldChg chg="ord">
        <pc:chgData name="Mamnuya Rinki" userId="S::mrinki@gmu.edu::0989233d-d15a-434a-b64a-a4a321e566c6" providerId="AD" clId="Web-{9765CCB0-FABF-BF2C-CFB6-51897EC3CB12}" dt="2024-11-27T02:53:27.718" v="458"/>
        <pc:sldMkLst>
          <pc:docMk/>
          <pc:sldMk cId="3378423773" sldId="274"/>
        </pc:sldMkLst>
      </pc:sldChg>
      <pc:sldChg chg="modSp">
        <pc:chgData name="Mamnuya Rinki" userId="S::mrinki@gmu.edu::0989233d-d15a-434a-b64a-a4a321e566c6" providerId="AD" clId="Web-{9765CCB0-FABF-BF2C-CFB6-51897EC3CB12}" dt="2024-11-27T02:44:47.843" v="289" actId="20577"/>
        <pc:sldMkLst>
          <pc:docMk/>
          <pc:sldMk cId="838446033" sldId="275"/>
        </pc:sldMkLst>
        <pc:spChg chg="mod">
          <ac:chgData name="Mamnuya Rinki" userId="S::mrinki@gmu.edu::0989233d-d15a-434a-b64a-a4a321e566c6" providerId="AD" clId="Web-{9765CCB0-FABF-BF2C-CFB6-51897EC3CB12}" dt="2024-11-27T02:44:47.843" v="289" actId="20577"/>
          <ac:spMkLst>
            <pc:docMk/>
            <pc:sldMk cId="838446033" sldId="275"/>
            <ac:spMk id="3" creationId="{C206FDA4-66A0-3477-CFD9-E1240C037B2C}"/>
          </ac:spMkLst>
        </pc:spChg>
      </pc:sldChg>
      <pc:sldChg chg="modSp">
        <pc:chgData name="Mamnuya Rinki" userId="S::mrinki@gmu.edu::0989233d-d15a-434a-b64a-a4a321e566c6" providerId="AD" clId="Web-{9765CCB0-FABF-BF2C-CFB6-51897EC3CB12}" dt="2024-11-27T03:21:14.633" v="1126" actId="20577"/>
        <pc:sldMkLst>
          <pc:docMk/>
          <pc:sldMk cId="1978821365" sldId="276"/>
        </pc:sldMkLst>
        <pc:spChg chg="mod">
          <ac:chgData name="Mamnuya Rinki" userId="S::mrinki@gmu.edu::0989233d-d15a-434a-b64a-a4a321e566c6" providerId="AD" clId="Web-{9765CCB0-FABF-BF2C-CFB6-51897EC3CB12}" dt="2024-11-27T03:21:14.633" v="1126" actId="20577"/>
          <ac:spMkLst>
            <pc:docMk/>
            <pc:sldMk cId="1978821365" sldId="276"/>
            <ac:spMk id="3" creationId="{C206FDA4-66A0-3477-CFD9-E1240C037B2C}"/>
          </ac:spMkLst>
        </pc:spChg>
      </pc:sldChg>
      <pc:sldChg chg="addSp delSp modSp">
        <pc:chgData name="Mamnuya Rinki" userId="S::mrinki@gmu.edu::0989233d-d15a-434a-b64a-a4a321e566c6" providerId="AD" clId="Web-{9765CCB0-FABF-BF2C-CFB6-51897EC3CB12}" dt="2024-11-27T03:21:40.650" v="1140" actId="20577"/>
        <pc:sldMkLst>
          <pc:docMk/>
          <pc:sldMk cId="550612243" sldId="277"/>
        </pc:sldMkLst>
        <pc:spChg chg="mod">
          <ac:chgData name="Mamnuya Rinki" userId="S::mrinki@gmu.edu::0989233d-d15a-434a-b64a-a4a321e566c6" providerId="AD" clId="Web-{9765CCB0-FABF-BF2C-CFB6-51897EC3CB12}" dt="2024-11-27T03:02:15.612" v="492" actId="1076"/>
          <ac:spMkLst>
            <pc:docMk/>
            <pc:sldMk cId="550612243" sldId="277"/>
            <ac:spMk id="2" creationId="{90D04879-C2B0-CC3A-EC04-EB82BEBEF575}"/>
          </ac:spMkLst>
        </pc:spChg>
        <pc:spChg chg="mod">
          <ac:chgData name="Mamnuya Rinki" userId="S::mrinki@gmu.edu::0989233d-d15a-434a-b64a-a4a321e566c6" providerId="AD" clId="Web-{9765CCB0-FABF-BF2C-CFB6-51897EC3CB12}" dt="2024-11-27T03:21:40.650" v="1140" actId="20577"/>
          <ac:spMkLst>
            <pc:docMk/>
            <pc:sldMk cId="550612243" sldId="277"/>
            <ac:spMk id="3" creationId="{C206FDA4-66A0-3477-CFD9-E1240C037B2C}"/>
          </ac:spMkLst>
        </pc:spChg>
        <pc:spChg chg="add mod">
          <ac:chgData name="Mamnuya Rinki" userId="S::mrinki@gmu.edu::0989233d-d15a-434a-b64a-a4a321e566c6" providerId="AD" clId="Web-{9765CCB0-FABF-BF2C-CFB6-51897EC3CB12}" dt="2024-11-27T03:07:47.185" v="713" actId="14100"/>
          <ac:spMkLst>
            <pc:docMk/>
            <pc:sldMk cId="550612243" sldId="277"/>
            <ac:spMk id="11" creationId="{E717FEB5-399F-151B-7065-BB3955DFFEAD}"/>
          </ac:spMkLst>
        </pc:spChg>
        <pc:picChg chg="add del mod">
          <ac:chgData name="Mamnuya Rinki" userId="S::mrinki@gmu.edu::0989233d-d15a-434a-b64a-a4a321e566c6" providerId="AD" clId="Web-{9765CCB0-FABF-BF2C-CFB6-51897EC3CB12}" dt="2024-11-27T03:03:05.379" v="495"/>
          <ac:picMkLst>
            <pc:docMk/>
            <pc:sldMk cId="550612243" sldId="277"/>
            <ac:picMk id="4" creationId="{2519C5B1-7D4A-A477-8B25-4BAB28390D08}"/>
          </ac:picMkLst>
        </pc:picChg>
        <pc:picChg chg="del">
          <ac:chgData name="Mamnuya Rinki" userId="S::mrinki@gmu.edu::0989233d-d15a-434a-b64a-a4a321e566c6" providerId="AD" clId="Web-{9765CCB0-FABF-BF2C-CFB6-51897EC3CB12}" dt="2024-11-27T02:57:18.056" v="468"/>
          <ac:picMkLst>
            <pc:docMk/>
            <pc:sldMk cId="550612243" sldId="277"/>
            <ac:picMk id="6" creationId="{31F5A6D4-7F6F-5511-E1EA-5140CF655158}"/>
          </ac:picMkLst>
        </pc:picChg>
        <pc:picChg chg="add mod">
          <ac:chgData name="Mamnuya Rinki" userId="S::mrinki@gmu.edu::0989233d-d15a-434a-b64a-a4a321e566c6" providerId="AD" clId="Web-{9765CCB0-FABF-BF2C-CFB6-51897EC3CB12}" dt="2024-11-27T03:03:48.303" v="502" actId="14100"/>
          <ac:picMkLst>
            <pc:docMk/>
            <pc:sldMk cId="550612243" sldId="277"/>
            <ac:picMk id="7" creationId="{6C63635D-4F38-01D2-F8F0-6474DFF49D1E}"/>
          </ac:picMkLst>
        </pc:picChg>
        <pc:picChg chg="add del mod">
          <ac:chgData name="Mamnuya Rinki" userId="S::mrinki@gmu.edu::0989233d-d15a-434a-b64a-a4a321e566c6" providerId="AD" clId="Web-{9765CCB0-FABF-BF2C-CFB6-51897EC3CB12}" dt="2024-11-27T03:04:33.601" v="511"/>
          <ac:picMkLst>
            <pc:docMk/>
            <pc:sldMk cId="550612243" sldId="277"/>
            <ac:picMk id="8" creationId="{5009B412-53EA-A5CA-E463-BB22154C2E43}"/>
          </ac:picMkLst>
        </pc:picChg>
        <pc:picChg chg="add mod">
          <ac:chgData name="Mamnuya Rinki" userId="S::mrinki@gmu.edu::0989233d-d15a-434a-b64a-a4a321e566c6" providerId="AD" clId="Web-{9765CCB0-FABF-BF2C-CFB6-51897EC3CB12}" dt="2024-11-27T03:04:37.320" v="513" actId="1076"/>
          <ac:picMkLst>
            <pc:docMk/>
            <pc:sldMk cId="550612243" sldId="277"/>
            <ac:picMk id="9" creationId="{6679E3BC-FD70-E8F9-8456-277B1A121B5F}"/>
          </ac:picMkLst>
        </pc:picChg>
      </pc:sldChg>
      <pc:sldChg chg="modSp">
        <pc:chgData name="Mamnuya Rinki" userId="S::mrinki@gmu.edu::0989233d-d15a-434a-b64a-a4a321e566c6" providerId="AD" clId="Web-{9765CCB0-FABF-BF2C-CFB6-51897EC3CB12}" dt="2024-11-27T03:15:56.748" v="959" actId="20577"/>
        <pc:sldMkLst>
          <pc:docMk/>
          <pc:sldMk cId="78112194" sldId="279"/>
        </pc:sldMkLst>
        <pc:spChg chg="mod">
          <ac:chgData name="Mamnuya Rinki" userId="S::mrinki@gmu.edu::0989233d-d15a-434a-b64a-a4a321e566c6" providerId="AD" clId="Web-{9765CCB0-FABF-BF2C-CFB6-51897EC3CB12}" dt="2024-11-27T03:15:56.748" v="959" actId="20577"/>
          <ac:spMkLst>
            <pc:docMk/>
            <pc:sldMk cId="78112194" sldId="279"/>
            <ac:spMk id="3" creationId="{C206FDA4-66A0-3477-CFD9-E1240C037B2C}"/>
          </ac:spMkLst>
        </pc:spChg>
      </pc:sldChg>
      <pc:sldChg chg="modSp">
        <pc:chgData name="Mamnuya Rinki" userId="S::mrinki@gmu.edu::0989233d-d15a-434a-b64a-a4a321e566c6" providerId="AD" clId="Web-{9765CCB0-FABF-BF2C-CFB6-51897EC3CB12}" dt="2024-11-27T02:45:59.407" v="298" actId="20577"/>
        <pc:sldMkLst>
          <pc:docMk/>
          <pc:sldMk cId="3587355675" sldId="280"/>
        </pc:sldMkLst>
        <pc:spChg chg="mod">
          <ac:chgData name="Mamnuya Rinki" userId="S::mrinki@gmu.edu::0989233d-d15a-434a-b64a-a4a321e566c6" providerId="AD" clId="Web-{9765CCB0-FABF-BF2C-CFB6-51897EC3CB12}" dt="2024-11-27T02:45:59.407" v="298" actId="20577"/>
          <ac:spMkLst>
            <pc:docMk/>
            <pc:sldMk cId="3587355675" sldId="280"/>
            <ac:spMk id="3" creationId="{C206FDA4-66A0-3477-CFD9-E1240C037B2C}"/>
          </ac:spMkLst>
        </pc:spChg>
      </pc:sldChg>
      <pc:sldChg chg="modSp">
        <pc:chgData name="Mamnuya Rinki" userId="S::mrinki@gmu.edu::0989233d-d15a-434a-b64a-a4a321e566c6" providerId="AD" clId="Web-{9765CCB0-FABF-BF2C-CFB6-51897EC3CB12}" dt="2024-11-27T02:46:22.564" v="313" actId="20577"/>
        <pc:sldMkLst>
          <pc:docMk/>
          <pc:sldMk cId="3652574780" sldId="281"/>
        </pc:sldMkLst>
        <pc:spChg chg="mod">
          <ac:chgData name="Mamnuya Rinki" userId="S::mrinki@gmu.edu::0989233d-d15a-434a-b64a-a4a321e566c6" providerId="AD" clId="Web-{9765CCB0-FABF-BF2C-CFB6-51897EC3CB12}" dt="2024-11-27T02:46:22.564" v="313" actId="20577"/>
          <ac:spMkLst>
            <pc:docMk/>
            <pc:sldMk cId="3652574780" sldId="281"/>
            <ac:spMk id="3" creationId="{C206FDA4-66A0-3477-CFD9-E1240C037B2C}"/>
          </ac:spMkLst>
        </pc:spChg>
      </pc:sldChg>
      <pc:sldChg chg="add del replId">
        <pc:chgData name="Mamnuya Rinki" userId="S::mrinki@gmu.edu::0989233d-d15a-434a-b64a-a4a321e566c6" providerId="AD" clId="Web-{9765CCB0-FABF-BF2C-CFB6-51897EC3CB12}" dt="2024-11-27T02:57:32.509" v="472"/>
        <pc:sldMkLst>
          <pc:docMk/>
          <pc:sldMk cId="1790896905" sldId="283"/>
        </pc:sldMkLst>
      </pc:sldChg>
      <pc:sldChg chg="add del replId">
        <pc:chgData name="Mamnuya Rinki" userId="S::mrinki@gmu.edu::0989233d-d15a-434a-b64a-a4a321e566c6" providerId="AD" clId="Web-{9765CCB0-FABF-BF2C-CFB6-51897EC3CB12}" dt="2024-11-27T02:57:25.619" v="470"/>
        <pc:sldMkLst>
          <pc:docMk/>
          <pc:sldMk cId="555228532" sldId="284"/>
        </pc:sldMkLst>
      </pc:sldChg>
      <pc:sldChg chg="modSp add replId">
        <pc:chgData name="Mamnuya Rinki" userId="S::mrinki@gmu.edu::0989233d-d15a-434a-b64a-a4a321e566c6" providerId="AD" clId="Web-{9765CCB0-FABF-BF2C-CFB6-51897EC3CB12}" dt="2024-11-27T03:33:13.674" v="1189" actId="20577"/>
        <pc:sldMkLst>
          <pc:docMk/>
          <pc:sldMk cId="2288423856" sldId="284"/>
        </pc:sldMkLst>
        <pc:spChg chg="mod">
          <ac:chgData name="Mamnuya Rinki" userId="S::mrinki@gmu.edu::0989233d-d15a-434a-b64a-a4a321e566c6" providerId="AD" clId="Web-{9765CCB0-FABF-BF2C-CFB6-51897EC3CB12}" dt="2024-11-27T03:12:41.194" v="889" actId="20577"/>
          <ac:spMkLst>
            <pc:docMk/>
            <pc:sldMk cId="2288423856" sldId="284"/>
            <ac:spMk id="2" creationId="{90D04879-C2B0-CC3A-EC04-EB82BEBEF575}"/>
          </ac:spMkLst>
        </pc:spChg>
        <pc:spChg chg="mod">
          <ac:chgData name="Mamnuya Rinki" userId="S::mrinki@gmu.edu::0989233d-d15a-434a-b64a-a4a321e566c6" providerId="AD" clId="Web-{9765CCB0-FABF-BF2C-CFB6-51897EC3CB12}" dt="2024-11-27T03:33:13.674" v="1189" actId="20577"/>
          <ac:spMkLst>
            <pc:docMk/>
            <pc:sldMk cId="2288423856" sldId="284"/>
            <ac:spMk id="3" creationId="{C206FDA4-66A0-3477-CFD9-E1240C037B2C}"/>
          </ac:spMkLst>
        </pc:spChg>
      </pc:sldChg>
      <pc:sldChg chg="addSp delSp modSp add replId">
        <pc:chgData name="Mamnuya Rinki" userId="S::mrinki@gmu.edu::0989233d-d15a-434a-b64a-a4a321e566c6" providerId="AD" clId="Web-{9765CCB0-FABF-BF2C-CFB6-51897EC3CB12}" dt="2024-11-27T03:15:16.137" v="941" actId="14100"/>
        <pc:sldMkLst>
          <pc:docMk/>
          <pc:sldMk cId="1787093970" sldId="285"/>
        </pc:sldMkLst>
        <pc:spChg chg="mod">
          <ac:chgData name="Mamnuya Rinki" userId="S::mrinki@gmu.edu::0989233d-d15a-434a-b64a-a4a321e566c6" providerId="AD" clId="Web-{9765CCB0-FABF-BF2C-CFB6-51897EC3CB12}" dt="2024-11-27T03:05:25.259" v="517" actId="1076"/>
          <ac:spMkLst>
            <pc:docMk/>
            <pc:sldMk cId="1787093970" sldId="285"/>
            <ac:spMk id="2" creationId="{90D04879-C2B0-CC3A-EC04-EB82BEBEF575}"/>
          </ac:spMkLst>
        </pc:spChg>
        <pc:spChg chg="del">
          <ac:chgData name="Mamnuya Rinki" userId="S::mrinki@gmu.edu::0989233d-d15a-434a-b64a-a4a321e566c6" providerId="AD" clId="Web-{9765CCB0-FABF-BF2C-CFB6-51897EC3CB12}" dt="2024-11-27T03:07:59.451" v="715"/>
          <ac:spMkLst>
            <pc:docMk/>
            <pc:sldMk cId="1787093970" sldId="285"/>
            <ac:spMk id="3" creationId="{C206FDA4-66A0-3477-CFD9-E1240C037B2C}"/>
          </ac:spMkLst>
        </pc:spChg>
        <pc:spChg chg="add del mod">
          <ac:chgData name="Mamnuya Rinki" userId="S::mrinki@gmu.edu::0989233d-d15a-434a-b64a-a4a321e566c6" providerId="AD" clId="Web-{9765CCB0-FABF-BF2C-CFB6-51897EC3CB12}" dt="2024-11-27T03:08:08.826" v="717"/>
          <ac:spMkLst>
            <pc:docMk/>
            <pc:sldMk cId="1787093970" sldId="285"/>
            <ac:spMk id="11" creationId="{41D76A10-BDA0-2D52-043C-DB1A0B62F689}"/>
          </ac:spMkLst>
        </pc:spChg>
        <pc:spChg chg="add mod">
          <ac:chgData name="Mamnuya Rinki" userId="S::mrinki@gmu.edu::0989233d-d15a-434a-b64a-a4a321e566c6" providerId="AD" clId="Web-{9765CCB0-FABF-BF2C-CFB6-51897EC3CB12}" dt="2024-11-27T03:12:17.053" v="880" actId="20577"/>
          <ac:spMkLst>
            <pc:docMk/>
            <pc:sldMk cId="1787093970" sldId="285"/>
            <ac:spMk id="13" creationId="{02E0381D-3EFF-BA01-D0B5-74981D01C9ED}"/>
          </ac:spMkLst>
        </pc:spChg>
        <pc:spChg chg="add del mod">
          <ac:chgData name="Mamnuya Rinki" userId="S::mrinki@gmu.edu::0989233d-d15a-434a-b64a-a4a321e566c6" providerId="AD" clId="Web-{9765CCB0-FABF-BF2C-CFB6-51897EC3CB12}" dt="2024-11-27T03:08:14.389" v="720"/>
          <ac:spMkLst>
            <pc:docMk/>
            <pc:sldMk cId="1787093970" sldId="285"/>
            <ac:spMk id="15" creationId="{37F9DBFF-3593-254E-896E-AE2B0A75452B}"/>
          </ac:spMkLst>
        </pc:spChg>
        <pc:spChg chg="add mod">
          <ac:chgData name="Mamnuya Rinki" userId="S::mrinki@gmu.edu::0989233d-d15a-434a-b64a-a4a321e566c6" providerId="AD" clId="Web-{9765CCB0-FABF-BF2C-CFB6-51897EC3CB12}" dt="2024-11-27T03:15:16.137" v="941" actId="14100"/>
          <ac:spMkLst>
            <pc:docMk/>
            <pc:sldMk cId="1787093970" sldId="285"/>
            <ac:spMk id="16" creationId="{87E70B2F-4DDF-EA85-94FD-C4486DE4DE30}"/>
          </ac:spMkLst>
        </pc:spChg>
        <pc:picChg chg="del">
          <ac:chgData name="Mamnuya Rinki" userId="S::mrinki@gmu.edu::0989233d-d15a-434a-b64a-a4a321e566c6" providerId="AD" clId="Web-{9765CCB0-FABF-BF2C-CFB6-51897EC3CB12}" dt="2024-11-27T03:01:22.048" v="485"/>
          <ac:picMkLst>
            <pc:docMk/>
            <pc:sldMk cId="1787093970" sldId="285"/>
            <ac:picMk id="4" creationId="{2519C5B1-7D4A-A477-8B25-4BAB28390D08}"/>
          </ac:picMkLst>
        </pc:picChg>
        <pc:picChg chg="add mod">
          <ac:chgData name="Mamnuya Rinki" userId="S::mrinki@gmu.edu::0989233d-d15a-434a-b64a-a4a321e566c6" providerId="AD" clId="Web-{9765CCB0-FABF-BF2C-CFB6-51897EC3CB12}" dt="2024-11-27T03:08:53.047" v="738" actId="1076"/>
          <ac:picMkLst>
            <pc:docMk/>
            <pc:sldMk cId="1787093970" sldId="285"/>
            <ac:picMk id="5" creationId="{020C6925-3FEE-64F6-809E-6F8F06D5DD0D}"/>
          </ac:picMkLst>
        </pc:picChg>
        <pc:picChg chg="add del mod">
          <ac:chgData name="Mamnuya Rinki" userId="S::mrinki@gmu.edu::0989233d-d15a-434a-b64a-a4a321e566c6" providerId="AD" clId="Web-{9765CCB0-FABF-BF2C-CFB6-51897EC3CB12}" dt="2024-11-27T03:04:07.959" v="503"/>
          <ac:picMkLst>
            <pc:docMk/>
            <pc:sldMk cId="1787093970" sldId="285"/>
            <ac:picMk id="6" creationId="{6F989A26-1BD0-86B0-095E-ABF2849A0ACA}"/>
          </ac:picMkLst>
        </pc:picChg>
        <pc:picChg chg="add del mod">
          <ac:chgData name="Mamnuya Rinki" userId="S::mrinki@gmu.edu::0989233d-d15a-434a-b64a-a4a321e566c6" providerId="AD" clId="Web-{9765CCB0-FABF-BF2C-CFB6-51897EC3CB12}" dt="2024-11-27T03:04:31.601" v="510"/>
          <ac:picMkLst>
            <pc:docMk/>
            <pc:sldMk cId="1787093970" sldId="285"/>
            <ac:picMk id="7" creationId="{08FEF23C-1B3C-A508-D580-07208DEB87CD}"/>
          </ac:picMkLst>
        </pc:picChg>
        <pc:picChg chg="add mod ord">
          <ac:chgData name="Mamnuya Rinki" userId="S::mrinki@gmu.edu::0989233d-d15a-434a-b64a-a4a321e566c6" providerId="AD" clId="Web-{9765CCB0-FABF-BF2C-CFB6-51897EC3CB12}" dt="2024-11-27T03:08:54.859" v="739" actId="1076"/>
          <ac:picMkLst>
            <pc:docMk/>
            <pc:sldMk cId="1787093970" sldId="285"/>
            <ac:picMk id="9" creationId="{D4FEFB44-A2C1-A005-5441-66BD8233B9D9}"/>
          </ac:picMkLst>
        </pc:picChg>
      </pc:sldChg>
    </pc:docChg>
  </pc:docChgLst>
  <pc:docChgLst>
    <pc:chgData name="Chahat Raj" userId="S::craj@gmu.edu::e8c5d487-1ca5-4f65-b54d-cb81efe965cf" providerId="AD" clId="Web-{C997FBD7-1B93-6912-2CD9-29A9996EE737}"/>
    <pc:docChg chg="modSld">
      <pc:chgData name="Chahat Raj" userId="S::craj@gmu.edu::e8c5d487-1ca5-4f65-b54d-cb81efe965cf" providerId="AD" clId="Web-{C997FBD7-1B93-6912-2CD9-29A9996EE737}" dt="2024-09-27T19:09:21.147" v="46"/>
      <pc:docMkLst>
        <pc:docMk/>
      </pc:docMkLst>
      <pc:sldChg chg="addSp delSp modSp">
        <pc:chgData name="Chahat Raj" userId="S::craj@gmu.edu::e8c5d487-1ca5-4f65-b54d-cb81efe965cf" providerId="AD" clId="Web-{C997FBD7-1B93-6912-2CD9-29A9996EE737}" dt="2024-09-27T19:09:21.147" v="46"/>
        <pc:sldMkLst>
          <pc:docMk/>
          <pc:sldMk cId="3531116004" sldId="262"/>
        </pc:sldMkLst>
      </pc:sldChg>
    </pc:docChg>
  </pc:docChgLst>
  <pc:docChgLst>
    <pc:chgData name="Mamnuya Rinki" userId="S::mrinki@gmu.edu::0989233d-d15a-434a-b64a-a4a321e566c6" providerId="AD" clId="Web-{CE485A94-5F1C-2399-CFF5-141E7E5EABE9}"/>
    <pc:docChg chg="modSld">
      <pc:chgData name="Mamnuya Rinki" userId="S::mrinki@gmu.edu::0989233d-d15a-434a-b64a-a4a321e566c6" providerId="AD" clId="Web-{CE485A94-5F1C-2399-CFF5-141E7E5EABE9}" dt="2024-11-28T18:26:39.763" v="0"/>
      <pc:docMkLst>
        <pc:docMk/>
      </pc:docMkLst>
      <pc:sldChg chg="mod modShow">
        <pc:chgData name="Mamnuya Rinki" userId="S::mrinki@gmu.edu::0989233d-d15a-434a-b64a-a4a321e566c6" providerId="AD" clId="Web-{CE485A94-5F1C-2399-CFF5-141E7E5EABE9}" dt="2024-11-28T18:26:39.763" v="0"/>
        <pc:sldMkLst>
          <pc:docMk/>
          <pc:sldMk cId="78112194" sldId="279"/>
        </pc:sldMkLst>
      </pc:sldChg>
    </pc:docChg>
  </pc:docChgLst>
  <pc:docChgLst>
    <pc:chgData name="Mamnuya Rinki" userId="S::mrinki@gmu.edu::0989233d-d15a-434a-b64a-a4a321e566c6" providerId="AD" clId="Web-{0D433AD2-3A13-E5DB-D5FE-F73F2F6CCB6B}"/>
    <pc:docChg chg="modSld">
      <pc:chgData name="Mamnuya Rinki" userId="S::mrinki@gmu.edu::0989233d-d15a-434a-b64a-a4a321e566c6" providerId="AD" clId="Web-{0D433AD2-3A13-E5DB-D5FE-F73F2F6CCB6B}" dt="2024-11-22T21:28:10.648" v="6" actId="1076"/>
      <pc:docMkLst>
        <pc:docMk/>
      </pc:docMkLst>
      <pc:sldChg chg="addSp delSp modSp">
        <pc:chgData name="Mamnuya Rinki" userId="S::mrinki@gmu.edu::0989233d-d15a-434a-b64a-a4a321e566c6" providerId="AD" clId="Web-{0D433AD2-3A13-E5DB-D5FE-F73F2F6CCB6B}" dt="2024-11-22T21:28:10.648" v="6" actId="1076"/>
        <pc:sldMkLst>
          <pc:docMk/>
          <pc:sldMk cId="3531116004" sldId="262"/>
        </pc:sldMkLst>
        <pc:picChg chg="add mod modCrop">
          <ac:chgData name="Mamnuya Rinki" userId="S::mrinki@gmu.edu::0989233d-d15a-434a-b64a-a4a321e566c6" providerId="AD" clId="Web-{0D433AD2-3A13-E5DB-D5FE-F73F2F6CCB6B}" dt="2024-11-22T21:28:10.648" v="6" actId="1076"/>
          <ac:picMkLst>
            <pc:docMk/>
            <pc:sldMk cId="3531116004" sldId="262"/>
            <ac:picMk id="3" creationId="{207E8D6A-A40D-F5EC-E7E1-F9E9B42C76AE}"/>
          </ac:picMkLst>
        </pc:picChg>
      </pc:sldChg>
    </pc:docChg>
  </pc:docChgLst>
  <pc:docChgLst>
    <pc:chgData name="Mamnuya Rinki" userId="S::mrinki@gmu.edu::0989233d-d15a-434a-b64a-a4a321e566c6" providerId="AD" clId="Web-{1EE4CCA1-9173-E37B-4D76-C332F3533A8E}"/>
    <pc:docChg chg="modSld">
      <pc:chgData name="Mamnuya Rinki" userId="S::mrinki@gmu.edu::0989233d-d15a-434a-b64a-a4a321e566c6" providerId="AD" clId="Web-{1EE4CCA1-9173-E37B-4D76-C332F3533A8E}" dt="2024-12-06T17:51:08.801" v="5" actId="20577"/>
      <pc:docMkLst>
        <pc:docMk/>
      </pc:docMkLst>
      <pc:sldChg chg="modSp">
        <pc:chgData name="Mamnuya Rinki" userId="S::mrinki@gmu.edu::0989233d-d15a-434a-b64a-a4a321e566c6" providerId="AD" clId="Web-{1EE4CCA1-9173-E37B-4D76-C332F3533A8E}" dt="2024-12-06T17:51:08.801" v="5" actId="20577"/>
        <pc:sldMkLst>
          <pc:docMk/>
          <pc:sldMk cId="1094710211" sldId="270"/>
        </pc:sldMkLst>
        <pc:spChg chg="mod">
          <ac:chgData name="Mamnuya Rinki" userId="S::mrinki@gmu.edu::0989233d-d15a-434a-b64a-a4a321e566c6" providerId="AD" clId="Web-{1EE4CCA1-9173-E37B-4D76-C332F3533A8E}" dt="2024-12-06T17:51:08.801" v="5" actId="20577"/>
          <ac:spMkLst>
            <pc:docMk/>
            <pc:sldMk cId="1094710211" sldId="270"/>
            <ac:spMk id="3" creationId="{B8FF61E6-E5B0-1454-1325-7942C50F6A58}"/>
          </ac:spMkLst>
        </pc:spChg>
      </pc:sldChg>
    </pc:docChg>
  </pc:docChgLst>
  <pc:docChgLst>
    <pc:chgData name="Aksh Minesh Patel" userId="S::apatel66@gmu.edu::61f35929-556e-4c6d-bb8c-6eaebdcc666f" providerId="AD" clId="Web-{A68FB7E4-8D2A-4A4F-74FC-D90A49177CD0}"/>
    <pc:docChg chg="modSld">
      <pc:chgData name="Aksh Minesh Patel" userId="S::apatel66@gmu.edu::61f35929-556e-4c6d-bb8c-6eaebdcc666f" providerId="AD" clId="Web-{A68FB7E4-8D2A-4A4F-74FC-D90A49177CD0}" dt="2024-11-28T18:29:30.811" v="2" actId="1076"/>
      <pc:docMkLst>
        <pc:docMk/>
      </pc:docMkLst>
      <pc:sldChg chg="modSp">
        <pc:chgData name="Aksh Minesh Patel" userId="S::apatel66@gmu.edu::61f35929-556e-4c6d-bb8c-6eaebdcc666f" providerId="AD" clId="Web-{A68FB7E4-8D2A-4A4F-74FC-D90A49177CD0}" dt="2024-11-28T18:29:30.811" v="2" actId="1076"/>
        <pc:sldMkLst>
          <pc:docMk/>
          <pc:sldMk cId="2061962899" sldId="256"/>
        </pc:sldMkLst>
        <pc:picChg chg="mod">
          <ac:chgData name="Aksh Minesh Patel" userId="S::apatel66@gmu.edu::61f35929-556e-4c6d-bb8c-6eaebdcc666f" providerId="AD" clId="Web-{A68FB7E4-8D2A-4A4F-74FC-D90A49177CD0}" dt="2024-11-28T18:29:30.811" v="2" actId="1076"/>
          <ac:picMkLst>
            <pc:docMk/>
            <pc:sldMk cId="2061962899" sldId="256"/>
            <ac:picMk id="4" creationId="{8F47118C-43C0-7FDF-6BDC-AD1B50FAE3F2}"/>
          </ac:picMkLst>
        </pc:picChg>
      </pc:sldChg>
      <pc:sldChg chg="mod modShow">
        <pc:chgData name="Aksh Minesh Patel" userId="S::apatel66@gmu.edu::61f35929-556e-4c6d-bb8c-6eaebdcc666f" providerId="AD" clId="Web-{A68FB7E4-8D2A-4A4F-74FC-D90A49177CD0}" dt="2024-11-28T18:04:21.563" v="0"/>
        <pc:sldMkLst>
          <pc:docMk/>
          <pc:sldMk cId="3804899251" sldId="258"/>
        </pc:sldMkLst>
      </pc:sldChg>
    </pc:docChg>
  </pc:docChgLst>
  <pc:docChgLst>
    <pc:chgData name="Mamnuya Rinki" userId="S::mrinki@gmu.edu::0989233d-d15a-434a-b64a-a4a321e566c6" providerId="AD" clId="Web-{B6AB3448-AFC5-A025-0D26-C3E7096445FD}"/>
    <pc:docChg chg="delSld modSld">
      <pc:chgData name="Mamnuya Rinki" userId="S::mrinki@gmu.edu::0989233d-d15a-434a-b64a-a4a321e566c6" providerId="AD" clId="Web-{B6AB3448-AFC5-A025-0D26-C3E7096445FD}" dt="2024-09-27T00:53:20.788" v="1587" actId="20577"/>
      <pc:docMkLst>
        <pc:docMk/>
      </pc:docMkLst>
      <pc:sldChg chg="modSp delAnim">
        <pc:chgData name="Mamnuya Rinki" userId="S::mrinki@gmu.edu::0989233d-d15a-434a-b64a-a4a321e566c6" providerId="AD" clId="Web-{B6AB3448-AFC5-A025-0D26-C3E7096445FD}" dt="2024-09-27T00:31:42.937" v="1572" actId="20577"/>
        <pc:sldMkLst>
          <pc:docMk/>
          <pc:sldMk cId="2061962899" sldId="256"/>
        </pc:sldMkLst>
        <pc:spChg chg="mod">
          <ac:chgData name="Mamnuya Rinki" userId="S::mrinki@gmu.edu::0989233d-d15a-434a-b64a-a4a321e566c6" providerId="AD" clId="Web-{B6AB3448-AFC5-A025-0D26-C3E7096445FD}" dt="2024-09-27T00:31:42.937" v="1572" actId="20577"/>
          <ac:spMkLst>
            <pc:docMk/>
            <pc:sldMk cId="2061962899" sldId="256"/>
            <ac:spMk id="2" creationId="{2DC9D60D-96E5-AC9C-0EDE-48C4D28ADB63}"/>
          </ac:spMkLst>
        </pc:spChg>
      </pc:sldChg>
      <pc:sldChg chg="del">
        <pc:chgData name="Mamnuya Rinki" userId="S::mrinki@gmu.edu::0989233d-d15a-434a-b64a-a4a321e566c6" providerId="AD" clId="Web-{B6AB3448-AFC5-A025-0D26-C3E7096445FD}" dt="2024-09-26T22:35:40.217" v="1539"/>
        <pc:sldMkLst>
          <pc:docMk/>
          <pc:sldMk cId="755947988" sldId="257"/>
        </pc:sldMkLst>
      </pc:sldChg>
      <pc:sldChg chg="addSp delSp modSp">
        <pc:chgData name="Mamnuya Rinki" userId="S::mrinki@gmu.edu::0989233d-d15a-434a-b64a-a4a321e566c6" providerId="AD" clId="Web-{B6AB3448-AFC5-A025-0D26-C3E7096445FD}" dt="2024-09-27T00:31:37.890" v="1571" actId="20577"/>
        <pc:sldMkLst>
          <pc:docMk/>
          <pc:sldMk cId="3804899251" sldId="258"/>
        </pc:sldMkLst>
        <pc:spChg chg="mod">
          <ac:chgData name="Mamnuya Rinki" userId="S::mrinki@gmu.edu::0989233d-d15a-434a-b64a-a4a321e566c6" providerId="AD" clId="Web-{B6AB3448-AFC5-A025-0D26-C3E7096445FD}" dt="2024-09-26T15:41:22.565" v="1149" actId="1076"/>
          <ac:spMkLst>
            <pc:docMk/>
            <pc:sldMk cId="3804899251" sldId="258"/>
            <ac:spMk id="2" creationId="{BCD122E9-C60A-552A-30E5-30017EEF497E}"/>
          </ac:spMkLst>
        </pc:spChg>
        <pc:spChg chg="add del mod">
          <ac:chgData name="Mamnuya Rinki" userId="S::mrinki@gmu.edu::0989233d-d15a-434a-b64a-a4a321e566c6" providerId="AD" clId="Web-{B6AB3448-AFC5-A025-0D26-C3E7096445FD}" dt="2024-09-27T00:31:37.890" v="1571" actId="20577"/>
          <ac:spMkLst>
            <pc:docMk/>
            <pc:sldMk cId="3804899251" sldId="258"/>
            <ac:spMk id="3" creationId="{24985961-7F3D-558A-A9A9-03F56E892090}"/>
          </ac:spMkLst>
        </pc:spChg>
      </pc:sldChg>
      <pc:sldChg chg="addSp delSp modSp">
        <pc:chgData name="Mamnuya Rinki" userId="S::mrinki@gmu.edu::0989233d-d15a-434a-b64a-a4a321e566c6" providerId="AD" clId="Web-{B6AB3448-AFC5-A025-0D26-C3E7096445FD}" dt="2024-09-26T23:31:10.654" v="1556" actId="20577"/>
        <pc:sldMkLst>
          <pc:docMk/>
          <pc:sldMk cId="3133558232" sldId="259"/>
        </pc:sldMkLst>
      </pc:sldChg>
      <pc:sldChg chg="modSp">
        <pc:chgData name="Mamnuya Rinki" userId="S::mrinki@gmu.edu::0989233d-d15a-434a-b64a-a4a321e566c6" providerId="AD" clId="Web-{B6AB3448-AFC5-A025-0D26-C3E7096445FD}" dt="2024-09-26T22:31:11.499" v="1529" actId="14100"/>
        <pc:sldMkLst>
          <pc:docMk/>
          <pc:sldMk cId="655826540" sldId="260"/>
        </pc:sldMkLst>
        <pc:spChg chg="mod">
          <ac:chgData name="Mamnuya Rinki" userId="S::mrinki@gmu.edu::0989233d-d15a-434a-b64a-a4a321e566c6" providerId="AD" clId="Web-{B6AB3448-AFC5-A025-0D26-C3E7096445FD}" dt="2024-09-26T22:30:57.749" v="1526" actId="20577"/>
          <ac:spMkLst>
            <pc:docMk/>
            <pc:sldMk cId="655826540" sldId="260"/>
            <ac:spMk id="2" creationId="{BCD122E9-C60A-552A-30E5-30017EEF497E}"/>
          </ac:spMkLst>
        </pc:spChg>
        <pc:spChg chg="mod">
          <ac:chgData name="Mamnuya Rinki" userId="S::mrinki@gmu.edu::0989233d-d15a-434a-b64a-a4a321e566c6" providerId="AD" clId="Web-{B6AB3448-AFC5-A025-0D26-C3E7096445FD}" dt="2024-09-26T22:31:11.499" v="1529" actId="14100"/>
          <ac:spMkLst>
            <pc:docMk/>
            <pc:sldMk cId="655826540" sldId="260"/>
            <ac:spMk id="3" creationId="{24985961-7F3D-558A-A9A9-03F56E892090}"/>
          </ac:spMkLst>
        </pc:spChg>
      </pc:sldChg>
      <pc:sldChg chg="modSp">
        <pc:chgData name="Mamnuya Rinki" userId="S::mrinki@gmu.edu::0989233d-d15a-434a-b64a-a4a321e566c6" providerId="AD" clId="Web-{B6AB3448-AFC5-A025-0D26-C3E7096445FD}" dt="2024-09-27T00:53:20.788" v="1587" actId="20577"/>
        <pc:sldMkLst>
          <pc:docMk/>
          <pc:sldMk cId="1733365141" sldId="261"/>
        </pc:sldMkLst>
        <pc:spChg chg="mod">
          <ac:chgData name="Mamnuya Rinki" userId="S::mrinki@gmu.edu::0989233d-d15a-434a-b64a-a4a321e566c6" providerId="AD" clId="Web-{B6AB3448-AFC5-A025-0D26-C3E7096445FD}" dt="2024-09-26T15:41:31.722" v="1151" actId="1076"/>
          <ac:spMkLst>
            <pc:docMk/>
            <pc:sldMk cId="1733365141" sldId="261"/>
            <ac:spMk id="2" creationId="{C4E36C46-F7B3-E0EC-8B66-70C621194EB1}"/>
          </ac:spMkLst>
        </pc:spChg>
        <pc:spChg chg="mod">
          <ac:chgData name="Mamnuya Rinki" userId="S::mrinki@gmu.edu::0989233d-d15a-434a-b64a-a4a321e566c6" providerId="AD" clId="Web-{B6AB3448-AFC5-A025-0D26-C3E7096445FD}" dt="2024-09-27T00:53:20.788" v="1587" actId="20577"/>
          <ac:spMkLst>
            <pc:docMk/>
            <pc:sldMk cId="1733365141" sldId="261"/>
            <ac:spMk id="3" creationId="{B8FF61E6-E5B0-1454-1325-7942C50F6A58}"/>
          </ac:spMkLst>
        </pc:spChg>
      </pc:sldChg>
    </pc:docChg>
  </pc:docChgLst>
  <pc:docChgLst>
    <pc:chgData name="Chahat Raj" userId="S::craj@gmu.edu::e8c5d487-1ca5-4f65-b54d-cb81efe965cf" providerId="AD" clId="Web-{FCCA6511-3A74-7F87-D1CC-6C1046B87085}"/>
    <pc:docChg chg="modSld">
      <pc:chgData name="Chahat Raj" userId="S::craj@gmu.edu::e8c5d487-1ca5-4f65-b54d-cb81efe965cf" providerId="AD" clId="Web-{FCCA6511-3A74-7F87-D1CC-6C1046B87085}" dt="2024-09-27T17:36:01.725" v="492" actId="20577"/>
      <pc:docMkLst>
        <pc:docMk/>
      </pc:docMkLst>
      <pc:sldChg chg="modSp">
        <pc:chgData name="Chahat Raj" userId="S::craj@gmu.edu::e8c5d487-1ca5-4f65-b54d-cb81efe965cf" providerId="AD" clId="Web-{FCCA6511-3A74-7F87-D1CC-6C1046B87085}" dt="2024-09-27T17:31:51.195" v="269" actId="20577"/>
        <pc:sldMkLst>
          <pc:docMk/>
          <pc:sldMk cId="3804899251" sldId="258"/>
        </pc:sldMkLst>
        <pc:spChg chg="mod">
          <ac:chgData name="Chahat Raj" userId="S::craj@gmu.edu::e8c5d487-1ca5-4f65-b54d-cb81efe965cf" providerId="AD" clId="Web-{FCCA6511-3A74-7F87-D1CC-6C1046B87085}" dt="2024-09-27T17:28:23.369" v="144" actId="20577"/>
          <ac:spMkLst>
            <pc:docMk/>
            <pc:sldMk cId="3804899251" sldId="258"/>
            <ac:spMk id="3" creationId="{24985961-7F3D-558A-A9A9-03F56E892090}"/>
          </ac:spMkLst>
        </pc:spChg>
      </pc:sldChg>
      <pc:sldChg chg="modSp">
        <pc:chgData name="Chahat Raj" userId="S::craj@gmu.edu::e8c5d487-1ca5-4f65-b54d-cb81efe965cf" providerId="AD" clId="Web-{FCCA6511-3A74-7F87-D1CC-6C1046B87085}" dt="2024-09-27T17:36:01.725" v="492" actId="20577"/>
        <pc:sldMkLst>
          <pc:docMk/>
          <pc:sldMk cId="655826540" sldId="260"/>
        </pc:sldMkLst>
        <pc:spChg chg="mod">
          <ac:chgData name="Chahat Raj" userId="S::craj@gmu.edu::e8c5d487-1ca5-4f65-b54d-cb81efe965cf" providerId="AD" clId="Web-{FCCA6511-3A74-7F87-D1CC-6C1046B87085}" dt="2024-09-27T17:36:01.725" v="492" actId="20577"/>
          <ac:spMkLst>
            <pc:docMk/>
            <pc:sldMk cId="655826540" sldId="260"/>
            <ac:spMk id="3" creationId="{24985961-7F3D-558A-A9A9-03F56E892090}"/>
          </ac:spMkLst>
        </pc:spChg>
      </pc:sldChg>
      <pc:sldChg chg="modSp">
        <pc:chgData name="Chahat Raj" userId="S::craj@gmu.edu::e8c5d487-1ca5-4f65-b54d-cb81efe965cf" providerId="AD" clId="Web-{FCCA6511-3A74-7F87-D1CC-6C1046B87085}" dt="2024-09-27T17:32:31.148" v="311" actId="20577"/>
        <pc:sldMkLst>
          <pc:docMk/>
          <pc:sldMk cId="1733365141" sldId="261"/>
        </pc:sldMkLst>
        <pc:spChg chg="mod">
          <ac:chgData name="Chahat Raj" userId="S::craj@gmu.edu::e8c5d487-1ca5-4f65-b54d-cb81efe965cf" providerId="AD" clId="Web-{FCCA6511-3A74-7F87-D1CC-6C1046B87085}" dt="2024-09-27T17:32:31.148" v="311" actId="20577"/>
          <ac:spMkLst>
            <pc:docMk/>
            <pc:sldMk cId="1733365141" sldId="261"/>
            <ac:spMk id="3" creationId="{B8FF61E6-E5B0-1454-1325-7942C50F6A58}"/>
          </ac:spMkLst>
        </pc:spChg>
      </pc:sldChg>
      <pc:sldChg chg="addSp modSp">
        <pc:chgData name="Chahat Raj" userId="S::craj@gmu.edu::e8c5d487-1ca5-4f65-b54d-cb81efe965cf" providerId="AD" clId="Web-{FCCA6511-3A74-7F87-D1CC-6C1046B87085}" dt="2024-09-27T17:34:40.476" v="370" actId="1076"/>
        <pc:sldMkLst>
          <pc:docMk/>
          <pc:sldMk cId="3531116004" sldId="262"/>
        </pc:sldMkLst>
      </pc:sldChg>
    </pc:docChg>
  </pc:docChgLst>
  <pc:docChgLst>
    <pc:chgData name="Aksh Minesh Patel" userId="S::apatel66@gmu.edu::61f35929-556e-4c6d-bb8c-6eaebdcc666f" providerId="AD" clId="Web-{134EE6C2-BCCF-D5C9-93BD-ED3BC79B48A4}"/>
    <pc:docChg chg="addSld delSld modSld sldOrd">
      <pc:chgData name="Aksh Minesh Patel" userId="S::apatel66@gmu.edu::61f35929-556e-4c6d-bb8c-6eaebdcc666f" providerId="AD" clId="Web-{134EE6C2-BCCF-D5C9-93BD-ED3BC79B48A4}" dt="2024-11-27T02:42:48.914" v="526" actId="14100"/>
      <pc:docMkLst>
        <pc:docMk/>
      </pc:docMkLst>
      <pc:sldChg chg="delSp modSp">
        <pc:chgData name="Aksh Minesh Patel" userId="S::apatel66@gmu.edu::61f35929-556e-4c6d-bb8c-6eaebdcc666f" providerId="AD" clId="Web-{134EE6C2-BCCF-D5C9-93BD-ED3BC79B48A4}" dt="2024-11-27T01:30:03.997" v="120" actId="14100"/>
        <pc:sldMkLst>
          <pc:docMk/>
          <pc:sldMk cId="3804899251" sldId="258"/>
        </pc:sldMkLst>
        <pc:spChg chg="mod">
          <ac:chgData name="Aksh Minesh Patel" userId="S::apatel66@gmu.edu::61f35929-556e-4c6d-bb8c-6eaebdcc666f" providerId="AD" clId="Web-{134EE6C2-BCCF-D5C9-93BD-ED3BC79B48A4}" dt="2024-11-27T01:25:33.884" v="77" actId="14100"/>
          <ac:spMkLst>
            <pc:docMk/>
            <pc:sldMk cId="3804899251" sldId="258"/>
            <ac:spMk id="2" creationId="{BCD122E9-C60A-552A-30E5-30017EEF497E}"/>
          </ac:spMkLst>
        </pc:spChg>
        <pc:spChg chg="mod">
          <ac:chgData name="Aksh Minesh Patel" userId="S::apatel66@gmu.edu::61f35929-556e-4c6d-bb8c-6eaebdcc666f" providerId="AD" clId="Web-{134EE6C2-BCCF-D5C9-93BD-ED3BC79B48A4}" dt="2024-11-27T01:30:03.997" v="120" actId="14100"/>
          <ac:spMkLst>
            <pc:docMk/>
            <pc:sldMk cId="3804899251" sldId="258"/>
            <ac:spMk id="3" creationId="{24985961-7F3D-558A-A9A9-03F56E892090}"/>
          </ac:spMkLst>
        </pc:spChg>
        <pc:spChg chg="del">
          <ac:chgData name="Aksh Minesh Patel" userId="S::apatel66@gmu.edu::61f35929-556e-4c6d-bb8c-6eaebdcc666f" providerId="AD" clId="Web-{134EE6C2-BCCF-D5C9-93BD-ED3BC79B48A4}" dt="2024-11-27T01:25:51.306" v="78"/>
          <ac:spMkLst>
            <pc:docMk/>
            <pc:sldMk cId="3804899251" sldId="258"/>
            <ac:spMk id="4" creationId="{F748BE0C-4527-2EAB-4637-D52A17364132}"/>
          </ac:spMkLst>
        </pc:spChg>
        <pc:picChg chg="del">
          <ac:chgData name="Aksh Minesh Patel" userId="S::apatel66@gmu.edu::61f35929-556e-4c6d-bb8c-6eaebdcc666f" providerId="AD" clId="Web-{134EE6C2-BCCF-D5C9-93BD-ED3BC79B48A4}" dt="2024-11-27T01:25:52.915" v="79"/>
          <ac:picMkLst>
            <pc:docMk/>
            <pc:sldMk cId="3804899251" sldId="258"/>
            <ac:picMk id="6" creationId="{49087718-FA2B-2001-3E55-C9B0EE98EE94}"/>
          </ac:picMkLst>
        </pc:picChg>
      </pc:sldChg>
      <pc:sldChg chg="modSp">
        <pc:chgData name="Aksh Minesh Patel" userId="S::apatel66@gmu.edu::61f35929-556e-4c6d-bb8c-6eaebdcc666f" providerId="AD" clId="Web-{134EE6C2-BCCF-D5C9-93BD-ED3BC79B48A4}" dt="2024-11-27T01:30:24.372" v="123" actId="14100"/>
        <pc:sldMkLst>
          <pc:docMk/>
          <pc:sldMk cId="655826540" sldId="260"/>
        </pc:sldMkLst>
        <pc:spChg chg="mod">
          <ac:chgData name="Aksh Minesh Patel" userId="S::apatel66@gmu.edu::61f35929-556e-4c6d-bb8c-6eaebdcc666f" providerId="AD" clId="Web-{134EE6C2-BCCF-D5C9-93BD-ED3BC79B48A4}" dt="2024-11-27T01:28:46.543" v="105" actId="14100"/>
          <ac:spMkLst>
            <pc:docMk/>
            <pc:sldMk cId="655826540" sldId="260"/>
            <ac:spMk id="2" creationId="{BCD122E9-C60A-552A-30E5-30017EEF497E}"/>
          </ac:spMkLst>
        </pc:spChg>
        <pc:spChg chg="mod">
          <ac:chgData name="Aksh Minesh Patel" userId="S::apatel66@gmu.edu::61f35929-556e-4c6d-bb8c-6eaebdcc666f" providerId="AD" clId="Web-{134EE6C2-BCCF-D5C9-93BD-ED3BC79B48A4}" dt="2024-11-27T01:30:24.372" v="123" actId="14100"/>
          <ac:spMkLst>
            <pc:docMk/>
            <pc:sldMk cId="655826540" sldId="260"/>
            <ac:spMk id="3" creationId="{24985961-7F3D-558A-A9A9-03F56E892090}"/>
          </ac:spMkLst>
        </pc:spChg>
      </pc:sldChg>
      <pc:sldChg chg="addSp delSp modSp">
        <pc:chgData name="Aksh Minesh Patel" userId="S::apatel66@gmu.edu::61f35929-556e-4c6d-bb8c-6eaebdcc666f" providerId="AD" clId="Web-{134EE6C2-BCCF-D5C9-93BD-ED3BC79B48A4}" dt="2024-11-27T01:30:12.137" v="121" actId="14100"/>
        <pc:sldMkLst>
          <pc:docMk/>
          <pc:sldMk cId="1733365141" sldId="261"/>
        </pc:sldMkLst>
        <pc:spChg chg="mod">
          <ac:chgData name="Aksh Minesh Patel" userId="S::apatel66@gmu.edu::61f35929-556e-4c6d-bb8c-6eaebdcc666f" providerId="AD" clId="Web-{134EE6C2-BCCF-D5C9-93BD-ED3BC79B48A4}" dt="2024-11-27T01:25:13.212" v="74" actId="20577"/>
          <ac:spMkLst>
            <pc:docMk/>
            <pc:sldMk cId="1733365141" sldId="261"/>
            <ac:spMk id="2" creationId="{C4E36C46-F7B3-E0EC-8B66-70C621194EB1}"/>
          </ac:spMkLst>
        </pc:spChg>
        <pc:spChg chg="mod">
          <ac:chgData name="Aksh Minesh Patel" userId="S::apatel66@gmu.edu::61f35929-556e-4c6d-bb8c-6eaebdcc666f" providerId="AD" clId="Web-{134EE6C2-BCCF-D5C9-93BD-ED3BC79B48A4}" dt="2024-11-27T01:30:12.137" v="121" actId="14100"/>
          <ac:spMkLst>
            <pc:docMk/>
            <pc:sldMk cId="1733365141" sldId="261"/>
            <ac:spMk id="3" creationId="{B8FF61E6-E5B0-1454-1325-7942C50F6A58}"/>
          </ac:spMkLst>
        </pc:spChg>
        <pc:picChg chg="del">
          <ac:chgData name="Aksh Minesh Patel" userId="S::apatel66@gmu.edu::61f35929-556e-4c6d-bb8c-6eaebdcc666f" providerId="AD" clId="Web-{134EE6C2-BCCF-D5C9-93BD-ED3BC79B48A4}" dt="2024-11-27T01:17:32.269" v="21"/>
          <ac:picMkLst>
            <pc:docMk/>
            <pc:sldMk cId="1733365141" sldId="261"/>
            <ac:picMk id="4" creationId="{39E3C810-35E0-4DD7-167D-CCABBB845FBE}"/>
          </ac:picMkLst>
        </pc:picChg>
        <pc:picChg chg="add mod">
          <ac:chgData name="Aksh Minesh Patel" userId="S::apatel66@gmu.edu::61f35929-556e-4c6d-bb8c-6eaebdcc666f" providerId="AD" clId="Web-{134EE6C2-BCCF-D5C9-93BD-ED3BC79B48A4}" dt="2024-11-27T01:22:26.913" v="69" actId="1076"/>
          <ac:picMkLst>
            <pc:docMk/>
            <pc:sldMk cId="1733365141" sldId="261"/>
            <ac:picMk id="5" creationId="{BDC47828-3AC6-0D63-D8B2-2FD26957EC0D}"/>
          </ac:picMkLst>
        </pc:picChg>
      </pc:sldChg>
      <pc:sldChg chg="mod modShow">
        <pc:chgData name="Aksh Minesh Patel" userId="S::apatel66@gmu.edu::61f35929-556e-4c6d-bb8c-6eaebdcc666f" providerId="AD" clId="Web-{134EE6C2-BCCF-D5C9-93BD-ED3BC79B48A4}" dt="2024-11-27T01:27:02.463" v="101"/>
        <pc:sldMkLst>
          <pc:docMk/>
          <pc:sldMk cId="3531116004" sldId="262"/>
        </pc:sldMkLst>
      </pc:sldChg>
      <pc:sldChg chg="modSp new">
        <pc:chgData name="Aksh Minesh Patel" userId="S::apatel66@gmu.edu::61f35929-556e-4c6d-bb8c-6eaebdcc666f" providerId="AD" clId="Web-{134EE6C2-BCCF-D5C9-93BD-ED3BC79B48A4}" dt="2024-11-27T01:33:54.733" v="137" actId="14100"/>
        <pc:sldMkLst>
          <pc:docMk/>
          <pc:sldMk cId="1411571562" sldId="263"/>
        </pc:sldMkLst>
        <pc:spChg chg="mod">
          <ac:chgData name="Aksh Minesh Patel" userId="S::apatel66@gmu.edu::61f35929-556e-4c6d-bb8c-6eaebdcc666f" providerId="AD" clId="Web-{134EE6C2-BCCF-D5C9-93BD-ED3BC79B48A4}" dt="2024-11-27T01:33:45.108" v="136" actId="1076"/>
          <ac:spMkLst>
            <pc:docMk/>
            <pc:sldMk cId="1411571562" sldId="263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1:33:54.733" v="137" actId="14100"/>
          <ac:spMkLst>
            <pc:docMk/>
            <pc:sldMk cId="1411571562" sldId="263"/>
            <ac:spMk id="3" creationId="{C206FDA4-66A0-3477-CFD9-E1240C037B2C}"/>
          </ac:spMkLst>
        </pc:spChg>
      </pc:sldChg>
      <pc:sldChg chg="modSp new del">
        <pc:chgData name="Aksh Minesh Patel" userId="S::apatel66@gmu.edu::61f35929-556e-4c6d-bb8c-6eaebdcc666f" providerId="AD" clId="Web-{134EE6C2-BCCF-D5C9-93BD-ED3BC79B48A4}" dt="2024-11-27T01:35:41.078" v="139"/>
        <pc:sldMkLst>
          <pc:docMk/>
          <pc:sldMk cId="4208803393" sldId="264"/>
        </pc:sldMkLst>
        <pc:spChg chg="mod">
          <ac:chgData name="Aksh Minesh Patel" userId="S::apatel66@gmu.edu::61f35929-556e-4c6d-bb8c-6eaebdcc666f" providerId="AD" clId="Web-{134EE6C2-BCCF-D5C9-93BD-ED3BC79B48A4}" dt="2024-11-27T01:12:08.711" v="11" actId="20577"/>
          <ac:spMkLst>
            <pc:docMk/>
            <pc:sldMk cId="4208803393" sldId="264"/>
            <ac:spMk id="2" creationId="{50DCFFBC-6919-5C8D-8D20-458C3C656438}"/>
          </ac:spMkLst>
        </pc:spChg>
      </pc:sldChg>
      <pc:sldChg chg="modSp new del">
        <pc:chgData name="Aksh Minesh Patel" userId="S::apatel66@gmu.edu::61f35929-556e-4c6d-bb8c-6eaebdcc666f" providerId="AD" clId="Web-{134EE6C2-BCCF-D5C9-93BD-ED3BC79B48A4}" dt="2024-11-27T01:41:22.910" v="189"/>
        <pc:sldMkLst>
          <pc:docMk/>
          <pc:sldMk cId="3282893039" sldId="265"/>
        </pc:sldMkLst>
        <pc:spChg chg="mod">
          <ac:chgData name="Aksh Minesh Patel" userId="S::apatel66@gmu.edu::61f35929-556e-4c6d-bb8c-6eaebdcc666f" providerId="AD" clId="Web-{134EE6C2-BCCF-D5C9-93BD-ED3BC79B48A4}" dt="2024-11-27T01:12:15.461" v="13" actId="20577"/>
          <ac:spMkLst>
            <pc:docMk/>
            <pc:sldMk cId="3282893039" sldId="265"/>
            <ac:spMk id="2" creationId="{4B2BFD4C-DCBC-4821-BF6B-5AF898452180}"/>
          </ac:spMkLst>
        </pc:spChg>
      </pc:sldChg>
      <pc:sldChg chg="addSp delSp modSp new del">
        <pc:chgData name="Aksh Minesh Patel" userId="S::apatel66@gmu.edu::61f35929-556e-4c6d-bb8c-6eaebdcc666f" providerId="AD" clId="Web-{134EE6C2-BCCF-D5C9-93BD-ED3BC79B48A4}" dt="2024-11-27T02:24:34.244" v="452"/>
        <pc:sldMkLst>
          <pc:docMk/>
          <pc:sldMk cId="742085671" sldId="266"/>
        </pc:sldMkLst>
        <pc:spChg chg="mod">
          <ac:chgData name="Aksh Minesh Patel" userId="S::apatel66@gmu.edu::61f35929-556e-4c6d-bb8c-6eaebdcc666f" providerId="AD" clId="Web-{134EE6C2-BCCF-D5C9-93BD-ED3BC79B48A4}" dt="2024-11-27T01:12:25.055" v="15" actId="20577"/>
          <ac:spMkLst>
            <pc:docMk/>
            <pc:sldMk cId="742085671" sldId="266"/>
            <ac:spMk id="2" creationId="{79AD7066-3859-E32C-23DD-C33761D4B618}"/>
          </ac:spMkLst>
        </pc:spChg>
        <pc:spChg chg="add del mod">
          <ac:chgData name="Aksh Minesh Patel" userId="S::apatel66@gmu.edu::61f35929-556e-4c6d-bb8c-6eaebdcc666f" providerId="AD" clId="Web-{134EE6C2-BCCF-D5C9-93BD-ED3BC79B48A4}" dt="2024-11-27T01:48:06.461" v="254"/>
          <ac:spMkLst>
            <pc:docMk/>
            <pc:sldMk cId="742085671" sldId="266"/>
            <ac:spMk id="4" creationId="{B2F1198E-720E-705E-45E0-E29D9973AFEA}"/>
          </ac:spMkLst>
        </pc:spChg>
      </pc:sldChg>
      <pc:sldChg chg="modSp new del">
        <pc:chgData name="Aksh Minesh Patel" userId="S::apatel66@gmu.edu::61f35929-556e-4c6d-bb8c-6eaebdcc666f" providerId="AD" clId="Web-{134EE6C2-BCCF-D5C9-93BD-ED3BC79B48A4}" dt="2024-11-27T02:24:35.369" v="453"/>
        <pc:sldMkLst>
          <pc:docMk/>
          <pc:sldMk cId="2467919819" sldId="267"/>
        </pc:sldMkLst>
        <pc:spChg chg="mod">
          <ac:chgData name="Aksh Minesh Patel" userId="S::apatel66@gmu.edu::61f35929-556e-4c6d-bb8c-6eaebdcc666f" providerId="AD" clId="Web-{134EE6C2-BCCF-D5C9-93BD-ED3BC79B48A4}" dt="2024-11-27T01:12:32.071" v="17" actId="20577"/>
          <ac:spMkLst>
            <pc:docMk/>
            <pc:sldMk cId="2467919819" sldId="267"/>
            <ac:spMk id="2" creationId="{27A6F405-036B-F4D9-34CC-495E29A24CD0}"/>
          </ac:spMkLst>
        </pc:spChg>
      </pc:sldChg>
      <pc:sldChg chg="modSp new del">
        <pc:chgData name="Aksh Minesh Patel" userId="S::apatel66@gmu.edu::61f35929-556e-4c6d-bb8c-6eaebdcc666f" providerId="AD" clId="Web-{134EE6C2-BCCF-D5C9-93BD-ED3BC79B48A4}" dt="2024-11-27T02:29:11.591" v="497"/>
        <pc:sldMkLst>
          <pc:docMk/>
          <pc:sldMk cId="2397083152" sldId="268"/>
        </pc:sldMkLst>
        <pc:spChg chg="mod">
          <ac:chgData name="Aksh Minesh Patel" userId="S::apatel66@gmu.edu::61f35929-556e-4c6d-bb8c-6eaebdcc666f" providerId="AD" clId="Web-{134EE6C2-BCCF-D5C9-93BD-ED3BC79B48A4}" dt="2024-11-27T01:12:54.618" v="20" actId="20577"/>
          <ac:spMkLst>
            <pc:docMk/>
            <pc:sldMk cId="2397083152" sldId="268"/>
            <ac:spMk id="2" creationId="{8DEC5E7E-7A47-C3B5-A2B9-99DC44F26C56}"/>
          </ac:spMkLst>
        </pc:spChg>
      </pc:sldChg>
      <pc:sldChg chg="new del">
        <pc:chgData name="Aksh Minesh Patel" userId="S::apatel66@gmu.edu::61f35929-556e-4c6d-bb8c-6eaebdcc666f" providerId="AD" clId="Web-{134EE6C2-BCCF-D5C9-93BD-ED3BC79B48A4}" dt="2024-11-27T01:19:45.193" v="38"/>
        <pc:sldMkLst>
          <pc:docMk/>
          <pc:sldMk cId="1817588401" sldId="269"/>
        </pc:sldMkLst>
      </pc:sldChg>
      <pc:sldChg chg="addSp delSp modSp add replId">
        <pc:chgData name="Aksh Minesh Patel" userId="S::apatel66@gmu.edu::61f35929-556e-4c6d-bb8c-6eaebdcc666f" providerId="AD" clId="Web-{134EE6C2-BCCF-D5C9-93BD-ED3BC79B48A4}" dt="2024-11-27T01:30:15.700" v="122" actId="14100"/>
        <pc:sldMkLst>
          <pc:docMk/>
          <pc:sldMk cId="1094710211" sldId="270"/>
        </pc:sldMkLst>
        <pc:spChg chg="mod">
          <ac:chgData name="Aksh Minesh Patel" userId="S::apatel66@gmu.edu::61f35929-556e-4c6d-bb8c-6eaebdcc666f" providerId="AD" clId="Web-{134EE6C2-BCCF-D5C9-93BD-ED3BC79B48A4}" dt="2024-11-27T01:25:00.274" v="73" actId="20577"/>
          <ac:spMkLst>
            <pc:docMk/>
            <pc:sldMk cId="1094710211" sldId="270"/>
            <ac:spMk id="2" creationId="{C4E36C46-F7B3-E0EC-8B66-70C621194EB1}"/>
          </ac:spMkLst>
        </pc:spChg>
        <pc:spChg chg="mod">
          <ac:chgData name="Aksh Minesh Patel" userId="S::apatel66@gmu.edu::61f35929-556e-4c6d-bb8c-6eaebdcc666f" providerId="AD" clId="Web-{134EE6C2-BCCF-D5C9-93BD-ED3BC79B48A4}" dt="2024-11-27T01:30:15.700" v="122" actId="14100"/>
          <ac:spMkLst>
            <pc:docMk/>
            <pc:sldMk cId="1094710211" sldId="270"/>
            <ac:spMk id="3" creationId="{B8FF61E6-E5B0-1454-1325-7942C50F6A58}"/>
          </ac:spMkLst>
        </pc:spChg>
        <pc:picChg chg="add del mod">
          <ac:chgData name="Aksh Minesh Patel" userId="S::apatel66@gmu.edu::61f35929-556e-4c6d-bb8c-6eaebdcc666f" providerId="AD" clId="Web-{134EE6C2-BCCF-D5C9-93BD-ED3BC79B48A4}" dt="2024-11-27T01:22:19.382" v="67"/>
          <ac:picMkLst>
            <pc:docMk/>
            <pc:sldMk cId="1094710211" sldId="270"/>
            <ac:picMk id="4" creationId="{E36F4404-095F-CAB3-7E83-5649635198C2}"/>
          </ac:picMkLst>
        </pc:picChg>
      </pc:sldChg>
      <pc:sldChg chg="modSp add replId">
        <pc:chgData name="Aksh Minesh Patel" userId="S::apatel66@gmu.edu::61f35929-556e-4c6d-bb8c-6eaebdcc666f" providerId="AD" clId="Web-{134EE6C2-BCCF-D5C9-93BD-ED3BC79B48A4}" dt="2024-11-27T02:40:11.991" v="522" actId="14100"/>
        <pc:sldMkLst>
          <pc:docMk/>
          <pc:sldMk cId="2924081086" sldId="271"/>
        </pc:sldMkLst>
        <pc:spChg chg="mod">
          <ac:chgData name="Aksh Minesh Patel" userId="S::apatel66@gmu.edu::61f35929-556e-4c6d-bb8c-6eaebdcc666f" providerId="AD" clId="Web-{134EE6C2-BCCF-D5C9-93BD-ED3BC79B48A4}" dt="2024-11-27T02:40:11.991" v="522" actId="14100"/>
          <ac:spMkLst>
            <pc:docMk/>
            <pc:sldMk cId="2924081086" sldId="271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2:38:40.865" v="515" actId="20577"/>
          <ac:spMkLst>
            <pc:docMk/>
            <pc:sldMk cId="2924081086" sldId="271"/>
            <ac:spMk id="3" creationId="{C206FDA4-66A0-3477-CFD9-E1240C037B2C}"/>
          </ac:spMkLst>
        </pc:spChg>
      </pc:sldChg>
      <pc:sldChg chg="add del replId">
        <pc:chgData name="Aksh Minesh Patel" userId="S::apatel66@gmu.edu::61f35929-556e-4c6d-bb8c-6eaebdcc666f" providerId="AD" clId="Web-{134EE6C2-BCCF-D5C9-93BD-ED3BC79B48A4}" dt="2024-11-27T01:35:56.969" v="144"/>
        <pc:sldMkLst>
          <pc:docMk/>
          <pc:sldMk cId="154463017" sldId="272"/>
        </pc:sldMkLst>
      </pc:sldChg>
      <pc:sldChg chg="add del replId">
        <pc:chgData name="Aksh Minesh Patel" userId="S::apatel66@gmu.edu::61f35929-556e-4c6d-bb8c-6eaebdcc666f" providerId="AD" clId="Web-{134EE6C2-BCCF-D5C9-93BD-ED3BC79B48A4}" dt="2024-11-27T01:36:02.016" v="146"/>
        <pc:sldMkLst>
          <pc:docMk/>
          <pc:sldMk cId="2723346037" sldId="272"/>
        </pc:sldMkLst>
      </pc:sldChg>
      <pc:sldChg chg="addSp modSp add replId">
        <pc:chgData name="Aksh Minesh Patel" userId="S::apatel66@gmu.edu::61f35929-556e-4c6d-bb8c-6eaebdcc666f" providerId="AD" clId="Web-{134EE6C2-BCCF-D5C9-93BD-ED3BC79B48A4}" dt="2024-11-27T01:46:58.867" v="247" actId="1076"/>
        <pc:sldMkLst>
          <pc:docMk/>
          <pc:sldMk cId="2846216168" sldId="272"/>
        </pc:sldMkLst>
        <pc:spChg chg="mod">
          <ac:chgData name="Aksh Minesh Patel" userId="S::apatel66@gmu.edu::61f35929-556e-4c6d-bb8c-6eaebdcc666f" providerId="AD" clId="Web-{134EE6C2-BCCF-D5C9-93BD-ED3BC79B48A4}" dt="2024-11-27T01:41:56.520" v="202" actId="14100"/>
          <ac:spMkLst>
            <pc:docMk/>
            <pc:sldMk cId="2846216168" sldId="272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1:45:45.944" v="228" actId="20577"/>
          <ac:spMkLst>
            <pc:docMk/>
            <pc:sldMk cId="2846216168" sldId="272"/>
            <ac:spMk id="3" creationId="{C206FDA4-66A0-3477-CFD9-E1240C037B2C}"/>
          </ac:spMkLst>
        </pc:spChg>
        <pc:picChg chg="add mod modCrop">
          <ac:chgData name="Aksh Minesh Patel" userId="S::apatel66@gmu.edu::61f35929-556e-4c6d-bb8c-6eaebdcc666f" providerId="AD" clId="Web-{134EE6C2-BCCF-D5C9-93BD-ED3BC79B48A4}" dt="2024-11-27T01:46:46.507" v="246" actId="14100"/>
          <ac:picMkLst>
            <pc:docMk/>
            <pc:sldMk cId="2846216168" sldId="272"/>
            <ac:picMk id="4" creationId="{F0DD39F7-5039-B093-CA6E-BD73D07114CE}"/>
          </ac:picMkLst>
        </pc:picChg>
        <pc:picChg chg="add mod modCrop">
          <ac:chgData name="Aksh Minesh Patel" userId="S::apatel66@gmu.edu::61f35929-556e-4c6d-bb8c-6eaebdcc666f" providerId="AD" clId="Web-{134EE6C2-BCCF-D5C9-93BD-ED3BC79B48A4}" dt="2024-11-27T01:46:58.867" v="247" actId="1076"/>
          <ac:picMkLst>
            <pc:docMk/>
            <pc:sldMk cId="2846216168" sldId="272"/>
            <ac:picMk id="5" creationId="{A91D0FE4-7569-4D46-BC20-70739F1D998F}"/>
          </ac:picMkLst>
        </pc:picChg>
      </pc:sldChg>
      <pc:sldChg chg="addSp delSp modSp add replId">
        <pc:chgData name="Aksh Minesh Patel" userId="S::apatel66@gmu.edu::61f35929-556e-4c6d-bb8c-6eaebdcc666f" providerId="AD" clId="Web-{134EE6C2-BCCF-D5C9-93BD-ED3BC79B48A4}" dt="2024-11-27T02:39:13.959" v="516" actId="1076"/>
        <pc:sldMkLst>
          <pc:docMk/>
          <pc:sldMk cId="204139379" sldId="273"/>
        </pc:sldMkLst>
        <pc:spChg chg="mod">
          <ac:chgData name="Aksh Minesh Patel" userId="S::apatel66@gmu.edu::61f35929-556e-4c6d-bb8c-6eaebdcc666f" providerId="AD" clId="Web-{134EE6C2-BCCF-D5C9-93BD-ED3BC79B48A4}" dt="2024-11-27T01:59:07.162" v="366" actId="1076"/>
          <ac:spMkLst>
            <pc:docMk/>
            <pc:sldMk cId="204139379" sldId="273"/>
            <ac:spMk id="3" creationId="{C206FDA4-66A0-3477-CFD9-E1240C037B2C}"/>
          </ac:spMkLst>
        </pc:spChg>
        <pc:spChg chg="add mod">
          <ac:chgData name="Aksh Minesh Patel" userId="S::apatel66@gmu.edu::61f35929-556e-4c6d-bb8c-6eaebdcc666f" providerId="AD" clId="Web-{134EE6C2-BCCF-D5C9-93BD-ED3BC79B48A4}" dt="2024-11-27T02:39:13.959" v="516" actId="1076"/>
          <ac:spMkLst>
            <pc:docMk/>
            <pc:sldMk cId="204139379" sldId="273"/>
            <ac:spMk id="9" creationId="{1A7B10FD-3822-20D9-B836-6E19458DC897}"/>
          </ac:spMkLst>
        </pc:spChg>
        <pc:picChg chg="del">
          <ac:chgData name="Aksh Minesh Patel" userId="S::apatel66@gmu.edu::61f35929-556e-4c6d-bb8c-6eaebdcc666f" providerId="AD" clId="Web-{134EE6C2-BCCF-D5C9-93BD-ED3BC79B48A4}" dt="2024-11-27T01:48:33.571" v="257"/>
          <ac:picMkLst>
            <pc:docMk/>
            <pc:sldMk cId="204139379" sldId="273"/>
            <ac:picMk id="4" creationId="{F0DD39F7-5039-B093-CA6E-BD73D07114CE}"/>
          </ac:picMkLst>
        </pc:picChg>
        <pc:picChg chg="del">
          <ac:chgData name="Aksh Minesh Patel" userId="S::apatel66@gmu.edu::61f35929-556e-4c6d-bb8c-6eaebdcc666f" providerId="AD" clId="Web-{134EE6C2-BCCF-D5C9-93BD-ED3BC79B48A4}" dt="2024-11-27T01:48:34.430" v="258"/>
          <ac:picMkLst>
            <pc:docMk/>
            <pc:sldMk cId="204139379" sldId="273"/>
            <ac:picMk id="5" creationId="{A91D0FE4-7569-4D46-BC20-70739F1D998F}"/>
          </ac:picMkLst>
        </pc:picChg>
        <pc:picChg chg="add mod modCrop">
          <ac:chgData name="Aksh Minesh Patel" userId="S::apatel66@gmu.edu::61f35929-556e-4c6d-bb8c-6eaebdcc666f" providerId="AD" clId="Web-{134EE6C2-BCCF-D5C9-93BD-ED3BC79B48A4}" dt="2024-11-27T01:59:11.709" v="367" actId="1076"/>
          <ac:picMkLst>
            <pc:docMk/>
            <pc:sldMk cId="204139379" sldId="273"/>
            <ac:picMk id="6" creationId="{56012912-D127-C759-E2E2-2094BC0D7755}"/>
          </ac:picMkLst>
        </pc:picChg>
        <pc:picChg chg="add mod modCrop">
          <ac:chgData name="Aksh Minesh Patel" userId="S::apatel66@gmu.edu::61f35929-556e-4c6d-bb8c-6eaebdcc666f" providerId="AD" clId="Web-{134EE6C2-BCCF-D5C9-93BD-ED3BC79B48A4}" dt="2024-11-27T01:59:14.350" v="368" actId="1076"/>
          <ac:picMkLst>
            <pc:docMk/>
            <pc:sldMk cId="204139379" sldId="273"/>
            <ac:picMk id="7" creationId="{F67C4500-4522-B990-0BE5-EC56BEAF246F}"/>
          </ac:picMkLst>
        </pc:picChg>
        <pc:picChg chg="add mod modCrop">
          <ac:chgData name="Aksh Minesh Patel" userId="S::apatel66@gmu.edu::61f35929-556e-4c6d-bb8c-6eaebdcc666f" providerId="AD" clId="Web-{134EE6C2-BCCF-D5C9-93BD-ED3BC79B48A4}" dt="2024-11-27T01:59:31.100" v="370"/>
          <ac:picMkLst>
            <pc:docMk/>
            <pc:sldMk cId="204139379" sldId="273"/>
            <ac:picMk id="10" creationId="{31A91E17-9F06-FB19-3DF5-6F0F708FD67B}"/>
          </ac:picMkLst>
        </pc:picChg>
        <pc:picChg chg="add mod modCrop">
          <ac:chgData name="Aksh Minesh Patel" userId="S::apatel66@gmu.edu::61f35929-556e-4c6d-bb8c-6eaebdcc666f" providerId="AD" clId="Web-{134EE6C2-BCCF-D5C9-93BD-ED3BC79B48A4}" dt="2024-11-27T01:59:36.678" v="372"/>
          <ac:picMkLst>
            <pc:docMk/>
            <pc:sldMk cId="204139379" sldId="273"/>
            <ac:picMk id="11" creationId="{48A46718-C909-1D6A-1114-41B52BD310E9}"/>
          </ac:picMkLst>
        </pc:picChg>
      </pc:sldChg>
      <pc:sldChg chg="addSp modSp new del">
        <pc:chgData name="Aksh Minesh Patel" userId="S::apatel66@gmu.edu::61f35929-556e-4c6d-bb8c-6eaebdcc666f" providerId="AD" clId="Web-{134EE6C2-BCCF-D5C9-93BD-ED3BC79B48A4}" dt="2024-11-27T01:47:56.492" v="251"/>
        <pc:sldMkLst>
          <pc:docMk/>
          <pc:sldMk cId="2153592389" sldId="273"/>
        </pc:sldMkLst>
        <pc:spChg chg="add mod">
          <ac:chgData name="Aksh Minesh Patel" userId="S::apatel66@gmu.edu::61f35929-556e-4c6d-bb8c-6eaebdcc666f" providerId="AD" clId="Web-{134EE6C2-BCCF-D5C9-93BD-ED3BC79B48A4}" dt="2024-11-27T01:47:48.789" v="250"/>
          <ac:spMkLst>
            <pc:docMk/>
            <pc:sldMk cId="2153592389" sldId="273"/>
            <ac:spMk id="4" creationId="{6C180A9B-B970-8AB3-97B5-FD87F05ABC6D}"/>
          </ac:spMkLst>
        </pc:spChg>
      </pc:sldChg>
      <pc:sldChg chg="add del replId">
        <pc:chgData name="Aksh Minesh Patel" userId="S::apatel66@gmu.edu::61f35929-556e-4c6d-bb8c-6eaebdcc666f" providerId="AD" clId="Web-{134EE6C2-BCCF-D5C9-93BD-ED3BC79B48A4}" dt="2024-11-27T01:41:29.519" v="193"/>
        <pc:sldMkLst>
          <pc:docMk/>
          <pc:sldMk cId="2161101362" sldId="273"/>
        </pc:sldMkLst>
      </pc:sldChg>
      <pc:sldChg chg="add del replId">
        <pc:chgData name="Aksh Minesh Patel" userId="S::apatel66@gmu.edu::61f35929-556e-4c6d-bb8c-6eaebdcc666f" providerId="AD" clId="Web-{134EE6C2-BCCF-D5C9-93BD-ED3BC79B48A4}" dt="2024-11-27T02:04:55.291" v="374"/>
        <pc:sldMkLst>
          <pc:docMk/>
          <pc:sldMk cId="2163576938" sldId="274"/>
        </pc:sldMkLst>
      </pc:sldChg>
      <pc:sldChg chg="delSp modSp add replId">
        <pc:chgData name="Aksh Minesh Patel" userId="S::apatel66@gmu.edu::61f35929-556e-4c6d-bb8c-6eaebdcc666f" providerId="AD" clId="Web-{134EE6C2-BCCF-D5C9-93BD-ED3BC79B48A4}" dt="2024-11-27T02:06:55.105" v="379"/>
        <pc:sldMkLst>
          <pc:docMk/>
          <pc:sldMk cId="3378423773" sldId="274"/>
        </pc:sldMkLst>
        <pc:spChg chg="mod">
          <ac:chgData name="Aksh Minesh Patel" userId="S::apatel66@gmu.edu::61f35929-556e-4c6d-bb8c-6eaebdcc666f" providerId="AD" clId="Web-{134EE6C2-BCCF-D5C9-93BD-ED3BC79B48A4}" dt="2024-11-27T02:05:11.479" v="376" actId="20577"/>
          <ac:spMkLst>
            <pc:docMk/>
            <pc:sldMk cId="3378423773" sldId="274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2:06:52.401" v="377" actId="20577"/>
          <ac:spMkLst>
            <pc:docMk/>
            <pc:sldMk cId="3378423773" sldId="274"/>
            <ac:spMk id="3" creationId="{C206FDA4-66A0-3477-CFD9-E1240C037B2C}"/>
          </ac:spMkLst>
        </pc:spChg>
        <pc:picChg chg="del">
          <ac:chgData name="Aksh Minesh Patel" userId="S::apatel66@gmu.edu::61f35929-556e-4c6d-bb8c-6eaebdcc666f" providerId="AD" clId="Web-{134EE6C2-BCCF-D5C9-93BD-ED3BC79B48A4}" dt="2024-11-27T02:06:54.136" v="378"/>
          <ac:picMkLst>
            <pc:docMk/>
            <pc:sldMk cId="3378423773" sldId="274"/>
            <ac:picMk id="4" creationId="{F0DD39F7-5039-B093-CA6E-BD73D07114CE}"/>
          </ac:picMkLst>
        </pc:picChg>
        <pc:picChg chg="del">
          <ac:chgData name="Aksh Minesh Patel" userId="S::apatel66@gmu.edu::61f35929-556e-4c6d-bb8c-6eaebdcc666f" providerId="AD" clId="Web-{134EE6C2-BCCF-D5C9-93BD-ED3BC79B48A4}" dt="2024-11-27T02:06:55.105" v="379"/>
          <ac:picMkLst>
            <pc:docMk/>
            <pc:sldMk cId="3378423773" sldId="274"/>
            <ac:picMk id="5" creationId="{A91D0FE4-7569-4D46-BC20-70739F1D998F}"/>
          </ac:picMkLst>
        </pc:picChg>
      </pc:sldChg>
      <pc:sldChg chg="addSp delSp modSp add replId">
        <pc:chgData name="Aksh Minesh Patel" userId="S::apatel66@gmu.edu::61f35929-556e-4c6d-bb8c-6eaebdcc666f" providerId="AD" clId="Web-{134EE6C2-BCCF-D5C9-93BD-ED3BC79B48A4}" dt="2024-11-27T02:24:23.119" v="449"/>
        <pc:sldMkLst>
          <pc:docMk/>
          <pc:sldMk cId="838446033" sldId="275"/>
        </pc:sldMkLst>
        <pc:spChg chg="mod">
          <ac:chgData name="Aksh Minesh Patel" userId="S::apatel66@gmu.edu::61f35929-556e-4c6d-bb8c-6eaebdcc666f" providerId="AD" clId="Web-{134EE6C2-BCCF-D5C9-93BD-ED3BC79B48A4}" dt="2024-11-27T02:07:17.933" v="383" actId="20577"/>
          <ac:spMkLst>
            <pc:docMk/>
            <pc:sldMk cId="838446033" sldId="275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2:08:11.715" v="388" actId="20577"/>
          <ac:spMkLst>
            <pc:docMk/>
            <pc:sldMk cId="838446033" sldId="275"/>
            <ac:spMk id="3" creationId="{C206FDA4-66A0-3477-CFD9-E1240C037B2C}"/>
          </ac:spMkLst>
        </pc:spChg>
        <pc:spChg chg="add del mod">
          <ac:chgData name="Aksh Minesh Patel" userId="S::apatel66@gmu.edu::61f35929-556e-4c6d-bb8c-6eaebdcc666f" providerId="AD" clId="Web-{134EE6C2-BCCF-D5C9-93BD-ED3BC79B48A4}" dt="2024-11-27T02:24:23.119" v="449"/>
          <ac:spMkLst>
            <pc:docMk/>
            <pc:sldMk cId="838446033" sldId="275"/>
            <ac:spMk id="4" creationId="{720ADC70-8685-BE03-117E-3E23174E90DD}"/>
          </ac:spMkLst>
        </pc:spChg>
      </pc:sldChg>
      <pc:sldChg chg="addSp modSp add replId">
        <pc:chgData name="Aksh Minesh Patel" userId="S::apatel66@gmu.edu::61f35929-556e-4c6d-bb8c-6eaebdcc666f" providerId="AD" clId="Web-{134EE6C2-BCCF-D5C9-93BD-ED3BC79B48A4}" dt="2024-11-27T02:18:44.880" v="422" actId="1076"/>
        <pc:sldMkLst>
          <pc:docMk/>
          <pc:sldMk cId="1978821365" sldId="276"/>
        </pc:sldMkLst>
        <pc:spChg chg="mod">
          <ac:chgData name="Aksh Minesh Patel" userId="S::apatel66@gmu.edu::61f35929-556e-4c6d-bb8c-6eaebdcc666f" providerId="AD" clId="Web-{134EE6C2-BCCF-D5C9-93BD-ED3BC79B48A4}" dt="2024-11-27T02:08:34.215" v="389" actId="20577"/>
          <ac:spMkLst>
            <pc:docMk/>
            <pc:sldMk cId="1978821365" sldId="276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2:17:59.239" v="408" actId="20577"/>
          <ac:spMkLst>
            <pc:docMk/>
            <pc:sldMk cId="1978821365" sldId="276"/>
            <ac:spMk id="3" creationId="{C206FDA4-66A0-3477-CFD9-E1240C037B2C}"/>
          </ac:spMkLst>
        </pc:spChg>
        <pc:picChg chg="add mod">
          <ac:chgData name="Aksh Minesh Patel" userId="S::apatel66@gmu.edu::61f35929-556e-4c6d-bb8c-6eaebdcc666f" providerId="AD" clId="Web-{134EE6C2-BCCF-D5C9-93BD-ED3BC79B48A4}" dt="2024-11-27T02:18:44.880" v="422" actId="1076"/>
          <ac:picMkLst>
            <pc:docMk/>
            <pc:sldMk cId="1978821365" sldId="276"/>
            <ac:picMk id="4" creationId="{F0033FFD-A2C0-26BD-C714-AAE38FC3E9F4}"/>
          </ac:picMkLst>
        </pc:picChg>
        <pc:picChg chg="add mod">
          <ac:chgData name="Aksh Minesh Patel" userId="S::apatel66@gmu.edu::61f35929-556e-4c6d-bb8c-6eaebdcc666f" providerId="AD" clId="Web-{134EE6C2-BCCF-D5C9-93BD-ED3BC79B48A4}" dt="2024-11-27T02:18:29.287" v="420" actId="1076"/>
          <ac:picMkLst>
            <pc:docMk/>
            <pc:sldMk cId="1978821365" sldId="276"/>
            <ac:picMk id="5" creationId="{B4094B99-3AF6-9268-5703-727616BD304F}"/>
          </ac:picMkLst>
        </pc:picChg>
      </pc:sldChg>
      <pc:sldChg chg="addSp delSp modSp add ord replId">
        <pc:chgData name="Aksh Minesh Patel" userId="S::apatel66@gmu.edu::61f35929-556e-4c6d-bb8c-6eaebdcc666f" providerId="AD" clId="Web-{134EE6C2-BCCF-D5C9-93BD-ED3BC79B48A4}" dt="2024-11-27T02:42:48.914" v="526" actId="14100"/>
        <pc:sldMkLst>
          <pc:docMk/>
          <pc:sldMk cId="550612243" sldId="277"/>
        </pc:sldMkLst>
        <pc:spChg chg="mod">
          <ac:chgData name="Aksh Minesh Patel" userId="S::apatel66@gmu.edu::61f35929-556e-4c6d-bb8c-6eaebdcc666f" providerId="AD" clId="Web-{134EE6C2-BCCF-D5C9-93BD-ED3BC79B48A4}" dt="2024-11-27T02:21:21.101" v="444" actId="14100"/>
          <ac:spMkLst>
            <pc:docMk/>
            <pc:sldMk cId="550612243" sldId="277"/>
            <ac:spMk id="3" creationId="{C206FDA4-66A0-3477-CFD9-E1240C037B2C}"/>
          </ac:spMkLst>
        </pc:spChg>
        <pc:picChg chg="del">
          <ac:chgData name="Aksh Minesh Patel" userId="S::apatel66@gmu.edu::61f35929-556e-4c6d-bb8c-6eaebdcc666f" providerId="AD" clId="Web-{134EE6C2-BCCF-D5C9-93BD-ED3BC79B48A4}" dt="2024-11-27T02:20:08.116" v="429"/>
          <ac:picMkLst>
            <pc:docMk/>
            <pc:sldMk cId="550612243" sldId="277"/>
            <ac:picMk id="4" creationId="{F0033FFD-A2C0-26BD-C714-AAE38FC3E9F4}"/>
          </ac:picMkLst>
        </pc:picChg>
        <pc:picChg chg="del">
          <ac:chgData name="Aksh Minesh Patel" userId="S::apatel66@gmu.edu::61f35929-556e-4c6d-bb8c-6eaebdcc666f" providerId="AD" clId="Web-{134EE6C2-BCCF-D5C9-93BD-ED3BC79B48A4}" dt="2024-11-27T02:20:09.803" v="430"/>
          <ac:picMkLst>
            <pc:docMk/>
            <pc:sldMk cId="550612243" sldId="277"/>
            <ac:picMk id="5" creationId="{B4094B99-3AF6-9268-5703-727616BD304F}"/>
          </ac:picMkLst>
        </pc:picChg>
        <pc:picChg chg="add mod">
          <ac:chgData name="Aksh Minesh Patel" userId="S::apatel66@gmu.edu::61f35929-556e-4c6d-bb8c-6eaebdcc666f" providerId="AD" clId="Web-{134EE6C2-BCCF-D5C9-93BD-ED3BC79B48A4}" dt="2024-11-27T02:42:48.914" v="526" actId="14100"/>
          <ac:picMkLst>
            <pc:docMk/>
            <pc:sldMk cId="550612243" sldId="277"/>
            <ac:picMk id="6" creationId="{31F5A6D4-7F6F-5511-E1EA-5140CF655158}"/>
          </ac:picMkLst>
        </pc:picChg>
      </pc:sldChg>
      <pc:sldChg chg="add del replId">
        <pc:chgData name="Aksh Minesh Patel" userId="S::apatel66@gmu.edu::61f35929-556e-4c6d-bb8c-6eaebdcc666f" providerId="AD" clId="Web-{134EE6C2-BCCF-D5C9-93BD-ED3BC79B48A4}" dt="2024-11-27T02:19:24.193" v="423"/>
        <pc:sldMkLst>
          <pc:docMk/>
          <pc:sldMk cId="1798986617" sldId="277"/>
        </pc:sldMkLst>
      </pc:sldChg>
      <pc:sldChg chg="new del">
        <pc:chgData name="Aksh Minesh Patel" userId="S::apatel66@gmu.edu::61f35929-556e-4c6d-bb8c-6eaebdcc666f" providerId="AD" clId="Web-{134EE6C2-BCCF-D5C9-93BD-ED3BC79B48A4}" dt="2024-11-27T02:24:37.963" v="454"/>
        <pc:sldMkLst>
          <pc:docMk/>
          <pc:sldMk cId="3198331824" sldId="278"/>
        </pc:sldMkLst>
      </pc:sldChg>
      <pc:sldChg chg="modSp add replId">
        <pc:chgData name="Aksh Minesh Patel" userId="S::apatel66@gmu.edu::61f35929-556e-4c6d-bb8c-6eaebdcc666f" providerId="AD" clId="Web-{134EE6C2-BCCF-D5C9-93BD-ED3BC79B48A4}" dt="2024-11-27T02:25:35.713" v="464" actId="20577"/>
        <pc:sldMkLst>
          <pc:docMk/>
          <pc:sldMk cId="78112194" sldId="279"/>
        </pc:sldMkLst>
        <pc:spChg chg="mod">
          <ac:chgData name="Aksh Minesh Patel" userId="S::apatel66@gmu.edu::61f35929-556e-4c6d-bb8c-6eaebdcc666f" providerId="AD" clId="Web-{134EE6C2-BCCF-D5C9-93BD-ED3BC79B48A4}" dt="2024-11-27T02:25:00.182" v="457" actId="20577"/>
          <ac:spMkLst>
            <pc:docMk/>
            <pc:sldMk cId="78112194" sldId="279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2:25:35.713" v="464" actId="20577"/>
          <ac:spMkLst>
            <pc:docMk/>
            <pc:sldMk cId="78112194" sldId="279"/>
            <ac:spMk id="3" creationId="{C206FDA4-66A0-3477-CFD9-E1240C037B2C}"/>
          </ac:spMkLst>
        </pc:spChg>
      </pc:sldChg>
      <pc:sldChg chg="modSp add replId">
        <pc:chgData name="Aksh Minesh Patel" userId="S::apatel66@gmu.edu::61f35929-556e-4c6d-bb8c-6eaebdcc666f" providerId="AD" clId="Web-{134EE6C2-BCCF-D5C9-93BD-ED3BC79B48A4}" dt="2024-11-27T02:26:18.026" v="471" actId="1076"/>
        <pc:sldMkLst>
          <pc:docMk/>
          <pc:sldMk cId="3587355675" sldId="280"/>
        </pc:sldMkLst>
        <pc:spChg chg="mod">
          <ac:chgData name="Aksh Minesh Patel" userId="S::apatel66@gmu.edu::61f35929-556e-4c6d-bb8c-6eaebdcc666f" providerId="AD" clId="Web-{134EE6C2-BCCF-D5C9-93BD-ED3BC79B48A4}" dt="2024-11-27T02:25:59.511" v="465" actId="20577"/>
          <ac:spMkLst>
            <pc:docMk/>
            <pc:sldMk cId="3587355675" sldId="280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2:26:18.026" v="471" actId="1076"/>
          <ac:spMkLst>
            <pc:docMk/>
            <pc:sldMk cId="3587355675" sldId="280"/>
            <ac:spMk id="3" creationId="{C206FDA4-66A0-3477-CFD9-E1240C037B2C}"/>
          </ac:spMkLst>
        </pc:spChg>
      </pc:sldChg>
      <pc:sldChg chg="modSp add replId">
        <pc:chgData name="Aksh Minesh Patel" userId="S::apatel66@gmu.edu::61f35929-556e-4c6d-bb8c-6eaebdcc666f" providerId="AD" clId="Web-{134EE6C2-BCCF-D5C9-93BD-ED3BC79B48A4}" dt="2024-11-27T02:28:29.325" v="495" actId="20577"/>
        <pc:sldMkLst>
          <pc:docMk/>
          <pc:sldMk cId="3652574780" sldId="281"/>
        </pc:sldMkLst>
        <pc:spChg chg="mod">
          <ac:chgData name="Aksh Minesh Patel" userId="S::apatel66@gmu.edu::61f35929-556e-4c6d-bb8c-6eaebdcc666f" providerId="AD" clId="Web-{134EE6C2-BCCF-D5C9-93BD-ED3BC79B48A4}" dt="2024-11-27T02:27:23.324" v="473" actId="20577"/>
          <ac:spMkLst>
            <pc:docMk/>
            <pc:sldMk cId="3652574780" sldId="281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2:28:29.325" v="495" actId="20577"/>
          <ac:spMkLst>
            <pc:docMk/>
            <pc:sldMk cId="3652574780" sldId="281"/>
            <ac:spMk id="3" creationId="{C206FDA4-66A0-3477-CFD9-E1240C037B2C}"/>
          </ac:spMkLst>
        </pc:spChg>
      </pc:sldChg>
      <pc:sldChg chg="modSp add replId">
        <pc:chgData name="Aksh Minesh Patel" userId="S::apatel66@gmu.edu::61f35929-556e-4c6d-bb8c-6eaebdcc666f" providerId="AD" clId="Web-{134EE6C2-BCCF-D5C9-93BD-ED3BC79B48A4}" dt="2024-11-27T02:31:45.342" v="507" actId="14100"/>
        <pc:sldMkLst>
          <pc:docMk/>
          <pc:sldMk cId="1118627617" sldId="282"/>
        </pc:sldMkLst>
        <pc:spChg chg="mod">
          <ac:chgData name="Aksh Minesh Patel" userId="S::apatel66@gmu.edu::61f35929-556e-4c6d-bb8c-6eaebdcc666f" providerId="AD" clId="Web-{134EE6C2-BCCF-D5C9-93BD-ED3BC79B48A4}" dt="2024-11-27T02:29:34.732" v="500" actId="20577"/>
          <ac:spMkLst>
            <pc:docMk/>
            <pc:sldMk cId="1118627617" sldId="282"/>
            <ac:spMk id="2" creationId="{90D04879-C2B0-CC3A-EC04-EB82BEBEF575}"/>
          </ac:spMkLst>
        </pc:spChg>
        <pc:spChg chg="mod">
          <ac:chgData name="Aksh Minesh Patel" userId="S::apatel66@gmu.edu::61f35929-556e-4c6d-bb8c-6eaebdcc666f" providerId="AD" clId="Web-{134EE6C2-BCCF-D5C9-93BD-ED3BC79B48A4}" dt="2024-11-27T02:31:45.342" v="507" actId="14100"/>
          <ac:spMkLst>
            <pc:docMk/>
            <pc:sldMk cId="1118627617" sldId="282"/>
            <ac:spMk id="3" creationId="{C206FDA4-66A0-3477-CFD9-E1240C037B2C}"/>
          </ac:spMkLst>
        </pc:spChg>
      </pc:sldChg>
      <pc:sldChg chg="new del">
        <pc:chgData name="Aksh Minesh Patel" userId="S::apatel66@gmu.edu::61f35929-556e-4c6d-bb8c-6eaebdcc666f" providerId="AD" clId="Web-{134EE6C2-BCCF-D5C9-93BD-ED3BC79B48A4}" dt="2024-11-27T02:29:24.935" v="499"/>
        <pc:sldMkLst>
          <pc:docMk/>
          <pc:sldMk cId="3225316458" sldId="283"/>
        </pc:sldMkLst>
      </pc:sldChg>
    </pc:docChg>
  </pc:docChgLst>
  <pc:docChgLst>
    <pc:chgData name="Mamnuya Rinki" userId="S::mrinki@gmu.edu::0989233d-d15a-434a-b64a-a4a321e566c6" providerId="AD" clId="Web-{501759AE-B42B-7D23-5009-BFA3D4DF0BA1}"/>
    <pc:docChg chg="addSld modSld sldOrd">
      <pc:chgData name="Mamnuya Rinki" userId="S::mrinki@gmu.edu::0989233d-d15a-434a-b64a-a4a321e566c6" providerId="AD" clId="Web-{501759AE-B42B-7D23-5009-BFA3D4DF0BA1}" dt="2024-09-27T15:26:53.965" v="2575" actId="20577"/>
      <pc:docMkLst>
        <pc:docMk/>
      </pc:docMkLst>
      <pc:sldChg chg="modSp">
        <pc:chgData name="Mamnuya Rinki" userId="S::mrinki@gmu.edu::0989233d-d15a-434a-b64a-a4a321e566c6" providerId="AD" clId="Web-{501759AE-B42B-7D23-5009-BFA3D4DF0BA1}" dt="2024-09-27T15:15:28.995" v="2075" actId="20577"/>
        <pc:sldMkLst>
          <pc:docMk/>
          <pc:sldMk cId="3804899251" sldId="258"/>
        </pc:sldMkLst>
        <pc:spChg chg="mod">
          <ac:chgData name="Mamnuya Rinki" userId="S::mrinki@gmu.edu::0989233d-d15a-434a-b64a-a4a321e566c6" providerId="AD" clId="Web-{501759AE-B42B-7D23-5009-BFA3D4DF0BA1}" dt="2024-09-27T15:15:28.995" v="2075" actId="20577"/>
          <ac:spMkLst>
            <pc:docMk/>
            <pc:sldMk cId="3804899251" sldId="258"/>
            <ac:spMk id="3" creationId="{24985961-7F3D-558A-A9A9-03F56E892090}"/>
          </ac:spMkLst>
        </pc:spChg>
      </pc:sldChg>
      <pc:sldChg chg="modSp ord">
        <pc:chgData name="Mamnuya Rinki" userId="S::mrinki@gmu.edu::0989233d-d15a-434a-b64a-a4a321e566c6" providerId="AD" clId="Web-{501759AE-B42B-7D23-5009-BFA3D4DF0BA1}" dt="2024-09-27T14:34:53.477" v="920" actId="20577"/>
        <pc:sldMkLst>
          <pc:docMk/>
          <pc:sldMk cId="3133558232" sldId="259"/>
        </pc:sldMkLst>
      </pc:sldChg>
      <pc:sldChg chg="modSp">
        <pc:chgData name="Mamnuya Rinki" userId="S::mrinki@gmu.edu::0989233d-d15a-434a-b64a-a4a321e566c6" providerId="AD" clId="Web-{501759AE-B42B-7D23-5009-BFA3D4DF0BA1}" dt="2024-09-27T15:26:53.965" v="2575" actId="20577"/>
        <pc:sldMkLst>
          <pc:docMk/>
          <pc:sldMk cId="655826540" sldId="260"/>
        </pc:sldMkLst>
        <pc:spChg chg="mod">
          <ac:chgData name="Mamnuya Rinki" userId="S::mrinki@gmu.edu::0989233d-d15a-434a-b64a-a4a321e566c6" providerId="AD" clId="Web-{501759AE-B42B-7D23-5009-BFA3D4DF0BA1}" dt="2024-09-27T15:26:53.965" v="2575" actId="20577"/>
          <ac:spMkLst>
            <pc:docMk/>
            <pc:sldMk cId="655826540" sldId="260"/>
            <ac:spMk id="3" creationId="{24985961-7F3D-558A-A9A9-03F56E892090}"/>
          </ac:spMkLst>
        </pc:spChg>
      </pc:sldChg>
      <pc:sldChg chg="addSp delSp modSp">
        <pc:chgData name="Mamnuya Rinki" userId="S::mrinki@gmu.edu::0989233d-d15a-434a-b64a-a4a321e566c6" providerId="AD" clId="Web-{501759AE-B42B-7D23-5009-BFA3D4DF0BA1}" dt="2024-09-27T15:16:48.745" v="2084" actId="20577"/>
        <pc:sldMkLst>
          <pc:docMk/>
          <pc:sldMk cId="1733365141" sldId="261"/>
        </pc:sldMkLst>
        <pc:spChg chg="mod">
          <ac:chgData name="Mamnuya Rinki" userId="S::mrinki@gmu.edu::0989233d-d15a-434a-b64a-a4a321e566c6" providerId="AD" clId="Web-{501759AE-B42B-7D23-5009-BFA3D4DF0BA1}" dt="2024-09-27T15:02:02.213" v="1920" actId="14100"/>
          <ac:spMkLst>
            <pc:docMk/>
            <pc:sldMk cId="1733365141" sldId="261"/>
            <ac:spMk id="3" creationId="{B8FF61E6-E5B0-1454-1325-7942C50F6A58}"/>
          </ac:spMkLst>
        </pc:spChg>
      </pc:sldChg>
      <pc:sldChg chg="delSp modSp add replId">
        <pc:chgData name="Mamnuya Rinki" userId="S::mrinki@gmu.edu::0989233d-d15a-434a-b64a-a4a321e566c6" providerId="AD" clId="Web-{501759AE-B42B-7D23-5009-BFA3D4DF0BA1}" dt="2024-09-27T15:18:10.027" v="2090" actId="20577"/>
        <pc:sldMkLst>
          <pc:docMk/>
          <pc:sldMk cId="3531116004" sldId="262"/>
        </pc:sldMkLst>
      </pc:sldChg>
      <pc:sldChg chg="addSp modSp add replId">
        <pc:chgData name="Mamnuya Rinki" userId="S::mrinki@gmu.edu::0989233d-d15a-434a-b64a-a4a321e566c6" providerId="AD" clId="Web-{501759AE-B42B-7D23-5009-BFA3D4DF0BA1}" dt="2024-09-27T15:07:00.870" v="1997" actId="20577"/>
        <pc:sldMkLst>
          <pc:docMk/>
          <pc:sldMk cId="1567418964" sldId="263"/>
        </pc:sldMkLst>
      </pc:sldChg>
    </pc:docChg>
  </pc:docChgLst>
  <pc:docChgLst>
    <pc:chgData name="Aksh Minesh Patel" userId="S::apatel66@gmu.edu::61f35929-556e-4c6d-bb8c-6eaebdcc666f" providerId="AD" clId="Web-{34685EE6-F7D1-7C3B-88BA-45D1628C2152}"/>
    <pc:docChg chg="mod">
      <pc:chgData name="Aksh Minesh Patel" userId="S::apatel66@gmu.edu::61f35929-556e-4c6d-bb8c-6eaebdcc666f" providerId="AD" clId="Web-{34685EE6-F7D1-7C3B-88BA-45D1628C2152}" dt="2024-09-27T15:27:47.464" v="1"/>
      <pc:docMkLst>
        <pc:docMk/>
      </pc:docMkLst>
    </pc:docChg>
  </pc:docChgLst>
  <pc:docChgLst>
    <pc:chgData clId="Web-{501759AE-B42B-7D23-5009-BFA3D4DF0BA1}"/>
    <pc:docChg chg="modSld">
      <pc:chgData name="" userId="" providerId="" clId="Web-{501759AE-B42B-7D23-5009-BFA3D4DF0BA1}" dt="2024-09-27T15:27:05.781" v="0" actId="20577"/>
      <pc:docMkLst>
        <pc:docMk/>
      </pc:docMkLst>
      <pc:sldChg chg="modSp">
        <pc:chgData name="" userId="" providerId="" clId="Web-{501759AE-B42B-7D23-5009-BFA3D4DF0BA1}" dt="2024-09-27T15:27:05.781" v="0" actId="20577"/>
        <pc:sldMkLst>
          <pc:docMk/>
          <pc:sldMk cId="655826540" sldId="260"/>
        </pc:sldMkLst>
        <pc:spChg chg="mod">
          <ac:chgData name="" userId="" providerId="" clId="Web-{501759AE-B42B-7D23-5009-BFA3D4DF0BA1}" dt="2024-09-27T15:27:05.781" v="0" actId="20577"/>
          <ac:spMkLst>
            <pc:docMk/>
            <pc:sldMk cId="655826540" sldId="260"/>
            <ac:spMk id="3" creationId="{24985961-7F3D-558A-A9A9-03F56E8920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9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60000"/>
                <a:lumOff val="40000"/>
              </a:schemeClr>
            </a:gs>
            <a:gs pos="11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2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atel66@gmu.edu" TargetMode="External"/><Relationship Id="rId2" Type="http://schemas.openxmlformats.org/officeDocument/2006/relationships/hyperlink" Target="mailto:mrinki@gmu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mailto:sgarika@gm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nuya/intersection_bias_advNL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9D60D-96E5-AC9C-0EDE-48C4D28AD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1" y="983386"/>
            <a:ext cx="5509174" cy="3426718"/>
          </a:xfrm>
        </p:spPr>
        <p:txBody>
          <a:bodyPr anchor="t">
            <a:normAutofit fontScale="90000"/>
          </a:bodyPr>
          <a:lstStyle/>
          <a:p>
            <a:br>
              <a:rPr lang="en-US" sz="400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Identifying and Measuring Intersectional Bias in LLMs: </a:t>
            </a:r>
            <a:br>
              <a:rPr lang="en-US" sz="4000">
                <a:ea typeface="+mj-lt"/>
                <a:cs typeface="+mj-lt"/>
              </a:rPr>
            </a:br>
            <a:r>
              <a:rPr lang="en-US" sz="3600" b="0">
                <a:ea typeface="+mj-lt"/>
                <a:cs typeface="+mj-lt"/>
              </a:rPr>
              <a:t>Indo-Aryan Language, Role, Gender, Religion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D38B5-2283-2D5C-9B67-03C071CFD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10" y="4412922"/>
            <a:ext cx="4797128" cy="2065885"/>
          </a:xfrm>
        </p:spPr>
        <p:txBody>
          <a:bodyPr anchor="b">
            <a:normAutofit/>
          </a:bodyPr>
          <a:lstStyle/>
          <a:p>
            <a:r>
              <a:rPr lang="en-US" b="0" i="0" err="1">
                <a:effectLst/>
                <a:latin typeface="Roboto"/>
                <a:ea typeface="Roboto"/>
                <a:cs typeface="Roboto"/>
              </a:rPr>
              <a:t>Mamnuya</a:t>
            </a:r>
            <a:r>
              <a:rPr lang="en-US" b="0" i="0">
                <a:effectLst/>
                <a:latin typeface="Roboto"/>
                <a:ea typeface="Roboto"/>
                <a:cs typeface="Roboto"/>
              </a:rPr>
              <a:t> Rinki (</a:t>
            </a:r>
            <a:r>
              <a:rPr lang="en-US" b="0" i="0">
                <a:effectLst/>
                <a:latin typeface="Roboto"/>
                <a:ea typeface="Roboto"/>
                <a:cs typeface="Roboto"/>
                <a:hlinkClick r:id="rId2"/>
              </a:rPr>
              <a:t>mrinki@gmu.edu</a:t>
            </a:r>
            <a:r>
              <a:rPr lang="en-US" b="0" i="0">
                <a:effectLst/>
                <a:latin typeface="Roboto"/>
                <a:ea typeface="Roboto"/>
                <a:cs typeface="Roboto"/>
              </a:rPr>
              <a:t>), </a:t>
            </a:r>
          </a:p>
          <a:p>
            <a:r>
              <a:rPr lang="en-US">
                <a:latin typeface="Roboto"/>
                <a:ea typeface="Roboto"/>
                <a:cs typeface="Roboto"/>
              </a:rPr>
              <a:t>Aksh Patel (</a:t>
            </a:r>
            <a:r>
              <a:rPr lang="en-US">
                <a:latin typeface="Roboto"/>
                <a:ea typeface="Roboto"/>
                <a:cs typeface="Roboto"/>
                <a:hlinkClick r:id="rId3"/>
              </a:rPr>
              <a:t>apatel66@gmu.edu</a:t>
            </a:r>
            <a:r>
              <a:rPr lang="en-US">
                <a:latin typeface="Roboto"/>
                <a:ea typeface="Roboto"/>
                <a:cs typeface="Roboto"/>
              </a:rPr>
              <a:t>),</a:t>
            </a:r>
          </a:p>
          <a:p>
            <a:r>
              <a:rPr lang="en-US">
                <a:latin typeface="Roboto"/>
                <a:ea typeface="Roboto"/>
                <a:cs typeface="Roboto"/>
              </a:rPr>
              <a:t>Sai Sharanya Garika (</a:t>
            </a:r>
            <a:r>
              <a:rPr lang="en-US">
                <a:latin typeface="Roboto"/>
                <a:ea typeface="Roboto"/>
                <a:cs typeface="Roboto"/>
                <a:hlinkClick r:id="rId4"/>
              </a:rPr>
              <a:t>sgarika@gmu.edu</a:t>
            </a:r>
            <a:r>
              <a:rPr lang="en-US">
                <a:latin typeface="Roboto"/>
                <a:ea typeface="Roboto"/>
                <a:cs typeface="Roboto"/>
              </a:rPr>
              <a:t>)</a:t>
            </a:r>
          </a:p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ireframe of lines and dots&#10;&#10;Description automatically generated">
            <a:extLst>
              <a:ext uri="{FF2B5EF4-FFF2-40B4-BE49-F238E27FC236}">
                <a16:creationId xmlns:a16="http://schemas.microsoft.com/office/drawing/2014/main" id="{8F47118C-43C0-7FDF-6BDC-AD1B50FAE3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208" r="2" b="2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4" y="451813"/>
            <a:ext cx="11117248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Quantifying Intersectional Bias: Evaluation Metrics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33" y="1263590"/>
            <a:ext cx="5824440" cy="54965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Global Averages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Global Average Overall Negative Sentiment Rate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lvl="1"/>
            <a:r>
              <a:rPr lang="en-US" b="1">
                <a:ea typeface="+mn-lt"/>
                <a:cs typeface="+mn-lt"/>
              </a:rPr>
              <a:t>Global Average Exclusive Negative Sentiment Rate</a:t>
            </a:r>
            <a:r>
              <a:rPr lang="en-US">
                <a:ea typeface="+mn-lt"/>
                <a:cs typeface="+mn-lt"/>
              </a:rPr>
              <a:t>:</a:t>
            </a:r>
            <a:endParaRPr lang="en-US" sz="1400">
              <a:ea typeface="+mn-lt"/>
              <a:cs typeface="+mn-lt"/>
            </a:endParaRPr>
          </a:p>
          <a:p>
            <a:endParaRPr lang="en-US" sz="2400" b="1"/>
          </a:p>
          <a:p>
            <a:r>
              <a:rPr lang="en-US" sz="1600" b="1"/>
              <a:t>Interpretation of Bias Scores</a:t>
            </a:r>
          </a:p>
          <a:p>
            <a:pPr lvl="1"/>
            <a:r>
              <a:rPr lang="en-US" b="1">
                <a:ea typeface="+mn-lt"/>
                <a:cs typeface="+mn-lt"/>
              </a:rPr>
              <a:t>&gt;1:</a:t>
            </a:r>
            <a:r>
              <a:rPr lang="en-US">
                <a:ea typeface="+mn-lt"/>
                <a:cs typeface="+mn-lt"/>
              </a:rPr>
              <a:t> Higher-than-average negative sentiment, indicating possible bias.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=1:</a:t>
            </a:r>
            <a:r>
              <a:rPr lang="en-US">
                <a:ea typeface="+mn-lt"/>
                <a:cs typeface="+mn-lt"/>
              </a:rPr>
              <a:t> Average sentiment, no significant bias.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&lt;1:</a:t>
            </a:r>
            <a:r>
              <a:rPr lang="en-US">
                <a:ea typeface="+mn-lt"/>
                <a:cs typeface="+mn-lt"/>
              </a:rPr>
              <a:t> Lower-than-average negative sentiment, potential positive bias or neutrality</a:t>
            </a:r>
            <a:endParaRPr lang="en-US"/>
          </a:p>
          <a:p>
            <a:endParaRPr lang="en-US" b="1"/>
          </a:p>
          <a:p>
            <a:pPr marL="0" indent="0">
              <a:buNone/>
            </a:pPr>
            <a:endParaRPr lang="en-US" sz="2400"/>
          </a:p>
          <a:p>
            <a:endParaRPr lang="en-US" sz="2400" b="1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6012912-D127-C759-E2E2-2094BC0D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391" r="-1117" b="6599"/>
          <a:stretch/>
        </p:blipFill>
        <p:spPr>
          <a:xfrm>
            <a:off x="1954611" y="3452169"/>
            <a:ext cx="3352266" cy="726922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67C4500-4522-B990-0BE5-EC56BEAF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18" r="-278" b="64803"/>
          <a:stretch/>
        </p:blipFill>
        <p:spPr>
          <a:xfrm>
            <a:off x="1957259" y="2131820"/>
            <a:ext cx="3337563" cy="6789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7B10FD-3822-20D9-B836-6E19458DC897}"/>
              </a:ext>
            </a:extLst>
          </p:cNvPr>
          <p:cNvSpPr txBox="1">
            <a:spLocks/>
          </p:cNvSpPr>
          <p:nvPr/>
        </p:nvSpPr>
        <p:spPr>
          <a:xfrm>
            <a:off x="6533347" y="1364503"/>
            <a:ext cx="5422846" cy="5393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Bias Scores</a:t>
            </a:r>
            <a:endParaRPr lang="en-US" sz="2400" b="1"/>
          </a:p>
          <a:p>
            <a:r>
              <a:rPr lang="en-US" sz="1600" b="1">
                <a:ea typeface="+mn-lt"/>
                <a:cs typeface="+mn-lt"/>
              </a:rPr>
              <a:t>Overall Bias Score</a:t>
            </a:r>
            <a:r>
              <a:rPr lang="en-US" sz="1600">
                <a:ea typeface="+mn-lt"/>
                <a:cs typeface="+mn-lt"/>
              </a:rPr>
              <a:t>: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Quantifies deviation from the global average for overall sentiment.</a:t>
            </a:r>
            <a:endParaRPr lang="en-US" sz="1600"/>
          </a:p>
          <a:p>
            <a:pPr lvl="1"/>
            <a:endParaRPr lang="en-US" sz="1600">
              <a:ea typeface="+mn-lt"/>
              <a:cs typeface="+mn-lt"/>
            </a:endParaRPr>
          </a:p>
          <a:p>
            <a:pPr lvl="1"/>
            <a:endParaRPr lang="en-US" sz="1600">
              <a:ea typeface="+mn-lt"/>
              <a:cs typeface="+mn-lt"/>
            </a:endParaRPr>
          </a:p>
          <a:p>
            <a:endParaRPr lang="en-US" sz="1600" b="1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Exclusive Bias Score</a:t>
            </a:r>
            <a:r>
              <a:rPr lang="en-US" sz="1600">
                <a:ea typeface="+mn-lt"/>
                <a:cs typeface="+mn-lt"/>
              </a:rPr>
              <a:t>: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Highlights disproportionate association with exclusive negative sentiment.</a:t>
            </a:r>
            <a:endParaRPr lang="en-US" sz="1600"/>
          </a:p>
          <a:p>
            <a:pPr marL="0" indent="0">
              <a:buFont typeface="Neue Haas Grotesk Text Pro" panose="020B0504020202020204" pitchFamily="34" charset="0"/>
              <a:buNone/>
            </a:pPr>
            <a:endParaRPr lang="en-US" sz="2400"/>
          </a:p>
          <a:p>
            <a:endParaRPr lang="en-US" sz="2400" b="1"/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1A91E17-9F06-FB19-3DF5-6F0F708F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327" r="7131" b="64878"/>
          <a:stretch/>
        </p:blipFill>
        <p:spPr>
          <a:xfrm>
            <a:off x="7055403" y="2984244"/>
            <a:ext cx="4376774" cy="1013915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8A46718-C909-1D6A-1114-41B52BD3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58" t="59475" r="-909" b="7289"/>
          <a:stretch/>
        </p:blipFill>
        <p:spPr>
          <a:xfrm>
            <a:off x="6772961" y="5235918"/>
            <a:ext cx="4660423" cy="9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4" y="451813"/>
            <a:ext cx="11117248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Implementation Details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8" y="1366563"/>
            <a:ext cx="11209925" cy="53936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Repository</a:t>
            </a:r>
            <a:r>
              <a:rPr lang="en-US" sz="2400">
                <a:ea typeface="+mn-lt"/>
                <a:cs typeface="+mn-lt"/>
              </a:rPr>
              <a:t>:</a:t>
            </a:r>
          </a:p>
          <a:p>
            <a:pPr lvl="1"/>
            <a:r>
              <a:rPr lang="en-US" sz="2400">
                <a:ea typeface="+mn-lt"/>
                <a:cs typeface="+mn-lt"/>
              </a:rPr>
              <a:t>Dataset generation code and evaluation scripts hosted on </a:t>
            </a:r>
            <a:r>
              <a:rPr lang="en-US" sz="2400">
                <a:ea typeface="+mn-lt"/>
                <a:cs typeface="+mn-lt"/>
                <a:hlinkClick r:id="rId2"/>
              </a:rPr>
              <a:t>GitHub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Commands provided for reproduction of results and identification of unbiased associations and biased associations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Analysis Pipeline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Prompts created for intersectional identities (e.g., gender + religion + language).</a:t>
            </a:r>
            <a:endParaRPr lang="en-US"/>
          </a:p>
          <a:p>
            <a:pPr lvl="1"/>
            <a:r>
              <a:rPr lang="en-US" sz="2400">
                <a:ea typeface="+mn-lt"/>
                <a:cs typeface="+mn-lt"/>
              </a:rPr>
              <a:t>Negative sentiment unigram terms recorded with associated identities.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Exclusive and non-exclusive metrics computed for each identity.</a:t>
            </a:r>
            <a:endParaRPr lang="en-US">
              <a:ea typeface="+mn-lt"/>
              <a:cs typeface="+mn-lt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84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4" y="451813"/>
            <a:ext cx="11117248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Qualitative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8" y="1366563"/>
            <a:ext cx="5919468" cy="53936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Overall Negative Sentiment Terms and Their Associations:</a:t>
            </a:r>
          </a:p>
          <a:p>
            <a:pPr lvl="1"/>
            <a:r>
              <a:rPr lang="en-US" sz="2400">
                <a:ea typeface="+mn-lt"/>
                <a:cs typeface="+mn-lt"/>
              </a:rPr>
              <a:t>Identified negative sentiment terms linked to specific identity combinations.</a:t>
            </a:r>
            <a:endParaRPr lang="en-US"/>
          </a:p>
          <a:p>
            <a:r>
              <a:rPr lang="en-US" sz="2400" b="1">
                <a:ea typeface="+mn-lt"/>
                <a:cs typeface="+mn-lt"/>
              </a:rPr>
              <a:t>Common Associations for Identities:</a:t>
            </a:r>
            <a:endParaRPr lang="en-US" b="1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Noted common terms linked to specific identities for subcategories (personal traits, interests, nationality, other)</a:t>
            </a:r>
            <a:endParaRPr lang="en-US" sz="2400"/>
          </a:p>
          <a:p>
            <a:endParaRPr lang="en-US" sz="2400">
              <a:ea typeface="+mn-lt"/>
              <a:cs typeface="+mn-lt"/>
            </a:endParaRPr>
          </a:p>
          <a:p>
            <a:endParaRPr lang="en-US" sz="240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0033FFD-A2C0-26BD-C714-AAE38FC3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40" y="1856014"/>
            <a:ext cx="4488334" cy="1863811"/>
          </a:xfrm>
          <a:prstGeom prst="rect">
            <a:avLst/>
          </a:prstGeom>
        </p:spPr>
      </p:pic>
      <p:pic>
        <p:nvPicPr>
          <p:cNvPr id="5" name="Picture 4" descr="A close-up of a paper&#10;&#10;Description automatically generated">
            <a:extLst>
              <a:ext uri="{FF2B5EF4-FFF2-40B4-BE49-F238E27FC236}">
                <a16:creationId xmlns:a16="http://schemas.microsoft.com/office/drawing/2014/main" id="{B4094B99-3AF6-9268-5703-727616BD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465" y="4359711"/>
            <a:ext cx="4481125" cy="12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2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56" y="127257"/>
            <a:ext cx="3229137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Quantitative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33" y="1358174"/>
            <a:ext cx="5614172" cy="16907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Religion</a:t>
            </a:r>
          </a:p>
          <a:p>
            <a:pPr lvl="1"/>
            <a:r>
              <a:rPr lang="en-US">
                <a:ea typeface="+mn-lt"/>
                <a:cs typeface="+mn-lt"/>
              </a:rPr>
              <a:t>Muslim identities show higher bias, overall and exclusive negative sentiment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endParaRPr lang="en-US" b="1"/>
          </a:p>
          <a:p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3635D-4F38-01D2-F8F0-6474DFF4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054" y="-642"/>
            <a:ext cx="6596946" cy="3169229"/>
          </a:xfrm>
          <a:prstGeom prst="rect">
            <a:avLst/>
          </a:prstGeom>
        </p:spPr>
      </p:pic>
      <p:pic>
        <p:nvPicPr>
          <p:cNvPr id="9" name="Picture 8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6679E3BC-FD70-E8F9-8456-277B1A12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45" y="3168473"/>
            <a:ext cx="7667625" cy="37242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17FEB5-399F-151B-7065-BB3955DFFEAD}"/>
              </a:ext>
            </a:extLst>
          </p:cNvPr>
          <p:cNvSpPr txBox="1">
            <a:spLocks/>
          </p:cNvSpPr>
          <p:nvPr/>
        </p:nvSpPr>
        <p:spPr>
          <a:xfrm>
            <a:off x="7657278" y="3599018"/>
            <a:ext cx="4513506" cy="2960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Role</a:t>
            </a:r>
          </a:p>
          <a:p>
            <a:pPr lvl="1"/>
            <a:r>
              <a:rPr lang="en-US">
                <a:ea typeface="+mn-lt"/>
                <a:cs typeface="+mn-lt"/>
              </a:rPr>
              <a:t>Parents and colleagues have more negative terms exclusive to their identities than average</a:t>
            </a:r>
          </a:p>
          <a:p>
            <a:pPr lvl="1"/>
            <a:r>
              <a:rPr lang="en-US">
                <a:ea typeface="+mn-lt"/>
                <a:cs typeface="+mn-lt"/>
              </a:rPr>
              <a:t>Parents and children have the highest bias, overall and exclusive sentiment</a:t>
            </a:r>
            <a:endParaRPr lang="en-US" sz="1400">
              <a:ea typeface="+mn-lt"/>
              <a:cs typeface="+mn-lt"/>
            </a:endParaRPr>
          </a:p>
          <a:p>
            <a:pPr marL="0" indent="0">
              <a:buFont typeface="Neue Haas Grotesk Text Pro" panose="020B0504020202020204" pitchFamily="34" charset="0"/>
              <a:buNone/>
            </a:pPr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5061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45" y="91980"/>
            <a:ext cx="3715971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Quantitative Results</a:t>
            </a:r>
            <a:endParaRPr lang="en-US"/>
          </a:p>
        </p:txBody>
      </p:sp>
      <p:pic>
        <p:nvPicPr>
          <p:cNvPr id="9" name="Picture 8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D4FEFB44-A2C1-A005-5441-66BD8233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435237"/>
            <a:ext cx="6448779" cy="3423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C6925-3FEE-64F6-809E-6F8F06D5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20" y="-642"/>
            <a:ext cx="7803446" cy="393828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E0381D-3EFF-BA01-D0B5-74981D01C9ED}"/>
              </a:ext>
            </a:extLst>
          </p:cNvPr>
          <p:cNvSpPr txBox="1">
            <a:spLocks/>
          </p:cNvSpPr>
          <p:nvPr/>
        </p:nvSpPr>
        <p:spPr>
          <a:xfrm>
            <a:off x="-2233" y="1224119"/>
            <a:ext cx="4548783" cy="2043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Language</a:t>
            </a:r>
          </a:p>
          <a:p>
            <a:r>
              <a:rPr lang="en-US">
                <a:ea typeface="+mn-lt"/>
                <a:cs typeface="+mn-lt"/>
              </a:rPr>
              <a:t>High negative, exclusive terms for Marathi, Gujarati, Bhojpuri, Odia, Sindhi</a:t>
            </a:r>
          </a:p>
          <a:p>
            <a:r>
              <a:rPr lang="en-US">
                <a:ea typeface="+mn-lt"/>
                <a:cs typeface="+mn-lt"/>
              </a:rPr>
              <a:t>High</a:t>
            </a:r>
            <a:r>
              <a:rPr lang="en-US"/>
              <a:t> overall bias for </a:t>
            </a:r>
            <a:r>
              <a:rPr lang="en-US">
                <a:ea typeface="+mn-lt"/>
                <a:cs typeface="+mn-lt"/>
              </a:rPr>
              <a:t>Gujarati, Maithili, Odia, Sindhi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endParaRPr lang="en-US" b="1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E70B2F-4DDF-EA85-94FD-C4486DE4DE30}"/>
              </a:ext>
            </a:extLst>
          </p:cNvPr>
          <p:cNvSpPr txBox="1">
            <a:spLocks/>
          </p:cNvSpPr>
          <p:nvPr/>
        </p:nvSpPr>
        <p:spPr>
          <a:xfrm>
            <a:off x="6587655" y="4166285"/>
            <a:ext cx="4400617" cy="2170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Gender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Male identities higher overall bias, with less exclusively negative terms</a:t>
            </a:r>
            <a:endParaRPr lang="en-US"/>
          </a:p>
          <a:p>
            <a:r>
              <a:rPr lang="en-US"/>
              <a:t>Female identities have higher exclusive negative terms</a:t>
            </a:r>
          </a:p>
          <a:p>
            <a:pPr marL="0" indent="0">
              <a:buNone/>
            </a:pPr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8709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4" y="451813"/>
            <a:ext cx="11117248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Results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34" y="1160618"/>
            <a:ext cx="6496116" cy="55995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Overall and Exclusive Negative Sentiment Rates:</a:t>
            </a:r>
            <a:endParaRPr lang="en-US" sz="140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Negative sentiment was computed for each field (religion, gender, language, role) and normalized against global averages.</a:t>
            </a:r>
            <a:endParaRPr lang="en-US" sz="140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Findings:</a:t>
            </a:r>
            <a:endParaRPr lang="en-US" sz="1400">
              <a:ea typeface="+mn-lt"/>
              <a:cs typeface="+mn-lt"/>
            </a:endParaRPr>
          </a:p>
          <a:p>
            <a:pPr lvl="1"/>
            <a:r>
              <a:rPr lang="en-US" b="1">
                <a:ea typeface="+mn-lt"/>
                <a:cs typeface="+mn-lt"/>
              </a:rPr>
              <a:t>Religion</a:t>
            </a:r>
            <a:r>
              <a:rPr lang="en-US">
                <a:ea typeface="+mn-lt"/>
                <a:cs typeface="+mn-lt"/>
              </a:rPr>
              <a:t>: Muslim identities show significantly higher bias, especially in both overall and exclusive sentiment.</a:t>
            </a:r>
            <a:endParaRPr lang="en-US" sz="1400"/>
          </a:p>
          <a:p>
            <a:pPr lvl="1"/>
            <a:r>
              <a:rPr lang="en-US" b="1">
                <a:ea typeface="+mn-lt"/>
                <a:cs typeface="+mn-lt"/>
              </a:rPr>
              <a:t>Gender</a:t>
            </a:r>
            <a:r>
              <a:rPr lang="en-US">
                <a:ea typeface="+mn-lt"/>
                <a:cs typeface="+mn-lt"/>
              </a:rPr>
              <a:t>: Male identities have higher overall negative scores, while females have higher exclusive scores.</a:t>
            </a:r>
            <a:endParaRPr lang="en-US" sz="1400"/>
          </a:p>
          <a:p>
            <a:pPr lvl="1"/>
            <a:r>
              <a:rPr lang="en-US" b="1">
                <a:ea typeface="+mn-lt"/>
                <a:cs typeface="+mn-lt"/>
              </a:rPr>
              <a:t>Language</a:t>
            </a:r>
            <a:r>
              <a:rPr lang="en-US">
                <a:ea typeface="+mn-lt"/>
                <a:cs typeface="+mn-lt"/>
              </a:rPr>
              <a:t>: Odia, Gujarati, and Sindhi speakers exhibit the highest bias overall and exclusively</a:t>
            </a:r>
            <a:endParaRPr lang="en-US" sz="1400">
              <a:ea typeface="+mn-lt"/>
              <a:cs typeface="+mn-lt"/>
            </a:endParaRPr>
          </a:p>
          <a:p>
            <a:pPr lvl="1"/>
            <a:r>
              <a:rPr lang="en-US" b="1">
                <a:ea typeface="+mn-lt"/>
                <a:cs typeface="+mn-lt"/>
              </a:rPr>
              <a:t>Role</a:t>
            </a:r>
            <a:r>
              <a:rPr lang="en-US">
                <a:ea typeface="+mn-lt"/>
                <a:cs typeface="+mn-lt"/>
              </a:rPr>
              <a:t>: Parent and child roles experience the most significant negative sentiment</a:t>
            </a:r>
            <a:endParaRPr lang="en-US" sz="1400"/>
          </a:p>
          <a:p>
            <a:endParaRPr lang="en-US" b="1"/>
          </a:p>
        </p:txBody>
      </p:sp>
      <p:pic>
        <p:nvPicPr>
          <p:cNvPr id="6" name="Picture 5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31F5A6D4-7F6F-5511-E1EA-5140CF65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61" y="1164661"/>
            <a:ext cx="3167705" cy="53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2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4" y="451813"/>
            <a:ext cx="11117248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Error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8" y="1160617"/>
            <a:ext cx="11209925" cy="53936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Limitations:</a:t>
            </a:r>
            <a:endParaRPr lang="en-US" b="1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The analysis focuses solely on </a:t>
            </a:r>
            <a:r>
              <a:rPr lang="en-US" sz="2400" b="1">
                <a:ea typeface="+mn-lt"/>
                <a:cs typeface="+mn-lt"/>
              </a:rPr>
              <a:t>negative sentiment</a:t>
            </a:r>
            <a:r>
              <a:rPr lang="en-US" sz="2400">
                <a:ea typeface="+mn-lt"/>
                <a:cs typeface="+mn-lt"/>
              </a:rPr>
              <a:t>, excluding positive and neutral sentiment data.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 b="1">
                <a:ea typeface="+mn-lt"/>
                <a:cs typeface="+mn-lt"/>
              </a:rPr>
              <a:t>Missing Data Issue</a:t>
            </a:r>
            <a:r>
              <a:rPr lang="en-US" sz="2400">
                <a:ea typeface="+mn-lt"/>
                <a:cs typeface="+mn-lt"/>
              </a:rPr>
              <a:t>: Code fails if essential fields like religion or gender are missing in the dataset.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Bias Scope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Only </a:t>
            </a:r>
            <a:r>
              <a:rPr lang="en-US" sz="2400" b="1">
                <a:ea typeface="+mn-lt"/>
                <a:cs typeface="+mn-lt"/>
              </a:rPr>
              <a:t>common associations</a:t>
            </a:r>
            <a:r>
              <a:rPr lang="en-US" sz="2400">
                <a:ea typeface="+mn-lt"/>
                <a:cs typeface="+mn-lt"/>
              </a:rPr>
              <a:t> and </a:t>
            </a:r>
            <a:r>
              <a:rPr lang="en-US" sz="2400" b="1">
                <a:ea typeface="+mn-lt"/>
                <a:cs typeface="+mn-lt"/>
              </a:rPr>
              <a:t>biases defined by negative sentiment</a:t>
            </a:r>
            <a:r>
              <a:rPr lang="en-US" sz="2400">
                <a:ea typeface="+mn-lt"/>
                <a:cs typeface="+mn-lt"/>
              </a:rPr>
              <a:t> were considered.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 b="1">
                <a:ea typeface="+mn-lt"/>
                <a:cs typeface="+mn-lt"/>
              </a:rPr>
              <a:t>Covert Biases</a:t>
            </a:r>
            <a:r>
              <a:rPr lang="en-US" sz="2400">
                <a:ea typeface="+mn-lt"/>
                <a:cs typeface="+mn-lt"/>
              </a:rPr>
              <a:t>: The analysis does not address covert biases or toxic phrases, which may still exist in the dataset but are not captured in this study.</a:t>
            </a:r>
            <a:endParaRPr lang="en-US">
              <a:ea typeface="+mn-lt"/>
              <a:cs typeface="+mn-lt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8735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4" y="451813"/>
            <a:ext cx="11117248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34" y="1160617"/>
            <a:ext cx="11395276" cy="53936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Key Takeaways:</a:t>
            </a:r>
          </a:p>
          <a:p>
            <a:r>
              <a:rPr lang="en-US" sz="2000">
                <a:ea typeface="+mn-lt"/>
                <a:cs typeface="+mn-lt"/>
              </a:rPr>
              <a:t>Developed a new method and metric to analyze intersectional identity biases in LLMs.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Discovered significant bias patterns in LLaMA3.2's responses across various combinations of gender, religion, language, and social roles.</a:t>
            </a:r>
          </a:p>
          <a:p>
            <a:r>
              <a:rPr lang="en-US" sz="2000">
                <a:ea typeface="+mn-lt"/>
                <a:cs typeface="+mn-lt"/>
              </a:rPr>
              <a:t>Identified real-world implications of these biases, contributing to understanding AI-generated content.</a:t>
            </a:r>
          </a:p>
          <a:p>
            <a:r>
              <a:rPr lang="en-US" sz="2000" b="1">
                <a:ea typeface="+mn-lt"/>
                <a:cs typeface="+mn-lt"/>
              </a:rPr>
              <a:t>Future Work:</a:t>
            </a:r>
          </a:p>
          <a:p>
            <a:r>
              <a:rPr lang="en-US" sz="2000">
                <a:ea typeface="+mn-lt"/>
                <a:cs typeface="+mn-lt"/>
              </a:rPr>
              <a:t>Expand bias analysis to include </a:t>
            </a:r>
            <a:r>
              <a:rPr lang="en-US" sz="2000" b="1">
                <a:ea typeface="+mn-lt"/>
                <a:cs typeface="+mn-lt"/>
              </a:rPr>
              <a:t>positive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b="1">
                <a:ea typeface="+mn-lt"/>
                <a:cs typeface="+mn-lt"/>
              </a:rPr>
              <a:t>neutral</a:t>
            </a:r>
            <a:r>
              <a:rPr lang="en-US" sz="2000">
                <a:ea typeface="+mn-lt"/>
                <a:cs typeface="+mn-lt"/>
              </a:rPr>
              <a:t> sentiment data.</a:t>
            </a:r>
          </a:p>
          <a:p>
            <a:r>
              <a:rPr lang="en-US" sz="2000">
                <a:ea typeface="+mn-lt"/>
                <a:cs typeface="+mn-lt"/>
              </a:rPr>
              <a:t>Explore </a:t>
            </a:r>
            <a:r>
              <a:rPr lang="en-US" sz="2000" b="1">
                <a:ea typeface="+mn-lt"/>
                <a:cs typeface="+mn-lt"/>
              </a:rPr>
              <a:t>covert biases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b="1">
                <a:ea typeface="+mn-lt"/>
                <a:cs typeface="+mn-lt"/>
              </a:rPr>
              <a:t>toxic phrases</a:t>
            </a:r>
            <a:r>
              <a:rPr lang="en-US" sz="2000">
                <a:ea typeface="+mn-lt"/>
                <a:cs typeface="+mn-lt"/>
              </a:rPr>
              <a:t> that may not be captured by the current approach.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Develop and refine </a:t>
            </a:r>
            <a:r>
              <a:rPr lang="en-US" sz="2000" b="1">
                <a:ea typeface="+mn-lt"/>
                <a:cs typeface="+mn-lt"/>
              </a:rPr>
              <a:t>customized metrics</a:t>
            </a:r>
            <a:r>
              <a:rPr lang="en-US" sz="2000">
                <a:ea typeface="+mn-lt"/>
                <a:cs typeface="+mn-lt"/>
              </a:rPr>
              <a:t> for more comprehensive evaluation of biases in AI systems for other models</a:t>
            </a:r>
          </a:p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65257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4" y="451813"/>
            <a:ext cx="11117248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72" y="1263590"/>
            <a:ext cx="11498248" cy="53936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ea typeface="+mn-lt"/>
                <a:cs typeface="+mn-lt"/>
              </a:rPr>
              <a:t>Hannah Devinney, Jenny Björklund, and Henrik Björklund.</a:t>
            </a:r>
            <a:r>
              <a:rPr lang="en-US" sz="1400">
                <a:ea typeface="+mn-lt"/>
                <a:cs typeface="+mn-lt"/>
              </a:rPr>
              <a:t> (2024). </a:t>
            </a:r>
            <a:r>
              <a:rPr lang="en-US" sz="1400" i="1">
                <a:ea typeface="+mn-lt"/>
                <a:cs typeface="+mn-lt"/>
              </a:rPr>
              <a:t>We don’t talk about that: Case studies on intersectional analysis of social bias in large language models.</a:t>
            </a:r>
            <a:r>
              <a:rPr lang="en-US" sz="1400">
                <a:ea typeface="+mn-lt"/>
                <a:cs typeface="+mn-lt"/>
              </a:rPr>
              <a:t> In </a:t>
            </a:r>
            <a:r>
              <a:rPr lang="en-US" sz="1400" i="1">
                <a:ea typeface="+mn-lt"/>
                <a:cs typeface="+mn-lt"/>
              </a:rPr>
              <a:t>Proceedings of the 5th Workshop on Gender Bias in Natural Language Processing (GeBNLP)</a:t>
            </a:r>
            <a:r>
              <a:rPr lang="en-US" sz="1400">
                <a:ea typeface="+mn-lt"/>
                <a:cs typeface="+mn-lt"/>
              </a:rPr>
              <a:t>, pages 33–44, Bangkok, Thailand. Association for Computational Linguistics.</a:t>
            </a:r>
          </a:p>
          <a:p>
            <a:r>
              <a:rPr lang="en-US" sz="1400" b="1">
                <a:ea typeface="+mn-lt"/>
                <a:cs typeface="+mn-lt"/>
              </a:rPr>
              <a:t>Moin Nadeem, Anna Bethke, and Siva Reddy.</a:t>
            </a:r>
            <a:r>
              <a:rPr lang="en-US" sz="1400">
                <a:ea typeface="+mn-lt"/>
                <a:cs typeface="+mn-lt"/>
              </a:rPr>
              <a:t> (2021). </a:t>
            </a:r>
            <a:r>
              <a:rPr lang="en-US" sz="1400" i="1">
                <a:ea typeface="+mn-lt"/>
                <a:cs typeface="+mn-lt"/>
              </a:rPr>
              <a:t>StereoSet: Measuring stereotypical bias in pretrained language models.</a:t>
            </a:r>
            <a:r>
              <a:rPr lang="en-US" sz="1400">
                <a:ea typeface="+mn-lt"/>
                <a:cs typeface="+mn-lt"/>
              </a:rPr>
              <a:t> In </a:t>
            </a:r>
            <a:r>
              <a:rPr lang="en-US" sz="1400" i="1">
                <a:ea typeface="+mn-lt"/>
                <a:cs typeface="+mn-lt"/>
              </a:rPr>
              <a:t>Proceedings of the 59th Annual Meeting of the Association for Computational Linguistics and the 11th International Joint Conference on Natural Language Processing (Volume 1: Long Papers)</a:t>
            </a:r>
            <a:r>
              <a:rPr lang="en-US" sz="1400">
                <a:ea typeface="+mn-lt"/>
                <a:cs typeface="+mn-lt"/>
              </a:rPr>
              <a:t>, pages 5356–5371, Online. Association for Computational Linguistics.</a:t>
            </a:r>
          </a:p>
          <a:p>
            <a:r>
              <a:rPr lang="en-US" sz="1400" b="1">
                <a:ea typeface="+mn-lt"/>
                <a:cs typeface="+mn-lt"/>
              </a:rPr>
              <a:t>Yixin Wan and Kai-Wei Chang.</a:t>
            </a:r>
            <a:r>
              <a:rPr lang="en-US" sz="1400">
                <a:ea typeface="+mn-lt"/>
                <a:cs typeface="+mn-lt"/>
              </a:rPr>
              <a:t> (2024). </a:t>
            </a:r>
            <a:r>
              <a:rPr lang="en-US" sz="1400" i="1">
                <a:ea typeface="+mn-lt"/>
                <a:cs typeface="+mn-lt"/>
              </a:rPr>
              <a:t>White men lead, black women help? Benchmarking language agency social biases in LLMs.</a:t>
            </a:r>
            <a:endParaRPr lang="en-US"/>
          </a:p>
          <a:p>
            <a:r>
              <a:rPr lang="en-US" sz="1400" b="1">
                <a:ea typeface="+mn-lt"/>
                <a:cs typeface="+mn-lt"/>
              </a:rPr>
              <a:t>Minjia Mao, Hongzhe Zhang, Ming Zhao, Xiao-Hang Zhao, Xiao Fang, Shangkun Che.</a:t>
            </a:r>
            <a:r>
              <a:rPr lang="en-US" sz="1400">
                <a:ea typeface="+mn-lt"/>
                <a:cs typeface="+mn-lt"/>
              </a:rPr>
              <a:t> (2024). </a:t>
            </a:r>
            <a:r>
              <a:rPr lang="en-US" sz="1400" i="1">
                <a:ea typeface="+mn-lt"/>
                <a:cs typeface="+mn-lt"/>
              </a:rPr>
              <a:t>Bias of AI-generated content: An examination of news produced by large language models.</a:t>
            </a:r>
            <a:r>
              <a:rPr lang="en-US" sz="1400">
                <a:ea typeface="+mn-lt"/>
                <a:cs typeface="+mn-lt"/>
              </a:rPr>
              <a:t> In </a:t>
            </a:r>
            <a:r>
              <a:rPr lang="en-US" sz="1400" i="1">
                <a:ea typeface="+mn-lt"/>
                <a:cs typeface="+mn-lt"/>
              </a:rPr>
              <a:t>Scientific Reports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r>
              <a:rPr lang="en-US" sz="1400" b="1">
                <a:ea typeface="+mn-lt"/>
                <a:cs typeface="+mn-lt"/>
              </a:rPr>
              <a:t>Jiaxu Zhao, Meng Fang, Shirui Pan, Wenpeng Yin, and Mykola Pechenizkiy.</a:t>
            </a:r>
            <a:r>
              <a:rPr lang="en-US" sz="1400">
                <a:ea typeface="+mn-lt"/>
                <a:cs typeface="+mn-lt"/>
              </a:rPr>
              <a:t> (2023). </a:t>
            </a:r>
            <a:r>
              <a:rPr lang="en-US" sz="1400" i="1">
                <a:ea typeface="+mn-lt"/>
                <a:cs typeface="+mn-lt"/>
              </a:rPr>
              <a:t>GPTBias: A comprehensive framework for evaluating bias in large language models.</a:t>
            </a:r>
            <a:endParaRPr lang="en-US"/>
          </a:p>
          <a:p>
            <a:r>
              <a:rPr lang="en-US" sz="1400" b="1">
                <a:ea typeface="+mn-lt"/>
                <a:cs typeface="+mn-lt"/>
              </a:rPr>
              <a:t>Jieyu Zhao, Tianlu Wang, Mark Yatskar, Vicente Ordonez, and Kai-Wei Chang.</a:t>
            </a:r>
            <a:r>
              <a:rPr lang="en-US" sz="1400">
                <a:ea typeface="+mn-lt"/>
                <a:cs typeface="+mn-lt"/>
              </a:rPr>
              <a:t> (2018). </a:t>
            </a:r>
            <a:r>
              <a:rPr lang="en-US" sz="1400" i="1">
                <a:ea typeface="+mn-lt"/>
                <a:cs typeface="+mn-lt"/>
              </a:rPr>
              <a:t>Gender bias in coreference resolution: Evaluation and debiasing methods.</a:t>
            </a:r>
            <a:r>
              <a:rPr lang="en-US" sz="1400">
                <a:ea typeface="+mn-lt"/>
                <a:cs typeface="+mn-lt"/>
              </a:rPr>
              <a:t> In </a:t>
            </a:r>
            <a:r>
              <a:rPr lang="en-US" sz="1400" i="1">
                <a:ea typeface="+mn-lt"/>
                <a:cs typeface="+mn-lt"/>
              </a:rPr>
              <a:t>Proceedings of the 2018 Conference of the North American Chapter of the Association for Computational Linguistics: Human Language Technologies, Volume 2 (Short Papers)</a:t>
            </a:r>
            <a:r>
              <a:rPr lang="en-US" sz="1400">
                <a:ea typeface="+mn-lt"/>
                <a:cs typeface="+mn-lt"/>
              </a:rPr>
              <a:t>, pages 15–20, New Orleans, Louisiana. Association for Computational Linguistics.</a:t>
            </a:r>
            <a:endParaRPr lang="en-US" sz="1400"/>
          </a:p>
          <a:p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11862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1C62E-FD4C-7616-B401-41890DDE6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6C46-F7B3-E0EC-8B66-70C62119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76" y="282525"/>
            <a:ext cx="10087520" cy="1294228"/>
          </a:xfrm>
        </p:spPr>
        <p:txBody>
          <a:bodyPr>
            <a:normAutofit/>
          </a:bodyPr>
          <a:lstStyle/>
          <a:p>
            <a:r>
              <a:rPr lang="en-US" sz="3200" b="0">
                <a:ea typeface="+mj-lt"/>
                <a:cs typeface="+mj-lt"/>
              </a:rPr>
              <a:t>Understanding Intersectional Biases in LLM Outputs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61E6-E5B0-1454-1325-7942C50F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34" y="1261205"/>
            <a:ext cx="11107580" cy="540253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>
                <a:ea typeface="+mn-lt"/>
                <a:cs typeface="+mn-lt"/>
              </a:rPr>
              <a:t>Focus: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Explore how </a:t>
            </a:r>
            <a:r>
              <a:rPr lang="en-US" b="1">
                <a:ea typeface="+mn-lt"/>
                <a:cs typeface="+mn-lt"/>
              </a:rPr>
              <a:t>intersectional identities</a:t>
            </a:r>
            <a:r>
              <a:rPr lang="en-US">
                <a:ea typeface="+mn-lt"/>
                <a:cs typeface="+mn-lt"/>
              </a:rPr>
              <a:t> in prompts influence LLM outputs.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Analyze and measure biases across dimensions such as </a:t>
            </a:r>
            <a:r>
              <a:rPr lang="en-US" b="1">
                <a:ea typeface="+mn-lt"/>
                <a:cs typeface="+mn-lt"/>
              </a:rPr>
              <a:t>roles, languages, gender, and religion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 b="1">
                <a:ea typeface="+mn-lt"/>
                <a:cs typeface="+mn-lt"/>
              </a:rPr>
              <a:t>Key Tasks: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Develop prompts based on intersectional identities</a:t>
            </a:r>
          </a:p>
          <a:p>
            <a:pPr lvl="1"/>
            <a:r>
              <a:rPr lang="en-US">
                <a:ea typeface="+mn-lt"/>
                <a:cs typeface="+mn-lt"/>
              </a:rPr>
              <a:t>Identify intersectional markers and biased terms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Measure biases using quantifiable metrics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Applications Explored: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Generating </a:t>
            </a:r>
            <a:r>
              <a:rPr lang="en-US" b="1">
                <a:ea typeface="+mn-lt"/>
                <a:cs typeface="+mn-lt"/>
              </a:rPr>
              <a:t>daily to-do lists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Writing </a:t>
            </a:r>
            <a:r>
              <a:rPr lang="en-US" b="1">
                <a:ea typeface="+mn-lt"/>
                <a:cs typeface="+mn-lt"/>
              </a:rPr>
              <a:t>stories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Describing </a:t>
            </a:r>
            <a:r>
              <a:rPr lang="en-US" b="1">
                <a:ea typeface="+mn-lt"/>
                <a:cs typeface="+mn-lt"/>
              </a:rPr>
              <a:t>hobbies and values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Intersectional Dimensions: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Languages:</a:t>
            </a:r>
            <a:r>
              <a:rPr lang="en-US">
                <a:ea typeface="+mn-lt"/>
                <a:cs typeface="+mn-lt"/>
              </a:rPr>
              <a:t> Indo-Aryan (e.g., Hindi-Urdu, Bengali, Sindhi)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Roles:</a:t>
            </a:r>
            <a:r>
              <a:rPr lang="en-US">
                <a:ea typeface="+mn-lt"/>
                <a:cs typeface="+mn-lt"/>
              </a:rPr>
              <a:t> Parent, Sibling, Colleague, Neighbor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Identities:</a:t>
            </a:r>
            <a:r>
              <a:rPr lang="en-US">
                <a:ea typeface="+mn-lt"/>
                <a:cs typeface="+mn-lt"/>
              </a:rPr>
              <a:t> Gender, religion, role, and language spoken</a:t>
            </a:r>
            <a:endParaRPr lang="en-US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BDC47828-3AC6-0D63-D8B2-2FD26957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648852"/>
            <a:ext cx="4724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1C62E-FD4C-7616-B401-41890DDE6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6C46-F7B3-E0EC-8B66-70C62119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76" y="282525"/>
            <a:ext cx="10087520" cy="1294228"/>
          </a:xfrm>
        </p:spPr>
        <p:txBody>
          <a:bodyPr>
            <a:normAutofit/>
          </a:bodyPr>
          <a:lstStyle/>
          <a:p>
            <a:r>
              <a:rPr lang="en-US" sz="3200" b="0">
                <a:ea typeface="+mj-lt"/>
                <a:cs typeface="+mj-lt"/>
              </a:rPr>
              <a:t>Addressing Gaps in Current Research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61E6-E5B0-1454-1325-7942C50F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56" y="1456854"/>
            <a:ext cx="10922227" cy="5103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Limitations in Prior Work: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Focus on single-dimensional biases; minimal research on </a:t>
            </a:r>
            <a:r>
              <a:rPr lang="en-US" b="1" dirty="0">
                <a:ea typeface="+mn-lt"/>
                <a:cs typeface="+mn-lt"/>
              </a:rPr>
              <a:t>intersectionality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Applications:</a:t>
            </a:r>
            <a:r>
              <a:rPr lang="en-US" dirty="0">
                <a:ea typeface="+mn-lt"/>
                <a:cs typeface="+mn-lt"/>
              </a:rPr>
              <a:t> Lack of exploration in generating to-do lists, hobbies, and stories.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Limited emphasis on </a:t>
            </a:r>
            <a:r>
              <a:rPr lang="en-US" b="1" dirty="0">
                <a:ea typeface="+mn-lt"/>
                <a:cs typeface="+mn-lt"/>
              </a:rPr>
              <a:t>South Asian languages</a:t>
            </a:r>
            <a:r>
              <a:rPr lang="en-US" dirty="0">
                <a:ea typeface="+mn-lt"/>
                <a:cs typeface="+mn-lt"/>
              </a:rPr>
              <a:t> and identities.</a:t>
            </a:r>
          </a:p>
          <a:p>
            <a:r>
              <a:rPr lang="en-US" b="1" dirty="0">
                <a:ea typeface="+mn-lt"/>
                <a:cs typeface="+mn-lt"/>
              </a:rPr>
              <a:t>Our Unique Contributions: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New Dimensions:</a:t>
            </a:r>
            <a:r>
              <a:rPr lang="en-US" dirty="0">
                <a:ea typeface="+mn-lt"/>
                <a:cs typeface="+mn-lt"/>
              </a:rPr>
              <a:t> Combine </a:t>
            </a:r>
            <a:r>
              <a:rPr lang="en-US" b="1" dirty="0">
                <a:ea typeface="+mn-lt"/>
                <a:cs typeface="+mn-lt"/>
              </a:rPr>
              <a:t>roles, Indo-Aryan languages, gender, and religion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Unexplored Biases:</a:t>
            </a:r>
            <a:r>
              <a:rPr lang="en-US" dirty="0">
                <a:ea typeface="+mn-lt"/>
                <a:cs typeface="+mn-lt"/>
              </a:rPr>
              <a:t> Emergent biases from multiple identity intersections.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Novel Model:</a:t>
            </a:r>
            <a:r>
              <a:rPr lang="en-US" dirty="0">
                <a:ea typeface="+mn-lt"/>
                <a:cs typeface="+mn-lt"/>
              </a:rPr>
              <a:t> Evaluate biases using </a:t>
            </a:r>
            <a:r>
              <a:rPr lang="en-US" b="1" dirty="0">
                <a:ea typeface="+mn-lt"/>
                <a:cs typeface="+mn-lt"/>
              </a:rPr>
              <a:t>LLaMA3.2 (1B)</a:t>
            </a:r>
            <a:r>
              <a:rPr lang="en-US" dirty="0">
                <a:ea typeface="+mn-lt"/>
                <a:cs typeface="+mn-lt"/>
              </a:rPr>
              <a:t>, a model not previously tested in this context.</a:t>
            </a:r>
          </a:p>
          <a:p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947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028" y="235570"/>
            <a:ext cx="10252277" cy="861743"/>
          </a:xfrm>
        </p:spPr>
        <p:txBody>
          <a:bodyPr>
            <a:normAutofit fontScale="90000"/>
          </a:bodyPr>
          <a:lstStyle/>
          <a:p>
            <a:r>
              <a:rPr lang="en-US" b="0">
                <a:ea typeface="+mj-lt"/>
                <a:cs typeface="+mj-lt"/>
              </a:rPr>
              <a:t>Building on Foundational Research on Bias in LLMs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8" y="1469535"/>
            <a:ext cx="11246919" cy="51670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ea typeface="+mn-lt"/>
                <a:cs typeface="+mn-lt"/>
              </a:rPr>
              <a:t>Key Contributions of Previous Studies: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Intersectional Bias Research: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Wan &amp; Chang (2024):</a:t>
            </a:r>
            <a:r>
              <a:rPr lang="en-US">
                <a:ea typeface="+mn-lt"/>
                <a:cs typeface="+mn-lt"/>
              </a:rPr>
              <a:t> Explored gender and racial intersectional biases using LLaMA3.0, ChatGPT, and Mistral. Found reduced agency in Black female representations.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Devinney et al. (2024):</a:t>
            </a:r>
            <a:r>
              <a:rPr lang="en-US">
                <a:ea typeface="+mn-lt"/>
                <a:cs typeface="+mn-lt"/>
              </a:rPr>
              <a:t> Investigated intersectional biases in storytelling and personas across Swedish and English, emphasizing the socio-cultural contexts of models.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Xiao Fang (2024):</a:t>
            </a:r>
            <a:r>
              <a:rPr lang="en-US">
                <a:ea typeface="+mn-lt"/>
                <a:cs typeface="+mn-lt"/>
              </a:rPr>
              <a:t> Highlighted racial and gender bias in AI-generated news articles, using ChatGPT and LLaMA-7B, but focused on single-dimensional biases.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Bias Metrics and Frameworks: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CEAT, IBD, EIBD (Zhao et al., 2018):</a:t>
            </a:r>
            <a:r>
              <a:rPr lang="en-US">
                <a:ea typeface="+mn-lt"/>
                <a:cs typeface="+mn-lt"/>
              </a:rPr>
              <a:t> Methods for detecting intersectional biases in embeddings, addressing African American, European American, and Mexican American identities.</a:t>
            </a:r>
            <a:endParaRPr lang="en-US"/>
          </a:p>
          <a:p>
            <a:pPr lvl="1"/>
            <a:r>
              <a:rPr lang="en-US" b="1" err="1">
                <a:ea typeface="+mn-lt"/>
                <a:cs typeface="+mn-lt"/>
              </a:rPr>
              <a:t>GPTBias</a:t>
            </a:r>
            <a:r>
              <a:rPr lang="en-US" b="1">
                <a:ea typeface="+mn-lt"/>
                <a:cs typeface="+mn-lt"/>
              </a:rPr>
              <a:t> (Zhao et al., 2023):</a:t>
            </a:r>
            <a:r>
              <a:rPr lang="en-US">
                <a:ea typeface="+mn-lt"/>
                <a:cs typeface="+mn-lt"/>
              </a:rPr>
              <a:t> Provided comprehensive evaluation of intersectional bias across multiple dimensions like race, religion, age, and gender for language models in Western context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22E9-C60A-552A-30E5-30017EEF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190" y="218407"/>
            <a:ext cx="9922764" cy="1294228"/>
          </a:xfrm>
        </p:spPr>
        <p:txBody>
          <a:bodyPr>
            <a:normAutofit/>
          </a:bodyPr>
          <a:lstStyle/>
          <a:p>
            <a:r>
              <a:rPr lang="en-US"/>
              <a:t>Interface</a:t>
            </a:r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207E8D6A-A40D-F5EC-E7E1-F9E9B42C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75" t="34265" r="15522"/>
          <a:stretch/>
        </p:blipFill>
        <p:spPr>
          <a:xfrm>
            <a:off x="391477" y="1519718"/>
            <a:ext cx="11487259" cy="52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1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22E9-C60A-552A-30E5-30017EEF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14" y="177218"/>
            <a:ext cx="11797634" cy="923527"/>
          </a:xfrm>
        </p:spPr>
        <p:txBody>
          <a:bodyPr>
            <a:noAutofit/>
          </a:bodyPr>
          <a:lstStyle/>
          <a:p>
            <a:r>
              <a:rPr lang="en-US" sz="3700" b="0">
                <a:ea typeface="+mj-lt"/>
                <a:cs typeface="+mj-lt"/>
              </a:rPr>
              <a:t>Overcoming Obstacles in Intersectional Bias Analysis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5961-7F3D-558A-A9A9-03F56E89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09" y="1272385"/>
            <a:ext cx="11326999" cy="542245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Neue Haas Grotesk Text Pro" panose="020B0504020202020204" pitchFamily="34" charset="0"/>
              <a:buChar char="-"/>
            </a:pPr>
            <a:r>
              <a:rPr lang="en-US" b="1">
                <a:ea typeface="+mn-lt"/>
                <a:cs typeface="+mn-lt"/>
              </a:rPr>
              <a:t>Challenge 1: Lack of Existing Dataset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Problem:</a:t>
            </a:r>
            <a:r>
              <a:rPr lang="en-US">
                <a:ea typeface="+mn-lt"/>
                <a:cs typeface="+mn-lt"/>
              </a:rPr>
              <a:t> No pre-existing dataset for intersectional biases.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Mitigation:</a:t>
            </a:r>
          </a:p>
          <a:p>
            <a:pPr lvl="2"/>
            <a:r>
              <a:rPr lang="en-US">
                <a:ea typeface="+mn-lt"/>
                <a:cs typeface="+mn-lt"/>
              </a:rPr>
              <a:t>Developed custom </a:t>
            </a:r>
            <a:r>
              <a:rPr lang="en-US" b="1">
                <a:ea typeface="+mn-lt"/>
                <a:cs typeface="+mn-lt"/>
              </a:rPr>
              <a:t>dataset generation code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lvl="2"/>
            <a:r>
              <a:rPr lang="en-US">
                <a:ea typeface="+mn-lt"/>
                <a:cs typeface="+mn-lt"/>
              </a:rPr>
              <a:t>Ran iterations on </a:t>
            </a:r>
            <a:r>
              <a:rPr lang="en-US" b="1">
                <a:ea typeface="+mn-lt"/>
                <a:cs typeface="+mn-lt"/>
              </a:rPr>
              <a:t>GMU ORC GPUs</a:t>
            </a:r>
            <a:r>
              <a:rPr lang="en-US">
                <a:ea typeface="+mn-lt"/>
                <a:cs typeface="+mn-lt"/>
              </a:rPr>
              <a:t>, combining outputs into a larger dataset.</a:t>
            </a:r>
            <a:endParaRPr lang="en-US"/>
          </a:p>
          <a:p>
            <a:pPr lvl="2"/>
            <a:r>
              <a:rPr lang="en-US">
                <a:ea typeface="+mn-lt"/>
                <a:cs typeface="+mn-lt"/>
              </a:rPr>
              <a:t>Adjusted prompting after observing outputs resembled stories instead of dialogues.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Challenge 2: Prompt and Application Adjustments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Problem:</a:t>
            </a:r>
            <a:r>
              <a:rPr lang="en-US">
                <a:ea typeface="+mn-lt"/>
                <a:cs typeface="+mn-lt"/>
              </a:rPr>
              <a:t> Initial prompts for dialogues failed; complications with diverse prompting techniques (e.g., fill-in-the-blank).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Mitigation:</a:t>
            </a:r>
            <a:endParaRPr lang="en-US"/>
          </a:p>
          <a:p>
            <a:pPr lvl="2"/>
            <a:r>
              <a:rPr lang="en-US" sz="1800">
                <a:ea typeface="+mn-lt"/>
                <a:cs typeface="+mn-lt"/>
              </a:rPr>
              <a:t>Shifted focus to </a:t>
            </a:r>
            <a:r>
              <a:rPr lang="en-US" sz="1800" b="1">
                <a:ea typeface="+mn-lt"/>
                <a:cs typeface="+mn-lt"/>
              </a:rPr>
              <a:t>story generation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/>
          </a:p>
          <a:p>
            <a:pPr lvl="2"/>
            <a:r>
              <a:rPr lang="en-US" sz="1800">
                <a:ea typeface="+mn-lt"/>
                <a:cs typeface="+mn-lt"/>
              </a:rPr>
              <a:t>Simplified applications by excluding complex prompt formats.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Challenge 3: Developing Metrics for Bias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Problem:</a:t>
            </a:r>
            <a:r>
              <a:rPr lang="en-US">
                <a:ea typeface="+mn-lt"/>
                <a:cs typeface="+mn-lt"/>
              </a:rPr>
              <a:t> Existing metrics insufficient for intersectional bias evaluation.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Mitigation:</a:t>
            </a:r>
            <a:endParaRPr lang="en-US"/>
          </a:p>
          <a:p>
            <a:pPr lvl="2"/>
            <a:r>
              <a:rPr lang="en-US">
                <a:ea typeface="+mn-lt"/>
                <a:cs typeface="+mn-lt"/>
              </a:rPr>
              <a:t>Developed custom metrics based on </a:t>
            </a:r>
            <a:r>
              <a:rPr lang="en-US" b="1">
                <a:ea typeface="+mn-lt"/>
                <a:cs typeface="+mn-lt"/>
              </a:rPr>
              <a:t>negative sentiments and their entry frequency </a:t>
            </a:r>
            <a:r>
              <a:rPr lang="en-US">
                <a:ea typeface="+mn-lt"/>
                <a:cs typeface="+mn-lt"/>
              </a:rPr>
              <a:t>for each identity combination</a:t>
            </a:r>
            <a:endParaRPr lang="en-US"/>
          </a:p>
          <a:p>
            <a:pPr lvl="2"/>
            <a:r>
              <a:rPr lang="en-US">
                <a:ea typeface="+mn-lt"/>
                <a:cs typeface="+mn-lt"/>
              </a:rPr>
              <a:t>Quantified bias by </a:t>
            </a:r>
            <a:r>
              <a:rPr lang="en-US" b="1">
                <a:ea typeface="+mn-lt"/>
                <a:cs typeface="+mn-lt"/>
              </a:rPr>
              <a:t>entry ratios</a:t>
            </a:r>
            <a:r>
              <a:rPr lang="en-US">
                <a:ea typeface="+mn-lt"/>
                <a:cs typeface="+mn-lt"/>
              </a:rPr>
              <a:t> and compared to global averages, due to noisy repetitive terms in entries</a:t>
            </a:r>
            <a:endParaRPr lang="en-US"/>
          </a:p>
          <a:p>
            <a:pPr lvl="2"/>
            <a:r>
              <a:rPr lang="en-US">
                <a:ea typeface="+mn-lt"/>
                <a:cs typeface="+mn-lt"/>
              </a:rPr>
              <a:t>Experimented with approaches to refine evaluation pipelines.</a:t>
            </a:r>
            <a:endParaRPr lang="en-US"/>
          </a:p>
          <a:p>
            <a:pPr>
              <a:buFont typeface="Calibri" panose="020B0504020202020204" pitchFamily="34" charset="0"/>
              <a:buChar char="-"/>
            </a:pPr>
            <a:endParaRPr lang="en-US" b="1"/>
          </a:p>
          <a:p>
            <a:pPr>
              <a:buFont typeface="Calibri" panose="020B05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30" y="132597"/>
            <a:ext cx="11101994" cy="964716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Approach to Investigate Intersectional Bias in LLMs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6" y="1098643"/>
            <a:ext cx="11209925" cy="55274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ea typeface="+mn-lt"/>
                <a:cs typeface="+mn-lt"/>
              </a:rPr>
              <a:t>Prompt-Based Dataset Creation:</a:t>
            </a:r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>
                <a:ea typeface="+mn-lt"/>
                <a:cs typeface="+mn-lt"/>
              </a:rPr>
              <a:t>Designed prompts combining identity fields (e.g., </a:t>
            </a:r>
            <a:r>
              <a:rPr lang="en-US" sz="1400" i="1">
                <a:ea typeface="+mn-lt"/>
                <a:cs typeface="+mn-lt"/>
              </a:rPr>
              <a:t>"A Hindu female colleague who speaks Bengali"</a:t>
            </a:r>
            <a:r>
              <a:rPr lang="en-US" sz="1400">
                <a:ea typeface="+mn-lt"/>
                <a:cs typeface="+mn-lt"/>
              </a:rPr>
              <a:t>) for LLaMA3.2</a:t>
            </a:r>
          </a:p>
          <a:p>
            <a:r>
              <a:rPr lang="en-US" sz="1400" b="1">
                <a:ea typeface="+mn-lt"/>
                <a:cs typeface="+mn-lt"/>
              </a:rPr>
              <a:t>Data Processing:</a:t>
            </a:r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 b="1">
                <a:ea typeface="+mn-lt"/>
                <a:cs typeface="+mn-lt"/>
              </a:rPr>
              <a:t>Cleaning:</a:t>
            </a:r>
            <a:r>
              <a:rPr lang="en-US" sz="1400">
                <a:ea typeface="+mn-lt"/>
                <a:cs typeface="+mn-lt"/>
              </a:rPr>
              <a:t> Removed consecutive repeated words/sentences</a:t>
            </a:r>
          </a:p>
          <a:p>
            <a:pPr lvl="1"/>
            <a:r>
              <a:rPr lang="en-US" sz="1400" b="1">
                <a:ea typeface="+mn-lt"/>
                <a:cs typeface="+mn-lt"/>
              </a:rPr>
              <a:t>Tokenization:</a:t>
            </a:r>
            <a:r>
              <a:rPr lang="en-US" sz="1400">
                <a:ea typeface="+mn-lt"/>
                <a:cs typeface="+mn-lt"/>
              </a:rPr>
              <a:t> Prepared data for analysis by breaking it into tokens</a:t>
            </a:r>
          </a:p>
          <a:p>
            <a:r>
              <a:rPr lang="en-US" sz="1400" b="1">
                <a:ea typeface="+mn-lt"/>
                <a:cs typeface="+mn-lt"/>
              </a:rPr>
              <a:t>Sentiment Analysis:</a:t>
            </a:r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>
                <a:ea typeface="+mn-lt"/>
                <a:cs typeface="+mn-lt"/>
              </a:rPr>
              <a:t>Applied </a:t>
            </a:r>
            <a:r>
              <a:rPr lang="en-US" sz="1400" b="1">
                <a:ea typeface="+mn-lt"/>
                <a:cs typeface="+mn-lt"/>
              </a:rPr>
              <a:t>VADER</a:t>
            </a:r>
            <a:r>
              <a:rPr lang="en-US" sz="1400">
                <a:ea typeface="+mn-lt"/>
                <a:cs typeface="+mn-lt"/>
              </a:rPr>
              <a:t> to identify </a:t>
            </a:r>
            <a:r>
              <a:rPr lang="en-US" sz="1400" b="1">
                <a:ea typeface="+mn-lt"/>
                <a:cs typeface="+mn-lt"/>
              </a:rPr>
              <a:t>negative sentiment terms</a:t>
            </a:r>
            <a:endParaRPr lang="en-US" sz="140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Overall Negative Sentiment Terms:</a:t>
            </a:r>
          </a:p>
          <a:p>
            <a:pPr lvl="1"/>
            <a:r>
              <a:rPr lang="en-US" sz="1400">
                <a:ea typeface="+mn-lt"/>
                <a:cs typeface="+mn-lt"/>
              </a:rPr>
              <a:t>Tracked all negative sentiment terms associated with each identity combination</a:t>
            </a:r>
          </a:p>
          <a:p>
            <a:r>
              <a:rPr lang="en-US" sz="1400" b="1">
                <a:ea typeface="+mn-lt"/>
                <a:cs typeface="+mn-lt"/>
              </a:rPr>
              <a:t>Exclusive Negative Sentiment Terms:</a:t>
            </a:r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>
                <a:ea typeface="+mn-lt"/>
                <a:cs typeface="+mn-lt"/>
              </a:rPr>
              <a:t>Tracked terms disproportionately associated with specific intersectional identities (terms appearing in more entries for identity X than any other identities)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Unbiased Word Association Analysis:</a:t>
            </a:r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>
                <a:ea typeface="+mn-lt"/>
                <a:cs typeface="+mn-lt"/>
              </a:rPr>
              <a:t>Identified </a:t>
            </a:r>
            <a:r>
              <a:rPr lang="en-US" sz="1400" b="1">
                <a:ea typeface="+mn-lt"/>
                <a:cs typeface="+mn-lt"/>
              </a:rPr>
              <a:t>top 25 unigrams, bigrams, and trigrams</a:t>
            </a:r>
            <a:r>
              <a:rPr lang="en-US" sz="1400">
                <a:ea typeface="+mn-lt"/>
                <a:cs typeface="+mn-lt"/>
              </a:rPr>
              <a:t> for each identity combination.</a:t>
            </a:r>
          </a:p>
          <a:p>
            <a:pPr lvl="1"/>
            <a:r>
              <a:rPr lang="en-US" sz="1400">
                <a:ea typeface="+mn-lt"/>
                <a:cs typeface="+mn-lt"/>
              </a:rPr>
              <a:t>Focused on recurring terms in generations for meaningful patterns.</a:t>
            </a:r>
          </a:p>
          <a:p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92408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4" y="451813"/>
            <a:ext cx="11117248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Datasets and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8" y="1366563"/>
            <a:ext cx="11209925" cy="53936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Dataset Details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lvl="1"/>
            <a:r>
              <a:rPr lang="en-US" sz="2400" b="1">
                <a:ea typeface="+mn-lt"/>
                <a:cs typeface="+mn-lt"/>
              </a:rPr>
              <a:t>Fields</a:t>
            </a:r>
            <a:r>
              <a:rPr lang="en-US" sz="2400">
                <a:ea typeface="+mn-lt"/>
                <a:cs typeface="+mn-lt"/>
              </a:rPr>
              <a:t>: Religion, gender, language, role, identity, application, prompt, and initial output.</a:t>
            </a:r>
            <a:endParaRPr lang="en-US"/>
          </a:p>
          <a:p>
            <a:pPr lvl="1"/>
            <a:r>
              <a:rPr lang="en-US" sz="2400" b="1">
                <a:ea typeface="+mn-lt"/>
                <a:cs typeface="+mn-lt"/>
              </a:rPr>
              <a:t>Size</a:t>
            </a:r>
            <a:r>
              <a:rPr lang="en-US" sz="2400">
                <a:ea typeface="+mn-lt"/>
                <a:cs typeface="+mn-lt"/>
              </a:rPr>
              <a:t>: 9,829 generations.</a:t>
            </a:r>
            <a:endParaRPr lang="en-US"/>
          </a:p>
          <a:p>
            <a:pPr lvl="1"/>
            <a:r>
              <a:rPr lang="en-US" sz="2400" b="1">
                <a:ea typeface="+mn-lt"/>
                <a:cs typeface="+mn-lt"/>
              </a:rPr>
              <a:t>Balance</a:t>
            </a:r>
            <a:r>
              <a:rPr lang="en-US" sz="2400">
                <a:ea typeface="+mn-lt"/>
                <a:cs typeface="+mn-lt"/>
              </a:rPr>
              <a:t>: Equal number of generations for each field value to minimize sampling bias.</a:t>
            </a:r>
          </a:p>
          <a:p>
            <a:pPr lvl="1"/>
            <a:r>
              <a:rPr lang="en-US" sz="2400" b="1">
                <a:ea typeface="+mn-lt"/>
                <a:cs typeface="+mn-lt"/>
              </a:rPr>
              <a:t>Model Used</a:t>
            </a:r>
            <a:r>
              <a:rPr lang="en-US" sz="2400">
                <a:ea typeface="+mn-lt"/>
                <a:cs typeface="+mn-lt"/>
              </a:rPr>
              <a:t>: LLaMA3.2.</a:t>
            </a:r>
            <a:endParaRPr lang="en-US"/>
          </a:p>
          <a:p>
            <a:pPr lvl="1"/>
            <a:r>
              <a:rPr lang="en-US" sz="2400" b="1">
                <a:ea typeface="+mn-lt"/>
                <a:cs typeface="+mn-lt"/>
              </a:rPr>
              <a:t>Infrastructure</a:t>
            </a:r>
            <a:r>
              <a:rPr lang="en-US" sz="2400">
                <a:ea typeface="+mn-lt"/>
                <a:cs typeface="+mn-lt"/>
              </a:rPr>
              <a:t>: Generated using George Mason University’s ORC GPUs.</a:t>
            </a:r>
            <a:endParaRPr lang="en-US"/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37842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879-C2B0-CC3A-EC04-EB82BE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4" y="451813"/>
            <a:ext cx="11117248" cy="707284"/>
          </a:xfrm>
        </p:spPr>
        <p:txBody>
          <a:bodyPr>
            <a:noAutofit/>
          </a:bodyPr>
          <a:lstStyle/>
          <a:p>
            <a:r>
              <a:rPr lang="en-US" sz="3600" b="0">
                <a:ea typeface="+mj-lt"/>
                <a:cs typeface="+mj-lt"/>
              </a:rPr>
              <a:t>Quantifying Intersectional Bias: Evaluation Metrics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DA4-66A0-3477-CFD9-E1240C0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8" y="1366563"/>
            <a:ext cx="11209925" cy="53936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Metrics to Evaluate Bias</a:t>
            </a:r>
            <a:endParaRPr lang="en-US" sz="2400"/>
          </a:p>
          <a:p>
            <a:r>
              <a:rPr lang="en-US" sz="1600" b="1">
                <a:ea typeface="+mn-lt"/>
                <a:cs typeface="+mn-lt"/>
              </a:rPr>
              <a:t>Overall Negative Sentiment Rate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Measures the general tendency of negative sentiment toward a specific field (e.g., gender, religion).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Formula: </a:t>
            </a:r>
            <a:endParaRPr lang="en-US" sz="1600"/>
          </a:p>
          <a:p>
            <a:pPr marL="274320" lvl="1" indent="0">
              <a:buNone/>
            </a:pPr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 b="1">
                <a:ea typeface="+mn-lt"/>
                <a:cs typeface="+mn-lt"/>
              </a:rPr>
              <a:t>Example:</a:t>
            </a:r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130 entries for intersectional Muslim identities with negative sentiment words: 130/4912=0.026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Exclusive Negative Sentiment Rate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Tracks sentiment uniquely or disproportionately associated with a field compared to others.</a:t>
            </a:r>
          </a:p>
          <a:p>
            <a:pPr lvl="1"/>
            <a:r>
              <a:rPr lang="en-US" sz="1600">
                <a:ea typeface="+mn-lt"/>
                <a:cs typeface="+mn-lt"/>
              </a:rPr>
              <a:t>Formula: </a:t>
            </a:r>
            <a:endParaRPr lang="en-US" sz="1600"/>
          </a:p>
          <a:p>
            <a:pPr lvl="1"/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 b="1">
                <a:ea typeface="+mn-lt"/>
                <a:cs typeface="+mn-lt"/>
              </a:rPr>
              <a:t>Example: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44 entries with negative sentiment words exclusive only to intersectional Muslim identities: 44/4912=0.009</a:t>
            </a:r>
            <a:endParaRPr lang="en-US" sz="1600"/>
          </a:p>
          <a:p>
            <a:endParaRPr lang="en-US" sz="1600"/>
          </a:p>
        </p:txBody>
      </p:sp>
      <p:pic>
        <p:nvPicPr>
          <p:cNvPr id="4" name="Picture 3" descr="A close-up of words&#10;&#10;Description automatically generated">
            <a:extLst>
              <a:ext uri="{FF2B5EF4-FFF2-40B4-BE49-F238E27FC236}">
                <a16:creationId xmlns:a16="http://schemas.microsoft.com/office/drawing/2014/main" id="{F0DD39F7-5039-B093-CA6E-BD73D071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94" r="13415"/>
          <a:stretch/>
        </p:blipFill>
        <p:spPr>
          <a:xfrm>
            <a:off x="4029387" y="2972315"/>
            <a:ext cx="3285291" cy="744021"/>
          </a:xfrm>
          <a:prstGeom prst="rect">
            <a:avLst/>
          </a:prstGeom>
        </p:spPr>
      </p:pic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A91D0FE4-7569-4D46-BC20-70739F1D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59" r="-633" b="22222"/>
          <a:stretch/>
        </p:blipFill>
        <p:spPr>
          <a:xfrm>
            <a:off x="4027402" y="5304874"/>
            <a:ext cx="3280404" cy="7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1616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8E2E5"/>
      </a:lt2>
      <a:accent1>
        <a:srgbClr val="20B66C"/>
      </a:accent1>
      <a:accent2>
        <a:srgbClr val="14BA23"/>
      </a:accent2>
      <a:accent3>
        <a:srgbClr val="52B620"/>
      </a:accent3>
      <a:accent4>
        <a:srgbClr val="87AF13"/>
      </a:accent4>
      <a:accent5>
        <a:srgbClr val="B79F21"/>
      </a:accent5>
      <a:accent6>
        <a:srgbClr val="D56717"/>
      </a:accent6>
      <a:hlink>
        <a:srgbClr val="85862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Microsoft Macintosh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Neue Haas Grotesk Text Pro</vt:lpstr>
      <vt:lpstr>Roboto</vt:lpstr>
      <vt:lpstr>BjornVTI</vt:lpstr>
      <vt:lpstr> Identifying and Measuring Intersectional Bias in LLMs:  Indo-Aryan Language, Role, Gender, Religion</vt:lpstr>
      <vt:lpstr>Understanding Intersectional Biases in LLM Outputs</vt:lpstr>
      <vt:lpstr>Addressing Gaps in Current Research</vt:lpstr>
      <vt:lpstr>Building on Foundational Research on Bias in LLMs</vt:lpstr>
      <vt:lpstr>Interface</vt:lpstr>
      <vt:lpstr>Overcoming Obstacles in Intersectional Bias Analysis</vt:lpstr>
      <vt:lpstr>Approach to Investigate Intersectional Bias in LLMs</vt:lpstr>
      <vt:lpstr>Datasets and Description</vt:lpstr>
      <vt:lpstr>Quantifying Intersectional Bias: Evaluation Metrics</vt:lpstr>
      <vt:lpstr>Quantifying Intersectional Bias: Evaluation Metrics</vt:lpstr>
      <vt:lpstr>Implementation Details</vt:lpstr>
      <vt:lpstr>Qualitative Results</vt:lpstr>
      <vt:lpstr>Quantitative Results</vt:lpstr>
      <vt:lpstr>Quantitative Results</vt:lpstr>
      <vt:lpstr>Results Summary</vt:lpstr>
      <vt:lpstr>Error Analysis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Mamnuya Rinki</dc:creator>
  <cp:lastModifiedBy>Mamnuya Rinki</cp:lastModifiedBy>
  <cp:revision>5</cp:revision>
  <dcterms:created xsi:type="dcterms:W3CDTF">2024-09-14T16:19:11Z</dcterms:created>
  <dcterms:modified xsi:type="dcterms:W3CDTF">2024-12-06T17:58:21Z</dcterms:modified>
</cp:coreProperties>
</file>